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20"/>
  </p:notesMasterIdLst>
  <p:sldIdLst>
    <p:sldId id="292" r:id="rId5"/>
    <p:sldId id="256" r:id="rId6"/>
    <p:sldId id="293" r:id="rId7"/>
    <p:sldId id="294" r:id="rId8"/>
    <p:sldId id="299" r:id="rId9"/>
    <p:sldId id="300" r:id="rId10"/>
    <p:sldId id="301" r:id="rId11"/>
    <p:sldId id="302" r:id="rId12"/>
    <p:sldId id="303" r:id="rId13"/>
    <p:sldId id="304" r:id="rId14"/>
    <p:sldId id="269" r:id="rId15"/>
    <p:sldId id="296" r:id="rId16"/>
    <p:sldId id="298" r:id="rId17"/>
    <p:sldId id="270" r:id="rId18"/>
    <p:sldId id="264" r:id="rId19"/>
  </p:sldIdLst>
  <p:sldSz cx="9144000" cy="6858000" type="letter"/>
  <p:notesSz cx="6858000" cy="9144000"/>
  <p:defaultTextStyle>
    <a:defPPr>
      <a:defRPr lang="en-US"/>
    </a:defPPr>
    <a:lvl1pPr marL="0" algn="l" defTabSz="91440" rtl="0" eaLnBrk="1" latinLnBrk="0" hangingPunct="1">
      <a:defRPr sz="360" kern="1200">
        <a:solidFill>
          <a:schemeClr val="tx1"/>
        </a:solidFill>
        <a:latin typeface="+mn-lt"/>
        <a:ea typeface="+mn-ea"/>
        <a:cs typeface="+mn-cs"/>
      </a:defRPr>
    </a:lvl1pPr>
    <a:lvl2pPr marL="91440" algn="l" defTabSz="91440" rtl="0" eaLnBrk="1" latinLnBrk="0" hangingPunct="1">
      <a:defRPr sz="360" kern="1200">
        <a:solidFill>
          <a:schemeClr val="tx1"/>
        </a:solidFill>
        <a:latin typeface="+mn-lt"/>
        <a:ea typeface="+mn-ea"/>
        <a:cs typeface="+mn-cs"/>
      </a:defRPr>
    </a:lvl2pPr>
    <a:lvl3pPr marL="182880" algn="l" defTabSz="91440" rtl="0" eaLnBrk="1" latinLnBrk="0" hangingPunct="1">
      <a:defRPr sz="360" kern="1200">
        <a:solidFill>
          <a:schemeClr val="tx1"/>
        </a:solidFill>
        <a:latin typeface="+mn-lt"/>
        <a:ea typeface="+mn-ea"/>
        <a:cs typeface="+mn-cs"/>
      </a:defRPr>
    </a:lvl3pPr>
    <a:lvl4pPr marL="274320" algn="l" defTabSz="91440" rtl="0" eaLnBrk="1" latinLnBrk="0" hangingPunct="1">
      <a:defRPr sz="360" kern="1200">
        <a:solidFill>
          <a:schemeClr val="tx1"/>
        </a:solidFill>
        <a:latin typeface="+mn-lt"/>
        <a:ea typeface="+mn-ea"/>
        <a:cs typeface="+mn-cs"/>
      </a:defRPr>
    </a:lvl4pPr>
    <a:lvl5pPr marL="365760" algn="l" defTabSz="91440" rtl="0" eaLnBrk="1" latinLnBrk="0" hangingPunct="1">
      <a:defRPr sz="360" kern="1200">
        <a:solidFill>
          <a:schemeClr val="tx1"/>
        </a:solidFill>
        <a:latin typeface="+mn-lt"/>
        <a:ea typeface="+mn-ea"/>
        <a:cs typeface="+mn-cs"/>
      </a:defRPr>
    </a:lvl5pPr>
    <a:lvl6pPr marL="457200" algn="l" defTabSz="91440" rtl="0" eaLnBrk="1" latinLnBrk="0" hangingPunct="1">
      <a:defRPr sz="360" kern="1200">
        <a:solidFill>
          <a:schemeClr val="tx1"/>
        </a:solidFill>
        <a:latin typeface="+mn-lt"/>
        <a:ea typeface="+mn-ea"/>
        <a:cs typeface="+mn-cs"/>
      </a:defRPr>
    </a:lvl6pPr>
    <a:lvl7pPr marL="548640" algn="l" defTabSz="91440" rtl="0" eaLnBrk="1" latinLnBrk="0" hangingPunct="1">
      <a:defRPr sz="360" kern="1200">
        <a:solidFill>
          <a:schemeClr val="tx1"/>
        </a:solidFill>
        <a:latin typeface="+mn-lt"/>
        <a:ea typeface="+mn-ea"/>
        <a:cs typeface="+mn-cs"/>
      </a:defRPr>
    </a:lvl7pPr>
    <a:lvl8pPr marL="640080" algn="l" defTabSz="91440" rtl="0" eaLnBrk="1" latinLnBrk="0" hangingPunct="1">
      <a:defRPr sz="360" kern="1200">
        <a:solidFill>
          <a:schemeClr val="tx1"/>
        </a:solidFill>
        <a:latin typeface="+mn-lt"/>
        <a:ea typeface="+mn-ea"/>
        <a:cs typeface="+mn-cs"/>
      </a:defRPr>
    </a:lvl8pPr>
    <a:lvl9pPr marL="731520" algn="l" defTabSz="91440" rtl="0" eaLnBrk="1" latinLnBrk="0" hangingPunct="1">
      <a:defRPr sz="36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FFCC00"/>
    <a:srgbClr val="00FFFF"/>
    <a:srgbClr val="081E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08"/>
    <p:restoredTop sz="94694"/>
  </p:normalViewPr>
  <p:slideViewPr>
    <p:cSldViewPr snapToGrid="0" snapToObjects="1">
      <p:cViewPr varScale="1">
        <p:scale>
          <a:sx n="111" d="100"/>
          <a:sy n="111" d="100"/>
        </p:scale>
        <p:origin x="167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728D78-5E51-43A7-8E67-76BEDB810101}" type="datetimeFigureOut">
              <a:rPr lang="en-US" smtClean="0"/>
              <a:t>4/14/2026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AE7A00-73A9-4ED7-8102-48D69E4AD173}" type="slidenum">
              <a:rPr lang="en-US" smtClean="0"/>
              <a:t>‹#›</a:t>
            </a:fld>
            <a:endParaRPr lang="en-US"/>
          </a:p>
        </p:txBody>
      </p:sp>
    </p:spTree>
    <p:extLst>
      <p:ext uri="{BB962C8B-B14F-4D97-AF65-F5344CB8AC3E}">
        <p14:creationId xmlns:p14="http://schemas.microsoft.com/office/powerpoint/2010/main" val="990967154"/>
      </p:ext>
    </p:extLst>
  </p:cSld>
  <p:clrMap bg1="lt1" tx1="dk1" bg2="lt2" tx2="dk2" accent1="accent1" accent2="accent2" accent3="accent3" accent4="accent4" accent5="accent5" accent6="accent6" hlink="hlink" folHlink="folHlink"/>
  <p:notesStyle>
    <a:lvl1pPr marL="0" algn="l" defTabSz="182880" rtl="0" eaLnBrk="1" latinLnBrk="0" hangingPunct="1">
      <a:defRPr sz="240" kern="1200">
        <a:solidFill>
          <a:schemeClr val="tx1"/>
        </a:solidFill>
        <a:latin typeface="+mn-lt"/>
        <a:ea typeface="+mn-ea"/>
        <a:cs typeface="+mn-cs"/>
      </a:defRPr>
    </a:lvl1pPr>
    <a:lvl2pPr marL="91440" algn="l" defTabSz="182880" rtl="0" eaLnBrk="1" latinLnBrk="0" hangingPunct="1">
      <a:defRPr sz="240" kern="1200">
        <a:solidFill>
          <a:schemeClr val="tx1"/>
        </a:solidFill>
        <a:latin typeface="+mn-lt"/>
        <a:ea typeface="+mn-ea"/>
        <a:cs typeface="+mn-cs"/>
      </a:defRPr>
    </a:lvl2pPr>
    <a:lvl3pPr marL="182880" algn="l" defTabSz="182880" rtl="0" eaLnBrk="1" latinLnBrk="0" hangingPunct="1">
      <a:defRPr sz="240" kern="1200">
        <a:solidFill>
          <a:schemeClr val="tx1"/>
        </a:solidFill>
        <a:latin typeface="+mn-lt"/>
        <a:ea typeface="+mn-ea"/>
        <a:cs typeface="+mn-cs"/>
      </a:defRPr>
    </a:lvl3pPr>
    <a:lvl4pPr marL="274320" algn="l" defTabSz="182880" rtl="0" eaLnBrk="1" latinLnBrk="0" hangingPunct="1">
      <a:defRPr sz="240" kern="1200">
        <a:solidFill>
          <a:schemeClr val="tx1"/>
        </a:solidFill>
        <a:latin typeface="+mn-lt"/>
        <a:ea typeface="+mn-ea"/>
        <a:cs typeface="+mn-cs"/>
      </a:defRPr>
    </a:lvl4pPr>
    <a:lvl5pPr marL="365760" algn="l" defTabSz="182880" rtl="0" eaLnBrk="1" latinLnBrk="0" hangingPunct="1">
      <a:defRPr sz="240" kern="1200">
        <a:solidFill>
          <a:schemeClr val="tx1"/>
        </a:solidFill>
        <a:latin typeface="+mn-lt"/>
        <a:ea typeface="+mn-ea"/>
        <a:cs typeface="+mn-cs"/>
      </a:defRPr>
    </a:lvl5pPr>
    <a:lvl6pPr marL="457200" algn="l" defTabSz="182880" rtl="0" eaLnBrk="1" latinLnBrk="0" hangingPunct="1">
      <a:defRPr sz="240" kern="1200">
        <a:solidFill>
          <a:schemeClr val="tx1"/>
        </a:solidFill>
        <a:latin typeface="+mn-lt"/>
        <a:ea typeface="+mn-ea"/>
        <a:cs typeface="+mn-cs"/>
      </a:defRPr>
    </a:lvl6pPr>
    <a:lvl7pPr marL="548640" algn="l" defTabSz="182880" rtl="0" eaLnBrk="1" latinLnBrk="0" hangingPunct="1">
      <a:defRPr sz="240" kern="1200">
        <a:solidFill>
          <a:schemeClr val="tx1"/>
        </a:solidFill>
        <a:latin typeface="+mn-lt"/>
        <a:ea typeface="+mn-ea"/>
        <a:cs typeface="+mn-cs"/>
      </a:defRPr>
    </a:lvl7pPr>
    <a:lvl8pPr marL="640080" algn="l" defTabSz="182880" rtl="0" eaLnBrk="1" latinLnBrk="0" hangingPunct="1">
      <a:defRPr sz="240" kern="1200">
        <a:solidFill>
          <a:schemeClr val="tx1"/>
        </a:solidFill>
        <a:latin typeface="+mn-lt"/>
        <a:ea typeface="+mn-ea"/>
        <a:cs typeface="+mn-cs"/>
      </a:defRPr>
    </a:lvl8pPr>
    <a:lvl9pPr marL="731520" algn="l" defTabSz="182880" rtl="0" eaLnBrk="1" latinLnBrk="0" hangingPunct="1">
      <a:defRPr sz="24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200"/>
              <a:buFont typeface="Arial"/>
              <a:buNone/>
            </a:pPr>
            <a:r>
              <a:rPr lang="en-US"/>
              <a:t>Christian | Notes: </a:t>
            </a:r>
            <a:r>
              <a:rPr lang="en-US" sz="1200"/>
              <a:t>Due to the limited amount of time, the functionality of developers was not able to be fully realized. However, the foundation has been laid for future developers to easily implement functionality such as a statistics page, a create a question/answer page, and various other course abilities.</a:t>
            </a:r>
            <a:endParaRPr/>
          </a:p>
          <a:p>
            <a:pPr marL="0" lvl="0" indent="0" algn="l" rtl="0">
              <a:spcBef>
                <a:spcPts val="0"/>
              </a:spcBef>
              <a:spcAft>
                <a:spcPts val="0"/>
              </a:spcAft>
              <a:buNone/>
            </a:pPr>
            <a:endParaRPr/>
          </a:p>
        </p:txBody>
      </p:sp>
      <p:sp>
        <p:nvSpPr>
          <p:cNvPr id="336" name="Google Shape;33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a:extLst>
            <a:ext uri="{FF2B5EF4-FFF2-40B4-BE49-F238E27FC236}">
              <a16:creationId xmlns:a16="http://schemas.microsoft.com/office/drawing/2014/main" id="{E372F300-81B2-C8E4-1EE5-5351C7771935}"/>
            </a:ext>
          </a:extLst>
        </p:cNvPr>
        <p:cNvGrpSpPr/>
        <p:nvPr/>
      </p:nvGrpSpPr>
      <p:grpSpPr>
        <a:xfrm>
          <a:off x="0" y="0"/>
          <a:ext cx="0" cy="0"/>
          <a:chOff x="0" y="0"/>
          <a:chExt cx="0" cy="0"/>
        </a:xfrm>
      </p:grpSpPr>
      <p:sp>
        <p:nvSpPr>
          <p:cNvPr id="334" name="Google Shape;334;p14:notes">
            <a:extLst>
              <a:ext uri="{FF2B5EF4-FFF2-40B4-BE49-F238E27FC236}">
                <a16:creationId xmlns:a16="http://schemas.microsoft.com/office/drawing/2014/main" id="{A7DFFECB-C890-667C-E841-6C158582FC6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4:notes">
            <a:extLst>
              <a:ext uri="{FF2B5EF4-FFF2-40B4-BE49-F238E27FC236}">
                <a16:creationId xmlns:a16="http://schemas.microsoft.com/office/drawing/2014/main" id="{1DDCFD4B-38AF-EDF5-0FA4-8C8168254B4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200"/>
              <a:buFont typeface="Arial"/>
              <a:buNone/>
            </a:pPr>
            <a:r>
              <a:rPr lang="en-US"/>
              <a:t>Christian | Notes: </a:t>
            </a:r>
            <a:r>
              <a:rPr lang="en-US" sz="1200"/>
              <a:t>Due to the limited amount of time, the functionality of developers was not able to be fully realized. However, the foundation has been laid for future developers to easily implement functionality such as a statistics page, a create a question/answer page, and various other course abilities.</a:t>
            </a:r>
            <a:endParaRPr/>
          </a:p>
          <a:p>
            <a:pPr marL="0" lvl="0" indent="0" algn="l" rtl="0">
              <a:spcBef>
                <a:spcPts val="0"/>
              </a:spcBef>
              <a:spcAft>
                <a:spcPts val="0"/>
              </a:spcAft>
              <a:buNone/>
            </a:pPr>
            <a:endParaRPr/>
          </a:p>
        </p:txBody>
      </p:sp>
      <p:sp>
        <p:nvSpPr>
          <p:cNvPr id="336" name="Google Shape;336;p14:notes">
            <a:extLst>
              <a:ext uri="{FF2B5EF4-FFF2-40B4-BE49-F238E27FC236}">
                <a16:creationId xmlns:a16="http://schemas.microsoft.com/office/drawing/2014/main" id="{8007FB6F-2B2A-D49C-E1BB-E59B46ABFE6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extLst>
      <p:ext uri="{BB962C8B-B14F-4D97-AF65-F5344CB8AC3E}">
        <p14:creationId xmlns:p14="http://schemas.microsoft.com/office/powerpoint/2010/main" val="1069733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Christian | Website pictures here</a:t>
            </a:r>
            <a:endParaRPr/>
          </a:p>
        </p:txBody>
      </p:sp>
      <p:sp>
        <p:nvSpPr>
          <p:cNvPr id="343" name="Google Shape;34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
        <p:cNvGrpSpPr/>
        <p:nvPr/>
      </p:nvGrpSpPr>
      <p:grpSpPr>
        <a:xfrm>
          <a:off x="0" y="0"/>
          <a:ext cx="0" cy="0"/>
          <a:chOff x="0" y="0"/>
          <a:chExt cx="0" cy="0"/>
        </a:xfrm>
      </p:grpSpPr>
      <p:sp>
        <p:nvSpPr>
          <p:cNvPr id="17" name="Google Shape;17;p19"/>
          <p:cNvSpPr txBox="1">
            <a:spLocks noGrp="1"/>
          </p:cNvSpPr>
          <p:nvPr>
            <p:ph type="body" idx="1"/>
          </p:nvPr>
        </p:nvSpPr>
        <p:spPr>
          <a:xfrm>
            <a:off x="1192667" y="1939925"/>
            <a:ext cx="6738407" cy="4338956"/>
          </a:xfrm>
          <a:prstGeom prst="rect">
            <a:avLst/>
          </a:prstGeom>
          <a:noFill/>
          <a:ln>
            <a:noFill/>
          </a:ln>
        </p:spPr>
        <p:txBody>
          <a:bodyPr spcFirstLastPara="1" wrap="square" lIns="91425" tIns="45700" rIns="91425" bIns="45700" anchor="t" anchorCtr="0">
            <a:normAutofit/>
          </a:bodyPr>
          <a:lstStyle>
            <a:lvl1pPr marL="257216" lvl="0" indent="-128608" algn="l">
              <a:lnSpc>
                <a:spcPct val="90000"/>
              </a:lnSpc>
              <a:spcBef>
                <a:spcPts val="563"/>
              </a:spcBef>
              <a:spcAft>
                <a:spcPts val="0"/>
              </a:spcAft>
              <a:buClr>
                <a:schemeClr val="accent5"/>
              </a:buClr>
              <a:buSzPts val="2800"/>
              <a:buNone/>
              <a:defRPr/>
            </a:lvl1pPr>
            <a:lvl2pPr marL="514432" lvl="1" indent="-192912" algn="l">
              <a:lnSpc>
                <a:spcPct val="90000"/>
              </a:lnSpc>
              <a:spcBef>
                <a:spcPts val="281"/>
              </a:spcBef>
              <a:spcAft>
                <a:spcPts val="0"/>
              </a:spcAft>
              <a:buClr>
                <a:schemeClr val="accent5"/>
              </a:buClr>
              <a:buSzPts val="1800"/>
              <a:buChar char="•"/>
              <a:defRPr/>
            </a:lvl2pPr>
            <a:lvl3pPr marL="771648" lvl="2" indent="-192912" algn="l">
              <a:lnSpc>
                <a:spcPct val="90000"/>
              </a:lnSpc>
              <a:spcBef>
                <a:spcPts val="281"/>
              </a:spcBef>
              <a:spcAft>
                <a:spcPts val="0"/>
              </a:spcAft>
              <a:buClr>
                <a:schemeClr val="accent5"/>
              </a:buClr>
              <a:buSzPts val="1800"/>
              <a:buChar char="•"/>
              <a:defRPr/>
            </a:lvl3pPr>
            <a:lvl4pPr marL="1028865" lvl="3" indent="-192912" algn="l">
              <a:lnSpc>
                <a:spcPct val="90000"/>
              </a:lnSpc>
              <a:spcBef>
                <a:spcPts val="281"/>
              </a:spcBef>
              <a:spcAft>
                <a:spcPts val="0"/>
              </a:spcAft>
              <a:buClr>
                <a:schemeClr val="accent5"/>
              </a:buClr>
              <a:buSzPts val="1800"/>
              <a:buChar char="•"/>
              <a:defRPr/>
            </a:lvl4pPr>
            <a:lvl5pPr marL="1286081" lvl="4" indent="-192912" algn="l">
              <a:lnSpc>
                <a:spcPct val="90000"/>
              </a:lnSpc>
              <a:spcBef>
                <a:spcPts val="281"/>
              </a:spcBef>
              <a:spcAft>
                <a:spcPts val="0"/>
              </a:spcAft>
              <a:buClr>
                <a:schemeClr val="accent5"/>
              </a:buClr>
              <a:buSzPts val="1800"/>
              <a:buChar char="•"/>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18" name="Google Shape;18;p19"/>
          <p:cNvSpPr txBox="1">
            <a:spLocks noGrp="1"/>
          </p:cNvSpPr>
          <p:nvPr>
            <p:ph type="title"/>
          </p:nvPr>
        </p:nvSpPr>
        <p:spPr>
          <a:xfrm>
            <a:off x="1192667" y="470311"/>
            <a:ext cx="673840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2025"/>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9" name="Google Shape;19;p19" descr="A close up of a sign&#10;&#10;Description automatically generated"/>
          <p:cNvPicPr preferRelativeResize="0"/>
          <p:nvPr/>
        </p:nvPicPr>
        <p:blipFill rotWithShape="1">
          <a:blip r:embed="rId2">
            <a:alphaModFix/>
          </a:blip>
          <a:srcRect/>
          <a:stretch/>
        </p:blipFill>
        <p:spPr>
          <a:xfrm>
            <a:off x="8046382" y="219326"/>
            <a:ext cx="913163" cy="563880"/>
          </a:xfrm>
          <a:prstGeom prst="rect">
            <a:avLst/>
          </a:prstGeom>
          <a:noFill/>
          <a:ln>
            <a:noFill/>
          </a:ln>
        </p:spPr>
      </p:pic>
      <p:sp>
        <p:nvSpPr>
          <p:cNvPr id="20" name="Google Shape;20;p19"/>
          <p:cNvSpPr txBox="1"/>
          <p:nvPr/>
        </p:nvSpPr>
        <p:spPr>
          <a:xfrm>
            <a:off x="5445165" y="6473302"/>
            <a:ext cx="3514379"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b="0" i="0" u="none" strike="noStrike" cap="none">
                <a:solidFill>
                  <a:srgbClr val="F2F2F2"/>
                </a:solidFill>
                <a:latin typeface="Arial"/>
                <a:ea typeface="Arial"/>
                <a:cs typeface="Arial"/>
                <a:sym typeface="Arial"/>
              </a:rPr>
              <a:t>COLLEGE OF ENGINEERING AND COMPUTING</a:t>
            </a:r>
            <a:endParaRPr sz="1013"/>
          </a:p>
        </p:txBody>
      </p:sp>
      <p:sp>
        <p:nvSpPr>
          <p:cNvPr id="21" name="Google Shape;21;p19"/>
          <p:cNvSpPr txBox="1"/>
          <p:nvPr/>
        </p:nvSpPr>
        <p:spPr>
          <a:xfrm>
            <a:off x="184457" y="6483241"/>
            <a:ext cx="3514379"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b="0" i="0" u="none" strike="noStrike" cap="none">
                <a:solidFill>
                  <a:srgbClr val="F2F2F2"/>
                </a:solidFill>
                <a:latin typeface="Arial"/>
                <a:ea typeface="Arial"/>
                <a:cs typeface="Arial"/>
                <a:sym typeface="Arial"/>
              </a:rPr>
              <a:t>FLORIDA INTERNATIONAL UNIVERSITY</a:t>
            </a:r>
            <a:endParaRPr sz="1013"/>
          </a:p>
        </p:txBody>
      </p:sp>
    </p:spTree>
    <p:extLst>
      <p:ext uri="{BB962C8B-B14F-4D97-AF65-F5344CB8AC3E}">
        <p14:creationId xmlns:p14="http://schemas.microsoft.com/office/powerpoint/2010/main" val="172684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Only Background">
  <p:cSld name="Only Background">
    <p:spTree>
      <p:nvGrpSpPr>
        <p:cNvPr id="1" name="Shape 100"/>
        <p:cNvGrpSpPr/>
        <p:nvPr/>
      </p:nvGrpSpPr>
      <p:grpSpPr>
        <a:xfrm>
          <a:off x="0" y="0"/>
          <a:ext cx="0" cy="0"/>
          <a:chOff x="0" y="0"/>
          <a:chExt cx="0" cy="0"/>
        </a:xfrm>
      </p:grpSpPr>
      <p:sp>
        <p:nvSpPr>
          <p:cNvPr id="101" name="Google Shape;101;p28"/>
          <p:cNvSpPr txBox="1"/>
          <p:nvPr/>
        </p:nvSpPr>
        <p:spPr>
          <a:xfrm>
            <a:off x="5445168" y="6475546"/>
            <a:ext cx="3514379"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F2F2F2"/>
                </a:solidFill>
                <a:latin typeface="Arial"/>
                <a:ea typeface="Arial"/>
                <a:cs typeface="Arial"/>
                <a:sym typeface="Arial"/>
              </a:rPr>
              <a:t>COLLEGE OF ENGINEERING AND COMPUTING</a:t>
            </a:r>
            <a:endParaRPr sz="1013"/>
          </a:p>
        </p:txBody>
      </p:sp>
      <p:sp>
        <p:nvSpPr>
          <p:cNvPr id="102" name="Google Shape;102;p28"/>
          <p:cNvSpPr txBox="1"/>
          <p:nvPr/>
        </p:nvSpPr>
        <p:spPr>
          <a:xfrm>
            <a:off x="184456" y="6475546"/>
            <a:ext cx="3514379"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a:solidFill>
                  <a:srgbClr val="F2F2F2"/>
                </a:solidFill>
                <a:latin typeface="Arial"/>
                <a:ea typeface="Arial"/>
                <a:cs typeface="Arial"/>
                <a:sym typeface="Arial"/>
              </a:rPr>
              <a:t>FLORIDA INTERNATIONAL UNIVERSITY</a:t>
            </a:r>
            <a:endParaRPr sz="1013"/>
          </a:p>
        </p:txBody>
      </p:sp>
    </p:spTree>
    <p:extLst>
      <p:ext uri="{BB962C8B-B14F-4D97-AF65-F5344CB8AC3E}">
        <p14:creationId xmlns:p14="http://schemas.microsoft.com/office/powerpoint/2010/main" val="1447910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column slide">
  <p:cSld name="1_Two-column slide">
    <p:spTree>
      <p:nvGrpSpPr>
        <p:cNvPr id="1" name="Shape 103"/>
        <p:cNvGrpSpPr/>
        <p:nvPr/>
      </p:nvGrpSpPr>
      <p:grpSpPr>
        <a:xfrm>
          <a:off x="0" y="0"/>
          <a:ext cx="0" cy="0"/>
          <a:chOff x="0" y="0"/>
          <a:chExt cx="0" cy="0"/>
        </a:xfrm>
      </p:grpSpPr>
      <p:sp>
        <p:nvSpPr>
          <p:cNvPr id="104" name="Google Shape;104;p29"/>
          <p:cNvSpPr txBox="1">
            <a:spLocks noGrp="1"/>
          </p:cNvSpPr>
          <p:nvPr>
            <p:ph type="body" idx="1"/>
          </p:nvPr>
        </p:nvSpPr>
        <p:spPr>
          <a:xfrm>
            <a:off x="1192667" y="1951592"/>
            <a:ext cx="3167062" cy="4338956"/>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chemeClr val="accent5"/>
              </a:buClr>
              <a:buSzPts val="1800"/>
              <a:buChar char="•"/>
              <a:defRPr/>
            </a:lvl1pPr>
            <a:lvl2pPr marL="514432" lvl="1" indent="-192912" algn="l">
              <a:lnSpc>
                <a:spcPct val="90000"/>
              </a:lnSpc>
              <a:spcBef>
                <a:spcPts val="281"/>
              </a:spcBef>
              <a:spcAft>
                <a:spcPts val="0"/>
              </a:spcAft>
              <a:buClr>
                <a:schemeClr val="accent5"/>
              </a:buClr>
              <a:buSzPts val="1800"/>
              <a:buChar char="•"/>
              <a:defRPr/>
            </a:lvl2pPr>
            <a:lvl3pPr marL="771648" lvl="2" indent="-192912" algn="l">
              <a:lnSpc>
                <a:spcPct val="90000"/>
              </a:lnSpc>
              <a:spcBef>
                <a:spcPts val="281"/>
              </a:spcBef>
              <a:spcAft>
                <a:spcPts val="0"/>
              </a:spcAft>
              <a:buClr>
                <a:schemeClr val="accent5"/>
              </a:buClr>
              <a:buSzPts val="1800"/>
              <a:buChar char="•"/>
              <a:defRPr/>
            </a:lvl3pPr>
            <a:lvl4pPr marL="1028865" lvl="3" indent="-192912" algn="l">
              <a:lnSpc>
                <a:spcPct val="90000"/>
              </a:lnSpc>
              <a:spcBef>
                <a:spcPts val="281"/>
              </a:spcBef>
              <a:spcAft>
                <a:spcPts val="0"/>
              </a:spcAft>
              <a:buClr>
                <a:schemeClr val="accent5"/>
              </a:buClr>
              <a:buSzPts val="1800"/>
              <a:buChar char="•"/>
              <a:defRPr/>
            </a:lvl4pPr>
            <a:lvl5pPr marL="1286081" lvl="4" indent="-192912" algn="l">
              <a:lnSpc>
                <a:spcPct val="90000"/>
              </a:lnSpc>
              <a:spcBef>
                <a:spcPts val="281"/>
              </a:spcBef>
              <a:spcAft>
                <a:spcPts val="0"/>
              </a:spcAft>
              <a:buClr>
                <a:schemeClr val="accent5"/>
              </a:buClr>
              <a:buSzPts val="1800"/>
              <a:buChar char="•"/>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pic>
        <p:nvPicPr>
          <p:cNvPr id="105" name="Google Shape;105;p29" descr="A close up of a sign&#10;&#10;Description automatically generated"/>
          <p:cNvPicPr preferRelativeResize="0"/>
          <p:nvPr/>
        </p:nvPicPr>
        <p:blipFill rotWithShape="1">
          <a:blip r:embed="rId2">
            <a:alphaModFix/>
          </a:blip>
          <a:srcRect/>
          <a:stretch/>
        </p:blipFill>
        <p:spPr>
          <a:xfrm>
            <a:off x="8046382" y="219326"/>
            <a:ext cx="913163" cy="563880"/>
          </a:xfrm>
          <a:prstGeom prst="rect">
            <a:avLst/>
          </a:prstGeom>
          <a:noFill/>
          <a:ln>
            <a:noFill/>
          </a:ln>
        </p:spPr>
      </p:pic>
      <p:sp>
        <p:nvSpPr>
          <p:cNvPr id="106" name="Google Shape;106;p29"/>
          <p:cNvSpPr txBox="1">
            <a:spLocks noGrp="1"/>
          </p:cNvSpPr>
          <p:nvPr>
            <p:ph type="title"/>
          </p:nvPr>
        </p:nvSpPr>
        <p:spPr>
          <a:xfrm>
            <a:off x="1192667" y="470311"/>
            <a:ext cx="673840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2025"/>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 name="Google Shape;107;p29"/>
          <p:cNvSpPr txBox="1">
            <a:spLocks noGrp="1"/>
          </p:cNvSpPr>
          <p:nvPr>
            <p:ph type="body" idx="2"/>
          </p:nvPr>
        </p:nvSpPr>
        <p:spPr>
          <a:xfrm>
            <a:off x="4764012" y="1951592"/>
            <a:ext cx="3167062" cy="4338956"/>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chemeClr val="accent5"/>
              </a:buClr>
              <a:buSzPts val="1800"/>
              <a:buChar char="•"/>
              <a:defRPr/>
            </a:lvl1pPr>
            <a:lvl2pPr marL="514432" lvl="1" indent="-192912" algn="l">
              <a:lnSpc>
                <a:spcPct val="90000"/>
              </a:lnSpc>
              <a:spcBef>
                <a:spcPts val="281"/>
              </a:spcBef>
              <a:spcAft>
                <a:spcPts val="0"/>
              </a:spcAft>
              <a:buClr>
                <a:schemeClr val="accent5"/>
              </a:buClr>
              <a:buSzPts val="1800"/>
              <a:buChar char="•"/>
              <a:defRPr/>
            </a:lvl2pPr>
            <a:lvl3pPr marL="771648" lvl="2" indent="-192912" algn="l">
              <a:lnSpc>
                <a:spcPct val="90000"/>
              </a:lnSpc>
              <a:spcBef>
                <a:spcPts val="281"/>
              </a:spcBef>
              <a:spcAft>
                <a:spcPts val="0"/>
              </a:spcAft>
              <a:buClr>
                <a:schemeClr val="accent5"/>
              </a:buClr>
              <a:buSzPts val="1800"/>
              <a:buChar char="•"/>
              <a:defRPr/>
            </a:lvl3pPr>
            <a:lvl4pPr marL="1028865" lvl="3" indent="-192912" algn="l">
              <a:lnSpc>
                <a:spcPct val="90000"/>
              </a:lnSpc>
              <a:spcBef>
                <a:spcPts val="281"/>
              </a:spcBef>
              <a:spcAft>
                <a:spcPts val="0"/>
              </a:spcAft>
              <a:buClr>
                <a:schemeClr val="accent5"/>
              </a:buClr>
              <a:buSzPts val="1800"/>
              <a:buChar char="•"/>
              <a:defRPr/>
            </a:lvl4pPr>
            <a:lvl5pPr marL="1286081" lvl="4" indent="-192912" algn="l">
              <a:lnSpc>
                <a:spcPct val="90000"/>
              </a:lnSpc>
              <a:spcBef>
                <a:spcPts val="281"/>
              </a:spcBef>
              <a:spcAft>
                <a:spcPts val="0"/>
              </a:spcAft>
              <a:buClr>
                <a:schemeClr val="accent5"/>
              </a:buClr>
              <a:buSzPts val="1800"/>
              <a:buChar char="•"/>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108" name="Google Shape;108;p29"/>
          <p:cNvSpPr txBox="1"/>
          <p:nvPr/>
        </p:nvSpPr>
        <p:spPr>
          <a:xfrm>
            <a:off x="184456" y="6475546"/>
            <a:ext cx="3514379"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a:solidFill>
                  <a:srgbClr val="F2F2F2"/>
                </a:solidFill>
                <a:latin typeface="Arial"/>
                <a:ea typeface="Arial"/>
                <a:cs typeface="Arial"/>
                <a:sym typeface="Arial"/>
              </a:rPr>
              <a:t>FLORIDA INTERNATIONAL UNIVERSITY</a:t>
            </a:r>
            <a:endParaRPr sz="1013"/>
          </a:p>
        </p:txBody>
      </p:sp>
      <p:sp>
        <p:nvSpPr>
          <p:cNvPr id="109" name="Google Shape;109;p29"/>
          <p:cNvSpPr txBox="1"/>
          <p:nvPr/>
        </p:nvSpPr>
        <p:spPr>
          <a:xfrm>
            <a:off x="5445168" y="6475546"/>
            <a:ext cx="3514379"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F2F2F2"/>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1428210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hoto Slide 2">
  <p:cSld name="Photo Slide 2">
    <p:spTree>
      <p:nvGrpSpPr>
        <p:cNvPr id="1" name="Shape 110"/>
        <p:cNvGrpSpPr/>
        <p:nvPr/>
      </p:nvGrpSpPr>
      <p:grpSpPr>
        <a:xfrm>
          <a:off x="0" y="0"/>
          <a:ext cx="0" cy="0"/>
          <a:chOff x="0" y="0"/>
          <a:chExt cx="0" cy="0"/>
        </a:xfrm>
      </p:grpSpPr>
      <p:sp>
        <p:nvSpPr>
          <p:cNvPr id="111" name="Google Shape;111;p30"/>
          <p:cNvSpPr>
            <a:spLocks noGrp="1"/>
          </p:cNvSpPr>
          <p:nvPr>
            <p:ph type="pic" idx="2"/>
          </p:nvPr>
        </p:nvSpPr>
        <p:spPr>
          <a:xfrm>
            <a:off x="2882968" y="696341"/>
            <a:ext cx="5716501" cy="5015143"/>
          </a:xfrm>
          <a:prstGeom prst="corner">
            <a:avLst>
              <a:gd name="adj1" fmla="val 78408"/>
              <a:gd name="adj2" fmla="val 117748"/>
            </a:avLst>
          </a:prstGeom>
          <a:noFill/>
          <a:ln>
            <a:noFill/>
          </a:ln>
        </p:spPr>
      </p:sp>
      <p:pic>
        <p:nvPicPr>
          <p:cNvPr id="112" name="Google Shape;112;p30" descr="A close up of a sign&#10;&#10;Description automatically generated"/>
          <p:cNvPicPr preferRelativeResize="0"/>
          <p:nvPr/>
        </p:nvPicPr>
        <p:blipFill rotWithShape="1">
          <a:blip r:embed="rId2">
            <a:alphaModFix/>
          </a:blip>
          <a:srcRect/>
          <a:stretch/>
        </p:blipFill>
        <p:spPr>
          <a:xfrm>
            <a:off x="7597452" y="686124"/>
            <a:ext cx="913163" cy="563880"/>
          </a:xfrm>
          <a:prstGeom prst="rect">
            <a:avLst/>
          </a:prstGeom>
          <a:noFill/>
          <a:ln>
            <a:noFill/>
          </a:ln>
        </p:spPr>
      </p:pic>
      <p:sp>
        <p:nvSpPr>
          <p:cNvPr id="113" name="Google Shape;113;p30"/>
          <p:cNvSpPr txBox="1">
            <a:spLocks noGrp="1"/>
          </p:cNvSpPr>
          <p:nvPr>
            <p:ph type="body" idx="1"/>
          </p:nvPr>
        </p:nvSpPr>
        <p:spPr>
          <a:xfrm>
            <a:off x="544532" y="1371539"/>
            <a:ext cx="1937411" cy="3444301"/>
          </a:xfrm>
          <a:prstGeom prst="rect">
            <a:avLst/>
          </a:prstGeom>
          <a:noFill/>
          <a:ln>
            <a:noFill/>
          </a:ln>
        </p:spPr>
        <p:txBody>
          <a:bodyPr spcFirstLastPara="1" wrap="square" lIns="91425" tIns="45700" rIns="91425" bIns="45700" anchor="t" anchorCtr="0">
            <a:normAutofit/>
          </a:bodyPr>
          <a:lstStyle>
            <a:lvl1pPr marL="257216" lvl="0" indent="-128608" algn="l">
              <a:lnSpc>
                <a:spcPct val="90000"/>
              </a:lnSpc>
              <a:spcBef>
                <a:spcPts val="563"/>
              </a:spcBef>
              <a:spcAft>
                <a:spcPts val="0"/>
              </a:spcAft>
              <a:buClr>
                <a:schemeClr val="lt1"/>
              </a:buClr>
              <a:buSzPts val="1600"/>
              <a:buNone/>
              <a:defRPr sz="900">
                <a:solidFill>
                  <a:schemeClr val="lt1"/>
                </a:solidFill>
              </a:defRPr>
            </a:lvl1pPr>
            <a:lvl2pPr marL="514432" lvl="1" indent="-128608" algn="l">
              <a:lnSpc>
                <a:spcPct val="90000"/>
              </a:lnSpc>
              <a:spcBef>
                <a:spcPts val="281"/>
              </a:spcBef>
              <a:spcAft>
                <a:spcPts val="0"/>
              </a:spcAft>
              <a:buClr>
                <a:schemeClr val="accent5"/>
              </a:buClr>
              <a:buSzPts val="1400"/>
              <a:buNone/>
              <a:defRPr sz="788"/>
            </a:lvl2pPr>
            <a:lvl3pPr marL="771648" lvl="2" indent="-128608" algn="l">
              <a:lnSpc>
                <a:spcPct val="90000"/>
              </a:lnSpc>
              <a:spcBef>
                <a:spcPts val="281"/>
              </a:spcBef>
              <a:spcAft>
                <a:spcPts val="0"/>
              </a:spcAft>
              <a:buClr>
                <a:schemeClr val="accent5"/>
              </a:buClr>
              <a:buSzPts val="1200"/>
              <a:buNone/>
              <a:defRPr sz="675"/>
            </a:lvl3pPr>
            <a:lvl4pPr marL="1028865" lvl="3" indent="-128608" algn="l">
              <a:lnSpc>
                <a:spcPct val="90000"/>
              </a:lnSpc>
              <a:spcBef>
                <a:spcPts val="281"/>
              </a:spcBef>
              <a:spcAft>
                <a:spcPts val="0"/>
              </a:spcAft>
              <a:buClr>
                <a:schemeClr val="accent5"/>
              </a:buClr>
              <a:buSzPts val="1000"/>
              <a:buNone/>
              <a:defRPr sz="563"/>
            </a:lvl4pPr>
            <a:lvl5pPr marL="1286081" lvl="4" indent="-128608" algn="l">
              <a:lnSpc>
                <a:spcPct val="90000"/>
              </a:lnSpc>
              <a:spcBef>
                <a:spcPts val="281"/>
              </a:spcBef>
              <a:spcAft>
                <a:spcPts val="0"/>
              </a:spcAft>
              <a:buClr>
                <a:schemeClr val="accent5"/>
              </a:buClr>
              <a:buSzPts val="1000"/>
              <a:buNone/>
              <a:defRPr sz="563"/>
            </a:lvl5pPr>
            <a:lvl6pPr marL="1543297" lvl="5" indent="-128608" algn="l">
              <a:lnSpc>
                <a:spcPct val="90000"/>
              </a:lnSpc>
              <a:spcBef>
                <a:spcPts val="281"/>
              </a:spcBef>
              <a:spcAft>
                <a:spcPts val="0"/>
              </a:spcAft>
              <a:buClr>
                <a:schemeClr val="dk1"/>
              </a:buClr>
              <a:buSzPts val="1000"/>
              <a:buNone/>
              <a:defRPr sz="563"/>
            </a:lvl6pPr>
            <a:lvl7pPr marL="1800513" lvl="6" indent="-128608" algn="l">
              <a:lnSpc>
                <a:spcPct val="90000"/>
              </a:lnSpc>
              <a:spcBef>
                <a:spcPts val="281"/>
              </a:spcBef>
              <a:spcAft>
                <a:spcPts val="0"/>
              </a:spcAft>
              <a:buClr>
                <a:schemeClr val="dk1"/>
              </a:buClr>
              <a:buSzPts val="1000"/>
              <a:buNone/>
              <a:defRPr sz="563"/>
            </a:lvl7pPr>
            <a:lvl8pPr marL="2057729" lvl="7" indent="-128608" algn="l">
              <a:lnSpc>
                <a:spcPct val="90000"/>
              </a:lnSpc>
              <a:spcBef>
                <a:spcPts val="281"/>
              </a:spcBef>
              <a:spcAft>
                <a:spcPts val="0"/>
              </a:spcAft>
              <a:buClr>
                <a:schemeClr val="dk1"/>
              </a:buClr>
              <a:buSzPts val="1000"/>
              <a:buNone/>
              <a:defRPr sz="563"/>
            </a:lvl8pPr>
            <a:lvl9pPr marL="2314945" lvl="8" indent="-128608" algn="l">
              <a:lnSpc>
                <a:spcPct val="90000"/>
              </a:lnSpc>
              <a:spcBef>
                <a:spcPts val="281"/>
              </a:spcBef>
              <a:spcAft>
                <a:spcPts val="0"/>
              </a:spcAft>
              <a:buClr>
                <a:schemeClr val="dk1"/>
              </a:buClr>
              <a:buSzPts val="1000"/>
              <a:buNone/>
              <a:defRPr sz="563"/>
            </a:lvl9pPr>
          </a:lstStyle>
          <a:p>
            <a:endParaRPr/>
          </a:p>
        </p:txBody>
      </p:sp>
      <p:sp>
        <p:nvSpPr>
          <p:cNvPr id="114" name="Google Shape;114;p30"/>
          <p:cNvSpPr txBox="1">
            <a:spLocks noGrp="1"/>
          </p:cNvSpPr>
          <p:nvPr>
            <p:ph type="title"/>
          </p:nvPr>
        </p:nvSpPr>
        <p:spPr>
          <a:xfrm>
            <a:off x="544530" y="544528"/>
            <a:ext cx="1937413"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400"/>
              <a:buFont typeface="Arial"/>
              <a:buNone/>
              <a:defRPr sz="135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15" name="Google Shape;115;p30"/>
          <p:cNvGrpSpPr/>
          <p:nvPr/>
        </p:nvGrpSpPr>
        <p:grpSpPr>
          <a:xfrm>
            <a:off x="2882968" y="582803"/>
            <a:ext cx="5721263" cy="1197932"/>
            <a:chOff x="3840781" y="580943"/>
            <a:chExt cx="7628351" cy="1197932"/>
          </a:xfrm>
        </p:grpSpPr>
        <p:sp>
          <p:nvSpPr>
            <p:cNvPr id="116" name="Google Shape;116;p30"/>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17" name="Google Shape;117;p30"/>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18" name="Google Shape;118;p30"/>
            <p:cNvSpPr/>
            <p:nvPr/>
          </p:nvSpPr>
          <p:spPr>
            <a:xfrm rot="5400000" flipH="1">
              <a:off x="9201318" y="1125045"/>
              <a:ext cx="1197932" cy="109728"/>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119" name="Google Shape;119;p30"/>
          <p:cNvSpPr txBox="1"/>
          <p:nvPr/>
        </p:nvSpPr>
        <p:spPr>
          <a:xfrm>
            <a:off x="5445168" y="6475546"/>
            <a:ext cx="3514379"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F2F2F2"/>
                </a:solidFill>
                <a:latin typeface="Arial"/>
                <a:ea typeface="Arial"/>
                <a:cs typeface="Arial"/>
                <a:sym typeface="Arial"/>
              </a:rPr>
              <a:t>COLLEGE OF ENGINEERING AND COMPUTING</a:t>
            </a:r>
            <a:endParaRPr sz="1013"/>
          </a:p>
        </p:txBody>
      </p:sp>
      <p:sp>
        <p:nvSpPr>
          <p:cNvPr id="120" name="Google Shape;120;p30"/>
          <p:cNvSpPr txBox="1"/>
          <p:nvPr/>
        </p:nvSpPr>
        <p:spPr>
          <a:xfrm>
            <a:off x="184457" y="6483241"/>
            <a:ext cx="3514379"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a:solidFill>
                  <a:srgbClr val="F2F2F2"/>
                </a:solidFill>
                <a:latin typeface="Arial"/>
                <a:ea typeface="Arial"/>
                <a:cs typeface="Arial"/>
                <a:sym typeface="Arial"/>
              </a:rPr>
              <a:t>FLORIDA INTERNATIONAL UNIVERSITY</a:t>
            </a:r>
            <a:endParaRPr sz="1013"/>
          </a:p>
        </p:txBody>
      </p:sp>
    </p:spTree>
    <p:extLst>
      <p:ext uri="{BB962C8B-B14F-4D97-AF65-F5344CB8AC3E}">
        <p14:creationId xmlns:p14="http://schemas.microsoft.com/office/powerpoint/2010/main" val="4057346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hoto Slide 3">
  <p:cSld name="Photo Slide 3">
    <p:spTree>
      <p:nvGrpSpPr>
        <p:cNvPr id="1" name="Shape 121"/>
        <p:cNvGrpSpPr/>
        <p:nvPr/>
      </p:nvGrpSpPr>
      <p:grpSpPr>
        <a:xfrm>
          <a:off x="0" y="0"/>
          <a:ext cx="0" cy="0"/>
          <a:chOff x="0" y="0"/>
          <a:chExt cx="0" cy="0"/>
        </a:xfrm>
      </p:grpSpPr>
      <p:pic>
        <p:nvPicPr>
          <p:cNvPr id="122" name="Google Shape;122;p31" descr="A picture containing flying, plane, bird&#10;&#10;Description automatically generated"/>
          <p:cNvPicPr preferRelativeResize="0"/>
          <p:nvPr/>
        </p:nvPicPr>
        <p:blipFill rotWithShape="1">
          <a:blip r:embed="rId2">
            <a:alphaModFix/>
          </a:blip>
          <a:srcRect/>
          <a:stretch/>
        </p:blipFill>
        <p:spPr>
          <a:xfrm>
            <a:off x="0" y="0"/>
            <a:ext cx="9148082" cy="6858000"/>
          </a:xfrm>
          <a:prstGeom prst="rect">
            <a:avLst/>
          </a:prstGeom>
          <a:noFill/>
          <a:ln>
            <a:noFill/>
          </a:ln>
        </p:spPr>
      </p:pic>
      <p:sp>
        <p:nvSpPr>
          <p:cNvPr id="123" name="Google Shape;123;p31"/>
          <p:cNvSpPr>
            <a:spLocks noGrp="1"/>
          </p:cNvSpPr>
          <p:nvPr>
            <p:ph type="pic" idx="2"/>
          </p:nvPr>
        </p:nvSpPr>
        <p:spPr>
          <a:xfrm>
            <a:off x="2915736" y="546138"/>
            <a:ext cx="5683732" cy="5618863"/>
          </a:xfrm>
          <a:prstGeom prst="corner">
            <a:avLst>
              <a:gd name="adj1" fmla="val 80709"/>
              <a:gd name="adj2" fmla="val 104483"/>
            </a:avLst>
          </a:prstGeom>
          <a:noFill/>
          <a:ln>
            <a:noFill/>
          </a:ln>
        </p:spPr>
      </p:sp>
      <p:pic>
        <p:nvPicPr>
          <p:cNvPr id="124" name="Google Shape;124;p31" descr="A close up of a sign&#10;&#10;Description automatically generated"/>
          <p:cNvPicPr preferRelativeResize="0"/>
          <p:nvPr/>
        </p:nvPicPr>
        <p:blipFill rotWithShape="1">
          <a:blip r:embed="rId3">
            <a:alphaModFix/>
          </a:blip>
          <a:srcRect/>
          <a:stretch/>
        </p:blipFill>
        <p:spPr>
          <a:xfrm>
            <a:off x="7597452" y="686124"/>
            <a:ext cx="913163" cy="563880"/>
          </a:xfrm>
          <a:prstGeom prst="rect">
            <a:avLst/>
          </a:prstGeom>
          <a:noFill/>
          <a:ln>
            <a:noFill/>
          </a:ln>
        </p:spPr>
      </p:pic>
      <p:sp>
        <p:nvSpPr>
          <p:cNvPr id="125" name="Google Shape;125;p31"/>
          <p:cNvSpPr txBox="1">
            <a:spLocks noGrp="1"/>
          </p:cNvSpPr>
          <p:nvPr>
            <p:ph type="body" idx="1"/>
          </p:nvPr>
        </p:nvSpPr>
        <p:spPr>
          <a:xfrm>
            <a:off x="544532" y="1371539"/>
            <a:ext cx="1937411" cy="3444301"/>
          </a:xfrm>
          <a:prstGeom prst="rect">
            <a:avLst/>
          </a:prstGeom>
          <a:noFill/>
          <a:ln>
            <a:noFill/>
          </a:ln>
        </p:spPr>
        <p:txBody>
          <a:bodyPr spcFirstLastPara="1" wrap="square" lIns="91425" tIns="45700" rIns="91425" bIns="45700" anchor="t" anchorCtr="0">
            <a:normAutofit/>
          </a:bodyPr>
          <a:lstStyle>
            <a:lvl1pPr marL="257216" marR="0" lvl="0" indent="-128608" algn="l">
              <a:lnSpc>
                <a:spcPct val="90000"/>
              </a:lnSpc>
              <a:spcBef>
                <a:spcPts val="563"/>
              </a:spcBef>
              <a:spcAft>
                <a:spcPts val="0"/>
              </a:spcAft>
              <a:buClr>
                <a:srgbClr val="3F3F3F"/>
              </a:buClr>
              <a:buSzPts val="1600"/>
              <a:buFont typeface="Arial"/>
              <a:buNone/>
              <a:defRPr sz="900">
                <a:solidFill>
                  <a:srgbClr val="3F3F3F"/>
                </a:solidFill>
              </a:defRPr>
            </a:lvl1pPr>
            <a:lvl2pPr marL="514432" lvl="1" indent="-128608" algn="l">
              <a:lnSpc>
                <a:spcPct val="90000"/>
              </a:lnSpc>
              <a:spcBef>
                <a:spcPts val="281"/>
              </a:spcBef>
              <a:spcAft>
                <a:spcPts val="0"/>
              </a:spcAft>
              <a:buClr>
                <a:schemeClr val="accent5"/>
              </a:buClr>
              <a:buSzPts val="1400"/>
              <a:buNone/>
              <a:defRPr sz="788"/>
            </a:lvl2pPr>
            <a:lvl3pPr marL="771648" lvl="2" indent="-128608" algn="l">
              <a:lnSpc>
                <a:spcPct val="90000"/>
              </a:lnSpc>
              <a:spcBef>
                <a:spcPts val="281"/>
              </a:spcBef>
              <a:spcAft>
                <a:spcPts val="0"/>
              </a:spcAft>
              <a:buClr>
                <a:schemeClr val="accent5"/>
              </a:buClr>
              <a:buSzPts val="1200"/>
              <a:buNone/>
              <a:defRPr sz="675"/>
            </a:lvl3pPr>
            <a:lvl4pPr marL="1028865" lvl="3" indent="-128608" algn="l">
              <a:lnSpc>
                <a:spcPct val="90000"/>
              </a:lnSpc>
              <a:spcBef>
                <a:spcPts val="281"/>
              </a:spcBef>
              <a:spcAft>
                <a:spcPts val="0"/>
              </a:spcAft>
              <a:buClr>
                <a:schemeClr val="accent5"/>
              </a:buClr>
              <a:buSzPts val="1000"/>
              <a:buNone/>
              <a:defRPr sz="563"/>
            </a:lvl4pPr>
            <a:lvl5pPr marL="1286081" lvl="4" indent="-128608" algn="l">
              <a:lnSpc>
                <a:spcPct val="90000"/>
              </a:lnSpc>
              <a:spcBef>
                <a:spcPts val="281"/>
              </a:spcBef>
              <a:spcAft>
                <a:spcPts val="0"/>
              </a:spcAft>
              <a:buClr>
                <a:schemeClr val="accent5"/>
              </a:buClr>
              <a:buSzPts val="1000"/>
              <a:buNone/>
              <a:defRPr sz="563"/>
            </a:lvl5pPr>
            <a:lvl6pPr marL="1543297" lvl="5" indent="-128608" algn="l">
              <a:lnSpc>
                <a:spcPct val="90000"/>
              </a:lnSpc>
              <a:spcBef>
                <a:spcPts val="281"/>
              </a:spcBef>
              <a:spcAft>
                <a:spcPts val="0"/>
              </a:spcAft>
              <a:buClr>
                <a:schemeClr val="dk1"/>
              </a:buClr>
              <a:buSzPts val="1000"/>
              <a:buNone/>
              <a:defRPr sz="563"/>
            </a:lvl6pPr>
            <a:lvl7pPr marL="1800513" lvl="6" indent="-128608" algn="l">
              <a:lnSpc>
                <a:spcPct val="90000"/>
              </a:lnSpc>
              <a:spcBef>
                <a:spcPts val="281"/>
              </a:spcBef>
              <a:spcAft>
                <a:spcPts val="0"/>
              </a:spcAft>
              <a:buClr>
                <a:schemeClr val="dk1"/>
              </a:buClr>
              <a:buSzPts val="1000"/>
              <a:buNone/>
              <a:defRPr sz="563"/>
            </a:lvl7pPr>
            <a:lvl8pPr marL="2057729" lvl="7" indent="-128608" algn="l">
              <a:lnSpc>
                <a:spcPct val="90000"/>
              </a:lnSpc>
              <a:spcBef>
                <a:spcPts val="281"/>
              </a:spcBef>
              <a:spcAft>
                <a:spcPts val="0"/>
              </a:spcAft>
              <a:buClr>
                <a:schemeClr val="dk1"/>
              </a:buClr>
              <a:buSzPts val="1000"/>
              <a:buNone/>
              <a:defRPr sz="563"/>
            </a:lvl8pPr>
            <a:lvl9pPr marL="2314945" lvl="8" indent="-128608" algn="l">
              <a:lnSpc>
                <a:spcPct val="90000"/>
              </a:lnSpc>
              <a:spcBef>
                <a:spcPts val="281"/>
              </a:spcBef>
              <a:spcAft>
                <a:spcPts val="0"/>
              </a:spcAft>
              <a:buClr>
                <a:schemeClr val="dk1"/>
              </a:buClr>
              <a:buSzPts val="1000"/>
              <a:buNone/>
              <a:defRPr sz="563"/>
            </a:lvl9pPr>
          </a:lstStyle>
          <a:p>
            <a:endParaRPr/>
          </a:p>
        </p:txBody>
      </p:sp>
      <p:grpSp>
        <p:nvGrpSpPr>
          <p:cNvPr id="126" name="Google Shape;126;p31"/>
          <p:cNvGrpSpPr/>
          <p:nvPr/>
        </p:nvGrpSpPr>
        <p:grpSpPr>
          <a:xfrm>
            <a:off x="2915736" y="438917"/>
            <a:ext cx="5683829" cy="1195570"/>
            <a:chOff x="3884346" y="453875"/>
            <a:chExt cx="7578438" cy="1195570"/>
          </a:xfrm>
        </p:grpSpPr>
        <p:sp>
          <p:nvSpPr>
            <p:cNvPr id="127" name="Google Shape;127;p31"/>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28" name="Google Shape;128;p31"/>
            <p:cNvSpPr/>
            <p:nvPr/>
          </p:nvSpPr>
          <p:spPr>
            <a:xfrm rot="5400000" flipH="1">
              <a:off x="9264368" y="944309"/>
              <a:ext cx="1080817" cy="111114"/>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29" name="Google Shape;129;p31"/>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130" name="Google Shape;130;p31"/>
          <p:cNvSpPr txBox="1">
            <a:spLocks noGrp="1"/>
          </p:cNvSpPr>
          <p:nvPr>
            <p:ph type="title"/>
          </p:nvPr>
        </p:nvSpPr>
        <p:spPr>
          <a:xfrm>
            <a:off x="544530" y="544528"/>
            <a:ext cx="1937413"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3F3F3F"/>
              </a:buClr>
              <a:buSzPts val="2400"/>
              <a:buFont typeface="Arial"/>
              <a:buNone/>
              <a:defRPr sz="135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1" name="Google Shape;131;p31"/>
          <p:cNvSpPr txBox="1"/>
          <p:nvPr/>
        </p:nvSpPr>
        <p:spPr>
          <a:xfrm>
            <a:off x="184456" y="6483241"/>
            <a:ext cx="4895924"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a:solidFill>
                  <a:srgbClr val="7F7F7F"/>
                </a:solidFill>
                <a:latin typeface="Arial"/>
                <a:ea typeface="Arial"/>
                <a:cs typeface="Arial"/>
                <a:sym typeface="Arial"/>
              </a:rPr>
              <a:t>FLORIDA INTERNATIONAL UNIVERSITY</a:t>
            </a:r>
            <a:endParaRPr sz="1013"/>
          </a:p>
        </p:txBody>
      </p:sp>
      <p:sp>
        <p:nvSpPr>
          <p:cNvPr id="132" name="Google Shape;132;p31"/>
          <p:cNvSpPr txBox="1"/>
          <p:nvPr/>
        </p:nvSpPr>
        <p:spPr>
          <a:xfrm>
            <a:off x="4063621" y="6483241"/>
            <a:ext cx="4895924"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7F7F7F"/>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442554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Slide 4">
  <p:cSld name="Photo Slide 4">
    <p:spTree>
      <p:nvGrpSpPr>
        <p:cNvPr id="1" name="Shape 133"/>
        <p:cNvGrpSpPr/>
        <p:nvPr/>
      </p:nvGrpSpPr>
      <p:grpSpPr>
        <a:xfrm>
          <a:off x="0" y="0"/>
          <a:ext cx="0" cy="0"/>
          <a:chOff x="0" y="0"/>
          <a:chExt cx="0" cy="0"/>
        </a:xfrm>
      </p:grpSpPr>
      <p:sp>
        <p:nvSpPr>
          <p:cNvPr id="134" name="Google Shape;134;p32"/>
          <p:cNvSpPr/>
          <p:nvPr/>
        </p:nvSpPr>
        <p:spPr>
          <a:xfrm>
            <a:off x="0" y="0"/>
            <a:ext cx="9144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51427" tIns="25706" rIns="51427" bIns="25706"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35" name="Google Shape;135;p32"/>
          <p:cNvSpPr>
            <a:spLocks noGrp="1"/>
          </p:cNvSpPr>
          <p:nvPr>
            <p:ph type="pic" idx="2"/>
          </p:nvPr>
        </p:nvSpPr>
        <p:spPr>
          <a:xfrm>
            <a:off x="2920429" y="537158"/>
            <a:ext cx="5678212" cy="5799726"/>
          </a:xfrm>
          <a:prstGeom prst="corner">
            <a:avLst>
              <a:gd name="adj1" fmla="val 83572"/>
              <a:gd name="adj2" fmla="val 113968"/>
            </a:avLst>
          </a:prstGeom>
          <a:noFill/>
          <a:ln>
            <a:noFill/>
          </a:ln>
        </p:spPr>
      </p:sp>
      <p:pic>
        <p:nvPicPr>
          <p:cNvPr id="136" name="Google Shape;136;p32" descr="A close up of a sign&#10;&#10;Description automatically generated"/>
          <p:cNvPicPr preferRelativeResize="0"/>
          <p:nvPr/>
        </p:nvPicPr>
        <p:blipFill rotWithShape="1">
          <a:blip r:embed="rId2">
            <a:alphaModFix/>
          </a:blip>
          <a:srcRect/>
          <a:stretch/>
        </p:blipFill>
        <p:spPr>
          <a:xfrm>
            <a:off x="155740" y="6123851"/>
            <a:ext cx="913163" cy="563880"/>
          </a:xfrm>
          <a:prstGeom prst="rect">
            <a:avLst/>
          </a:prstGeom>
          <a:noFill/>
          <a:ln>
            <a:noFill/>
          </a:ln>
        </p:spPr>
      </p:pic>
      <p:sp>
        <p:nvSpPr>
          <p:cNvPr id="137" name="Google Shape;137;p32"/>
          <p:cNvSpPr txBox="1">
            <a:spLocks noGrp="1"/>
          </p:cNvSpPr>
          <p:nvPr>
            <p:ph type="title"/>
          </p:nvPr>
        </p:nvSpPr>
        <p:spPr>
          <a:xfrm>
            <a:off x="544530" y="544528"/>
            <a:ext cx="1937413"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2400"/>
              <a:buFont typeface="Arial"/>
              <a:buNone/>
              <a:defRPr sz="135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8" name="Google Shape;138;p32"/>
          <p:cNvSpPr txBox="1">
            <a:spLocks noGrp="1"/>
          </p:cNvSpPr>
          <p:nvPr>
            <p:ph type="body" idx="1"/>
          </p:nvPr>
        </p:nvSpPr>
        <p:spPr>
          <a:xfrm>
            <a:off x="544532" y="1371539"/>
            <a:ext cx="1937411" cy="3444301"/>
          </a:xfrm>
          <a:prstGeom prst="rect">
            <a:avLst/>
          </a:prstGeom>
          <a:noFill/>
          <a:ln>
            <a:noFill/>
          </a:ln>
        </p:spPr>
        <p:txBody>
          <a:bodyPr spcFirstLastPara="1" wrap="square" lIns="91425" tIns="45700" rIns="91425" bIns="45700" anchor="t" anchorCtr="0">
            <a:normAutofit/>
          </a:bodyPr>
          <a:lstStyle>
            <a:lvl1pPr marL="257216" lvl="0" indent="-128608" algn="l">
              <a:lnSpc>
                <a:spcPct val="90000"/>
              </a:lnSpc>
              <a:spcBef>
                <a:spcPts val="563"/>
              </a:spcBef>
              <a:spcAft>
                <a:spcPts val="0"/>
              </a:spcAft>
              <a:buClr>
                <a:srgbClr val="3F3F3F"/>
              </a:buClr>
              <a:buSzPts val="1600"/>
              <a:buNone/>
              <a:defRPr sz="900">
                <a:solidFill>
                  <a:srgbClr val="3F3F3F"/>
                </a:solidFill>
              </a:defRPr>
            </a:lvl1pPr>
            <a:lvl2pPr marL="514432" lvl="1" indent="-128608" algn="l">
              <a:lnSpc>
                <a:spcPct val="90000"/>
              </a:lnSpc>
              <a:spcBef>
                <a:spcPts val="281"/>
              </a:spcBef>
              <a:spcAft>
                <a:spcPts val="0"/>
              </a:spcAft>
              <a:buClr>
                <a:schemeClr val="accent5"/>
              </a:buClr>
              <a:buSzPts val="1400"/>
              <a:buNone/>
              <a:defRPr sz="788"/>
            </a:lvl2pPr>
            <a:lvl3pPr marL="771648" lvl="2" indent="-128608" algn="l">
              <a:lnSpc>
                <a:spcPct val="90000"/>
              </a:lnSpc>
              <a:spcBef>
                <a:spcPts val="281"/>
              </a:spcBef>
              <a:spcAft>
                <a:spcPts val="0"/>
              </a:spcAft>
              <a:buClr>
                <a:schemeClr val="accent5"/>
              </a:buClr>
              <a:buSzPts val="1200"/>
              <a:buNone/>
              <a:defRPr sz="675"/>
            </a:lvl3pPr>
            <a:lvl4pPr marL="1028865" lvl="3" indent="-128608" algn="l">
              <a:lnSpc>
                <a:spcPct val="90000"/>
              </a:lnSpc>
              <a:spcBef>
                <a:spcPts val="281"/>
              </a:spcBef>
              <a:spcAft>
                <a:spcPts val="0"/>
              </a:spcAft>
              <a:buClr>
                <a:schemeClr val="accent5"/>
              </a:buClr>
              <a:buSzPts val="1000"/>
              <a:buNone/>
              <a:defRPr sz="563"/>
            </a:lvl4pPr>
            <a:lvl5pPr marL="1286081" lvl="4" indent="-128608" algn="l">
              <a:lnSpc>
                <a:spcPct val="90000"/>
              </a:lnSpc>
              <a:spcBef>
                <a:spcPts val="281"/>
              </a:spcBef>
              <a:spcAft>
                <a:spcPts val="0"/>
              </a:spcAft>
              <a:buClr>
                <a:schemeClr val="accent5"/>
              </a:buClr>
              <a:buSzPts val="1000"/>
              <a:buNone/>
              <a:defRPr sz="563"/>
            </a:lvl5pPr>
            <a:lvl6pPr marL="1543297" lvl="5" indent="-128608" algn="l">
              <a:lnSpc>
                <a:spcPct val="90000"/>
              </a:lnSpc>
              <a:spcBef>
                <a:spcPts val="281"/>
              </a:spcBef>
              <a:spcAft>
                <a:spcPts val="0"/>
              </a:spcAft>
              <a:buClr>
                <a:schemeClr val="dk1"/>
              </a:buClr>
              <a:buSzPts val="1000"/>
              <a:buNone/>
              <a:defRPr sz="563"/>
            </a:lvl6pPr>
            <a:lvl7pPr marL="1800513" lvl="6" indent="-128608" algn="l">
              <a:lnSpc>
                <a:spcPct val="90000"/>
              </a:lnSpc>
              <a:spcBef>
                <a:spcPts val="281"/>
              </a:spcBef>
              <a:spcAft>
                <a:spcPts val="0"/>
              </a:spcAft>
              <a:buClr>
                <a:schemeClr val="dk1"/>
              </a:buClr>
              <a:buSzPts val="1000"/>
              <a:buNone/>
              <a:defRPr sz="563"/>
            </a:lvl7pPr>
            <a:lvl8pPr marL="2057729" lvl="7" indent="-128608" algn="l">
              <a:lnSpc>
                <a:spcPct val="90000"/>
              </a:lnSpc>
              <a:spcBef>
                <a:spcPts val="281"/>
              </a:spcBef>
              <a:spcAft>
                <a:spcPts val="0"/>
              </a:spcAft>
              <a:buClr>
                <a:schemeClr val="dk1"/>
              </a:buClr>
              <a:buSzPts val="1000"/>
              <a:buNone/>
              <a:defRPr sz="563"/>
            </a:lvl8pPr>
            <a:lvl9pPr marL="2314945" lvl="8" indent="-128608" algn="l">
              <a:lnSpc>
                <a:spcPct val="90000"/>
              </a:lnSpc>
              <a:spcBef>
                <a:spcPts val="281"/>
              </a:spcBef>
              <a:spcAft>
                <a:spcPts val="0"/>
              </a:spcAft>
              <a:buClr>
                <a:schemeClr val="dk1"/>
              </a:buClr>
              <a:buSzPts val="1000"/>
              <a:buNone/>
              <a:defRPr sz="563"/>
            </a:lvl9pPr>
          </a:lstStyle>
          <a:p>
            <a:endParaRPr/>
          </a:p>
        </p:txBody>
      </p:sp>
      <p:grpSp>
        <p:nvGrpSpPr>
          <p:cNvPr id="139" name="Google Shape;139;p32"/>
          <p:cNvGrpSpPr/>
          <p:nvPr/>
        </p:nvGrpSpPr>
        <p:grpSpPr>
          <a:xfrm>
            <a:off x="2920429" y="434341"/>
            <a:ext cx="5678212" cy="1059565"/>
            <a:chOff x="3893905" y="434339"/>
            <a:chExt cx="7570949" cy="1059565"/>
          </a:xfrm>
        </p:grpSpPr>
        <p:sp>
          <p:nvSpPr>
            <p:cNvPr id="140" name="Google Shape;140;p32"/>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41" name="Google Shape;141;p32"/>
            <p:cNvSpPr/>
            <p:nvPr/>
          </p:nvSpPr>
          <p:spPr>
            <a:xfrm rot="5400000" flipH="1">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42" name="Google Shape;142;p32"/>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143" name="Google Shape;143;p32"/>
          <p:cNvSpPr txBox="1"/>
          <p:nvPr/>
        </p:nvSpPr>
        <p:spPr>
          <a:xfrm>
            <a:off x="4063621" y="6483241"/>
            <a:ext cx="4895924"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7F7F7F"/>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38386273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hoto Slide 5">
  <p:cSld name="Photo Slide 5">
    <p:spTree>
      <p:nvGrpSpPr>
        <p:cNvPr id="1" name="Shape 144"/>
        <p:cNvGrpSpPr/>
        <p:nvPr/>
      </p:nvGrpSpPr>
      <p:grpSpPr>
        <a:xfrm>
          <a:off x="0" y="0"/>
          <a:ext cx="0" cy="0"/>
          <a:chOff x="0" y="0"/>
          <a:chExt cx="0" cy="0"/>
        </a:xfrm>
      </p:grpSpPr>
      <p:sp>
        <p:nvSpPr>
          <p:cNvPr id="145" name="Google Shape;145;p33"/>
          <p:cNvSpPr/>
          <p:nvPr/>
        </p:nvSpPr>
        <p:spPr>
          <a:xfrm>
            <a:off x="0" y="0"/>
            <a:ext cx="9144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51427" tIns="25706" rIns="51427" bIns="25706"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pic>
        <p:nvPicPr>
          <p:cNvPr id="146" name="Google Shape;146;p33" descr="A close up of a sign&#10;&#10;Description automatically generated"/>
          <p:cNvPicPr preferRelativeResize="0"/>
          <p:nvPr/>
        </p:nvPicPr>
        <p:blipFill rotWithShape="1">
          <a:blip r:embed="rId2">
            <a:alphaModFix/>
          </a:blip>
          <a:srcRect/>
          <a:stretch/>
        </p:blipFill>
        <p:spPr>
          <a:xfrm>
            <a:off x="155740" y="6123851"/>
            <a:ext cx="913163" cy="563880"/>
          </a:xfrm>
          <a:prstGeom prst="rect">
            <a:avLst/>
          </a:prstGeom>
          <a:noFill/>
          <a:ln>
            <a:noFill/>
          </a:ln>
        </p:spPr>
      </p:pic>
      <p:sp>
        <p:nvSpPr>
          <p:cNvPr id="147" name="Google Shape;147;p33"/>
          <p:cNvSpPr txBox="1">
            <a:spLocks noGrp="1"/>
          </p:cNvSpPr>
          <p:nvPr>
            <p:ph type="title"/>
          </p:nvPr>
        </p:nvSpPr>
        <p:spPr>
          <a:xfrm>
            <a:off x="544530" y="544528"/>
            <a:ext cx="2518710"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CC0066"/>
              </a:buClr>
              <a:buSzPts val="2400"/>
              <a:buFont typeface="Arial"/>
              <a:buNone/>
              <a:defRPr sz="135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33"/>
          <p:cNvSpPr txBox="1">
            <a:spLocks noGrp="1"/>
          </p:cNvSpPr>
          <p:nvPr>
            <p:ph type="body" idx="1"/>
          </p:nvPr>
        </p:nvSpPr>
        <p:spPr>
          <a:xfrm>
            <a:off x="544532" y="1371539"/>
            <a:ext cx="1937411" cy="3444301"/>
          </a:xfrm>
          <a:prstGeom prst="rect">
            <a:avLst/>
          </a:prstGeom>
          <a:noFill/>
          <a:ln>
            <a:noFill/>
          </a:ln>
        </p:spPr>
        <p:txBody>
          <a:bodyPr spcFirstLastPara="1" wrap="square" lIns="91425" tIns="45700" rIns="91425" bIns="45700" anchor="t" anchorCtr="0">
            <a:normAutofit/>
          </a:bodyPr>
          <a:lstStyle>
            <a:lvl1pPr marL="257216" lvl="0" indent="-128608" algn="l">
              <a:lnSpc>
                <a:spcPct val="90000"/>
              </a:lnSpc>
              <a:spcBef>
                <a:spcPts val="563"/>
              </a:spcBef>
              <a:spcAft>
                <a:spcPts val="0"/>
              </a:spcAft>
              <a:buClr>
                <a:srgbClr val="3F3F3F"/>
              </a:buClr>
              <a:buSzPts val="1600"/>
              <a:buNone/>
              <a:defRPr sz="900">
                <a:solidFill>
                  <a:srgbClr val="3F3F3F"/>
                </a:solidFill>
              </a:defRPr>
            </a:lvl1pPr>
            <a:lvl2pPr marL="514432" lvl="1" indent="-128608" algn="l">
              <a:lnSpc>
                <a:spcPct val="90000"/>
              </a:lnSpc>
              <a:spcBef>
                <a:spcPts val="281"/>
              </a:spcBef>
              <a:spcAft>
                <a:spcPts val="0"/>
              </a:spcAft>
              <a:buClr>
                <a:schemeClr val="accent5"/>
              </a:buClr>
              <a:buSzPts val="1400"/>
              <a:buNone/>
              <a:defRPr sz="788"/>
            </a:lvl2pPr>
            <a:lvl3pPr marL="771648" lvl="2" indent="-128608" algn="l">
              <a:lnSpc>
                <a:spcPct val="90000"/>
              </a:lnSpc>
              <a:spcBef>
                <a:spcPts val="281"/>
              </a:spcBef>
              <a:spcAft>
                <a:spcPts val="0"/>
              </a:spcAft>
              <a:buClr>
                <a:schemeClr val="accent5"/>
              </a:buClr>
              <a:buSzPts val="1200"/>
              <a:buNone/>
              <a:defRPr sz="675"/>
            </a:lvl3pPr>
            <a:lvl4pPr marL="1028865" lvl="3" indent="-128608" algn="l">
              <a:lnSpc>
                <a:spcPct val="90000"/>
              </a:lnSpc>
              <a:spcBef>
                <a:spcPts val="281"/>
              </a:spcBef>
              <a:spcAft>
                <a:spcPts val="0"/>
              </a:spcAft>
              <a:buClr>
                <a:schemeClr val="accent5"/>
              </a:buClr>
              <a:buSzPts val="1000"/>
              <a:buNone/>
              <a:defRPr sz="563"/>
            </a:lvl4pPr>
            <a:lvl5pPr marL="1286081" lvl="4" indent="-128608" algn="l">
              <a:lnSpc>
                <a:spcPct val="90000"/>
              </a:lnSpc>
              <a:spcBef>
                <a:spcPts val="281"/>
              </a:spcBef>
              <a:spcAft>
                <a:spcPts val="0"/>
              </a:spcAft>
              <a:buClr>
                <a:schemeClr val="accent5"/>
              </a:buClr>
              <a:buSzPts val="1000"/>
              <a:buNone/>
              <a:defRPr sz="563"/>
            </a:lvl5pPr>
            <a:lvl6pPr marL="1543297" lvl="5" indent="-128608" algn="l">
              <a:lnSpc>
                <a:spcPct val="90000"/>
              </a:lnSpc>
              <a:spcBef>
                <a:spcPts val="281"/>
              </a:spcBef>
              <a:spcAft>
                <a:spcPts val="0"/>
              </a:spcAft>
              <a:buClr>
                <a:schemeClr val="dk1"/>
              </a:buClr>
              <a:buSzPts val="1000"/>
              <a:buNone/>
              <a:defRPr sz="563"/>
            </a:lvl6pPr>
            <a:lvl7pPr marL="1800513" lvl="6" indent="-128608" algn="l">
              <a:lnSpc>
                <a:spcPct val="90000"/>
              </a:lnSpc>
              <a:spcBef>
                <a:spcPts val="281"/>
              </a:spcBef>
              <a:spcAft>
                <a:spcPts val="0"/>
              </a:spcAft>
              <a:buClr>
                <a:schemeClr val="dk1"/>
              </a:buClr>
              <a:buSzPts val="1000"/>
              <a:buNone/>
              <a:defRPr sz="563"/>
            </a:lvl7pPr>
            <a:lvl8pPr marL="2057729" lvl="7" indent="-128608" algn="l">
              <a:lnSpc>
                <a:spcPct val="90000"/>
              </a:lnSpc>
              <a:spcBef>
                <a:spcPts val="281"/>
              </a:spcBef>
              <a:spcAft>
                <a:spcPts val="0"/>
              </a:spcAft>
              <a:buClr>
                <a:schemeClr val="dk1"/>
              </a:buClr>
              <a:buSzPts val="1000"/>
              <a:buNone/>
              <a:defRPr sz="563"/>
            </a:lvl8pPr>
            <a:lvl9pPr marL="2314945" lvl="8" indent="-128608" algn="l">
              <a:lnSpc>
                <a:spcPct val="90000"/>
              </a:lnSpc>
              <a:spcBef>
                <a:spcPts val="281"/>
              </a:spcBef>
              <a:spcAft>
                <a:spcPts val="0"/>
              </a:spcAft>
              <a:buClr>
                <a:schemeClr val="dk1"/>
              </a:buClr>
              <a:buSzPts val="1000"/>
              <a:buNone/>
              <a:defRPr sz="563"/>
            </a:lvl9pPr>
          </a:lstStyle>
          <a:p>
            <a:endParaRPr/>
          </a:p>
        </p:txBody>
      </p:sp>
      <p:pic>
        <p:nvPicPr>
          <p:cNvPr id="149" name="Google Shape;149;p33"/>
          <p:cNvPicPr preferRelativeResize="0">
            <a:picLocks noGrp="1"/>
          </p:cNvPicPr>
          <p:nvPr>
            <p:ph type="pic" idx="2"/>
          </p:nvPr>
        </p:nvPicPr>
        <p:blipFill/>
        <p:spPr>
          <a:xfrm flipH="1">
            <a:off x="2724150" y="743802"/>
            <a:ext cx="5982023" cy="5370396"/>
          </a:xfrm>
          <a:prstGeom prst="corner">
            <a:avLst>
              <a:gd name="adj1" fmla="val 57567"/>
              <a:gd name="adj2" fmla="val 95877"/>
            </a:avLst>
          </a:prstGeom>
          <a:blipFill rotWithShape="0">
            <a:blip r:embed="rId3">
              <a:alphaModFix/>
            </a:blip>
            <a:stretch>
              <a:fillRect/>
            </a:stretch>
          </a:blipFill>
          <a:ln>
            <a:noFill/>
          </a:ln>
        </p:spPr>
      </p:pic>
      <p:grpSp>
        <p:nvGrpSpPr>
          <p:cNvPr id="150" name="Google Shape;150;p33"/>
          <p:cNvGrpSpPr/>
          <p:nvPr/>
        </p:nvGrpSpPr>
        <p:grpSpPr>
          <a:xfrm>
            <a:off x="2724151" y="637953"/>
            <a:ext cx="5982023" cy="2393648"/>
            <a:chOff x="3683000" y="638356"/>
            <a:chExt cx="7976031" cy="2393648"/>
          </a:xfrm>
        </p:grpSpPr>
        <p:sp>
          <p:nvSpPr>
            <p:cNvPr id="151" name="Google Shape;151;p33"/>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52" name="Google Shape;152;p33"/>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53" name="Google Shape;153;p33"/>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154" name="Google Shape;154;p33"/>
          <p:cNvSpPr txBox="1"/>
          <p:nvPr/>
        </p:nvSpPr>
        <p:spPr>
          <a:xfrm>
            <a:off x="4063621" y="6483241"/>
            <a:ext cx="4895924"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7F7F7F"/>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18954642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our Corners">
  <p:cSld name="Four Corners">
    <p:spTree>
      <p:nvGrpSpPr>
        <p:cNvPr id="1" name="Shape 155"/>
        <p:cNvGrpSpPr/>
        <p:nvPr/>
      </p:nvGrpSpPr>
      <p:grpSpPr>
        <a:xfrm>
          <a:off x="0" y="0"/>
          <a:ext cx="0" cy="0"/>
          <a:chOff x="0" y="0"/>
          <a:chExt cx="0" cy="0"/>
        </a:xfrm>
      </p:grpSpPr>
      <p:sp>
        <p:nvSpPr>
          <p:cNvPr id="156" name="Google Shape;156;p34"/>
          <p:cNvSpPr/>
          <p:nvPr/>
        </p:nvSpPr>
        <p:spPr>
          <a:xfrm>
            <a:off x="0" y="0"/>
            <a:ext cx="9144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51427" tIns="25706" rIns="51427" bIns="25706"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nvGrpSpPr>
          <p:cNvPr id="157" name="Google Shape;157;p34"/>
          <p:cNvGrpSpPr/>
          <p:nvPr/>
        </p:nvGrpSpPr>
        <p:grpSpPr>
          <a:xfrm rot="10800000">
            <a:off x="7983505" y="5408676"/>
            <a:ext cx="551705" cy="746592"/>
            <a:chOff x="897887" y="745236"/>
            <a:chExt cx="735606" cy="746592"/>
          </a:xfrm>
        </p:grpSpPr>
        <p:sp>
          <p:nvSpPr>
            <p:cNvPr id="158" name="Google Shape;158;p34"/>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59" name="Google Shape;159;p34"/>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grpSp>
        <p:nvGrpSpPr>
          <p:cNvPr id="160" name="Google Shape;160;p34"/>
          <p:cNvGrpSpPr/>
          <p:nvPr/>
        </p:nvGrpSpPr>
        <p:grpSpPr>
          <a:xfrm rot="10800000" flipH="1">
            <a:off x="592105" y="5408676"/>
            <a:ext cx="551705" cy="746592"/>
            <a:chOff x="897887" y="745236"/>
            <a:chExt cx="735606" cy="746592"/>
          </a:xfrm>
        </p:grpSpPr>
        <p:sp>
          <p:nvSpPr>
            <p:cNvPr id="161" name="Google Shape;161;p34"/>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62" name="Google Shape;162;p34"/>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grpSp>
        <p:nvGrpSpPr>
          <p:cNvPr id="163" name="Google Shape;163;p34"/>
          <p:cNvGrpSpPr/>
          <p:nvPr/>
        </p:nvGrpSpPr>
        <p:grpSpPr>
          <a:xfrm flipH="1">
            <a:off x="7983505" y="745236"/>
            <a:ext cx="551705" cy="746592"/>
            <a:chOff x="897887" y="745236"/>
            <a:chExt cx="735606" cy="746592"/>
          </a:xfrm>
        </p:grpSpPr>
        <p:sp>
          <p:nvSpPr>
            <p:cNvPr id="164" name="Google Shape;164;p34"/>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65" name="Google Shape;165;p34"/>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166" name="Google Shape;166;p34"/>
          <p:cNvSpPr txBox="1">
            <a:spLocks noGrp="1"/>
          </p:cNvSpPr>
          <p:nvPr>
            <p:ph type="body" idx="1"/>
          </p:nvPr>
        </p:nvSpPr>
        <p:spPr>
          <a:xfrm>
            <a:off x="1813943" y="2310784"/>
            <a:ext cx="5633038" cy="3394452"/>
          </a:xfrm>
          <a:prstGeom prst="rect">
            <a:avLst/>
          </a:prstGeom>
          <a:noFill/>
          <a:ln>
            <a:noFill/>
          </a:ln>
        </p:spPr>
        <p:txBody>
          <a:bodyPr spcFirstLastPara="1" wrap="square" lIns="91425" tIns="45700" rIns="91425" bIns="45700" anchor="t" anchorCtr="0">
            <a:normAutofit/>
          </a:bodyPr>
          <a:lstStyle>
            <a:lvl1pPr marL="257216" lvl="0" indent="-128608" algn="l">
              <a:lnSpc>
                <a:spcPct val="90000"/>
              </a:lnSpc>
              <a:spcBef>
                <a:spcPts val="563"/>
              </a:spcBef>
              <a:spcAft>
                <a:spcPts val="0"/>
              </a:spcAft>
              <a:buClr>
                <a:srgbClr val="3F3F3F"/>
              </a:buClr>
              <a:buSzPts val="1800"/>
              <a:buNone/>
              <a:defRPr sz="1013">
                <a:solidFill>
                  <a:srgbClr val="3F3F3F"/>
                </a:solidFill>
              </a:defRPr>
            </a:lvl1pPr>
            <a:lvl2pPr marL="514432" lvl="1" indent="-192912" algn="l">
              <a:lnSpc>
                <a:spcPct val="90000"/>
              </a:lnSpc>
              <a:spcBef>
                <a:spcPts val="281"/>
              </a:spcBef>
              <a:spcAft>
                <a:spcPts val="0"/>
              </a:spcAft>
              <a:buClr>
                <a:srgbClr val="3F3F3F"/>
              </a:buClr>
              <a:buSzPts val="1800"/>
              <a:buChar char="•"/>
              <a:defRPr sz="1013">
                <a:solidFill>
                  <a:srgbClr val="3F3F3F"/>
                </a:solidFill>
              </a:defRPr>
            </a:lvl2pPr>
            <a:lvl3pPr marL="771648" lvl="2" indent="-192912" algn="l">
              <a:lnSpc>
                <a:spcPct val="90000"/>
              </a:lnSpc>
              <a:spcBef>
                <a:spcPts val="281"/>
              </a:spcBef>
              <a:spcAft>
                <a:spcPts val="0"/>
              </a:spcAft>
              <a:buClr>
                <a:srgbClr val="3F3F3F"/>
              </a:buClr>
              <a:buSzPts val="1800"/>
              <a:buChar char="•"/>
              <a:defRPr sz="1013">
                <a:solidFill>
                  <a:srgbClr val="3F3F3F"/>
                </a:solidFill>
              </a:defRPr>
            </a:lvl3pPr>
            <a:lvl4pPr marL="1028865" lvl="3" indent="-192912" algn="l">
              <a:lnSpc>
                <a:spcPct val="90000"/>
              </a:lnSpc>
              <a:spcBef>
                <a:spcPts val="281"/>
              </a:spcBef>
              <a:spcAft>
                <a:spcPts val="0"/>
              </a:spcAft>
              <a:buClr>
                <a:srgbClr val="3F3F3F"/>
              </a:buClr>
              <a:buSzPts val="1800"/>
              <a:buChar char="•"/>
              <a:defRPr sz="1013">
                <a:solidFill>
                  <a:srgbClr val="3F3F3F"/>
                </a:solidFill>
              </a:defRPr>
            </a:lvl4pPr>
            <a:lvl5pPr marL="1286081" lvl="4" indent="-192912" algn="l">
              <a:lnSpc>
                <a:spcPct val="90000"/>
              </a:lnSpc>
              <a:spcBef>
                <a:spcPts val="281"/>
              </a:spcBef>
              <a:spcAft>
                <a:spcPts val="0"/>
              </a:spcAft>
              <a:buClr>
                <a:srgbClr val="3F3F3F"/>
              </a:buClr>
              <a:buSzPts val="1800"/>
              <a:buChar char="•"/>
              <a:defRPr sz="1013">
                <a:solidFill>
                  <a:srgbClr val="3F3F3F"/>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167" name="Google Shape;167;p34"/>
          <p:cNvSpPr txBox="1">
            <a:spLocks noGrp="1"/>
          </p:cNvSpPr>
          <p:nvPr>
            <p:ph type="title"/>
          </p:nvPr>
        </p:nvSpPr>
        <p:spPr>
          <a:xfrm>
            <a:off x="1813942" y="1198471"/>
            <a:ext cx="5633039" cy="84592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sz="2025">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68" name="Google Shape;168;p34"/>
          <p:cNvGrpSpPr/>
          <p:nvPr/>
        </p:nvGrpSpPr>
        <p:grpSpPr>
          <a:xfrm rot="-5400000" flipH="1">
            <a:off x="498543" y="775964"/>
            <a:ext cx="731520" cy="560873"/>
            <a:chOff x="897887" y="745236"/>
            <a:chExt cx="731520" cy="747831"/>
          </a:xfrm>
        </p:grpSpPr>
        <p:sp>
          <p:nvSpPr>
            <p:cNvPr id="169" name="Google Shape;169;p34"/>
            <p:cNvSpPr/>
            <p:nvPr/>
          </p:nvSpPr>
          <p:spPr>
            <a:xfrm rot="-5400000" flipH="1">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70" name="Google Shape;170;p34"/>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171" name="Google Shape;171;p34"/>
          <p:cNvSpPr txBox="1"/>
          <p:nvPr/>
        </p:nvSpPr>
        <p:spPr>
          <a:xfrm>
            <a:off x="2887219" y="222723"/>
            <a:ext cx="3369563" cy="129756"/>
          </a:xfrm>
          <a:prstGeom prst="rect">
            <a:avLst/>
          </a:prstGeom>
          <a:noFill/>
          <a:ln>
            <a:noFill/>
          </a:ln>
        </p:spPr>
        <p:txBody>
          <a:bodyPr spcFirstLastPara="1" wrap="square" lIns="51427" tIns="25706" rIns="51427" bIns="25706" anchor="t" anchorCtr="0">
            <a:spAutoFit/>
          </a:bodyPr>
          <a:lstStyle/>
          <a:p>
            <a:pPr marL="0" marR="0" lvl="0" indent="0" algn="ctr" rtl="0">
              <a:spcBef>
                <a:spcPts val="0"/>
              </a:spcBef>
              <a:spcAft>
                <a:spcPts val="0"/>
              </a:spcAft>
              <a:buNone/>
            </a:pPr>
            <a:r>
              <a:rPr lang="en-US" sz="506">
                <a:solidFill>
                  <a:srgbClr val="BABABA"/>
                </a:solidFill>
                <a:latin typeface="Arial"/>
                <a:ea typeface="Arial"/>
                <a:cs typeface="Arial"/>
                <a:sym typeface="Arial"/>
              </a:rPr>
              <a:t>FLORIDA INTERNATIONAL UNIVERSITY</a:t>
            </a:r>
            <a:endParaRPr sz="1013"/>
          </a:p>
        </p:txBody>
      </p:sp>
      <p:sp>
        <p:nvSpPr>
          <p:cNvPr id="172" name="Google Shape;172;p34"/>
          <p:cNvSpPr txBox="1"/>
          <p:nvPr/>
        </p:nvSpPr>
        <p:spPr>
          <a:xfrm>
            <a:off x="2887218" y="6404447"/>
            <a:ext cx="3369563" cy="129756"/>
          </a:xfrm>
          <a:prstGeom prst="rect">
            <a:avLst/>
          </a:prstGeom>
          <a:noFill/>
          <a:ln>
            <a:noFill/>
          </a:ln>
        </p:spPr>
        <p:txBody>
          <a:bodyPr spcFirstLastPara="1" wrap="square" lIns="51427" tIns="25706" rIns="51427" bIns="25706" anchor="t" anchorCtr="0">
            <a:spAutoFit/>
          </a:bodyPr>
          <a:lstStyle/>
          <a:p>
            <a:pPr marL="0" marR="0" lvl="0" indent="0" algn="ctr" rtl="0">
              <a:spcBef>
                <a:spcPts val="0"/>
              </a:spcBef>
              <a:spcAft>
                <a:spcPts val="0"/>
              </a:spcAft>
              <a:buNone/>
            </a:pPr>
            <a:r>
              <a:rPr lang="en-US" sz="506">
                <a:solidFill>
                  <a:srgbClr val="7F7F7F"/>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34346632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enter Text Cyan Lines">
  <p:cSld name="Center Text Cyan Lines">
    <p:spTree>
      <p:nvGrpSpPr>
        <p:cNvPr id="1" name="Shape 173"/>
        <p:cNvGrpSpPr/>
        <p:nvPr/>
      </p:nvGrpSpPr>
      <p:grpSpPr>
        <a:xfrm>
          <a:off x="0" y="0"/>
          <a:ext cx="0" cy="0"/>
          <a:chOff x="0" y="0"/>
          <a:chExt cx="0" cy="0"/>
        </a:xfrm>
      </p:grpSpPr>
      <p:pic>
        <p:nvPicPr>
          <p:cNvPr id="174" name="Google Shape;174;p35" descr="A picture containing screenshot&#10;&#10;Description automatically generated"/>
          <p:cNvPicPr preferRelativeResize="0"/>
          <p:nvPr/>
        </p:nvPicPr>
        <p:blipFill rotWithShape="1">
          <a:blip r:embed="rId2">
            <a:alphaModFix/>
          </a:blip>
          <a:srcRect/>
          <a:stretch/>
        </p:blipFill>
        <p:spPr>
          <a:xfrm>
            <a:off x="1" y="0"/>
            <a:ext cx="9144000" cy="6858000"/>
          </a:xfrm>
          <a:prstGeom prst="rect">
            <a:avLst/>
          </a:prstGeom>
          <a:noFill/>
          <a:ln>
            <a:noFill/>
          </a:ln>
        </p:spPr>
      </p:pic>
      <p:sp>
        <p:nvSpPr>
          <p:cNvPr id="175" name="Google Shape;175;p35"/>
          <p:cNvSpPr txBox="1">
            <a:spLocks noGrp="1"/>
          </p:cNvSpPr>
          <p:nvPr>
            <p:ph type="body" idx="1"/>
          </p:nvPr>
        </p:nvSpPr>
        <p:spPr>
          <a:xfrm>
            <a:off x="1671892" y="2737943"/>
            <a:ext cx="6110478" cy="2967038"/>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rgbClr val="3F3F3F"/>
              </a:buClr>
              <a:buSzPts val="1800"/>
              <a:buChar char="•"/>
              <a:defRPr sz="1013">
                <a:solidFill>
                  <a:srgbClr val="3F3F3F"/>
                </a:solidFill>
              </a:defRPr>
            </a:lvl1pPr>
            <a:lvl2pPr marL="514432" lvl="1" indent="-192912" algn="l">
              <a:lnSpc>
                <a:spcPct val="90000"/>
              </a:lnSpc>
              <a:spcBef>
                <a:spcPts val="281"/>
              </a:spcBef>
              <a:spcAft>
                <a:spcPts val="0"/>
              </a:spcAft>
              <a:buClr>
                <a:srgbClr val="3F3F3F"/>
              </a:buClr>
              <a:buSzPts val="1800"/>
              <a:buChar char="•"/>
              <a:defRPr sz="1013">
                <a:solidFill>
                  <a:srgbClr val="3F3F3F"/>
                </a:solidFill>
              </a:defRPr>
            </a:lvl2pPr>
            <a:lvl3pPr marL="771648" lvl="2" indent="-192912" algn="l">
              <a:lnSpc>
                <a:spcPct val="90000"/>
              </a:lnSpc>
              <a:spcBef>
                <a:spcPts val="281"/>
              </a:spcBef>
              <a:spcAft>
                <a:spcPts val="0"/>
              </a:spcAft>
              <a:buClr>
                <a:srgbClr val="3F3F3F"/>
              </a:buClr>
              <a:buSzPts val="1800"/>
              <a:buChar char="•"/>
              <a:defRPr sz="1013">
                <a:solidFill>
                  <a:srgbClr val="3F3F3F"/>
                </a:solidFill>
              </a:defRPr>
            </a:lvl3pPr>
            <a:lvl4pPr marL="1028865" lvl="3" indent="-192912" algn="l">
              <a:lnSpc>
                <a:spcPct val="90000"/>
              </a:lnSpc>
              <a:spcBef>
                <a:spcPts val="281"/>
              </a:spcBef>
              <a:spcAft>
                <a:spcPts val="0"/>
              </a:spcAft>
              <a:buClr>
                <a:srgbClr val="3F3F3F"/>
              </a:buClr>
              <a:buSzPts val="1800"/>
              <a:buChar char="•"/>
              <a:defRPr sz="1013">
                <a:solidFill>
                  <a:srgbClr val="3F3F3F"/>
                </a:solidFill>
              </a:defRPr>
            </a:lvl4pPr>
            <a:lvl5pPr marL="1286081" lvl="4" indent="-192912" algn="l">
              <a:lnSpc>
                <a:spcPct val="90000"/>
              </a:lnSpc>
              <a:spcBef>
                <a:spcPts val="281"/>
              </a:spcBef>
              <a:spcAft>
                <a:spcPts val="0"/>
              </a:spcAft>
              <a:buClr>
                <a:srgbClr val="3F3F3F"/>
              </a:buClr>
              <a:buSzPts val="1800"/>
              <a:buChar char="•"/>
              <a:defRPr sz="1013">
                <a:solidFill>
                  <a:srgbClr val="3F3F3F"/>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176" name="Google Shape;176;p35"/>
          <p:cNvSpPr txBox="1">
            <a:spLocks noGrp="1"/>
          </p:cNvSpPr>
          <p:nvPr>
            <p:ph type="title"/>
          </p:nvPr>
        </p:nvSpPr>
        <p:spPr>
          <a:xfrm>
            <a:off x="2970274" y="1809715"/>
            <a:ext cx="3269114"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3F3F3F"/>
              </a:buClr>
              <a:buSzPts val="3200"/>
              <a:buFont typeface="Arial"/>
              <a:buNone/>
              <a:defRPr sz="18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7" name="Google Shape;177;p35"/>
          <p:cNvSpPr txBox="1"/>
          <p:nvPr/>
        </p:nvSpPr>
        <p:spPr>
          <a:xfrm>
            <a:off x="184456" y="6439789"/>
            <a:ext cx="4895924"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a:solidFill>
                  <a:srgbClr val="7F7F7F"/>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22420160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ext Slide">
  <p:cSld name="Text Slide">
    <p:spTree>
      <p:nvGrpSpPr>
        <p:cNvPr id="1" name="Shape 178"/>
        <p:cNvGrpSpPr/>
        <p:nvPr/>
      </p:nvGrpSpPr>
      <p:grpSpPr>
        <a:xfrm>
          <a:off x="0" y="0"/>
          <a:ext cx="0" cy="0"/>
          <a:chOff x="0" y="0"/>
          <a:chExt cx="0" cy="0"/>
        </a:xfrm>
      </p:grpSpPr>
      <p:pic>
        <p:nvPicPr>
          <p:cNvPr id="179" name="Google Shape;179;p36" descr="A close up of a sign&#10;&#10;Description automatically generated"/>
          <p:cNvPicPr preferRelativeResize="0"/>
          <p:nvPr/>
        </p:nvPicPr>
        <p:blipFill rotWithShape="1">
          <a:blip r:embed="rId2">
            <a:alphaModFix/>
          </a:blip>
          <a:srcRect/>
          <a:stretch/>
        </p:blipFill>
        <p:spPr>
          <a:xfrm>
            <a:off x="0" y="0"/>
            <a:ext cx="9148082" cy="6858000"/>
          </a:xfrm>
          <a:prstGeom prst="rect">
            <a:avLst/>
          </a:prstGeom>
          <a:noFill/>
          <a:ln>
            <a:noFill/>
          </a:ln>
        </p:spPr>
      </p:pic>
      <p:sp>
        <p:nvSpPr>
          <p:cNvPr id="180" name="Google Shape;180;p36"/>
          <p:cNvSpPr txBox="1">
            <a:spLocks noGrp="1"/>
          </p:cNvSpPr>
          <p:nvPr>
            <p:ph type="body" idx="1"/>
          </p:nvPr>
        </p:nvSpPr>
        <p:spPr>
          <a:xfrm>
            <a:off x="1671892" y="2737943"/>
            <a:ext cx="6110478" cy="2967038"/>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chemeClr val="lt1"/>
              </a:buClr>
              <a:buSzPts val="1800"/>
              <a:buChar char="•"/>
              <a:defRPr sz="1013">
                <a:solidFill>
                  <a:schemeClr val="lt1"/>
                </a:solidFill>
              </a:defRPr>
            </a:lvl1pPr>
            <a:lvl2pPr marL="514432" lvl="1" indent="-192912" algn="l">
              <a:lnSpc>
                <a:spcPct val="90000"/>
              </a:lnSpc>
              <a:spcBef>
                <a:spcPts val="281"/>
              </a:spcBef>
              <a:spcAft>
                <a:spcPts val="0"/>
              </a:spcAft>
              <a:buClr>
                <a:schemeClr val="lt1"/>
              </a:buClr>
              <a:buSzPts val="1800"/>
              <a:buChar char="•"/>
              <a:defRPr sz="1013">
                <a:solidFill>
                  <a:schemeClr val="lt1"/>
                </a:solidFill>
              </a:defRPr>
            </a:lvl2pPr>
            <a:lvl3pPr marL="771648" lvl="2" indent="-192912" algn="l">
              <a:lnSpc>
                <a:spcPct val="90000"/>
              </a:lnSpc>
              <a:spcBef>
                <a:spcPts val="281"/>
              </a:spcBef>
              <a:spcAft>
                <a:spcPts val="0"/>
              </a:spcAft>
              <a:buClr>
                <a:schemeClr val="lt1"/>
              </a:buClr>
              <a:buSzPts val="1800"/>
              <a:buChar char="•"/>
              <a:defRPr sz="1013">
                <a:solidFill>
                  <a:schemeClr val="lt1"/>
                </a:solidFill>
              </a:defRPr>
            </a:lvl3pPr>
            <a:lvl4pPr marL="1028865" lvl="3" indent="-192912" algn="l">
              <a:lnSpc>
                <a:spcPct val="90000"/>
              </a:lnSpc>
              <a:spcBef>
                <a:spcPts val="281"/>
              </a:spcBef>
              <a:spcAft>
                <a:spcPts val="0"/>
              </a:spcAft>
              <a:buClr>
                <a:schemeClr val="lt1"/>
              </a:buClr>
              <a:buSzPts val="1800"/>
              <a:buChar char="•"/>
              <a:defRPr sz="1013">
                <a:solidFill>
                  <a:schemeClr val="lt1"/>
                </a:solidFill>
              </a:defRPr>
            </a:lvl4pPr>
            <a:lvl5pPr marL="1286081" lvl="4" indent="-192912" algn="l">
              <a:lnSpc>
                <a:spcPct val="90000"/>
              </a:lnSpc>
              <a:spcBef>
                <a:spcPts val="281"/>
              </a:spcBef>
              <a:spcAft>
                <a:spcPts val="0"/>
              </a:spcAft>
              <a:buClr>
                <a:schemeClr val="lt1"/>
              </a:buClr>
              <a:buSzPts val="1800"/>
              <a:buChar char="•"/>
              <a:defRPr sz="1013">
                <a:solidFill>
                  <a:schemeClr val="lt1"/>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181" name="Google Shape;181;p36"/>
          <p:cNvSpPr txBox="1">
            <a:spLocks noGrp="1"/>
          </p:cNvSpPr>
          <p:nvPr>
            <p:ph type="title"/>
          </p:nvPr>
        </p:nvSpPr>
        <p:spPr>
          <a:xfrm>
            <a:off x="2970274" y="1809715"/>
            <a:ext cx="3269114"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1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2" name="Google Shape;182;p36"/>
          <p:cNvSpPr txBox="1"/>
          <p:nvPr/>
        </p:nvSpPr>
        <p:spPr>
          <a:xfrm>
            <a:off x="5445165" y="6473302"/>
            <a:ext cx="3514379"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F2F2F2"/>
                </a:solidFill>
                <a:latin typeface="Arial"/>
                <a:ea typeface="Arial"/>
                <a:cs typeface="Arial"/>
                <a:sym typeface="Arial"/>
              </a:rPr>
              <a:t>COLLEGE OF ENGINEERING AND COMPUTING</a:t>
            </a:r>
            <a:endParaRPr sz="1013"/>
          </a:p>
        </p:txBody>
      </p:sp>
      <p:sp>
        <p:nvSpPr>
          <p:cNvPr id="183" name="Google Shape;183;p36"/>
          <p:cNvSpPr txBox="1"/>
          <p:nvPr/>
        </p:nvSpPr>
        <p:spPr>
          <a:xfrm>
            <a:off x="184457" y="6483241"/>
            <a:ext cx="3514379"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a:solidFill>
                  <a:srgbClr val="F2F2F2"/>
                </a:solidFill>
                <a:latin typeface="Arial"/>
                <a:ea typeface="Arial"/>
                <a:cs typeface="Arial"/>
                <a:sym typeface="Arial"/>
              </a:rPr>
              <a:t>FLORIDA INTERNATIONAL UNIVERSITY</a:t>
            </a:r>
            <a:endParaRPr sz="1013"/>
          </a:p>
        </p:txBody>
      </p:sp>
    </p:spTree>
    <p:extLst>
      <p:ext uri="{BB962C8B-B14F-4D97-AF65-F5344CB8AC3E}">
        <p14:creationId xmlns:p14="http://schemas.microsoft.com/office/powerpoint/2010/main" val="1036600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ixed Background 2">
  <p:cSld name="Mixed Background 2">
    <p:spTree>
      <p:nvGrpSpPr>
        <p:cNvPr id="1" name="Shape 184"/>
        <p:cNvGrpSpPr/>
        <p:nvPr/>
      </p:nvGrpSpPr>
      <p:grpSpPr>
        <a:xfrm>
          <a:off x="0" y="0"/>
          <a:ext cx="0" cy="0"/>
          <a:chOff x="0" y="0"/>
          <a:chExt cx="0" cy="0"/>
        </a:xfrm>
      </p:grpSpPr>
      <p:sp>
        <p:nvSpPr>
          <p:cNvPr id="185" name="Google Shape;185;p37"/>
          <p:cNvSpPr/>
          <p:nvPr/>
        </p:nvSpPr>
        <p:spPr>
          <a:xfrm>
            <a:off x="0" y="0"/>
            <a:ext cx="9144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51427" tIns="25706" rIns="51427" bIns="25706"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pic>
        <p:nvPicPr>
          <p:cNvPr id="186" name="Google Shape;186;p37" descr="A blue sky&#10;&#10;Description automatically generated"/>
          <p:cNvPicPr preferRelativeResize="0"/>
          <p:nvPr/>
        </p:nvPicPr>
        <p:blipFill rotWithShape="1">
          <a:blip r:embed="rId2">
            <a:alphaModFix/>
          </a:blip>
          <a:srcRect/>
          <a:stretch/>
        </p:blipFill>
        <p:spPr>
          <a:xfrm>
            <a:off x="3733176" y="0"/>
            <a:ext cx="5410824" cy="6858000"/>
          </a:xfrm>
          <a:prstGeom prst="rect">
            <a:avLst/>
          </a:prstGeom>
          <a:noFill/>
          <a:ln>
            <a:noFill/>
          </a:ln>
        </p:spPr>
      </p:pic>
      <p:pic>
        <p:nvPicPr>
          <p:cNvPr id="187" name="Google Shape;187;p37" descr="A close up of a sign&#10;&#10;Description automatically generated"/>
          <p:cNvPicPr preferRelativeResize="0"/>
          <p:nvPr/>
        </p:nvPicPr>
        <p:blipFill rotWithShape="1">
          <a:blip r:embed="rId3">
            <a:alphaModFix/>
          </a:blip>
          <a:srcRect/>
          <a:stretch/>
        </p:blipFill>
        <p:spPr>
          <a:xfrm>
            <a:off x="408967" y="5713629"/>
            <a:ext cx="913163" cy="563880"/>
          </a:xfrm>
          <a:prstGeom prst="rect">
            <a:avLst/>
          </a:prstGeom>
          <a:noFill/>
          <a:ln>
            <a:noFill/>
          </a:ln>
        </p:spPr>
      </p:pic>
      <p:sp>
        <p:nvSpPr>
          <p:cNvPr id="188" name="Google Shape;188;p37"/>
          <p:cNvSpPr txBox="1">
            <a:spLocks noGrp="1"/>
          </p:cNvSpPr>
          <p:nvPr>
            <p:ph type="body" idx="1"/>
          </p:nvPr>
        </p:nvSpPr>
        <p:spPr>
          <a:xfrm>
            <a:off x="408968" y="1852474"/>
            <a:ext cx="2852081" cy="3280664"/>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rgbClr val="3F3F3F"/>
              </a:buClr>
              <a:buSzPts val="1800"/>
              <a:buChar char="•"/>
              <a:defRPr sz="1013">
                <a:solidFill>
                  <a:srgbClr val="3F3F3F"/>
                </a:solidFill>
              </a:defRPr>
            </a:lvl1pPr>
            <a:lvl2pPr marL="514432" lvl="1" indent="-192912" algn="l">
              <a:lnSpc>
                <a:spcPct val="90000"/>
              </a:lnSpc>
              <a:spcBef>
                <a:spcPts val="281"/>
              </a:spcBef>
              <a:spcAft>
                <a:spcPts val="0"/>
              </a:spcAft>
              <a:buClr>
                <a:srgbClr val="3F3F3F"/>
              </a:buClr>
              <a:buSzPts val="1800"/>
              <a:buChar char="•"/>
              <a:defRPr sz="1013">
                <a:solidFill>
                  <a:srgbClr val="3F3F3F"/>
                </a:solidFill>
              </a:defRPr>
            </a:lvl2pPr>
            <a:lvl3pPr marL="771648" lvl="2" indent="-192912" algn="l">
              <a:lnSpc>
                <a:spcPct val="90000"/>
              </a:lnSpc>
              <a:spcBef>
                <a:spcPts val="281"/>
              </a:spcBef>
              <a:spcAft>
                <a:spcPts val="0"/>
              </a:spcAft>
              <a:buClr>
                <a:srgbClr val="3F3F3F"/>
              </a:buClr>
              <a:buSzPts val="1800"/>
              <a:buChar char="•"/>
              <a:defRPr sz="1013">
                <a:solidFill>
                  <a:srgbClr val="3F3F3F"/>
                </a:solidFill>
              </a:defRPr>
            </a:lvl3pPr>
            <a:lvl4pPr marL="1028865" lvl="3" indent="-192912" algn="l">
              <a:lnSpc>
                <a:spcPct val="90000"/>
              </a:lnSpc>
              <a:spcBef>
                <a:spcPts val="281"/>
              </a:spcBef>
              <a:spcAft>
                <a:spcPts val="0"/>
              </a:spcAft>
              <a:buClr>
                <a:srgbClr val="3F3F3F"/>
              </a:buClr>
              <a:buSzPts val="1800"/>
              <a:buChar char="•"/>
              <a:defRPr sz="1013">
                <a:solidFill>
                  <a:srgbClr val="3F3F3F"/>
                </a:solidFill>
              </a:defRPr>
            </a:lvl4pPr>
            <a:lvl5pPr marL="1286081" lvl="4" indent="-192912" algn="l">
              <a:lnSpc>
                <a:spcPct val="90000"/>
              </a:lnSpc>
              <a:spcBef>
                <a:spcPts val="281"/>
              </a:spcBef>
              <a:spcAft>
                <a:spcPts val="0"/>
              </a:spcAft>
              <a:buClr>
                <a:srgbClr val="3F3F3F"/>
              </a:buClr>
              <a:buSzPts val="1800"/>
              <a:buChar char="•"/>
              <a:defRPr sz="1013">
                <a:solidFill>
                  <a:srgbClr val="3F3F3F"/>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189" name="Google Shape;189;p37"/>
          <p:cNvSpPr txBox="1">
            <a:spLocks noGrp="1"/>
          </p:cNvSpPr>
          <p:nvPr>
            <p:ph type="title"/>
          </p:nvPr>
        </p:nvSpPr>
        <p:spPr>
          <a:xfrm>
            <a:off x="408968" y="1039190"/>
            <a:ext cx="2852081"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1575">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90" name="Google Shape;190;p37"/>
          <p:cNvGrpSpPr/>
          <p:nvPr/>
        </p:nvGrpSpPr>
        <p:grpSpPr>
          <a:xfrm rot="10800000">
            <a:off x="8315595" y="5596087"/>
            <a:ext cx="391936" cy="530386"/>
            <a:chOff x="2645664" y="2011680"/>
            <a:chExt cx="735606" cy="746592"/>
          </a:xfrm>
        </p:grpSpPr>
        <p:sp>
          <p:nvSpPr>
            <p:cNvPr id="191" name="Google Shape;191;p3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92" name="Google Shape;192;p3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grpSp>
        <p:nvGrpSpPr>
          <p:cNvPr id="193" name="Google Shape;193;p37"/>
          <p:cNvGrpSpPr/>
          <p:nvPr/>
        </p:nvGrpSpPr>
        <p:grpSpPr>
          <a:xfrm rot="10800000" flipH="1">
            <a:off x="4154662" y="5593683"/>
            <a:ext cx="391936" cy="530386"/>
            <a:chOff x="2645664" y="2011680"/>
            <a:chExt cx="735606" cy="746592"/>
          </a:xfrm>
        </p:grpSpPr>
        <p:sp>
          <p:nvSpPr>
            <p:cNvPr id="194" name="Google Shape;194;p3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95" name="Google Shape;195;p3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grpSp>
        <p:nvGrpSpPr>
          <p:cNvPr id="196" name="Google Shape;196;p37"/>
          <p:cNvGrpSpPr/>
          <p:nvPr/>
        </p:nvGrpSpPr>
        <p:grpSpPr>
          <a:xfrm>
            <a:off x="4155461" y="745361"/>
            <a:ext cx="391936" cy="530386"/>
            <a:chOff x="2645664" y="2011680"/>
            <a:chExt cx="735606" cy="746592"/>
          </a:xfrm>
        </p:grpSpPr>
        <p:sp>
          <p:nvSpPr>
            <p:cNvPr id="197" name="Google Shape;197;p3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198" name="Google Shape;198;p3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grpSp>
        <p:nvGrpSpPr>
          <p:cNvPr id="199" name="Google Shape;199;p37"/>
          <p:cNvGrpSpPr/>
          <p:nvPr/>
        </p:nvGrpSpPr>
        <p:grpSpPr>
          <a:xfrm flipH="1">
            <a:off x="8315595" y="742129"/>
            <a:ext cx="391936" cy="530386"/>
            <a:chOff x="2645664" y="2011680"/>
            <a:chExt cx="735606" cy="746592"/>
          </a:xfrm>
        </p:grpSpPr>
        <p:sp>
          <p:nvSpPr>
            <p:cNvPr id="200" name="Google Shape;200;p3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201" name="Google Shape;201;p3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202" name="Google Shape;202;p37"/>
          <p:cNvSpPr txBox="1">
            <a:spLocks noGrp="1"/>
          </p:cNvSpPr>
          <p:nvPr>
            <p:ph type="body" idx="2"/>
          </p:nvPr>
        </p:nvSpPr>
        <p:spPr>
          <a:xfrm>
            <a:off x="4867760" y="1852474"/>
            <a:ext cx="3207885" cy="3280664"/>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chemeClr val="lt1"/>
              </a:buClr>
              <a:buSzPts val="1800"/>
              <a:buChar char="•"/>
              <a:defRPr sz="1013">
                <a:solidFill>
                  <a:schemeClr val="lt1"/>
                </a:solidFill>
              </a:defRPr>
            </a:lvl1pPr>
            <a:lvl2pPr marL="514432" lvl="1" indent="-192912" algn="l">
              <a:lnSpc>
                <a:spcPct val="90000"/>
              </a:lnSpc>
              <a:spcBef>
                <a:spcPts val="281"/>
              </a:spcBef>
              <a:spcAft>
                <a:spcPts val="0"/>
              </a:spcAft>
              <a:buClr>
                <a:schemeClr val="lt1"/>
              </a:buClr>
              <a:buSzPts val="1800"/>
              <a:buChar char="•"/>
              <a:defRPr sz="1013">
                <a:solidFill>
                  <a:schemeClr val="lt1"/>
                </a:solidFill>
              </a:defRPr>
            </a:lvl2pPr>
            <a:lvl3pPr marL="771648" lvl="2" indent="-192912" algn="l">
              <a:lnSpc>
                <a:spcPct val="90000"/>
              </a:lnSpc>
              <a:spcBef>
                <a:spcPts val="281"/>
              </a:spcBef>
              <a:spcAft>
                <a:spcPts val="0"/>
              </a:spcAft>
              <a:buClr>
                <a:schemeClr val="lt1"/>
              </a:buClr>
              <a:buSzPts val="1800"/>
              <a:buChar char="•"/>
              <a:defRPr sz="1013">
                <a:solidFill>
                  <a:schemeClr val="lt1"/>
                </a:solidFill>
              </a:defRPr>
            </a:lvl3pPr>
            <a:lvl4pPr marL="1028865" lvl="3" indent="-192912" algn="l">
              <a:lnSpc>
                <a:spcPct val="90000"/>
              </a:lnSpc>
              <a:spcBef>
                <a:spcPts val="281"/>
              </a:spcBef>
              <a:spcAft>
                <a:spcPts val="0"/>
              </a:spcAft>
              <a:buClr>
                <a:schemeClr val="lt1"/>
              </a:buClr>
              <a:buSzPts val="1800"/>
              <a:buChar char="•"/>
              <a:defRPr sz="1013">
                <a:solidFill>
                  <a:schemeClr val="lt1"/>
                </a:solidFill>
              </a:defRPr>
            </a:lvl4pPr>
            <a:lvl5pPr marL="1286081" lvl="4" indent="-192912" algn="l">
              <a:lnSpc>
                <a:spcPct val="90000"/>
              </a:lnSpc>
              <a:spcBef>
                <a:spcPts val="281"/>
              </a:spcBef>
              <a:spcAft>
                <a:spcPts val="0"/>
              </a:spcAft>
              <a:buClr>
                <a:schemeClr val="lt1"/>
              </a:buClr>
              <a:buSzPts val="1800"/>
              <a:buChar char="•"/>
              <a:defRPr sz="1013">
                <a:solidFill>
                  <a:schemeClr val="lt1"/>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203" name="Google Shape;203;p37"/>
          <p:cNvSpPr txBox="1"/>
          <p:nvPr/>
        </p:nvSpPr>
        <p:spPr>
          <a:xfrm>
            <a:off x="4786921" y="222723"/>
            <a:ext cx="3369563" cy="129756"/>
          </a:xfrm>
          <a:prstGeom prst="rect">
            <a:avLst/>
          </a:prstGeom>
          <a:noFill/>
          <a:ln>
            <a:noFill/>
          </a:ln>
        </p:spPr>
        <p:txBody>
          <a:bodyPr spcFirstLastPara="1" wrap="square" lIns="51427" tIns="25706" rIns="51427" bIns="25706" anchor="t" anchorCtr="0">
            <a:spAutoFit/>
          </a:bodyPr>
          <a:lstStyle/>
          <a:p>
            <a:pPr marL="0" marR="0" lvl="0" indent="0" algn="ctr" rtl="0">
              <a:spcBef>
                <a:spcPts val="0"/>
              </a:spcBef>
              <a:spcAft>
                <a:spcPts val="0"/>
              </a:spcAft>
              <a:buNone/>
            </a:pPr>
            <a:r>
              <a:rPr lang="en-US" sz="506">
                <a:solidFill>
                  <a:schemeClr val="lt1"/>
                </a:solidFill>
                <a:latin typeface="Arial"/>
                <a:ea typeface="Arial"/>
                <a:cs typeface="Arial"/>
                <a:sym typeface="Arial"/>
              </a:rPr>
              <a:t>FLORIDA INTERNATIONAL UNIVERSITY</a:t>
            </a:r>
            <a:endParaRPr sz="1013"/>
          </a:p>
        </p:txBody>
      </p:sp>
      <p:sp>
        <p:nvSpPr>
          <p:cNvPr id="204" name="Google Shape;204;p37"/>
          <p:cNvSpPr txBox="1"/>
          <p:nvPr/>
        </p:nvSpPr>
        <p:spPr>
          <a:xfrm>
            <a:off x="4023740" y="6473302"/>
            <a:ext cx="4895924" cy="129756"/>
          </a:xfrm>
          <a:prstGeom prst="rect">
            <a:avLst/>
          </a:prstGeom>
          <a:noFill/>
          <a:ln>
            <a:noFill/>
          </a:ln>
        </p:spPr>
        <p:txBody>
          <a:bodyPr spcFirstLastPara="1" wrap="square" lIns="51427" tIns="25706" rIns="51427" bIns="25706" anchor="t" anchorCtr="0">
            <a:spAutoFit/>
          </a:bodyPr>
          <a:lstStyle/>
          <a:p>
            <a:pPr marL="0" marR="0" lvl="0" indent="0" algn="ctr" rtl="0">
              <a:spcBef>
                <a:spcPts val="0"/>
              </a:spcBef>
              <a:spcAft>
                <a:spcPts val="0"/>
              </a:spcAft>
              <a:buNone/>
            </a:pPr>
            <a:r>
              <a:rPr lang="en-US" sz="506">
                <a:solidFill>
                  <a:schemeClr val="lt1"/>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171449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eft Bar Slide 1">
  <p:cSld name="Left Bar Slide 1">
    <p:spTree>
      <p:nvGrpSpPr>
        <p:cNvPr id="1" name="Shape 22"/>
        <p:cNvGrpSpPr/>
        <p:nvPr/>
      </p:nvGrpSpPr>
      <p:grpSpPr>
        <a:xfrm>
          <a:off x="0" y="0"/>
          <a:ext cx="0" cy="0"/>
          <a:chOff x="0" y="0"/>
          <a:chExt cx="0" cy="0"/>
        </a:xfrm>
      </p:grpSpPr>
      <p:sp>
        <p:nvSpPr>
          <p:cNvPr id="23" name="Google Shape;23;p20"/>
          <p:cNvSpPr/>
          <p:nvPr/>
        </p:nvSpPr>
        <p:spPr>
          <a:xfrm>
            <a:off x="0" y="0"/>
            <a:ext cx="9144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51427" tIns="25706" rIns="51427" bIns="25706"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grpSp>
        <p:nvGrpSpPr>
          <p:cNvPr id="24" name="Google Shape;24;p20"/>
          <p:cNvGrpSpPr/>
          <p:nvPr/>
        </p:nvGrpSpPr>
        <p:grpSpPr>
          <a:xfrm rot="10800000" flipH="1">
            <a:off x="8388810" y="298640"/>
            <a:ext cx="551705" cy="746592"/>
            <a:chOff x="10666920" y="5421408"/>
            <a:chExt cx="735606" cy="746592"/>
          </a:xfrm>
        </p:grpSpPr>
        <p:sp>
          <p:nvSpPr>
            <p:cNvPr id="25" name="Google Shape;25;p20"/>
            <p:cNvSpPr/>
            <p:nvPr/>
          </p:nvSpPr>
          <p:spPr>
            <a:xfrm rot="5400000" flipH="1">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sp>
          <p:nvSpPr>
            <p:cNvPr id="26" name="Google Shape;26;p20"/>
            <p:cNvSpPr/>
            <p:nvPr/>
          </p:nvSpPr>
          <p:spPr>
            <a:xfrm rot="10800000" flipH="1">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grpSp>
      <p:sp>
        <p:nvSpPr>
          <p:cNvPr id="27" name="Google Shape;27;p20"/>
          <p:cNvSpPr txBox="1">
            <a:spLocks noGrp="1"/>
          </p:cNvSpPr>
          <p:nvPr>
            <p:ph type="body" idx="1"/>
          </p:nvPr>
        </p:nvSpPr>
        <p:spPr>
          <a:xfrm>
            <a:off x="2461653" y="1788668"/>
            <a:ext cx="5927158" cy="4249484"/>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rgbClr val="3F3F3F"/>
              </a:buClr>
              <a:buSzPts val="1800"/>
              <a:buChar char="•"/>
              <a:defRPr sz="1013">
                <a:solidFill>
                  <a:srgbClr val="3F3F3F"/>
                </a:solidFill>
              </a:defRPr>
            </a:lvl1pPr>
            <a:lvl2pPr marL="514432" lvl="1" indent="-192912" algn="l">
              <a:lnSpc>
                <a:spcPct val="90000"/>
              </a:lnSpc>
              <a:spcBef>
                <a:spcPts val="281"/>
              </a:spcBef>
              <a:spcAft>
                <a:spcPts val="0"/>
              </a:spcAft>
              <a:buClr>
                <a:srgbClr val="3F3F3F"/>
              </a:buClr>
              <a:buSzPts val="1800"/>
              <a:buChar char="•"/>
              <a:defRPr sz="1013">
                <a:solidFill>
                  <a:srgbClr val="3F3F3F"/>
                </a:solidFill>
              </a:defRPr>
            </a:lvl2pPr>
            <a:lvl3pPr marL="771648" lvl="2" indent="-192912" algn="l">
              <a:lnSpc>
                <a:spcPct val="90000"/>
              </a:lnSpc>
              <a:spcBef>
                <a:spcPts val="281"/>
              </a:spcBef>
              <a:spcAft>
                <a:spcPts val="0"/>
              </a:spcAft>
              <a:buClr>
                <a:srgbClr val="3F3F3F"/>
              </a:buClr>
              <a:buSzPts val="1800"/>
              <a:buChar char="•"/>
              <a:defRPr sz="1013">
                <a:solidFill>
                  <a:srgbClr val="3F3F3F"/>
                </a:solidFill>
              </a:defRPr>
            </a:lvl3pPr>
            <a:lvl4pPr marL="1028865" lvl="3" indent="-192912" algn="l">
              <a:lnSpc>
                <a:spcPct val="90000"/>
              </a:lnSpc>
              <a:spcBef>
                <a:spcPts val="281"/>
              </a:spcBef>
              <a:spcAft>
                <a:spcPts val="0"/>
              </a:spcAft>
              <a:buClr>
                <a:srgbClr val="3F3F3F"/>
              </a:buClr>
              <a:buSzPts val="1800"/>
              <a:buChar char="•"/>
              <a:defRPr sz="1013">
                <a:solidFill>
                  <a:srgbClr val="3F3F3F"/>
                </a:solidFill>
              </a:defRPr>
            </a:lvl4pPr>
            <a:lvl5pPr marL="1286081" lvl="4" indent="-192912" algn="l">
              <a:lnSpc>
                <a:spcPct val="90000"/>
              </a:lnSpc>
              <a:spcBef>
                <a:spcPts val="281"/>
              </a:spcBef>
              <a:spcAft>
                <a:spcPts val="0"/>
              </a:spcAft>
              <a:buClr>
                <a:srgbClr val="3F3F3F"/>
              </a:buClr>
              <a:buSzPts val="1800"/>
              <a:buChar char="•"/>
              <a:defRPr sz="1013">
                <a:solidFill>
                  <a:srgbClr val="3F3F3F"/>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28" name="Google Shape;28;p20"/>
          <p:cNvSpPr txBox="1"/>
          <p:nvPr/>
        </p:nvSpPr>
        <p:spPr>
          <a:xfrm>
            <a:off x="2461653" y="894071"/>
            <a:ext cx="4579228" cy="721658"/>
          </a:xfrm>
          <a:prstGeom prst="rect">
            <a:avLst/>
          </a:prstGeom>
          <a:noFill/>
          <a:ln>
            <a:noFill/>
          </a:ln>
        </p:spPr>
        <p:txBody>
          <a:bodyPr spcFirstLastPara="1" wrap="square" lIns="51427" tIns="25706" rIns="51427" bIns="25706" anchor="ctr" anchorCtr="0">
            <a:noAutofit/>
          </a:bodyPr>
          <a:lstStyle/>
          <a:p>
            <a:pPr marL="0" marR="0" lvl="0" indent="0" algn="l" rtl="0">
              <a:lnSpc>
                <a:spcPct val="90000"/>
              </a:lnSpc>
              <a:spcBef>
                <a:spcPts val="0"/>
              </a:spcBef>
              <a:spcAft>
                <a:spcPts val="0"/>
              </a:spcAft>
              <a:buClr>
                <a:srgbClr val="D92D8A"/>
              </a:buClr>
              <a:buSzPts val="3200"/>
              <a:buFont typeface="Arial"/>
              <a:buNone/>
            </a:pPr>
            <a:endParaRPr sz="1800" b="0" i="0" u="none" strike="noStrike" cap="none">
              <a:solidFill>
                <a:srgbClr val="D92D8A"/>
              </a:solidFill>
              <a:latin typeface="Arial"/>
              <a:ea typeface="Arial"/>
              <a:cs typeface="Arial"/>
              <a:sym typeface="Arial"/>
            </a:endParaRPr>
          </a:p>
        </p:txBody>
      </p:sp>
      <p:sp>
        <p:nvSpPr>
          <p:cNvPr id="29" name="Google Shape;29;p20"/>
          <p:cNvSpPr txBox="1">
            <a:spLocks noGrp="1"/>
          </p:cNvSpPr>
          <p:nvPr>
            <p:ph type="title"/>
          </p:nvPr>
        </p:nvSpPr>
        <p:spPr>
          <a:xfrm>
            <a:off x="2461653" y="819848"/>
            <a:ext cx="5927158"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1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0" name="Google Shape;30;p20" descr="A blue sky&#10;&#10;Description automatically generated"/>
          <p:cNvPicPr preferRelativeResize="0"/>
          <p:nvPr/>
        </p:nvPicPr>
        <p:blipFill rotWithShape="1">
          <a:blip r:embed="rId2">
            <a:alphaModFix/>
          </a:blip>
          <a:srcRect/>
          <a:stretch/>
        </p:blipFill>
        <p:spPr>
          <a:xfrm>
            <a:off x="0" y="1"/>
            <a:ext cx="1849349" cy="6857999"/>
          </a:xfrm>
          <a:prstGeom prst="rect">
            <a:avLst/>
          </a:prstGeom>
          <a:noFill/>
          <a:ln>
            <a:noFill/>
          </a:ln>
        </p:spPr>
      </p:pic>
      <p:pic>
        <p:nvPicPr>
          <p:cNvPr id="31" name="Google Shape;31;p20" descr="A close up of a sign&#10;&#10;Description automatically generated"/>
          <p:cNvPicPr preferRelativeResize="0"/>
          <p:nvPr/>
        </p:nvPicPr>
        <p:blipFill rotWithShape="1">
          <a:blip r:embed="rId3">
            <a:alphaModFix/>
          </a:blip>
          <a:srcRect/>
          <a:stretch/>
        </p:blipFill>
        <p:spPr>
          <a:xfrm>
            <a:off x="408967" y="5713629"/>
            <a:ext cx="913163" cy="563880"/>
          </a:xfrm>
          <a:prstGeom prst="rect">
            <a:avLst/>
          </a:prstGeom>
          <a:noFill/>
          <a:ln>
            <a:noFill/>
          </a:ln>
        </p:spPr>
      </p:pic>
      <p:sp>
        <p:nvSpPr>
          <p:cNvPr id="32" name="Google Shape;32;p20"/>
          <p:cNvSpPr txBox="1"/>
          <p:nvPr/>
        </p:nvSpPr>
        <p:spPr>
          <a:xfrm>
            <a:off x="4063621" y="6483241"/>
            <a:ext cx="4895924"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b="0" i="0" u="none" strike="noStrike" cap="none">
                <a:solidFill>
                  <a:srgbClr val="7F7F7F"/>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25436333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ixed Background 3">
  <p:cSld name="Mixed Background 3">
    <p:spTree>
      <p:nvGrpSpPr>
        <p:cNvPr id="1" name="Shape 205"/>
        <p:cNvGrpSpPr/>
        <p:nvPr/>
      </p:nvGrpSpPr>
      <p:grpSpPr>
        <a:xfrm>
          <a:off x="0" y="0"/>
          <a:ext cx="0" cy="0"/>
          <a:chOff x="0" y="0"/>
          <a:chExt cx="0" cy="0"/>
        </a:xfrm>
      </p:grpSpPr>
      <p:sp>
        <p:nvSpPr>
          <p:cNvPr id="206" name="Google Shape;206;p38"/>
          <p:cNvSpPr/>
          <p:nvPr/>
        </p:nvSpPr>
        <p:spPr>
          <a:xfrm>
            <a:off x="0" y="0"/>
            <a:ext cx="9144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51427" tIns="25706" rIns="51427" bIns="25706"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nvGrpSpPr>
          <p:cNvPr id="207" name="Google Shape;207;p38"/>
          <p:cNvGrpSpPr/>
          <p:nvPr/>
        </p:nvGrpSpPr>
        <p:grpSpPr>
          <a:xfrm>
            <a:off x="4154662" y="745237"/>
            <a:ext cx="391936" cy="530387"/>
            <a:chOff x="5537620" y="745237"/>
            <a:chExt cx="522582" cy="530387"/>
          </a:xfrm>
        </p:grpSpPr>
        <p:sp>
          <p:nvSpPr>
            <p:cNvPr id="208" name="Google Shape;208;p38"/>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209" name="Google Shape;209;p38"/>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grpSp>
        <p:nvGrpSpPr>
          <p:cNvPr id="210" name="Google Shape;210;p38"/>
          <p:cNvGrpSpPr/>
          <p:nvPr/>
        </p:nvGrpSpPr>
        <p:grpSpPr>
          <a:xfrm rot="10800000" flipH="1">
            <a:off x="4154662" y="5593682"/>
            <a:ext cx="391936" cy="530386"/>
            <a:chOff x="5537620" y="745237"/>
            <a:chExt cx="522582" cy="530387"/>
          </a:xfrm>
        </p:grpSpPr>
        <p:sp>
          <p:nvSpPr>
            <p:cNvPr id="211" name="Google Shape;211;p38"/>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212" name="Google Shape;212;p38"/>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grpSp>
        <p:nvGrpSpPr>
          <p:cNvPr id="213" name="Google Shape;213;p38"/>
          <p:cNvGrpSpPr/>
          <p:nvPr/>
        </p:nvGrpSpPr>
        <p:grpSpPr>
          <a:xfrm>
            <a:off x="8314956" y="745237"/>
            <a:ext cx="391936" cy="530387"/>
            <a:chOff x="11140977" y="745237"/>
            <a:chExt cx="522582" cy="530387"/>
          </a:xfrm>
        </p:grpSpPr>
        <p:sp>
          <p:nvSpPr>
            <p:cNvPr id="214" name="Google Shape;214;p38"/>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215" name="Google Shape;215;p38"/>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grpSp>
        <p:nvGrpSpPr>
          <p:cNvPr id="216" name="Google Shape;216;p38"/>
          <p:cNvGrpSpPr/>
          <p:nvPr/>
        </p:nvGrpSpPr>
        <p:grpSpPr>
          <a:xfrm rot="10800000" flipH="1">
            <a:off x="8314956" y="5593682"/>
            <a:ext cx="391936" cy="530386"/>
            <a:chOff x="11140977" y="745237"/>
            <a:chExt cx="522582" cy="530387"/>
          </a:xfrm>
        </p:grpSpPr>
        <p:sp>
          <p:nvSpPr>
            <p:cNvPr id="217" name="Google Shape;217;p38"/>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218" name="Google Shape;218;p38"/>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219" name="Google Shape;219;p38"/>
          <p:cNvSpPr txBox="1">
            <a:spLocks noGrp="1"/>
          </p:cNvSpPr>
          <p:nvPr>
            <p:ph type="body" idx="1"/>
          </p:nvPr>
        </p:nvSpPr>
        <p:spPr>
          <a:xfrm>
            <a:off x="4867760" y="1852474"/>
            <a:ext cx="3207885" cy="3280664"/>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rgbClr val="3F3F3F"/>
              </a:buClr>
              <a:buSzPts val="1800"/>
              <a:buChar char="•"/>
              <a:defRPr sz="1013">
                <a:solidFill>
                  <a:srgbClr val="3F3F3F"/>
                </a:solidFill>
              </a:defRPr>
            </a:lvl1pPr>
            <a:lvl2pPr marL="514432" lvl="1" indent="-192912" algn="l">
              <a:lnSpc>
                <a:spcPct val="90000"/>
              </a:lnSpc>
              <a:spcBef>
                <a:spcPts val="281"/>
              </a:spcBef>
              <a:spcAft>
                <a:spcPts val="0"/>
              </a:spcAft>
              <a:buClr>
                <a:srgbClr val="3F3F3F"/>
              </a:buClr>
              <a:buSzPts val="1800"/>
              <a:buChar char="•"/>
              <a:defRPr sz="1013">
                <a:solidFill>
                  <a:srgbClr val="3F3F3F"/>
                </a:solidFill>
              </a:defRPr>
            </a:lvl2pPr>
            <a:lvl3pPr marL="771648" lvl="2" indent="-192912" algn="l">
              <a:lnSpc>
                <a:spcPct val="90000"/>
              </a:lnSpc>
              <a:spcBef>
                <a:spcPts val="281"/>
              </a:spcBef>
              <a:spcAft>
                <a:spcPts val="0"/>
              </a:spcAft>
              <a:buClr>
                <a:srgbClr val="3F3F3F"/>
              </a:buClr>
              <a:buSzPts val="1800"/>
              <a:buChar char="•"/>
              <a:defRPr sz="1013">
                <a:solidFill>
                  <a:srgbClr val="3F3F3F"/>
                </a:solidFill>
              </a:defRPr>
            </a:lvl3pPr>
            <a:lvl4pPr marL="1028865" lvl="3" indent="-192912" algn="l">
              <a:lnSpc>
                <a:spcPct val="90000"/>
              </a:lnSpc>
              <a:spcBef>
                <a:spcPts val="281"/>
              </a:spcBef>
              <a:spcAft>
                <a:spcPts val="0"/>
              </a:spcAft>
              <a:buClr>
                <a:srgbClr val="3F3F3F"/>
              </a:buClr>
              <a:buSzPts val="1800"/>
              <a:buChar char="•"/>
              <a:defRPr sz="1013">
                <a:solidFill>
                  <a:srgbClr val="3F3F3F"/>
                </a:solidFill>
              </a:defRPr>
            </a:lvl4pPr>
            <a:lvl5pPr marL="1286081" lvl="4" indent="-192912" algn="l">
              <a:lnSpc>
                <a:spcPct val="90000"/>
              </a:lnSpc>
              <a:spcBef>
                <a:spcPts val="281"/>
              </a:spcBef>
              <a:spcAft>
                <a:spcPts val="0"/>
              </a:spcAft>
              <a:buClr>
                <a:srgbClr val="3F3F3F"/>
              </a:buClr>
              <a:buSzPts val="1800"/>
              <a:buChar char="•"/>
              <a:defRPr sz="1013">
                <a:solidFill>
                  <a:srgbClr val="3F3F3F"/>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pic>
        <p:nvPicPr>
          <p:cNvPr id="220" name="Google Shape;220;p38" descr="A blue sky&#10;&#10;Description automatically generated"/>
          <p:cNvPicPr preferRelativeResize="0"/>
          <p:nvPr/>
        </p:nvPicPr>
        <p:blipFill rotWithShape="1">
          <a:blip r:embed="rId2">
            <a:alphaModFix/>
          </a:blip>
          <a:srcRect/>
          <a:stretch/>
        </p:blipFill>
        <p:spPr>
          <a:xfrm>
            <a:off x="1" y="1"/>
            <a:ext cx="3799405" cy="6858000"/>
          </a:xfrm>
          <a:prstGeom prst="rect">
            <a:avLst/>
          </a:prstGeom>
          <a:noFill/>
          <a:ln>
            <a:noFill/>
          </a:ln>
        </p:spPr>
      </p:pic>
      <p:pic>
        <p:nvPicPr>
          <p:cNvPr id="221" name="Google Shape;221;p38" descr="A close up of a sign&#10;&#10;Description automatically generated"/>
          <p:cNvPicPr preferRelativeResize="0"/>
          <p:nvPr/>
        </p:nvPicPr>
        <p:blipFill rotWithShape="1">
          <a:blip r:embed="rId3">
            <a:alphaModFix/>
          </a:blip>
          <a:srcRect/>
          <a:stretch/>
        </p:blipFill>
        <p:spPr>
          <a:xfrm>
            <a:off x="408967" y="5713629"/>
            <a:ext cx="913163" cy="563880"/>
          </a:xfrm>
          <a:prstGeom prst="rect">
            <a:avLst/>
          </a:prstGeom>
          <a:noFill/>
          <a:ln>
            <a:noFill/>
          </a:ln>
        </p:spPr>
      </p:pic>
      <p:sp>
        <p:nvSpPr>
          <p:cNvPr id="222" name="Google Shape;222;p38"/>
          <p:cNvSpPr txBox="1">
            <a:spLocks noGrp="1"/>
          </p:cNvSpPr>
          <p:nvPr>
            <p:ph type="body" idx="2"/>
          </p:nvPr>
        </p:nvSpPr>
        <p:spPr>
          <a:xfrm>
            <a:off x="408968" y="1852474"/>
            <a:ext cx="2852081" cy="3280664"/>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chemeClr val="lt1"/>
              </a:buClr>
              <a:buSzPts val="1800"/>
              <a:buChar char="•"/>
              <a:defRPr sz="1013">
                <a:solidFill>
                  <a:schemeClr val="lt1"/>
                </a:solidFill>
              </a:defRPr>
            </a:lvl1pPr>
            <a:lvl2pPr marL="514432" lvl="1" indent="-192912" algn="l">
              <a:lnSpc>
                <a:spcPct val="90000"/>
              </a:lnSpc>
              <a:spcBef>
                <a:spcPts val="281"/>
              </a:spcBef>
              <a:spcAft>
                <a:spcPts val="0"/>
              </a:spcAft>
              <a:buClr>
                <a:schemeClr val="lt1"/>
              </a:buClr>
              <a:buSzPts val="1800"/>
              <a:buChar char="•"/>
              <a:defRPr sz="1013">
                <a:solidFill>
                  <a:schemeClr val="lt1"/>
                </a:solidFill>
              </a:defRPr>
            </a:lvl2pPr>
            <a:lvl3pPr marL="771648" lvl="2" indent="-192912" algn="l">
              <a:lnSpc>
                <a:spcPct val="90000"/>
              </a:lnSpc>
              <a:spcBef>
                <a:spcPts val="281"/>
              </a:spcBef>
              <a:spcAft>
                <a:spcPts val="0"/>
              </a:spcAft>
              <a:buClr>
                <a:schemeClr val="lt1"/>
              </a:buClr>
              <a:buSzPts val="1800"/>
              <a:buChar char="•"/>
              <a:defRPr sz="1013">
                <a:solidFill>
                  <a:schemeClr val="lt1"/>
                </a:solidFill>
              </a:defRPr>
            </a:lvl3pPr>
            <a:lvl4pPr marL="1028865" lvl="3" indent="-192912" algn="l">
              <a:lnSpc>
                <a:spcPct val="90000"/>
              </a:lnSpc>
              <a:spcBef>
                <a:spcPts val="281"/>
              </a:spcBef>
              <a:spcAft>
                <a:spcPts val="0"/>
              </a:spcAft>
              <a:buClr>
                <a:schemeClr val="lt1"/>
              </a:buClr>
              <a:buSzPts val="1800"/>
              <a:buChar char="•"/>
              <a:defRPr sz="1013">
                <a:solidFill>
                  <a:schemeClr val="lt1"/>
                </a:solidFill>
              </a:defRPr>
            </a:lvl4pPr>
            <a:lvl5pPr marL="1286081" lvl="4" indent="-192912" algn="l">
              <a:lnSpc>
                <a:spcPct val="90000"/>
              </a:lnSpc>
              <a:spcBef>
                <a:spcPts val="281"/>
              </a:spcBef>
              <a:spcAft>
                <a:spcPts val="0"/>
              </a:spcAft>
              <a:buClr>
                <a:schemeClr val="lt1"/>
              </a:buClr>
              <a:buSzPts val="1800"/>
              <a:buChar char="•"/>
              <a:defRPr sz="1013">
                <a:solidFill>
                  <a:schemeClr val="lt1"/>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223" name="Google Shape;223;p38"/>
          <p:cNvSpPr txBox="1">
            <a:spLocks noGrp="1"/>
          </p:cNvSpPr>
          <p:nvPr>
            <p:ph type="title"/>
          </p:nvPr>
        </p:nvSpPr>
        <p:spPr>
          <a:xfrm>
            <a:off x="408968" y="1039190"/>
            <a:ext cx="2852081"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2800"/>
              <a:buFont typeface="Arial"/>
              <a:buNone/>
              <a:defRPr sz="1575">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4" name="Google Shape;224;p38"/>
          <p:cNvSpPr txBox="1"/>
          <p:nvPr/>
        </p:nvSpPr>
        <p:spPr>
          <a:xfrm>
            <a:off x="4786921" y="222723"/>
            <a:ext cx="3369563" cy="129756"/>
          </a:xfrm>
          <a:prstGeom prst="rect">
            <a:avLst/>
          </a:prstGeom>
          <a:noFill/>
          <a:ln>
            <a:noFill/>
          </a:ln>
        </p:spPr>
        <p:txBody>
          <a:bodyPr spcFirstLastPara="1" wrap="square" lIns="51427" tIns="25706" rIns="51427" bIns="25706" anchor="t" anchorCtr="0">
            <a:spAutoFit/>
          </a:bodyPr>
          <a:lstStyle/>
          <a:p>
            <a:pPr marL="0" marR="0" lvl="0" indent="0" algn="ctr" rtl="0">
              <a:spcBef>
                <a:spcPts val="0"/>
              </a:spcBef>
              <a:spcAft>
                <a:spcPts val="0"/>
              </a:spcAft>
              <a:buNone/>
            </a:pPr>
            <a:r>
              <a:rPr lang="en-US" sz="506">
                <a:solidFill>
                  <a:srgbClr val="7F7F7F"/>
                </a:solidFill>
                <a:latin typeface="Arial"/>
                <a:ea typeface="Arial"/>
                <a:cs typeface="Arial"/>
                <a:sym typeface="Arial"/>
              </a:rPr>
              <a:t>FLORIDA INTERNATIONAL UNIVERSITY</a:t>
            </a:r>
            <a:endParaRPr sz="1013"/>
          </a:p>
        </p:txBody>
      </p:sp>
      <p:sp>
        <p:nvSpPr>
          <p:cNvPr id="225" name="Google Shape;225;p38"/>
          <p:cNvSpPr txBox="1"/>
          <p:nvPr/>
        </p:nvSpPr>
        <p:spPr>
          <a:xfrm>
            <a:off x="4023740" y="6473302"/>
            <a:ext cx="4895924" cy="129756"/>
          </a:xfrm>
          <a:prstGeom prst="rect">
            <a:avLst/>
          </a:prstGeom>
          <a:noFill/>
          <a:ln>
            <a:noFill/>
          </a:ln>
        </p:spPr>
        <p:txBody>
          <a:bodyPr spcFirstLastPara="1" wrap="square" lIns="51427" tIns="25706" rIns="51427" bIns="25706" anchor="t" anchorCtr="0">
            <a:spAutoFit/>
          </a:bodyPr>
          <a:lstStyle/>
          <a:p>
            <a:pPr marL="0" marR="0" lvl="0" indent="0" algn="ctr" rtl="0">
              <a:spcBef>
                <a:spcPts val="0"/>
              </a:spcBef>
              <a:spcAft>
                <a:spcPts val="0"/>
              </a:spcAft>
              <a:buNone/>
            </a:pPr>
            <a:r>
              <a:rPr lang="en-US" sz="506">
                <a:solidFill>
                  <a:srgbClr val="7F7F7F"/>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19515200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249333" y="211724"/>
            <a:ext cx="758635" cy="651436"/>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6018620" y="6534594"/>
            <a:ext cx="2918251" cy="164532"/>
          </a:xfrm>
          <a:prstGeom prst="rect">
            <a:avLst/>
          </a:prstGeom>
          <a:noFill/>
        </p:spPr>
        <p:txBody>
          <a:bodyPr wrap="square" rtlCol="0">
            <a:spAutoFit/>
          </a:bodyPr>
          <a:lstStyle/>
          <a:p>
            <a:pPr algn="ctr"/>
            <a:r>
              <a:rPr lang="en-US" sz="469" kern="1200" spc="3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821791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4/14/2026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669758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249333" y="211724"/>
            <a:ext cx="758635" cy="651436"/>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6018620" y="6534593"/>
            <a:ext cx="2918251" cy="188513"/>
          </a:xfrm>
          <a:prstGeom prst="rect">
            <a:avLst/>
          </a:prstGeom>
          <a:noFill/>
        </p:spPr>
        <p:txBody>
          <a:bodyPr wrap="square" rtlCol="0">
            <a:spAutoFit/>
          </a:bodyPr>
          <a:lstStyle/>
          <a:p>
            <a:pPr algn="ctr"/>
            <a:r>
              <a:rPr lang="en-US" sz="625" kern="1200" spc="47"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ixed Background 1">
  <p:cSld name="Mixed Background 1">
    <p:spTree>
      <p:nvGrpSpPr>
        <p:cNvPr id="1" name="Shape 33"/>
        <p:cNvGrpSpPr/>
        <p:nvPr/>
      </p:nvGrpSpPr>
      <p:grpSpPr>
        <a:xfrm>
          <a:off x="0" y="0"/>
          <a:ext cx="0" cy="0"/>
          <a:chOff x="0" y="0"/>
          <a:chExt cx="0" cy="0"/>
        </a:xfrm>
      </p:grpSpPr>
      <p:sp>
        <p:nvSpPr>
          <p:cNvPr id="34" name="Google Shape;34;p21"/>
          <p:cNvSpPr/>
          <p:nvPr/>
        </p:nvSpPr>
        <p:spPr>
          <a:xfrm>
            <a:off x="0" y="0"/>
            <a:ext cx="9144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51427" tIns="25706" rIns="51427" bIns="25706"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pic>
        <p:nvPicPr>
          <p:cNvPr id="35" name="Google Shape;35;p21" descr="A close up of a sign&#10;&#10;Description automatically generated"/>
          <p:cNvPicPr preferRelativeResize="0"/>
          <p:nvPr/>
        </p:nvPicPr>
        <p:blipFill rotWithShape="1">
          <a:blip r:embed="rId2">
            <a:alphaModFix/>
          </a:blip>
          <a:srcRect/>
          <a:stretch/>
        </p:blipFill>
        <p:spPr>
          <a:xfrm>
            <a:off x="408967" y="5713629"/>
            <a:ext cx="913163" cy="563880"/>
          </a:xfrm>
          <a:prstGeom prst="rect">
            <a:avLst/>
          </a:prstGeom>
          <a:noFill/>
          <a:ln>
            <a:noFill/>
          </a:ln>
        </p:spPr>
      </p:pic>
      <p:sp>
        <p:nvSpPr>
          <p:cNvPr id="36" name="Google Shape;36;p21"/>
          <p:cNvSpPr txBox="1">
            <a:spLocks noGrp="1"/>
          </p:cNvSpPr>
          <p:nvPr>
            <p:ph type="body" idx="1"/>
          </p:nvPr>
        </p:nvSpPr>
        <p:spPr>
          <a:xfrm>
            <a:off x="408968" y="1852474"/>
            <a:ext cx="2852081" cy="3280664"/>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rgbClr val="3F3F3F"/>
              </a:buClr>
              <a:buSzPts val="1800"/>
              <a:buChar char="•"/>
              <a:defRPr sz="1013">
                <a:solidFill>
                  <a:srgbClr val="3F3F3F"/>
                </a:solidFill>
              </a:defRPr>
            </a:lvl1pPr>
            <a:lvl2pPr marL="514432" lvl="1" indent="-192912" algn="l">
              <a:lnSpc>
                <a:spcPct val="90000"/>
              </a:lnSpc>
              <a:spcBef>
                <a:spcPts val="281"/>
              </a:spcBef>
              <a:spcAft>
                <a:spcPts val="0"/>
              </a:spcAft>
              <a:buClr>
                <a:srgbClr val="3F3F3F"/>
              </a:buClr>
              <a:buSzPts val="1800"/>
              <a:buChar char="•"/>
              <a:defRPr sz="1013">
                <a:solidFill>
                  <a:srgbClr val="3F3F3F"/>
                </a:solidFill>
              </a:defRPr>
            </a:lvl2pPr>
            <a:lvl3pPr marL="771648" lvl="2" indent="-192912" algn="l">
              <a:lnSpc>
                <a:spcPct val="90000"/>
              </a:lnSpc>
              <a:spcBef>
                <a:spcPts val="281"/>
              </a:spcBef>
              <a:spcAft>
                <a:spcPts val="0"/>
              </a:spcAft>
              <a:buClr>
                <a:srgbClr val="3F3F3F"/>
              </a:buClr>
              <a:buSzPts val="1800"/>
              <a:buChar char="•"/>
              <a:defRPr sz="1013">
                <a:solidFill>
                  <a:srgbClr val="3F3F3F"/>
                </a:solidFill>
              </a:defRPr>
            </a:lvl3pPr>
            <a:lvl4pPr marL="1028865" lvl="3" indent="-192912" algn="l">
              <a:lnSpc>
                <a:spcPct val="90000"/>
              </a:lnSpc>
              <a:spcBef>
                <a:spcPts val="281"/>
              </a:spcBef>
              <a:spcAft>
                <a:spcPts val="0"/>
              </a:spcAft>
              <a:buClr>
                <a:srgbClr val="3F3F3F"/>
              </a:buClr>
              <a:buSzPts val="1800"/>
              <a:buChar char="•"/>
              <a:defRPr sz="1013">
                <a:solidFill>
                  <a:srgbClr val="3F3F3F"/>
                </a:solidFill>
              </a:defRPr>
            </a:lvl4pPr>
            <a:lvl5pPr marL="1286081" lvl="4" indent="-192912" algn="l">
              <a:lnSpc>
                <a:spcPct val="90000"/>
              </a:lnSpc>
              <a:spcBef>
                <a:spcPts val="281"/>
              </a:spcBef>
              <a:spcAft>
                <a:spcPts val="0"/>
              </a:spcAft>
              <a:buClr>
                <a:srgbClr val="3F3F3F"/>
              </a:buClr>
              <a:buSzPts val="1800"/>
              <a:buChar char="•"/>
              <a:defRPr sz="1013">
                <a:solidFill>
                  <a:srgbClr val="3F3F3F"/>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37" name="Google Shape;37;p21"/>
          <p:cNvSpPr txBox="1">
            <a:spLocks noGrp="1"/>
          </p:cNvSpPr>
          <p:nvPr>
            <p:ph type="title"/>
          </p:nvPr>
        </p:nvSpPr>
        <p:spPr>
          <a:xfrm>
            <a:off x="408968" y="1039190"/>
            <a:ext cx="2852081"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1575">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8" name="Google Shape;38;p21" descr="A blue sky&#10;&#10;Description automatically generated"/>
          <p:cNvPicPr preferRelativeResize="0"/>
          <p:nvPr/>
        </p:nvPicPr>
        <p:blipFill rotWithShape="1">
          <a:blip r:embed="rId3">
            <a:alphaModFix/>
          </a:blip>
          <a:srcRect/>
          <a:stretch/>
        </p:blipFill>
        <p:spPr>
          <a:xfrm>
            <a:off x="3733176" y="0"/>
            <a:ext cx="5410824" cy="6858000"/>
          </a:xfrm>
          <a:prstGeom prst="rect">
            <a:avLst/>
          </a:prstGeom>
          <a:noFill/>
          <a:ln>
            <a:noFill/>
          </a:ln>
        </p:spPr>
      </p:pic>
      <p:sp>
        <p:nvSpPr>
          <p:cNvPr id="39" name="Google Shape;39;p21"/>
          <p:cNvSpPr txBox="1">
            <a:spLocks noGrp="1"/>
          </p:cNvSpPr>
          <p:nvPr>
            <p:ph type="body" idx="2"/>
          </p:nvPr>
        </p:nvSpPr>
        <p:spPr>
          <a:xfrm>
            <a:off x="4867760" y="1852474"/>
            <a:ext cx="3207885" cy="3280664"/>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chemeClr val="lt1"/>
              </a:buClr>
              <a:buSzPts val="1800"/>
              <a:buChar char="•"/>
              <a:defRPr sz="1013">
                <a:solidFill>
                  <a:schemeClr val="lt1"/>
                </a:solidFill>
              </a:defRPr>
            </a:lvl1pPr>
            <a:lvl2pPr marL="514432" lvl="1" indent="-192912" algn="l">
              <a:lnSpc>
                <a:spcPct val="90000"/>
              </a:lnSpc>
              <a:spcBef>
                <a:spcPts val="281"/>
              </a:spcBef>
              <a:spcAft>
                <a:spcPts val="0"/>
              </a:spcAft>
              <a:buClr>
                <a:schemeClr val="lt1"/>
              </a:buClr>
              <a:buSzPts val="1800"/>
              <a:buChar char="•"/>
              <a:defRPr sz="1013">
                <a:solidFill>
                  <a:schemeClr val="lt1"/>
                </a:solidFill>
              </a:defRPr>
            </a:lvl2pPr>
            <a:lvl3pPr marL="771648" lvl="2" indent="-192912" algn="l">
              <a:lnSpc>
                <a:spcPct val="90000"/>
              </a:lnSpc>
              <a:spcBef>
                <a:spcPts val="281"/>
              </a:spcBef>
              <a:spcAft>
                <a:spcPts val="0"/>
              </a:spcAft>
              <a:buClr>
                <a:schemeClr val="lt1"/>
              </a:buClr>
              <a:buSzPts val="1800"/>
              <a:buChar char="•"/>
              <a:defRPr sz="1013">
                <a:solidFill>
                  <a:schemeClr val="lt1"/>
                </a:solidFill>
              </a:defRPr>
            </a:lvl3pPr>
            <a:lvl4pPr marL="1028865" lvl="3" indent="-192912" algn="l">
              <a:lnSpc>
                <a:spcPct val="90000"/>
              </a:lnSpc>
              <a:spcBef>
                <a:spcPts val="281"/>
              </a:spcBef>
              <a:spcAft>
                <a:spcPts val="0"/>
              </a:spcAft>
              <a:buClr>
                <a:schemeClr val="lt1"/>
              </a:buClr>
              <a:buSzPts val="1800"/>
              <a:buChar char="•"/>
              <a:defRPr sz="1013">
                <a:solidFill>
                  <a:schemeClr val="lt1"/>
                </a:solidFill>
              </a:defRPr>
            </a:lvl4pPr>
            <a:lvl5pPr marL="1286081" lvl="4" indent="-192912" algn="l">
              <a:lnSpc>
                <a:spcPct val="90000"/>
              </a:lnSpc>
              <a:spcBef>
                <a:spcPts val="281"/>
              </a:spcBef>
              <a:spcAft>
                <a:spcPts val="0"/>
              </a:spcAft>
              <a:buClr>
                <a:schemeClr val="lt1"/>
              </a:buClr>
              <a:buSzPts val="1800"/>
              <a:buChar char="•"/>
              <a:defRPr sz="1013">
                <a:solidFill>
                  <a:schemeClr val="lt1"/>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grpSp>
        <p:nvGrpSpPr>
          <p:cNvPr id="40" name="Google Shape;40;p21"/>
          <p:cNvGrpSpPr/>
          <p:nvPr/>
        </p:nvGrpSpPr>
        <p:grpSpPr>
          <a:xfrm rot="10800000" flipH="1">
            <a:off x="4154662" y="5593682"/>
            <a:ext cx="391936" cy="530386"/>
            <a:chOff x="5537620" y="745237"/>
            <a:chExt cx="522582" cy="530387"/>
          </a:xfrm>
        </p:grpSpPr>
        <p:sp>
          <p:nvSpPr>
            <p:cNvPr id="41" name="Google Shape;41;p2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sp>
          <p:nvSpPr>
            <p:cNvPr id="42" name="Google Shape;42;p2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grpSp>
      <p:grpSp>
        <p:nvGrpSpPr>
          <p:cNvPr id="43" name="Google Shape;43;p21"/>
          <p:cNvGrpSpPr/>
          <p:nvPr/>
        </p:nvGrpSpPr>
        <p:grpSpPr>
          <a:xfrm>
            <a:off x="4154662" y="745237"/>
            <a:ext cx="391936" cy="529650"/>
            <a:chOff x="5537620" y="745237"/>
            <a:chExt cx="522582" cy="529650"/>
          </a:xfrm>
        </p:grpSpPr>
        <p:sp>
          <p:nvSpPr>
            <p:cNvPr id="44" name="Google Shape;44;p2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sp>
          <p:nvSpPr>
            <p:cNvPr id="45" name="Google Shape;45;p21"/>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grpSp>
      <p:grpSp>
        <p:nvGrpSpPr>
          <p:cNvPr id="46" name="Google Shape;46;p21"/>
          <p:cNvGrpSpPr/>
          <p:nvPr/>
        </p:nvGrpSpPr>
        <p:grpSpPr>
          <a:xfrm>
            <a:off x="8314956" y="745237"/>
            <a:ext cx="391936" cy="530387"/>
            <a:chOff x="11140977" y="745237"/>
            <a:chExt cx="522582" cy="530387"/>
          </a:xfrm>
        </p:grpSpPr>
        <p:sp>
          <p:nvSpPr>
            <p:cNvPr id="47" name="Google Shape;47;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sp>
          <p:nvSpPr>
            <p:cNvPr id="48" name="Google Shape;48;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grpSp>
      <p:grpSp>
        <p:nvGrpSpPr>
          <p:cNvPr id="49" name="Google Shape;49;p21"/>
          <p:cNvGrpSpPr/>
          <p:nvPr/>
        </p:nvGrpSpPr>
        <p:grpSpPr>
          <a:xfrm rot="10800000" flipH="1">
            <a:off x="8314956" y="5593682"/>
            <a:ext cx="391936" cy="530386"/>
            <a:chOff x="11140977" y="745237"/>
            <a:chExt cx="522582" cy="530387"/>
          </a:xfrm>
        </p:grpSpPr>
        <p:sp>
          <p:nvSpPr>
            <p:cNvPr id="50" name="Google Shape;50;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sp>
          <p:nvSpPr>
            <p:cNvPr id="51" name="Google Shape;51;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Calibri"/>
                <a:ea typeface="Calibri"/>
                <a:cs typeface="Calibri"/>
                <a:sym typeface="Calibri"/>
              </a:endParaRPr>
            </a:p>
          </p:txBody>
        </p:sp>
      </p:grpSp>
      <p:sp>
        <p:nvSpPr>
          <p:cNvPr id="52" name="Google Shape;52;p21"/>
          <p:cNvSpPr txBox="1"/>
          <p:nvPr/>
        </p:nvSpPr>
        <p:spPr>
          <a:xfrm>
            <a:off x="4786921" y="222723"/>
            <a:ext cx="3369563" cy="129756"/>
          </a:xfrm>
          <a:prstGeom prst="rect">
            <a:avLst/>
          </a:prstGeom>
          <a:noFill/>
          <a:ln>
            <a:noFill/>
          </a:ln>
        </p:spPr>
        <p:txBody>
          <a:bodyPr spcFirstLastPara="1" wrap="square" lIns="51427" tIns="25706" rIns="51427" bIns="25706" anchor="t" anchorCtr="0">
            <a:spAutoFit/>
          </a:bodyPr>
          <a:lstStyle/>
          <a:p>
            <a:pPr marL="0" marR="0" lvl="0" indent="0" algn="ctr" rtl="0">
              <a:spcBef>
                <a:spcPts val="0"/>
              </a:spcBef>
              <a:spcAft>
                <a:spcPts val="0"/>
              </a:spcAft>
              <a:buNone/>
            </a:pPr>
            <a:r>
              <a:rPr lang="en-US" sz="506" b="0" i="0" u="none" strike="noStrike" cap="none">
                <a:solidFill>
                  <a:schemeClr val="lt1"/>
                </a:solidFill>
                <a:latin typeface="Arial"/>
                <a:ea typeface="Arial"/>
                <a:cs typeface="Arial"/>
                <a:sym typeface="Arial"/>
              </a:rPr>
              <a:t>FLORIDA INTERNATIONAL UNIVERSITY</a:t>
            </a:r>
            <a:endParaRPr sz="1013"/>
          </a:p>
        </p:txBody>
      </p:sp>
      <p:sp>
        <p:nvSpPr>
          <p:cNvPr id="53" name="Google Shape;53;p21"/>
          <p:cNvSpPr txBox="1"/>
          <p:nvPr/>
        </p:nvSpPr>
        <p:spPr>
          <a:xfrm>
            <a:off x="4023740" y="6473302"/>
            <a:ext cx="4895924" cy="129756"/>
          </a:xfrm>
          <a:prstGeom prst="rect">
            <a:avLst/>
          </a:prstGeom>
          <a:noFill/>
          <a:ln>
            <a:noFill/>
          </a:ln>
        </p:spPr>
        <p:txBody>
          <a:bodyPr spcFirstLastPara="1" wrap="square" lIns="51427" tIns="25706" rIns="51427" bIns="25706" anchor="t" anchorCtr="0">
            <a:spAutoFit/>
          </a:bodyPr>
          <a:lstStyle/>
          <a:p>
            <a:pPr marL="0" marR="0" lvl="0" indent="0" algn="ctr" rtl="0">
              <a:spcBef>
                <a:spcPts val="0"/>
              </a:spcBef>
              <a:spcAft>
                <a:spcPts val="0"/>
              </a:spcAft>
              <a:buNone/>
            </a:pPr>
            <a:r>
              <a:rPr lang="en-US" sz="506" b="0" i="0" u="none" strike="noStrike" cap="none">
                <a:solidFill>
                  <a:schemeClr val="lt1"/>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3061697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ll-out Slide">
  <p:cSld name="Call-out Slide">
    <p:spTree>
      <p:nvGrpSpPr>
        <p:cNvPr id="1" name="Shape 54"/>
        <p:cNvGrpSpPr/>
        <p:nvPr/>
      </p:nvGrpSpPr>
      <p:grpSpPr>
        <a:xfrm>
          <a:off x="0" y="0"/>
          <a:ext cx="0" cy="0"/>
          <a:chOff x="0" y="0"/>
          <a:chExt cx="0" cy="0"/>
        </a:xfrm>
      </p:grpSpPr>
      <p:sp>
        <p:nvSpPr>
          <p:cNvPr id="55" name="Google Shape;55;p22"/>
          <p:cNvSpPr txBox="1">
            <a:spLocks noGrp="1"/>
          </p:cNvSpPr>
          <p:nvPr>
            <p:ph type="body" idx="1"/>
          </p:nvPr>
        </p:nvSpPr>
        <p:spPr>
          <a:xfrm>
            <a:off x="2245556" y="2799440"/>
            <a:ext cx="4652889" cy="1259120"/>
          </a:xfrm>
          <a:prstGeom prst="rect">
            <a:avLst/>
          </a:prstGeom>
          <a:noFill/>
          <a:ln>
            <a:noFill/>
          </a:ln>
        </p:spPr>
        <p:txBody>
          <a:bodyPr spcFirstLastPara="1" wrap="square" lIns="91425" tIns="45700" rIns="91425" bIns="45700" anchor="ctr" anchorCtr="0">
            <a:normAutofit/>
          </a:bodyPr>
          <a:lstStyle>
            <a:lvl1pPr marL="257216" lvl="0" indent="-128608" algn="ctr">
              <a:lnSpc>
                <a:spcPct val="90000"/>
              </a:lnSpc>
              <a:spcBef>
                <a:spcPts val="563"/>
              </a:spcBef>
              <a:spcAft>
                <a:spcPts val="0"/>
              </a:spcAft>
              <a:buClr>
                <a:schemeClr val="lt1"/>
              </a:buClr>
              <a:buSzPts val="3600"/>
              <a:buNone/>
              <a:defRPr sz="2025">
                <a:solidFill>
                  <a:schemeClr val="lt1"/>
                </a:solidFill>
              </a:defRPr>
            </a:lvl1pPr>
            <a:lvl2pPr marL="514432" lvl="1" indent="-128608" algn="l">
              <a:lnSpc>
                <a:spcPct val="90000"/>
              </a:lnSpc>
              <a:spcBef>
                <a:spcPts val="281"/>
              </a:spcBef>
              <a:spcAft>
                <a:spcPts val="0"/>
              </a:spcAft>
              <a:buClr>
                <a:schemeClr val="accent5"/>
              </a:buClr>
              <a:buSzPts val="1400"/>
              <a:buNone/>
              <a:defRPr sz="788"/>
            </a:lvl2pPr>
            <a:lvl3pPr marL="771648" lvl="2" indent="-128608" algn="l">
              <a:lnSpc>
                <a:spcPct val="90000"/>
              </a:lnSpc>
              <a:spcBef>
                <a:spcPts val="281"/>
              </a:spcBef>
              <a:spcAft>
                <a:spcPts val="0"/>
              </a:spcAft>
              <a:buClr>
                <a:schemeClr val="accent5"/>
              </a:buClr>
              <a:buSzPts val="1200"/>
              <a:buNone/>
              <a:defRPr sz="675"/>
            </a:lvl3pPr>
            <a:lvl4pPr marL="1028865" lvl="3" indent="-128608" algn="l">
              <a:lnSpc>
                <a:spcPct val="90000"/>
              </a:lnSpc>
              <a:spcBef>
                <a:spcPts val="281"/>
              </a:spcBef>
              <a:spcAft>
                <a:spcPts val="0"/>
              </a:spcAft>
              <a:buClr>
                <a:schemeClr val="accent5"/>
              </a:buClr>
              <a:buSzPts val="1000"/>
              <a:buNone/>
              <a:defRPr sz="563"/>
            </a:lvl4pPr>
            <a:lvl5pPr marL="1286081" lvl="4" indent="-128608" algn="l">
              <a:lnSpc>
                <a:spcPct val="90000"/>
              </a:lnSpc>
              <a:spcBef>
                <a:spcPts val="281"/>
              </a:spcBef>
              <a:spcAft>
                <a:spcPts val="0"/>
              </a:spcAft>
              <a:buClr>
                <a:schemeClr val="accent5"/>
              </a:buClr>
              <a:buSzPts val="1000"/>
              <a:buNone/>
              <a:defRPr sz="563"/>
            </a:lvl5pPr>
            <a:lvl6pPr marL="1543297" lvl="5" indent="-128608" algn="l">
              <a:lnSpc>
                <a:spcPct val="90000"/>
              </a:lnSpc>
              <a:spcBef>
                <a:spcPts val="281"/>
              </a:spcBef>
              <a:spcAft>
                <a:spcPts val="0"/>
              </a:spcAft>
              <a:buClr>
                <a:schemeClr val="dk1"/>
              </a:buClr>
              <a:buSzPts val="1000"/>
              <a:buNone/>
              <a:defRPr sz="563"/>
            </a:lvl6pPr>
            <a:lvl7pPr marL="1800513" lvl="6" indent="-128608" algn="l">
              <a:lnSpc>
                <a:spcPct val="90000"/>
              </a:lnSpc>
              <a:spcBef>
                <a:spcPts val="281"/>
              </a:spcBef>
              <a:spcAft>
                <a:spcPts val="0"/>
              </a:spcAft>
              <a:buClr>
                <a:schemeClr val="dk1"/>
              </a:buClr>
              <a:buSzPts val="1000"/>
              <a:buNone/>
              <a:defRPr sz="563"/>
            </a:lvl7pPr>
            <a:lvl8pPr marL="2057729" lvl="7" indent="-128608" algn="l">
              <a:lnSpc>
                <a:spcPct val="90000"/>
              </a:lnSpc>
              <a:spcBef>
                <a:spcPts val="281"/>
              </a:spcBef>
              <a:spcAft>
                <a:spcPts val="0"/>
              </a:spcAft>
              <a:buClr>
                <a:schemeClr val="dk1"/>
              </a:buClr>
              <a:buSzPts val="1000"/>
              <a:buNone/>
              <a:defRPr sz="563"/>
            </a:lvl8pPr>
            <a:lvl9pPr marL="2314945" lvl="8" indent="-128608" algn="l">
              <a:lnSpc>
                <a:spcPct val="90000"/>
              </a:lnSpc>
              <a:spcBef>
                <a:spcPts val="281"/>
              </a:spcBef>
              <a:spcAft>
                <a:spcPts val="0"/>
              </a:spcAft>
              <a:buClr>
                <a:schemeClr val="dk1"/>
              </a:buClr>
              <a:buSzPts val="1000"/>
              <a:buNone/>
              <a:defRPr sz="563"/>
            </a:lvl9pPr>
          </a:lstStyle>
          <a:p>
            <a:endParaRPr/>
          </a:p>
        </p:txBody>
      </p:sp>
      <p:sp>
        <p:nvSpPr>
          <p:cNvPr id="56" name="Google Shape;56;p22"/>
          <p:cNvSpPr txBox="1"/>
          <p:nvPr/>
        </p:nvSpPr>
        <p:spPr>
          <a:xfrm>
            <a:off x="5445168" y="6475546"/>
            <a:ext cx="3514379"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b="0" i="0" u="none" strike="noStrike" cap="none">
                <a:solidFill>
                  <a:srgbClr val="F2F2F2"/>
                </a:solidFill>
                <a:latin typeface="Arial"/>
                <a:ea typeface="Arial"/>
                <a:cs typeface="Arial"/>
                <a:sym typeface="Arial"/>
              </a:rPr>
              <a:t>COLLEGE OF ENGINEERING AND COMPUTING</a:t>
            </a:r>
            <a:endParaRPr sz="1013"/>
          </a:p>
        </p:txBody>
      </p:sp>
      <p:sp>
        <p:nvSpPr>
          <p:cNvPr id="57" name="Google Shape;57;p22"/>
          <p:cNvSpPr txBox="1"/>
          <p:nvPr/>
        </p:nvSpPr>
        <p:spPr>
          <a:xfrm>
            <a:off x="184457" y="6483241"/>
            <a:ext cx="3514379"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b="0" i="0" u="none" strike="noStrike" cap="none">
                <a:solidFill>
                  <a:srgbClr val="F2F2F2"/>
                </a:solidFill>
                <a:latin typeface="Arial"/>
                <a:ea typeface="Arial"/>
                <a:cs typeface="Arial"/>
                <a:sym typeface="Arial"/>
              </a:rPr>
              <a:t>FLORIDA INTERNATIONAL UNIVERSITY</a:t>
            </a:r>
            <a:endParaRPr sz="1013"/>
          </a:p>
        </p:txBody>
      </p:sp>
    </p:spTree>
    <p:extLst>
      <p:ext uri="{BB962C8B-B14F-4D97-AF65-F5344CB8AC3E}">
        <p14:creationId xmlns:p14="http://schemas.microsoft.com/office/powerpoint/2010/main" val="3076508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enter Text Magenta Lines">
  <p:cSld name="Center Text Magenta Lines">
    <p:spTree>
      <p:nvGrpSpPr>
        <p:cNvPr id="1" name="Shape 58"/>
        <p:cNvGrpSpPr/>
        <p:nvPr/>
      </p:nvGrpSpPr>
      <p:grpSpPr>
        <a:xfrm>
          <a:off x="0" y="0"/>
          <a:ext cx="0" cy="0"/>
          <a:chOff x="0" y="0"/>
          <a:chExt cx="0" cy="0"/>
        </a:xfrm>
      </p:grpSpPr>
      <p:pic>
        <p:nvPicPr>
          <p:cNvPr id="59" name="Google Shape;59;p23" descr="A screenshot of a cell phone&#10;&#10;Description automatically generated"/>
          <p:cNvPicPr preferRelativeResize="0"/>
          <p:nvPr/>
        </p:nvPicPr>
        <p:blipFill rotWithShape="1">
          <a:blip r:embed="rId2">
            <a:alphaModFix/>
          </a:blip>
          <a:srcRect/>
          <a:stretch/>
        </p:blipFill>
        <p:spPr>
          <a:xfrm>
            <a:off x="-1" y="0"/>
            <a:ext cx="9144001" cy="6858000"/>
          </a:xfrm>
          <a:prstGeom prst="rect">
            <a:avLst/>
          </a:prstGeom>
          <a:noFill/>
          <a:ln>
            <a:noFill/>
          </a:ln>
        </p:spPr>
      </p:pic>
      <p:sp>
        <p:nvSpPr>
          <p:cNvPr id="60" name="Google Shape;60;p23"/>
          <p:cNvSpPr txBox="1"/>
          <p:nvPr/>
        </p:nvSpPr>
        <p:spPr>
          <a:xfrm>
            <a:off x="2433130" y="1626141"/>
            <a:ext cx="4343400" cy="931030"/>
          </a:xfrm>
          <a:prstGeom prst="rect">
            <a:avLst/>
          </a:prstGeom>
          <a:noFill/>
          <a:ln>
            <a:noFill/>
          </a:ln>
        </p:spPr>
        <p:txBody>
          <a:bodyPr spcFirstLastPara="1" wrap="square" lIns="51427" tIns="25706" rIns="51427" bIns="25706" anchor="ctr" anchorCtr="0">
            <a:normAutofit fontScale="97500"/>
          </a:bodyPr>
          <a:lstStyle/>
          <a:p>
            <a:pPr marL="0" marR="0" lvl="0" indent="0" algn="ctr" rtl="0">
              <a:lnSpc>
                <a:spcPct val="90000"/>
              </a:lnSpc>
              <a:spcBef>
                <a:spcPts val="0"/>
              </a:spcBef>
              <a:spcAft>
                <a:spcPts val="0"/>
              </a:spcAft>
              <a:buClr>
                <a:schemeClr val="lt1"/>
              </a:buClr>
              <a:buSzPct val="100000"/>
              <a:buFont typeface="Arial"/>
              <a:buNone/>
            </a:pPr>
            <a:endParaRPr sz="2025" b="0" i="0">
              <a:solidFill>
                <a:srgbClr val="3F3F3F"/>
              </a:solidFill>
              <a:latin typeface="Arial"/>
              <a:ea typeface="Arial"/>
              <a:cs typeface="Arial"/>
              <a:sym typeface="Arial"/>
            </a:endParaRPr>
          </a:p>
        </p:txBody>
      </p:sp>
      <p:sp>
        <p:nvSpPr>
          <p:cNvPr id="61" name="Google Shape;61;p23"/>
          <p:cNvSpPr txBox="1">
            <a:spLocks noGrp="1"/>
          </p:cNvSpPr>
          <p:nvPr>
            <p:ph type="body" idx="1"/>
          </p:nvPr>
        </p:nvSpPr>
        <p:spPr>
          <a:xfrm>
            <a:off x="1671892" y="2737943"/>
            <a:ext cx="6110478" cy="2967038"/>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rgbClr val="3F3F3F"/>
              </a:buClr>
              <a:buSzPts val="1800"/>
              <a:buChar char="•"/>
              <a:defRPr sz="1013">
                <a:solidFill>
                  <a:srgbClr val="3F3F3F"/>
                </a:solidFill>
              </a:defRPr>
            </a:lvl1pPr>
            <a:lvl2pPr marL="514432" lvl="1" indent="-192912" algn="l">
              <a:lnSpc>
                <a:spcPct val="90000"/>
              </a:lnSpc>
              <a:spcBef>
                <a:spcPts val="281"/>
              </a:spcBef>
              <a:spcAft>
                <a:spcPts val="0"/>
              </a:spcAft>
              <a:buClr>
                <a:srgbClr val="3F3F3F"/>
              </a:buClr>
              <a:buSzPts val="1800"/>
              <a:buChar char="•"/>
              <a:defRPr sz="1013">
                <a:solidFill>
                  <a:srgbClr val="3F3F3F"/>
                </a:solidFill>
              </a:defRPr>
            </a:lvl2pPr>
            <a:lvl3pPr marL="771648" lvl="2" indent="-192912" algn="l">
              <a:lnSpc>
                <a:spcPct val="90000"/>
              </a:lnSpc>
              <a:spcBef>
                <a:spcPts val="281"/>
              </a:spcBef>
              <a:spcAft>
                <a:spcPts val="0"/>
              </a:spcAft>
              <a:buClr>
                <a:srgbClr val="3F3F3F"/>
              </a:buClr>
              <a:buSzPts val="1800"/>
              <a:buChar char="•"/>
              <a:defRPr sz="1013">
                <a:solidFill>
                  <a:srgbClr val="3F3F3F"/>
                </a:solidFill>
              </a:defRPr>
            </a:lvl3pPr>
            <a:lvl4pPr marL="1028865" lvl="3" indent="-192912" algn="l">
              <a:lnSpc>
                <a:spcPct val="90000"/>
              </a:lnSpc>
              <a:spcBef>
                <a:spcPts val="281"/>
              </a:spcBef>
              <a:spcAft>
                <a:spcPts val="0"/>
              </a:spcAft>
              <a:buClr>
                <a:srgbClr val="3F3F3F"/>
              </a:buClr>
              <a:buSzPts val="1800"/>
              <a:buChar char="•"/>
              <a:defRPr sz="1013">
                <a:solidFill>
                  <a:srgbClr val="3F3F3F"/>
                </a:solidFill>
              </a:defRPr>
            </a:lvl4pPr>
            <a:lvl5pPr marL="1286081" lvl="4" indent="-192912" algn="l">
              <a:lnSpc>
                <a:spcPct val="90000"/>
              </a:lnSpc>
              <a:spcBef>
                <a:spcPts val="281"/>
              </a:spcBef>
              <a:spcAft>
                <a:spcPts val="0"/>
              </a:spcAft>
              <a:buClr>
                <a:srgbClr val="3F3F3F"/>
              </a:buClr>
              <a:buSzPts val="1800"/>
              <a:buChar char="•"/>
              <a:defRPr sz="1013">
                <a:solidFill>
                  <a:srgbClr val="3F3F3F"/>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62" name="Google Shape;62;p23"/>
          <p:cNvSpPr txBox="1">
            <a:spLocks noGrp="1"/>
          </p:cNvSpPr>
          <p:nvPr>
            <p:ph type="title"/>
          </p:nvPr>
        </p:nvSpPr>
        <p:spPr>
          <a:xfrm>
            <a:off x="2970274" y="1809715"/>
            <a:ext cx="3269114"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3200"/>
              <a:buFont typeface="Arial"/>
              <a:buNone/>
              <a:defRPr sz="1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3"/>
          <p:cNvSpPr txBox="1"/>
          <p:nvPr/>
        </p:nvSpPr>
        <p:spPr>
          <a:xfrm>
            <a:off x="184456" y="6439789"/>
            <a:ext cx="4895924"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a:solidFill>
                  <a:srgbClr val="7F7F7F"/>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2371554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64"/>
        <p:cNvGrpSpPr/>
        <p:nvPr/>
      </p:nvGrpSpPr>
      <p:grpSpPr>
        <a:xfrm>
          <a:off x="0" y="0"/>
          <a:ext cx="0" cy="0"/>
          <a:chOff x="0" y="0"/>
          <a:chExt cx="0" cy="0"/>
        </a:xfrm>
      </p:grpSpPr>
      <p:pic>
        <p:nvPicPr>
          <p:cNvPr id="65" name="Google Shape;65;p24" descr="A picture containing holding, yellow, colorful, sign&#10;&#10;Description automatically generated"/>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66" name="Google Shape;66;p24"/>
          <p:cNvSpPr txBox="1">
            <a:spLocks noGrp="1"/>
          </p:cNvSpPr>
          <p:nvPr>
            <p:ph type="body" idx="1"/>
          </p:nvPr>
        </p:nvSpPr>
        <p:spPr>
          <a:xfrm>
            <a:off x="1671892" y="2737943"/>
            <a:ext cx="6110478" cy="2967038"/>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chemeClr val="lt1"/>
              </a:buClr>
              <a:buSzPts val="1800"/>
              <a:buChar char="•"/>
              <a:defRPr sz="1013">
                <a:solidFill>
                  <a:schemeClr val="lt1"/>
                </a:solidFill>
              </a:defRPr>
            </a:lvl1pPr>
            <a:lvl2pPr marL="514432" lvl="1" indent="-192912" algn="l">
              <a:lnSpc>
                <a:spcPct val="90000"/>
              </a:lnSpc>
              <a:spcBef>
                <a:spcPts val="281"/>
              </a:spcBef>
              <a:spcAft>
                <a:spcPts val="0"/>
              </a:spcAft>
              <a:buClr>
                <a:schemeClr val="lt1"/>
              </a:buClr>
              <a:buSzPts val="1800"/>
              <a:buChar char="•"/>
              <a:defRPr sz="1013">
                <a:solidFill>
                  <a:schemeClr val="lt1"/>
                </a:solidFill>
              </a:defRPr>
            </a:lvl2pPr>
            <a:lvl3pPr marL="771648" lvl="2" indent="-192912" algn="l">
              <a:lnSpc>
                <a:spcPct val="90000"/>
              </a:lnSpc>
              <a:spcBef>
                <a:spcPts val="281"/>
              </a:spcBef>
              <a:spcAft>
                <a:spcPts val="0"/>
              </a:spcAft>
              <a:buClr>
                <a:schemeClr val="lt1"/>
              </a:buClr>
              <a:buSzPts val="1800"/>
              <a:buChar char="•"/>
              <a:defRPr sz="1013">
                <a:solidFill>
                  <a:schemeClr val="lt1"/>
                </a:solidFill>
              </a:defRPr>
            </a:lvl3pPr>
            <a:lvl4pPr marL="1028865" lvl="3" indent="-192912" algn="l">
              <a:lnSpc>
                <a:spcPct val="90000"/>
              </a:lnSpc>
              <a:spcBef>
                <a:spcPts val="281"/>
              </a:spcBef>
              <a:spcAft>
                <a:spcPts val="0"/>
              </a:spcAft>
              <a:buClr>
                <a:schemeClr val="lt1"/>
              </a:buClr>
              <a:buSzPts val="1800"/>
              <a:buChar char="•"/>
              <a:defRPr sz="1013">
                <a:solidFill>
                  <a:schemeClr val="lt1"/>
                </a:solidFill>
              </a:defRPr>
            </a:lvl4pPr>
            <a:lvl5pPr marL="1286081" lvl="4" indent="-192912" algn="l">
              <a:lnSpc>
                <a:spcPct val="90000"/>
              </a:lnSpc>
              <a:spcBef>
                <a:spcPts val="281"/>
              </a:spcBef>
              <a:spcAft>
                <a:spcPts val="0"/>
              </a:spcAft>
              <a:buClr>
                <a:schemeClr val="lt1"/>
              </a:buClr>
              <a:buSzPts val="1800"/>
              <a:buChar char="•"/>
              <a:defRPr sz="1013">
                <a:solidFill>
                  <a:schemeClr val="lt1"/>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67" name="Google Shape;67;p24"/>
          <p:cNvSpPr txBox="1">
            <a:spLocks noGrp="1"/>
          </p:cNvSpPr>
          <p:nvPr>
            <p:ph type="title"/>
          </p:nvPr>
        </p:nvSpPr>
        <p:spPr>
          <a:xfrm>
            <a:off x="2970274" y="1809715"/>
            <a:ext cx="3269114"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1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24"/>
          <p:cNvSpPr txBox="1"/>
          <p:nvPr/>
        </p:nvSpPr>
        <p:spPr>
          <a:xfrm>
            <a:off x="184457" y="6483241"/>
            <a:ext cx="3514379" cy="129756"/>
          </a:xfrm>
          <a:prstGeom prst="rect">
            <a:avLst/>
          </a:prstGeom>
          <a:noFill/>
          <a:ln>
            <a:noFill/>
          </a:ln>
        </p:spPr>
        <p:txBody>
          <a:bodyPr spcFirstLastPara="1" wrap="square" lIns="51427" tIns="25706" rIns="51427" bIns="25706" anchor="t" anchorCtr="0">
            <a:spAutoFit/>
          </a:bodyPr>
          <a:lstStyle/>
          <a:p>
            <a:pPr marL="0" marR="0" lvl="0" indent="0" algn="l" rtl="0">
              <a:spcBef>
                <a:spcPts val="0"/>
              </a:spcBef>
              <a:spcAft>
                <a:spcPts val="0"/>
              </a:spcAft>
              <a:buNone/>
            </a:pPr>
            <a:r>
              <a:rPr lang="en-US" sz="506">
                <a:solidFill>
                  <a:srgbClr val="F2F2F2"/>
                </a:solidFill>
                <a:latin typeface="Arial"/>
                <a:ea typeface="Arial"/>
                <a:cs typeface="Arial"/>
                <a:sym typeface="Arial"/>
              </a:rPr>
              <a:t>FLORIDA INTERNATIONAL UNIVERSITY</a:t>
            </a:r>
            <a:endParaRPr sz="1013"/>
          </a:p>
        </p:txBody>
      </p:sp>
      <p:sp>
        <p:nvSpPr>
          <p:cNvPr id="69" name="Google Shape;69;p24"/>
          <p:cNvSpPr txBox="1"/>
          <p:nvPr/>
        </p:nvSpPr>
        <p:spPr>
          <a:xfrm>
            <a:off x="5445165" y="6473302"/>
            <a:ext cx="3514379"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F2F2F2"/>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704576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ft Bar Slide 2">
  <p:cSld name="Left Bar Slide 2">
    <p:spTree>
      <p:nvGrpSpPr>
        <p:cNvPr id="1" name="Shape 70"/>
        <p:cNvGrpSpPr/>
        <p:nvPr/>
      </p:nvGrpSpPr>
      <p:grpSpPr>
        <a:xfrm>
          <a:off x="0" y="0"/>
          <a:ext cx="0" cy="0"/>
          <a:chOff x="0" y="0"/>
          <a:chExt cx="0" cy="0"/>
        </a:xfrm>
      </p:grpSpPr>
      <p:sp>
        <p:nvSpPr>
          <p:cNvPr id="71" name="Google Shape;71;p25"/>
          <p:cNvSpPr/>
          <p:nvPr/>
        </p:nvSpPr>
        <p:spPr>
          <a:xfrm>
            <a:off x="0" y="0"/>
            <a:ext cx="9144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51427" tIns="25706" rIns="51427" bIns="25706"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72" name="Google Shape;72;p25"/>
          <p:cNvSpPr txBox="1">
            <a:spLocks noGrp="1"/>
          </p:cNvSpPr>
          <p:nvPr>
            <p:ph type="body" idx="1"/>
          </p:nvPr>
        </p:nvSpPr>
        <p:spPr>
          <a:xfrm>
            <a:off x="2461652" y="1788668"/>
            <a:ext cx="5947203" cy="4175261"/>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rgbClr val="3F3F3F"/>
              </a:buClr>
              <a:buSzPts val="1800"/>
              <a:buChar char="•"/>
              <a:defRPr sz="1013">
                <a:solidFill>
                  <a:srgbClr val="3F3F3F"/>
                </a:solidFill>
              </a:defRPr>
            </a:lvl1pPr>
            <a:lvl2pPr marL="514432" lvl="1" indent="-192912" algn="l">
              <a:lnSpc>
                <a:spcPct val="90000"/>
              </a:lnSpc>
              <a:spcBef>
                <a:spcPts val="281"/>
              </a:spcBef>
              <a:spcAft>
                <a:spcPts val="0"/>
              </a:spcAft>
              <a:buClr>
                <a:srgbClr val="3F3F3F"/>
              </a:buClr>
              <a:buSzPts val="1800"/>
              <a:buChar char="•"/>
              <a:defRPr sz="1013">
                <a:solidFill>
                  <a:srgbClr val="3F3F3F"/>
                </a:solidFill>
              </a:defRPr>
            </a:lvl2pPr>
            <a:lvl3pPr marL="771648" lvl="2" indent="-192912" algn="l">
              <a:lnSpc>
                <a:spcPct val="90000"/>
              </a:lnSpc>
              <a:spcBef>
                <a:spcPts val="281"/>
              </a:spcBef>
              <a:spcAft>
                <a:spcPts val="0"/>
              </a:spcAft>
              <a:buClr>
                <a:srgbClr val="3F3F3F"/>
              </a:buClr>
              <a:buSzPts val="1800"/>
              <a:buChar char="•"/>
              <a:defRPr sz="1013">
                <a:solidFill>
                  <a:srgbClr val="3F3F3F"/>
                </a:solidFill>
              </a:defRPr>
            </a:lvl3pPr>
            <a:lvl4pPr marL="1028865" lvl="3" indent="-192912" algn="l">
              <a:lnSpc>
                <a:spcPct val="90000"/>
              </a:lnSpc>
              <a:spcBef>
                <a:spcPts val="281"/>
              </a:spcBef>
              <a:spcAft>
                <a:spcPts val="0"/>
              </a:spcAft>
              <a:buClr>
                <a:srgbClr val="3F3F3F"/>
              </a:buClr>
              <a:buSzPts val="1800"/>
              <a:buChar char="•"/>
              <a:defRPr sz="1013">
                <a:solidFill>
                  <a:srgbClr val="3F3F3F"/>
                </a:solidFill>
              </a:defRPr>
            </a:lvl4pPr>
            <a:lvl5pPr marL="1286081" lvl="4" indent="-192912" algn="l">
              <a:lnSpc>
                <a:spcPct val="90000"/>
              </a:lnSpc>
              <a:spcBef>
                <a:spcPts val="281"/>
              </a:spcBef>
              <a:spcAft>
                <a:spcPts val="0"/>
              </a:spcAft>
              <a:buClr>
                <a:srgbClr val="3F3F3F"/>
              </a:buClr>
              <a:buSzPts val="1800"/>
              <a:buChar char="•"/>
              <a:defRPr sz="1013">
                <a:solidFill>
                  <a:srgbClr val="3F3F3F"/>
                </a:solidFill>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73" name="Google Shape;73;p25"/>
          <p:cNvSpPr txBox="1">
            <a:spLocks noGrp="1"/>
          </p:cNvSpPr>
          <p:nvPr>
            <p:ph type="title"/>
          </p:nvPr>
        </p:nvSpPr>
        <p:spPr>
          <a:xfrm>
            <a:off x="2461652" y="819848"/>
            <a:ext cx="5947203"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1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4" name="Google Shape;74;p25" descr="A blue sky&#10;&#10;Description automatically generated"/>
          <p:cNvPicPr preferRelativeResize="0"/>
          <p:nvPr/>
        </p:nvPicPr>
        <p:blipFill rotWithShape="1">
          <a:blip r:embed="rId2">
            <a:alphaModFix/>
          </a:blip>
          <a:srcRect/>
          <a:stretch/>
        </p:blipFill>
        <p:spPr>
          <a:xfrm>
            <a:off x="0" y="1"/>
            <a:ext cx="1849349" cy="6858000"/>
          </a:xfrm>
          <a:prstGeom prst="rect">
            <a:avLst/>
          </a:prstGeom>
          <a:noFill/>
          <a:ln>
            <a:noFill/>
          </a:ln>
        </p:spPr>
      </p:pic>
      <p:pic>
        <p:nvPicPr>
          <p:cNvPr id="75" name="Google Shape;75;p25" descr="A close up of a sign&#10;&#10;Description automatically generated"/>
          <p:cNvPicPr preferRelativeResize="0"/>
          <p:nvPr/>
        </p:nvPicPr>
        <p:blipFill rotWithShape="1">
          <a:blip r:embed="rId3">
            <a:alphaModFix/>
          </a:blip>
          <a:srcRect/>
          <a:stretch/>
        </p:blipFill>
        <p:spPr>
          <a:xfrm>
            <a:off x="408967" y="5713629"/>
            <a:ext cx="913163" cy="563880"/>
          </a:xfrm>
          <a:prstGeom prst="rect">
            <a:avLst/>
          </a:prstGeom>
          <a:noFill/>
          <a:ln>
            <a:noFill/>
          </a:ln>
        </p:spPr>
      </p:pic>
      <p:grpSp>
        <p:nvGrpSpPr>
          <p:cNvPr id="76" name="Google Shape;76;p25"/>
          <p:cNvGrpSpPr/>
          <p:nvPr/>
        </p:nvGrpSpPr>
        <p:grpSpPr>
          <a:xfrm>
            <a:off x="1795410" y="1"/>
            <a:ext cx="7348591" cy="6889337"/>
            <a:chOff x="2421466" y="-1"/>
            <a:chExt cx="9810796" cy="6874007"/>
          </a:xfrm>
        </p:grpSpPr>
        <p:sp>
          <p:nvSpPr>
            <p:cNvPr id="77" name="Google Shape;77;p25"/>
            <p:cNvSpPr/>
            <p:nvPr/>
          </p:nvSpPr>
          <p:spPr>
            <a:xfrm rot="-5400000" flipH="1">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78" name="Google Shape;78;p25"/>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79" name="Google Shape;79;p25"/>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80" name="Google Shape;80;p25"/>
            <p:cNvSpPr/>
            <p:nvPr/>
          </p:nvSpPr>
          <p:spPr>
            <a:xfrm rot="-5400000" flipH="1">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81" name="Google Shape;81;p25"/>
          <p:cNvSpPr txBox="1"/>
          <p:nvPr/>
        </p:nvSpPr>
        <p:spPr>
          <a:xfrm>
            <a:off x="4063621" y="6483241"/>
            <a:ext cx="4895924"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7F7F7F"/>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3404159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82"/>
        <p:cNvGrpSpPr/>
        <p:nvPr/>
      </p:nvGrpSpPr>
      <p:grpSpPr>
        <a:xfrm>
          <a:off x="0" y="0"/>
          <a:ext cx="0" cy="0"/>
          <a:chOff x="0" y="0"/>
          <a:chExt cx="0" cy="0"/>
        </a:xfrm>
      </p:grpSpPr>
      <p:pic>
        <p:nvPicPr>
          <p:cNvPr id="83" name="Google Shape;83;p26"/>
          <p:cNvPicPr preferRelativeResize="0">
            <a:picLocks noGrp="1"/>
          </p:cNvPicPr>
          <p:nvPr>
            <p:ph type="pic" idx="2"/>
          </p:nvPr>
        </p:nvPicPr>
        <p:blipFill/>
        <p:spPr>
          <a:xfrm flipH="1">
            <a:off x="2791376" y="880677"/>
            <a:ext cx="5991106" cy="5366010"/>
          </a:xfrm>
          <a:prstGeom prst="corner">
            <a:avLst>
              <a:gd name="adj1" fmla="val 57242"/>
              <a:gd name="adj2" fmla="val 95740"/>
            </a:avLst>
          </a:prstGeom>
          <a:blipFill rotWithShape="0">
            <a:blip r:embed="rId2">
              <a:alphaModFix amt="0"/>
            </a:blip>
            <a:stretch>
              <a:fillRect/>
            </a:stretch>
          </a:blipFill>
          <a:ln>
            <a:noFill/>
          </a:ln>
        </p:spPr>
      </p:pic>
      <p:sp>
        <p:nvSpPr>
          <p:cNvPr id="84" name="Google Shape;84;p26"/>
          <p:cNvSpPr txBox="1">
            <a:spLocks noGrp="1"/>
          </p:cNvSpPr>
          <p:nvPr>
            <p:ph type="body" idx="1"/>
          </p:nvPr>
        </p:nvSpPr>
        <p:spPr>
          <a:xfrm>
            <a:off x="629841" y="2951929"/>
            <a:ext cx="1852102" cy="3041368"/>
          </a:xfrm>
          <a:prstGeom prst="rect">
            <a:avLst/>
          </a:prstGeom>
          <a:noFill/>
          <a:ln>
            <a:noFill/>
          </a:ln>
        </p:spPr>
        <p:txBody>
          <a:bodyPr spcFirstLastPara="1" wrap="square" lIns="91425" tIns="45700" rIns="91425" bIns="45700" anchor="t" anchorCtr="0">
            <a:normAutofit/>
          </a:bodyPr>
          <a:lstStyle>
            <a:lvl1pPr marL="257216" lvl="0" indent="-128608" algn="l">
              <a:lnSpc>
                <a:spcPct val="90000"/>
              </a:lnSpc>
              <a:spcBef>
                <a:spcPts val="563"/>
              </a:spcBef>
              <a:spcAft>
                <a:spcPts val="0"/>
              </a:spcAft>
              <a:buClr>
                <a:schemeClr val="accent5"/>
              </a:buClr>
              <a:buSzPts val="1600"/>
              <a:buNone/>
              <a:defRPr sz="900"/>
            </a:lvl1pPr>
            <a:lvl2pPr marL="514432" lvl="1" indent="-128608" algn="l">
              <a:lnSpc>
                <a:spcPct val="90000"/>
              </a:lnSpc>
              <a:spcBef>
                <a:spcPts val="281"/>
              </a:spcBef>
              <a:spcAft>
                <a:spcPts val="0"/>
              </a:spcAft>
              <a:buClr>
                <a:schemeClr val="accent5"/>
              </a:buClr>
              <a:buSzPts val="1400"/>
              <a:buNone/>
              <a:defRPr sz="788"/>
            </a:lvl2pPr>
            <a:lvl3pPr marL="771648" lvl="2" indent="-128608" algn="l">
              <a:lnSpc>
                <a:spcPct val="90000"/>
              </a:lnSpc>
              <a:spcBef>
                <a:spcPts val="281"/>
              </a:spcBef>
              <a:spcAft>
                <a:spcPts val="0"/>
              </a:spcAft>
              <a:buClr>
                <a:schemeClr val="accent5"/>
              </a:buClr>
              <a:buSzPts val="1200"/>
              <a:buNone/>
              <a:defRPr sz="675"/>
            </a:lvl3pPr>
            <a:lvl4pPr marL="1028865" lvl="3" indent="-128608" algn="l">
              <a:lnSpc>
                <a:spcPct val="90000"/>
              </a:lnSpc>
              <a:spcBef>
                <a:spcPts val="281"/>
              </a:spcBef>
              <a:spcAft>
                <a:spcPts val="0"/>
              </a:spcAft>
              <a:buClr>
                <a:schemeClr val="accent5"/>
              </a:buClr>
              <a:buSzPts val="1000"/>
              <a:buNone/>
              <a:defRPr sz="563"/>
            </a:lvl4pPr>
            <a:lvl5pPr marL="1286081" lvl="4" indent="-128608" algn="l">
              <a:lnSpc>
                <a:spcPct val="90000"/>
              </a:lnSpc>
              <a:spcBef>
                <a:spcPts val="281"/>
              </a:spcBef>
              <a:spcAft>
                <a:spcPts val="0"/>
              </a:spcAft>
              <a:buClr>
                <a:schemeClr val="accent5"/>
              </a:buClr>
              <a:buSzPts val="1000"/>
              <a:buNone/>
              <a:defRPr sz="563"/>
            </a:lvl5pPr>
            <a:lvl6pPr marL="1543297" lvl="5" indent="-128608" algn="l">
              <a:lnSpc>
                <a:spcPct val="90000"/>
              </a:lnSpc>
              <a:spcBef>
                <a:spcPts val="281"/>
              </a:spcBef>
              <a:spcAft>
                <a:spcPts val="0"/>
              </a:spcAft>
              <a:buClr>
                <a:schemeClr val="dk1"/>
              </a:buClr>
              <a:buSzPts val="1000"/>
              <a:buNone/>
              <a:defRPr sz="563"/>
            </a:lvl6pPr>
            <a:lvl7pPr marL="1800513" lvl="6" indent="-128608" algn="l">
              <a:lnSpc>
                <a:spcPct val="90000"/>
              </a:lnSpc>
              <a:spcBef>
                <a:spcPts val="281"/>
              </a:spcBef>
              <a:spcAft>
                <a:spcPts val="0"/>
              </a:spcAft>
              <a:buClr>
                <a:schemeClr val="dk1"/>
              </a:buClr>
              <a:buSzPts val="1000"/>
              <a:buNone/>
              <a:defRPr sz="563"/>
            </a:lvl7pPr>
            <a:lvl8pPr marL="2057729" lvl="7" indent="-128608" algn="l">
              <a:lnSpc>
                <a:spcPct val="90000"/>
              </a:lnSpc>
              <a:spcBef>
                <a:spcPts val="281"/>
              </a:spcBef>
              <a:spcAft>
                <a:spcPts val="0"/>
              </a:spcAft>
              <a:buClr>
                <a:schemeClr val="dk1"/>
              </a:buClr>
              <a:buSzPts val="1000"/>
              <a:buNone/>
              <a:defRPr sz="563"/>
            </a:lvl8pPr>
            <a:lvl9pPr marL="2314945" lvl="8" indent="-128608" algn="l">
              <a:lnSpc>
                <a:spcPct val="90000"/>
              </a:lnSpc>
              <a:spcBef>
                <a:spcPts val="281"/>
              </a:spcBef>
              <a:spcAft>
                <a:spcPts val="0"/>
              </a:spcAft>
              <a:buClr>
                <a:schemeClr val="dk1"/>
              </a:buClr>
              <a:buSzPts val="1000"/>
              <a:buNone/>
              <a:defRPr sz="563"/>
            </a:lvl9pPr>
          </a:lstStyle>
          <a:p>
            <a:endParaRPr/>
          </a:p>
        </p:txBody>
      </p:sp>
      <p:sp>
        <p:nvSpPr>
          <p:cNvPr id="85" name="Google Shape;85;p26"/>
          <p:cNvSpPr txBox="1">
            <a:spLocks noGrp="1"/>
          </p:cNvSpPr>
          <p:nvPr>
            <p:ph type="title"/>
          </p:nvPr>
        </p:nvSpPr>
        <p:spPr>
          <a:xfrm>
            <a:off x="629842" y="748431"/>
            <a:ext cx="3540665" cy="185409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86" name="Google Shape;86;p26" descr="A close up of a sign&#10;&#10;Description automatically generated"/>
          <p:cNvPicPr preferRelativeResize="0"/>
          <p:nvPr/>
        </p:nvPicPr>
        <p:blipFill rotWithShape="1">
          <a:blip r:embed="rId3">
            <a:alphaModFix/>
          </a:blip>
          <a:srcRect/>
          <a:stretch/>
        </p:blipFill>
        <p:spPr>
          <a:xfrm>
            <a:off x="155740" y="6123851"/>
            <a:ext cx="913163" cy="563880"/>
          </a:xfrm>
          <a:prstGeom prst="rect">
            <a:avLst/>
          </a:prstGeom>
          <a:noFill/>
          <a:ln>
            <a:noFill/>
          </a:ln>
        </p:spPr>
      </p:pic>
      <p:grpSp>
        <p:nvGrpSpPr>
          <p:cNvPr id="87" name="Google Shape;87;p26"/>
          <p:cNvGrpSpPr/>
          <p:nvPr/>
        </p:nvGrpSpPr>
        <p:grpSpPr>
          <a:xfrm>
            <a:off x="2791377" y="773553"/>
            <a:ext cx="5991106" cy="2408473"/>
            <a:chOff x="3673920" y="736031"/>
            <a:chExt cx="7988141" cy="2408473"/>
          </a:xfrm>
        </p:grpSpPr>
        <p:sp>
          <p:nvSpPr>
            <p:cNvPr id="88" name="Google Shape;88;p2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89" name="Google Shape;89;p2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90" name="Google Shape;90;p2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sp>
          <p:nvSpPr>
            <p:cNvPr id="91" name="Google Shape;91;p2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a:solidFill>
                  <a:schemeClr val="lt1"/>
                </a:solidFill>
                <a:latin typeface="Calibri"/>
                <a:ea typeface="Calibri"/>
                <a:cs typeface="Calibri"/>
                <a:sym typeface="Calibri"/>
              </a:endParaRPr>
            </a:p>
          </p:txBody>
        </p:sp>
      </p:grpSp>
      <p:sp>
        <p:nvSpPr>
          <p:cNvPr id="92" name="Google Shape;92;p26"/>
          <p:cNvSpPr txBox="1"/>
          <p:nvPr/>
        </p:nvSpPr>
        <p:spPr>
          <a:xfrm>
            <a:off x="5445168" y="6475546"/>
            <a:ext cx="3514379" cy="129756"/>
          </a:xfrm>
          <a:prstGeom prst="rect">
            <a:avLst/>
          </a:prstGeom>
          <a:noFill/>
          <a:ln>
            <a:noFill/>
          </a:ln>
        </p:spPr>
        <p:txBody>
          <a:bodyPr spcFirstLastPara="1" wrap="square" lIns="51427" tIns="25706" rIns="51427" bIns="25706" anchor="t" anchorCtr="0">
            <a:spAutoFit/>
          </a:bodyPr>
          <a:lstStyle/>
          <a:p>
            <a:pPr marL="0" marR="0" lvl="0" indent="0" algn="r" rtl="0">
              <a:spcBef>
                <a:spcPts val="0"/>
              </a:spcBef>
              <a:spcAft>
                <a:spcPts val="0"/>
              </a:spcAft>
              <a:buNone/>
            </a:pPr>
            <a:r>
              <a:rPr lang="en-US" sz="506">
                <a:solidFill>
                  <a:srgbClr val="F2F2F2"/>
                </a:solidFill>
                <a:latin typeface="Arial"/>
                <a:ea typeface="Arial"/>
                <a:cs typeface="Arial"/>
                <a:sym typeface="Arial"/>
              </a:rPr>
              <a:t>COLLEGE OF ENGINEERING AND COMPUTING</a:t>
            </a:r>
            <a:endParaRPr sz="1013"/>
          </a:p>
        </p:txBody>
      </p:sp>
    </p:spTree>
    <p:extLst>
      <p:ext uri="{BB962C8B-B14F-4D97-AF65-F5344CB8AC3E}">
        <p14:creationId xmlns:p14="http://schemas.microsoft.com/office/powerpoint/2010/main" val="212710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column slide">
  <p:cSld name="Two-column slide">
    <p:spTree>
      <p:nvGrpSpPr>
        <p:cNvPr id="1" name="Shape 93"/>
        <p:cNvGrpSpPr/>
        <p:nvPr/>
      </p:nvGrpSpPr>
      <p:grpSpPr>
        <a:xfrm>
          <a:off x="0" y="0"/>
          <a:ext cx="0" cy="0"/>
          <a:chOff x="0" y="0"/>
          <a:chExt cx="0" cy="0"/>
        </a:xfrm>
      </p:grpSpPr>
      <p:sp>
        <p:nvSpPr>
          <p:cNvPr id="94" name="Google Shape;94;p27"/>
          <p:cNvSpPr txBox="1">
            <a:spLocks noGrp="1"/>
          </p:cNvSpPr>
          <p:nvPr>
            <p:ph type="body" idx="1"/>
          </p:nvPr>
        </p:nvSpPr>
        <p:spPr>
          <a:xfrm>
            <a:off x="1192666" y="1951592"/>
            <a:ext cx="3167100" cy="4338900"/>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chemeClr val="accent5"/>
              </a:buClr>
              <a:buSzPts val="1800"/>
              <a:buChar char="•"/>
              <a:defRPr/>
            </a:lvl1pPr>
            <a:lvl2pPr marL="514432" lvl="1" indent="-192912" algn="l">
              <a:lnSpc>
                <a:spcPct val="90000"/>
              </a:lnSpc>
              <a:spcBef>
                <a:spcPts val="281"/>
              </a:spcBef>
              <a:spcAft>
                <a:spcPts val="0"/>
              </a:spcAft>
              <a:buClr>
                <a:schemeClr val="accent5"/>
              </a:buClr>
              <a:buSzPts val="1800"/>
              <a:buChar char="•"/>
              <a:defRPr/>
            </a:lvl2pPr>
            <a:lvl3pPr marL="771648" lvl="2" indent="-192912" algn="l">
              <a:lnSpc>
                <a:spcPct val="90000"/>
              </a:lnSpc>
              <a:spcBef>
                <a:spcPts val="281"/>
              </a:spcBef>
              <a:spcAft>
                <a:spcPts val="0"/>
              </a:spcAft>
              <a:buClr>
                <a:schemeClr val="accent5"/>
              </a:buClr>
              <a:buSzPts val="1800"/>
              <a:buChar char="•"/>
              <a:defRPr/>
            </a:lvl3pPr>
            <a:lvl4pPr marL="1028865" lvl="3" indent="-192912" algn="l">
              <a:lnSpc>
                <a:spcPct val="90000"/>
              </a:lnSpc>
              <a:spcBef>
                <a:spcPts val="281"/>
              </a:spcBef>
              <a:spcAft>
                <a:spcPts val="0"/>
              </a:spcAft>
              <a:buClr>
                <a:schemeClr val="accent5"/>
              </a:buClr>
              <a:buSzPts val="1800"/>
              <a:buChar char="•"/>
              <a:defRPr/>
            </a:lvl4pPr>
            <a:lvl5pPr marL="1286081" lvl="4" indent="-192912" algn="l">
              <a:lnSpc>
                <a:spcPct val="90000"/>
              </a:lnSpc>
              <a:spcBef>
                <a:spcPts val="281"/>
              </a:spcBef>
              <a:spcAft>
                <a:spcPts val="0"/>
              </a:spcAft>
              <a:buClr>
                <a:schemeClr val="accent5"/>
              </a:buClr>
              <a:buSzPts val="1800"/>
              <a:buChar char="•"/>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pic>
        <p:nvPicPr>
          <p:cNvPr id="95" name="Google Shape;95;p27" descr="A close up of a sign  Description automatically generated"/>
          <p:cNvPicPr preferRelativeResize="0"/>
          <p:nvPr/>
        </p:nvPicPr>
        <p:blipFill rotWithShape="1">
          <a:blip r:embed="rId2">
            <a:alphaModFix/>
          </a:blip>
          <a:srcRect/>
          <a:stretch/>
        </p:blipFill>
        <p:spPr>
          <a:xfrm>
            <a:off x="8046382" y="219326"/>
            <a:ext cx="913163" cy="563880"/>
          </a:xfrm>
          <a:prstGeom prst="rect">
            <a:avLst/>
          </a:prstGeom>
          <a:noFill/>
          <a:ln>
            <a:noFill/>
          </a:ln>
        </p:spPr>
      </p:pic>
      <p:sp>
        <p:nvSpPr>
          <p:cNvPr id="96" name="Google Shape;96;p27"/>
          <p:cNvSpPr txBox="1">
            <a:spLocks noGrp="1"/>
          </p:cNvSpPr>
          <p:nvPr>
            <p:ph type="title"/>
          </p:nvPr>
        </p:nvSpPr>
        <p:spPr>
          <a:xfrm>
            <a:off x="1192666" y="470310"/>
            <a:ext cx="67383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2025"/>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27"/>
          <p:cNvSpPr txBox="1">
            <a:spLocks noGrp="1"/>
          </p:cNvSpPr>
          <p:nvPr>
            <p:ph type="body" idx="2"/>
          </p:nvPr>
        </p:nvSpPr>
        <p:spPr>
          <a:xfrm>
            <a:off x="4764012" y="1951592"/>
            <a:ext cx="3167100" cy="4338900"/>
          </a:xfrm>
          <a:prstGeom prst="rect">
            <a:avLst/>
          </a:prstGeom>
          <a:noFill/>
          <a:ln>
            <a:noFill/>
          </a:ln>
        </p:spPr>
        <p:txBody>
          <a:bodyPr spcFirstLastPara="1" wrap="square" lIns="91425" tIns="45700" rIns="91425" bIns="45700" anchor="t" anchorCtr="0">
            <a:normAutofit/>
          </a:bodyPr>
          <a:lstStyle>
            <a:lvl1pPr marL="257216" lvl="0" indent="-192912" algn="l">
              <a:lnSpc>
                <a:spcPct val="90000"/>
              </a:lnSpc>
              <a:spcBef>
                <a:spcPts val="563"/>
              </a:spcBef>
              <a:spcAft>
                <a:spcPts val="0"/>
              </a:spcAft>
              <a:buClr>
                <a:schemeClr val="accent5"/>
              </a:buClr>
              <a:buSzPts val="1800"/>
              <a:buChar char="•"/>
              <a:defRPr/>
            </a:lvl1pPr>
            <a:lvl2pPr marL="514432" lvl="1" indent="-192912" algn="l">
              <a:lnSpc>
                <a:spcPct val="90000"/>
              </a:lnSpc>
              <a:spcBef>
                <a:spcPts val="281"/>
              </a:spcBef>
              <a:spcAft>
                <a:spcPts val="0"/>
              </a:spcAft>
              <a:buClr>
                <a:schemeClr val="accent5"/>
              </a:buClr>
              <a:buSzPts val="1800"/>
              <a:buChar char="•"/>
              <a:defRPr/>
            </a:lvl2pPr>
            <a:lvl3pPr marL="771648" lvl="2" indent="-192912" algn="l">
              <a:lnSpc>
                <a:spcPct val="90000"/>
              </a:lnSpc>
              <a:spcBef>
                <a:spcPts val="281"/>
              </a:spcBef>
              <a:spcAft>
                <a:spcPts val="0"/>
              </a:spcAft>
              <a:buClr>
                <a:schemeClr val="accent5"/>
              </a:buClr>
              <a:buSzPts val="1800"/>
              <a:buChar char="•"/>
              <a:defRPr/>
            </a:lvl3pPr>
            <a:lvl4pPr marL="1028865" lvl="3" indent="-192912" algn="l">
              <a:lnSpc>
                <a:spcPct val="90000"/>
              </a:lnSpc>
              <a:spcBef>
                <a:spcPts val="281"/>
              </a:spcBef>
              <a:spcAft>
                <a:spcPts val="0"/>
              </a:spcAft>
              <a:buClr>
                <a:schemeClr val="accent5"/>
              </a:buClr>
              <a:buSzPts val="1800"/>
              <a:buChar char="•"/>
              <a:defRPr/>
            </a:lvl4pPr>
            <a:lvl5pPr marL="1286081" lvl="4" indent="-192912" algn="l">
              <a:lnSpc>
                <a:spcPct val="90000"/>
              </a:lnSpc>
              <a:spcBef>
                <a:spcPts val="281"/>
              </a:spcBef>
              <a:spcAft>
                <a:spcPts val="0"/>
              </a:spcAft>
              <a:buClr>
                <a:schemeClr val="accent5"/>
              </a:buClr>
              <a:buSzPts val="1800"/>
              <a:buChar char="•"/>
              <a:defRPr/>
            </a:lvl5pPr>
            <a:lvl6pPr marL="1543297" lvl="5" indent="-192912" algn="l">
              <a:lnSpc>
                <a:spcPct val="90000"/>
              </a:lnSpc>
              <a:spcBef>
                <a:spcPts val="281"/>
              </a:spcBef>
              <a:spcAft>
                <a:spcPts val="0"/>
              </a:spcAft>
              <a:buClr>
                <a:schemeClr val="dk1"/>
              </a:buClr>
              <a:buSzPts val="1800"/>
              <a:buChar char="•"/>
              <a:defRPr/>
            </a:lvl6pPr>
            <a:lvl7pPr marL="1800513" lvl="6" indent="-192912" algn="l">
              <a:lnSpc>
                <a:spcPct val="90000"/>
              </a:lnSpc>
              <a:spcBef>
                <a:spcPts val="281"/>
              </a:spcBef>
              <a:spcAft>
                <a:spcPts val="0"/>
              </a:spcAft>
              <a:buClr>
                <a:schemeClr val="dk1"/>
              </a:buClr>
              <a:buSzPts val="1800"/>
              <a:buChar char="•"/>
              <a:defRPr/>
            </a:lvl7pPr>
            <a:lvl8pPr marL="2057729" lvl="7" indent="-192912" algn="l">
              <a:lnSpc>
                <a:spcPct val="90000"/>
              </a:lnSpc>
              <a:spcBef>
                <a:spcPts val="281"/>
              </a:spcBef>
              <a:spcAft>
                <a:spcPts val="0"/>
              </a:spcAft>
              <a:buClr>
                <a:schemeClr val="dk1"/>
              </a:buClr>
              <a:buSzPts val="1800"/>
              <a:buChar char="•"/>
              <a:defRPr/>
            </a:lvl8pPr>
            <a:lvl9pPr marL="2314945" lvl="8" indent="-192912" algn="l">
              <a:lnSpc>
                <a:spcPct val="90000"/>
              </a:lnSpc>
              <a:spcBef>
                <a:spcPts val="281"/>
              </a:spcBef>
              <a:spcAft>
                <a:spcPts val="0"/>
              </a:spcAft>
              <a:buClr>
                <a:schemeClr val="dk1"/>
              </a:buClr>
              <a:buSzPts val="1800"/>
              <a:buChar char="•"/>
              <a:defRPr/>
            </a:lvl9pPr>
          </a:lstStyle>
          <a:p>
            <a:endParaRPr/>
          </a:p>
        </p:txBody>
      </p:sp>
      <p:sp>
        <p:nvSpPr>
          <p:cNvPr id="98" name="Google Shape;98;p27"/>
          <p:cNvSpPr txBox="1"/>
          <p:nvPr/>
        </p:nvSpPr>
        <p:spPr>
          <a:xfrm>
            <a:off x="184455" y="6475546"/>
            <a:ext cx="3514275" cy="129756"/>
          </a:xfrm>
          <a:prstGeom prst="rect">
            <a:avLst/>
          </a:prstGeom>
          <a:noFill/>
          <a:ln>
            <a:noFill/>
          </a:ln>
        </p:spPr>
        <p:txBody>
          <a:bodyPr spcFirstLastPara="1" wrap="square" lIns="51427" tIns="25706" rIns="51427" bIns="25706"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506" b="0" i="0" u="none" strike="noStrike" cap="none">
                <a:solidFill>
                  <a:srgbClr val="F2F2F2"/>
                </a:solidFill>
                <a:latin typeface="Arial"/>
                <a:ea typeface="Arial"/>
                <a:cs typeface="Arial"/>
                <a:sym typeface="Arial"/>
              </a:rPr>
              <a:t>FLORIDA INTERNATIONAL UNIVERSITY</a:t>
            </a:r>
            <a:endParaRPr sz="788" b="0" i="0" u="none" strike="noStrike" cap="none">
              <a:solidFill>
                <a:srgbClr val="000000"/>
              </a:solidFill>
              <a:latin typeface="Arial"/>
              <a:ea typeface="Arial"/>
              <a:cs typeface="Arial"/>
              <a:sym typeface="Arial"/>
            </a:endParaRPr>
          </a:p>
        </p:txBody>
      </p:sp>
      <p:sp>
        <p:nvSpPr>
          <p:cNvPr id="99" name="Google Shape;99;p27"/>
          <p:cNvSpPr txBox="1"/>
          <p:nvPr/>
        </p:nvSpPr>
        <p:spPr>
          <a:xfrm>
            <a:off x="5445167" y="6475546"/>
            <a:ext cx="3514275" cy="129756"/>
          </a:xfrm>
          <a:prstGeom prst="rect">
            <a:avLst/>
          </a:prstGeom>
          <a:noFill/>
          <a:ln>
            <a:noFill/>
          </a:ln>
        </p:spPr>
        <p:txBody>
          <a:bodyPr spcFirstLastPara="1" wrap="square" lIns="51427" tIns="25706" rIns="51427" bIns="25706"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506" b="0" i="0" u="none" strike="noStrike" cap="none">
                <a:solidFill>
                  <a:srgbClr val="F2F2F2"/>
                </a:solidFill>
                <a:latin typeface="Arial"/>
                <a:ea typeface="Arial"/>
                <a:cs typeface="Arial"/>
                <a:sym typeface="Arial"/>
              </a:rPr>
              <a:t>COLLEGE OF ENGINEERING AND COMPUTING</a:t>
            </a:r>
            <a:endParaRPr sz="788"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114330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3600"/>
              <a:buFont typeface="Arial"/>
              <a:buNone/>
              <a:defRPr sz="3600" b="0" i="0" u="none" strike="noStrike" cap="non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L="914400" marR="0" lvl="1" indent="-381000"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L="1371600" marR="0" lvl="2" indent="-355600"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L="1828800" marR="0" lvl="3"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L="2286000" marR="0" lvl="4"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2" name="Google Shape;12;p17" descr="A blue sky&#10;&#10;Description automatically generated"/>
          <p:cNvPicPr preferRelativeResize="0"/>
          <p:nvPr/>
        </p:nvPicPr>
        <p:blipFill rotWithShape="1">
          <a:blip r:embed="rId25">
            <a:alphaModFix/>
          </a:blip>
          <a:srcRect/>
          <a:stretch/>
        </p:blipFill>
        <p:spPr>
          <a:xfrm>
            <a:off x="0" y="3060"/>
            <a:ext cx="9144000" cy="6854940"/>
          </a:xfrm>
          <a:prstGeom prst="rect">
            <a:avLst/>
          </a:prstGeom>
          <a:noFill/>
          <a:ln>
            <a:noFill/>
          </a:ln>
        </p:spPr>
      </p:pic>
    </p:spTree>
    <p:extLst>
      <p:ext uri="{BB962C8B-B14F-4D97-AF65-F5344CB8AC3E}">
        <p14:creationId xmlns:p14="http://schemas.microsoft.com/office/powerpoint/2010/main" val="1048253567"/>
      </p:ext>
    </p:extLst>
  </p:cSld>
  <p:clrMap bg1="lt1" tx1="dk1" bg2="dk2"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 id="2147483751" r:id="rId17"/>
    <p:sldLayoutId id="2147483752" r:id="rId18"/>
    <p:sldLayoutId id="2147483753" r:id="rId19"/>
    <p:sldLayoutId id="2147483754" r:id="rId20"/>
    <p:sldLayoutId id="2147483780" r:id="rId21"/>
    <p:sldLayoutId id="2147483793" r:id="rId22"/>
    <p:sldLayoutId id="2147483694" r:id="rId2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2.xml"/><Relationship Id="rId5" Type="http://schemas.openxmlformats.org/officeDocument/2006/relationships/image" Target="../media/image17.pn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37612-81EF-B777-6D91-F23E210286D3}"/>
            </a:ext>
          </a:extLst>
        </p:cNvPr>
        <p:cNvGrpSpPr/>
        <p:nvPr/>
      </p:nvGrpSpPr>
      <p:grpSpPr>
        <a:xfrm>
          <a:off x="0" y="0"/>
          <a:ext cx="0" cy="0"/>
          <a:chOff x="0" y="0"/>
          <a:chExt cx="0" cy="0"/>
        </a:xfrm>
      </p:grpSpPr>
      <p:sp>
        <p:nvSpPr>
          <p:cNvPr id="2" name="TextBox 3">
            <a:extLst>
              <a:ext uri="{FF2B5EF4-FFF2-40B4-BE49-F238E27FC236}">
                <a16:creationId xmlns:a16="http://schemas.microsoft.com/office/drawing/2014/main" id="{5F43DA4E-D4BD-8FE2-B7B4-278512D64304}"/>
              </a:ext>
            </a:extLst>
          </p:cNvPr>
          <p:cNvSpPr txBox="1">
            <a:spLocks noChangeArrowheads="1"/>
          </p:cNvSpPr>
          <p:nvPr/>
        </p:nvSpPr>
        <p:spPr bwMode="auto">
          <a:xfrm>
            <a:off x="544296" y="5840000"/>
            <a:ext cx="5923179" cy="477054"/>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defTabSz="53578"/>
            <a:r>
              <a:rPr lang="en-US" altLang="en-US" sz="1400" b="1" dirty="0">
                <a:solidFill>
                  <a:prstClr val="white"/>
                </a:solidFill>
              </a:rPr>
              <a:t>Knight Foundation School of Computing and Information Sciences</a:t>
            </a:r>
          </a:p>
          <a:p>
            <a:pPr defTabSz="53578"/>
            <a:r>
              <a:rPr lang="en-US" altLang="en-US" sz="1100" i="1" dirty="0">
                <a:solidFill>
                  <a:prstClr val="white"/>
                </a:solidFill>
              </a:rPr>
              <a:t>SPRING 2026 Senior Design Project</a:t>
            </a:r>
          </a:p>
        </p:txBody>
      </p:sp>
      <p:sp>
        <p:nvSpPr>
          <p:cNvPr id="3" name="Text Box 12">
            <a:extLst>
              <a:ext uri="{FF2B5EF4-FFF2-40B4-BE49-F238E27FC236}">
                <a16:creationId xmlns:a16="http://schemas.microsoft.com/office/drawing/2014/main" id="{399DF826-D752-2425-DDAB-2845CFD300EC}"/>
              </a:ext>
            </a:extLst>
          </p:cNvPr>
          <p:cNvSpPr txBox="1">
            <a:spLocks noChangeArrowheads="1"/>
          </p:cNvSpPr>
          <p:nvPr/>
        </p:nvSpPr>
        <p:spPr bwMode="auto">
          <a:xfrm>
            <a:off x="1631877" y="1034273"/>
            <a:ext cx="5880246" cy="993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71" tIns="4335" rIns="8671" bIns="433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defTabSz="115528">
              <a:spcBef>
                <a:spcPct val="0"/>
              </a:spcBef>
              <a:buNone/>
            </a:pPr>
            <a:r>
              <a:rPr lang="en-US" altLang="en-US" sz="3200" b="1" dirty="0">
                <a:solidFill>
                  <a:schemeClr val="accent6"/>
                </a:solidFill>
              </a:rPr>
              <a:t>Asset Pulse</a:t>
            </a:r>
          </a:p>
          <a:p>
            <a:pPr algn="ctr" defTabSz="115528">
              <a:spcBef>
                <a:spcPct val="0"/>
              </a:spcBef>
              <a:buNone/>
            </a:pPr>
            <a:r>
              <a:rPr lang="en-US" altLang="en-US" sz="3200" b="1" i="1" dirty="0">
                <a:solidFill>
                  <a:schemeClr val="accent6"/>
                </a:solidFill>
              </a:rPr>
              <a:t>IT Asset Management System</a:t>
            </a:r>
          </a:p>
        </p:txBody>
      </p:sp>
      <p:sp>
        <p:nvSpPr>
          <p:cNvPr id="20" name="TextBox 19">
            <a:extLst>
              <a:ext uri="{FF2B5EF4-FFF2-40B4-BE49-F238E27FC236}">
                <a16:creationId xmlns:a16="http://schemas.microsoft.com/office/drawing/2014/main" id="{F9064BD2-18F6-6982-6BBA-C10B87D8D4D4}"/>
              </a:ext>
            </a:extLst>
          </p:cNvPr>
          <p:cNvSpPr txBox="1"/>
          <p:nvPr/>
        </p:nvSpPr>
        <p:spPr>
          <a:xfrm>
            <a:off x="544296" y="4522312"/>
            <a:ext cx="6534684" cy="523220"/>
          </a:xfrm>
          <a:prstGeom prst="rect">
            <a:avLst/>
          </a:prstGeom>
          <a:noFill/>
        </p:spPr>
        <p:txBody>
          <a:bodyPr wrap="square">
            <a:spAutoFit/>
          </a:bodyPr>
          <a:lstStyle/>
          <a:p>
            <a:pPr defTabSz="115528">
              <a:spcBef>
                <a:spcPct val="0"/>
              </a:spcBef>
              <a:defRPr/>
            </a:pPr>
            <a:r>
              <a:rPr lang="en-US" altLang="en-US" sz="1400" b="1" dirty="0">
                <a:solidFill>
                  <a:prstClr val="white"/>
                </a:solidFill>
                <a:latin typeface="Arial" panose="020B0604020202020204" pitchFamily="34" charset="0"/>
                <a:cs typeface="Arial" panose="020B0604020202020204" pitchFamily="34" charset="0"/>
              </a:rPr>
              <a:t>Students: </a:t>
            </a:r>
            <a:r>
              <a:rPr lang="en-US" altLang="en-US" sz="1400" dirty="0">
                <a:solidFill>
                  <a:prstClr val="white"/>
                </a:solidFill>
                <a:latin typeface="Arial" panose="020B0604020202020204" pitchFamily="34" charset="0"/>
                <a:cs typeface="Arial" panose="020B0604020202020204" pitchFamily="34" charset="0"/>
              </a:rPr>
              <a:t>Anthony Yi, Tejash Pradhan, Victoria Riley, Levis Vazquez, Erika Pita</a:t>
            </a:r>
          </a:p>
          <a:p>
            <a:pPr defTabSz="115528">
              <a:spcBef>
                <a:spcPct val="0"/>
              </a:spcBef>
              <a:defRPr/>
            </a:pPr>
            <a:r>
              <a:rPr lang="en-US" altLang="en-US" sz="1400" b="1" dirty="0">
                <a:solidFill>
                  <a:prstClr val="white"/>
                </a:solidFill>
                <a:latin typeface="Arial" panose="020B0604020202020204" pitchFamily="34" charset="0"/>
                <a:cs typeface="Arial" panose="020B0604020202020204" pitchFamily="34" charset="0"/>
              </a:rPr>
              <a:t>Instructor/Faculty:</a:t>
            </a:r>
            <a:r>
              <a:rPr lang="en-US" altLang="en-US" sz="1400" dirty="0">
                <a:solidFill>
                  <a:prstClr val="white"/>
                </a:solidFill>
                <a:latin typeface="Arial" panose="020B0604020202020204" pitchFamily="34" charset="0"/>
                <a:cs typeface="Arial" panose="020B0604020202020204" pitchFamily="34" charset="0"/>
              </a:rPr>
              <a:t> S. Masoud Sadjadi, Ph.D.</a:t>
            </a:r>
            <a:r>
              <a:rPr lang="en-US" altLang="ja-JP" sz="1400" dirty="0">
                <a:solidFill>
                  <a:prstClr val="white"/>
                </a:solidFill>
                <a:latin typeface="Arial" panose="020B0604020202020204" pitchFamily="34" charset="0"/>
                <a:ea typeface="游ゴシック" panose="020B0400000000000000" pitchFamily="34" charset="-128"/>
                <a:cs typeface="Arial" panose="020B0604020202020204" pitchFamily="34" charset="0"/>
              </a:rPr>
              <a:t>,</a:t>
            </a:r>
            <a:r>
              <a:rPr lang="en-US" altLang="ja-JP" sz="1400" i="1" dirty="0">
                <a:solidFill>
                  <a:prstClr val="white"/>
                </a:solidFill>
                <a:latin typeface="Arial" panose="020B0604020202020204" pitchFamily="34" charset="0"/>
                <a:ea typeface="游ゴシック" panose="020B0400000000000000" pitchFamily="34" charset="-128"/>
                <a:cs typeface="Arial" panose="020B0604020202020204" pitchFamily="34" charset="0"/>
              </a:rPr>
              <a:t> </a:t>
            </a:r>
            <a:r>
              <a:rPr lang="en-US" altLang="en-US" sz="1400" dirty="0">
                <a:solidFill>
                  <a:prstClr val="white"/>
                </a:solidFill>
                <a:latin typeface="Arial" panose="020B0604020202020204" pitchFamily="34" charset="0"/>
                <a:cs typeface="Arial" panose="020B0604020202020204" pitchFamily="34" charset="0"/>
              </a:rPr>
              <a:t>Florida International University</a:t>
            </a:r>
          </a:p>
        </p:txBody>
      </p:sp>
    </p:spTree>
    <p:extLst>
      <p:ext uri="{BB962C8B-B14F-4D97-AF65-F5344CB8AC3E}">
        <p14:creationId xmlns:p14="http://schemas.microsoft.com/office/powerpoint/2010/main" val="19606321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1B9D4-9694-E78B-D435-207400AFF09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2DF1D74-4467-7AE4-CB04-FD21045C4CB6}"/>
              </a:ext>
            </a:extLst>
          </p:cNvPr>
          <p:cNvSpPr/>
          <p:nvPr/>
        </p:nvSpPr>
        <p:spPr>
          <a:xfrm>
            <a:off x="-88723" y="582263"/>
            <a:ext cx="6857828" cy="308610"/>
          </a:xfrm>
          <a:prstGeom prst="rect">
            <a:avLst/>
          </a:prstGeom>
          <a:solidFill>
            <a:schemeClr val="accent4"/>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257216" rtl="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CCD14CB0-0BAE-F8F3-AB80-D5ECF663697B}"/>
              </a:ext>
            </a:extLst>
          </p:cNvPr>
          <p:cNvSpPr txBox="1"/>
          <p:nvPr/>
        </p:nvSpPr>
        <p:spPr>
          <a:xfrm>
            <a:off x="99331" y="556166"/>
            <a:ext cx="3612977" cy="334707"/>
          </a:xfrm>
          <a:prstGeom prst="rect">
            <a:avLst/>
          </a:prstGeom>
          <a:noFill/>
        </p:spPr>
        <p:txBody>
          <a:bodyPr wrap="none">
            <a:spAutoFit/>
          </a:bodyPr>
          <a:lstStyle/>
          <a:p>
            <a:pPr marL="0" marR="0" lvl="0" indent="0" algn="l" defTabSz="257216" rtl="0" eaLnBrk="1" fontAlgn="auto" latinLnBrk="0" hangingPunct="1">
              <a:lnSpc>
                <a:spcPct val="100000"/>
              </a:lnSpc>
              <a:spcBef>
                <a:spcPts val="0"/>
              </a:spcBef>
              <a:spcAft>
                <a:spcPts val="0"/>
              </a:spcAft>
              <a:buClrTx/>
              <a:buSzTx/>
              <a:buFontTx/>
              <a:buNone/>
              <a:tabLst/>
              <a:defRPr/>
            </a:pPr>
            <a:r>
              <a:rPr kumimoji="0" lang="en-US" sz="1575" b="1" i="0" u="none" strike="noStrike" kern="1200" cap="none" spc="0" normalizeH="0" baseline="0" noProof="0" dirty="0">
                <a:ln>
                  <a:noFill/>
                </a:ln>
                <a:solidFill>
                  <a:srgbClr val="000000"/>
                </a:solidFill>
                <a:effectLst/>
                <a:uLnTx/>
                <a:uFillTx/>
                <a:latin typeface="Calibri"/>
                <a:ea typeface="+mn-ea"/>
                <a:cs typeface="+mn-cs"/>
              </a:rPr>
              <a:t>Sprint 6: Final Documentation &amp; Delivery</a:t>
            </a:r>
          </a:p>
        </p:txBody>
      </p:sp>
      <p:sp>
        <p:nvSpPr>
          <p:cNvPr id="5" name="TextBox 4">
            <a:extLst>
              <a:ext uri="{FF2B5EF4-FFF2-40B4-BE49-F238E27FC236}">
                <a16:creationId xmlns:a16="http://schemas.microsoft.com/office/drawing/2014/main" id="{2780D2A3-7B1E-41C5-03B8-FD57497F1B99}"/>
              </a:ext>
            </a:extLst>
          </p:cNvPr>
          <p:cNvSpPr txBox="1"/>
          <p:nvPr/>
        </p:nvSpPr>
        <p:spPr>
          <a:xfrm>
            <a:off x="762166" y="1131114"/>
            <a:ext cx="6226519" cy="369332"/>
          </a:xfrm>
          <a:prstGeom prst="rect">
            <a:avLst/>
          </a:prstGeom>
          <a:noFill/>
        </p:spPr>
        <p:txBody>
          <a:bodyPr wrap="square">
            <a:spAutoFit/>
          </a:bodyPr>
          <a:lstStyle/>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User Stories 15</a:t>
            </a:r>
            <a:endParaRPr kumimoji="0"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6" name="TextBox 5">
            <a:extLst>
              <a:ext uri="{FF2B5EF4-FFF2-40B4-BE49-F238E27FC236}">
                <a16:creationId xmlns:a16="http://schemas.microsoft.com/office/drawing/2014/main" id="{65E73DA3-7C67-9F7C-4B80-A63671A09A2A}"/>
              </a:ext>
            </a:extLst>
          </p:cNvPr>
          <p:cNvSpPr txBox="1"/>
          <p:nvPr/>
        </p:nvSpPr>
        <p:spPr>
          <a:xfrm>
            <a:off x="762165" y="1740687"/>
            <a:ext cx="7619671" cy="2693045"/>
          </a:xfrm>
          <a:prstGeom prst="rect">
            <a:avLst/>
          </a:prstGeom>
          <a:noFill/>
        </p:spPr>
        <p:txBody>
          <a:bodyPr wrap="square">
            <a:spAutoFit/>
          </a:bodyPr>
          <a:lstStyle/>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CC0066"/>
                </a:solidFill>
                <a:effectLst/>
                <a:uLnTx/>
                <a:uFillTx/>
                <a:latin typeface="Calibri"/>
                <a:ea typeface="+mn-ea"/>
                <a:cs typeface="+mn-cs"/>
              </a:rPr>
              <a:t>Focus Areas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Conducted Bug Bash and Final Testing</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Completed final documentation</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Prepared installation guide</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Finalized presentation materials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Organized showcase deliverables</a:t>
            </a:r>
            <a:endParaRPr kumimoji="0" sz="2400" b="0" i="0" u="none" strike="noStrike" kern="1200" cap="none" spc="0" normalizeH="0" baseline="0" noProof="0" dirty="0">
              <a:ln>
                <a:noFill/>
              </a:ln>
              <a:solidFill>
                <a:srgbClr val="FFFFFF"/>
              </a:solidFill>
              <a:effectLst/>
              <a:uLnTx/>
              <a:uFillTx/>
              <a:latin typeface="Calibri"/>
              <a:ea typeface="+mn-ea"/>
              <a:cs typeface="+mn-cs"/>
            </a:endParaRPr>
          </a:p>
        </p:txBody>
      </p:sp>
      <p:sp>
        <p:nvSpPr>
          <p:cNvPr id="7" name="TextBox 6">
            <a:extLst>
              <a:ext uri="{FF2B5EF4-FFF2-40B4-BE49-F238E27FC236}">
                <a16:creationId xmlns:a16="http://schemas.microsoft.com/office/drawing/2014/main" id="{63DD730F-52BC-4022-620E-4D7E6827894E}"/>
              </a:ext>
            </a:extLst>
          </p:cNvPr>
          <p:cNvSpPr txBox="1"/>
          <p:nvPr/>
        </p:nvSpPr>
        <p:spPr>
          <a:xfrm>
            <a:off x="762164" y="5317524"/>
            <a:ext cx="7640431" cy="1000274"/>
          </a:xfrm>
          <a:prstGeom prst="rect">
            <a:avLst/>
          </a:prstGeom>
          <a:noFill/>
        </p:spPr>
        <p:txBody>
          <a:bodyPr wrap="square">
            <a:spAutoFit/>
          </a:bodyPr>
          <a:lstStyle/>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Key Outcome:</a:t>
            </a:r>
          </a:p>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1800" b="0" i="1" u="none" strike="noStrike" kern="1200" cap="none" spc="0" normalizeH="0" baseline="0" noProof="0" dirty="0">
                <a:ln>
                  <a:noFill/>
                </a:ln>
                <a:solidFill>
                  <a:srgbClr val="FFFFFF"/>
                </a:solidFill>
                <a:effectLst/>
                <a:uLnTx/>
                <a:uFillTx/>
                <a:latin typeface="Calibri"/>
                <a:ea typeface="+mn-ea"/>
                <a:cs typeface="+mn-cs"/>
              </a:rPr>
              <a:t>Finalized </a:t>
            </a:r>
            <a:r>
              <a:rPr kumimoji="0" lang="en-US" sz="1800" b="0" i="1" u="none" strike="noStrike" kern="1200" cap="none" spc="0" normalizeH="0" baseline="0" noProof="0" dirty="0" err="1">
                <a:ln>
                  <a:noFill/>
                </a:ln>
                <a:solidFill>
                  <a:srgbClr val="FFFFFF"/>
                </a:solidFill>
                <a:effectLst/>
                <a:uLnTx/>
                <a:uFillTx/>
                <a:latin typeface="Calibri"/>
                <a:ea typeface="+mn-ea"/>
                <a:cs typeface="+mn-cs"/>
              </a:rPr>
              <a:t>AssetPulse</a:t>
            </a:r>
            <a:r>
              <a:rPr kumimoji="0" lang="en-US" sz="1800" b="0" i="1" u="none" strike="noStrike" kern="1200" cap="none" spc="0" normalizeH="0" baseline="0" noProof="0" dirty="0">
                <a:ln>
                  <a:noFill/>
                </a:ln>
                <a:solidFill>
                  <a:srgbClr val="FFFFFF"/>
                </a:solidFill>
                <a:effectLst/>
                <a:uLnTx/>
                <a:uFillTx/>
                <a:latin typeface="Calibri"/>
                <a:ea typeface="+mn-ea"/>
                <a:cs typeface="+mn-cs"/>
              </a:rPr>
              <a:t> development and gathered documentation for peer review process for capstone final submission.</a:t>
            </a:r>
            <a:endParaRPr kumimoji="0" sz="1800" b="0" i="1"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9527310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4"/>
          <p:cNvSpPr txBox="1">
            <a:spLocks noGrp="1"/>
          </p:cNvSpPr>
          <p:nvPr>
            <p:ph type="body" idx="1"/>
          </p:nvPr>
        </p:nvSpPr>
        <p:spPr>
          <a:xfrm>
            <a:off x="2461650" y="1504484"/>
            <a:ext cx="5947203" cy="3131446"/>
          </a:xfrm>
          <a:prstGeom prst="rect">
            <a:avLst/>
          </a:prstGeom>
          <a:noFill/>
          <a:ln>
            <a:noFill/>
          </a:ln>
        </p:spPr>
        <p:txBody>
          <a:bodyPr spcFirstLastPara="1" wrap="square" lIns="68569" tIns="34275" rIns="68569" bIns="34275" anchor="t" anchorCtr="0">
            <a:noAutofit/>
          </a:bodyPr>
          <a:lstStyle/>
          <a:p>
            <a:pPr marL="64304" indent="0" defTabSz="257216">
              <a:spcAft>
                <a:spcPts val="1200"/>
              </a:spcAft>
              <a:buNone/>
            </a:pPr>
            <a:r>
              <a:rPr lang="en-US" sz="1800" dirty="0">
                <a:solidFill>
                  <a:schemeClr val="accent1"/>
                </a:solidFill>
                <a:latin typeface="Calibri"/>
              </a:rPr>
              <a:t>1. Secure Login</a:t>
            </a:r>
          </a:p>
          <a:p>
            <a:pPr marL="64304" indent="0" defTabSz="257216">
              <a:spcAft>
                <a:spcPts val="1200"/>
              </a:spcAft>
              <a:buNone/>
            </a:pPr>
            <a:r>
              <a:rPr lang="en-US" sz="1800" dirty="0">
                <a:solidFill>
                  <a:schemeClr val="accent1"/>
                </a:solidFill>
                <a:latin typeface="Calibri"/>
              </a:rPr>
              <a:t>2. Dashboard summary metrics</a:t>
            </a:r>
          </a:p>
          <a:p>
            <a:pPr marL="64304" indent="0" defTabSz="257216">
              <a:spcAft>
                <a:spcPts val="1200"/>
              </a:spcAft>
              <a:buNone/>
            </a:pPr>
            <a:r>
              <a:rPr lang="en-US" sz="1800" dirty="0">
                <a:solidFill>
                  <a:schemeClr val="accent1"/>
                </a:solidFill>
                <a:latin typeface="Calibri"/>
              </a:rPr>
              <a:t>3. Add new asset</a:t>
            </a:r>
          </a:p>
          <a:p>
            <a:pPr marL="64304" indent="0" defTabSz="257216">
              <a:spcAft>
                <a:spcPts val="1200"/>
              </a:spcAft>
              <a:buNone/>
            </a:pPr>
            <a:r>
              <a:rPr lang="en-US" sz="1800" dirty="0">
                <a:solidFill>
                  <a:schemeClr val="accent1"/>
                </a:solidFill>
                <a:latin typeface="Calibri"/>
              </a:rPr>
              <a:t>4. Auto-ID generation</a:t>
            </a:r>
          </a:p>
          <a:p>
            <a:pPr marL="64304" indent="0" defTabSz="257216">
              <a:spcAft>
                <a:spcPts val="1200"/>
              </a:spcAft>
              <a:buNone/>
            </a:pPr>
            <a:r>
              <a:rPr lang="en-US" sz="1800" dirty="0">
                <a:solidFill>
                  <a:schemeClr val="accent1"/>
                </a:solidFill>
                <a:latin typeface="Calibri"/>
              </a:rPr>
              <a:t>5. Search/filter inventory</a:t>
            </a:r>
          </a:p>
          <a:p>
            <a:pPr marL="64304" indent="0" defTabSz="257216">
              <a:spcAft>
                <a:spcPts val="1200"/>
              </a:spcAft>
              <a:buNone/>
            </a:pPr>
            <a:r>
              <a:rPr lang="en-US" sz="1800" dirty="0">
                <a:solidFill>
                  <a:schemeClr val="accent1"/>
                </a:solidFill>
                <a:latin typeface="Calibri"/>
              </a:rPr>
              <a:t>6. Check-out to user</a:t>
            </a:r>
          </a:p>
          <a:p>
            <a:pPr marL="64304" indent="0" defTabSz="257216">
              <a:spcAft>
                <a:spcPts val="1200"/>
              </a:spcAft>
              <a:buNone/>
            </a:pPr>
            <a:r>
              <a:rPr lang="en-US" sz="1800" dirty="0">
                <a:solidFill>
                  <a:schemeClr val="accent1"/>
                </a:solidFill>
                <a:latin typeface="Calibri"/>
              </a:rPr>
              <a:t>7. Check-in return workflow</a:t>
            </a:r>
          </a:p>
          <a:p>
            <a:pPr marL="64304" indent="0" defTabSz="257216">
              <a:spcAft>
                <a:spcPts val="1200"/>
              </a:spcAft>
              <a:buNone/>
            </a:pPr>
            <a:r>
              <a:rPr lang="en-US" sz="1800" dirty="0">
                <a:solidFill>
                  <a:schemeClr val="accent1"/>
                </a:solidFill>
                <a:latin typeface="Calibri"/>
              </a:rPr>
              <a:t>8. Export inventory to CSV</a:t>
            </a:r>
          </a:p>
          <a:p>
            <a:pPr marL="171450" indent="-85725">
              <a:spcBef>
                <a:spcPts val="750"/>
              </a:spcBef>
              <a:buNone/>
            </a:pPr>
            <a:endParaRPr sz="1800" dirty="0">
              <a:solidFill>
                <a:schemeClr val="accent1"/>
              </a:solidFill>
            </a:endParaRPr>
          </a:p>
        </p:txBody>
      </p:sp>
      <p:sp>
        <p:nvSpPr>
          <p:cNvPr id="339" name="Google Shape;339;p14"/>
          <p:cNvSpPr txBox="1">
            <a:spLocks noGrp="1"/>
          </p:cNvSpPr>
          <p:nvPr>
            <p:ph type="title"/>
          </p:nvPr>
        </p:nvSpPr>
        <p:spPr>
          <a:xfrm>
            <a:off x="2461651" y="752469"/>
            <a:ext cx="5947203" cy="560592"/>
          </a:xfrm>
          <a:prstGeom prst="rect">
            <a:avLst/>
          </a:prstGeom>
          <a:noFill/>
          <a:ln>
            <a:noFill/>
          </a:ln>
        </p:spPr>
        <p:txBody>
          <a:bodyPr spcFirstLastPara="1" wrap="square" lIns="68569" tIns="34275" rIns="68569" bIns="34275" anchor="ctr" anchorCtr="0">
            <a:noAutofit/>
          </a:bodyPr>
          <a:lstStyle/>
          <a:p>
            <a:r>
              <a:rPr lang="en-US" b="1" dirty="0"/>
              <a:t>Demonstration Overview</a:t>
            </a:r>
            <a:endParaRPr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366DF-B55E-AF5C-8572-4E1329672B8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9DBBDD7-770F-54E0-1C14-26D9D573586E}"/>
              </a:ext>
            </a:extLst>
          </p:cNvPr>
          <p:cNvSpPr/>
          <p:nvPr/>
        </p:nvSpPr>
        <p:spPr>
          <a:xfrm>
            <a:off x="-88723" y="582263"/>
            <a:ext cx="6857828" cy="308610"/>
          </a:xfrm>
          <a:prstGeom prst="rect">
            <a:avLst/>
          </a:prstGeom>
          <a:solidFill>
            <a:schemeClr val="accent3"/>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257216"/>
            <a:endParaRPr sz="1013" dirty="0">
              <a:solidFill>
                <a:prstClr val="white"/>
              </a:solidFill>
              <a:latin typeface="Calibri"/>
            </a:endParaRPr>
          </a:p>
        </p:txBody>
      </p:sp>
      <p:sp>
        <p:nvSpPr>
          <p:cNvPr id="3" name="TextBox 2">
            <a:extLst>
              <a:ext uri="{FF2B5EF4-FFF2-40B4-BE49-F238E27FC236}">
                <a16:creationId xmlns:a16="http://schemas.microsoft.com/office/drawing/2014/main" id="{E2343C65-4F4A-FC3A-E1B4-30B83E18E534}"/>
              </a:ext>
            </a:extLst>
          </p:cNvPr>
          <p:cNvSpPr txBox="1"/>
          <p:nvPr/>
        </p:nvSpPr>
        <p:spPr>
          <a:xfrm>
            <a:off x="99331" y="556166"/>
            <a:ext cx="2529219" cy="334707"/>
          </a:xfrm>
          <a:prstGeom prst="rect">
            <a:avLst/>
          </a:prstGeom>
          <a:noFill/>
        </p:spPr>
        <p:txBody>
          <a:bodyPr wrap="none">
            <a:spAutoFit/>
          </a:bodyPr>
          <a:lstStyle/>
          <a:p>
            <a:pPr defTabSz="257216"/>
            <a:r>
              <a:rPr lang="en-US" sz="1575" b="1" dirty="0">
                <a:solidFill>
                  <a:schemeClr val="bg2"/>
                </a:solidFill>
                <a:latin typeface="Calibri"/>
              </a:rPr>
              <a:t>Testing &amp; Evaluation Results</a:t>
            </a:r>
          </a:p>
        </p:txBody>
      </p:sp>
      <p:sp>
        <p:nvSpPr>
          <p:cNvPr id="4" name="TextBox 3">
            <a:extLst>
              <a:ext uri="{FF2B5EF4-FFF2-40B4-BE49-F238E27FC236}">
                <a16:creationId xmlns:a16="http://schemas.microsoft.com/office/drawing/2014/main" id="{8EF2A033-60D8-D503-B204-501BE1BAE59D}"/>
              </a:ext>
            </a:extLst>
          </p:cNvPr>
          <p:cNvSpPr txBox="1"/>
          <p:nvPr/>
        </p:nvSpPr>
        <p:spPr>
          <a:xfrm>
            <a:off x="361600" y="5585948"/>
            <a:ext cx="4991100" cy="2295500"/>
          </a:xfrm>
          <a:prstGeom prst="rect">
            <a:avLst/>
          </a:prstGeom>
          <a:noFill/>
        </p:spPr>
        <p:txBody>
          <a:bodyPr wrap="square" numCol="2">
            <a:spAutoFit/>
          </a:bodyPr>
          <a:lstStyle/>
          <a:p>
            <a:pPr defTabSz="257216">
              <a:spcAft>
                <a:spcPts val="450"/>
              </a:spcAft>
            </a:pPr>
            <a:r>
              <a:rPr lang="en-US" sz="1800" dirty="0">
                <a:solidFill>
                  <a:schemeClr val="bg1"/>
                </a:solidFill>
                <a:latin typeface="Calibri"/>
              </a:rPr>
              <a:t>• </a:t>
            </a:r>
            <a:r>
              <a:rPr lang="en-US" sz="1600" dirty="0">
                <a:solidFill>
                  <a:schemeClr val="bg1"/>
                </a:solidFill>
                <a:latin typeface="Calibri"/>
              </a:rPr>
              <a:t>Functional testing</a:t>
            </a:r>
          </a:p>
          <a:p>
            <a:pPr defTabSz="257216">
              <a:spcAft>
                <a:spcPts val="450"/>
              </a:spcAft>
            </a:pPr>
            <a:r>
              <a:rPr lang="en-US" sz="1600" dirty="0">
                <a:solidFill>
                  <a:schemeClr val="bg1"/>
                </a:solidFill>
                <a:latin typeface="Calibri"/>
              </a:rPr>
              <a:t>• Validation testing</a:t>
            </a:r>
          </a:p>
          <a:p>
            <a:pPr defTabSz="257216">
              <a:spcAft>
                <a:spcPts val="450"/>
              </a:spcAft>
              <a:tabLst>
                <a:tab pos="914400" algn="l"/>
              </a:tabLst>
            </a:pPr>
            <a:r>
              <a:rPr lang="en-US" sz="1600" dirty="0">
                <a:solidFill>
                  <a:schemeClr val="bg1"/>
                </a:solidFill>
                <a:latin typeface="Calibri"/>
              </a:rPr>
              <a:t>• Navigation testing</a:t>
            </a:r>
          </a:p>
          <a:p>
            <a:pPr defTabSz="257216">
              <a:spcAft>
                <a:spcPts val="450"/>
              </a:spcAft>
            </a:pPr>
            <a:endParaRPr lang="en-US" sz="1600" dirty="0">
              <a:solidFill>
                <a:schemeClr val="bg1"/>
              </a:solidFill>
              <a:latin typeface="Calibri"/>
            </a:endParaRPr>
          </a:p>
          <a:p>
            <a:pPr defTabSz="257216">
              <a:spcAft>
                <a:spcPts val="450"/>
              </a:spcAft>
            </a:pPr>
            <a:endParaRPr lang="en-US" sz="1600" dirty="0">
              <a:solidFill>
                <a:schemeClr val="bg1"/>
              </a:solidFill>
              <a:latin typeface="Calibri"/>
            </a:endParaRPr>
          </a:p>
          <a:p>
            <a:pPr defTabSz="257216">
              <a:spcAft>
                <a:spcPts val="450"/>
              </a:spcAft>
            </a:pPr>
            <a:endParaRPr lang="en-US" sz="1600" dirty="0">
              <a:solidFill>
                <a:schemeClr val="bg1"/>
              </a:solidFill>
              <a:latin typeface="Calibri"/>
            </a:endParaRPr>
          </a:p>
          <a:p>
            <a:pPr defTabSz="257216">
              <a:spcAft>
                <a:spcPts val="450"/>
              </a:spcAft>
            </a:pPr>
            <a:endParaRPr lang="en-US" sz="1600" dirty="0">
              <a:solidFill>
                <a:schemeClr val="bg1"/>
              </a:solidFill>
              <a:latin typeface="Calibri"/>
            </a:endParaRPr>
          </a:p>
          <a:p>
            <a:pPr defTabSz="257216">
              <a:spcAft>
                <a:spcPts val="450"/>
              </a:spcAft>
            </a:pPr>
            <a:r>
              <a:rPr lang="en-US" sz="1600" dirty="0">
                <a:solidFill>
                  <a:schemeClr val="bg1"/>
                </a:solidFill>
                <a:latin typeface="Calibri"/>
              </a:rPr>
              <a:t>• Permission testing</a:t>
            </a:r>
          </a:p>
          <a:p>
            <a:pPr defTabSz="257216">
              <a:spcAft>
                <a:spcPts val="450"/>
              </a:spcAft>
            </a:pPr>
            <a:r>
              <a:rPr lang="en-US" sz="1600" dirty="0">
                <a:solidFill>
                  <a:schemeClr val="bg1"/>
                </a:solidFill>
                <a:latin typeface="Calibri"/>
              </a:rPr>
              <a:t>• Emulator + Galaxy Tab S7+ device testing</a:t>
            </a:r>
          </a:p>
          <a:p>
            <a:pPr defTabSz="257216">
              <a:spcAft>
                <a:spcPts val="1200"/>
              </a:spcAft>
            </a:pPr>
            <a:endParaRPr lang="en-US" sz="1800" dirty="0">
              <a:solidFill>
                <a:schemeClr val="bg1"/>
              </a:solidFill>
              <a:latin typeface="Calibri"/>
            </a:endParaRPr>
          </a:p>
          <a:p>
            <a:pPr defTabSz="257216">
              <a:spcAft>
                <a:spcPts val="1200"/>
              </a:spcAft>
            </a:pPr>
            <a:endParaRPr lang="en-US" sz="1800" dirty="0">
              <a:solidFill>
                <a:schemeClr val="bg1"/>
              </a:solidFill>
              <a:latin typeface="Calibri"/>
            </a:endParaRPr>
          </a:p>
        </p:txBody>
      </p:sp>
      <p:sp>
        <p:nvSpPr>
          <p:cNvPr id="8" name="TextBox 7">
            <a:extLst>
              <a:ext uri="{FF2B5EF4-FFF2-40B4-BE49-F238E27FC236}">
                <a16:creationId xmlns:a16="http://schemas.microsoft.com/office/drawing/2014/main" id="{3E9E8F9A-6A36-AEE1-C128-2B76FBDA172D}"/>
              </a:ext>
            </a:extLst>
          </p:cNvPr>
          <p:cNvSpPr txBox="1"/>
          <p:nvPr/>
        </p:nvSpPr>
        <p:spPr>
          <a:xfrm>
            <a:off x="1510315" y="5204007"/>
            <a:ext cx="2236470" cy="369332"/>
          </a:xfrm>
          <a:prstGeom prst="rect">
            <a:avLst/>
          </a:prstGeom>
          <a:noFill/>
        </p:spPr>
        <p:txBody>
          <a:bodyPr wrap="square">
            <a:spAutoFit/>
          </a:bodyPr>
          <a:lstStyle/>
          <a:p>
            <a:pPr defTabSz="257216">
              <a:spcAft>
                <a:spcPts val="450"/>
              </a:spcAft>
            </a:pPr>
            <a:r>
              <a:rPr lang="en-US" sz="1800" b="1" dirty="0">
                <a:solidFill>
                  <a:schemeClr val="accent6"/>
                </a:solidFill>
                <a:latin typeface="Calibri"/>
              </a:rPr>
              <a:t>Testing Completed:</a:t>
            </a:r>
          </a:p>
        </p:txBody>
      </p:sp>
      <p:sp>
        <p:nvSpPr>
          <p:cNvPr id="10" name="TextBox 9">
            <a:extLst>
              <a:ext uri="{FF2B5EF4-FFF2-40B4-BE49-F238E27FC236}">
                <a16:creationId xmlns:a16="http://schemas.microsoft.com/office/drawing/2014/main" id="{D456F379-D667-8949-34C2-5FF65F8992AC}"/>
              </a:ext>
            </a:extLst>
          </p:cNvPr>
          <p:cNvSpPr txBox="1"/>
          <p:nvPr/>
        </p:nvSpPr>
        <p:spPr>
          <a:xfrm>
            <a:off x="5733700" y="5272475"/>
            <a:ext cx="3486500" cy="1331134"/>
          </a:xfrm>
          <a:prstGeom prst="rect">
            <a:avLst/>
          </a:prstGeom>
          <a:noFill/>
        </p:spPr>
        <p:txBody>
          <a:bodyPr wrap="square">
            <a:spAutoFit/>
          </a:bodyPr>
          <a:lstStyle/>
          <a:p>
            <a:pPr algn="ctr" defTabSz="257216">
              <a:spcAft>
                <a:spcPts val="450"/>
              </a:spcAft>
            </a:pPr>
            <a:r>
              <a:rPr lang="en-US" sz="1800" b="1" dirty="0">
                <a:solidFill>
                  <a:schemeClr val="accent6"/>
                </a:solidFill>
                <a:latin typeface="Calibri"/>
              </a:rPr>
              <a:t>Results:</a:t>
            </a:r>
          </a:p>
          <a:p>
            <a:pPr defTabSz="257216">
              <a:spcAft>
                <a:spcPts val="450"/>
              </a:spcAft>
            </a:pPr>
            <a:r>
              <a:rPr lang="en-US" sz="1600" dirty="0">
                <a:solidFill>
                  <a:schemeClr val="bg1"/>
                </a:solidFill>
                <a:latin typeface="Calibri"/>
              </a:rPr>
              <a:t>• Stable app launch and navigation</a:t>
            </a:r>
          </a:p>
          <a:p>
            <a:pPr defTabSz="257216">
              <a:spcAft>
                <a:spcPts val="450"/>
              </a:spcAft>
            </a:pPr>
            <a:r>
              <a:rPr lang="en-US" sz="1600" dirty="0">
                <a:solidFill>
                  <a:schemeClr val="bg1"/>
                </a:solidFill>
                <a:latin typeface="Calibri"/>
              </a:rPr>
              <a:t>• Accurate save/retrieve operations</a:t>
            </a:r>
          </a:p>
          <a:p>
            <a:pPr defTabSz="257216">
              <a:spcAft>
                <a:spcPts val="450"/>
              </a:spcAft>
            </a:pPr>
            <a:r>
              <a:rPr lang="en-US" sz="1600" dirty="0">
                <a:solidFill>
                  <a:schemeClr val="bg1"/>
                </a:solidFill>
                <a:latin typeface="Calibri"/>
              </a:rPr>
              <a:t>• Correct role restrictions</a:t>
            </a:r>
          </a:p>
        </p:txBody>
      </p:sp>
      <p:pic>
        <p:nvPicPr>
          <p:cNvPr id="12" name="Picture 11">
            <a:extLst>
              <a:ext uri="{FF2B5EF4-FFF2-40B4-BE49-F238E27FC236}">
                <a16:creationId xmlns:a16="http://schemas.microsoft.com/office/drawing/2014/main" id="{F761BB54-852F-423E-2816-41BE711A5110}"/>
              </a:ext>
            </a:extLst>
          </p:cNvPr>
          <p:cNvPicPr>
            <a:picLocks noChangeAspect="1"/>
          </p:cNvPicPr>
          <p:nvPr/>
        </p:nvPicPr>
        <p:blipFill>
          <a:blip r:embed="rId2"/>
          <a:stretch>
            <a:fillRect/>
          </a:stretch>
        </p:blipFill>
        <p:spPr>
          <a:xfrm>
            <a:off x="2157873" y="1132599"/>
            <a:ext cx="4828254" cy="3357332"/>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06F14D6C-548E-F2BF-B7A2-E0BCFD993CBC}"/>
              </a:ext>
            </a:extLst>
          </p:cNvPr>
          <p:cNvSpPr txBox="1"/>
          <p:nvPr/>
        </p:nvSpPr>
        <p:spPr>
          <a:xfrm>
            <a:off x="1984890" y="4600114"/>
            <a:ext cx="5135287" cy="523220"/>
          </a:xfrm>
          <a:prstGeom prst="rect">
            <a:avLst/>
          </a:prstGeom>
          <a:noFill/>
        </p:spPr>
        <p:txBody>
          <a:bodyPr wrap="square">
            <a:spAutoFit/>
          </a:bodyPr>
          <a:lstStyle/>
          <a:p>
            <a:pPr algn="ctr" defTabSz="257216">
              <a:spcAft>
                <a:spcPts val="450"/>
              </a:spcAft>
            </a:pPr>
            <a:r>
              <a:rPr lang="en-US" sz="1400" i="1" dirty="0">
                <a:solidFill>
                  <a:srgbClr val="00FFFF"/>
                </a:solidFill>
                <a:latin typeface="Calibri"/>
              </a:rPr>
              <a:t>The team worked through each user story to test features and document bugs and enhancement requests.</a:t>
            </a:r>
          </a:p>
        </p:txBody>
      </p:sp>
    </p:spTree>
    <p:extLst>
      <p:ext uri="{BB962C8B-B14F-4D97-AF65-F5344CB8AC3E}">
        <p14:creationId xmlns:p14="http://schemas.microsoft.com/office/powerpoint/2010/main" val="2641945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7">
          <a:extLst>
            <a:ext uri="{FF2B5EF4-FFF2-40B4-BE49-F238E27FC236}">
              <a16:creationId xmlns:a16="http://schemas.microsoft.com/office/drawing/2014/main" id="{27800E57-0BDD-B585-75BA-339D8C2D5877}"/>
            </a:ext>
          </a:extLst>
        </p:cNvPr>
        <p:cNvGrpSpPr/>
        <p:nvPr/>
      </p:nvGrpSpPr>
      <p:grpSpPr>
        <a:xfrm>
          <a:off x="0" y="0"/>
          <a:ext cx="0" cy="0"/>
          <a:chOff x="0" y="0"/>
          <a:chExt cx="0" cy="0"/>
        </a:xfrm>
      </p:grpSpPr>
      <p:sp>
        <p:nvSpPr>
          <p:cNvPr id="338" name="Google Shape;338;p14">
            <a:extLst>
              <a:ext uri="{FF2B5EF4-FFF2-40B4-BE49-F238E27FC236}">
                <a16:creationId xmlns:a16="http://schemas.microsoft.com/office/drawing/2014/main" id="{B5EDF560-9377-4C6E-79C0-E15440CA7130}"/>
              </a:ext>
            </a:extLst>
          </p:cNvPr>
          <p:cNvSpPr txBox="1">
            <a:spLocks noGrp="1"/>
          </p:cNvSpPr>
          <p:nvPr>
            <p:ph type="body" idx="1"/>
          </p:nvPr>
        </p:nvSpPr>
        <p:spPr>
          <a:xfrm>
            <a:off x="2461650" y="1504484"/>
            <a:ext cx="5947203" cy="3131446"/>
          </a:xfrm>
          <a:prstGeom prst="rect">
            <a:avLst/>
          </a:prstGeom>
          <a:noFill/>
          <a:ln>
            <a:noFill/>
          </a:ln>
        </p:spPr>
        <p:txBody>
          <a:bodyPr spcFirstLastPara="1" wrap="square" lIns="68569" tIns="34275" rIns="68569" bIns="34275" anchor="t" anchorCtr="0">
            <a:noAutofit/>
          </a:bodyPr>
          <a:lstStyle/>
          <a:p>
            <a:pPr marL="64304" indent="0" defTabSz="257216">
              <a:spcAft>
                <a:spcPts val="450"/>
              </a:spcAft>
              <a:buNone/>
            </a:pPr>
            <a:r>
              <a:rPr lang="en-US" sz="1800" b="1" dirty="0">
                <a:solidFill>
                  <a:schemeClr val="accent3"/>
                </a:solidFill>
                <a:latin typeface="Calibri"/>
              </a:rPr>
              <a:t>Challenges:</a:t>
            </a:r>
          </a:p>
          <a:p>
            <a:pPr defTabSz="257216">
              <a:spcAft>
                <a:spcPts val="450"/>
              </a:spcAft>
            </a:pPr>
            <a:r>
              <a:rPr lang="en-US" sz="1800" dirty="0">
                <a:solidFill>
                  <a:prstClr val="black"/>
                </a:solidFill>
                <a:latin typeface="Calibri"/>
              </a:rPr>
              <a:t>Designing permissions across multiple roles</a:t>
            </a:r>
          </a:p>
          <a:p>
            <a:pPr defTabSz="257216">
              <a:spcAft>
                <a:spcPts val="450"/>
              </a:spcAft>
            </a:pPr>
            <a:r>
              <a:rPr lang="en-US" sz="1800" dirty="0">
                <a:solidFill>
                  <a:prstClr val="black"/>
                </a:solidFill>
                <a:latin typeface="Calibri"/>
              </a:rPr>
              <a:t>Adding inventory tags that didn’t overcomplicate the UI</a:t>
            </a:r>
          </a:p>
          <a:p>
            <a:pPr defTabSz="257216">
              <a:spcAft>
                <a:spcPts val="450"/>
              </a:spcAft>
            </a:pPr>
            <a:r>
              <a:rPr lang="en-US" sz="1800" dirty="0">
                <a:solidFill>
                  <a:prstClr val="black"/>
                </a:solidFill>
                <a:latin typeface="Calibri"/>
              </a:rPr>
              <a:t>Database integration and schema updates</a:t>
            </a:r>
          </a:p>
          <a:p>
            <a:pPr defTabSz="257216">
              <a:spcAft>
                <a:spcPts val="450"/>
              </a:spcAft>
            </a:pPr>
            <a:r>
              <a:rPr lang="en-US" sz="1800" dirty="0">
                <a:solidFill>
                  <a:prstClr val="black"/>
                </a:solidFill>
                <a:latin typeface="Calibri"/>
              </a:rPr>
              <a:t>Consistent UI across devices</a:t>
            </a:r>
          </a:p>
          <a:p>
            <a:pPr defTabSz="257216">
              <a:spcAft>
                <a:spcPts val="450"/>
              </a:spcAft>
            </a:pPr>
            <a:r>
              <a:rPr lang="en-US" sz="1800" dirty="0">
                <a:solidFill>
                  <a:prstClr val="black"/>
                </a:solidFill>
                <a:latin typeface="Calibri"/>
              </a:rPr>
              <a:t>Sprint coordination and merging work</a:t>
            </a:r>
          </a:p>
          <a:p>
            <a:pPr marL="64304" indent="0" defTabSz="257216">
              <a:spcAft>
                <a:spcPts val="450"/>
              </a:spcAft>
              <a:buNone/>
            </a:pPr>
            <a:endParaRPr lang="en-US" sz="1800" dirty="0">
              <a:solidFill>
                <a:prstClr val="black"/>
              </a:solidFill>
              <a:latin typeface="Calibri"/>
            </a:endParaRPr>
          </a:p>
          <a:p>
            <a:pPr marL="64304" indent="0" defTabSz="257216">
              <a:spcAft>
                <a:spcPts val="450"/>
              </a:spcAft>
              <a:buNone/>
            </a:pPr>
            <a:r>
              <a:rPr lang="en-US" sz="1800" b="1" dirty="0">
                <a:solidFill>
                  <a:schemeClr val="accent1"/>
                </a:solidFill>
                <a:latin typeface="Calibri"/>
              </a:rPr>
              <a:t>Lessons Learned:</a:t>
            </a:r>
          </a:p>
          <a:p>
            <a:pPr defTabSz="257216">
              <a:spcAft>
                <a:spcPts val="450"/>
              </a:spcAft>
            </a:pPr>
            <a:r>
              <a:rPr lang="en-US" sz="1800" dirty="0">
                <a:solidFill>
                  <a:prstClr val="black"/>
                </a:solidFill>
                <a:latin typeface="Calibri"/>
              </a:rPr>
              <a:t>Plan architecture early</a:t>
            </a:r>
          </a:p>
          <a:p>
            <a:pPr defTabSz="257216">
              <a:spcAft>
                <a:spcPts val="450"/>
              </a:spcAft>
            </a:pPr>
            <a:r>
              <a:rPr lang="en-US" sz="1800" dirty="0">
                <a:solidFill>
                  <a:prstClr val="black"/>
                </a:solidFill>
                <a:latin typeface="Calibri"/>
              </a:rPr>
              <a:t>Test continuously</a:t>
            </a:r>
          </a:p>
          <a:p>
            <a:pPr defTabSz="257216">
              <a:spcAft>
                <a:spcPts val="450"/>
              </a:spcAft>
            </a:pPr>
            <a:r>
              <a:rPr lang="en-US" sz="1800" dirty="0">
                <a:solidFill>
                  <a:prstClr val="black"/>
                </a:solidFill>
                <a:latin typeface="Calibri"/>
              </a:rPr>
              <a:t>Keep UI simple</a:t>
            </a:r>
          </a:p>
          <a:p>
            <a:pPr defTabSz="257216">
              <a:spcAft>
                <a:spcPts val="450"/>
              </a:spcAft>
            </a:pPr>
            <a:r>
              <a:rPr lang="en-US" sz="1800" dirty="0">
                <a:solidFill>
                  <a:prstClr val="black"/>
                </a:solidFill>
                <a:latin typeface="Calibri"/>
              </a:rPr>
              <a:t>Communication drives delivery</a:t>
            </a:r>
          </a:p>
        </p:txBody>
      </p:sp>
      <p:sp>
        <p:nvSpPr>
          <p:cNvPr id="339" name="Google Shape;339;p14">
            <a:extLst>
              <a:ext uri="{FF2B5EF4-FFF2-40B4-BE49-F238E27FC236}">
                <a16:creationId xmlns:a16="http://schemas.microsoft.com/office/drawing/2014/main" id="{7DDF5FF6-E5EB-3A7A-E527-F7A381AE9C3E}"/>
              </a:ext>
            </a:extLst>
          </p:cNvPr>
          <p:cNvSpPr txBox="1">
            <a:spLocks noGrp="1"/>
          </p:cNvSpPr>
          <p:nvPr>
            <p:ph type="title"/>
          </p:nvPr>
        </p:nvSpPr>
        <p:spPr>
          <a:xfrm>
            <a:off x="2461651" y="752469"/>
            <a:ext cx="5947203" cy="560592"/>
          </a:xfrm>
          <a:prstGeom prst="rect">
            <a:avLst/>
          </a:prstGeom>
          <a:noFill/>
          <a:ln>
            <a:noFill/>
          </a:ln>
        </p:spPr>
        <p:txBody>
          <a:bodyPr spcFirstLastPara="1" wrap="square" lIns="68569" tIns="34275" rIns="68569" bIns="34275" anchor="ctr" anchorCtr="0">
            <a:noAutofit/>
          </a:bodyPr>
          <a:lstStyle/>
          <a:p>
            <a:r>
              <a:rPr lang="en-US" b="1" dirty="0">
                <a:solidFill>
                  <a:schemeClr val="tx1"/>
                </a:solidFill>
              </a:rPr>
              <a:t>Challenges &amp; Lessons Learned</a:t>
            </a:r>
            <a:endParaRPr b="1" dirty="0">
              <a:solidFill>
                <a:schemeClr val="tx1"/>
              </a:solidFill>
            </a:endParaRPr>
          </a:p>
        </p:txBody>
      </p:sp>
    </p:spTree>
    <p:extLst>
      <p:ext uri="{BB962C8B-B14F-4D97-AF65-F5344CB8AC3E}">
        <p14:creationId xmlns:p14="http://schemas.microsoft.com/office/powerpoint/2010/main" val="2820634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4" name="Rectangle 3">
            <a:extLst>
              <a:ext uri="{FF2B5EF4-FFF2-40B4-BE49-F238E27FC236}">
                <a16:creationId xmlns:a16="http://schemas.microsoft.com/office/drawing/2014/main" id="{0F0DDB6B-5A6E-10AD-2588-88AD2AB76D99}"/>
              </a:ext>
            </a:extLst>
          </p:cNvPr>
          <p:cNvSpPr/>
          <p:nvPr/>
        </p:nvSpPr>
        <p:spPr>
          <a:xfrm>
            <a:off x="-88723" y="427958"/>
            <a:ext cx="6857828" cy="308610"/>
          </a:xfrm>
          <a:prstGeom prst="rect">
            <a:avLst/>
          </a:prstGeom>
          <a:solidFill>
            <a:schemeClr val="accent6"/>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257216"/>
            <a:endParaRPr sz="1013" dirty="0">
              <a:solidFill>
                <a:prstClr val="white"/>
              </a:solidFill>
              <a:latin typeface="Calibri"/>
            </a:endParaRPr>
          </a:p>
        </p:txBody>
      </p:sp>
      <p:sp>
        <p:nvSpPr>
          <p:cNvPr id="5" name="TextBox 4">
            <a:extLst>
              <a:ext uri="{FF2B5EF4-FFF2-40B4-BE49-F238E27FC236}">
                <a16:creationId xmlns:a16="http://schemas.microsoft.com/office/drawing/2014/main" id="{6B07B4C0-0B87-B34F-CD07-197464C5C08F}"/>
              </a:ext>
            </a:extLst>
          </p:cNvPr>
          <p:cNvSpPr txBox="1"/>
          <p:nvPr/>
        </p:nvSpPr>
        <p:spPr>
          <a:xfrm>
            <a:off x="99331" y="431674"/>
            <a:ext cx="1234120" cy="334707"/>
          </a:xfrm>
          <a:prstGeom prst="rect">
            <a:avLst/>
          </a:prstGeom>
          <a:noFill/>
        </p:spPr>
        <p:txBody>
          <a:bodyPr wrap="none">
            <a:spAutoFit/>
          </a:bodyPr>
          <a:lstStyle/>
          <a:p>
            <a:pPr defTabSz="257216"/>
            <a:r>
              <a:rPr lang="en-US" sz="1575" b="1" dirty="0">
                <a:solidFill>
                  <a:schemeClr val="bg2"/>
                </a:solidFill>
                <a:latin typeface="Calibri"/>
              </a:rPr>
              <a:t>Future Work</a:t>
            </a:r>
            <a:endParaRPr sz="1575" b="1" dirty="0">
              <a:solidFill>
                <a:schemeClr val="bg2"/>
              </a:solidFill>
              <a:latin typeface="Calibri"/>
            </a:endParaRPr>
          </a:p>
        </p:txBody>
      </p:sp>
      <p:sp>
        <p:nvSpPr>
          <p:cNvPr id="6" name="TextBox 5">
            <a:extLst>
              <a:ext uri="{FF2B5EF4-FFF2-40B4-BE49-F238E27FC236}">
                <a16:creationId xmlns:a16="http://schemas.microsoft.com/office/drawing/2014/main" id="{4560E8EE-3223-B617-D0BF-52477FDD92BB}"/>
              </a:ext>
            </a:extLst>
          </p:cNvPr>
          <p:cNvSpPr txBox="1"/>
          <p:nvPr/>
        </p:nvSpPr>
        <p:spPr>
          <a:xfrm>
            <a:off x="1333451" y="3599750"/>
            <a:ext cx="4269105" cy="2416046"/>
          </a:xfrm>
          <a:prstGeom prst="rect">
            <a:avLst/>
          </a:prstGeom>
          <a:noFill/>
        </p:spPr>
        <p:txBody>
          <a:bodyPr wrap="square">
            <a:spAutoFit/>
          </a:bodyPr>
          <a:lstStyle/>
          <a:p>
            <a:pPr defTabSz="257216">
              <a:spcAft>
                <a:spcPts val="450"/>
              </a:spcAft>
            </a:pPr>
            <a:r>
              <a:rPr sz="1800" dirty="0">
                <a:solidFill>
                  <a:schemeClr val="bg1"/>
                </a:solidFill>
                <a:latin typeface="Calibri"/>
              </a:rPr>
              <a:t>• Cloud sync and backup</a:t>
            </a:r>
          </a:p>
          <a:p>
            <a:pPr defTabSz="257216">
              <a:spcAft>
                <a:spcPts val="450"/>
              </a:spcAft>
            </a:pPr>
            <a:r>
              <a:rPr sz="1800" dirty="0">
                <a:solidFill>
                  <a:schemeClr val="bg1"/>
                </a:solidFill>
                <a:latin typeface="Calibri"/>
              </a:rPr>
              <a:t>• Web admin dashboard</a:t>
            </a:r>
          </a:p>
          <a:p>
            <a:pPr defTabSz="257216">
              <a:spcAft>
                <a:spcPts val="450"/>
              </a:spcAft>
            </a:pPr>
            <a:r>
              <a:rPr sz="1800" dirty="0">
                <a:solidFill>
                  <a:schemeClr val="bg1"/>
                </a:solidFill>
                <a:latin typeface="Calibri"/>
              </a:rPr>
              <a:t>• Barcode / QR scanning</a:t>
            </a:r>
          </a:p>
          <a:p>
            <a:pPr defTabSz="257216">
              <a:spcAft>
                <a:spcPts val="450"/>
              </a:spcAft>
            </a:pPr>
            <a:r>
              <a:rPr sz="1800" dirty="0">
                <a:solidFill>
                  <a:schemeClr val="bg1"/>
                </a:solidFill>
                <a:latin typeface="Calibri"/>
              </a:rPr>
              <a:t>• Push notifications</a:t>
            </a:r>
          </a:p>
          <a:p>
            <a:pPr defTabSz="257216">
              <a:spcAft>
                <a:spcPts val="450"/>
              </a:spcAft>
            </a:pPr>
            <a:r>
              <a:rPr sz="1800" dirty="0">
                <a:solidFill>
                  <a:schemeClr val="bg1"/>
                </a:solidFill>
                <a:latin typeface="Calibri"/>
              </a:rPr>
              <a:t>• Maintenance reminders</a:t>
            </a:r>
          </a:p>
          <a:p>
            <a:pPr defTabSz="257216">
              <a:spcAft>
                <a:spcPts val="450"/>
              </a:spcAft>
            </a:pPr>
            <a:r>
              <a:rPr sz="1800" dirty="0">
                <a:solidFill>
                  <a:schemeClr val="bg1"/>
                </a:solidFill>
                <a:latin typeface="Calibri"/>
              </a:rPr>
              <a:t>• Multi-location support</a:t>
            </a:r>
          </a:p>
          <a:p>
            <a:pPr defTabSz="257216">
              <a:spcAft>
                <a:spcPts val="450"/>
              </a:spcAft>
            </a:pPr>
            <a:r>
              <a:rPr sz="1800" dirty="0">
                <a:solidFill>
                  <a:schemeClr val="bg1"/>
                </a:solidFill>
                <a:latin typeface="Calibri"/>
              </a:rPr>
              <a:t>• Advanced analytics</a:t>
            </a:r>
          </a:p>
        </p:txBody>
      </p:sp>
      <p:pic>
        <p:nvPicPr>
          <p:cNvPr id="4100" name="Picture 4" descr="Asset Tags | Various Tag Types for ...">
            <a:extLst>
              <a:ext uri="{FF2B5EF4-FFF2-40B4-BE49-F238E27FC236}">
                <a16:creationId xmlns:a16="http://schemas.microsoft.com/office/drawing/2014/main" id="{FEEDCD8F-B263-4A25-2A53-BAA03146C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391" y="1328738"/>
            <a:ext cx="3457575" cy="13239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2" name="Picture 6" descr="Android Push Notifications ...">
            <a:extLst>
              <a:ext uri="{FF2B5EF4-FFF2-40B4-BE49-F238E27FC236}">
                <a16:creationId xmlns:a16="http://schemas.microsoft.com/office/drawing/2014/main" id="{76215E29-A74D-E25D-1911-C9EC70640E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1137" y="1304925"/>
            <a:ext cx="3324225" cy="1371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4" name="Picture 8" descr="ServiceDesk Plus asset module ...">
            <a:extLst>
              <a:ext uri="{FF2B5EF4-FFF2-40B4-BE49-F238E27FC236}">
                <a16:creationId xmlns:a16="http://schemas.microsoft.com/office/drawing/2014/main" id="{7DBA8888-FDA9-3518-2649-B95E7B18EF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1138" y="3886399"/>
            <a:ext cx="3324225" cy="212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53604" y="2655761"/>
            <a:ext cx="4436792" cy="1200329"/>
          </a:xfrm>
          <a:prstGeom prst="rect">
            <a:avLst/>
          </a:prstGeom>
          <a:noFill/>
        </p:spPr>
        <p:txBody>
          <a:bodyPr wrap="none">
            <a:spAutoFit/>
          </a:bodyPr>
          <a:lstStyle/>
          <a:p>
            <a:pPr defTabSz="257216"/>
            <a:r>
              <a:rPr sz="7200" b="1" dirty="0">
                <a:solidFill>
                  <a:srgbClr val="FFFFFF"/>
                </a:solidFill>
                <a:latin typeface="Calibri"/>
              </a:rPr>
              <a:t>Thank You</a:t>
            </a:r>
            <a:r>
              <a:rPr lang="en-US" sz="7200" b="1" dirty="0">
                <a:solidFill>
                  <a:srgbClr val="FFFFFF"/>
                </a:solidFill>
                <a:latin typeface="Calibri"/>
              </a:rPr>
              <a:t>!</a:t>
            </a:r>
            <a:endParaRPr sz="7200" b="1" dirty="0">
              <a:solidFill>
                <a:srgbClr val="FFFFFF"/>
              </a:solidFill>
              <a:latin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723" y="582263"/>
            <a:ext cx="6857828" cy="308610"/>
          </a:xfrm>
          <a:prstGeom prst="rect">
            <a:avLst/>
          </a:prstGeom>
          <a:solidFill>
            <a:schemeClr val="accent3"/>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257216"/>
            <a:endParaRPr sz="1013" dirty="0">
              <a:solidFill>
                <a:prstClr val="white"/>
              </a:solidFill>
              <a:latin typeface="Calibri"/>
            </a:endParaRPr>
          </a:p>
        </p:txBody>
      </p:sp>
      <p:sp>
        <p:nvSpPr>
          <p:cNvPr id="3" name="TextBox 2"/>
          <p:cNvSpPr txBox="1"/>
          <p:nvPr/>
        </p:nvSpPr>
        <p:spPr>
          <a:xfrm>
            <a:off x="99331" y="556166"/>
            <a:ext cx="1812356" cy="334707"/>
          </a:xfrm>
          <a:prstGeom prst="rect">
            <a:avLst/>
          </a:prstGeom>
          <a:noFill/>
        </p:spPr>
        <p:txBody>
          <a:bodyPr wrap="none">
            <a:spAutoFit/>
          </a:bodyPr>
          <a:lstStyle/>
          <a:p>
            <a:pPr defTabSz="257216"/>
            <a:r>
              <a:rPr lang="en-US" sz="1575" b="1" dirty="0">
                <a:solidFill>
                  <a:schemeClr val="bg2"/>
                </a:solidFill>
                <a:latin typeface="Calibri"/>
              </a:rPr>
              <a:t>Problem Statement</a:t>
            </a:r>
            <a:endParaRPr sz="1575" b="1" dirty="0">
              <a:solidFill>
                <a:schemeClr val="bg2"/>
              </a:solidFill>
              <a:latin typeface="Calibri"/>
            </a:endParaRPr>
          </a:p>
        </p:txBody>
      </p:sp>
      <p:sp>
        <p:nvSpPr>
          <p:cNvPr id="10" name="TextBox 9">
            <a:extLst>
              <a:ext uri="{FF2B5EF4-FFF2-40B4-BE49-F238E27FC236}">
                <a16:creationId xmlns:a16="http://schemas.microsoft.com/office/drawing/2014/main" id="{7F256014-9EE0-66EC-2B23-3418080879CE}"/>
              </a:ext>
            </a:extLst>
          </p:cNvPr>
          <p:cNvSpPr txBox="1"/>
          <p:nvPr/>
        </p:nvSpPr>
        <p:spPr>
          <a:xfrm>
            <a:off x="677622" y="1059929"/>
            <a:ext cx="4531942" cy="2223686"/>
          </a:xfrm>
          <a:prstGeom prst="rect">
            <a:avLst/>
          </a:prstGeom>
          <a:noFill/>
        </p:spPr>
        <p:txBody>
          <a:bodyPr wrap="square">
            <a:spAutoFit/>
          </a:bodyPr>
          <a:lstStyle/>
          <a:p>
            <a:pPr defTabSz="257216">
              <a:spcAft>
                <a:spcPts val="450"/>
              </a:spcAft>
            </a:pPr>
            <a:r>
              <a:rPr sz="1800" dirty="0">
                <a:solidFill>
                  <a:schemeClr val="bg1"/>
                </a:solidFill>
                <a:latin typeface="Calibri"/>
              </a:rPr>
              <a:t>• Many organizations rely on spreadsheets or manual logs.</a:t>
            </a:r>
          </a:p>
          <a:p>
            <a:pPr defTabSz="257216">
              <a:spcAft>
                <a:spcPts val="450"/>
              </a:spcAft>
            </a:pPr>
            <a:r>
              <a:rPr sz="1800" dirty="0">
                <a:solidFill>
                  <a:schemeClr val="bg1"/>
                </a:solidFill>
                <a:latin typeface="Calibri"/>
              </a:rPr>
              <a:t>• Assets are lost, duplicated, or assigned without history.</a:t>
            </a:r>
          </a:p>
          <a:p>
            <a:pPr defTabSz="257216">
              <a:spcAft>
                <a:spcPts val="450"/>
              </a:spcAft>
            </a:pPr>
            <a:r>
              <a:rPr sz="1800" dirty="0">
                <a:solidFill>
                  <a:schemeClr val="bg1"/>
                </a:solidFill>
                <a:latin typeface="Calibri"/>
              </a:rPr>
              <a:t>• Audits are slow and data is often outdated.</a:t>
            </a:r>
          </a:p>
          <a:p>
            <a:pPr defTabSz="257216">
              <a:spcAft>
                <a:spcPts val="450"/>
              </a:spcAft>
            </a:pPr>
            <a:r>
              <a:rPr sz="1800" dirty="0">
                <a:solidFill>
                  <a:schemeClr val="bg1"/>
                </a:solidFill>
                <a:latin typeface="Calibri"/>
              </a:rPr>
              <a:t>• Small teams need simple tools, not enterprise complexity.</a:t>
            </a:r>
          </a:p>
        </p:txBody>
      </p:sp>
      <p:sp>
        <p:nvSpPr>
          <p:cNvPr id="12" name="TextBox 11">
            <a:extLst>
              <a:ext uri="{FF2B5EF4-FFF2-40B4-BE49-F238E27FC236}">
                <a16:creationId xmlns:a16="http://schemas.microsoft.com/office/drawing/2014/main" id="{25F9CEEB-EC3B-0659-917A-30F664FC41B1}"/>
              </a:ext>
            </a:extLst>
          </p:cNvPr>
          <p:cNvSpPr txBox="1"/>
          <p:nvPr/>
        </p:nvSpPr>
        <p:spPr>
          <a:xfrm>
            <a:off x="677622" y="3921691"/>
            <a:ext cx="6568580" cy="923330"/>
          </a:xfrm>
          <a:prstGeom prst="rect">
            <a:avLst/>
          </a:prstGeom>
          <a:noFill/>
        </p:spPr>
        <p:txBody>
          <a:bodyPr wrap="square">
            <a:spAutoFit/>
          </a:bodyPr>
          <a:lstStyle/>
          <a:p>
            <a:pPr defTabSz="257216">
              <a:spcAft>
                <a:spcPts val="450"/>
              </a:spcAft>
            </a:pPr>
            <a:r>
              <a:rPr lang="en-US" sz="1800" dirty="0">
                <a:solidFill>
                  <a:schemeClr val="bg1"/>
                </a:solidFill>
                <a:latin typeface="Calibri"/>
              </a:rPr>
              <a:t>A mobile-first inventory platform for IT teams and non-technical users. Asset Pulse centralizes asset tracking in one lightweight mobile app.</a:t>
            </a:r>
          </a:p>
        </p:txBody>
      </p:sp>
      <p:sp>
        <p:nvSpPr>
          <p:cNvPr id="13" name="Rectangle 12">
            <a:extLst>
              <a:ext uri="{FF2B5EF4-FFF2-40B4-BE49-F238E27FC236}">
                <a16:creationId xmlns:a16="http://schemas.microsoft.com/office/drawing/2014/main" id="{1FB3E477-298A-7B8E-E3AF-7012652416F0}"/>
              </a:ext>
            </a:extLst>
          </p:cNvPr>
          <p:cNvSpPr/>
          <p:nvPr/>
        </p:nvSpPr>
        <p:spPr>
          <a:xfrm>
            <a:off x="-88723" y="3448348"/>
            <a:ext cx="6857828" cy="308610"/>
          </a:xfrm>
          <a:prstGeom prst="rect">
            <a:avLst/>
          </a:prstGeom>
          <a:solidFill>
            <a:schemeClr val="accent4"/>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257216"/>
            <a:endParaRPr sz="1013" dirty="0">
              <a:solidFill>
                <a:prstClr val="white"/>
              </a:solidFill>
              <a:latin typeface="Calibri"/>
            </a:endParaRPr>
          </a:p>
        </p:txBody>
      </p:sp>
      <p:sp>
        <p:nvSpPr>
          <p:cNvPr id="14" name="TextBox 13">
            <a:extLst>
              <a:ext uri="{FF2B5EF4-FFF2-40B4-BE49-F238E27FC236}">
                <a16:creationId xmlns:a16="http://schemas.microsoft.com/office/drawing/2014/main" id="{BB2A677B-280B-2F72-FE16-C605C8DEE354}"/>
              </a:ext>
            </a:extLst>
          </p:cNvPr>
          <p:cNvSpPr txBox="1"/>
          <p:nvPr/>
        </p:nvSpPr>
        <p:spPr>
          <a:xfrm>
            <a:off x="99331" y="3422251"/>
            <a:ext cx="886781" cy="334707"/>
          </a:xfrm>
          <a:prstGeom prst="rect">
            <a:avLst/>
          </a:prstGeom>
          <a:noFill/>
        </p:spPr>
        <p:txBody>
          <a:bodyPr wrap="none">
            <a:spAutoFit/>
          </a:bodyPr>
          <a:lstStyle/>
          <a:p>
            <a:pPr defTabSz="257216"/>
            <a:r>
              <a:rPr lang="en-US" sz="1575" b="1" dirty="0">
                <a:solidFill>
                  <a:schemeClr val="bg2"/>
                </a:solidFill>
                <a:latin typeface="Calibri"/>
              </a:rPr>
              <a:t>Solution</a:t>
            </a:r>
            <a:endParaRPr sz="1575" b="1" dirty="0">
              <a:solidFill>
                <a:schemeClr val="bg2"/>
              </a:solidFill>
              <a:latin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08752-1420-E17A-5F95-07439D3A536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070EAA5-8A02-6F73-B7A5-877651EC8C9F}"/>
              </a:ext>
            </a:extLst>
          </p:cNvPr>
          <p:cNvSpPr/>
          <p:nvPr/>
        </p:nvSpPr>
        <p:spPr>
          <a:xfrm>
            <a:off x="-88723" y="582263"/>
            <a:ext cx="6857828" cy="308610"/>
          </a:xfrm>
          <a:prstGeom prst="rect">
            <a:avLst/>
          </a:prstGeom>
          <a:solidFill>
            <a:schemeClr val="accent6"/>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257216"/>
            <a:endParaRPr sz="1013" dirty="0">
              <a:solidFill>
                <a:prstClr val="white"/>
              </a:solidFill>
              <a:latin typeface="Calibri"/>
            </a:endParaRPr>
          </a:p>
        </p:txBody>
      </p:sp>
      <p:sp>
        <p:nvSpPr>
          <p:cNvPr id="3" name="TextBox 2">
            <a:extLst>
              <a:ext uri="{FF2B5EF4-FFF2-40B4-BE49-F238E27FC236}">
                <a16:creationId xmlns:a16="http://schemas.microsoft.com/office/drawing/2014/main" id="{436AE6A8-925B-024F-99DF-055AA5925903}"/>
              </a:ext>
            </a:extLst>
          </p:cNvPr>
          <p:cNvSpPr txBox="1"/>
          <p:nvPr/>
        </p:nvSpPr>
        <p:spPr>
          <a:xfrm>
            <a:off x="99331" y="556166"/>
            <a:ext cx="1867434" cy="334707"/>
          </a:xfrm>
          <a:prstGeom prst="rect">
            <a:avLst/>
          </a:prstGeom>
          <a:noFill/>
        </p:spPr>
        <p:txBody>
          <a:bodyPr wrap="none">
            <a:spAutoFit/>
          </a:bodyPr>
          <a:lstStyle/>
          <a:p>
            <a:pPr defTabSz="257216"/>
            <a:r>
              <a:rPr lang="en-US" sz="1575" b="1" dirty="0">
                <a:solidFill>
                  <a:schemeClr val="bg2"/>
                </a:solidFill>
                <a:latin typeface="Calibri"/>
              </a:rPr>
              <a:t>System Architecture</a:t>
            </a:r>
            <a:endParaRPr sz="1575" b="1" dirty="0">
              <a:solidFill>
                <a:schemeClr val="bg2"/>
              </a:solidFill>
              <a:latin typeface="Calibri"/>
            </a:endParaRPr>
          </a:p>
        </p:txBody>
      </p:sp>
      <p:sp>
        <p:nvSpPr>
          <p:cNvPr id="4" name="TextBox 3">
            <a:extLst>
              <a:ext uri="{FF2B5EF4-FFF2-40B4-BE49-F238E27FC236}">
                <a16:creationId xmlns:a16="http://schemas.microsoft.com/office/drawing/2014/main" id="{6C0F6B62-2B95-7A01-1088-FA618BFDF666}"/>
              </a:ext>
            </a:extLst>
          </p:cNvPr>
          <p:cNvSpPr txBox="1"/>
          <p:nvPr/>
        </p:nvSpPr>
        <p:spPr>
          <a:xfrm>
            <a:off x="542586" y="1473779"/>
            <a:ext cx="6226519" cy="1708160"/>
          </a:xfrm>
          <a:prstGeom prst="rect">
            <a:avLst/>
          </a:prstGeom>
          <a:noFill/>
        </p:spPr>
        <p:txBody>
          <a:bodyPr wrap="square">
            <a:spAutoFit/>
          </a:bodyPr>
          <a:lstStyle/>
          <a:p>
            <a:pPr marL="285750" indent="-285750" defTabSz="257216">
              <a:spcAft>
                <a:spcPts val="600"/>
              </a:spcAft>
              <a:buFont typeface="Arial" panose="020B0604020202020204" pitchFamily="34" charset="0"/>
              <a:buChar char="•"/>
            </a:pPr>
            <a:r>
              <a:rPr sz="1800" b="1" dirty="0">
                <a:solidFill>
                  <a:schemeClr val="bg1"/>
                </a:solidFill>
                <a:latin typeface="Calibri"/>
              </a:rPr>
              <a:t>Frontend: </a:t>
            </a:r>
            <a:r>
              <a:rPr sz="1800" dirty="0">
                <a:solidFill>
                  <a:schemeClr val="bg1"/>
                </a:solidFill>
                <a:latin typeface="Calibri"/>
              </a:rPr>
              <a:t>Android app built with Kotlin + Jetpack Compose</a:t>
            </a:r>
          </a:p>
          <a:p>
            <a:pPr marL="285750" indent="-285750" defTabSz="257216">
              <a:spcAft>
                <a:spcPts val="600"/>
              </a:spcAft>
              <a:buFont typeface="Arial" panose="020B0604020202020204" pitchFamily="34" charset="0"/>
              <a:buChar char="•"/>
            </a:pPr>
            <a:r>
              <a:rPr sz="1800" b="1" dirty="0">
                <a:solidFill>
                  <a:schemeClr val="bg1"/>
                </a:solidFill>
                <a:latin typeface="Calibri"/>
              </a:rPr>
              <a:t>Business Logic: </a:t>
            </a:r>
            <a:r>
              <a:rPr sz="1800" dirty="0">
                <a:solidFill>
                  <a:schemeClr val="bg1"/>
                </a:solidFill>
                <a:latin typeface="Calibri"/>
              </a:rPr>
              <a:t>Role permissions, validation, search, workflows</a:t>
            </a:r>
          </a:p>
          <a:p>
            <a:pPr marL="285750" indent="-285750" defTabSz="257216">
              <a:spcAft>
                <a:spcPts val="600"/>
              </a:spcAft>
              <a:buFont typeface="Arial" panose="020B0604020202020204" pitchFamily="34" charset="0"/>
              <a:buChar char="•"/>
            </a:pPr>
            <a:r>
              <a:rPr sz="1800" b="1" dirty="0">
                <a:solidFill>
                  <a:schemeClr val="bg1"/>
                </a:solidFill>
                <a:latin typeface="Calibri"/>
              </a:rPr>
              <a:t>Data Layer: </a:t>
            </a:r>
            <a:r>
              <a:rPr sz="1800" dirty="0">
                <a:solidFill>
                  <a:schemeClr val="bg1"/>
                </a:solidFill>
                <a:latin typeface="Calibri"/>
              </a:rPr>
              <a:t>Room local database (offline capable)</a:t>
            </a:r>
          </a:p>
          <a:p>
            <a:pPr marL="285750" indent="-285750" defTabSz="257216">
              <a:spcAft>
                <a:spcPts val="600"/>
              </a:spcAft>
              <a:buFont typeface="Arial" panose="020B0604020202020204" pitchFamily="34" charset="0"/>
              <a:buChar char="•"/>
            </a:pPr>
            <a:r>
              <a:rPr sz="1800" b="1" dirty="0">
                <a:solidFill>
                  <a:schemeClr val="bg1"/>
                </a:solidFill>
                <a:latin typeface="Calibri"/>
              </a:rPr>
              <a:t>Platform: </a:t>
            </a:r>
            <a:r>
              <a:rPr sz="1800" dirty="0">
                <a:solidFill>
                  <a:schemeClr val="bg1"/>
                </a:solidFill>
                <a:latin typeface="Calibri"/>
              </a:rPr>
              <a:t>Android SDK 36, Java 11, Material 3 UI</a:t>
            </a:r>
          </a:p>
        </p:txBody>
      </p:sp>
      <p:pic>
        <p:nvPicPr>
          <p:cNvPr id="1026" name="Picture 2" descr="Kotlin Logo PNG Transparent &amp; SVG Vector - Freebie Supply">
            <a:extLst>
              <a:ext uri="{FF2B5EF4-FFF2-40B4-BE49-F238E27FC236}">
                <a16:creationId xmlns:a16="http://schemas.microsoft.com/office/drawing/2014/main" id="{D4081AD2-D58A-2DB3-1DA3-6093B7E9B3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0390" y="3352653"/>
            <a:ext cx="824384" cy="8243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Android Logo Vector Stock Illustrations ...">
            <a:extLst>
              <a:ext uri="{FF2B5EF4-FFF2-40B4-BE49-F238E27FC236}">
                <a16:creationId xmlns:a16="http://schemas.microsoft.com/office/drawing/2014/main" id="{2532ECEF-1CDD-B92C-24F2-961074837B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0390" y="4541222"/>
            <a:ext cx="824384" cy="8280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2" name="Picture 8" descr="Free Sqlite Logo Icon - Download or ...">
            <a:extLst>
              <a:ext uri="{FF2B5EF4-FFF2-40B4-BE49-F238E27FC236}">
                <a16:creationId xmlns:a16="http://schemas.microsoft.com/office/drawing/2014/main" id="{D0FEAC86-D023-D7A2-5309-95E0B2B3CB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6710" y="5733471"/>
            <a:ext cx="828064" cy="8280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5940212-97C2-15D6-6507-35CB6493D644}"/>
              </a:ext>
            </a:extLst>
          </p:cNvPr>
          <p:cNvPicPr>
            <a:picLocks noChangeAspect="1"/>
          </p:cNvPicPr>
          <p:nvPr/>
        </p:nvPicPr>
        <p:blipFill>
          <a:blip r:embed="rId5"/>
          <a:srcRect r="3818"/>
          <a:stretch>
            <a:fillRect/>
          </a:stretch>
        </p:blipFill>
        <p:spPr>
          <a:xfrm>
            <a:off x="3072120" y="3231186"/>
            <a:ext cx="4991099" cy="34594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61439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80235-C899-3034-526F-DCDA8F25AA89}"/>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7385CC86-44C3-AB57-4BB0-61B02DE977E1}"/>
              </a:ext>
            </a:extLst>
          </p:cNvPr>
          <p:cNvPicPr>
            <a:picLocks noChangeAspect="1"/>
          </p:cNvPicPr>
          <p:nvPr/>
        </p:nvPicPr>
        <p:blipFill>
          <a:blip r:embed="rId2"/>
          <a:stretch>
            <a:fillRect/>
          </a:stretch>
        </p:blipFill>
        <p:spPr>
          <a:xfrm>
            <a:off x="5823519" y="2832522"/>
            <a:ext cx="1644081" cy="3575997"/>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4302B972-DDFD-9005-F51D-08669882558D}"/>
              </a:ext>
            </a:extLst>
          </p:cNvPr>
          <p:cNvSpPr/>
          <p:nvPr/>
        </p:nvSpPr>
        <p:spPr>
          <a:xfrm>
            <a:off x="-88723" y="582263"/>
            <a:ext cx="6857828" cy="308610"/>
          </a:xfrm>
          <a:prstGeom prst="rect">
            <a:avLst/>
          </a:prstGeom>
          <a:solidFill>
            <a:schemeClr val="accent4"/>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257216"/>
            <a:endParaRPr sz="1013" dirty="0">
              <a:solidFill>
                <a:prstClr val="white"/>
              </a:solidFill>
              <a:latin typeface="Calibri"/>
            </a:endParaRPr>
          </a:p>
        </p:txBody>
      </p:sp>
      <p:sp>
        <p:nvSpPr>
          <p:cNvPr id="3" name="TextBox 2">
            <a:extLst>
              <a:ext uri="{FF2B5EF4-FFF2-40B4-BE49-F238E27FC236}">
                <a16:creationId xmlns:a16="http://schemas.microsoft.com/office/drawing/2014/main" id="{2DB9D208-63B1-EA79-C29D-1EFB8DADC96B}"/>
              </a:ext>
            </a:extLst>
          </p:cNvPr>
          <p:cNvSpPr txBox="1"/>
          <p:nvPr/>
        </p:nvSpPr>
        <p:spPr>
          <a:xfrm>
            <a:off x="99331" y="556166"/>
            <a:ext cx="2418098" cy="334707"/>
          </a:xfrm>
          <a:prstGeom prst="rect">
            <a:avLst/>
          </a:prstGeom>
          <a:noFill/>
        </p:spPr>
        <p:txBody>
          <a:bodyPr wrap="none">
            <a:spAutoFit/>
          </a:bodyPr>
          <a:lstStyle/>
          <a:p>
            <a:pPr defTabSz="257216"/>
            <a:r>
              <a:rPr lang="en-US" sz="1575" b="1" dirty="0">
                <a:solidFill>
                  <a:schemeClr val="bg2"/>
                </a:solidFill>
                <a:latin typeface="Calibri"/>
              </a:rPr>
              <a:t>Implementation Highlights</a:t>
            </a:r>
          </a:p>
        </p:txBody>
      </p:sp>
      <p:sp>
        <p:nvSpPr>
          <p:cNvPr id="4" name="TextBox 3">
            <a:extLst>
              <a:ext uri="{FF2B5EF4-FFF2-40B4-BE49-F238E27FC236}">
                <a16:creationId xmlns:a16="http://schemas.microsoft.com/office/drawing/2014/main" id="{7975713A-6648-2383-72B3-7CAD9D1FD33E}"/>
              </a:ext>
            </a:extLst>
          </p:cNvPr>
          <p:cNvSpPr txBox="1"/>
          <p:nvPr/>
        </p:nvSpPr>
        <p:spPr>
          <a:xfrm>
            <a:off x="542586" y="1473779"/>
            <a:ext cx="6226519" cy="2492990"/>
          </a:xfrm>
          <a:prstGeom prst="rect">
            <a:avLst/>
          </a:prstGeom>
          <a:noFill/>
        </p:spPr>
        <p:txBody>
          <a:bodyPr wrap="square">
            <a:spAutoFit/>
          </a:bodyPr>
          <a:lstStyle/>
          <a:p>
            <a:pPr marL="285750" indent="-285750" defTabSz="257216">
              <a:spcAft>
                <a:spcPts val="600"/>
              </a:spcAft>
              <a:buFont typeface="Arial" panose="020B0604020202020204" pitchFamily="34" charset="0"/>
              <a:buChar char="•"/>
            </a:pPr>
            <a:r>
              <a:rPr lang="en-US" sz="1800" b="1" dirty="0">
                <a:solidFill>
                  <a:schemeClr val="bg1"/>
                </a:solidFill>
                <a:latin typeface="Calibri"/>
              </a:rPr>
              <a:t>Role-Based Access: Admin / Technician / Viewer (end user)</a:t>
            </a:r>
          </a:p>
          <a:p>
            <a:pPr marL="285750" indent="-285750" defTabSz="257216">
              <a:spcAft>
                <a:spcPts val="600"/>
              </a:spcAft>
              <a:buFont typeface="Arial" panose="020B0604020202020204" pitchFamily="34" charset="0"/>
              <a:buChar char="•"/>
            </a:pPr>
            <a:r>
              <a:rPr lang="en-US" sz="1800" b="1" dirty="0">
                <a:solidFill>
                  <a:schemeClr val="bg1"/>
                </a:solidFill>
                <a:latin typeface="Calibri"/>
              </a:rPr>
              <a:t>Dashboard metrics cards</a:t>
            </a:r>
          </a:p>
          <a:p>
            <a:pPr marL="285750" indent="-285750" defTabSz="257216">
              <a:spcAft>
                <a:spcPts val="600"/>
              </a:spcAft>
              <a:buFont typeface="Arial" panose="020B0604020202020204" pitchFamily="34" charset="0"/>
              <a:buChar char="•"/>
            </a:pPr>
            <a:r>
              <a:rPr lang="en-US" sz="1800" b="1" dirty="0">
                <a:solidFill>
                  <a:schemeClr val="bg1"/>
                </a:solidFill>
                <a:latin typeface="Calibri"/>
              </a:rPr>
              <a:t>Add Asset form with required validation</a:t>
            </a:r>
          </a:p>
          <a:p>
            <a:pPr marL="285750" indent="-285750" defTabSz="257216">
              <a:spcAft>
                <a:spcPts val="600"/>
              </a:spcAft>
              <a:buFont typeface="Arial" panose="020B0604020202020204" pitchFamily="34" charset="0"/>
              <a:buChar char="•"/>
            </a:pPr>
            <a:r>
              <a:rPr lang="en-US" sz="1800" b="1" dirty="0">
                <a:solidFill>
                  <a:schemeClr val="bg1"/>
                </a:solidFill>
                <a:latin typeface="Calibri"/>
              </a:rPr>
              <a:t>Auto-generated Asset IDs</a:t>
            </a:r>
          </a:p>
          <a:p>
            <a:pPr marL="285750" indent="-285750" defTabSz="257216">
              <a:spcAft>
                <a:spcPts val="600"/>
              </a:spcAft>
              <a:buFont typeface="Arial" panose="020B0604020202020204" pitchFamily="34" charset="0"/>
              <a:buChar char="•"/>
            </a:pPr>
            <a:r>
              <a:rPr lang="en-US" sz="1800" b="1" dirty="0">
                <a:solidFill>
                  <a:schemeClr val="bg1"/>
                </a:solidFill>
                <a:latin typeface="Calibri"/>
              </a:rPr>
              <a:t>Smart Search + Filters</a:t>
            </a:r>
          </a:p>
          <a:p>
            <a:pPr marL="285750" indent="-285750" defTabSz="257216">
              <a:spcAft>
                <a:spcPts val="600"/>
              </a:spcAft>
              <a:buFont typeface="Arial" panose="020B0604020202020204" pitchFamily="34" charset="0"/>
              <a:buChar char="•"/>
            </a:pPr>
            <a:r>
              <a:rPr lang="en-US" sz="1800" b="1" dirty="0">
                <a:solidFill>
                  <a:schemeClr val="bg1"/>
                </a:solidFill>
                <a:latin typeface="Calibri"/>
              </a:rPr>
              <a:t>Check-In / Check-Out status tracking</a:t>
            </a:r>
          </a:p>
          <a:p>
            <a:pPr marL="285750" indent="-285750" defTabSz="257216">
              <a:spcAft>
                <a:spcPts val="600"/>
              </a:spcAft>
              <a:buFont typeface="Arial" panose="020B0604020202020204" pitchFamily="34" charset="0"/>
              <a:buChar char="•"/>
            </a:pPr>
            <a:r>
              <a:rPr lang="en-US" sz="1800" b="1" dirty="0">
                <a:solidFill>
                  <a:schemeClr val="bg1"/>
                </a:solidFill>
                <a:latin typeface="Calibri"/>
              </a:rPr>
              <a:t>CSV Export for reporting</a:t>
            </a:r>
          </a:p>
        </p:txBody>
      </p:sp>
      <p:pic>
        <p:nvPicPr>
          <p:cNvPr id="14" name="Picture 13">
            <a:extLst>
              <a:ext uri="{FF2B5EF4-FFF2-40B4-BE49-F238E27FC236}">
                <a16:creationId xmlns:a16="http://schemas.microsoft.com/office/drawing/2014/main" id="{10FB2642-6CDC-DFD5-0FA5-DE5E45D07AE1}"/>
              </a:ext>
            </a:extLst>
          </p:cNvPr>
          <p:cNvPicPr>
            <a:picLocks noChangeAspect="1"/>
          </p:cNvPicPr>
          <p:nvPr/>
        </p:nvPicPr>
        <p:blipFill>
          <a:blip r:embed="rId3"/>
          <a:stretch>
            <a:fillRect/>
          </a:stretch>
        </p:blipFill>
        <p:spPr>
          <a:xfrm>
            <a:off x="7107878" y="1184856"/>
            <a:ext cx="1493536" cy="32953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61914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3566D-360F-4414-A740-A84C962E828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CE0232B-44F6-A66F-10E7-F1C168CE76E9}"/>
              </a:ext>
            </a:extLst>
          </p:cNvPr>
          <p:cNvSpPr/>
          <p:nvPr/>
        </p:nvSpPr>
        <p:spPr>
          <a:xfrm>
            <a:off x="-88723" y="582263"/>
            <a:ext cx="6857828" cy="308610"/>
          </a:xfrm>
          <a:prstGeom prst="rect">
            <a:avLst/>
          </a:prstGeom>
          <a:solidFill>
            <a:schemeClr val="accent6"/>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257216" rtl="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B916D161-DD8C-4E0E-E23D-9D79677892A8}"/>
              </a:ext>
            </a:extLst>
          </p:cNvPr>
          <p:cNvSpPr txBox="1"/>
          <p:nvPr/>
        </p:nvSpPr>
        <p:spPr>
          <a:xfrm>
            <a:off x="99331" y="556166"/>
            <a:ext cx="2888163" cy="334707"/>
          </a:xfrm>
          <a:prstGeom prst="rect">
            <a:avLst/>
          </a:prstGeom>
          <a:noFill/>
        </p:spPr>
        <p:txBody>
          <a:bodyPr wrap="none">
            <a:spAutoFit/>
          </a:bodyPr>
          <a:lstStyle/>
          <a:p>
            <a:pPr marL="0" marR="0" lvl="0" indent="0" algn="l" defTabSz="257216" rtl="0" eaLnBrk="1" fontAlgn="auto" latinLnBrk="0" hangingPunct="1">
              <a:lnSpc>
                <a:spcPct val="100000"/>
              </a:lnSpc>
              <a:spcBef>
                <a:spcPts val="0"/>
              </a:spcBef>
              <a:spcAft>
                <a:spcPts val="0"/>
              </a:spcAft>
              <a:buClrTx/>
              <a:buSzTx/>
              <a:buFontTx/>
              <a:buNone/>
              <a:tabLst/>
              <a:defRPr/>
            </a:pPr>
            <a:r>
              <a:rPr kumimoji="0" lang="en-US" sz="1575" b="1" i="0" u="none" strike="noStrike" kern="1200" cap="none" spc="0" normalizeH="0" baseline="0" noProof="0" dirty="0">
                <a:ln>
                  <a:noFill/>
                </a:ln>
                <a:solidFill>
                  <a:srgbClr val="000000"/>
                </a:solidFill>
                <a:effectLst/>
                <a:uLnTx/>
                <a:uFillTx/>
                <a:latin typeface="Calibri"/>
                <a:ea typeface="+mn-ea"/>
                <a:cs typeface="+mn-cs"/>
              </a:rPr>
              <a:t>Sprint 1: Research &amp; Foundation</a:t>
            </a:r>
            <a:endParaRPr kumimoji="0" sz="1575" b="1"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TextBox 3">
            <a:extLst>
              <a:ext uri="{FF2B5EF4-FFF2-40B4-BE49-F238E27FC236}">
                <a16:creationId xmlns:a16="http://schemas.microsoft.com/office/drawing/2014/main" id="{24F9D38D-CE39-5106-D603-A968EE41BEBE}"/>
              </a:ext>
            </a:extLst>
          </p:cNvPr>
          <p:cNvSpPr txBox="1"/>
          <p:nvPr/>
        </p:nvSpPr>
        <p:spPr>
          <a:xfrm>
            <a:off x="660566" y="1131114"/>
            <a:ext cx="6226519" cy="369332"/>
          </a:xfrm>
          <a:prstGeom prst="rect">
            <a:avLst/>
          </a:prstGeom>
          <a:noFill/>
        </p:spPr>
        <p:txBody>
          <a:bodyPr wrap="square">
            <a:spAutoFit/>
          </a:bodyPr>
          <a:lstStyle/>
          <a:p>
            <a:pPr marR="0" lvl="0" algn="l" defTabSz="257216" rtl="0" eaLnBrk="1" fontAlgn="auto" latinLnBrk="0" hangingPunct="1">
              <a:lnSpc>
                <a:spcPct val="100000"/>
              </a:lnSpc>
              <a:spcBef>
                <a:spcPts val="0"/>
              </a:spcBef>
              <a:spcAft>
                <a:spcPts val="600"/>
              </a:spcAft>
              <a:buClrTx/>
              <a:buSzTx/>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User Story 1 </a:t>
            </a:r>
            <a:endParaRPr kumimoji="0"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 name="TextBox 4">
            <a:extLst>
              <a:ext uri="{FF2B5EF4-FFF2-40B4-BE49-F238E27FC236}">
                <a16:creationId xmlns:a16="http://schemas.microsoft.com/office/drawing/2014/main" id="{038B0D3B-A754-6959-8439-2E247D644952}"/>
              </a:ext>
            </a:extLst>
          </p:cNvPr>
          <p:cNvSpPr txBox="1"/>
          <p:nvPr/>
        </p:nvSpPr>
        <p:spPr>
          <a:xfrm>
            <a:off x="660565" y="1740687"/>
            <a:ext cx="7619671" cy="2616101"/>
          </a:xfrm>
          <a:prstGeom prst="rect">
            <a:avLst/>
          </a:prstGeom>
          <a:noFill/>
        </p:spPr>
        <p:txBody>
          <a:bodyPr wrap="square">
            <a:spAutoFit/>
          </a:bodyPr>
          <a:lstStyle/>
          <a:p>
            <a:pPr marR="0" lvl="0" algn="l" defTabSz="257216" rtl="0" eaLnBrk="1" fontAlgn="auto" latinLnBrk="0" hangingPunct="1">
              <a:lnSpc>
                <a:spcPct val="100000"/>
              </a:lnSpc>
              <a:spcBef>
                <a:spcPts val="0"/>
              </a:spcBef>
              <a:spcAft>
                <a:spcPts val="600"/>
              </a:spcAft>
              <a:buClrTx/>
              <a:buSzTx/>
              <a:tabLst/>
              <a:defRPr/>
            </a:pPr>
            <a:r>
              <a:rPr lang="en-US" sz="2400" b="1" dirty="0">
                <a:solidFill>
                  <a:srgbClr val="00FFFF"/>
                </a:solidFill>
                <a:latin typeface="Calibri"/>
              </a:rPr>
              <a:t>Focus Areas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Researched platforms, development tools, and asset management solutions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Compared mobile-first vs web-based approaches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Identified must-have features for small organizations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Evaluated technical feasibility and project scope</a:t>
            </a:r>
            <a:endParaRPr kumimoji="0" sz="2400" i="0" u="none" strike="noStrike" kern="1200" cap="none" spc="0" normalizeH="0" baseline="0" noProof="0" dirty="0">
              <a:ln>
                <a:noFill/>
              </a:ln>
              <a:solidFill>
                <a:srgbClr val="FFFFFF"/>
              </a:solidFill>
              <a:effectLst/>
              <a:uLnTx/>
              <a:uFillTx/>
              <a:latin typeface="Calibri"/>
              <a:ea typeface="+mn-ea"/>
              <a:cs typeface="+mn-cs"/>
            </a:endParaRPr>
          </a:p>
        </p:txBody>
      </p:sp>
      <p:sp>
        <p:nvSpPr>
          <p:cNvPr id="7" name="TextBox 6">
            <a:extLst>
              <a:ext uri="{FF2B5EF4-FFF2-40B4-BE49-F238E27FC236}">
                <a16:creationId xmlns:a16="http://schemas.microsoft.com/office/drawing/2014/main" id="{CD726C5B-31A1-B082-7A72-A2D91FA63C33}"/>
              </a:ext>
            </a:extLst>
          </p:cNvPr>
          <p:cNvSpPr txBox="1"/>
          <p:nvPr/>
        </p:nvSpPr>
        <p:spPr>
          <a:xfrm>
            <a:off x="660564" y="5317524"/>
            <a:ext cx="7640431" cy="1000274"/>
          </a:xfrm>
          <a:prstGeom prst="rect">
            <a:avLst/>
          </a:prstGeom>
          <a:noFill/>
        </p:spPr>
        <p:txBody>
          <a:bodyPr wrap="square">
            <a:spAutoFit/>
          </a:bodyPr>
          <a:lstStyle/>
          <a:p>
            <a:pPr marR="0" lvl="0" algn="l" defTabSz="257216" rtl="0" eaLnBrk="1" fontAlgn="auto" latinLnBrk="0" hangingPunct="1">
              <a:lnSpc>
                <a:spcPct val="100000"/>
              </a:lnSpc>
              <a:spcBef>
                <a:spcPts val="0"/>
              </a:spcBef>
              <a:spcAft>
                <a:spcPts val="600"/>
              </a:spcAft>
              <a:buClrTx/>
              <a:buSzTx/>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Key Outcome:</a:t>
            </a:r>
          </a:p>
          <a:p>
            <a:pPr marR="0" lvl="0" algn="l" defTabSz="257216" rtl="0" eaLnBrk="1" fontAlgn="auto" latinLnBrk="0" hangingPunct="1">
              <a:lnSpc>
                <a:spcPct val="100000"/>
              </a:lnSpc>
              <a:spcBef>
                <a:spcPts val="0"/>
              </a:spcBef>
              <a:spcAft>
                <a:spcPts val="600"/>
              </a:spcAft>
              <a:buClrTx/>
              <a:buSzTx/>
              <a:tabLst/>
              <a:defRPr/>
            </a:pPr>
            <a:r>
              <a:rPr kumimoji="0" lang="en-US" sz="1800" i="1" u="none" strike="noStrike" kern="1200" cap="none" spc="0" normalizeH="0" baseline="0" noProof="0" dirty="0">
                <a:ln>
                  <a:noFill/>
                </a:ln>
                <a:solidFill>
                  <a:srgbClr val="FFFFFF"/>
                </a:solidFill>
                <a:effectLst/>
                <a:uLnTx/>
                <a:uFillTx/>
                <a:latin typeface="Calibri"/>
                <a:ea typeface="+mn-ea"/>
                <a:cs typeface="+mn-cs"/>
              </a:rPr>
              <a:t>Our group established the project direction and selected a lightweight Android-based solution for Asset Pulse.</a:t>
            </a:r>
            <a:endParaRPr kumimoji="0" sz="1800" i="1"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1411094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DE650-371F-0914-E7E8-A06922A20D0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D23CF56-5593-AFFC-0E68-A1EEB1D6F74B}"/>
              </a:ext>
            </a:extLst>
          </p:cNvPr>
          <p:cNvSpPr/>
          <p:nvPr/>
        </p:nvSpPr>
        <p:spPr>
          <a:xfrm>
            <a:off x="-88723" y="582263"/>
            <a:ext cx="6857828" cy="308610"/>
          </a:xfrm>
          <a:prstGeom prst="rect">
            <a:avLst/>
          </a:prstGeom>
          <a:solidFill>
            <a:schemeClr val="accent3"/>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257216" rtl="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AB61F12B-6709-B1E5-8425-23F9BD396565}"/>
              </a:ext>
            </a:extLst>
          </p:cNvPr>
          <p:cNvSpPr txBox="1"/>
          <p:nvPr/>
        </p:nvSpPr>
        <p:spPr>
          <a:xfrm>
            <a:off x="99331" y="556166"/>
            <a:ext cx="3397853" cy="334707"/>
          </a:xfrm>
          <a:prstGeom prst="rect">
            <a:avLst/>
          </a:prstGeom>
          <a:noFill/>
        </p:spPr>
        <p:txBody>
          <a:bodyPr wrap="none">
            <a:spAutoFit/>
          </a:bodyPr>
          <a:lstStyle/>
          <a:p>
            <a:pPr marL="0" marR="0" lvl="0" indent="0" algn="l" defTabSz="257216" rtl="0" eaLnBrk="1" fontAlgn="auto" latinLnBrk="0" hangingPunct="1">
              <a:lnSpc>
                <a:spcPct val="100000"/>
              </a:lnSpc>
              <a:spcBef>
                <a:spcPts val="0"/>
              </a:spcBef>
              <a:spcAft>
                <a:spcPts val="0"/>
              </a:spcAft>
              <a:buClrTx/>
              <a:buSzTx/>
              <a:buFontTx/>
              <a:buNone/>
              <a:tabLst/>
              <a:defRPr/>
            </a:pPr>
            <a:r>
              <a:rPr kumimoji="0" lang="en-US" sz="1575" b="1" i="0" u="none" strike="noStrike" kern="1200" cap="none" spc="0" normalizeH="0" baseline="0" noProof="0" dirty="0">
                <a:ln>
                  <a:noFill/>
                </a:ln>
                <a:solidFill>
                  <a:srgbClr val="000000"/>
                </a:solidFill>
                <a:effectLst/>
                <a:uLnTx/>
                <a:uFillTx/>
                <a:latin typeface="Calibri"/>
                <a:ea typeface="+mn-ea"/>
                <a:cs typeface="+mn-cs"/>
              </a:rPr>
              <a:t>Sprint 2: Foundation &amp; Access Control </a:t>
            </a:r>
            <a:endParaRPr kumimoji="0" sz="1575" b="1"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TextBox 3">
            <a:extLst>
              <a:ext uri="{FF2B5EF4-FFF2-40B4-BE49-F238E27FC236}">
                <a16:creationId xmlns:a16="http://schemas.microsoft.com/office/drawing/2014/main" id="{2CF93A86-969F-97D1-596D-CFC61959483E}"/>
              </a:ext>
            </a:extLst>
          </p:cNvPr>
          <p:cNvSpPr txBox="1"/>
          <p:nvPr/>
        </p:nvSpPr>
        <p:spPr>
          <a:xfrm>
            <a:off x="660566" y="1131114"/>
            <a:ext cx="6226519" cy="369332"/>
          </a:xfrm>
          <a:prstGeom prst="rect">
            <a:avLst/>
          </a:prstGeom>
          <a:noFill/>
        </p:spPr>
        <p:txBody>
          <a:bodyPr wrap="square">
            <a:spAutoFit/>
          </a:bodyPr>
          <a:lstStyle/>
          <a:p>
            <a:pPr marR="0" lvl="0" algn="l" defTabSz="257216" rtl="0" eaLnBrk="1" fontAlgn="auto" latinLnBrk="0" hangingPunct="1">
              <a:lnSpc>
                <a:spcPct val="100000"/>
              </a:lnSpc>
              <a:spcBef>
                <a:spcPts val="0"/>
              </a:spcBef>
              <a:spcAft>
                <a:spcPts val="600"/>
              </a:spcAft>
              <a:buClrTx/>
              <a:buSzTx/>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User Stories 2 - 5</a:t>
            </a:r>
            <a:endParaRPr kumimoji="0"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 name="TextBox 4">
            <a:extLst>
              <a:ext uri="{FF2B5EF4-FFF2-40B4-BE49-F238E27FC236}">
                <a16:creationId xmlns:a16="http://schemas.microsoft.com/office/drawing/2014/main" id="{479BF257-E6D0-B973-C81D-C7D223AA5031}"/>
              </a:ext>
            </a:extLst>
          </p:cNvPr>
          <p:cNvSpPr txBox="1"/>
          <p:nvPr/>
        </p:nvSpPr>
        <p:spPr>
          <a:xfrm>
            <a:off x="660565" y="1740687"/>
            <a:ext cx="7619671" cy="2616101"/>
          </a:xfrm>
          <a:prstGeom prst="rect">
            <a:avLst/>
          </a:prstGeom>
          <a:noFill/>
        </p:spPr>
        <p:txBody>
          <a:bodyPr wrap="square">
            <a:spAutoFit/>
          </a:bodyPr>
          <a:lstStyle/>
          <a:p>
            <a:pPr marR="0" lvl="0" algn="l" defTabSz="257216" rtl="0" eaLnBrk="1" fontAlgn="auto" latinLnBrk="0" hangingPunct="1">
              <a:lnSpc>
                <a:spcPct val="100000"/>
              </a:lnSpc>
              <a:spcBef>
                <a:spcPts val="0"/>
              </a:spcBef>
              <a:spcAft>
                <a:spcPts val="600"/>
              </a:spcAft>
              <a:buClrTx/>
              <a:buSzTx/>
              <a:tabLst/>
              <a:defRPr/>
            </a:pPr>
            <a:r>
              <a:rPr lang="en-US" sz="2400" b="1" dirty="0">
                <a:solidFill>
                  <a:srgbClr val="FFCC00"/>
                </a:solidFill>
                <a:latin typeface="Calibri"/>
              </a:rPr>
              <a:t>Focus Areas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Implemented role-based access control (Admin, Technician, and Viewer)</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Built core navigation flow and screen scaffolding</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Initialized database structure for persistent storage</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Added printable label support for physical asset tagging</a:t>
            </a:r>
            <a:endParaRPr kumimoji="0" sz="2400" i="0" u="none" strike="noStrike" kern="1200" cap="none" spc="0" normalizeH="0" baseline="0" noProof="0" dirty="0">
              <a:ln>
                <a:noFill/>
              </a:ln>
              <a:solidFill>
                <a:srgbClr val="FFFFFF"/>
              </a:solidFill>
              <a:effectLst/>
              <a:uLnTx/>
              <a:uFillTx/>
              <a:latin typeface="Calibri"/>
              <a:ea typeface="+mn-ea"/>
              <a:cs typeface="+mn-cs"/>
            </a:endParaRPr>
          </a:p>
        </p:txBody>
      </p:sp>
      <p:sp>
        <p:nvSpPr>
          <p:cNvPr id="6" name="TextBox 5">
            <a:extLst>
              <a:ext uri="{FF2B5EF4-FFF2-40B4-BE49-F238E27FC236}">
                <a16:creationId xmlns:a16="http://schemas.microsoft.com/office/drawing/2014/main" id="{3BF9C8ED-1600-3BB3-6175-9DEE707D92B9}"/>
              </a:ext>
            </a:extLst>
          </p:cNvPr>
          <p:cNvSpPr txBox="1"/>
          <p:nvPr/>
        </p:nvSpPr>
        <p:spPr>
          <a:xfrm>
            <a:off x="660564" y="5317524"/>
            <a:ext cx="7640431" cy="1000274"/>
          </a:xfrm>
          <a:prstGeom prst="rect">
            <a:avLst/>
          </a:prstGeom>
          <a:noFill/>
        </p:spPr>
        <p:txBody>
          <a:bodyPr wrap="square">
            <a:spAutoFit/>
          </a:bodyPr>
          <a:lstStyle/>
          <a:p>
            <a:pPr marR="0" lvl="0" algn="l" defTabSz="257216" rtl="0" eaLnBrk="1" fontAlgn="auto" latinLnBrk="0" hangingPunct="1">
              <a:lnSpc>
                <a:spcPct val="100000"/>
              </a:lnSpc>
              <a:spcBef>
                <a:spcPts val="0"/>
              </a:spcBef>
              <a:spcAft>
                <a:spcPts val="600"/>
              </a:spcAft>
              <a:buClrTx/>
              <a:buSzTx/>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Key Outcome:</a:t>
            </a:r>
          </a:p>
          <a:p>
            <a:pPr marR="0" lvl="0" algn="l" defTabSz="257216" rtl="0" eaLnBrk="1" fontAlgn="auto" latinLnBrk="0" hangingPunct="1">
              <a:lnSpc>
                <a:spcPct val="100000"/>
              </a:lnSpc>
              <a:spcBef>
                <a:spcPts val="0"/>
              </a:spcBef>
              <a:spcAft>
                <a:spcPts val="600"/>
              </a:spcAft>
              <a:buClrTx/>
              <a:buSzTx/>
              <a:tabLst/>
              <a:defRPr/>
            </a:pPr>
            <a:r>
              <a:rPr kumimoji="0" lang="en-US" sz="1800" i="1" u="none" strike="noStrike" kern="1200" cap="none" spc="0" normalizeH="0" baseline="0" noProof="0" dirty="0">
                <a:ln>
                  <a:noFill/>
                </a:ln>
                <a:solidFill>
                  <a:srgbClr val="FFFFFF"/>
                </a:solidFill>
                <a:effectLst/>
                <a:uLnTx/>
                <a:uFillTx/>
                <a:latin typeface="Calibri"/>
                <a:ea typeface="+mn-ea"/>
                <a:cs typeface="+mn-cs"/>
              </a:rPr>
              <a:t>Created the application foundation, security model, and core system structure needed for future features.</a:t>
            </a:r>
            <a:endParaRPr kumimoji="0" sz="1800" i="1" u="none" strike="noStrike" kern="1200" cap="none" spc="0" normalizeH="0" baseline="0" noProof="0" dirty="0">
              <a:ln>
                <a:noFill/>
              </a:ln>
              <a:solidFill>
                <a:srgbClr val="FFFFFF"/>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54ADB555-70C3-EDEB-0C07-0C19842FC2FC}"/>
              </a:ext>
            </a:extLst>
          </p:cNvPr>
          <p:cNvPicPr>
            <a:picLocks noChangeAspect="1"/>
          </p:cNvPicPr>
          <p:nvPr/>
        </p:nvPicPr>
        <p:blipFill>
          <a:blip r:embed="rId2"/>
          <a:stretch>
            <a:fillRect/>
          </a:stretch>
        </p:blipFill>
        <p:spPr>
          <a:xfrm>
            <a:off x="4203430" y="1131114"/>
            <a:ext cx="4940570" cy="2109926"/>
          </a:xfrm>
          <a:prstGeom prst="rect">
            <a:avLst/>
          </a:prstGeom>
        </p:spPr>
      </p:pic>
    </p:spTree>
    <p:extLst>
      <p:ext uri="{BB962C8B-B14F-4D97-AF65-F5344CB8AC3E}">
        <p14:creationId xmlns:p14="http://schemas.microsoft.com/office/powerpoint/2010/main" val="416983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40331-15A2-CAE6-8F56-3A402AB7601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7579F47-8A7B-E9DD-69F3-B6719F5E1A2D}"/>
              </a:ext>
            </a:extLst>
          </p:cNvPr>
          <p:cNvSpPr/>
          <p:nvPr/>
        </p:nvSpPr>
        <p:spPr>
          <a:xfrm>
            <a:off x="-88723" y="582263"/>
            <a:ext cx="6857828" cy="308610"/>
          </a:xfrm>
          <a:prstGeom prst="rect">
            <a:avLst/>
          </a:prstGeom>
          <a:solidFill>
            <a:schemeClr val="accent4"/>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257216"/>
            <a:endParaRPr sz="1013" dirty="0">
              <a:solidFill>
                <a:prstClr val="white"/>
              </a:solidFill>
              <a:latin typeface="Calibri"/>
            </a:endParaRPr>
          </a:p>
        </p:txBody>
      </p:sp>
      <p:sp>
        <p:nvSpPr>
          <p:cNvPr id="3" name="TextBox 2">
            <a:extLst>
              <a:ext uri="{FF2B5EF4-FFF2-40B4-BE49-F238E27FC236}">
                <a16:creationId xmlns:a16="http://schemas.microsoft.com/office/drawing/2014/main" id="{F1AFFC60-534D-82DB-DAA3-F13D3583AF50}"/>
              </a:ext>
            </a:extLst>
          </p:cNvPr>
          <p:cNvSpPr txBox="1"/>
          <p:nvPr/>
        </p:nvSpPr>
        <p:spPr>
          <a:xfrm>
            <a:off x="99331" y="556166"/>
            <a:ext cx="3118803" cy="334707"/>
          </a:xfrm>
          <a:prstGeom prst="rect">
            <a:avLst/>
          </a:prstGeom>
          <a:noFill/>
        </p:spPr>
        <p:txBody>
          <a:bodyPr wrap="none">
            <a:spAutoFit/>
          </a:bodyPr>
          <a:lstStyle/>
          <a:p>
            <a:pPr defTabSz="257216"/>
            <a:r>
              <a:rPr lang="en-US" sz="1575" b="1" dirty="0">
                <a:solidFill>
                  <a:schemeClr val="bg2"/>
                </a:solidFill>
                <a:latin typeface="Calibri"/>
              </a:rPr>
              <a:t>Sprint 3: Add to Inventory Features</a:t>
            </a:r>
          </a:p>
        </p:txBody>
      </p:sp>
      <p:sp>
        <p:nvSpPr>
          <p:cNvPr id="5" name="TextBox 4">
            <a:extLst>
              <a:ext uri="{FF2B5EF4-FFF2-40B4-BE49-F238E27FC236}">
                <a16:creationId xmlns:a16="http://schemas.microsoft.com/office/drawing/2014/main" id="{9476BD51-4E08-D2FB-E68D-FFA6D52BB1DC}"/>
              </a:ext>
            </a:extLst>
          </p:cNvPr>
          <p:cNvSpPr txBox="1"/>
          <p:nvPr/>
        </p:nvSpPr>
        <p:spPr>
          <a:xfrm>
            <a:off x="762166" y="1131114"/>
            <a:ext cx="6226519" cy="369332"/>
          </a:xfrm>
          <a:prstGeom prst="rect">
            <a:avLst/>
          </a:prstGeom>
          <a:noFill/>
        </p:spPr>
        <p:txBody>
          <a:bodyPr wrap="square">
            <a:spAutoFit/>
          </a:bodyPr>
          <a:lstStyle/>
          <a:p>
            <a:pPr marR="0" lvl="0" algn="l" defTabSz="257216" rtl="0" eaLnBrk="1" fontAlgn="auto" latinLnBrk="0" hangingPunct="1">
              <a:lnSpc>
                <a:spcPct val="100000"/>
              </a:lnSpc>
              <a:spcBef>
                <a:spcPts val="0"/>
              </a:spcBef>
              <a:spcAft>
                <a:spcPts val="600"/>
              </a:spcAft>
              <a:buClrTx/>
              <a:buSzTx/>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User Stories 6 - 8</a:t>
            </a:r>
            <a:endParaRPr kumimoji="0"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6" name="TextBox 5">
            <a:extLst>
              <a:ext uri="{FF2B5EF4-FFF2-40B4-BE49-F238E27FC236}">
                <a16:creationId xmlns:a16="http://schemas.microsoft.com/office/drawing/2014/main" id="{4A34824E-64FA-BD5C-ACC4-02CCB178D1E5}"/>
              </a:ext>
            </a:extLst>
          </p:cNvPr>
          <p:cNvSpPr txBox="1"/>
          <p:nvPr/>
        </p:nvSpPr>
        <p:spPr>
          <a:xfrm>
            <a:off x="762165" y="1740687"/>
            <a:ext cx="7619671" cy="1800493"/>
          </a:xfrm>
          <a:prstGeom prst="rect">
            <a:avLst/>
          </a:prstGeom>
          <a:noFill/>
        </p:spPr>
        <p:txBody>
          <a:bodyPr wrap="square">
            <a:spAutoFit/>
          </a:bodyPr>
          <a:lstStyle/>
          <a:p>
            <a:pPr marR="0" lvl="0" algn="l" defTabSz="257216" rtl="0" eaLnBrk="1" fontAlgn="auto" latinLnBrk="0" hangingPunct="1">
              <a:lnSpc>
                <a:spcPct val="100000"/>
              </a:lnSpc>
              <a:spcBef>
                <a:spcPts val="0"/>
              </a:spcBef>
              <a:spcAft>
                <a:spcPts val="600"/>
              </a:spcAft>
              <a:buClrTx/>
              <a:buSzTx/>
              <a:tabLst/>
              <a:defRPr/>
            </a:pPr>
            <a:r>
              <a:rPr lang="en-US" sz="2400" b="1" dirty="0">
                <a:solidFill>
                  <a:srgbClr val="CC0066"/>
                </a:solidFill>
                <a:latin typeface="Calibri"/>
              </a:rPr>
              <a:t>Focus Areas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Developed Add Asset form with required fields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Implemented auto-generated unique Asset ID logic</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i="0" u="none" strike="noStrike" kern="1200" cap="none" spc="0" normalizeH="0" baseline="0" noProof="0" dirty="0">
                <a:ln>
                  <a:noFill/>
                </a:ln>
                <a:solidFill>
                  <a:srgbClr val="FFFFFF"/>
                </a:solidFill>
                <a:effectLst/>
                <a:uLnTx/>
                <a:uFillTx/>
                <a:latin typeface="Calibri"/>
                <a:ea typeface="+mn-ea"/>
                <a:cs typeface="+mn-cs"/>
              </a:rPr>
              <a:t>Added validation rules and save-to-database workflow</a:t>
            </a:r>
            <a:endParaRPr kumimoji="0" sz="2400" i="0" u="none" strike="noStrike" kern="1200" cap="none" spc="0" normalizeH="0" baseline="0" noProof="0" dirty="0">
              <a:ln>
                <a:noFill/>
              </a:ln>
              <a:solidFill>
                <a:srgbClr val="FFFFFF"/>
              </a:solidFill>
              <a:effectLst/>
              <a:uLnTx/>
              <a:uFillTx/>
              <a:latin typeface="Calibri"/>
              <a:ea typeface="+mn-ea"/>
              <a:cs typeface="+mn-cs"/>
            </a:endParaRPr>
          </a:p>
        </p:txBody>
      </p:sp>
      <p:sp>
        <p:nvSpPr>
          <p:cNvPr id="7" name="TextBox 6">
            <a:extLst>
              <a:ext uri="{FF2B5EF4-FFF2-40B4-BE49-F238E27FC236}">
                <a16:creationId xmlns:a16="http://schemas.microsoft.com/office/drawing/2014/main" id="{4B7F56FA-8F0F-86B2-A8E8-8924D3BD95C6}"/>
              </a:ext>
            </a:extLst>
          </p:cNvPr>
          <p:cNvSpPr txBox="1"/>
          <p:nvPr/>
        </p:nvSpPr>
        <p:spPr>
          <a:xfrm>
            <a:off x="762164" y="5317524"/>
            <a:ext cx="7640431" cy="1000274"/>
          </a:xfrm>
          <a:prstGeom prst="rect">
            <a:avLst/>
          </a:prstGeom>
          <a:noFill/>
        </p:spPr>
        <p:txBody>
          <a:bodyPr wrap="square">
            <a:spAutoFit/>
          </a:bodyPr>
          <a:lstStyle/>
          <a:p>
            <a:pPr marR="0" lvl="0" algn="l" defTabSz="257216" rtl="0" eaLnBrk="1" fontAlgn="auto" latinLnBrk="0" hangingPunct="1">
              <a:lnSpc>
                <a:spcPct val="100000"/>
              </a:lnSpc>
              <a:spcBef>
                <a:spcPts val="0"/>
              </a:spcBef>
              <a:spcAft>
                <a:spcPts val="600"/>
              </a:spcAft>
              <a:buClrTx/>
              <a:buSzTx/>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Key Outcome:</a:t>
            </a:r>
          </a:p>
          <a:p>
            <a:pPr marR="0" lvl="0" algn="l" defTabSz="257216" rtl="0" eaLnBrk="1" fontAlgn="auto" latinLnBrk="0" hangingPunct="1">
              <a:lnSpc>
                <a:spcPct val="100000"/>
              </a:lnSpc>
              <a:spcBef>
                <a:spcPts val="0"/>
              </a:spcBef>
              <a:spcAft>
                <a:spcPts val="600"/>
              </a:spcAft>
              <a:buClrTx/>
              <a:buSzTx/>
              <a:tabLst/>
              <a:defRPr/>
            </a:pPr>
            <a:r>
              <a:rPr kumimoji="0" lang="en-US" sz="1800" i="1" u="none" strike="noStrike" kern="1200" cap="none" spc="0" normalizeH="0" baseline="0" noProof="0" dirty="0">
                <a:ln>
                  <a:noFill/>
                </a:ln>
                <a:solidFill>
                  <a:srgbClr val="FFFFFF"/>
                </a:solidFill>
                <a:effectLst/>
                <a:uLnTx/>
                <a:uFillTx/>
                <a:latin typeface="Calibri"/>
                <a:ea typeface="+mn-ea"/>
                <a:cs typeface="+mn-cs"/>
              </a:rPr>
              <a:t>Delivered a complete asset creation process with reliable data entry and storage.</a:t>
            </a:r>
            <a:endParaRPr kumimoji="0" sz="1800" i="1"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2593390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15665-21E4-F0B2-94F0-8864A494C6F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BCAB951-F937-F9A7-DD31-F6270A84C7C2}"/>
              </a:ext>
            </a:extLst>
          </p:cNvPr>
          <p:cNvSpPr/>
          <p:nvPr/>
        </p:nvSpPr>
        <p:spPr>
          <a:xfrm>
            <a:off x="-88723" y="582263"/>
            <a:ext cx="6857828" cy="308610"/>
          </a:xfrm>
          <a:prstGeom prst="rect">
            <a:avLst/>
          </a:prstGeom>
          <a:solidFill>
            <a:schemeClr val="accent6"/>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257216" rtl="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CF951846-9D3C-0C17-19C6-4E4EB10681FE}"/>
              </a:ext>
            </a:extLst>
          </p:cNvPr>
          <p:cNvSpPr txBox="1"/>
          <p:nvPr/>
        </p:nvSpPr>
        <p:spPr>
          <a:xfrm>
            <a:off x="99331" y="556166"/>
            <a:ext cx="3120598" cy="334707"/>
          </a:xfrm>
          <a:prstGeom prst="rect">
            <a:avLst/>
          </a:prstGeom>
          <a:noFill/>
        </p:spPr>
        <p:txBody>
          <a:bodyPr wrap="none">
            <a:spAutoFit/>
          </a:bodyPr>
          <a:lstStyle/>
          <a:p>
            <a:pPr marL="0" marR="0" lvl="0" indent="0" algn="l" defTabSz="257216" rtl="0" eaLnBrk="1" fontAlgn="auto" latinLnBrk="0" hangingPunct="1">
              <a:lnSpc>
                <a:spcPct val="100000"/>
              </a:lnSpc>
              <a:spcBef>
                <a:spcPts val="0"/>
              </a:spcBef>
              <a:spcAft>
                <a:spcPts val="0"/>
              </a:spcAft>
              <a:buClrTx/>
              <a:buSzTx/>
              <a:buFontTx/>
              <a:buNone/>
              <a:tabLst/>
              <a:defRPr/>
            </a:pPr>
            <a:r>
              <a:rPr kumimoji="0" lang="en-US" sz="1575" b="1" i="0" u="none" strike="noStrike" kern="1200" cap="none" spc="0" normalizeH="0" baseline="0" noProof="0" dirty="0">
                <a:ln>
                  <a:noFill/>
                </a:ln>
                <a:solidFill>
                  <a:srgbClr val="000000"/>
                </a:solidFill>
                <a:effectLst/>
                <a:uLnTx/>
                <a:uFillTx/>
                <a:latin typeface="Calibri"/>
                <a:ea typeface="+mn-ea"/>
                <a:cs typeface="+mn-cs"/>
              </a:rPr>
              <a:t>Sprint 4: Categories &amp; Organization</a:t>
            </a:r>
            <a:endParaRPr kumimoji="0" sz="1575" b="1"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TextBox 3">
            <a:extLst>
              <a:ext uri="{FF2B5EF4-FFF2-40B4-BE49-F238E27FC236}">
                <a16:creationId xmlns:a16="http://schemas.microsoft.com/office/drawing/2014/main" id="{944BA75C-DE24-E34C-DDF0-12462F79D6D6}"/>
              </a:ext>
            </a:extLst>
          </p:cNvPr>
          <p:cNvSpPr txBox="1"/>
          <p:nvPr/>
        </p:nvSpPr>
        <p:spPr>
          <a:xfrm>
            <a:off x="762166" y="1131114"/>
            <a:ext cx="6226519" cy="369332"/>
          </a:xfrm>
          <a:prstGeom prst="rect">
            <a:avLst/>
          </a:prstGeom>
          <a:noFill/>
        </p:spPr>
        <p:txBody>
          <a:bodyPr wrap="square">
            <a:spAutoFit/>
          </a:bodyPr>
          <a:lstStyle/>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User Story 9 - 11 </a:t>
            </a:r>
            <a:endParaRPr kumimoji="0"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 name="TextBox 4">
            <a:extLst>
              <a:ext uri="{FF2B5EF4-FFF2-40B4-BE49-F238E27FC236}">
                <a16:creationId xmlns:a16="http://schemas.microsoft.com/office/drawing/2014/main" id="{8D581ABC-3F9E-33BA-509A-71731FCE859C}"/>
              </a:ext>
            </a:extLst>
          </p:cNvPr>
          <p:cNvSpPr txBox="1"/>
          <p:nvPr/>
        </p:nvSpPr>
        <p:spPr>
          <a:xfrm>
            <a:off x="762165" y="1740687"/>
            <a:ext cx="7619671" cy="1800493"/>
          </a:xfrm>
          <a:prstGeom prst="rect">
            <a:avLst/>
          </a:prstGeom>
          <a:noFill/>
        </p:spPr>
        <p:txBody>
          <a:bodyPr wrap="square">
            <a:spAutoFit/>
          </a:bodyPr>
          <a:lstStyle/>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00FFFF"/>
                </a:solidFill>
                <a:effectLst/>
                <a:uLnTx/>
                <a:uFillTx/>
                <a:latin typeface="Calibri"/>
                <a:ea typeface="+mn-ea"/>
                <a:cs typeface="+mn-cs"/>
              </a:rPr>
              <a:t>Focus Areas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Built category management screen for administrators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Added category assignment during asset creation</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Prepared category filtering integration</a:t>
            </a:r>
            <a:endParaRPr kumimoji="0" sz="2400" b="0" i="0" u="none" strike="noStrike" kern="1200" cap="none" spc="0" normalizeH="0" baseline="0" noProof="0" dirty="0">
              <a:ln>
                <a:noFill/>
              </a:ln>
              <a:solidFill>
                <a:srgbClr val="FFFFFF"/>
              </a:solidFill>
              <a:effectLst/>
              <a:uLnTx/>
              <a:uFillTx/>
              <a:latin typeface="Calibri"/>
              <a:ea typeface="+mn-ea"/>
              <a:cs typeface="+mn-cs"/>
            </a:endParaRPr>
          </a:p>
        </p:txBody>
      </p:sp>
      <p:sp>
        <p:nvSpPr>
          <p:cNvPr id="7" name="TextBox 6">
            <a:extLst>
              <a:ext uri="{FF2B5EF4-FFF2-40B4-BE49-F238E27FC236}">
                <a16:creationId xmlns:a16="http://schemas.microsoft.com/office/drawing/2014/main" id="{EB1609D5-C152-682B-415D-252FD4392DA4}"/>
              </a:ext>
            </a:extLst>
          </p:cNvPr>
          <p:cNvSpPr txBox="1"/>
          <p:nvPr/>
        </p:nvSpPr>
        <p:spPr>
          <a:xfrm>
            <a:off x="762164" y="5317524"/>
            <a:ext cx="7640431" cy="723275"/>
          </a:xfrm>
          <a:prstGeom prst="rect">
            <a:avLst/>
          </a:prstGeom>
          <a:noFill/>
        </p:spPr>
        <p:txBody>
          <a:bodyPr wrap="square">
            <a:spAutoFit/>
          </a:bodyPr>
          <a:lstStyle/>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Key Outcome:</a:t>
            </a:r>
          </a:p>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1800" b="0" i="1" u="none" strike="noStrike" kern="1200" cap="none" spc="0" normalizeH="0" baseline="0" noProof="0" dirty="0">
                <a:ln>
                  <a:noFill/>
                </a:ln>
                <a:solidFill>
                  <a:srgbClr val="FFFFFF"/>
                </a:solidFill>
                <a:effectLst/>
                <a:uLnTx/>
                <a:uFillTx/>
                <a:latin typeface="Calibri"/>
                <a:ea typeface="+mn-ea"/>
                <a:cs typeface="+mn-cs"/>
              </a:rPr>
              <a:t>Improved inventory organization and prepared the system for scalable filtering.</a:t>
            </a:r>
            <a:endParaRPr kumimoji="0" sz="1800" b="0" i="1" u="none" strike="noStrike" kern="1200" cap="none" spc="0" normalizeH="0" baseline="0" noProof="0" dirty="0">
              <a:ln>
                <a:noFill/>
              </a:ln>
              <a:solidFill>
                <a:srgbClr val="FFFFFF"/>
              </a:solidFill>
              <a:effectLst/>
              <a:uLnTx/>
              <a:uFillTx/>
              <a:latin typeface="Calibri"/>
              <a:ea typeface="+mn-ea"/>
              <a:cs typeface="+mn-cs"/>
            </a:endParaRPr>
          </a:p>
        </p:txBody>
      </p:sp>
      <p:pic>
        <p:nvPicPr>
          <p:cNvPr id="10" name="Picture 9">
            <a:extLst>
              <a:ext uri="{FF2B5EF4-FFF2-40B4-BE49-F238E27FC236}">
                <a16:creationId xmlns:a16="http://schemas.microsoft.com/office/drawing/2014/main" id="{E49FCDF7-3B58-4166-5722-E82BBAC8D7F1}"/>
              </a:ext>
            </a:extLst>
          </p:cNvPr>
          <p:cNvPicPr>
            <a:picLocks noChangeAspect="1"/>
          </p:cNvPicPr>
          <p:nvPr/>
        </p:nvPicPr>
        <p:blipFill>
          <a:blip r:embed="rId2"/>
          <a:srcRect/>
          <a:stretch/>
        </p:blipFill>
        <p:spPr>
          <a:xfrm>
            <a:off x="4594865" y="2979859"/>
            <a:ext cx="4348480" cy="2898986"/>
          </a:xfrm>
          <a:prstGeom prst="rect">
            <a:avLst/>
          </a:prstGeom>
        </p:spPr>
      </p:pic>
    </p:spTree>
    <p:extLst>
      <p:ext uri="{BB962C8B-B14F-4D97-AF65-F5344CB8AC3E}">
        <p14:creationId xmlns:p14="http://schemas.microsoft.com/office/powerpoint/2010/main" val="3600435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7C0D6-FAA4-0892-9ABD-2E9F92F4644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4A37EAB-0861-2ABE-2F61-D251418D4B55}"/>
              </a:ext>
            </a:extLst>
          </p:cNvPr>
          <p:cNvSpPr/>
          <p:nvPr/>
        </p:nvSpPr>
        <p:spPr>
          <a:xfrm>
            <a:off x="-88723" y="582263"/>
            <a:ext cx="6857828" cy="308610"/>
          </a:xfrm>
          <a:prstGeom prst="rect">
            <a:avLst/>
          </a:prstGeom>
          <a:solidFill>
            <a:schemeClr val="accent3"/>
          </a:solidFill>
          <a:ln>
            <a:solidFill>
              <a:srgbClr val="08306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257216" rtl="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339C6D30-8C1D-D169-221F-4FCB19DE3CCA}"/>
              </a:ext>
            </a:extLst>
          </p:cNvPr>
          <p:cNvSpPr txBox="1"/>
          <p:nvPr/>
        </p:nvSpPr>
        <p:spPr>
          <a:xfrm>
            <a:off x="99331" y="556166"/>
            <a:ext cx="2463367" cy="334707"/>
          </a:xfrm>
          <a:prstGeom prst="rect">
            <a:avLst/>
          </a:prstGeom>
          <a:noFill/>
        </p:spPr>
        <p:txBody>
          <a:bodyPr wrap="none">
            <a:spAutoFit/>
          </a:bodyPr>
          <a:lstStyle/>
          <a:p>
            <a:pPr marL="0" marR="0" lvl="0" indent="0" algn="l" defTabSz="257216" rtl="0" eaLnBrk="1" fontAlgn="auto" latinLnBrk="0" hangingPunct="1">
              <a:lnSpc>
                <a:spcPct val="100000"/>
              </a:lnSpc>
              <a:spcBef>
                <a:spcPts val="0"/>
              </a:spcBef>
              <a:spcAft>
                <a:spcPts val="0"/>
              </a:spcAft>
              <a:buClrTx/>
              <a:buSzTx/>
              <a:buFontTx/>
              <a:buNone/>
              <a:tabLst/>
              <a:defRPr/>
            </a:pPr>
            <a:r>
              <a:rPr kumimoji="0" lang="en-US" sz="1575" b="1" i="0" u="none" strike="noStrike" kern="1200" cap="none" spc="0" normalizeH="0" baseline="0" noProof="0" dirty="0">
                <a:ln>
                  <a:noFill/>
                </a:ln>
                <a:solidFill>
                  <a:srgbClr val="000000"/>
                </a:solidFill>
                <a:effectLst/>
                <a:uLnTx/>
                <a:uFillTx/>
                <a:latin typeface="Calibri"/>
                <a:ea typeface="+mn-ea"/>
                <a:cs typeface="+mn-cs"/>
              </a:rPr>
              <a:t>Sprint 5: Search &amp; Filtering </a:t>
            </a:r>
            <a:endParaRPr kumimoji="0" sz="1575" b="1"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TextBox 3">
            <a:extLst>
              <a:ext uri="{FF2B5EF4-FFF2-40B4-BE49-F238E27FC236}">
                <a16:creationId xmlns:a16="http://schemas.microsoft.com/office/drawing/2014/main" id="{79297EC0-4F33-8318-76D3-5406329E04D7}"/>
              </a:ext>
            </a:extLst>
          </p:cNvPr>
          <p:cNvSpPr txBox="1"/>
          <p:nvPr/>
        </p:nvSpPr>
        <p:spPr>
          <a:xfrm>
            <a:off x="762166" y="1131114"/>
            <a:ext cx="6226519" cy="369332"/>
          </a:xfrm>
          <a:prstGeom prst="rect">
            <a:avLst/>
          </a:prstGeom>
          <a:noFill/>
        </p:spPr>
        <p:txBody>
          <a:bodyPr wrap="square">
            <a:spAutoFit/>
          </a:bodyPr>
          <a:lstStyle/>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User Stories 12 - 14</a:t>
            </a:r>
            <a:endParaRPr kumimoji="0"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 name="TextBox 4">
            <a:extLst>
              <a:ext uri="{FF2B5EF4-FFF2-40B4-BE49-F238E27FC236}">
                <a16:creationId xmlns:a16="http://schemas.microsoft.com/office/drawing/2014/main" id="{23AD8D24-A755-49FA-ADE3-4D8C0DE84D67}"/>
              </a:ext>
            </a:extLst>
          </p:cNvPr>
          <p:cNvSpPr txBox="1"/>
          <p:nvPr/>
        </p:nvSpPr>
        <p:spPr>
          <a:xfrm>
            <a:off x="762165" y="1740687"/>
            <a:ext cx="7619671" cy="1800493"/>
          </a:xfrm>
          <a:prstGeom prst="rect">
            <a:avLst/>
          </a:prstGeom>
          <a:noFill/>
        </p:spPr>
        <p:txBody>
          <a:bodyPr wrap="square">
            <a:spAutoFit/>
          </a:bodyPr>
          <a:lstStyle/>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FFCC00"/>
                </a:solidFill>
                <a:effectLst/>
                <a:uLnTx/>
                <a:uFillTx/>
                <a:latin typeface="Calibri"/>
                <a:ea typeface="+mn-ea"/>
                <a:cs typeface="+mn-cs"/>
              </a:rPr>
              <a:t>Focus Areas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Implemented search by asset name and ID</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Added filtering by category and status</a:t>
            </a:r>
          </a:p>
          <a:p>
            <a:pPr marL="285750" marR="0" lvl="0" indent="-285750" algn="l" defTabSz="25721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Combined search and filter logic into one workflow</a:t>
            </a:r>
            <a:endParaRPr kumimoji="0" sz="2400" b="0" i="0" u="none" strike="noStrike" kern="1200" cap="none" spc="0" normalizeH="0" baseline="0" noProof="0" dirty="0">
              <a:ln>
                <a:noFill/>
              </a:ln>
              <a:solidFill>
                <a:srgbClr val="FFFFFF"/>
              </a:solidFill>
              <a:effectLst/>
              <a:uLnTx/>
              <a:uFillTx/>
              <a:latin typeface="Calibri"/>
              <a:ea typeface="+mn-ea"/>
              <a:cs typeface="+mn-cs"/>
            </a:endParaRPr>
          </a:p>
        </p:txBody>
      </p:sp>
      <p:sp>
        <p:nvSpPr>
          <p:cNvPr id="6" name="TextBox 5">
            <a:extLst>
              <a:ext uri="{FF2B5EF4-FFF2-40B4-BE49-F238E27FC236}">
                <a16:creationId xmlns:a16="http://schemas.microsoft.com/office/drawing/2014/main" id="{EC848E44-4B14-01AB-DD69-FC31B25F7978}"/>
              </a:ext>
            </a:extLst>
          </p:cNvPr>
          <p:cNvSpPr txBox="1"/>
          <p:nvPr/>
        </p:nvSpPr>
        <p:spPr>
          <a:xfrm>
            <a:off x="762164" y="5317524"/>
            <a:ext cx="7640431" cy="723275"/>
          </a:xfrm>
          <a:prstGeom prst="rect">
            <a:avLst/>
          </a:prstGeom>
          <a:noFill/>
        </p:spPr>
        <p:txBody>
          <a:bodyPr wrap="square">
            <a:spAutoFit/>
          </a:bodyPr>
          <a:lstStyle/>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Key Outcome:</a:t>
            </a:r>
          </a:p>
          <a:p>
            <a:pPr marL="0" marR="0" lvl="0" indent="0" algn="l" defTabSz="257216" rtl="0" eaLnBrk="1" fontAlgn="auto" latinLnBrk="0" hangingPunct="1">
              <a:lnSpc>
                <a:spcPct val="100000"/>
              </a:lnSpc>
              <a:spcBef>
                <a:spcPts val="0"/>
              </a:spcBef>
              <a:spcAft>
                <a:spcPts val="600"/>
              </a:spcAft>
              <a:buClrTx/>
              <a:buSzTx/>
              <a:buFontTx/>
              <a:buNone/>
              <a:tabLst/>
              <a:defRPr/>
            </a:pPr>
            <a:r>
              <a:rPr kumimoji="0" lang="en-US" sz="1800" b="0" i="1" u="none" strike="noStrike" kern="1200" cap="none" spc="0" normalizeH="0" baseline="0" noProof="0" dirty="0">
                <a:ln>
                  <a:noFill/>
                </a:ln>
                <a:solidFill>
                  <a:srgbClr val="FFFFFF"/>
                </a:solidFill>
                <a:effectLst/>
                <a:uLnTx/>
                <a:uFillTx/>
                <a:latin typeface="Calibri"/>
                <a:ea typeface="+mn-ea"/>
                <a:cs typeface="+mn-cs"/>
              </a:rPr>
              <a:t>Enabled fast, user-friendly inventory lookup and efficient asset management.</a:t>
            </a:r>
            <a:endParaRPr kumimoji="0" sz="1800" b="0" i="1"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2503290097"/>
      </p:ext>
    </p:extLst>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37899C4F-194D-47FC-918D-4EED357B8EAD}">
  <ds:schemaRefs>
    <ds:schemaRef ds:uri="http://schemas.microsoft.com/office/2006/documentManagement/types"/>
    <ds:schemaRef ds:uri="59a830c1-7073-48e7-a623-528add45a120"/>
    <ds:schemaRef ds:uri="http://purl.org/dc/terms/"/>
    <ds:schemaRef ds:uri="http://purl.org/dc/dcmitype/"/>
    <ds:schemaRef ds:uri="http://purl.org/dc/elements/1.1/"/>
    <ds:schemaRef ds:uri="http://schemas.openxmlformats.org/package/2006/metadata/core-properties"/>
    <ds:schemaRef ds:uri="http://www.w3.org/XML/1998/namespace"/>
    <ds:schemaRef ds:uri="http://schemas.microsoft.com/office/infopath/2007/PartnerControls"/>
    <ds:schemaRef ds:uri="8234652b-4e88-4c30-a994-e272914a045d"/>
    <ds:schemaRef ds:uri="http://schemas.microsoft.com/office/2006/metadata/properties"/>
  </ds:schemaRefs>
</ds:datastoreItem>
</file>

<file path=customXml/itemProps3.xml><?xml version="1.0" encoding="utf-8"?>
<ds:datastoreItem xmlns:ds="http://schemas.openxmlformats.org/officeDocument/2006/customXml" ds:itemID="{F0D2C1F0-C363-4025-91DB-18F733C59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3349</TotalTime>
  <Words>822</Words>
  <Application>Microsoft Office PowerPoint</Application>
  <PresentationFormat>Letter Paper (8.5x11 in)</PresentationFormat>
  <Paragraphs>131</Paragraphs>
  <Slides>15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Aptos</vt:lpstr>
      <vt:lpstr>Arial</vt:lpstr>
      <vt:lpstr>Calibri</vt:lpstr>
      <vt:lpstr>FIU Real Triumphs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Demonstration Overview</vt:lpstr>
      <vt:lpstr>PowerPoint Presentation</vt:lpstr>
      <vt:lpstr>Challenges &amp; Lessons Learned</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Anthony Yi</cp:lastModifiedBy>
  <cp:revision>91</cp:revision>
  <dcterms:created xsi:type="dcterms:W3CDTF">2019-06-25T19:12:02Z</dcterms:created>
  <dcterms:modified xsi:type="dcterms:W3CDTF">2026-04-15T00:54:04Z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