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6"/>
  </p:notesMasterIdLst>
  <p:sldIdLst>
    <p:sldId id="256" r:id="rId5"/>
    <p:sldId id="258" r:id="rId6"/>
    <p:sldId id="260" r:id="rId7"/>
    <p:sldId id="282" r:id="rId8"/>
    <p:sldId id="280" r:id="rId9"/>
    <p:sldId id="281" r:id="rId10"/>
    <p:sldId id="283" r:id="rId11"/>
    <p:sldId id="284" r:id="rId12"/>
    <p:sldId id="264" r:id="rId13"/>
    <p:sldId id="285" r:id="rId14"/>
    <p:sldId id="27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uardo 1" initials="E1"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0" d="100"/>
          <a:sy n="60" d="100"/>
        </p:scale>
        <p:origin x="78"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BE8FB8-435D-2347-BE0C-8C8605F7E0B6}" type="datetimeFigureOut">
              <a:rPr lang="en-US" smtClean="0"/>
              <a:t>4/8/2026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B7D53D-4AF1-3446-B142-98B7F29EEE94}" type="slidenum">
              <a:rPr lang="en-US" smtClean="0"/>
              <a:t>‹#›</a:t>
            </a:fld>
            <a:endParaRPr lang="en-US"/>
          </a:p>
        </p:txBody>
      </p:sp>
    </p:spTree>
    <p:extLst>
      <p:ext uri="{BB962C8B-B14F-4D97-AF65-F5344CB8AC3E}">
        <p14:creationId xmlns:p14="http://schemas.microsoft.com/office/powerpoint/2010/main" val="3161705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p:nvPr>
        </p:nvSpPr>
        <p:spPr>
          <a:xfrm>
            <a:off x="1859280" y="1041400"/>
            <a:ext cx="9072880" cy="2387600"/>
          </a:xfrm>
        </p:spPr>
        <p:txBody>
          <a:bodyPr anchor="b"/>
          <a:lstStyle>
            <a:lvl1pPr algn="l">
              <a:defRPr sz="6000">
                <a:latin typeface="+mj-lt"/>
              </a:defRPr>
            </a:lvl1pPr>
          </a:lstStyle>
          <a:p>
            <a:r>
              <a:rPr lang="en-US"/>
              <a:t>Click to edit Master title style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6B74D571-5D0A-1C4A-8AEF-1EC65E11EB3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6C56BB26-8D17-FF41-8233-095B59A9CDAE}"/>
              </a:ext>
            </a:extLst>
          </p:cNvPr>
          <p:cNvSpPr>
            <a:spLocks noGrp="1"/>
          </p:cNvSpPr>
          <p:nvPr>
            <p:ph type="body" idx="1"/>
          </p:nvPr>
        </p:nvSpPr>
        <p:spPr>
          <a:xfrm>
            <a:off x="1918652" y="1681163"/>
            <a:ext cx="4582160"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771640" y="1681163"/>
            <a:ext cx="4583748"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a:extLst>
              <a:ext uri="{FF2B5EF4-FFF2-40B4-BE49-F238E27FC236}">
                <a16:creationId xmlns:a16="http://schemas.microsoft.com/office/drawing/2014/main" id="{BCF88939-A5E5-534A-8777-76D8C439AFE1}"/>
              </a:ext>
            </a:extLst>
          </p:cNvPr>
          <p:cNvSpPr>
            <a:spLocks noGrp="1"/>
          </p:cNvSpPr>
          <p:nvPr>
            <p:ph type="dt" sz="half" idx="10"/>
          </p:nvPr>
        </p:nvSpPr>
        <p:spPr/>
        <p:txBody>
          <a:bodyPr/>
          <a:lstStyle/>
          <a:p>
            <a:fld id="{B10FC646-D706-F744-8D74-285615B3AD1C}" type="datetimeFigureOut">
              <a:rPr lang="en-US" smtClean="0"/>
              <a:t>4/8/2026</a:t>
            </a:fld>
            <a:endParaRPr lang="en-US"/>
          </a:p>
        </p:txBody>
      </p:sp>
      <p:sp>
        <p:nvSpPr>
          <p:cNvPr id="8" name="Footer Placeholder 7">
            <a:extLst>
              <a:ext uri="{FF2B5EF4-FFF2-40B4-BE49-F238E27FC236}">
                <a16:creationId xmlns:a16="http://schemas.microsoft.com/office/drawing/2014/main" id="{014D3F7B-B0B5-EE48-ADBA-3DA485EF355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0" name="Content Placeholder 2">
            <a:extLst>
              <a:ext uri="{FF2B5EF4-FFF2-40B4-BE49-F238E27FC236}">
                <a16:creationId xmlns:a16="http://schemas.microsoft.com/office/drawing/2014/main" id="{8C8E4565-FC2C-B444-8F57-8F7547ABAC29}"/>
              </a:ext>
            </a:extLst>
          </p:cNvPr>
          <p:cNvSpPr>
            <a:spLocks noGrp="1"/>
          </p:cNvSpPr>
          <p:nvPr>
            <p:ph sz="half" idx="13"/>
          </p:nvPr>
        </p:nvSpPr>
        <p:spPr>
          <a:xfrm>
            <a:off x="1920240" y="2671762"/>
            <a:ext cx="4582160" cy="2987358"/>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6B9C816B-C660-9C4B-8BB9-ED115ACA4448}"/>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accent1"/>
                </a:solidFill>
              </a:rPr>
              <a:t>Click to edit Master title style</a:t>
            </a:r>
          </a:p>
        </p:txBody>
      </p:sp>
      <p:sp>
        <p:nvSpPr>
          <p:cNvPr id="12" name="Content Placeholder 2">
            <a:extLst>
              <a:ext uri="{FF2B5EF4-FFF2-40B4-BE49-F238E27FC236}">
                <a16:creationId xmlns:a16="http://schemas.microsoft.com/office/drawing/2014/main" id="{01E401C8-8FFC-A04D-A35D-59169EAE3D32}"/>
              </a:ext>
            </a:extLst>
          </p:cNvPr>
          <p:cNvSpPr>
            <a:spLocks noGrp="1"/>
          </p:cNvSpPr>
          <p:nvPr>
            <p:ph sz="half" idx="14"/>
          </p:nvPr>
        </p:nvSpPr>
        <p:spPr>
          <a:xfrm>
            <a:off x="6771640" y="2671762"/>
            <a:ext cx="4582160" cy="2987358"/>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 preserve="1">
  <p:cSld name="3_Title and Content">
    <p:spTree>
      <p:nvGrpSpPr>
        <p:cNvPr id="1" name=""/>
        <p:cNvGrpSpPr/>
        <p:nvPr/>
      </p:nvGrpSpPr>
      <p:grpSpPr>
        <a:xfrm>
          <a:off x="0" y="0"/>
          <a:ext cx="0" cy="0"/>
          <a:chOff x="0" y="0"/>
          <a:chExt cx="0" cy="0"/>
        </a:xfrm>
      </p:grpSpPr>
      <p:pic>
        <p:nvPicPr>
          <p:cNvPr id="8" name="Picture 7" descr="A picture containing sitting, water, man, black&#10;&#10;Description automatically generated">
            <a:extLst>
              <a:ext uri="{FF2B5EF4-FFF2-40B4-BE49-F238E27FC236}">
                <a16:creationId xmlns:a16="http://schemas.microsoft.com/office/drawing/2014/main" id="{5C761069-666A-9F4F-AAE5-C820E56AA27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40" y="365125"/>
            <a:ext cx="9433560" cy="1325563"/>
          </a:xfrm>
        </p:spPr>
        <p:txBody>
          <a:bodyPr/>
          <a:lstStyle>
            <a:lvl1pPr>
              <a:defRPr>
                <a:solidFill>
                  <a:schemeClr val="accent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433560" cy="395541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1920240" y="6356350"/>
            <a:ext cx="2611120" cy="365125"/>
          </a:xfrm>
        </p:spPr>
        <p:txBody>
          <a:bodyPr/>
          <a:lstStyle>
            <a:lvl1pPr>
              <a:defRPr>
                <a:solidFill>
                  <a:schemeClr val="tx1">
                    <a:lumMod val="75000"/>
                    <a:lumOff val="25000"/>
                  </a:schemeClr>
                </a:solidFill>
              </a:defRPr>
            </a:lvl1pPr>
          </a:lstStyle>
          <a:p>
            <a:fld id="{B10FC646-D706-F744-8D74-285615B3AD1C}" type="datetimeFigureOut">
              <a:rPr lang="en-US" smtClean="0"/>
              <a:pPr/>
              <a:t>4/8/2026</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p:txBody>
          <a:bodyPr/>
          <a:lstStyle>
            <a:lvl1pPr>
              <a:defRPr>
                <a:solidFill>
                  <a:schemeClr val="tx1">
                    <a:lumMod val="75000"/>
                    <a:lumOff val="25000"/>
                  </a:schemeClr>
                </a:solidFill>
              </a:defRPr>
            </a:lvl1p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lvl1pPr>
              <a:defRPr>
                <a:solidFill>
                  <a:schemeClr val="tx1">
                    <a:lumMod val="75000"/>
                    <a:lumOff val="25000"/>
                  </a:schemeClr>
                </a:solidFill>
              </a:defRPr>
            </a:lvl1pPr>
          </a:lstStyle>
          <a:p>
            <a:fld id="{7EE6AFEC-37F4-1D48-80F4-D3D02F74536C}" type="slidenum">
              <a:rPr lang="en-US" smtClean="0"/>
              <a:pPr/>
              <a:t>‹#›</a:t>
            </a:fld>
            <a:endParaRPr lang="en-US"/>
          </a:p>
        </p:txBody>
      </p:sp>
    </p:spTree>
    <p:extLst>
      <p:ext uri="{BB962C8B-B14F-4D97-AF65-F5344CB8AC3E}">
        <p14:creationId xmlns:p14="http://schemas.microsoft.com/office/powerpoint/2010/main" val="2697710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3_Two Content">
    <p:spTree>
      <p:nvGrpSpPr>
        <p:cNvPr id="1" name=""/>
        <p:cNvGrpSpPr/>
        <p:nvPr/>
      </p:nvGrpSpPr>
      <p:grpSpPr>
        <a:xfrm>
          <a:off x="0" y="0"/>
          <a:ext cx="0" cy="0"/>
          <a:chOff x="0" y="0"/>
          <a:chExt cx="0" cy="0"/>
        </a:xfrm>
      </p:grpSpPr>
      <p:pic>
        <p:nvPicPr>
          <p:cNvPr id="4" name="Picture 3" descr="A picture containing sitting, water, man, black&#10;&#10;Description automatically generated">
            <a:extLst>
              <a:ext uri="{FF2B5EF4-FFF2-40B4-BE49-F238E27FC236}">
                <a16:creationId xmlns:a16="http://schemas.microsoft.com/office/drawing/2014/main" id="{D65D4768-7035-6E47-8FDF-2C1C622E73A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BAD4CAFE-77C6-2B47-A011-297FF70AFF8E}"/>
              </a:ext>
            </a:extLst>
          </p:cNvPr>
          <p:cNvSpPr>
            <a:spLocks noGrp="1"/>
          </p:cNvSpPr>
          <p:nvPr>
            <p:ph sz="half" idx="1"/>
          </p:nvPr>
        </p:nvSpPr>
        <p:spPr>
          <a:xfrm>
            <a:off x="1920240" y="1825625"/>
            <a:ext cx="4582160" cy="383349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AE78DEC-E24D-5E4F-929A-926B6CED4916}"/>
              </a:ext>
            </a:extLst>
          </p:cNvPr>
          <p:cNvSpPr>
            <a:spLocks noGrp="1"/>
          </p:cNvSpPr>
          <p:nvPr>
            <p:ph type="dt" sz="half" idx="10"/>
          </p:nvPr>
        </p:nvSpPr>
        <p:spPr>
          <a:xfrm>
            <a:off x="1920240" y="6356350"/>
            <a:ext cx="2611120" cy="365125"/>
          </a:xfrm>
        </p:spPr>
        <p:txBody>
          <a:bodyPr/>
          <a:lstStyle>
            <a:lvl1pPr>
              <a:defRPr>
                <a:solidFill>
                  <a:schemeClr val="tx1">
                    <a:lumMod val="75000"/>
                    <a:lumOff val="25000"/>
                  </a:schemeClr>
                </a:solidFill>
              </a:defRPr>
            </a:lvl1pPr>
          </a:lstStyle>
          <a:p>
            <a:fld id="{B10FC646-D706-F744-8D74-285615B3AD1C}" type="datetimeFigureOut">
              <a:rPr lang="en-US" smtClean="0"/>
              <a:pPr/>
              <a:t>4/8/2026</a:t>
            </a:fld>
            <a:endParaRPr lang="en-US"/>
          </a:p>
        </p:txBody>
      </p:sp>
      <p:sp>
        <p:nvSpPr>
          <p:cNvPr id="6" name="Footer Placeholder 5">
            <a:extLst>
              <a:ext uri="{FF2B5EF4-FFF2-40B4-BE49-F238E27FC236}">
                <a16:creationId xmlns:a16="http://schemas.microsoft.com/office/drawing/2014/main" id="{D8E8C3D4-F607-1F4C-89FB-51FC6CDE4CCB}"/>
              </a:ext>
            </a:extLst>
          </p:cNvPr>
          <p:cNvSpPr>
            <a:spLocks noGrp="1"/>
          </p:cNvSpPr>
          <p:nvPr>
            <p:ph type="ftr" sz="quarter" idx="11"/>
          </p:nvPr>
        </p:nvSpPr>
        <p:spPr/>
        <p:txBody>
          <a:bodyPr/>
          <a:lstStyle>
            <a:lvl1pPr>
              <a:defRPr>
                <a:solidFill>
                  <a:schemeClr val="tx1">
                    <a:lumMod val="75000"/>
                    <a:lumOff val="25000"/>
                  </a:schemeClr>
                </a:solidFill>
              </a:defRPr>
            </a:lvl1pPr>
          </a:lstStyle>
          <a:p>
            <a:endParaRPr lang="en-US"/>
          </a:p>
        </p:txBody>
      </p:sp>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lvl1pPr>
              <a:defRPr>
                <a:solidFill>
                  <a:schemeClr val="tx1">
                    <a:lumMod val="75000"/>
                    <a:lumOff val="25000"/>
                  </a:schemeClr>
                </a:solidFill>
              </a:defRPr>
            </a:lvl1pPr>
          </a:lstStyle>
          <a:p>
            <a:fld id="{7EE6AFEC-37F4-1D48-80F4-D3D02F74536C}" type="slidenum">
              <a:rPr lang="en-US" smtClean="0"/>
              <a:pPr/>
              <a:t>‹#›</a:t>
            </a:fld>
            <a:endParaRPr lang="en-US"/>
          </a:p>
        </p:txBody>
      </p:sp>
      <p:sp>
        <p:nvSpPr>
          <p:cNvPr id="8" name="Title 1">
            <a:extLst>
              <a:ext uri="{FF2B5EF4-FFF2-40B4-BE49-F238E27FC236}">
                <a16:creationId xmlns:a16="http://schemas.microsoft.com/office/drawing/2014/main" id="{B6EE7176-8C0B-1F43-9A31-283CA5592829}"/>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accent1"/>
                </a:solidFill>
              </a:rPr>
              <a:t>Click to edit Master title style</a:t>
            </a:r>
          </a:p>
        </p:txBody>
      </p:sp>
      <p:sp>
        <p:nvSpPr>
          <p:cNvPr id="10" name="Content Placeholder 2">
            <a:extLst>
              <a:ext uri="{FF2B5EF4-FFF2-40B4-BE49-F238E27FC236}">
                <a16:creationId xmlns:a16="http://schemas.microsoft.com/office/drawing/2014/main" id="{C4EF6F23-0457-734A-8122-E94EE569E45B}"/>
              </a:ext>
            </a:extLst>
          </p:cNvPr>
          <p:cNvSpPr>
            <a:spLocks noGrp="1"/>
          </p:cNvSpPr>
          <p:nvPr>
            <p:ph sz="half" idx="13"/>
          </p:nvPr>
        </p:nvSpPr>
        <p:spPr>
          <a:xfrm>
            <a:off x="6771640" y="1825625"/>
            <a:ext cx="4582160" cy="383349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96621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Comparison">
    <p:spTree>
      <p:nvGrpSpPr>
        <p:cNvPr id="1" name=""/>
        <p:cNvGrpSpPr/>
        <p:nvPr/>
      </p:nvGrpSpPr>
      <p:grpSpPr>
        <a:xfrm>
          <a:off x="0" y="0"/>
          <a:ext cx="0" cy="0"/>
          <a:chOff x="0" y="0"/>
          <a:chExt cx="0" cy="0"/>
        </a:xfrm>
      </p:grpSpPr>
      <p:pic>
        <p:nvPicPr>
          <p:cNvPr id="4" name="Picture 3" descr="A picture containing sitting, water, man, black&#10;&#10;Description automatically generated">
            <a:extLst>
              <a:ext uri="{FF2B5EF4-FFF2-40B4-BE49-F238E27FC236}">
                <a16:creationId xmlns:a16="http://schemas.microsoft.com/office/drawing/2014/main" id="{93491192-B8BA-BE43-9DB4-C892BF178B5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6C56BB26-8D17-FF41-8233-095B59A9CDAE}"/>
              </a:ext>
            </a:extLst>
          </p:cNvPr>
          <p:cNvSpPr>
            <a:spLocks noGrp="1"/>
          </p:cNvSpPr>
          <p:nvPr>
            <p:ph type="body" idx="1"/>
          </p:nvPr>
        </p:nvSpPr>
        <p:spPr>
          <a:xfrm>
            <a:off x="1918652" y="1681163"/>
            <a:ext cx="4582160"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771640" y="1681163"/>
            <a:ext cx="4583748"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a:extLst>
              <a:ext uri="{FF2B5EF4-FFF2-40B4-BE49-F238E27FC236}">
                <a16:creationId xmlns:a16="http://schemas.microsoft.com/office/drawing/2014/main" id="{BCF88939-A5E5-534A-8777-76D8C439AFE1}"/>
              </a:ext>
            </a:extLst>
          </p:cNvPr>
          <p:cNvSpPr>
            <a:spLocks noGrp="1"/>
          </p:cNvSpPr>
          <p:nvPr>
            <p:ph type="dt" sz="half" idx="10"/>
          </p:nvPr>
        </p:nvSpPr>
        <p:spPr/>
        <p:txBody>
          <a:bodyPr/>
          <a:lstStyle>
            <a:lvl1pPr>
              <a:defRPr>
                <a:solidFill>
                  <a:schemeClr val="tx1">
                    <a:lumMod val="75000"/>
                    <a:lumOff val="25000"/>
                  </a:schemeClr>
                </a:solidFill>
              </a:defRPr>
            </a:lvl1pPr>
          </a:lstStyle>
          <a:p>
            <a:fld id="{B10FC646-D706-F744-8D74-285615B3AD1C}" type="datetimeFigureOut">
              <a:rPr lang="en-US" smtClean="0"/>
              <a:pPr/>
              <a:t>4/8/2026</a:t>
            </a:fld>
            <a:endParaRPr lang="en-US"/>
          </a:p>
        </p:txBody>
      </p:sp>
      <p:sp>
        <p:nvSpPr>
          <p:cNvPr id="8" name="Footer Placeholder 7">
            <a:extLst>
              <a:ext uri="{FF2B5EF4-FFF2-40B4-BE49-F238E27FC236}">
                <a16:creationId xmlns:a16="http://schemas.microsoft.com/office/drawing/2014/main" id="{014D3F7B-B0B5-EE48-ADBA-3DA485EF3553}"/>
              </a:ext>
            </a:extLst>
          </p:cNvPr>
          <p:cNvSpPr>
            <a:spLocks noGrp="1"/>
          </p:cNvSpPr>
          <p:nvPr>
            <p:ph type="ftr" sz="quarter" idx="11"/>
          </p:nvPr>
        </p:nvSpPr>
        <p:spPr/>
        <p:txBody>
          <a:bodyPr/>
          <a:lstStyle>
            <a:lvl1pPr>
              <a:defRPr>
                <a:solidFill>
                  <a:schemeClr val="tx1">
                    <a:lumMod val="75000"/>
                    <a:lumOff val="25000"/>
                  </a:schemeClr>
                </a:solidFill>
              </a:defRPr>
            </a:lvl1pPr>
          </a:lstStyle>
          <a:p>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lvl1pPr>
              <a:defRPr>
                <a:solidFill>
                  <a:schemeClr val="tx1">
                    <a:lumMod val="75000"/>
                    <a:lumOff val="25000"/>
                  </a:schemeClr>
                </a:solidFill>
              </a:defRPr>
            </a:lvl1pPr>
          </a:lstStyle>
          <a:p>
            <a:fld id="{7EE6AFEC-37F4-1D48-80F4-D3D02F74536C}" type="slidenum">
              <a:rPr lang="en-US" smtClean="0"/>
              <a:pPr/>
              <a:t>‹#›</a:t>
            </a:fld>
            <a:endParaRPr lang="en-US"/>
          </a:p>
        </p:txBody>
      </p:sp>
      <p:sp>
        <p:nvSpPr>
          <p:cNvPr id="10" name="Content Placeholder 2">
            <a:extLst>
              <a:ext uri="{FF2B5EF4-FFF2-40B4-BE49-F238E27FC236}">
                <a16:creationId xmlns:a16="http://schemas.microsoft.com/office/drawing/2014/main" id="{8C8E4565-FC2C-B444-8F57-8F7547ABAC29}"/>
              </a:ext>
            </a:extLst>
          </p:cNvPr>
          <p:cNvSpPr>
            <a:spLocks noGrp="1"/>
          </p:cNvSpPr>
          <p:nvPr>
            <p:ph sz="half" idx="13"/>
          </p:nvPr>
        </p:nvSpPr>
        <p:spPr>
          <a:xfrm>
            <a:off x="1920240" y="2671762"/>
            <a:ext cx="4582160" cy="2987358"/>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6B9C816B-C660-9C4B-8BB9-ED115ACA4448}"/>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accent1"/>
                </a:solidFill>
              </a:rPr>
              <a:t>Click to edit Master title style</a:t>
            </a:r>
          </a:p>
        </p:txBody>
      </p:sp>
      <p:sp>
        <p:nvSpPr>
          <p:cNvPr id="12" name="Content Placeholder 2">
            <a:extLst>
              <a:ext uri="{FF2B5EF4-FFF2-40B4-BE49-F238E27FC236}">
                <a16:creationId xmlns:a16="http://schemas.microsoft.com/office/drawing/2014/main" id="{01E401C8-8FFC-A04D-A35D-59169EAE3D32}"/>
              </a:ext>
            </a:extLst>
          </p:cNvPr>
          <p:cNvSpPr>
            <a:spLocks noGrp="1"/>
          </p:cNvSpPr>
          <p:nvPr>
            <p:ph sz="half" idx="14"/>
          </p:nvPr>
        </p:nvSpPr>
        <p:spPr>
          <a:xfrm>
            <a:off x="6771640" y="2671762"/>
            <a:ext cx="4582160" cy="2987358"/>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771793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733991" y="365124"/>
            <a:ext cx="9433560" cy="1325563"/>
          </a:xfrm>
        </p:spPr>
        <p:txBody>
          <a:bodyPr/>
          <a:lstStyle>
            <a:lvl1pPr>
              <a:defRPr>
                <a:solidFill>
                  <a:schemeClr val="accent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733991" y="1825624"/>
            <a:ext cx="9433560" cy="395541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733991" y="6356349"/>
            <a:ext cx="2611120" cy="365125"/>
          </a:xfrm>
        </p:spPr>
        <p:txBody>
          <a:bodyPr/>
          <a:lstStyle/>
          <a:p>
            <a:fld id="{B10FC646-D706-F744-8D74-285615B3AD1C}" type="datetimeFigureOut">
              <a:rPr lang="en-US" smtClean="0"/>
              <a:t>4/8/2026</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7" name="Rectangle 6">
            <a:extLst>
              <a:ext uri="{FF2B5EF4-FFF2-40B4-BE49-F238E27FC236}">
                <a16:creationId xmlns:a16="http://schemas.microsoft.com/office/drawing/2014/main" id="{73F605C5-BD40-734A-AB47-1AB540BD6027}"/>
              </a:ext>
            </a:extLst>
          </p:cNvPr>
          <p:cNvSpPr/>
          <p:nvPr userDrawn="1"/>
        </p:nvSpPr>
        <p:spPr>
          <a:xfrm>
            <a:off x="10392032" y="0"/>
            <a:ext cx="1507525" cy="10379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Text&#10;&#10;Description automatically generated">
            <a:extLst>
              <a:ext uri="{FF2B5EF4-FFF2-40B4-BE49-F238E27FC236}">
                <a16:creationId xmlns:a16="http://schemas.microsoft.com/office/drawing/2014/main" id="{47083391-1808-D443-ABF7-DAF37B526095}"/>
              </a:ext>
            </a:extLst>
          </p:cNvPr>
          <p:cNvPicPr>
            <a:picLocks noChangeAspect="1"/>
          </p:cNvPicPr>
          <p:nvPr userDrawn="1"/>
        </p:nvPicPr>
        <p:blipFill rotWithShape="1">
          <a:blip r:embed="rId2"/>
          <a:srcRect b="46188"/>
          <a:stretch/>
        </p:blipFill>
        <p:spPr>
          <a:xfrm>
            <a:off x="10392032" y="253171"/>
            <a:ext cx="1507525" cy="605767"/>
          </a:xfrm>
          <a:prstGeom prst="rect">
            <a:avLst/>
          </a:prstGeom>
        </p:spPr>
      </p:pic>
    </p:spTree>
    <p:extLst>
      <p:ext uri="{BB962C8B-B14F-4D97-AF65-F5344CB8AC3E}">
        <p14:creationId xmlns:p14="http://schemas.microsoft.com/office/powerpoint/2010/main" val="28192625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8CB83A58-32AA-6D43-AF43-70D9862A3FC1}"/>
              </a:ext>
            </a:extLst>
          </p:cNvPr>
          <p:cNvGrpSpPr/>
          <p:nvPr userDrawn="1"/>
        </p:nvGrpSpPr>
        <p:grpSpPr>
          <a:xfrm>
            <a:off x="0" y="0"/>
            <a:ext cx="4315900" cy="6858000"/>
            <a:chOff x="-1" y="0"/>
            <a:chExt cx="4315900" cy="6858000"/>
          </a:xfrm>
        </p:grpSpPr>
        <p:pic>
          <p:nvPicPr>
            <p:cNvPr id="17" name="Picture 16" descr="A close up of a logo&#10;&#10;Description automatically generated">
              <a:extLst>
                <a:ext uri="{FF2B5EF4-FFF2-40B4-BE49-F238E27FC236}">
                  <a16:creationId xmlns:a16="http://schemas.microsoft.com/office/drawing/2014/main" id="{D6E02BDA-92F0-4F43-82C6-9571E6B45151}"/>
                </a:ext>
              </a:extLst>
            </p:cNvPr>
            <p:cNvPicPr>
              <a:picLocks noChangeAspect="1"/>
            </p:cNvPicPr>
            <p:nvPr userDrawn="1"/>
          </p:nvPicPr>
          <p:blipFill rotWithShape="1">
            <a:blip r:embed="rId2"/>
            <a:srcRect r="87308" b="16582"/>
            <a:stretch/>
          </p:blipFill>
          <p:spPr>
            <a:xfrm>
              <a:off x="2768453" y="0"/>
              <a:ext cx="1547446" cy="6858000"/>
            </a:xfrm>
            <a:prstGeom prst="rect">
              <a:avLst/>
            </a:prstGeom>
          </p:spPr>
        </p:pic>
        <p:sp>
          <p:nvSpPr>
            <p:cNvPr id="18" name="Rectangle 17">
              <a:extLst>
                <a:ext uri="{FF2B5EF4-FFF2-40B4-BE49-F238E27FC236}">
                  <a16:creationId xmlns:a16="http://schemas.microsoft.com/office/drawing/2014/main" id="{9D19BB77-1F1D-F144-8A0F-B3A34033D6D3}"/>
                </a:ext>
              </a:extLst>
            </p:cNvPr>
            <p:cNvSpPr/>
            <p:nvPr userDrawn="1"/>
          </p:nvSpPr>
          <p:spPr>
            <a:xfrm>
              <a:off x="-1" y="0"/>
              <a:ext cx="426081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1" name="Picture Placeholder 10">
            <a:extLst>
              <a:ext uri="{FF2B5EF4-FFF2-40B4-BE49-F238E27FC236}">
                <a16:creationId xmlns:a16="http://schemas.microsoft.com/office/drawing/2014/main" id="{261DBE08-73EE-E248-9A94-3E3F3A4D9BD6}"/>
              </a:ext>
            </a:extLst>
          </p:cNvPr>
          <p:cNvSpPr>
            <a:spLocks noGrp="1"/>
          </p:cNvSpPr>
          <p:nvPr>
            <p:ph type="pic" sz="quarter" idx="13"/>
          </p:nvPr>
        </p:nvSpPr>
        <p:spPr>
          <a:xfrm>
            <a:off x="4315900" y="0"/>
            <a:ext cx="7876099" cy="6858000"/>
          </a:xfrm>
        </p:spPr>
        <p:txBody>
          <a:bodyPr/>
          <a:lstStyle/>
          <a:p>
            <a:endParaRPr lang="en-US"/>
          </a:p>
        </p:txBody>
      </p:sp>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208723" y="365124"/>
            <a:ext cx="3925956" cy="1325563"/>
          </a:xfrm>
        </p:spPr>
        <p:txBody>
          <a:bodyPr/>
          <a:lstStyle>
            <a:lvl1pPr>
              <a:defRPr>
                <a:solidFill>
                  <a:schemeClr val="bg1"/>
                </a:solidFill>
              </a:defRPr>
            </a:lvl1pPr>
          </a:lstStyle>
          <a:p>
            <a:r>
              <a:rPr lang="en-US"/>
              <a:t>Click to edit Master title style</a:t>
            </a:r>
          </a:p>
        </p:txBody>
      </p:sp>
      <p:sp>
        <p:nvSpPr>
          <p:cNvPr id="15" name="Content Placeholder 2">
            <a:extLst>
              <a:ext uri="{FF2B5EF4-FFF2-40B4-BE49-F238E27FC236}">
                <a16:creationId xmlns:a16="http://schemas.microsoft.com/office/drawing/2014/main" id="{610EFE22-2DB5-264B-A504-D61E5816F85E}"/>
              </a:ext>
            </a:extLst>
          </p:cNvPr>
          <p:cNvSpPr>
            <a:spLocks noGrp="1"/>
          </p:cNvSpPr>
          <p:nvPr>
            <p:ph idx="1"/>
          </p:nvPr>
        </p:nvSpPr>
        <p:spPr>
          <a:xfrm>
            <a:off x="208723" y="1835564"/>
            <a:ext cx="3925956" cy="39554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9" name="Picture 18" descr="Text&#10;&#10;Description automatically generated">
            <a:extLst>
              <a:ext uri="{FF2B5EF4-FFF2-40B4-BE49-F238E27FC236}">
                <a16:creationId xmlns:a16="http://schemas.microsoft.com/office/drawing/2014/main" id="{2D5B1C5A-E9E3-6647-9073-279D660A5B61}"/>
              </a:ext>
            </a:extLst>
          </p:cNvPr>
          <p:cNvPicPr>
            <a:picLocks noChangeAspect="1"/>
          </p:cNvPicPr>
          <p:nvPr userDrawn="1"/>
        </p:nvPicPr>
        <p:blipFill rotWithShape="1">
          <a:blip r:embed="rId3"/>
          <a:srcRect b="46188"/>
          <a:stretch/>
        </p:blipFill>
        <p:spPr>
          <a:xfrm>
            <a:off x="0" y="6115707"/>
            <a:ext cx="1507525" cy="605767"/>
          </a:xfrm>
          <a:prstGeom prst="rect">
            <a:avLst/>
          </a:prstGeom>
        </p:spPr>
      </p:pic>
    </p:spTree>
    <p:extLst>
      <p:ext uri="{BB962C8B-B14F-4D97-AF65-F5344CB8AC3E}">
        <p14:creationId xmlns:p14="http://schemas.microsoft.com/office/powerpoint/2010/main" val="36350424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9_Title and Content">
    <p:spTree>
      <p:nvGrpSpPr>
        <p:cNvPr id="1" name=""/>
        <p:cNvGrpSpPr/>
        <p:nvPr/>
      </p:nvGrpSpPr>
      <p:grpSpPr>
        <a:xfrm>
          <a:off x="0" y="0"/>
          <a:ext cx="0" cy="0"/>
          <a:chOff x="0" y="0"/>
          <a:chExt cx="0" cy="0"/>
        </a:xfrm>
      </p:grpSpPr>
      <p:pic>
        <p:nvPicPr>
          <p:cNvPr id="4" name="Picture 3" descr="Logo&#10;&#10;Description automatically generated">
            <a:extLst>
              <a:ext uri="{FF2B5EF4-FFF2-40B4-BE49-F238E27FC236}">
                <a16:creationId xmlns:a16="http://schemas.microsoft.com/office/drawing/2014/main" id="{DCE9CF7A-515E-0D48-BE36-C23E531341DB}"/>
              </a:ext>
            </a:extLst>
          </p:cNvPr>
          <p:cNvPicPr>
            <a:picLocks noChangeAspect="1"/>
          </p:cNvPicPr>
          <p:nvPr userDrawn="1"/>
        </p:nvPicPr>
        <p:blipFill>
          <a:blip r:embed="rId2"/>
          <a:stretch>
            <a:fillRect/>
          </a:stretch>
        </p:blipFill>
        <p:spPr>
          <a:xfrm>
            <a:off x="167599" y="6115707"/>
            <a:ext cx="1173599" cy="543525"/>
          </a:xfrm>
          <a:prstGeom prst="rect">
            <a:avLst/>
          </a:prstGeom>
        </p:spPr>
      </p:pic>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1" name="Picture Placeholder 10">
            <a:extLst>
              <a:ext uri="{FF2B5EF4-FFF2-40B4-BE49-F238E27FC236}">
                <a16:creationId xmlns:a16="http://schemas.microsoft.com/office/drawing/2014/main" id="{261DBE08-73EE-E248-9A94-3E3F3A4D9BD6}"/>
              </a:ext>
            </a:extLst>
          </p:cNvPr>
          <p:cNvSpPr>
            <a:spLocks noGrp="1"/>
          </p:cNvSpPr>
          <p:nvPr>
            <p:ph type="pic" sz="quarter" idx="13"/>
          </p:nvPr>
        </p:nvSpPr>
        <p:spPr>
          <a:xfrm>
            <a:off x="4315900" y="0"/>
            <a:ext cx="7876099" cy="6858000"/>
          </a:xfrm>
        </p:spPr>
        <p:txBody>
          <a:bodyPr/>
          <a:lstStyle/>
          <a:p>
            <a:endParaRPr lang="en-US"/>
          </a:p>
        </p:txBody>
      </p:sp>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208723" y="365124"/>
            <a:ext cx="3925956" cy="1325563"/>
          </a:xfrm>
        </p:spPr>
        <p:txBody>
          <a:bodyPr/>
          <a:lstStyle>
            <a:lvl1pPr>
              <a:defRPr>
                <a:solidFill>
                  <a:schemeClr val="accent1"/>
                </a:solidFill>
              </a:defRPr>
            </a:lvl1pPr>
          </a:lstStyle>
          <a:p>
            <a:r>
              <a:rPr lang="en-US"/>
              <a:t>Click to edit Master title style</a:t>
            </a:r>
          </a:p>
        </p:txBody>
      </p:sp>
      <p:sp>
        <p:nvSpPr>
          <p:cNvPr id="15" name="Content Placeholder 2">
            <a:extLst>
              <a:ext uri="{FF2B5EF4-FFF2-40B4-BE49-F238E27FC236}">
                <a16:creationId xmlns:a16="http://schemas.microsoft.com/office/drawing/2014/main" id="{610EFE22-2DB5-264B-A504-D61E5816F85E}"/>
              </a:ext>
            </a:extLst>
          </p:cNvPr>
          <p:cNvSpPr>
            <a:spLocks noGrp="1"/>
          </p:cNvSpPr>
          <p:nvPr>
            <p:ph idx="1"/>
          </p:nvPr>
        </p:nvSpPr>
        <p:spPr>
          <a:xfrm>
            <a:off x="208723" y="1835564"/>
            <a:ext cx="3925956" cy="395541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49269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Title and Content">
    <p:spTree>
      <p:nvGrpSpPr>
        <p:cNvPr id="1" name=""/>
        <p:cNvGrpSpPr/>
        <p:nvPr/>
      </p:nvGrpSpPr>
      <p:grpSpPr>
        <a:xfrm>
          <a:off x="0" y="0"/>
          <a:ext cx="0" cy="0"/>
          <a:chOff x="0" y="0"/>
          <a:chExt cx="0" cy="0"/>
        </a:xfrm>
      </p:grpSpPr>
      <p:sp>
        <p:nvSpPr>
          <p:cNvPr id="13" name="Picture Placeholder 10">
            <a:extLst>
              <a:ext uri="{FF2B5EF4-FFF2-40B4-BE49-F238E27FC236}">
                <a16:creationId xmlns:a16="http://schemas.microsoft.com/office/drawing/2014/main" id="{46341E84-75CD-CD43-9654-3AA6270883FA}"/>
              </a:ext>
            </a:extLst>
          </p:cNvPr>
          <p:cNvSpPr>
            <a:spLocks noGrp="1"/>
          </p:cNvSpPr>
          <p:nvPr>
            <p:ph type="pic" sz="quarter" idx="14"/>
          </p:nvPr>
        </p:nvSpPr>
        <p:spPr>
          <a:xfrm>
            <a:off x="8375615" y="365123"/>
            <a:ext cx="3684172" cy="2858723"/>
          </a:xfrm>
        </p:spPr>
        <p:txBody>
          <a:bodyPr/>
          <a:lstStyle/>
          <a:p>
            <a:endParaRPr lang="en-US"/>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733991" y="6356349"/>
            <a:ext cx="2611120" cy="365125"/>
          </a:xfrm>
        </p:spPr>
        <p:txBody>
          <a:bodyPr/>
          <a:lstStyle/>
          <a:p>
            <a:fld id="{B10FC646-D706-F744-8D74-285615B3AD1C}" type="datetimeFigureOut">
              <a:rPr lang="en-US" smtClean="0"/>
              <a:t>4/8/2026</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1" name="Picture Placeholder 10">
            <a:extLst>
              <a:ext uri="{FF2B5EF4-FFF2-40B4-BE49-F238E27FC236}">
                <a16:creationId xmlns:a16="http://schemas.microsoft.com/office/drawing/2014/main" id="{261DBE08-73EE-E248-9A94-3E3F3A4D9BD6}"/>
              </a:ext>
            </a:extLst>
          </p:cNvPr>
          <p:cNvSpPr>
            <a:spLocks noGrp="1"/>
          </p:cNvSpPr>
          <p:nvPr>
            <p:ph type="pic" sz="quarter" idx="13"/>
          </p:nvPr>
        </p:nvSpPr>
        <p:spPr>
          <a:xfrm>
            <a:off x="4476129" y="365124"/>
            <a:ext cx="3684172" cy="5854699"/>
          </a:xfrm>
        </p:spPr>
        <p:txBody>
          <a:bodyPr/>
          <a:lstStyle/>
          <a:p>
            <a:endParaRPr lang="en-US"/>
          </a:p>
        </p:txBody>
      </p:sp>
      <p:grpSp>
        <p:nvGrpSpPr>
          <p:cNvPr id="3" name="Group 2">
            <a:extLst>
              <a:ext uri="{FF2B5EF4-FFF2-40B4-BE49-F238E27FC236}">
                <a16:creationId xmlns:a16="http://schemas.microsoft.com/office/drawing/2014/main" id="{A9E4BE10-1281-DB42-9B65-DDC940EAC297}"/>
              </a:ext>
            </a:extLst>
          </p:cNvPr>
          <p:cNvGrpSpPr/>
          <p:nvPr userDrawn="1"/>
        </p:nvGrpSpPr>
        <p:grpSpPr>
          <a:xfrm>
            <a:off x="-1" y="0"/>
            <a:ext cx="4315900" cy="6858000"/>
            <a:chOff x="-1" y="0"/>
            <a:chExt cx="4315900" cy="6858000"/>
          </a:xfrm>
        </p:grpSpPr>
        <p:pic>
          <p:nvPicPr>
            <p:cNvPr id="17" name="Picture 16" descr="A close up of a logo&#10;&#10;Description automatically generated">
              <a:extLst>
                <a:ext uri="{FF2B5EF4-FFF2-40B4-BE49-F238E27FC236}">
                  <a16:creationId xmlns:a16="http://schemas.microsoft.com/office/drawing/2014/main" id="{331C5BDA-B522-0C42-A260-D5BAC16F222A}"/>
                </a:ext>
              </a:extLst>
            </p:cNvPr>
            <p:cNvPicPr>
              <a:picLocks noChangeAspect="1"/>
            </p:cNvPicPr>
            <p:nvPr userDrawn="1"/>
          </p:nvPicPr>
          <p:blipFill rotWithShape="1">
            <a:blip r:embed="rId2"/>
            <a:srcRect r="87308" b="16582"/>
            <a:stretch/>
          </p:blipFill>
          <p:spPr>
            <a:xfrm>
              <a:off x="2768453" y="0"/>
              <a:ext cx="1547446" cy="6858000"/>
            </a:xfrm>
            <a:prstGeom prst="rect">
              <a:avLst/>
            </a:prstGeom>
          </p:spPr>
        </p:pic>
        <p:sp>
          <p:nvSpPr>
            <p:cNvPr id="12" name="Rectangle 11">
              <a:extLst>
                <a:ext uri="{FF2B5EF4-FFF2-40B4-BE49-F238E27FC236}">
                  <a16:creationId xmlns:a16="http://schemas.microsoft.com/office/drawing/2014/main" id="{F41F0323-CFF1-F345-B1E7-23C2AEA17CF1}"/>
                </a:ext>
              </a:extLst>
            </p:cNvPr>
            <p:cNvSpPr/>
            <p:nvPr userDrawn="1"/>
          </p:nvSpPr>
          <p:spPr>
            <a:xfrm>
              <a:off x="-1" y="0"/>
              <a:ext cx="426081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208723" y="365124"/>
            <a:ext cx="3925956" cy="1325563"/>
          </a:xfrm>
        </p:spPr>
        <p:txBody>
          <a:bodyPr/>
          <a:lstStyle>
            <a:lvl1pPr>
              <a:defRPr>
                <a:solidFill>
                  <a:schemeClr val="bg1"/>
                </a:solidFill>
              </a:defRPr>
            </a:lvl1pPr>
          </a:lstStyle>
          <a:p>
            <a:r>
              <a:rPr lang="en-US"/>
              <a:t>Click to edit Master title style</a:t>
            </a:r>
          </a:p>
        </p:txBody>
      </p:sp>
      <p:sp>
        <p:nvSpPr>
          <p:cNvPr id="15" name="Content Placeholder 2">
            <a:extLst>
              <a:ext uri="{FF2B5EF4-FFF2-40B4-BE49-F238E27FC236}">
                <a16:creationId xmlns:a16="http://schemas.microsoft.com/office/drawing/2014/main" id="{610EFE22-2DB5-264B-A504-D61E5816F85E}"/>
              </a:ext>
            </a:extLst>
          </p:cNvPr>
          <p:cNvSpPr>
            <a:spLocks noGrp="1"/>
          </p:cNvSpPr>
          <p:nvPr>
            <p:ph idx="1"/>
          </p:nvPr>
        </p:nvSpPr>
        <p:spPr>
          <a:xfrm>
            <a:off x="208723" y="1835565"/>
            <a:ext cx="3925956" cy="40259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10">
            <a:extLst>
              <a:ext uri="{FF2B5EF4-FFF2-40B4-BE49-F238E27FC236}">
                <a16:creationId xmlns:a16="http://schemas.microsoft.com/office/drawing/2014/main" id="{F1B06B6D-CF17-C64C-9625-FDC0FD465ABB}"/>
              </a:ext>
            </a:extLst>
          </p:cNvPr>
          <p:cNvSpPr>
            <a:spLocks noGrp="1"/>
          </p:cNvSpPr>
          <p:nvPr>
            <p:ph type="pic" sz="quarter" idx="15"/>
          </p:nvPr>
        </p:nvSpPr>
        <p:spPr>
          <a:xfrm>
            <a:off x="8375615" y="3348649"/>
            <a:ext cx="3684172" cy="2858723"/>
          </a:xfrm>
        </p:spPr>
        <p:txBody>
          <a:bodyPr/>
          <a:lstStyle/>
          <a:p>
            <a:endParaRPr lang="en-US"/>
          </a:p>
        </p:txBody>
      </p:sp>
      <p:pic>
        <p:nvPicPr>
          <p:cNvPr id="19" name="Picture 18" descr="Text&#10;&#10;Description automatically generated">
            <a:extLst>
              <a:ext uri="{FF2B5EF4-FFF2-40B4-BE49-F238E27FC236}">
                <a16:creationId xmlns:a16="http://schemas.microsoft.com/office/drawing/2014/main" id="{B6058F95-76D6-794B-BB76-B499C8DF42A0}"/>
              </a:ext>
            </a:extLst>
          </p:cNvPr>
          <p:cNvPicPr>
            <a:picLocks noChangeAspect="1"/>
          </p:cNvPicPr>
          <p:nvPr userDrawn="1"/>
        </p:nvPicPr>
        <p:blipFill rotWithShape="1">
          <a:blip r:embed="rId3"/>
          <a:srcRect b="46188"/>
          <a:stretch/>
        </p:blipFill>
        <p:spPr>
          <a:xfrm>
            <a:off x="0" y="6115707"/>
            <a:ext cx="1507525" cy="605767"/>
          </a:xfrm>
          <a:prstGeom prst="rect">
            <a:avLst/>
          </a:prstGeom>
        </p:spPr>
      </p:pic>
    </p:spTree>
    <p:extLst>
      <p:ext uri="{BB962C8B-B14F-4D97-AF65-F5344CB8AC3E}">
        <p14:creationId xmlns:p14="http://schemas.microsoft.com/office/powerpoint/2010/main" val="39570319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8_Title and Conten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61DBE08-73EE-E248-9A94-3E3F3A4D9BD6}"/>
              </a:ext>
            </a:extLst>
          </p:cNvPr>
          <p:cNvSpPr>
            <a:spLocks noGrp="1"/>
          </p:cNvSpPr>
          <p:nvPr>
            <p:ph type="pic" sz="quarter" idx="13"/>
          </p:nvPr>
        </p:nvSpPr>
        <p:spPr>
          <a:xfrm>
            <a:off x="-2" y="0"/>
            <a:ext cx="12192001" cy="6858000"/>
          </a:xfrm>
        </p:spPr>
        <p:txBody>
          <a:bodyPr/>
          <a:lstStyle/>
          <a:p>
            <a:endParaRPr lang="en-US"/>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733991" y="6356349"/>
            <a:ext cx="2611120" cy="365125"/>
          </a:xfrm>
        </p:spPr>
        <p:txBody>
          <a:bodyPr/>
          <a:lstStyle/>
          <a:p>
            <a:fld id="{B10FC646-D706-F744-8D74-285615B3AD1C}" type="datetimeFigureOut">
              <a:rPr lang="en-US" smtClean="0"/>
              <a:t>4/8/2026</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7" name="Title 1">
            <a:extLst>
              <a:ext uri="{FF2B5EF4-FFF2-40B4-BE49-F238E27FC236}">
                <a16:creationId xmlns:a16="http://schemas.microsoft.com/office/drawing/2014/main" id="{6882D828-8B60-B64D-8195-E5AD6028C460}"/>
              </a:ext>
            </a:extLst>
          </p:cNvPr>
          <p:cNvSpPr>
            <a:spLocks noGrp="1"/>
          </p:cNvSpPr>
          <p:nvPr>
            <p:ph type="ctrTitle"/>
          </p:nvPr>
        </p:nvSpPr>
        <p:spPr>
          <a:xfrm>
            <a:off x="218438" y="4229389"/>
            <a:ext cx="7751670" cy="904790"/>
          </a:xfrm>
        </p:spPr>
        <p:txBody>
          <a:bodyPr anchor="b"/>
          <a:lstStyle>
            <a:lvl1pPr algn="l">
              <a:defRPr sz="4400">
                <a:latin typeface="+mj-lt"/>
              </a:defRPr>
            </a:lvl1pPr>
          </a:lstStyle>
          <a:p>
            <a:r>
              <a:rPr lang="en-US"/>
              <a:t>Click to edit Master title style</a:t>
            </a:r>
          </a:p>
        </p:txBody>
      </p:sp>
      <p:sp>
        <p:nvSpPr>
          <p:cNvPr id="18" name="Subtitle 2">
            <a:extLst>
              <a:ext uri="{FF2B5EF4-FFF2-40B4-BE49-F238E27FC236}">
                <a16:creationId xmlns:a16="http://schemas.microsoft.com/office/drawing/2014/main" id="{7BEBCA61-7A9D-944B-BBF6-A7D21A219613}"/>
              </a:ext>
            </a:extLst>
          </p:cNvPr>
          <p:cNvSpPr>
            <a:spLocks noGrp="1"/>
          </p:cNvSpPr>
          <p:nvPr>
            <p:ph type="subTitle" idx="1"/>
          </p:nvPr>
        </p:nvSpPr>
        <p:spPr>
          <a:xfrm>
            <a:off x="218438" y="5291490"/>
            <a:ext cx="7751670" cy="627396"/>
          </a:xfrm>
        </p:spPr>
        <p:txBody>
          <a:bodyPr>
            <a:normAutofit/>
          </a:bodyPr>
          <a:lstStyle>
            <a:lvl1pPr marL="0" indent="0" algn="l">
              <a:buNone/>
              <a:defRPr sz="16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95453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9" name="Picture 8" descr="A picture containing bird&#10;&#10;Description automatically generated">
            <a:extLst>
              <a:ext uri="{FF2B5EF4-FFF2-40B4-BE49-F238E27FC236}">
                <a16:creationId xmlns:a16="http://schemas.microsoft.com/office/drawing/2014/main" id="{C044CC65-39BB-9241-8761-4877F830C20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40" y="365125"/>
            <a:ext cx="9433560" cy="1325563"/>
          </a:xfrm>
        </p:spPr>
        <p:txBody>
          <a:bodyPr/>
          <a:lstStyle>
            <a:lvl1pPr>
              <a:defRPr>
                <a:latin typeface="+mj-lt"/>
              </a:defRPr>
            </a:lvl1pPr>
          </a:lstStyle>
          <a:p>
            <a:r>
              <a:rPr lang="en-US"/>
              <a:t>Click to edit Master title style</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433560"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1920240" y="6356350"/>
            <a:ext cx="2611120" cy="365125"/>
          </a:xfrm>
        </p:spPr>
        <p:txBody>
          <a:bodyPr/>
          <a:lstStyle/>
          <a:p>
            <a:fld id="{B10FC646-D706-F744-8D74-285615B3AD1C}" type="datetimeFigureOut">
              <a:rPr lang="en-US" smtClean="0"/>
              <a:t>4/8/2026</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4088190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4" name="Picture 3" descr="A picture containing bird&#10;&#10;Description automatically generated">
            <a:extLst>
              <a:ext uri="{FF2B5EF4-FFF2-40B4-BE49-F238E27FC236}">
                <a16:creationId xmlns:a16="http://schemas.microsoft.com/office/drawing/2014/main" id="{3DD46B9C-C849-2547-9330-BEEFD7C8182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BAD4CAFE-77C6-2B47-A011-297FF70AFF8E}"/>
              </a:ext>
            </a:extLst>
          </p:cNvPr>
          <p:cNvSpPr>
            <a:spLocks noGrp="1"/>
          </p:cNvSpPr>
          <p:nvPr>
            <p:ph sz="half" idx="1"/>
          </p:nvPr>
        </p:nvSpPr>
        <p:spPr>
          <a:xfrm>
            <a:off x="1920240" y="1825625"/>
            <a:ext cx="4582160" cy="383349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AE78DEC-E24D-5E4F-929A-926B6CED4916}"/>
              </a:ext>
            </a:extLst>
          </p:cNvPr>
          <p:cNvSpPr>
            <a:spLocks noGrp="1"/>
          </p:cNvSpPr>
          <p:nvPr>
            <p:ph type="dt" sz="half" idx="10"/>
          </p:nvPr>
        </p:nvSpPr>
        <p:spPr>
          <a:xfrm>
            <a:off x="1920240" y="6356350"/>
            <a:ext cx="2611120" cy="365125"/>
          </a:xfrm>
        </p:spPr>
        <p:txBody>
          <a:bodyPr/>
          <a:lstStyle/>
          <a:p>
            <a:fld id="{B10FC646-D706-F744-8D74-285615B3AD1C}" type="datetimeFigureOut">
              <a:rPr lang="en-US" smtClean="0"/>
              <a:t>4/8/2026</a:t>
            </a:fld>
            <a:endParaRPr lang="en-US"/>
          </a:p>
        </p:txBody>
      </p:sp>
      <p:sp>
        <p:nvSpPr>
          <p:cNvPr id="6" name="Footer Placeholder 5">
            <a:extLst>
              <a:ext uri="{FF2B5EF4-FFF2-40B4-BE49-F238E27FC236}">
                <a16:creationId xmlns:a16="http://schemas.microsoft.com/office/drawing/2014/main" id="{D8E8C3D4-F607-1F4C-89FB-51FC6CDE4C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8" name="Title 1">
            <a:extLst>
              <a:ext uri="{FF2B5EF4-FFF2-40B4-BE49-F238E27FC236}">
                <a16:creationId xmlns:a16="http://schemas.microsoft.com/office/drawing/2014/main" id="{B6EE7176-8C0B-1F43-9A31-283CA5592829}"/>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t>Click to edit Master title style</a:t>
            </a:r>
          </a:p>
        </p:txBody>
      </p:sp>
      <p:sp>
        <p:nvSpPr>
          <p:cNvPr id="10" name="Content Placeholder 2">
            <a:extLst>
              <a:ext uri="{FF2B5EF4-FFF2-40B4-BE49-F238E27FC236}">
                <a16:creationId xmlns:a16="http://schemas.microsoft.com/office/drawing/2014/main" id="{C4EF6F23-0457-734A-8122-E94EE569E45B}"/>
              </a:ext>
            </a:extLst>
          </p:cNvPr>
          <p:cNvSpPr>
            <a:spLocks noGrp="1"/>
          </p:cNvSpPr>
          <p:nvPr>
            <p:ph sz="half" idx="13"/>
          </p:nvPr>
        </p:nvSpPr>
        <p:spPr>
          <a:xfrm>
            <a:off x="6771640" y="1825625"/>
            <a:ext cx="4582160" cy="383349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507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4" name="Picture 3" descr="A picture containing bird&#10;&#10;Description automatically generated">
            <a:extLst>
              <a:ext uri="{FF2B5EF4-FFF2-40B4-BE49-F238E27FC236}">
                <a16:creationId xmlns:a16="http://schemas.microsoft.com/office/drawing/2014/main" id="{9E88F586-00C7-2745-B91C-6D19355905F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6C56BB26-8D17-FF41-8233-095B59A9CDAE}"/>
              </a:ext>
            </a:extLst>
          </p:cNvPr>
          <p:cNvSpPr>
            <a:spLocks noGrp="1"/>
          </p:cNvSpPr>
          <p:nvPr>
            <p:ph type="body" idx="1"/>
          </p:nvPr>
        </p:nvSpPr>
        <p:spPr>
          <a:xfrm>
            <a:off x="1918652" y="1681163"/>
            <a:ext cx="458216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771640" y="1681163"/>
            <a:ext cx="458374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a:extLst>
              <a:ext uri="{FF2B5EF4-FFF2-40B4-BE49-F238E27FC236}">
                <a16:creationId xmlns:a16="http://schemas.microsoft.com/office/drawing/2014/main" id="{BCF88939-A5E5-534A-8777-76D8C439AFE1}"/>
              </a:ext>
            </a:extLst>
          </p:cNvPr>
          <p:cNvSpPr>
            <a:spLocks noGrp="1"/>
          </p:cNvSpPr>
          <p:nvPr>
            <p:ph type="dt" sz="half" idx="10"/>
          </p:nvPr>
        </p:nvSpPr>
        <p:spPr/>
        <p:txBody>
          <a:bodyPr/>
          <a:lstStyle/>
          <a:p>
            <a:fld id="{B10FC646-D706-F744-8D74-285615B3AD1C}" type="datetimeFigureOut">
              <a:rPr lang="en-US" smtClean="0"/>
              <a:t>4/8/2026</a:t>
            </a:fld>
            <a:endParaRPr lang="en-US"/>
          </a:p>
        </p:txBody>
      </p:sp>
      <p:sp>
        <p:nvSpPr>
          <p:cNvPr id="8" name="Footer Placeholder 7">
            <a:extLst>
              <a:ext uri="{FF2B5EF4-FFF2-40B4-BE49-F238E27FC236}">
                <a16:creationId xmlns:a16="http://schemas.microsoft.com/office/drawing/2014/main" id="{014D3F7B-B0B5-EE48-ADBA-3DA485EF355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0" name="Content Placeholder 2">
            <a:extLst>
              <a:ext uri="{FF2B5EF4-FFF2-40B4-BE49-F238E27FC236}">
                <a16:creationId xmlns:a16="http://schemas.microsoft.com/office/drawing/2014/main" id="{8C8E4565-FC2C-B444-8F57-8F7547ABAC29}"/>
              </a:ext>
            </a:extLst>
          </p:cNvPr>
          <p:cNvSpPr>
            <a:spLocks noGrp="1"/>
          </p:cNvSpPr>
          <p:nvPr>
            <p:ph sz="half" idx="13"/>
          </p:nvPr>
        </p:nvSpPr>
        <p:spPr>
          <a:xfrm>
            <a:off x="1920240" y="2671762"/>
            <a:ext cx="4582160" cy="29873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6B9C816B-C660-9C4B-8BB9-ED115ACA4448}"/>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t>Click to edit Master title style</a:t>
            </a:r>
          </a:p>
        </p:txBody>
      </p:sp>
      <p:sp>
        <p:nvSpPr>
          <p:cNvPr id="12" name="Content Placeholder 2">
            <a:extLst>
              <a:ext uri="{FF2B5EF4-FFF2-40B4-BE49-F238E27FC236}">
                <a16:creationId xmlns:a16="http://schemas.microsoft.com/office/drawing/2014/main" id="{01E401C8-8FFC-A04D-A35D-59169EAE3D32}"/>
              </a:ext>
            </a:extLst>
          </p:cNvPr>
          <p:cNvSpPr>
            <a:spLocks noGrp="1"/>
          </p:cNvSpPr>
          <p:nvPr>
            <p:ph sz="half" idx="14"/>
          </p:nvPr>
        </p:nvSpPr>
        <p:spPr>
          <a:xfrm>
            <a:off x="6771640" y="2671762"/>
            <a:ext cx="4582160" cy="29873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1_Title and Content">
    <p:spTree>
      <p:nvGrpSpPr>
        <p:cNvPr id="1" name=""/>
        <p:cNvGrpSpPr/>
        <p:nvPr/>
      </p:nvGrpSpPr>
      <p:grpSpPr>
        <a:xfrm>
          <a:off x="0" y="0"/>
          <a:ext cx="0" cy="0"/>
          <a:chOff x="0" y="0"/>
          <a:chExt cx="0" cy="0"/>
        </a:xfrm>
      </p:grpSpPr>
      <p:pic>
        <p:nvPicPr>
          <p:cNvPr id="9" name="Picture 8" descr="A picture containing yellow, food, table&#10;&#10;Description automatically generated">
            <a:extLst>
              <a:ext uri="{FF2B5EF4-FFF2-40B4-BE49-F238E27FC236}">
                <a16:creationId xmlns:a16="http://schemas.microsoft.com/office/drawing/2014/main" id="{FAF6D7D9-EAC0-F141-95A0-936F67BC7F99}"/>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40" y="365125"/>
            <a:ext cx="943356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433560" cy="39554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1920240" y="6356350"/>
            <a:ext cx="2611120" cy="365125"/>
          </a:xfrm>
        </p:spPr>
        <p:txBody>
          <a:bodyPr/>
          <a:lstStyle>
            <a:lvl1pPr>
              <a:defRPr>
                <a:solidFill>
                  <a:schemeClr val="bg1">
                    <a:lumMod val="85000"/>
                  </a:schemeClr>
                </a:solidFill>
              </a:defRPr>
            </a:lvl1pPr>
          </a:lstStyle>
          <a:p>
            <a:fld id="{B10FC646-D706-F744-8D74-285615B3AD1C}" type="datetimeFigureOut">
              <a:rPr lang="en-US" smtClean="0"/>
              <a:pPr/>
              <a:t>4/8/2026</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p:txBody>
          <a:bodyPr/>
          <a:lstStyle>
            <a:lvl1pPr>
              <a:defRPr>
                <a:solidFill>
                  <a:schemeClr val="bg1">
                    <a:lumMod val="85000"/>
                  </a:schemeClr>
                </a:solidFill>
              </a:defRPr>
            </a:lvl1p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lvl1pPr>
              <a:defRPr>
                <a:solidFill>
                  <a:schemeClr val="bg1">
                    <a:lumMod val="85000"/>
                  </a:schemeClr>
                </a:solidFill>
              </a:defRPr>
            </a:lvl1pPr>
          </a:lstStyle>
          <a:p>
            <a:fld id="{7EE6AFEC-37F4-1D48-80F4-D3D02F74536C}" type="slidenum">
              <a:rPr lang="en-US" smtClean="0"/>
              <a:pPr/>
              <a:t>‹#›</a:t>
            </a:fld>
            <a:endParaRPr lang="en-US"/>
          </a:p>
        </p:txBody>
      </p:sp>
    </p:spTree>
    <p:extLst>
      <p:ext uri="{BB962C8B-B14F-4D97-AF65-F5344CB8AC3E}">
        <p14:creationId xmlns:p14="http://schemas.microsoft.com/office/powerpoint/2010/main" val="6560362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wo Content">
    <p:spTree>
      <p:nvGrpSpPr>
        <p:cNvPr id="1" name=""/>
        <p:cNvGrpSpPr/>
        <p:nvPr/>
      </p:nvGrpSpPr>
      <p:grpSpPr>
        <a:xfrm>
          <a:off x="0" y="0"/>
          <a:ext cx="0" cy="0"/>
          <a:chOff x="0" y="0"/>
          <a:chExt cx="0" cy="0"/>
        </a:xfrm>
      </p:grpSpPr>
      <p:pic>
        <p:nvPicPr>
          <p:cNvPr id="4" name="Picture 3" descr="A picture containing yellow, food, table&#10;&#10;Description automatically generated">
            <a:extLst>
              <a:ext uri="{FF2B5EF4-FFF2-40B4-BE49-F238E27FC236}">
                <a16:creationId xmlns:a16="http://schemas.microsoft.com/office/drawing/2014/main" id="{C7169667-9940-4141-961C-FEF890E1A3D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BAD4CAFE-77C6-2B47-A011-297FF70AFF8E}"/>
              </a:ext>
            </a:extLst>
          </p:cNvPr>
          <p:cNvSpPr>
            <a:spLocks noGrp="1"/>
          </p:cNvSpPr>
          <p:nvPr>
            <p:ph sz="half" idx="1"/>
          </p:nvPr>
        </p:nvSpPr>
        <p:spPr>
          <a:xfrm>
            <a:off x="1920240" y="1825625"/>
            <a:ext cx="4582160" cy="38334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AE78DEC-E24D-5E4F-929A-926B6CED4916}"/>
              </a:ext>
            </a:extLst>
          </p:cNvPr>
          <p:cNvSpPr>
            <a:spLocks noGrp="1"/>
          </p:cNvSpPr>
          <p:nvPr>
            <p:ph type="dt" sz="half" idx="10"/>
          </p:nvPr>
        </p:nvSpPr>
        <p:spPr>
          <a:xfrm>
            <a:off x="1923117" y="6356349"/>
            <a:ext cx="2611120" cy="365125"/>
          </a:xfrm>
        </p:spPr>
        <p:txBody>
          <a:bodyPr/>
          <a:lstStyle>
            <a:lvl1pPr>
              <a:defRPr>
                <a:solidFill>
                  <a:schemeClr val="bg1">
                    <a:lumMod val="85000"/>
                  </a:schemeClr>
                </a:solidFill>
              </a:defRPr>
            </a:lvl1pPr>
          </a:lstStyle>
          <a:p>
            <a:fld id="{B10FC646-D706-F744-8D74-285615B3AD1C}" type="datetimeFigureOut">
              <a:rPr lang="en-US" smtClean="0"/>
              <a:pPr/>
              <a:t>4/8/2026</a:t>
            </a:fld>
            <a:endParaRPr lang="en-US"/>
          </a:p>
        </p:txBody>
      </p:sp>
      <p:sp>
        <p:nvSpPr>
          <p:cNvPr id="6" name="Footer Placeholder 5">
            <a:extLst>
              <a:ext uri="{FF2B5EF4-FFF2-40B4-BE49-F238E27FC236}">
                <a16:creationId xmlns:a16="http://schemas.microsoft.com/office/drawing/2014/main" id="{D8E8C3D4-F607-1F4C-89FB-51FC6CDE4CCB}"/>
              </a:ext>
            </a:extLst>
          </p:cNvPr>
          <p:cNvSpPr>
            <a:spLocks noGrp="1"/>
          </p:cNvSpPr>
          <p:nvPr>
            <p:ph type="ftr" sz="quarter" idx="11"/>
          </p:nvPr>
        </p:nvSpPr>
        <p:spPr>
          <a:xfrm>
            <a:off x="4856817" y="6356349"/>
            <a:ext cx="4114800" cy="365125"/>
          </a:xfrm>
        </p:spPr>
        <p:txBody>
          <a:bodyPr/>
          <a:lstStyle>
            <a:lvl1pPr>
              <a:defRPr>
                <a:solidFill>
                  <a:schemeClr val="bg1">
                    <a:lumMod val="85000"/>
                  </a:schemeClr>
                </a:solidFill>
              </a:defRPr>
            </a:lvl1pPr>
          </a:lstStyle>
          <a:p>
            <a:endParaRPr lang="en-US"/>
          </a:p>
        </p:txBody>
      </p:sp>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lvl1pPr>
              <a:defRPr>
                <a:solidFill>
                  <a:schemeClr val="bg1">
                    <a:lumMod val="85000"/>
                  </a:schemeClr>
                </a:solidFill>
              </a:defRPr>
            </a:lvl1pPr>
          </a:lstStyle>
          <a:p>
            <a:fld id="{7EE6AFEC-37F4-1D48-80F4-D3D02F74536C}" type="slidenum">
              <a:rPr lang="en-US" smtClean="0"/>
              <a:pPr/>
              <a:t>‹#›</a:t>
            </a:fld>
            <a:endParaRPr lang="en-US"/>
          </a:p>
        </p:txBody>
      </p:sp>
      <p:sp>
        <p:nvSpPr>
          <p:cNvPr id="8" name="Title 1">
            <a:extLst>
              <a:ext uri="{FF2B5EF4-FFF2-40B4-BE49-F238E27FC236}">
                <a16:creationId xmlns:a16="http://schemas.microsoft.com/office/drawing/2014/main" id="{B6EE7176-8C0B-1F43-9A31-283CA5592829}"/>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t>Click to edit Master title style</a:t>
            </a:r>
          </a:p>
        </p:txBody>
      </p:sp>
      <p:sp>
        <p:nvSpPr>
          <p:cNvPr id="10" name="Content Placeholder 2">
            <a:extLst>
              <a:ext uri="{FF2B5EF4-FFF2-40B4-BE49-F238E27FC236}">
                <a16:creationId xmlns:a16="http://schemas.microsoft.com/office/drawing/2014/main" id="{C4EF6F23-0457-734A-8122-E94EE569E45B}"/>
              </a:ext>
            </a:extLst>
          </p:cNvPr>
          <p:cNvSpPr>
            <a:spLocks noGrp="1"/>
          </p:cNvSpPr>
          <p:nvPr>
            <p:ph sz="half" idx="13"/>
          </p:nvPr>
        </p:nvSpPr>
        <p:spPr>
          <a:xfrm>
            <a:off x="6771640" y="1825625"/>
            <a:ext cx="4582160" cy="38334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297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Comparison">
    <p:spTree>
      <p:nvGrpSpPr>
        <p:cNvPr id="1" name=""/>
        <p:cNvGrpSpPr/>
        <p:nvPr/>
      </p:nvGrpSpPr>
      <p:grpSpPr>
        <a:xfrm>
          <a:off x="0" y="0"/>
          <a:ext cx="0" cy="0"/>
          <a:chOff x="0" y="0"/>
          <a:chExt cx="0" cy="0"/>
        </a:xfrm>
      </p:grpSpPr>
      <p:pic>
        <p:nvPicPr>
          <p:cNvPr id="4" name="Picture 3" descr="A picture containing yellow, food, table&#10;&#10;Description automatically generated">
            <a:extLst>
              <a:ext uri="{FF2B5EF4-FFF2-40B4-BE49-F238E27FC236}">
                <a16:creationId xmlns:a16="http://schemas.microsoft.com/office/drawing/2014/main" id="{53716C7D-BA51-CA40-9587-2BD03F49D86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6C56BB26-8D17-FF41-8233-095B59A9CDAE}"/>
              </a:ext>
            </a:extLst>
          </p:cNvPr>
          <p:cNvSpPr>
            <a:spLocks noGrp="1"/>
          </p:cNvSpPr>
          <p:nvPr>
            <p:ph type="body" idx="1"/>
          </p:nvPr>
        </p:nvSpPr>
        <p:spPr>
          <a:xfrm>
            <a:off x="1918652" y="1681163"/>
            <a:ext cx="458216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771640" y="1681163"/>
            <a:ext cx="458374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a:extLst>
              <a:ext uri="{FF2B5EF4-FFF2-40B4-BE49-F238E27FC236}">
                <a16:creationId xmlns:a16="http://schemas.microsoft.com/office/drawing/2014/main" id="{BCF88939-A5E5-534A-8777-76D8C439AFE1}"/>
              </a:ext>
            </a:extLst>
          </p:cNvPr>
          <p:cNvSpPr>
            <a:spLocks noGrp="1"/>
          </p:cNvSpPr>
          <p:nvPr>
            <p:ph type="dt" sz="half" idx="10"/>
          </p:nvPr>
        </p:nvSpPr>
        <p:spPr/>
        <p:txBody>
          <a:bodyPr/>
          <a:lstStyle>
            <a:lvl1pPr>
              <a:defRPr>
                <a:solidFill>
                  <a:schemeClr val="bg1">
                    <a:lumMod val="85000"/>
                  </a:schemeClr>
                </a:solidFill>
              </a:defRPr>
            </a:lvl1pPr>
          </a:lstStyle>
          <a:p>
            <a:fld id="{B10FC646-D706-F744-8D74-285615B3AD1C}" type="datetimeFigureOut">
              <a:rPr lang="en-US" smtClean="0"/>
              <a:pPr/>
              <a:t>4/8/2026</a:t>
            </a:fld>
            <a:endParaRPr lang="en-US"/>
          </a:p>
        </p:txBody>
      </p:sp>
      <p:sp>
        <p:nvSpPr>
          <p:cNvPr id="8" name="Footer Placeholder 7">
            <a:extLst>
              <a:ext uri="{FF2B5EF4-FFF2-40B4-BE49-F238E27FC236}">
                <a16:creationId xmlns:a16="http://schemas.microsoft.com/office/drawing/2014/main" id="{014D3F7B-B0B5-EE48-ADBA-3DA485EF3553}"/>
              </a:ext>
            </a:extLst>
          </p:cNvPr>
          <p:cNvSpPr>
            <a:spLocks noGrp="1"/>
          </p:cNvSpPr>
          <p:nvPr>
            <p:ph type="ftr" sz="quarter" idx="11"/>
          </p:nvPr>
        </p:nvSpPr>
        <p:spPr/>
        <p:txBody>
          <a:bodyPr/>
          <a:lstStyle>
            <a:lvl1pPr>
              <a:defRPr>
                <a:solidFill>
                  <a:schemeClr val="bg1">
                    <a:lumMod val="85000"/>
                  </a:schemeClr>
                </a:solidFill>
              </a:defRPr>
            </a:lvl1pPr>
          </a:lstStyle>
          <a:p>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lvl1pPr>
              <a:defRPr>
                <a:solidFill>
                  <a:schemeClr val="bg1">
                    <a:lumMod val="85000"/>
                  </a:schemeClr>
                </a:solidFill>
              </a:defRPr>
            </a:lvl1pPr>
          </a:lstStyle>
          <a:p>
            <a:fld id="{7EE6AFEC-37F4-1D48-80F4-D3D02F74536C}" type="slidenum">
              <a:rPr lang="en-US" smtClean="0"/>
              <a:pPr/>
              <a:t>‹#›</a:t>
            </a:fld>
            <a:endParaRPr lang="en-US"/>
          </a:p>
        </p:txBody>
      </p:sp>
      <p:sp>
        <p:nvSpPr>
          <p:cNvPr id="10" name="Content Placeholder 2">
            <a:extLst>
              <a:ext uri="{FF2B5EF4-FFF2-40B4-BE49-F238E27FC236}">
                <a16:creationId xmlns:a16="http://schemas.microsoft.com/office/drawing/2014/main" id="{8C8E4565-FC2C-B444-8F57-8F7547ABAC29}"/>
              </a:ext>
            </a:extLst>
          </p:cNvPr>
          <p:cNvSpPr>
            <a:spLocks noGrp="1"/>
          </p:cNvSpPr>
          <p:nvPr>
            <p:ph sz="half" idx="13"/>
          </p:nvPr>
        </p:nvSpPr>
        <p:spPr>
          <a:xfrm>
            <a:off x="1920240" y="2671762"/>
            <a:ext cx="4582160" cy="29873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6B9C816B-C660-9C4B-8BB9-ED115ACA4448}"/>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t>Click to edit Master title style</a:t>
            </a:r>
          </a:p>
        </p:txBody>
      </p:sp>
      <p:sp>
        <p:nvSpPr>
          <p:cNvPr id="12" name="Content Placeholder 2">
            <a:extLst>
              <a:ext uri="{FF2B5EF4-FFF2-40B4-BE49-F238E27FC236}">
                <a16:creationId xmlns:a16="http://schemas.microsoft.com/office/drawing/2014/main" id="{01E401C8-8FFC-A04D-A35D-59169EAE3D32}"/>
              </a:ext>
            </a:extLst>
          </p:cNvPr>
          <p:cNvSpPr>
            <a:spLocks noGrp="1"/>
          </p:cNvSpPr>
          <p:nvPr>
            <p:ph sz="half" idx="14"/>
          </p:nvPr>
        </p:nvSpPr>
        <p:spPr>
          <a:xfrm>
            <a:off x="6771640" y="2671762"/>
            <a:ext cx="4582160" cy="29873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7942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2_Title and Content">
    <p:spTree>
      <p:nvGrpSpPr>
        <p:cNvPr id="1" name=""/>
        <p:cNvGrpSpPr/>
        <p:nvPr/>
      </p:nvGrpSpPr>
      <p:grpSpPr>
        <a:xfrm>
          <a:off x="0" y="0"/>
          <a:ext cx="0" cy="0"/>
          <a:chOff x="0" y="0"/>
          <a:chExt cx="0" cy="0"/>
        </a:xfrm>
      </p:grpSpPr>
      <p:pic>
        <p:nvPicPr>
          <p:cNvPr id="11" name="Picture 10" descr="A close up of a logo&#10;&#10;Description automatically generated">
            <a:extLst>
              <a:ext uri="{FF2B5EF4-FFF2-40B4-BE49-F238E27FC236}">
                <a16:creationId xmlns:a16="http://schemas.microsoft.com/office/drawing/2014/main" id="{849C9D60-39E6-8244-84DF-498C5CE1EB7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40" y="365125"/>
            <a:ext cx="9433560" cy="1325563"/>
          </a:xfrm>
        </p:spPr>
        <p:txBody>
          <a:bodyPr/>
          <a:lstStyle>
            <a:lvl1pPr>
              <a:defRPr>
                <a:solidFill>
                  <a:schemeClr val="accent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433560" cy="395541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1920240" y="6356350"/>
            <a:ext cx="2611120" cy="365125"/>
          </a:xfrm>
        </p:spPr>
        <p:txBody>
          <a:bodyPr/>
          <a:lstStyle/>
          <a:p>
            <a:fld id="{B10FC646-D706-F744-8D74-285615B3AD1C}" type="datetimeFigureOut">
              <a:rPr lang="en-US" smtClean="0"/>
              <a:t>4/8/2026</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5CD972FF-A8A9-AF46-9264-2AAA41AFA1E8}"/>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BAD4CAFE-77C6-2B47-A011-297FF70AFF8E}"/>
              </a:ext>
            </a:extLst>
          </p:cNvPr>
          <p:cNvSpPr>
            <a:spLocks noGrp="1"/>
          </p:cNvSpPr>
          <p:nvPr>
            <p:ph sz="half" idx="1"/>
          </p:nvPr>
        </p:nvSpPr>
        <p:spPr>
          <a:xfrm>
            <a:off x="1920240" y="1825625"/>
            <a:ext cx="4582160" cy="383349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AE78DEC-E24D-5E4F-929A-926B6CED4916}"/>
              </a:ext>
            </a:extLst>
          </p:cNvPr>
          <p:cNvSpPr>
            <a:spLocks noGrp="1"/>
          </p:cNvSpPr>
          <p:nvPr>
            <p:ph type="dt" sz="half" idx="10"/>
          </p:nvPr>
        </p:nvSpPr>
        <p:spPr>
          <a:xfrm>
            <a:off x="1920240" y="6356350"/>
            <a:ext cx="2611120" cy="365125"/>
          </a:xfrm>
        </p:spPr>
        <p:txBody>
          <a:bodyPr/>
          <a:lstStyle/>
          <a:p>
            <a:fld id="{B10FC646-D706-F744-8D74-285615B3AD1C}" type="datetimeFigureOut">
              <a:rPr lang="en-US" smtClean="0"/>
              <a:t>4/8/2026</a:t>
            </a:fld>
            <a:endParaRPr lang="en-US"/>
          </a:p>
        </p:txBody>
      </p:sp>
      <p:sp>
        <p:nvSpPr>
          <p:cNvPr id="6" name="Footer Placeholder 5">
            <a:extLst>
              <a:ext uri="{FF2B5EF4-FFF2-40B4-BE49-F238E27FC236}">
                <a16:creationId xmlns:a16="http://schemas.microsoft.com/office/drawing/2014/main" id="{D8E8C3D4-F607-1F4C-89FB-51FC6CDE4C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8" name="Title 1">
            <a:extLst>
              <a:ext uri="{FF2B5EF4-FFF2-40B4-BE49-F238E27FC236}">
                <a16:creationId xmlns:a16="http://schemas.microsoft.com/office/drawing/2014/main" id="{B6EE7176-8C0B-1F43-9A31-283CA5592829}"/>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accent1"/>
                </a:solidFill>
              </a:rPr>
              <a:t>Click to edit Master title style</a:t>
            </a:r>
          </a:p>
        </p:txBody>
      </p:sp>
      <p:sp>
        <p:nvSpPr>
          <p:cNvPr id="10" name="Content Placeholder 2">
            <a:extLst>
              <a:ext uri="{FF2B5EF4-FFF2-40B4-BE49-F238E27FC236}">
                <a16:creationId xmlns:a16="http://schemas.microsoft.com/office/drawing/2014/main" id="{C4EF6F23-0457-734A-8122-E94EE569E45B}"/>
              </a:ext>
            </a:extLst>
          </p:cNvPr>
          <p:cNvSpPr>
            <a:spLocks noGrp="1"/>
          </p:cNvSpPr>
          <p:nvPr>
            <p:ph sz="half" idx="13"/>
          </p:nvPr>
        </p:nvSpPr>
        <p:spPr>
          <a:xfrm>
            <a:off x="6771640" y="1825625"/>
            <a:ext cx="4582160" cy="383349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bird&#10;&#10;Description automatically generated">
            <a:extLst>
              <a:ext uri="{FF2B5EF4-FFF2-40B4-BE49-F238E27FC236}">
                <a16:creationId xmlns:a16="http://schemas.microsoft.com/office/drawing/2014/main" id="{8020C92E-C985-D34F-9868-C8F180676184}"/>
              </a:ext>
            </a:extLst>
          </p:cNvPr>
          <p:cNvPicPr>
            <a:picLocks noChangeAspect="1"/>
          </p:cNvPicPr>
          <p:nvPr userDrawn="1"/>
        </p:nvPicPr>
        <p:blipFill>
          <a:blip r:embed="rId20"/>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4/8/2026</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7" r:id="rId14"/>
    <p:sldLayoutId id="2147483668" r:id="rId15"/>
    <p:sldLayoutId id="2147483671" r:id="rId16"/>
    <p:sldLayoutId id="2147483669" r:id="rId17"/>
    <p:sldLayoutId id="2147483670" r:id="rId18"/>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openclipart.org/detail/196164/books-by-iggyoblomov-196164"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openclipart.org/detail/196164/books-by-iggyoblomov-196164"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openclipart.org/detail/116761/book" TargetMode="External"/><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hyperlink" Target="https://openclipart.org/detail/23507/information%20architecture%20icons" TargetMode="External"/><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7.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1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hyperlink" Target="https://openclipart.org/detail/4151/generic-book-by-dniezby" TargetMode="External"/><Relationship Id="rId2" Type="http://schemas.openxmlformats.org/officeDocument/2006/relationships/image" Target="../media/image22.png"/><Relationship Id="rId1" Type="http://schemas.openxmlformats.org/officeDocument/2006/relationships/slideLayout" Target="../slideLayouts/slideLayout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hyperlink" Target="https://openclipart.org/detail/184627/learn%20icon" TargetMode="External"/><Relationship Id="rId2" Type="http://schemas.openxmlformats.org/officeDocument/2006/relationships/image" Target="../media/image2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a:xfrm>
            <a:off x="4420445" y="1410577"/>
            <a:ext cx="4299373" cy="839329"/>
          </a:xfrm>
        </p:spPr>
        <p:txBody>
          <a:bodyPr>
            <a:normAutofit fontScale="90000"/>
          </a:bodyPr>
          <a:lstStyle/>
          <a:p>
            <a:pPr algn="ctr"/>
            <a:r>
              <a:rPr lang="en-US" dirty="0"/>
              <a:t>Book Finder</a:t>
            </a:r>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a:xfrm>
            <a:off x="2428238" y="4861928"/>
            <a:ext cx="8283786" cy="438206"/>
          </a:xfrm>
        </p:spPr>
        <p:txBody>
          <a:bodyPr>
            <a:normAutofit/>
          </a:bodyPr>
          <a:lstStyle/>
          <a:p>
            <a:r>
              <a:rPr lang="en-US" sz="1800" dirty="0"/>
              <a:t>By Mia Mader, David Martinez, Mariah Harris, Christopher Vivas, Zachary Shea</a:t>
            </a:r>
          </a:p>
        </p:txBody>
      </p:sp>
      <p:sp>
        <p:nvSpPr>
          <p:cNvPr id="4" name="Title 1">
            <a:extLst>
              <a:ext uri="{FF2B5EF4-FFF2-40B4-BE49-F238E27FC236}">
                <a16:creationId xmlns:a16="http://schemas.microsoft.com/office/drawing/2014/main" id="{F9A80B99-FC45-B88E-CAAC-236E37936D0B}"/>
              </a:ext>
            </a:extLst>
          </p:cNvPr>
          <p:cNvSpPr txBox="1">
            <a:spLocks/>
          </p:cNvSpPr>
          <p:nvPr/>
        </p:nvSpPr>
        <p:spPr>
          <a:xfrm>
            <a:off x="-1200753" y="5922419"/>
            <a:ext cx="3931921" cy="83932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bg1"/>
                </a:solidFill>
                <a:latin typeface="+mj-lt"/>
                <a:ea typeface="+mj-ea"/>
                <a:cs typeface="+mj-cs"/>
              </a:defRPr>
            </a:lvl1pPr>
          </a:lstStyle>
          <a:p>
            <a:pPr algn="ctr"/>
            <a:r>
              <a:rPr lang="en-US" sz="1200" dirty="0">
                <a:solidFill>
                  <a:schemeClr val="tx1"/>
                </a:solidFill>
              </a:rPr>
              <a:t>2026</a:t>
            </a:r>
          </a:p>
        </p:txBody>
      </p:sp>
      <p:pic>
        <p:nvPicPr>
          <p:cNvPr id="6" name="Picture 5">
            <a:extLst>
              <a:ext uri="{FF2B5EF4-FFF2-40B4-BE49-F238E27FC236}">
                <a16:creationId xmlns:a16="http://schemas.microsoft.com/office/drawing/2014/main" id="{73015928-346A-BAAB-FEBC-10D7A66C11EE}"/>
              </a:ext>
            </a:extLst>
          </p:cNvPr>
          <p:cNvPicPr>
            <a:picLocks noChangeAspect="1"/>
          </p:cNvPicPr>
          <p:nvPr/>
        </p:nvPicPr>
        <p:blipFill>
          <a:blip r:embed="rId2"/>
          <a:stretch>
            <a:fillRect/>
          </a:stretch>
        </p:blipFill>
        <p:spPr>
          <a:xfrm>
            <a:off x="5200858" y="2249906"/>
            <a:ext cx="2738549" cy="2517049"/>
          </a:xfrm>
          <a:prstGeom prst="rect">
            <a:avLst/>
          </a:prstGeom>
        </p:spPr>
      </p:pic>
    </p:spTree>
    <p:extLst>
      <p:ext uri="{BB962C8B-B14F-4D97-AF65-F5344CB8AC3E}">
        <p14:creationId xmlns:p14="http://schemas.microsoft.com/office/powerpoint/2010/main" val="509943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E2CAE-7FF1-206B-1D9F-0763DE4DD5E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E1EDC65-FB70-679B-A677-34649BBF14E4}"/>
              </a:ext>
            </a:extLst>
          </p:cNvPr>
          <p:cNvSpPr/>
          <p:nvPr/>
        </p:nvSpPr>
        <p:spPr>
          <a:xfrm>
            <a:off x="1624084" y="994627"/>
            <a:ext cx="10567915" cy="6802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E58C95-FA71-624C-28D9-DA1214C29E17}"/>
              </a:ext>
            </a:extLst>
          </p:cNvPr>
          <p:cNvSpPr>
            <a:spLocks noGrp="1"/>
          </p:cNvSpPr>
          <p:nvPr>
            <p:ph type="title"/>
          </p:nvPr>
        </p:nvSpPr>
        <p:spPr>
          <a:xfrm>
            <a:off x="2191261" y="671957"/>
            <a:ext cx="9433560" cy="1325563"/>
          </a:xfrm>
        </p:spPr>
        <p:txBody>
          <a:bodyPr/>
          <a:lstStyle/>
          <a:p>
            <a:pPr algn="ctr"/>
            <a:r>
              <a:rPr lang="en-US" b="1" dirty="0"/>
              <a:t>Future Work</a:t>
            </a:r>
          </a:p>
        </p:txBody>
      </p:sp>
      <p:sp>
        <p:nvSpPr>
          <p:cNvPr id="3" name="Content Placeholder 2">
            <a:extLst>
              <a:ext uri="{FF2B5EF4-FFF2-40B4-BE49-F238E27FC236}">
                <a16:creationId xmlns:a16="http://schemas.microsoft.com/office/drawing/2014/main" id="{08575184-9EE2-14AB-5EDC-59016B9FAF77}"/>
              </a:ext>
            </a:extLst>
          </p:cNvPr>
          <p:cNvSpPr>
            <a:spLocks noGrp="1"/>
          </p:cNvSpPr>
          <p:nvPr>
            <p:ph idx="1"/>
          </p:nvPr>
        </p:nvSpPr>
        <p:spPr>
          <a:xfrm>
            <a:off x="2765833" y="1987950"/>
            <a:ext cx="8397466" cy="3210399"/>
          </a:xfrm>
        </p:spPr>
        <p:txBody>
          <a:bodyPr/>
          <a:lstStyle/>
          <a:p>
            <a:pPr algn="ctr"/>
            <a:r>
              <a:rPr lang="en-US" dirty="0"/>
              <a:t>Develop a mobile app version.</a:t>
            </a:r>
          </a:p>
          <a:p>
            <a:pPr algn="ctr"/>
            <a:r>
              <a:rPr lang="en-US" dirty="0"/>
              <a:t>Implement author contests and events to improve user growth and retention rate.</a:t>
            </a:r>
          </a:p>
          <a:p>
            <a:pPr algn="ctr"/>
            <a:r>
              <a:rPr lang="en-US" dirty="0"/>
              <a:t>Add ratings and comments section to each user to see all of what they have to share.</a:t>
            </a:r>
          </a:p>
          <a:p>
            <a:pPr algn="ctr"/>
            <a:r>
              <a:rPr lang="en-US" dirty="0"/>
              <a:t>Enhance the security and technical limitations to ensure smooth and swift usage within the website.</a:t>
            </a:r>
          </a:p>
          <a:p>
            <a:pPr algn="ctr"/>
            <a:r>
              <a:rPr lang="en-US" dirty="0"/>
              <a:t>Develop a recommendation system that allows users to recommend to their friends what books to read next.</a:t>
            </a:r>
          </a:p>
        </p:txBody>
      </p:sp>
      <p:pic>
        <p:nvPicPr>
          <p:cNvPr id="10" name="Picture 9">
            <a:extLst>
              <a:ext uri="{FF2B5EF4-FFF2-40B4-BE49-F238E27FC236}">
                <a16:creationId xmlns:a16="http://schemas.microsoft.com/office/drawing/2014/main" id="{35C2BD65-AD4C-E358-716B-70B1F0397FC8}"/>
              </a:ext>
            </a:extLst>
          </p:cNvPr>
          <p:cNvPicPr>
            <a:picLocks noChangeAspect="1"/>
          </p:cNvPicPr>
          <p:nvPr/>
        </p:nvPicPr>
        <p:blipFill>
          <a:blip r:embed="rId2">
            <a:duotone>
              <a:schemeClr val="accent5">
                <a:shade val="45000"/>
                <a:satMod val="135000"/>
              </a:schemeClr>
              <a:prstClr val="white"/>
            </a:duotone>
            <a:extLst>
              <a:ext uri="{837473B0-CC2E-450A-ABE3-18F120FF3D39}">
                <a1611:picAttrSrcUrl xmlns:a1611="http://schemas.microsoft.com/office/drawing/2016/11/main" r:id="rId3"/>
              </a:ext>
            </a:extLst>
          </a:blip>
          <a:stretch>
            <a:fillRect/>
          </a:stretch>
        </p:blipFill>
        <p:spPr>
          <a:xfrm>
            <a:off x="10356802" y="4595157"/>
            <a:ext cx="1612994" cy="1268216"/>
          </a:xfrm>
          <a:prstGeom prst="rect">
            <a:avLst/>
          </a:prstGeom>
        </p:spPr>
      </p:pic>
      <p:pic>
        <p:nvPicPr>
          <p:cNvPr id="11" name="Picture 10">
            <a:extLst>
              <a:ext uri="{FF2B5EF4-FFF2-40B4-BE49-F238E27FC236}">
                <a16:creationId xmlns:a16="http://schemas.microsoft.com/office/drawing/2014/main" id="{533D6526-3184-712D-A362-A2F44A9D7460}"/>
              </a:ext>
            </a:extLst>
          </p:cNvPr>
          <p:cNvPicPr>
            <a:picLocks noChangeAspect="1"/>
          </p:cNvPicPr>
          <p:nvPr/>
        </p:nvPicPr>
        <p:blipFill>
          <a:blip r:embed="rId2">
            <a:duotone>
              <a:schemeClr val="accent4">
                <a:shade val="45000"/>
                <a:satMod val="135000"/>
              </a:schemeClr>
              <a:prstClr val="white"/>
            </a:duotone>
            <a:extLst>
              <a:ext uri="{837473B0-CC2E-450A-ABE3-18F120FF3D39}">
                <a1611:picAttrSrcUrl xmlns:a1611="http://schemas.microsoft.com/office/drawing/2016/11/main" r:id="rId3"/>
              </a:ext>
            </a:extLst>
          </a:blip>
          <a:stretch>
            <a:fillRect/>
          </a:stretch>
        </p:blipFill>
        <p:spPr>
          <a:xfrm flipH="1">
            <a:off x="1787069" y="4595157"/>
            <a:ext cx="1612993" cy="1268216"/>
          </a:xfrm>
          <a:prstGeom prst="rect">
            <a:avLst/>
          </a:prstGeom>
        </p:spPr>
      </p:pic>
    </p:spTree>
    <p:extLst>
      <p:ext uri="{BB962C8B-B14F-4D97-AF65-F5344CB8AC3E}">
        <p14:creationId xmlns:p14="http://schemas.microsoft.com/office/powerpoint/2010/main" val="39364815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34EA9-F6B8-52F5-AED8-0CD143561075}"/>
              </a:ext>
            </a:extLst>
          </p:cNvPr>
          <p:cNvSpPr>
            <a:spLocks noGrp="1"/>
          </p:cNvSpPr>
          <p:nvPr>
            <p:ph type="ctrTitle"/>
          </p:nvPr>
        </p:nvSpPr>
        <p:spPr>
          <a:xfrm>
            <a:off x="4178968" y="2994526"/>
            <a:ext cx="5662863" cy="868947"/>
          </a:xfrm>
        </p:spPr>
        <p:txBody>
          <a:bodyPr>
            <a:noAutofit/>
          </a:bodyPr>
          <a:lstStyle/>
          <a:p>
            <a:pPr algn="ctr"/>
            <a:r>
              <a:rPr lang="en-US" sz="8000" dirty="0"/>
              <a:t>Thank you!</a:t>
            </a:r>
          </a:p>
        </p:txBody>
      </p:sp>
    </p:spTree>
    <p:extLst>
      <p:ext uri="{BB962C8B-B14F-4D97-AF65-F5344CB8AC3E}">
        <p14:creationId xmlns:p14="http://schemas.microsoft.com/office/powerpoint/2010/main" val="18464685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4B893B6-2BB2-D549-8F24-181AE1587BC7}"/>
              </a:ext>
            </a:extLst>
          </p:cNvPr>
          <p:cNvSpPr/>
          <p:nvPr/>
        </p:nvSpPr>
        <p:spPr>
          <a:xfrm>
            <a:off x="1624084" y="994627"/>
            <a:ext cx="10567915" cy="6802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FDC307-881E-A741-A2F6-C961778DFBB5}"/>
              </a:ext>
            </a:extLst>
          </p:cNvPr>
          <p:cNvSpPr>
            <a:spLocks noGrp="1"/>
          </p:cNvSpPr>
          <p:nvPr>
            <p:ph type="title"/>
          </p:nvPr>
        </p:nvSpPr>
        <p:spPr>
          <a:xfrm>
            <a:off x="2191261" y="671957"/>
            <a:ext cx="9433560" cy="1325563"/>
          </a:xfrm>
        </p:spPr>
        <p:txBody>
          <a:bodyPr/>
          <a:lstStyle/>
          <a:p>
            <a:pPr algn="ctr"/>
            <a:r>
              <a:rPr lang="en-US" b="1" dirty="0"/>
              <a:t>The Problem</a:t>
            </a:r>
          </a:p>
        </p:txBody>
      </p:sp>
      <p:sp>
        <p:nvSpPr>
          <p:cNvPr id="3" name="Content Placeholder 2">
            <a:extLst>
              <a:ext uri="{FF2B5EF4-FFF2-40B4-BE49-F238E27FC236}">
                <a16:creationId xmlns:a16="http://schemas.microsoft.com/office/drawing/2014/main" id="{75E2DC0B-85D7-5747-A67B-3633C74D914A}"/>
              </a:ext>
            </a:extLst>
          </p:cNvPr>
          <p:cNvSpPr>
            <a:spLocks noGrp="1"/>
          </p:cNvSpPr>
          <p:nvPr>
            <p:ph idx="1"/>
          </p:nvPr>
        </p:nvSpPr>
        <p:spPr>
          <a:xfrm>
            <a:off x="2765833" y="2194115"/>
            <a:ext cx="8397466" cy="3210399"/>
          </a:xfrm>
        </p:spPr>
        <p:txBody>
          <a:bodyPr/>
          <a:lstStyle/>
          <a:p>
            <a:pPr algn="ctr"/>
            <a:r>
              <a:rPr lang="en-US" dirty="0"/>
              <a:t>Publishing novels, books, short stories, and literary works in general can be very expensive, time consuming, and complicated.</a:t>
            </a:r>
          </a:p>
          <a:p>
            <a:pPr algn="ctr"/>
            <a:r>
              <a:rPr lang="en-US" dirty="0"/>
              <a:t>It can lead to new authors finding it difficult to be discovered by the world, resulting in their books to receive very little to no attention.</a:t>
            </a:r>
          </a:p>
          <a:p>
            <a:pPr algn="ctr"/>
            <a:r>
              <a:rPr lang="en-US" dirty="0"/>
              <a:t>Readers who just want to enjoy the imagination of humanity need to constantly pay for works of literary art, or deal with the limited access of some books. (Banned books included)</a:t>
            </a:r>
          </a:p>
          <a:p>
            <a:pPr algn="ctr"/>
            <a:r>
              <a:rPr lang="en-US" dirty="0"/>
              <a:t>Currently there is a lack of a centralized, free platform for readers and writers alike.</a:t>
            </a:r>
          </a:p>
        </p:txBody>
      </p:sp>
      <p:pic>
        <p:nvPicPr>
          <p:cNvPr id="10" name="Picture 9">
            <a:extLst>
              <a:ext uri="{FF2B5EF4-FFF2-40B4-BE49-F238E27FC236}">
                <a16:creationId xmlns:a16="http://schemas.microsoft.com/office/drawing/2014/main" id="{9CB1C6D5-8AE0-1708-E555-324AF4941991}"/>
              </a:ext>
            </a:extLst>
          </p:cNvPr>
          <p:cNvPicPr>
            <a:picLocks noChangeAspect="1"/>
          </p:cNvPicPr>
          <p:nvPr/>
        </p:nvPicPr>
        <p:blipFill>
          <a:blip r:embed="rId2">
            <a:duotone>
              <a:schemeClr val="accent5">
                <a:shade val="45000"/>
                <a:satMod val="135000"/>
              </a:schemeClr>
              <a:prstClr val="white"/>
            </a:duotone>
            <a:extLst>
              <a:ext uri="{837473B0-CC2E-450A-ABE3-18F120FF3D39}">
                <a1611:picAttrSrcUrl xmlns:a1611="http://schemas.microsoft.com/office/drawing/2016/11/main" r:id="rId3"/>
              </a:ext>
            </a:extLst>
          </a:blip>
          <a:stretch>
            <a:fillRect/>
          </a:stretch>
        </p:blipFill>
        <p:spPr>
          <a:xfrm>
            <a:off x="10356802" y="4332893"/>
            <a:ext cx="1612994" cy="1268216"/>
          </a:xfrm>
          <a:prstGeom prst="rect">
            <a:avLst/>
          </a:prstGeom>
        </p:spPr>
      </p:pic>
      <p:pic>
        <p:nvPicPr>
          <p:cNvPr id="11" name="Picture 10">
            <a:extLst>
              <a:ext uri="{FF2B5EF4-FFF2-40B4-BE49-F238E27FC236}">
                <a16:creationId xmlns:a16="http://schemas.microsoft.com/office/drawing/2014/main" id="{75EEC0B5-3D1E-AEAB-A9C4-F700709392AA}"/>
              </a:ext>
            </a:extLst>
          </p:cNvPr>
          <p:cNvPicPr>
            <a:picLocks noChangeAspect="1"/>
          </p:cNvPicPr>
          <p:nvPr/>
        </p:nvPicPr>
        <p:blipFill>
          <a:blip r:embed="rId2">
            <a:duotone>
              <a:schemeClr val="accent4">
                <a:shade val="45000"/>
                <a:satMod val="135000"/>
              </a:schemeClr>
              <a:prstClr val="white"/>
            </a:duotone>
            <a:extLst>
              <a:ext uri="{837473B0-CC2E-450A-ABE3-18F120FF3D39}">
                <a1611:picAttrSrcUrl xmlns:a1611="http://schemas.microsoft.com/office/drawing/2016/11/main" r:id="rId3"/>
              </a:ext>
            </a:extLst>
          </a:blip>
          <a:stretch>
            <a:fillRect/>
          </a:stretch>
        </p:blipFill>
        <p:spPr>
          <a:xfrm flipH="1">
            <a:off x="1835195" y="4332893"/>
            <a:ext cx="1612993" cy="1268216"/>
          </a:xfrm>
          <a:prstGeom prst="rect">
            <a:avLst/>
          </a:prstGeom>
        </p:spPr>
      </p:pic>
    </p:spTree>
    <p:extLst>
      <p:ext uri="{BB962C8B-B14F-4D97-AF65-F5344CB8AC3E}">
        <p14:creationId xmlns:p14="http://schemas.microsoft.com/office/powerpoint/2010/main" val="674127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F7FE1D-0E67-244F-9AFD-5239EE035350}"/>
              </a:ext>
            </a:extLst>
          </p:cNvPr>
          <p:cNvSpPr/>
          <p:nvPr/>
        </p:nvSpPr>
        <p:spPr>
          <a:xfrm>
            <a:off x="1542197" y="687794"/>
            <a:ext cx="6314424" cy="6802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0FD7435-BC45-8D45-8FB0-BD0555511FA4}"/>
              </a:ext>
            </a:extLst>
          </p:cNvPr>
          <p:cNvSpPr>
            <a:spLocks noGrp="1"/>
          </p:cNvSpPr>
          <p:nvPr>
            <p:ph type="title"/>
          </p:nvPr>
        </p:nvSpPr>
        <p:spPr/>
        <p:txBody>
          <a:bodyPr/>
          <a:lstStyle/>
          <a:p>
            <a:r>
              <a:rPr lang="en-US" b="1" dirty="0">
                <a:solidFill>
                  <a:schemeClr val="bg1"/>
                </a:solidFill>
              </a:rPr>
              <a:t>The Solution: Book Finder</a:t>
            </a:r>
          </a:p>
        </p:txBody>
      </p:sp>
      <p:sp>
        <p:nvSpPr>
          <p:cNvPr id="4" name="Content Placeholder 2">
            <a:extLst>
              <a:ext uri="{FF2B5EF4-FFF2-40B4-BE49-F238E27FC236}">
                <a16:creationId xmlns:a16="http://schemas.microsoft.com/office/drawing/2014/main" id="{F2B2C9A3-8DD2-7D42-B81F-041A3D0BAFA0}"/>
              </a:ext>
            </a:extLst>
          </p:cNvPr>
          <p:cNvSpPr>
            <a:spLocks noGrp="1"/>
          </p:cNvSpPr>
          <p:nvPr>
            <p:ph idx="1"/>
          </p:nvPr>
        </p:nvSpPr>
        <p:spPr>
          <a:xfrm>
            <a:off x="1920240" y="1825625"/>
            <a:ext cx="9433560" cy="3955415"/>
          </a:xfrm>
        </p:spPr>
        <p:txBody>
          <a:bodyPr>
            <a:normAutofit/>
          </a:bodyPr>
          <a:lstStyle/>
          <a:p>
            <a:pPr>
              <a:lnSpc>
                <a:spcPct val="150000"/>
              </a:lnSpc>
            </a:pPr>
            <a:r>
              <a:rPr lang="en-US" sz="1800" dirty="0"/>
              <a:t>Book Finder is a free reading and publishing platform designed to make literature accessible to everyone.</a:t>
            </a:r>
          </a:p>
          <a:p>
            <a:pPr>
              <a:lnSpc>
                <a:spcPct val="150000"/>
              </a:lnSpc>
            </a:pPr>
            <a:r>
              <a:rPr lang="en-US" sz="1800" dirty="0"/>
              <a:t>Free infinite access to any self-published books, novels, poems, or literary works by just signing up (while looking at the first part of any work is free).</a:t>
            </a:r>
          </a:p>
          <a:p>
            <a:pPr>
              <a:lnSpc>
                <a:spcPct val="150000"/>
              </a:lnSpc>
            </a:pPr>
            <a:r>
              <a:rPr lang="en-US" sz="1800" dirty="0"/>
              <a:t>It was developed in a way that is comfortable for both authors and readers to enjoy the freedom of publishing and reading.</a:t>
            </a:r>
          </a:p>
          <a:p>
            <a:pPr>
              <a:lnSpc>
                <a:spcPct val="150000"/>
              </a:lnSpc>
            </a:pPr>
            <a:r>
              <a:rPr lang="en-US" sz="1800" dirty="0"/>
              <a:t>Goal was to create a space where anyone can discover, enjoy, and publish literature without limitations.</a:t>
            </a:r>
          </a:p>
        </p:txBody>
      </p:sp>
      <p:pic>
        <p:nvPicPr>
          <p:cNvPr id="6" name="Picture 5">
            <a:extLst>
              <a:ext uri="{FF2B5EF4-FFF2-40B4-BE49-F238E27FC236}">
                <a16:creationId xmlns:a16="http://schemas.microsoft.com/office/drawing/2014/main" id="{1247D0E6-52E6-7065-4482-35E99425BAFF}"/>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10498390" y="5649355"/>
            <a:ext cx="1470188" cy="843520"/>
          </a:xfrm>
          <a:prstGeom prst="rect">
            <a:avLst/>
          </a:prstGeom>
        </p:spPr>
      </p:pic>
      <p:pic>
        <p:nvPicPr>
          <p:cNvPr id="7" name="Picture 6">
            <a:extLst>
              <a:ext uri="{FF2B5EF4-FFF2-40B4-BE49-F238E27FC236}">
                <a16:creationId xmlns:a16="http://schemas.microsoft.com/office/drawing/2014/main" id="{658E27CE-A1A7-B3FF-CB1A-CF460739F567}"/>
              </a:ext>
            </a:extLst>
          </p:cNvPr>
          <p:cNvPicPr>
            <a:picLocks noChangeAspect="1"/>
          </p:cNvPicPr>
          <p:nvPr/>
        </p:nvPicPr>
        <p:blipFill>
          <a:blip r:embed="rId2">
            <a:duotone>
              <a:schemeClr val="accent5">
                <a:shade val="45000"/>
                <a:satMod val="135000"/>
              </a:schemeClr>
              <a:prstClr val="white"/>
            </a:duotone>
            <a:extLst>
              <a:ext uri="{837473B0-CC2E-450A-ABE3-18F120FF3D39}">
                <a1611:picAttrSrcUrl xmlns:a1611="http://schemas.microsoft.com/office/drawing/2016/11/main" r:id="rId3"/>
              </a:ext>
            </a:extLst>
          </a:blip>
          <a:stretch>
            <a:fillRect/>
          </a:stretch>
        </p:blipFill>
        <p:spPr>
          <a:xfrm>
            <a:off x="10498390" y="184386"/>
            <a:ext cx="1470188" cy="843520"/>
          </a:xfrm>
          <a:prstGeom prst="rect">
            <a:avLst/>
          </a:prstGeom>
        </p:spPr>
      </p:pic>
      <p:pic>
        <p:nvPicPr>
          <p:cNvPr id="8" name="Picture 7">
            <a:extLst>
              <a:ext uri="{FF2B5EF4-FFF2-40B4-BE49-F238E27FC236}">
                <a16:creationId xmlns:a16="http://schemas.microsoft.com/office/drawing/2014/main" id="{352B4603-42F1-CEE1-9DEE-CB6F9437E6D2}"/>
              </a:ext>
            </a:extLst>
          </p:cNvPr>
          <p:cNvPicPr>
            <a:picLocks noChangeAspect="1"/>
          </p:cNvPicPr>
          <p:nvPr/>
        </p:nvPicPr>
        <p:blipFill>
          <a:blip r:embed="rId2">
            <a:duotone>
              <a:schemeClr val="accent6">
                <a:shade val="45000"/>
                <a:satMod val="135000"/>
              </a:schemeClr>
              <a:prstClr val="white"/>
            </a:duotone>
            <a:extLst>
              <a:ext uri="{837473B0-CC2E-450A-ABE3-18F120FF3D39}">
                <a1611:picAttrSrcUrl xmlns:a1611="http://schemas.microsoft.com/office/drawing/2016/11/main" r:id="rId3"/>
              </a:ext>
            </a:extLst>
          </a:blip>
          <a:stretch>
            <a:fillRect/>
          </a:stretch>
        </p:blipFill>
        <p:spPr>
          <a:xfrm>
            <a:off x="1916229" y="5649355"/>
            <a:ext cx="1470188" cy="843520"/>
          </a:xfrm>
          <a:prstGeom prst="rect">
            <a:avLst/>
          </a:prstGeom>
        </p:spPr>
      </p:pic>
    </p:spTree>
    <p:extLst>
      <p:ext uri="{BB962C8B-B14F-4D97-AF65-F5344CB8AC3E}">
        <p14:creationId xmlns:p14="http://schemas.microsoft.com/office/powerpoint/2010/main" val="9817748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79A2E106-622E-BF55-C399-580D38960CEE}"/>
              </a:ext>
            </a:extLst>
          </p:cNvPr>
          <p:cNvSpPr>
            <a:spLocks noGrp="1"/>
          </p:cNvSpPr>
          <p:nvPr>
            <p:ph type="title"/>
          </p:nvPr>
        </p:nvSpPr>
        <p:spPr/>
        <p:txBody>
          <a:bodyPr/>
          <a:lstStyle/>
          <a:p>
            <a:r>
              <a:rPr lang="en-US" dirty="0"/>
              <a:t>System Architecture</a:t>
            </a:r>
          </a:p>
        </p:txBody>
      </p:sp>
      <p:sp>
        <p:nvSpPr>
          <p:cNvPr id="12" name="Content Placeholder 11">
            <a:extLst>
              <a:ext uri="{FF2B5EF4-FFF2-40B4-BE49-F238E27FC236}">
                <a16:creationId xmlns:a16="http://schemas.microsoft.com/office/drawing/2014/main" id="{025D4F38-76C1-2676-BF05-460BFF810D48}"/>
              </a:ext>
            </a:extLst>
          </p:cNvPr>
          <p:cNvSpPr>
            <a:spLocks noGrp="1"/>
          </p:cNvSpPr>
          <p:nvPr>
            <p:ph idx="1"/>
          </p:nvPr>
        </p:nvSpPr>
        <p:spPr>
          <a:xfrm>
            <a:off x="1920240" y="1825625"/>
            <a:ext cx="5250581" cy="3955415"/>
          </a:xfrm>
        </p:spPr>
        <p:txBody>
          <a:bodyPr>
            <a:normAutofit lnSpcReduction="10000"/>
          </a:bodyPr>
          <a:lstStyle/>
          <a:p>
            <a:r>
              <a:rPr lang="en-US" dirty="0"/>
              <a:t>Frontend: </a:t>
            </a:r>
          </a:p>
          <a:p>
            <a:pPr lvl="1"/>
            <a:r>
              <a:rPr lang="en-US" dirty="0"/>
              <a:t>Created with HTML, CSS, and </a:t>
            </a:r>
            <a:r>
              <a:rPr lang="en-US" dirty="0" err="1"/>
              <a:t>Javascript</a:t>
            </a:r>
            <a:r>
              <a:rPr lang="en-US" dirty="0"/>
              <a:t>.</a:t>
            </a:r>
          </a:p>
          <a:p>
            <a:pPr lvl="1"/>
            <a:r>
              <a:rPr lang="en-US" dirty="0"/>
              <a:t>Runs fully within the users browser</a:t>
            </a:r>
          </a:p>
          <a:p>
            <a:pPr lvl="1"/>
            <a:r>
              <a:rPr lang="en-US" dirty="0"/>
              <a:t>Handles:</a:t>
            </a:r>
          </a:p>
          <a:p>
            <a:pPr lvl="2"/>
            <a:r>
              <a:rPr lang="en-US" dirty="0"/>
              <a:t>UI (pages, buttons, layout)</a:t>
            </a:r>
          </a:p>
          <a:p>
            <a:pPr lvl="2"/>
            <a:r>
              <a:rPr lang="en-US" dirty="0"/>
              <a:t>Sending requests (login, search, upload)</a:t>
            </a:r>
          </a:p>
          <a:p>
            <a:r>
              <a:rPr lang="en-US" dirty="0"/>
              <a:t>Backend:</a:t>
            </a:r>
          </a:p>
          <a:p>
            <a:pPr lvl="1"/>
            <a:r>
              <a:rPr lang="en-US" dirty="0"/>
              <a:t>Built with Spring Boot</a:t>
            </a:r>
          </a:p>
          <a:p>
            <a:pPr lvl="1"/>
            <a:r>
              <a:rPr lang="en-US" dirty="0"/>
              <a:t>Handles:</a:t>
            </a:r>
          </a:p>
          <a:p>
            <a:pPr lvl="2"/>
            <a:r>
              <a:rPr lang="en-US" dirty="0"/>
              <a:t>User authentication</a:t>
            </a:r>
          </a:p>
          <a:p>
            <a:pPr lvl="2"/>
            <a:r>
              <a:rPr lang="en-US" dirty="0"/>
              <a:t>Processing book uploads</a:t>
            </a:r>
          </a:p>
          <a:p>
            <a:pPr lvl="2"/>
            <a:r>
              <a:rPr lang="en-US" dirty="0"/>
              <a:t>Reviews and Ratings</a:t>
            </a:r>
          </a:p>
          <a:p>
            <a:pPr lvl="2"/>
            <a:r>
              <a:rPr lang="en-US" dirty="0"/>
              <a:t>Connecting to the database</a:t>
            </a:r>
          </a:p>
        </p:txBody>
      </p:sp>
      <p:sp>
        <p:nvSpPr>
          <p:cNvPr id="6" name="Content Placeholder 11">
            <a:extLst>
              <a:ext uri="{FF2B5EF4-FFF2-40B4-BE49-F238E27FC236}">
                <a16:creationId xmlns:a16="http://schemas.microsoft.com/office/drawing/2014/main" id="{CED8C4E0-325E-9A64-64A6-6C63C8FED5E1}"/>
              </a:ext>
            </a:extLst>
          </p:cNvPr>
          <p:cNvSpPr txBox="1">
            <a:spLocks/>
          </p:cNvSpPr>
          <p:nvPr/>
        </p:nvSpPr>
        <p:spPr>
          <a:xfrm>
            <a:off x="6941419" y="1825625"/>
            <a:ext cx="5250581" cy="395541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accen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Database: </a:t>
            </a:r>
          </a:p>
          <a:p>
            <a:pPr lvl="1"/>
            <a:r>
              <a:rPr lang="en-US" dirty="0"/>
              <a:t>PostgreSQL, but hosted on Railway</a:t>
            </a:r>
          </a:p>
          <a:p>
            <a:pPr lvl="1"/>
            <a:r>
              <a:rPr lang="en-US" dirty="0"/>
              <a:t>Stores / Handles:</a:t>
            </a:r>
          </a:p>
          <a:p>
            <a:pPr lvl="2"/>
            <a:r>
              <a:rPr lang="en-US" dirty="0"/>
              <a:t>User accounts</a:t>
            </a:r>
          </a:p>
          <a:p>
            <a:pPr lvl="2"/>
            <a:r>
              <a:rPr lang="en-US" dirty="0"/>
              <a:t>Books</a:t>
            </a:r>
          </a:p>
          <a:p>
            <a:pPr lvl="2"/>
            <a:r>
              <a:rPr lang="en-US" dirty="0"/>
              <a:t>Reviews and ratings</a:t>
            </a:r>
          </a:p>
          <a:p>
            <a:r>
              <a:rPr lang="en-US" dirty="0"/>
              <a:t>Search System:</a:t>
            </a:r>
          </a:p>
          <a:p>
            <a:pPr lvl="1"/>
            <a:r>
              <a:rPr lang="en-US" dirty="0"/>
              <a:t>Implements a multi-criteria filtering system.</a:t>
            </a:r>
          </a:p>
          <a:p>
            <a:pPr lvl="1"/>
            <a:r>
              <a:rPr lang="en-US" dirty="0"/>
              <a:t>Users can search by keyword, author, etc.</a:t>
            </a:r>
          </a:p>
          <a:p>
            <a:pPr lvl="1"/>
            <a:r>
              <a:rPr lang="en-US" dirty="0"/>
              <a:t>Frontend collects filter data and sends to backend.</a:t>
            </a:r>
          </a:p>
          <a:p>
            <a:pPr lvl="1"/>
            <a:r>
              <a:rPr lang="en-US" dirty="0"/>
              <a:t>Database indexing improves search efficiency.</a:t>
            </a:r>
          </a:p>
          <a:p>
            <a:pPr lvl="1"/>
            <a:endParaRPr lang="en-US" dirty="0"/>
          </a:p>
        </p:txBody>
      </p:sp>
      <p:pic>
        <p:nvPicPr>
          <p:cNvPr id="8" name="Picture 7">
            <a:extLst>
              <a:ext uri="{FF2B5EF4-FFF2-40B4-BE49-F238E27FC236}">
                <a16:creationId xmlns:a16="http://schemas.microsoft.com/office/drawing/2014/main" id="{39C7E79F-C8F5-5E52-010C-52C73073AA3E}"/>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10107279" y="197669"/>
            <a:ext cx="1677980" cy="1758582"/>
          </a:xfrm>
          <a:prstGeom prst="rect">
            <a:avLst/>
          </a:prstGeom>
        </p:spPr>
      </p:pic>
    </p:spTree>
    <p:extLst>
      <p:ext uri="{BB962C8B-B14F-4D97-AF65-F5344CB8AC3E}">
        <p14:creationId xmlns:p14="http://schemas.microsoft.com/office/powerpoint/2010/main" val="10693719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76806F3-BDAF-5A0E-9666-AE5CE5EB8B88}"/>
              </a:ext>
            </a:extLst>
          </p:cNvPr>
          <p:cNvSpPr>
            <a:spLocks noGrp="1"/>
          </p:cNvSpPr>
          <p:nvPr>
            <p:ph type="title"/>
          </p:nvPr>
        </p:nvSpPr>
        <p:spPr/>
        <p:txBody>
          <a:bodyPr/>
          <a:lstStyle/>
          <a:p>
            <a:r>
              <a:rPr lang="en-US" b="1" dirty="0"/>
              <a:t>Key Features</a:t>
            </a:r>
            <a:endParaRPr lang="en-US" dirty="0"/>
          </a:p>
        </p:txBody>
      </p:sp>
      <p:sp>
        <p:nvSpPr>
          <p:cNvPr id="8" name="Content Placeholder 7">
            <a:extLst>
              <a:ext uri="{FF2B5EF4-FFF2-40B4-BE49-F238E27FC236}">
                <a16:creationId xmlns:a16="http://schemas.microsoft.com/office/drawing/2014/main" id="{2CD68C1E-88D0-F183-81BF-6AC80AFA6D46}"/>
              </a:ext>
            </a:extLst>
          </p:cNvPr>
          <p:cNvSpPr>
            <a:spLocks noGrp="1"/>
          </p:cNvSpPr>
          <p:nvPr>
            <p:ph idx="1"/>
          </p:nvPr>
        </p:nvSpPr>
        <p:spPr/>
        <p:txBody>
          <a:bodyPr>
            <a:normAutofit lnSpcReduction="10000"/>
          </a:bodyPr>
          <a:lstStyle/>
          <a:p>
            <a:r>
              <a:rPr lang="en-US" dirty="0"/>
              <a:t>Uploading and Publishing Books</a:t>
            </a:r>
          </a:p>
          <a:p>
            <a:r>
              <a:rPr lang="en-US" dirty="0"/>
              <a:t>Writing reviews and rating them</a:t>
            </a:r>
          </a:p>
          <a:p>
            <a:r>
              <a:rPr lang="en-US" dirty="0"/>
              <a:t>Creating user accounts and custom profiles</a:t>
            </a:r>
          </a:p>
          <a:p>
            <a:r>
              <a:rPr lang="en-US" dirty="0"/>
              <a:t>Search and filter through an infinite possibility of books</a:t>
            </a:r>
          </a:p>
          <a:p>
            <a:r>
              <a:rPr lang="en-US" dirty="0"/>
              <a:t>Clean, structed layout that allows clean movement and navigation</a:t>
            </a:r>
          </a:p>
          <a:p>
            <a:r>
              <a:rPr lang="en-US" dirty="0"/>
              <a:t>Simple inputs and hashtag system.</a:t>
            </a:r>
          </a:p>
          <a:p>
            <a:endParaRPr lang="en-US" dirty="0"/>
          </a:p>
        </p:txBody>
      </p:sp>
      <p:pic>
        <p:nvPicPr>
          <p:cNvPr id="13" name="Picture 12">
            <a:extLst>
              <a:ext uri="{FF2B5EF4-FFF2-40B4-BE49-F238E27FC236}">
                <a16:creationId xmlns:a16="http://schemas.microsoft.com/office/drawing/2014/main" id="{B5B0A70B-5698-7E04-CDD8-FAAF33F7D362}"/>
              </a:ext>
            </a:extLst>
          </p:cNvPr>
          <p:cNvPicPr>
            <a:picLocks noChangeAspect="1"/>
          </p:cNvPicPr>
          <p:nvPr/>
        </p:nvPicPr>
        <p:blipFill>
          <a:blip r:embed="rId2"/>
          <a:srcRect l="1658" t="1019" r="1338" b="-1019"/>
          <a:stretch>
            <a:fillRect/>
          </a:stretch>
        </p:blipFill>
        <p:spPr>
          <a:xfrm>
            <a:off x="8324803" y="365124"/>
            <a:ext cx="3684173" cy="2912984"/>
          </a:xfrm>
          <a:prstGeom prst="rect">
            <a:avLst/>
          </a:prstGeom>
        </p:spPr>
      </p:pic>
      <p:pic>
        <p:nvPicPr>
          <p:cNvPr id="15" name="Picture 14">
            <a:extLst>
              <a:ext uri="{FF2B5EF4-FFF2-40B4-BE49-F238E27FC236}">
                <a16:creationId xmlns:a16="http://schemas.microsoft.com/office/drawing/2014/main" id="{4D398F17-E8E0-6E2C-1D69-6122AD9EDF8A}"/>
              </a:ext>
            </a:extLst>
          </p:cNvPr>
          <p:cNvPicPr>
            <a:picLocks noChangeAspect="1"/>
          </p:cNvPicPr>
          <p:nvPr/>
        </p:nvPicPr>
        <p:blipFill>
          <a:blip r:embed="rId3"/>
          <a:stretch>
            <a:fillRect/>
          </a:stretch>
        </p:blipFill>
        <p:spPr>
          <a:xfrm>
            <a:off x="8324803" y="3292473"/>
            <a:ext cx="3805064" cy="3011466"/>
          </a:xfrm>
          <a:prstGeom prst="rect">
            <a:avLst/>
          </a:prstGeom>
        </p:spPr>
      </p:pic>
      <p:pic>
        <p:nvPicPr>
          <p:cNvPr id="17" name="Picture 16">
            <a:extLst>
              <a:ext uri="{FF2B5EF4-FFF2-40B4-BE49-F238E27FC236}">
                <a16:creationId xmlns:a16="http://schemas.microsoft.com/office/drawing/2014/main" id="{767F214A-0A50-DD30-7AE4-C68E258A5201}"/>
              </a:ext>
            </a:extLst>
          </p:cNvPr>
          <p:cNvPicPr>
            <a:picLocks noChangeAspect="1"/>
          </p:cNvPicPr>
          <p:nvPr/>
        </p:nvPicPr>
        <p:blipFill>
          <a:blip r:embed="rId4"/>
          <a:stretch>
            <a:fillRect/>
          </a:stretch>
        </p:blipFill>
        <p:spPr>
          <a:xfrm>
            <a:off x="4847355" y="365124"/>
            <a:ext cx="2497289" cy="3826281"/>
          </a:xfrm>
          <a:prstGeom prst="rect">
            <a:avLst/>
          </a:prstGeom>
        </p:spPr>
      </p:pic>
      <p:pic>
        <p:nvPicPr>
          <p:cNvPr id="19" name="Picture 18">
            <a:extLst>
              <a:ext uri="{FF2B5EF4-FFF2-40B4-BE49-F238E27FC236}">
                <a16:creationId xmlns:a16="http://schemas.microsoft.com/office/drawing/2014/main" id="{7D9432D0-9206-2EF8-C22E-130A4CFB68D1}"/>
              </a:ext>
            </a:extLst>
          </p:cNvPr>
          <p:cNvPicPr>
            <a:picLocks noChangeAspect="1"/>
          </p:cNvPicPr>
          <p:nvPr/>
        </p:nvPicPr>
        <p:blipFill>
          <a:blip r:embed="rId5"/>
          <a:stretch>
            <a:fillRect/>
          </a:stretch>
        </p:blipFill>
        <p:spPr>
          <a:xfrm>
            <a:off x="4968899" y="4191405"/>
            <a:ext cx="2254200" cy="2595271"/>
          </a:xfrm>
          <a:prstGeom prst="rect">
            <a:avLst/>
          </a:prstGeom>
        </p:spPr>
      </p:pic>
    </p:spTree>
    <p:extLst>
      <p:ext uri="{BB962C8B-B14F-4D97-AF65-F5344CB8AC3E}">
        <p14:creationId xmlns:p14="http://schemas.microsoft.com/office/powerpoint/2010/main" val="3074151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3B7DC81-8E0B-3B38-149E-BC255D07E67C}"/>
              </a:ext>
            </a:extLst>
          </p:cNvPr>
          <p:cNvSpPr>
            <a:spLocks noGrp="1"/>
          </p:cNvSpPr>
          <p:nvPr>
            <p:ph type="title"/>
          </p:nvPr>
        </p:nvSpPr>
        <p:spPr>
          <a:xfrm>
            <a:off x="262108" y="217350"/>
            <a:ext cx="3925956" cy="1325563"/>
          </a:xfrm>
        </p:spPr>
        <p:txBody>
          <a:bodyPr/>
          <a:lstStyle/>
          <a:p>
            <a:pPr algn="ctr"/>
            <a:r>
              <a:rPr lang="en-US" dirty="0"/>
              <a:t>Demonstration Overview</a:t>
            </a:r>
          </a:p>
        </p:txBody>
      </p:sp>
      <p:pic>
        <p:nvPicPr>
          <p:cNvPr id="3" name="Picture 2">
            <a:extLst>
              <a:ext uri="{FF2B5EF4-FFF2-40B4-BE49-F238E27FC236}">
                <a16:creationId xmlns:a16="http://schemas.microsoft.com/office/drawing/2014/main" id="{5B6DF84F-B202-6A60-B6B3-17497DC376EC}"/>
              </a:ext>
            </a:extLst>
          </p:cNvPr>
          <p:cNvPicPr>
            <a:picLocks noChangeAspect="1"/>
          </p:cNvPicPr>
          <p:nvPr/>
        </p:nvPicPr>
        <p:blipFill>
          <a:blip r:embed="rId2"/>
          <a:stretch>
            <a:fillRect/>
          </a:stretch>
        </p:blipFill>
        <p:spPr>
          <a:xfrm>
            <a:off x="8165397" y="285138"/>
            <a:ext cx="3817880" cy="1897900"/>
          </a:xfrm>
          <a:prstGeom prst="rect">
            <a:avLst/>
          </a:prstGeom>
        </p:spPr>
      </p:pic>
      <p:pic>
        <p:nvPicPr>
          <p:cNvPr id="6" name="Picture 5">
            <a:extLst>
              <a:ext uri="{FF2B5EF4-FFF2-40B4-BE49-F238E27FC236}">
                <a16:creationId xmlns:a16="http://schemas.microsoft.com/office/drawing/2014/main" id="{B4312CD7-5A03-2DF0-E105-C3A94EF4DF1B}"/>
              </a:ext>
            </a:extLst>
          </p:cNvPr>
          <p:cNvPicPr>
            <a:picLocks noChangeAspect="1"/>
          </p:cNvPicPr>
          <p:nvPr/>
        </p:nvPicPr>
        <p:blipFill>
          <a:blip r:embed="rId3"/>
          <a:stretch>
            <a:fillRect/>
          </a:stretch>
        </p:blipFill>
        <p:spPr>
          <a:xfrm>
            <a:off x="8293575" y="2878124"/>
            <a:ext cx="3561523" cy="1784064"/>
          </a:xfrm>
          <a:prstGeom prst="rect">
            <a:avLst/>
          </a:prstGeom>
        </p:spPr>
      </p:pic>
      <p:pic>
        <p:nvPicPr>
          <p:cNvPr id="9" name="Picture 8">
            <a:extLst>
              <a:ext uri="{FF2B5EF4-FFF2-40B4-BE49-F238E27FC236}">
                <a16:creationId xmlns:a16="http://schemas.microsoft.com/office/drawing/2014/main" id="{2243AD12-58CE-2A9A-7A02-114A8E2C3B64}"/>
              </a:ext>
            </a:extLst>
          </p:cNvPr>
          <p:cNvPicPr>
            <a:picLocks noChangeAspect="1"/>
          </p:cNvPicPr>
          <p:nvPr/>
        </p:nvPicPr>
        <p:blipFill>
          <a:blip r:embed="rId4"/>
          <a:stretch>
            <a:fillRect/>
          </a:stretch>
        </p:blipFill>
        <p:spPr>
          <a:xfrm>
            <a:off x="262108" y="1452526"/>
            <a:ext cx="3872571" cy="1908741"/>
          </a:xfrm>
          <a:prstGeom prst="rect">
            <a:avLst/>
          </a:prstGeom>
        </p:spPr>
      </p:pic>
      <p:pic>
        <p:nvPicPr>
          <p:cNvPr id="13" name="Picture 12">
            <a:extLst>
              <a:ext uri="{FF2B5EF4-FFF2-40B4-BE49-F238E27FC236}">
                <a16:creationId xmlns:a16="http://schemas.microsoft.com/office/drawing/2014/main" id="{151A0373-1090-97F6-E9B8-615E7D2C2A7B}"/>
              </a:ext>
            </a:extLst>
          </p:cNvPr>
          <p:cNvPicPr>
            <a:picLocks noChangeAspect="1"/>
          </p:cNvPicPr>
          <p:nvPr/>
        </p:nvPicPr>
        <p:blipFill>
          <a:blip r:embed="rId5"/>
          <a:stretch>
            <a:fillRect/>
          </a:stretch>
        </p:blipFill>
        <p:spPr>
          <a:xfrm>
            <a:off x="118870" y="3649133"/>
            <a:ext cx="4097849" cy="2026110"/>
          </a:xfrm>
          <a:prstGeom prst="rect">
            <a:avLst/>
          </a:prstGeom>
        </p:spPr>
      </p:pic>
      <p:pic>
        <p:nvPicPr>
          <p:cNvPr id="16" name="Picture 15">
            <a:extLst>
              <a:ext uri="{FF2B5EF4-FFF2-40B4-BE49-F238E27FC236}">
                <a16:creationId xmlns:a16="http://schemas.microsoft.com/office/drawing/2014/main" id="{A467B6E9-1575-E937-D075-FD580FA114B9}"/>
              </a:ext>
            </a:extLst>
          </p:cNvPr>
          <p:cNvPicPr>
            <a:picLocks noChangeAspect="1"/>
          </p:cNvPicPr>
          <p:nvPr/>
        </p:nvPicPr>
        <p:blipFill>
          <a:blip r:embed="rId6"/>
          <a:stretch>
            <a:fillRect/>
          </a:stretch>
        </p:blipFill>
        <p:spPr>
          <a:xfrm>
            <a:off x="4368665" y="904634"/>
            <a:ext cx="3454669" cy="1708403"/>
          </a:xfrm>
          <a:prstGeom prst="rect">
            <a:avLst/>
          </a:prstGeom>
        </p:spPr>
      </p:pic>
      <p:pic>
        <p:nvPicPr>
          <p:cNvPr id="20" name="Picture 19">
            <a:extLst>
              <a:ext uri="{FF2B5EF4-FFF2-40B4-BE49-F238E27FC236}">
                <a16:creationId xmlns:a16="http://schemas.microsoft.com/office/drawing/2014/main" id="{0930BA5D-0F95-EB7A-CA4A-3413B66AB365}"/>
              </a:ext>
            </a:extLst>
          </p:cNvPr>
          <p:cNvPicPr>
            <a:picLocks noChangeAspect="1"/>
          </p:cNvPicPr>
          <p:nvPr/>
        </p:nvPicPr>
        <p:blipFill>
          <a:blip r:embed="rId7"/>
          <a:stretch>
            <a:fillRect/>
          </a:stretch>
        </p:blipFill>
        <p:spPr>
          <a:xfrm>
            <a:off x="4464015" y="3649133"/>
            <a:ext cx="3911600" cy="1950125"/>
          </a:xfrm>
          <a:prstGeom prst="rect">
            <a:avLst/>
          </a:prstGeom>
        </p:spPr>
      </p:pic>
    </p:spTree>
    <p:extLst>
      <p:ext uri="{BB962C8B-B14F-4D97-AF65-F5344CB8AC3E}">
        <p14:creationId xmlns:p14="http://schemas.microsoft.com/office/powerpoint/2010/main" val="2883147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5B7149-FBAB-9510-E992-9000833A04B4}"/>
              </a:ext>
            </a:extLst>
          </p:cNvPr>
          <p:cNvSpPr>
            <a:spLocks noGrp="1"/>
          </p:cNvSpPr>
          <p:nvPr>
            <p:ph type="title"/>
          </p:nvPr>
        </p:nvSpPr>
        <p:spPr/>
        <p:txBody>
          <a:bodyPr/>
          <a:lstStyle/>
          <a:p>
            <a:r>
              <a:rPr lang="en-US" dirty="0"/>
              <a:t>Testing and Evaluation</a:t>
            </a:r>
          </a:p>
        </p:txBody>
      </p:sp>
      <p:sp>
        <p:nvSpPr>
          <p:cNvPr id="8" name="Content Placeholder 7">
            <a:extLst>
              <a:ext uri="{FF2B5EF4-FFF2-40B4-BE49-F238E27FC236}">
                <a16:creationId xmlns:a16="http://schemas.microsoft.com/office/drawing/2014/main" id="{336ACFA1-CF3C-4D75-CFDF-576DDFC2CC4E}"/>
              </a:ext>
            </a:extLst>
          </p:cNvPr>
          <p:cNvSpPr>
            <a:spLocks noGrp="1"/>
          </p:cNvSpPr>
          <p:nvPr>
            <p:ph idx="1"/>
          </p:nvPr>
        </p:nvSpPr>
        <p:spPr>
          <a:xfrm>
            <a:off x="1920240" y="1825625"/>
            <a:ext cx="4400349" cy="3955415"/>
          </a:xfrm>
        </p:spPr>
        <p:txBody>
          <a:bodyPr/>
          <a:lstStyle/>
          <a:p>
            <a:pPr marL="0" indent="0">
              <a:buNone/>
            </a:pPr>
            <a:r>
              <a:rPr lang="en-US" dirty="0"/>
              <a:t>Several tests were conducted to ensure that the website ran correctly that vary from creating a new user, adding a book, and changing the cover of a book to something different.</a:t>
            </a:r>
            <a:br>
              <a:rPr lang="en-US" dirty="0"/>
            </a:br>
            <a:br>
              <a:rPr lang="en-US" dirty="0"/>
            </a:br>
            <a:r>
              <a:rPr lang="en-US" dirty="0"/>
              <a:t>Additionally, looking into the backend showed that any new users while testing were correctly stored and created.</a:t>
            </a:r>
          </a:p>
        </p:txBody>
      </p:sp>
      <p:pic>
        <p:nvPicPr>
          <p:cNvPr id="10" name="Picture 9">
            <a:extLst>
              <a:ext uri="{FF2B5EF4-FFF2-40B4-BE49-F238E27FC236}">
                <a16:creationId xmlns:a16="http://schemas.microsoft.com/office/drawing/2014/main" id="{61646D7A-5697-B4CE-6479-CB13AD7E4A62}"/>
              </a:ext>
            </a:extLst>
          </p:cNvPr>
          <p:cNvPicPr>
            <a:picLocks noChangeAspect="1"/>
          </p:cNvPicPr>
          <p:nvPr/>
        </p:nvPicPr>
        <p:blipFill>
          <a:blip r:embed="rId2"/>
          <a:stretch>
            <a:fillRect/>
          </a:stretch>
        </p:blipFill>
        <p:spPr>
          <a:xfrm>
            <a:off x="6637020" y="258712"/>
            <a:ext cx="2663331" cy="2863516"/>
          </a:xfrm>
          <a:prstGeom prst="rect">
            <a:avLst/>
          </a:prstGeom>
        </p:spPr>
      </p:pic>
      <p:pic>
        <p:nvPicPr>
          <p:cNvPr id="12" name="Picture 11">
            <a:extLst>
              <a:ext uri="{FF2B5EF4-FFF2-40B4-BE49-F238E27FC236}">
                <a16:creationId xmlns:a16="http://schemas.microsoft.com/office/drawing/2014/main" id="{96A7D1C1-BB9E-36BE-98F6-334E11AD6A43}"/>
              </a:ext>
            </a:extLst>
          </p:cNvPr>
          <p:cNvPicPr>
            <a:picLocks noChangeAspect="1"/>
          </p:cNvPicPr>
          <p:nvPr/>
        </p:nvPicPr>
        <p:blipFill>
          <a:blip r:embed="rId3"/>
          <a:stretch>
            <a:fillRect/>
          </a:stretch>
        </p:blipFill>
        <p:spPr>
          <a:xfrm>
            <a:off x="6458509" y="3175216"/>
            <a:ext cx="5668360" cy="1325563"/>
          </a:xfrm>
          <a:prstGeom prst="rect">
            <a:avLst/>
          </a:prstGeom>
        </p:spPr>
      </p:pic>
      <p:pic>
        <p:nvPicPr>
          <p:cNvPr id="14" name="Picture 13">
            <a:extLst>
              <a:ext uri="{FF2B5EF4-FFF2-40B4-BE49-F238E27FC236}">
                <a16:creationId xmlns:a16="http://schemas.microsoft.com/office/drawing/2014/main" id="{6938BB39-1FA8-B14C-36D1-1D6D89A97797}"/>
              </a:ext>
            </a:extLst>
          </p:cNvPr>
          <p:cNvPicPr>
            <a:picLocks noChangeAspect="1"/>
          </p:cNvPicPr>
          <p:nvPr/>
        </p:nvPicPr>
        <p:blipFill>
          <a:blip r:embed="rId4"/>
          <a:stretch>
            <a:fillRect/>
          </a:stretch>
        </p:blipFill>
        <p:spPr>
          <a:xfrm>
            <a:off x="9369085" y="258711"/>
            <a:ext cx="2757784" cy="2863516"/>
          </a:xfrm>
          <a:prstGeom prst="rect">
            <a:avLst/>
          </a:prstGeom>
        </p:spPr>
      </p:pic>
      <p:pic>
        <p:nvPicPr>
          <p:cNvPr id="18" name="Picture 17">
            <a:extLst>
              <a:ext uri="{FF2B5EF4-FFF2-40B4-BE49-F238E27FC236}">
                <a16:creationId xmlns:a16="http://schemas.microsoft.com/office/drawing/2014/main" id="{A8512804-F58F-52E7-8B61-F2487E4580EF}"/>
              </a:ext>
            </a:extLst>
          </p:cNvPr>
          <p:cNvPicPr>
            <a:picLocks noChangeAspect="1"/>
          </p:cNvPicPr>
          <p:nvPr/>
        </p:nvPicPr>
        <p:blipFill>
          <a:blip r:embed="rId5"/>
          <a:stretch>
            <a:fillRect/>
          </a:stretch>
        </p:blipFill>
        <p:spPr>
          <a:xfrm>
            <a:off x="6458508" y="4379495"/>
            <a:ext cx="5668359" cy="2401644"/>
          </a:xfrm>
          <a:prstGeom prst="rect">
            <a:avLst/>
          </a:prstGeom>
        </p:spPr>
      </p:pic>
      <p:pic>
        <p:nvPicPr>
          <p:cNvPr id="20" name="Picture 19">
            <a:extLst>
              <a:ext uri="{FF2B5EF4-FFF2-40B4-BE49-F238E27FC236}">
                <a16:creationId xmlns:a16="http://schemas.microsoft.com/office/drawing/2014/main" id="{84927292-7220-BB96-2E8D-50B6C9D60315}"/>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2849743" y="4780940"/>
            <a:ext cx="1754341" cy="2000199"/>
          </a:xfrm>
          <a:prstGeom prst="rect">
            <a:avLst/>
          </a:prstGeom>
        </p:spPr>
      </p:pic>
    </p:spTree>
    <p:extLst>
      <p:ext uri="{BB962C8B-B14F-4D97-AF65-F5344CB8AC3E}">
        <p14:creationId xmlns:p14="http://schemas.microsoft.com/office/powerpoint/2010/main" val="11814205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8A9B781-3682-3E2A-D2CD-E5D56E1CBBDF}"/>
              </a:ext>
            </a:extLst>
          </p:cNvPr>
          <p:cNvPicPr>
            <a:picLocks noChangeAspect="1"/>
          </p:cNvPicPr>
          <p:nvPr/>
        </p:nvPicPr>
        <p:blipFill>
          <a:blip r:embed="rId2"/>
          <a:stretch>
            <a:fillRect/>
          </a:stretch>
        </p:blipFill>
        <p:spPr>
          <a:xfrm>
            <a:off x="1738502" y="557463"/>
            <a:ext cx="5444267" cy="5743074"/>
          </a:xfrm>
          <a:prstGeom prst="rect">
            <a:avLst/>
          </a:prstGeom>
        </p:spPr>
      </p:pic>
      <p:pic>
        <p:nvPicPr>
          <p:cNvPr id="7" name="Picture 6">
            <a:extLst>
              <a:ext uri="{FF2B5EF4-FFF2-40B4-BE49-F238E27FC236}">
                <a16:creationId xmlns:a16="http://schemas.microsoft.com/office/drawing/2014/main" id="{5EB510DE-AEBA-0FE4-DCC8-B14535601362}"/>
              </a:ext>
            </a:extLst>
          </p:cNvPr>
          <p:cNvPicPr>
            <a:picLocks noChangeAspect="1"/>
          </p:cNvPicPr>
          <p:nvPr/>
        </p:nvPicPr>
        <p:blipFill>
          <a:blip r:embed="rId3"/>
          <a:stretch>
            <a:fillRect/>
          </a:stretch>
        </p:blipFill>
        <p:spPr>
          <a:xfrm>
            <a:off x="7311107" y="557462"/>
            <a:ext cx="4763006" cy="5743073"/>
          </a:xfrm>
          <a:prstGeom prst="rect">
            <a:avLst/>
          </a:prstGeom>
        </p:spPr>
      </p:pic>
    </p:spTree>
    <p:extLst>
      <p:ext uri="{BB962C8B-B14F-4D97-AF65-F5344CB8AC3E}">
        <p14:creationId xmlns:p14="http://schemas.microsoft.com/office/powerpoint/2010/main" val="2005063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D28CFF-EDCA-5949-947E-73890A087576}"/>
              </a:ext>
            </a:extLst>
          </p:cNvPr>
          <p:cNvSpPr/>
          <p:nvPr/>
        </p:nvSpPr>
        <p:spPr>
          <a:xfrm>
            <a:off x="1624085" y="687794"/>
            <a:ext cx="8354104" cy="6802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B315386-590B-5741-8EA8-5AB4BF38D295}"/>
              </a:ext>
            </a:extLst>
          </p:cNvPr>
          <p:cNvSpPr>
            <a:spLocks noGrp="1"/>
          </p:cNvSpPr>
          <p:nvPr>
            <p:ph type="title"/>
          </p:nvPr>
        </p:nvSpPr>
        <p:spPr>
          <a:xfrm>
            <a:off x="1624085" y="365124"/>
            <a:ext cx="9433560" cy="1325563"/>
          </a:xfrm>
        </p:spPr>
        <p:txBody>
          <a:bodyPr/>
          <a:lstStyle/>
          <a:p>
            <a:r>
              <a:rPr lang="en-US" b="1" dirty="0"/>
              <a:t>Challenges and Lessons</a:t>
            </a:r>
          </a:p>
        </p:txBody>
      </p:sp>
      <p:sp>
        <p:nvSpPr>
          <p:cNvPr id="3" name="Content Placeholder 2">
            <a:extLst>
              <a:ext uri="{FF2B5EF4-FFF2-40B4-BE49-F238E27FC236}">
                <a16:creationId xmlns:a16="http://schemas.microsoft.com/office/drawing/2014/main" id="{300BEBCF-950C-5741-97A4-0F564C5CB589}"/>
              </a:ext>
            </a:extLst>
          </p:cNvPr>
          <p:cNvSpPr>
            <a:spLocks noGrp="1"/>
          </p:cNvSpPr>
          <p:nvPr>
            <p:ph idx="1"/>
          </p:nvPr>
        </p:nvSpPr>
        <p:spPr>
          <a:xfrm>
            <a:off x="1920239" y="1825625"/>
            <a:ext cx="10035199" cy="3955415"/>
          </a:xfrm>
        </p:spPr>
        <p:txBody>
          <a:bodyPr>
            <a:normAutofit/>
          </a:bodyPr>
          <a:lstStyle/>
          <a:p>
            <a:pPr>
              <a:lnSpc>
                <a:spcPct val="150000"/>
              </a:lnSpc>
            </a:pPr>
            <a:r>
              <a:rPr lang="en-US" dirty="0"/>
              <a:t>Designing a user-friendly interface is complicated. Weighing in usefulness as well as simplicity can lead to unexpected outcomes resulting in the opposite necessities.</a:t>
            </a:r>
          </a:p>
          <a:p>
            <a:pPr>
              <a:lnSpc>
                <a:spcPct val="150000"/>
              </a:lnSpc>
            </a:pPr>
            <a:r>
              <a:rPr lang="en-US" dirty="0"/>
              <a:t>The balance of features for both authors and readers was difficult to scale to the other.</a:t>
            </a:r>
          </a:p>
          <a:p>
            <a:pPr>
              <a:lnSpc>
                <a:spcPct val="150000"/>
              </a:lnSpc>
            </a:pPr>
            <a:r>
              <a:rPr lang="en-US" dirty="0"/>
              <a:t>Managing books, reviews, and users with correct intentions can cause mistakes with banning or deleting incorrect users or novels, and plagiarism can run rampant without a system to stop it.</a:t>
            </a:r>
          </a:p>
        </p:txBody>
      </p:sp>
      <p:pic>
        <p:nvPicPr>
          <p:cNvPr id="6" name="Picture 5">
            <a:extLst>
              <a:ext uri="{FF2B5EF4-FFF2-40B4-BE49-F238E27FC236}">
                <a16:creationId xmlns:a16="http://schemas.microsoft.com/office/drawing/2014/main" id="{31DFB7EF-6DC7-F663-D918-A1C7932C14C6}"/>
              </a:ext>
            </a:extLst>
          </p:cNvPr>
          <p:cNvPicPr>
            <a:picLocks noChangeAspect="1"/>
          </p:cNvPicPr>
          <p:nvPr/>
        </p:nvPicPr>
        <p:blipFill>
          <a:blip r:embed="rId2">
            <a:duotone>
              <a:schemeClr val="accent4">
                <a:shade val="45000"/>
                <a:satMod val="135000"/>
              </a:schemeClr>
              <a:prstClr val="white"/>
            </a:duotone>
            <a:extLst>
              <a:ext uri="{837473B0-CC2E-450A-ABE3-18F120FF3D39}">
                <a1611:picAttrSrcUrl xmlns:a1611="http://schemas.microsoft.com/office/drawing/2016/11/main" r:id="rId3"/>
              </a:ext>
            </a:extLst>
          </a:blip>
          <a:stretch>
            <a:fillRect/>
          </a:stretch>
        </p:blipFill>
        <p:spPr>
          <a:xfrm>
            <a:off x="10235865" y="162890"/>
            <a:ext cx="1719573" cy="1595266"/>
          </a:xfrm>
          <a:prstGeom prst="rect">
            <a:avLst/>
          </a:prstGeom>
        </p:spPr>
      </p:pic>
    </p:spTree>
    <p:extLst>
      <p:ext uri="{BB962C8B-B14F-4D97-AF65-F5344CB8AC3E}">
        <p14:creationId xmlns:p14="http://schemas.microsoft.com/office/powerpoint/2010/main" val="695499647"/>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BF305E6E409946AD1DA7014EE1833A" ma:contentTypeVersion="13" ma:contentTypeDescription="Create a new document." ma:contentTypeScope="" ma:versionID="3a48271d1e9109a7d4e1343fbe8b0944">
  <xsd:schema xmlns:xsd="http://www.w3.org/2001/XMLSchema" xmlns:xs="http://www.w3.org/2001/XMLSchema" xmlns:p="http://schemas.microsoft.com/office/2006/metadata/properties" xmlns:ns2="1f55ec82-a505-4936-99e5-d41b25147da0" xmlns:ns3="f1f308d3-4c92-402a-ab04-f7497706f561" xmlns:ns4="037f3154-205b-4b03-832b-30bfd3483c4e" targetNamespace="http://schemas.microsoft.com/office/2006/metadata/properties" ma:root="true" ma:fieldsID="e5c01db92141c572c53529b0522945a0" ns2:_="" ns3:_="" ns4:_="">
    <xsd:import namespace="1f55ec82-a505-4936-99e5-d41b25147da0"/>
    <xsd:import namespace="f1f308d3-4c92-402a-ab04-f7497706f561"/>
    <xsd:import namespace="037f3154-205b-4b03-832b-30bfd3483c4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f55ec82-a505-4936-99e5-d41b25147da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391af29b-e898-46cd-ad54-75745d14b33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1f308d3-4c92-402a-ab04-f7497706f56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7f3154-205b-4b03-832b-30bfd3483c4e"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76497b92-814c-4c9d-aedf-954169f1025b}" ma:internalName="TaxCatchAll" ma:showField="CatchAllData" ma:web="037f3154-205b-4b03-832b-30bfd3483c4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37f3154-205b-4b03-832b-30bfd3483c4e" xsi:nil="true"/>
    <lcf76f155ced4ddcb4097134ff3c332f xmlns="1f55ec82-a505-4936-99e5-d41b25147da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68316C-8F1C-47B3-B8EF-A7FF01D67EC4}">
  <ds:schemaRefs>
    <ds:schemaRef ds:uri="037f3154-205b-4b03-832b-30bfd3483c4e"/>
    <ds:schemaRef ds:uri="1f55ec82-a505-4936-99e5-d41b25147da0"/>
    <ds:schemaRef ds:uri="f1f308d3-4c92-402a-ab04-f7497706f56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7899C4F-194D-47FC-918D-4EED357B8EAD}">
  <ds:schemaRefs>
    <ds:schemaRef ds:uri="f1f308d3-4c92-402a-ab04-f7497706f561"/>
    <ds:schemaRef ds:uri="http://schemas.microsoft.com/office/2006/documentManagement/types"/>
    <ds:schemaRef ds:uri="http://purl.org/dc/elements/1.1/"/>
    <ds:schemaRef ds:uri="1f55ec82-a505-4936-99e5-d41b25147da0"/>
    <ds:schemaRef ds:uri="http://schemas.microsoft.com/office/2006/metadata/properties"/>
    <ds:schemaRef ds:uri="http://schemas.microsoft.com/office/infopath/2007/PartnerControls"/>
    <ds:schemaRef ds:uri="http://www.w3.org/XML/1998/namespace"/>
    <ds:schemaRef ds:uri="http://schemas.openxmlformats.org/package/2006/metadata/core-properties"/>
    <ds:schemaRef ds:uri="037f3154-205b-4b03-832b-30bfd3483c4e"/>
    <ds:schemaRef ds:uri="http://purl.org/dc/dcmitype/"/>
    <ds:schemaRef ds:uri="http://purl.org/dc/terms/"/>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407</TotalTime>
  <Words>587</Words>
  <Application>Microsoft Office PowerPoint</Application>
  <PresentationFormat>Widescreen</PresentationFormat>
  <Paragraphs>59</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Book Finder</vt:lpstr>
      <vt:lpstr>The Problem</vt:lpstr>
      <vt:lpstr>The Solution: Book Finder</vt:lpstr>
      <vt:lpstr>System Architecture</vt:lpstr>
      <vt:lpstr>Key Features</vt:lpstr>
      <vt:lpstr>Demonstration Overview</vt:lpstr>
      <vt:lpstr>Testing and Evaluation</vt:lpstr>
      <vt:lpstr>PowerPoint Presentation</vt:lpstr>
      <vt:lpstr>Challenges and Lessons</vt:lpstr>
      <vt:lpstr>Future Work</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Eric Shea</cp:lastModifiedBy>
  <cp:revision>13</cp:revision>
  <dcterms:created xsi:type="dcterms:W3CDTF">2019-06-25T19:12:02Z</dcterms:created>
  <dcterms:modified xsi:type="dcterms:W3CDTF">2026-04-09T04:02:26Z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0x010100CCBF305E6E409946AD1DA7014EE1833A</vt:lpwstr>
  </property>
  <property fmtid="{D5CDD505-2E9C-101B-9397-08002B2CF9AE}" pid="3" name="MediaServiceImageTags">
    <vt:lpwstr/>
  </property>
</Properties>
</file>