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11"/>
  </p:notesMasterIdLst>
  <p:sldIdLst>
    <p:sldId id="256" r:id="rId5"/>
    <p:sldId id="258" r:id="rId6"/>
    <p:sldId id="260" r:id="rId7"/>
    <p:sldId id="264" r:id="rId8"/>
    <p:sldId id="280" r:id="rId9"/>
    <p:sldId id="279" r:id="rId1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Eduardo 1" initials="E1"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737" autoAdjust="0"/>
  </p:normalViewPr>
  <p:slideViewPr>
    <p:cSldViewPr snapToGrid="0">
      <p:cViewPr varScale="1">
        <p:scale>
          <a:sx n="113" d="100"/>
          <a:sy n="113" d="100"/>
        </p:scale>
        <p:origin x="474" y="11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presProps" Target="pres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theme" Target="theme/theme1.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5BE8FB8-435D-2347-BE0C-8C8605F7E0B6}" type="datetimeFigureOut">
              <a:rPr lang="en-US" smtClean="0"/>
              <a:t>4/8/2026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6B7D53D-4AF1-3446-B142-98B7F29EEE94}" type="slidenum">
              <a:rPr lang="en-US" smtClean="0"/>
              <a:t>‹#›</a:t>
            </a:fld>
            <a:endParaRPr lang="en-US"/>
          </a:p>
        </p:txBody>
      </p:sp>
    </p:spTree>
    <p:extLst>
      <p:ext uri="{BB962C8B-B14F-4D97-AF65-F5344CB8AC3E}">
        <p14:creationId xmlns:p14="http://schemas.microsoft.com/office/powerpoint/2010/main" val="316170554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826C96-2D46-9C4B-AE46-859B792ABC19}"/>
              </a:ext>
            </a:extLst>
          </p:cNvPr>
          <p:cNvSpPr>
            <a:spLocks noGrp="1"/>
          </p:cNvSpPr>
          <p:nvPr>
            <p:ph type="ctrTitle"/>
          </p:nvPr>
        </p:nvSpPr>
        <p:spPr>
          <a:xfrm>
            <a:off x="1859280" y="1041400"/>
            <a:ext cx="9072880" cy="2387600"/>
          </a:xfrm>
        </p:spPr>
        <p:txBody>
          <a:bodyPr anchor="b"/>
          <a:lstStyle>
            <a:lvl1pPr algn="l">
              <a:defRPr sz="6000">
                <a:latin typeface="+mj-lt"/>
              </a:defRPr>
            </a:lvl1pPr>
          </a:lstStyle>
          <a:p>
            <a:r>
              <a:rPr lang="en-US"/>
              <a:t>Click to edit Master title style</a:t>
            </a:r>
          </a:p>
        </p:txBody>
      </p:sp>
      <p:sp>
        <p:nvSpPr>
          <p:cNvPr id="3" name="Subtitle 2">
            <a:extLst>
              <a:ext uri="{FF2B5EF4-FFF2-40B4-BE49-F238E27FC236}">
                <a16:creationId xmlns:a16="http://schemas.microsoft.com/office/drawing/2014/main" id="{D5E1DDBC-27B7-EE49-AF57-DEA041F418A9}"/>
              </a:ext>
            </a:extLst>
          </p:cNvPr>
          <p:cNvSpPr>
            <a:spLocks noGrp="1"/>
          </p:cNvSpPr>
          <p:nvPr>
            <p:ph type="subTitle" idx="1"/>
          </p:nvPr>
        </p:nvSpPr>
        <p:spPr>
          <a:xfrm>
            <a:off x="1859280" y="3521075"/>
            <a:ext cx="9072880" cy="1655762"/>
          </a:xfrm>
        </p:spPr>
        <p:txBody>
          <a:bodyPr/>
          <a:lstStyle>
            <a:lvl1pPr marL="0" indent="0" algn="l">
              <a:buNone/>
              <a:defRPr sz="2400">
                <a:latin typeface="+mn-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96891389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2_Comparison">
    <p:spTree>
      <p:nvGrpSpPr>
        <p:cNvPr id="1" name=""/>
        <p:cNvGrpSpPr/>
        <p:nvPr/>
      </p:nvGrpSpPr>
      <p:grpSpPr>
        <a:xfrm>
          <a:off x="0" y="0"/>
          <a:ext cx="0" cy="0"/>
          <a:chOff x="0" y="0"/>
          <a:chExt cx="0" cy="0"/>
        </a:xfrm>
      </p:grpSpPr>
      <p:pic>
        <p:nvPicPr>
          <p:cNvPr id="4" name="Picture 3" descr="A close up of a logo&#10;&#10;Description automatically generated">
            <a:extLst>
              <a:ext uri="{FF2B5EF4-FFF2-40B4-BE49-F238E27FC236}">
                <a16:creationId xmlns:a16="http://schemas.microsoft.com/office/drawing/2014/main" id="{6B74D571-5D0A-1C4A-8AEF-1EC65E11EB30}"/>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3" name="Text Placeholder 2">
            <a:extLst>
              <a:ext uri="{FF2B5EF4-FFF2-40B4-BE49-F238E27FC236}">
                <a16:creationId xmlns:a16="http://schemas.microsoft.com/office/drawing/2014/main" id="{6C56BB26-8D17-FF41-8233-095B59A9CDAE}"/>
              </a:ext>
            </a:extLst>
          </p:cNvPr>
          <p:cNvSpPr>
            <a:spLocks noGrp="1"/>
          </p:cNvSpPr>
          <p:nvPr>
            <p:ph type="body" idx="1"/>
          </p:nvPr>
        </p:nvSpPr>
        <p:spPr>
          <a:xfrm>
            <a:off x="1918652" y="1681163"/>
            <a:ext cx="4582160" cy="823912"/>
          </a:xfrm>
        </p:spPr>
        <p:txBody>
          <a:bodyPr anchor="b"/>
          <a:lstStyle>
            <a:lvl1pPr marL="0" indent="0">
              <a:buNone/>
              <a:defRPr sz="24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5" name="Text Placeholder 4">
            <a:extLst>
              <a:ext uri="{FF2B5EF4-FFF2-40B4-BE49-F238E27FC236}">
                <a16:creationId xmlns:a16="http://schemas.microsoft.com/office/drawing/2014/main" id="{6FB5802E-8632-E64F-8945-8F160C08F39F}"/>
              </a:ext>
            </a:extLst>
          </p:cNvPr>
          <p:cNvSpPr>
            <a:spLocks noGrp="1"/>
          </p:cNvSpPr>
          <p:nvPr>
            <p:ph type="body" sz="quarter" idx="3"/>
          </p:nvPr>
        </p:nvSpPr>
        <p:spPr>
          <a:xfrm>
            <a:off x="6771640" y="1681163"/>
            <a:ext cx="4583748" cy="823912"/>
          </a:xfrm>
        </p:spPr>
        <p:txBody>
          <a:bodyPr anchor="b"/>
          <a:lstStyle>
            <a:lvl1pPr marL="0" indent="0">
              <a:buNone/>
              <a:defRPr sz="24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7" name="Date Placeholder 6">
            <a:extLst>
              <a:ext uri="{FF2B5EF4-FFF2-40B4-BE49-F238E27FC236}">
                <a16:creationId xmlns:a16="http://schemas.microsoft.com/office/drawing/2014/main" id="{BCF88939-A5E5-534A-8777-76D8C439AFE1}"/>
              </a:ext>
            </a:extLst>
          </p:cNvPr>
          <p:cNvSpPr>
            <a:spLocks noGrp="1"/>
          </p:cNvSpPr>
          <p:nvPr>
            <p:ph type="dt" sz="half" idx="10"/>
          </p:nvPr>
        </p:nvSpPr>
        <p:spPr/>
        <p:txBody>
          <a:bodyPr/>
          <a:lstStyle/>
          <a:p>
            <a:fld id="{B10FC646-D706-F744-8D74-285615B3AD1C}" type="datetimeFigureOut">
              <a:rPr lang="en-US" smtClean="0"/>
              <a:t>4/8/2026</a:t>
            </a:fld>
            <a:endParaRPr lang="en-US"/>
          </a:p>
        </p:txBody>
      </p:sp>
      <p:sp>
        <p:nvSpPr>
          <p:cNvPr id="8" name="Footer Placeholder 7">
            <a:extLst>
              <a:ext uri="{FF2B5EF4-FFF2-40B4-BE49-F238E27FC236}">
                <a16:creationId xmlns:a16="http://schemas.microsoft.com/office/drawing/2014/main" id="{014D3F7B-B0B5-EE48-ADBA-3DA485EF3553}"/>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CC0F55C2-337F-F94B-AA8D-2667A97CEF10}"/>
              </a:ext>
            </a:extLst>
          </p:cNvPr>
          <p:cNvSpPr>
            <a:spLocks noGrp="1"/>
          </p:cNvSpPr>
          <p:nvPr>
            <p:ph type="sldNum" sz="quarter" idx="12"/>
          </p:nvPr>
        </p:nvSpPr>
        <p:spPr/>
        <p:txBody>
          <a:bodyPr/>
          <a:lstStyle/>
          <a:p>
            <a:fld id="{7EE6AFEC-37F4-1D48-80F4-D3D02F74536C}" type="slidenum">
              <a:rPr lang="en-US" smtClean="0"/>
              <a:t>‹#›</a:t>
            </a:fld>
            <a:endParaRPr lang="en-US"/>
          </a:p>
        </p:txBody>
      </p:sp>
      <p:sp>
        <p:nvSpPr>
          <p:cNvPr id="10" name="Content Placeholder 2">
            <a:extLst>
              <a:ext uri="{FF2B5EF4-FFF2-40B4-BE49-F238E27FC236}">
                <a16:creationId xmlns:a16="http://schemas.microsoft.com/office/drawing/2014/main" id="{8C8E4565-FC2C-B444-8F57-8F7547ABAC29}"/>
              </a:ext>
            </a:extLst>
          </p:cNvPr>
          <p:cNvSpPr>
            <a:spLocks noGrp="1"/>
          </p:cNvSpPr>
          <p:nvPr>
            <p:ph sz="half" idx="13"/>
          </p:nvPr>
        </p:nvSpPr>
        <p:spPr>
          <a:xfrm>
            <a:off x="1920240" y="2671762"/>
            <a:ext cx="4582160" cy="2987358"/>
          </a:xfrm>
        </p:spPr>
        <p:txBody>
          <a:bodyPr/>
          <a:lstStyle>
            <a:lvl1pPr>
              <a:defRPr>
                <a:solidFill>
                  <a:schemeClr val="accent1"/>
                </a:solidFill>
              </a:defRPr>
            </a:lvl1pPr>
            <a:lvl2pPr>
              <a:defRPr>
                <a:solidFill>
                  <a:schemeClr val="accent1"/>
                </a:solidFill>
              </a:defRPr>
            </a:lvl2pPr>
            <a:lvl3pPr>
              <a:defRPr>
                <a:solidFill>
                  <a:schemeClr val="accent1"/>
                </a:solidFill>
              </a:defRPr>
            </a:lvl3pPr>
            <a:lvl4pPr>
              <a:defRPr>
                <a:solidFill>
                  <a:schemeClr val="accent1"/>
                </a:solidFill>
              </a:defRPr>
            </a:lvl4pPr>
            <a:lvl5pPr>
              <a:defRPr>
                <a:solidFill>
                  <a:schemeClr val="accent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Title 1">
            <a:extLst>
              <a:ext uri="{FF2B5EF4-FFF2-40B4-BE49-F238E27FC236}">
                <a16:creationId xmlns:a16="http://schemas.microsoft.com/office/drawing/2014/main" id="{6B9C816B-C660-9C4B-8BB9-ED115ACA4448}"/>
              </a:ext>
            </a:extLst>
          </p:cNvPr>
          <p:cNvSpPr txBox="1">
            <a:spLocks/>
          </p:cNvSpPr>
          <p:nvPr userDrawn="1"/>
        </p:nvSpPr>
        <p:spPr>
          <a:xfrm>
            <a:off x="1920240" y="365125"/>
            <a:ext cx="943356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bg1"/>
                </a:solidFill>
                <a:latin typeface="+mj-lt"/>
                <a:ea typeface="+mj-ea"/>
                <a:cs typeface="+mj-cs"/>
              </a:defRPr>
            </a:lvl1pPr>
          </a:lstStyle>
          <a:p>
            <a:r>
              <a:rPr lang="en-US">
                <a:solidFill>
                  <a:schemeClr val="accent1"/>
                </a:solidFill>
              </a:rPr>
              <a:t>Click to edit Master title style</a:t>
            </a:r>
          </a:p>
        </p:txBody>
      </p:sp>
      <p:sp>
        <p:nvSpPr>
          <p:cNvPr id="12" name="Content Placeholder 2">
            <a:extLst>
              <a:ext uri="{FF2B5EF4-FFF2-40B4-BE49-F238E27FC236}">
                <a16:creationId xmlns:a16="http://schemas.microsoft.com/office/drawing/2014/main" id="{01E401C8-8FFC-A04D-A35D-59169EAE3D32}"/>
              </a:ext>
            </a:extLst>
          </p:cNvPr>
          <p:cNvSpPr>
            <a:spLocks noGrp="1"/>
          </p:cNvSpPr>
          <p:nvPr>
            <p:ph sz="half" idx="14"/>
          </p:nvPr>
        </p:nvSpPr>
        <p:spPr>
          <a:xfrm>
            <a:off x="6771640" y="2671762"/>
            <a:ext cx="4582160" cy="2987358"/>
          </a:xfrm>
        </p:spPr>
        <p:txBody>
          <a:bodyPr/>
          <a:lstStyle>
            <a:lvl1pPr>
              <a:defRPr>
                <a:solidFill>
                  <a:schemeClr val="accent1"/>
                </a:solidFill>
              </a:defRPr>
            </a:lvl1pPr>
            <a:lvl2pPr>
              <a:defRPr>
                <a:solidFill>
                  <a:schemeClr val="accent1"/>
                </a:solidFill>
              </a:defRPr>
            </a:lvl2pPr>
            <a:lvl3pPr>
              <a:defRPr>
                <a:solidFill>
                  <a:schemeClr val="accent1"/>
                </a:solidFill>
              </a:defRPr>
            </a:lvl3pPr>
            <a:lvl4pPr>
              <a:defRPr>
                <a:solidFill>
                  <a:schemeClr val="accent1"/>
                </a:solidFill>
              </a:defRPr>
            </a:lvl4pPr>
            <a:lvl5pPr>
              <a:defRPr>
                <a:solidFill>
                  <a:schemeClr val="accent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05408536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obj" preserve="1">
  <p:cSld name="3_Title and Content">
    <p:spTree>
      <p:nvGrpSpPr>
        <p:cNvPr id="1" name=""/>
        <p:cNvGrpSpPr/>
        <p:nvPr/>
      </p:nvGrpSpPr>
      <p:grpSpPr>
        <a:xfrm>
          <a:off x="0" y="0"/>
          <a:ext cx="0" cy="0"/>
          <a:chOff x="0" y="0"/>
          <a:chExt cx="0" cy="0"/>
        </a:xfrm>
      </p:grpSpPr>
      <p:pic>
        <p:nvPicPr>
          <p:cNvPr id="8" name="Picture 7" descr="A picture containing sitting, water, man, black&#10;&#10;Description automatically generated">
            <a:extLst>
              <a:ext uri="{FF2B5EF4-FFF2-40B4-BE49-F238E27FC236}">
                <a16:creationId xmlns:a16="http://schemas.microsoft.com/office/drawing/2014/main" id="{5C761069-666A-9F4F-AAE5-C820E56AA27C}"/>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84C8C506-62B0-3B4E-A6FC-2F95F5B74E22}"/>
              </a:ext>
            </a:extLst>
          </p:cNvPr>
          <p:cNvSpPr>
            <a:spLocks noGrp="1"/>
          </p:cNvSpPr>
          <p:nvPr>
            <p:ph type="title"/>
          </p:nvPr>
        </p:nvSpPr>
        <p:spPr>
          <a:xfrm>
            <a:off x="1920240" y="365125"/>
            <a:ext cx="9433560" cy="1325563"/>
          </a:xfrm>
        </p:spPr>
        <p:txBody>
          <a:bodyPr/>
          <a:lstStyle>
            <a:lvl1pPr>
              <a:defRPr>
                <a:solidFill>
                  <a:schemeClr val="accent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17237528-8BB0-6B46-9CD9-542AA14DDB32}"/>
              </a:ext>
            </a:extLst>
          </p:cNvPr>
          <p:cNvSpPr>
            <a:spLocks noGrp="1"/>
          </p:cNvSpPr>
          <p:nvPr>
            <p:ph idx="1"/>
          </p:nvPr>
        </p:nvSpPr>
        <p:spPr>
          <a:xfrm>
            <a:off x="1920240" y="1825625"/>
            <a:ext cx="9433560" cy="3955415"/>
          </a:xfrm>
        </p:spPr>
        <p:txBody>
          <a:bodyPr/>
          <a:lstStyle>
            <a:lvl1pPr>
              <a:defRPr>
                <a:solidFill>
                  <a:schemeClr val="accent1"/>
                </a:solidFill>
              </a:defRPr>
            </a:lvl1pPr>
            <a:lvl2pPr>
              <a:defRPr>
                <a:solidFill>
                  <a:schemeClr val="accent1"/>
                </a:solidFill>
              </a:defRPr>
            </a:lvl2pPr>
            <a:lvl3pPr>
              <a:defRPr>
                <a:solidFill>
                  <a:schemeClr val="accent1"/>
                </a:solidFill>
              </a:defRPr>
            </a:lvl3pPr>
            <a:lvl4pPr>
              <a:defRPr>
                <a:solidFill>
                  <a:schemeClr val="accent1"/>
                </a:solidFill>
              </a:defRPr>
            </a:lvl4pPr>
            <a:lvl5pPr>
              <a:defRPr>
                <a:solidFill>
                  <a:schemeClr val="accent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18132C5-8314-D44C-97FA-65F882B9A367}"/>
              </a:ext>
            </a:extLst>
          </p:cNvPr>
          <p:cNvSpPr>
            <a:spLocks noGrp="1"/>
          </p:cNvSpPr>
          <p:nvPr>
            <p:ph type="dt" sz="half" idx="10"/>
          </p:nvPr>
        </p:nvSpPr>
        <p:spPr>
          <a:xfrm>
            <a:off x="1920240" y="6356350"/>
            <a:ext cx="2611120" cy="365125"/>
          </a:xfrm>
        </p:spPr>
        <p:txBody>
          <a:bodyPr/>
          <a:lstStyle>
            <a:lvl1pPr>
              <a:defRPr>
                <a:solidFill>
                  <a:schemeClr val="tx1">
                    <a:lumMod val="75000"/>
                    <a:lumOff val="25000"/>
                  </a:schemeClr>
                </a:solidFill>
              </a:defRPr>
            </a:lvl1pPr>
          </a:lstStyle>
          <a:p>
            <a:fld id="{B10FC646-D706-F744-8D74-285615B3AD1C}" type="datetimeFigureOut">
              <a:rPr lang="en-US" smtClean="0"/>
              <a:pPr/>
              <a:t>4/8/2026</a:t>
            </a:fld>
            <a:endParaRPr lang="en-US"/>
          </a:p>
        </p:txBody>
      </p:sp>
      <p:sp>
        <p:nvSpPr>
          <p:cNvPr id="5" name="Footer Placeholder 4">
            <a:extLst>
              <a:ext uri="{FF2B5EF4-FFF2-40B4-BE49-F238E27FC236}">
                <a16:creationId xmlns:a16="http://schemas.microsoft.com/office/drawing/2014/main" id="{8E277702-0E8E-D04E-B52C-068046A40D95}"/>
              </a:ext>
            </a:extLst>
          </p:cNvPr>
          <p:cNvSpPr>
            <a:spLocks noGrp="1"/>
          </p:cNvSpPr>
          <p:nvPr>
            <p:ph type="ftr" sz="quarter" idx="11"/>
          </p:nvPr>
        </p:nvSpPr>
        <p:spPr/>
        <p:txBody>
          <a:bodyPr/>
          <a:lstStyle>
            <a:lvl1pPr>
              <a:defRPr>
                <a:solidFill>
                  <a:schemeClr val="tx1">
                    <a:lumMod val="75000"/>
                    <a:lumOff val="25000"/>
                  </a:schemeClr>
                </a:solidFill>
              </a:defRPr>
            </a:lvl1pPr>
          </a:lstStyle>
          <a:p>
            <a:endParaRPr lang="en-US"/>
          </a:p>
        </p:txBody>
      </p:sp>
      <p:sp>
        <p:nvSpPr>
          <p:cNvPr id="6" name="Slide Number Placeholder 5">
            <a:extLst>
              <a:ext uri="{FF2B5EF4-FFF2-40B4-BE49-F238E27FC236}">
                <a16:creationId xmlns:a16="http://schemas.microsoft.com/office/drawing/2014/main" id="{3CA9647A-416E-A040-B69A-AFDA53EA0EA4}"/>
              </a:ext>
            </a:extLst>
          </p:cNvPr>
          <p:cNvSpPr>
            <a:spLocks noGrp="1"/>
          </p:cNvSpPr>
          <p:nvPr>
            <p:ph type="sldNum" sz="quarter" idx="12"/>
          </p:nvPr>
        </p:nvSpPr>
        <p:spPr/>
        <p:txBody>
          <a:bodyPr/>
          <a:lstStyle>
            <a:lvl1pPr>
              <a:defRPr>
                <a:solidFill>
                  <a:schemeClr val="tx1">
                    <a:lumMod val="75000"/>
                    <a:lumOff val="25000"/>
                  </a:schemeClr>
                </a:solidFill>
              </a:defRPr>
            </a:lvl1pPr>
          </a:lstStyle>
          <a:p>
            <a:fld id="{7EE6AFEC-37F4-1D48-80F4-D3D02F74536C}" type="slidenum">
              <a:rPr lang="en-US" smtClean="0"/>
              <a:pPr/>
              <a:t>‹#›</a:t>
            </a:fld>
            <a:endParaRPr lang="en-US"/>
          </a:p>
        </p:txBody>
      </p:sp>
    </p:spTree>
    <p:extLst>
      <p:ext uri="{BB962C8B-B14F-4D97-AF65-F5344CB8AC3E}">
        <p14:creationId xmlns:p14="http://schemas.microsoft.com/office/powerpoint/2010/main" val="269771004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3_Two Content">
    <p:spTree>
      <p:nvGrpSpPr>
        <p:cNvPr id="1" name=""/>
        <p:cNvGrpSpPr/>
        <p:nvPr/>
      </p:nvGrpSpPr>
      <p:grpSpPr>
        <a:xfrm>
          <a:off x="0" y="0"/>
          <a:ext cx="0" cy="0"/>
          <a:chOff x="0" y="0"/>
          <a:chExt cx="0" cy="0"/>
        </a:xfrm>
      </p:grpSpPr>
      <p:pic>
        <p:nvPicPr>
          <p:cNvPr id="4" name="Picture 3" descr="A picture containing sitting, water, man, black&#10;&#10;Description automatically generated">
            <a:extLst>
              <a:ext uri="{FF2B5EF4-FFF2-40B4-BE49-F238E27FC236}">
                <a16:creationId xmlns:a16="http://schemas.microsoft.com/office/drawing/2014/main" id="{D65D4768-7035-6E47-8FDF-2C1C622E73A1}"/>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3" name="Content Placeholder 2">
            <a:extLst>
              <a:ext uri="{FF2B5EF4-FFF2-40B4-BE49-F238E27FC236}">
                <a16:creationId xmlns:a16="http://schemas.microsoft.com/office/drawing/2014/main" id="{BAD4CAFE-77C6-2B47-A011-297FF70AFF8E}"/>
              </a:ext>
            </a:extLst>
          </p:cNvPr>
          <p:cNvSpPr>
            <a:spLocks noGrp="1"/>
          </p:cNvSpPr>
          <p:nvPr>
            <p:ph sz="half" idx="1"/>
          </p:nvPr>
        </p:nvSpPr>
        <p:spPr>
          <a:xfrm>
            <a:off x="1920240" y="1825625"/>
            <a:ext cx="4582160" cy="3833495"/>
          </a:xfrm>
        </p:spPr>
        <p:txBody>
          <a:bodyPr/>
          <a:lstStyle>
            <a:lvl1pPr>
              <a:defRPr>
                <a:solidFill>
                  <a:schemeClr val="accent1"/>
                </a:solidFill>
              </a:defRPr>
            </a:lvl1pPr>
            <a:lvl2pPr>
              <a:defRPr>
                <a:solidFill>
                  <a:schemeClr val="accent1"/>
                </a:solidFill>
              </a:defRPr>
            </a:lvl2pPr>
            <a:lvl3pPr>
              <a:defRPr>
                <a:solidFill>
                  <a:schemeClr val="accent1"/>
                </a:solidFill>
              </a:defRPr>
            </a:lvl3pPr>
            <a:lvl4pPr>
              <a:defRPr>
                <a:solidFill>
                  <a:schemeClr val="accent1"/>
                </a:solidFill>
              </a:defRPr>
            </a:lvl4pPr>
            <a:lvl5pPr>
              <a:defRPr>
                <a:solidFill>
                  <a:schemeClr val="accent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7AE78DEC-E24D-5E4F-929A-926B6CED4916}"/>
              </a:ext>
            </a:extLst>
          </p:cNvPr>
          <p:cNvSpPr>
            <a:spLocks noGrp="1"/>
          </p:cNvSpPr>
          <p:nvPr>
            <p:ph type="dt" sz="half" idx="10"/>
          </p:nvPr>
        </p:nvSpPr>
        <p:spPr>
          <a:xfrm>
            <a:off x="1920240" y="6356350"/>
            <a:ext cx="2611120" cy="365125"/>
          </a:xfrm>
        </p:spPr>
        <p:txBody>
          <a:bodyPr/>
          <a:lstStyle>
            <a:lvl1pPr>
              <a:defRPr>
                <a:solidFill>
                  <a:schemeClr val="tx1">
                    <a:lumMod val="75000"/>
                    <a:lumOff val="25000"/>
                  </a:schemeClr>
                </a:solidFill>
              </a:defRPr>
            </a:lvl1pPr>
          </a:lstStyle>
          <a:p>
            <a:fld id="{B10FC646-D706-F744-8D74-285615B3AD1C}" type="datetimeFigureOut">
              <a:rPr lang="en-US" smtClean="0"/>
              <a:pPr/>
              <a:t>4/8/2026</a:t>
            </a:fld>
            <a:endParaRPr lang="en-US"/>
          </a:p>
        </p:txBody>
      </p:sp>
      <p:sp>
        <p:nvSpPr>
          <p:cNvPr id="6" name="Footer Placeholder 5">
            <a:extLst>
              <a:ext uri="{FF2B5EF4-FFF2-40B4-BE49-F238E27FC236}">
                <a16:creationId xmlns:a16="http://schemas.microsoft.com/office/drawing/2014/main" id="{D8E8C3D4-F607-1F4C-89FB-51FC6CDE4CCB}"/>
              </a:ext>
            </a:extLst>
          </p:cNvPr>
          <p:cNvSpPr>
            <a:spLocks noGrp="1"/>
          </p:cNvSpPr>
          <p:nvPr>
            <p:ph type="ftr" sz="quarter" idx="11"/>
          </p:nvPr>
        </p:nvSpPr>
        <p:spPr/>
        <p:txBody>
          <a:bodyPr/>
          <a:lstStyle>
            <a:lvl1pPr>
              <a:defRPr>
                <a:solidFill>
                  <a:schemeClr val="tx1">
                    <a:lumMod val="75000"/>
                    <a:lumOff val="25000"/>
                  </a:schemeClr>
                </a:solidFill>
              </a:defRPr>
            </a:lvl1pPr>
          </a:lstStyle>
          <a:p>
            <a:endParaRPr lang="en-US"/>
          </a:p>
        </p:txBody>
      </p:sp>
      <p:sp>
        <p:nvSpPr>
          <p:cNvPr id="7" name="Slide Number Placeholder 6">
            <a:extLst>
              <a:ext uri="{FF2B5EF4-FFF2-40B4-BE49-F238E27FC236}">
                <a16:creationId xmlns:a16="http://schemas.microsoft.com/office/drawing/2014/main" id="{2C140EA9-9A4A-154E-835E-F0346154DF63}"/>
              </a:ext>
            </a:extLst>
          </p:cNvPr>
          <p:cNvSpPr>
            <a:spLocks noGrp="1"/>
          </p:cNvSpPr>
          <p:nvPr>
            <p:ph type="sldNum" sz="quarter" idx="12"/>
          </p:nvPr>
        </p:nvSpPr>
        <p:spPr/>
        <p:txBody>
          <a:bodyPr/>
          <a:lstStyle>
            <a:lvl1pPr>
              <a:defRPr>
                <a:solidFill>
                  <a:schemeClr val="tx1">
                    <a:lumMod val="75000"/>
                    <a:lumOff val="25000"/>
                  </a:schemeClr>
                </a:solidFill>
              </a:defRPr>
            </a:lvl1pPr>
          </a:lstStyle>
          <a:p>
            <a:fld id="{7EE6AFEC-37F4-1D48-80F4-D3D02F74536C}" type="slidenum">
              <a:rPr lang="en-US" smtClean="0"/>
              <a:pPr/>
              <a:t>‹#›</a:t>
            </a:fld>
            <a:endParaRPr lang="en-US"/>
          </a:p>
        </p:txBody>
      </p:sp>
      <p:sp>
        <p:nvSpPr>
          <p:cNvPr id="8" name="Title 1">
            <a:extLst>
              <a:ext uri="{FF2B5EF4-FFF2-40B4-BE49-F238E27FC236}">
                <a16:creationId xmlns:a16="http://schemas.microsoft.com/office/drawing/2014/main" id="{B6EE7176-8C0B-1F43-9A31-283CA5592829}"/>
              </a:ext>
            </a:extLst>
          </p:cNvPr>
          <p:cNvSpPr txBox="1">
            <a:spLocks/>
          </p:cNvSpPr>
          <p:nvPr userDrawn="1"/>
        </p:nvSpPr>
        <p:spPr>
          <a:xfrm>
            <a:off x="1920240" y="365125"/>
            <a:ext cx="943356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bg1"/>
                </a:solidFill>
                <a:latin typeface="+mj-lt"/>
                <a:ea typeface="+mj-ea"/>
                <a:cs typeface="+mj-cs"/>
              </a:defRPr>
            </a:lvl1pPr>
          </a:lstStyle>
          <a:p>
            <a:r>
              <a:rPr lang="en-US">
                <a:solidFill>
                  <a:schemeClr val="accent1"/>
                </a:solidFill>
              </a:rPr>
              <a:t>Click to edit Master title style</a:t>
            </a:r>
          </a:p>
        </p:txBody>
      </p:sp>
      <p:sp>
        <p:nvSpPr>
          <p:cNvPr id="10" name="Content Placeholder 2">
            <a:extLst>
              <a:ext uri="{FF2B5EF4-FFF2-40B4-BE49-F238E27FC236}">
                <a16:creationId xmlns:a16="http://schemas.microsoft.com/office/drawing/2014/main" id="{C4EF6F23-0457-734A-8122-E94EE569E45B}"/>
              </a:ext>
            </a:extLst>
          </p:cNvPr>
          <p:cNvSpPr>
            <a:spLocks noGrp="1"/>
          </p:cNvSpPr>
          <p:nvPr>
            <p:ph sz="half" idx="13"/>
          </p:nvPr>
        </p:nvSpPr>
        <p:spPr>
          <a:xfrm>
            <a:off x="6771640" y="1825625"/>
            <a:ext cx="4582160" cy="3833495"/>
          </a:xfrm>
        </p:spPr>
        <p:txBody>
          <a:bodyPr/>
          <a:lstStyle>
            <a:lvl1pPr>
              <a:defRPr>
                <a:solidFill>
                  <a:schemeClr val="accent1"/>
                </a:solidFill>
              </a:defRPr>
            </a:lvl1pPr>
            <a:lvl2pPr>
              <a:defRPr>
                <a:solidFill>
                  <a:schemeClr val="accent1"/>
                </a:solidFill>
              </a:defRPr>
            </a:lvl2pPr>
            <a:lvl3pPr>
              <a:defRPr>
                <a:solidFill>
                  <a:schemeClr val="accent1"/>
                </a:solidFill>
              </a:defRPr>
            </a:lvl3pPr>
            <a:lvl4pPr>
              <a:defRPr>
                <a:solidFill>
                  <a:schemeClr val="accent1"/>
                </a:solidFill>
              </a:defRPr>
            </a:lvl4pPr>
            <a:lvl5pPr>
              <a:defRPr>
                <a:solidFill>
                  <a:schemeClr val="accent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49662187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3_Comparison">
    <p:spTree>
      <p:nvGrpSpPr>
        <p:cNvPr id="1" name=""/>
        <p:cNvGrpSpPr/>
        <p:nvPr/>
      </p:nvGrpSpPr>
      <p:grpSpPr>
        <a:xfrm>
          <a:off x="0" y="0"/>
          <a:ext cx="0" cy="0"/>
          <a:chOff x="0" y="0"/>
          <a:chExt cx="0" cy="0"/>
        </a:xfrm>
      </p:grpSpPr>
      <p:pic>
        <p:nvPicPr>
          <p:cNvPr id="4" name="Picture 3" descr="A picture containing sitting, water, man, black&#10;&#10;Description automatically generated">
            <a:extLst>
              <a:ext uri="{FF2B5EF4-FFF2-40B4-BE49-F238E27FC236}">
                <a16:creationId xmlns:a16="http://schemas.microsoft.com/office/drawing/2014/main" id="{93491192-B8BA-BE43-9DB4-C892BF178B57}"/>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3" name="Text Placeholder 2">
            <a:extLst>
              <a:ext uri="{FF2B5EF4-FFF2-40B4-BE49-F238E27FC236}">
                <a16:creationId xmlns:a16="http://schemas.microsoft.com/office/drawing/2014/main" id="{6C56BB26-8D17-FF41-8233-095B59A9CDAE}"/>
              </a:ext>
            </a:extLst>
          </p:cNvPr>
          <p:cNvSpPr>
            <a:spLocks noGrp="1"/>
          </p:cNvSpPr>
          <p:nvPr>
            <p:ph type="body" idx="1"/>
          </p:nvPr>
        </p:nvSpPr>
        <p:spPr>
          <a:xfrm>
            <a:off x="1918652" y="1681163"/>
            <a:ext cx="4582160" cy="823912"/>
          </a:xfrm>
        </p:spPr>
        <p:txBody>
          <a:bodyPr anchor="b"/>
          <a:lstStyle>
            <a:lvl1pPr marL="0" indent="0">
              <a:buNone/>
              <a:defRPr sz="24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5" name="Text Placeholder 4">
            <a:extLst>
              <a:ext uri="{FF2B5EF4-FFF2-40B4-BE49-F238E27FC236}">
                <a16:creationId xmlns:a16="http://schemas.microsoft.com/office/drawing/2014/main" id="{6FB5802E-8632-E64F-8945-8F160C08F39F}"/>
              </a:ext>
            </a:extLst>
          </p:cNvPr>
          <p:cNvSpPr>
            <a:spLocks noGrp="1"/>
          </p:cNvSpPr>
          <p:nvPr>
            <p:ph type="body" sz="quarter" idx="3"/>
          </p:nvPr>
        </p:nvSpPr>
        <p:spPr>
          <a:xfrm>
            <a:off x="6771640" y="1681163"/>
            <a:ext cx="4583748" cy="823912"/>
          </a:xfrm>
        </p:spPr>
        <p:txBody>
          <a:bodyPr anchor="b"/>
          <a:lstStyle>
            <a:lvl1pPr marL="0" indent="0">
              <a:buNone/>
              <a:defRPr sz="24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7" name="Date Placeholder 6">
            <a:extLst>
              <a:ext uri="{FF2B5EF4-FFF2-40B4-BE49-F238E27FC236}">
                <a16:creationId xmlns:a16="http://schemas.microsoft.com/office/drawing/2014/main" id="{BCF88939-A5E5-534A-8777-76D8C439AFE1}"/>
              </a:ext>
            </a:extLst>
          </p:cNvPr>
          <p:cNvSpPr>
            <a:spLocks noGrp="1"/>
          </p:cNvSpPr>
          <p:nvPr>
            <p:ph type="dt" sz="half" idx="10"/>
          </p:nvPr>
        </p:nvSpPr>
        <p:spPr/>
        <p:txBody>
          <a:bodyPr/>
          <a:lstStyle>
            <a:lvl1pPr>
              <a:defRPr>
                <a:solidFill>
                  <a:schemeClr val="tx1">
                    <a:lumMod val="75000"/>
                    <a:lumOff val="25000"/>
                  </a:schemeClr>
                </a:solidFill>
              </a:defRPr>
            </a:lvl1pPr>
          </a:lstStyle>
          <a:p>
            <a:fld id="{B10FC646-D706-F744-8D74-285615B3AD1C}" type="datetimeFigureOut">
              <a:rPr lang="en-US" smtClean="0"/>
              <a:pPr/>
              <a:t>4/8/2026</a:t>
            </a:fld>
            <a:endParaRPr lang="en-US"/>
          </a:p>
        </p:txBody>
      </p:sp>
      <p:sp>
        <p:nvSpPr>
          <p:cNvPr id="8" name="Footer Placeholder 7">
            <a:extLst>
              <a:ext uri="{FF2B5EF4-FFF2-40B4-BE49-F238E27FC236}">
                <a16:creationId xmlns:a16="http://schemas.microsoft.com/office/drawing/2014/main" id="{014D3F7B-B0B5-EE48-ADBA-3DA485EF3553}"/>
              </a:ext>
            </a:extLst>
          </p:cNvPr>
          <p:cNvSpPr>
            <a:spLocks noGrp="1"/>
          </p:cNvSpPr>
          <p:nvPr>
            <p:ph type="ftr" sz="quarter" idx="11"/>
          </p:nvPr>
        </p:nvSpPr>
        <p:spPr/>
        <p:txBody>
          <a:bodyPr/>
          <a:lstStyle>
            <a:lvl1pPr>
              <a:defRPr>
                <a:solidFill>
                  <a:schemeClr val="tx1">
                    <a:lumMod val="75000"/>
                    <a:lumOff val="25000"/>
                  </a:schemeClr>
                </a:solidFill>
              </a:defRPr>
            </a:lvl1pPr>
          </a:lstStyle>
          <a:p>
            <a:endParaRPr lang="en-US"/>
          </a:p>
        </p:txBody>
      </p:sp>
      <p:sp>
        <p:nvSpPr>
          <p:cNvPr id="9" name="Slide Number Placeholder 8">
            <a:extLst>
              <a:ext uri="{FF2B5EF4-FFF2-40B4-BE49-F238E27FC236}">
                <a16:creationId xmlns:a16="http://schemas.microsoft.com/office/drawing/2014/main" id="{CC0F55C2-337F-F94B-AA8D-2667A97CEF10}"/>
              </a:ext>
            </a:extLst>
          </p:cNvPr>
          <p:cNvSpPr>
            <a:spLocks noGrp="1"/>
          </p:cNvSpPr>
          <p:nvPr>
            <p:ph type="sldNum" sz="quarter" idx="12"/>
          </p:nvPr>
        </p:nvSpPr>
        <p:spPr/>
        <p:txBody>
          <a:bodyPr/>
          <a:lstStyle>
            <a:lvl1pPr>
              <a:defRPr>
                <a:solidFill>
                  <a:schemeClr val="tx1">
                    <a:lumMod val="75000"/>
                    <a:lumOff val="25000"/>
                  </a:schemeClr>
                </a:solidFill>
              </a:defRPr>
            </a:lvl1pPr>
          </a:lstStyle>
          <a:p>
            <a:fld id="{7EE6AFEC-37F4-1D48-80F4-D3D02F74536C}" type="slidenum">
              <a:rPr lang="en-US" smtClean="0"/>
              <a:pPr/>
              <a:t>‹#›</a:t>
            </a:fld>
            <a:endParaRPr lang="en-US"/>
          </a:p>
        </p:txBody>
      </p:sp>
      <p:sp>
        <p:nvSpPr>
          <p:cNvPr id="10" name="Content Placeholder 2">
            <a:extLst>
              <a:ext uri="{FF2B5EF4-FFF2-40B4-BE49-F238E27FC236}">
                <a16:creationId xmlns:a16="http://schemas.microsoft.com/office/drawing/2014/main" id="{8C8E4565-FC2C-B444-8F57-8F7547ABAC29}"/>
              </a:ext>
            </a:extLst>
          </p:cNvPr>
          <p:cNvSpPr>
            <a:spLocks noGrp="1"/>
          </p:cNvSpPr>
          <p:nvPr>
            <p:ph sz="half" idx="13"/>
          </p:nvPr>
        </p:nvSpPr>
        <p:spPr>
          <a:xfrm>
            <a:off x="1920240" y="2671762"/>
            <a:ext cx="4582160" cy="2987358"/>
          </a:xfrm>
        </p:spPr>
        <p:txBody>
          <a:bodyPr/>
          <a:lstStyle>
            <a:lvl1pPr>
              <a:defRPr>
                <a:solidFill>
                  <a:schemeClr val="accent1"/>
                </a:solidFill>
              </a:defRPr>
            </a:lvl1pPr>
            <a:lvl2pPr>
              <a:defRPr>
                <a:solidFill>
                  <a:schemeClr val="accent1"/>
                </a:solidFill>
              </a:defRPr>
            </a:lvl2pPr>
            <a:lvl3pPr>
              <a:defRPr>
                <a:solidFill>
                  <a:schemeClr val="accent1"/>
                </a:solidFill>
              </a:defRPr>
            </a:lvl3pPr>
            <a:lvl4pPr>
              <a:defRPr>
                <a:solidFill>
                  <a:schemeClr val="accent1"/>
                </a:solidFill>
              </a:defRPr>
            </a:lvl4pPr>
            <a:lvl5pPr>
              <a:defRPr>
                <a:solidFill>
                  <a:schemeClr val="accent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Title 1">
            <a:extLst>
              <a:ext uri="{FF2B5EF4-FFF2-40B4-BE49-F238E27FC236}">
                <a16:creationId xmlns:a16="http://schemas.microsoft.com/office/drawing/2014/main" id="{6B9C816B-C660-9C4B-8BB9-ED115ACA4448}"/>
              </a:ext>
            </a:extLst>
          </p:cNvPr>
          <p:cNvSpPr txBox="1">
            <a:spLocks/>
          </p:cNvSpPr>
          <p:nvPr userDrawn="1"/>
        </p:nvSpPr>
        <p:spPr>
          <a:xfrm>
            <a:off x="1920240" y="365125"/>
            <a:ext cx="943356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bg1"/>
                </a:solidFill>
                <a:latin typeface="+mj-lt"/>
                <a:ea typeface="+mj-ea"/>
                <a:cs typeface="+mj-cs"/>
              </a:defRPr>
            </a:lvl1pPr>
          </a:lstStyle>
          <a:p>
            <a:r>
              <a:rPr lang="en-US">
                <a:solidFill>
                  <a:schemeClr val="accent1"/>
                </a:solidFill>
              </a:rPr>
              <a:t>Click to edit Master title style</a:t>
            </a:r>
          </a:p>
        </p:txBody>
      </p:sp>
      <p:sp>
        <p:nvSpPr>
          <p:cNvPr id="12" name="Content Placeholder 2">
            <a:extLst>
              <a:ext uri="{FF2B5EF4-FFF2-40B4-BE49-F238E27FC236}">
                <a16:creationId xmlns:a16="http://schemas.microsoft.com/office/drawing/2014/main" id="{01E401C8-8FFC-A04D-A35D-59169EAE3D32}"/>
              </a:ext>
            </a:extLst>
          </p:cNvPr>
          <p:cNvSpPr>
            <a:spLocks noGrp="1"/>
          </p:cNvSpPr>
          <p:nvPr>
            <p:ph sz="half" idx="14"/>
          </p:nvPr>
        </p:nvSpPr>
        <p:spPr>
          <a:xfrm>
            <a:off x="6771640" y="2671762"/>
            <a:ext cx="4582160" cy="2987358"/>
          </a:xfrm>
        </p:spPr>
        <p:txBody>
          <a:bodyPr/>
          <a:lstStyle>
            <a:lvl1pPr>
              <a:defRPr>
                <a:solidFill>
                  <a:schemeClr val="accent1"/>
                </a:solidFill>
              </a:defRPr>
            </a:lvl1pPr>
            <a:lvl2pPr>
              <a:defRPr>
                <a:solidFill>
                  <a:schemeClr val="accent1"/>
                </a:solidFill>
              </a:defRPr>
            </a:lvl2pPr>
            <a:lvl3pPr>
              <a:defRPr>
                <a:solidFill>
                  <a:schemeClr val="accent1"/>
                </a:solidFill>
              </a:defRPr>
            </a:lvl3pPr>
            <a:lvl4pPr>
              <a:defRPr>
                <a:solidFill>
                  <a:schemeClr val="accent1"/>
                </a:solidFill>
              </a:defRPr>
            </a:lvl4pPr>
            <a:lvl5pPr>
              <a:defRPr>
                <a:solidFill>
                  <a:schemeClr val="accent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77717934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obj" preserve="1">
  <p:cSld name="5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C8C506-62B0-3B4E-A6FC-2F95F5B74E22}"/>
              </a:ext>
            </a:extLst>
          </p:cNvPr>
          <p:cNvSpPr>
            <a:spLocks noGrp="1"/>
          </p:cNvSpPr>
          <p:nvPr>
            <p:ph type="title"/>
          </p:nvPr>
        </p:nvSpPr>
        <p:spPr>
          <a:xfrm>
            <a:off x="733991" y="365124"/>
            <a:ext cx="9433560" cy="1325563"/>
          </a:xfrm>
        </p:spPr>
        <p:txBody>
          <a:bodyPr/>
          <a:lstStyle>
            <a:lvl1pPr>
              <a:defRPr>
                <a:solidFill>
                  <a:schemeClr val="accent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17237528-8BB0-6B46-9CD9-542AA14DDB32}"/>
              </a:ext>
            </a:extLst>
          </p:cNvPr>
          <p:cNvSpPr>
            <a:spLocks noGrp="1"/>
          </p:cNvSpPr>
          <p:nvPr>
            <p:ph idx="1"/>
          </p:nvPr>
        </p:nvSpPr>
        <p:spPr>
          <a:xfrm>
            <a:off x="733991" y="1825624"/>
            <a:ext cx="9433560" cy="3955415"/>
          </a:xfrm>
        </p:spPr>
        <p:txBody>
          <a:bodyPr/>
          <a:lstStyle>
            <a:lvl1pPr>
              <a:defRPr>
                <a:solidFill>
                  <a:schemeClr val="accent1"/>
                </a:solidFill>
              </a:defRPr>
            </a:lvl1pPr>
            <a:lvl2pPr>
              <a:defRPr>
                <a:solidFill>
                  <a:schemeClr val="accent1"/>
                </a:solidFill>
              </a:defRPr>
            </a:lvl2pPr>
            <a:lvl3pPr>
              <a:defRPr>
                <a:solidFill>
                  <a:schemeClr val="accent1"/>
                </a:solidFill>
              </a:defRPr>
            </a:lvl3pPr>
            <a:lvl4pPr>
              <a:defRPr>
                <a:solidFill>
                  <a:schemeClr val="accent1"/>
                </a:solidFill>
              </a:defRPr>
            </a:lvl4pPr>
            <a:lvl5pPr>
              <a:defRPr>
                <a:solidFill>
                  <a:schemeClr val="accent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18132C5-8314-D44C-97FA-65F882B9A367}"/>
              </a:ext>
            </a:extLst>
          </p:cNvPr>
          <p:cNvSpPr>
            <a:spLocks noGrp="1"/>
          </p:cNvSpPr>
          <p:nvPr>
            <p:ph type="dt" sz="half" idx="10"/>
          </p:nvPr>
        </p:nvSpPr>
        <p:spPr>
          <a:xfrm>
            <a:off x="733991" y="6356349"/>
            <a:ext cx="2611120" cy="365125"/>
          </a:xfrm>
        </p:spPr>
        <p:txBody>
          <a:bodyPr/>
          <a:lstStyle/>
          <a:p>
            <a:fld id="{B10FC646-D706-F744-8D74-285615B3AD1C}" type="datetimeFigureOut">
              <a:rPr lang="en-US" smtClean="0"/>
              <a:t>4/8/2026</a:t>
            </a:fld>
            <a:endParaRPr lang="en-US"/>
          </a:p>
        </p:txBody>
      </p:sp>
      <p:sp>
        <p:nvSpPr>
          <p:cNvPr id="5" name="Footer Placeholder 4">
            <a:extLst>
              <a:ext uri="{FF2B5EF4-FFF2-40B4-BE49-F238E27FC236}">
                <a16:creationId xmlns:a16="http://schemas.microsoft.com/office/drawing/2014/main" id="{8E277702-0E8E-D04E-B52C-068046A40D95}"/>
              </a:ext>
            </a:extLst>
          </p:cNvPr>
          <p:cNvSpPr>
            <a:spLocks noGrp="1"/>
          </p:cNvSpPr>
          <p:nvPr>
            <p:ph type="ftr" sz="quarter" idx="11"/>
          </p:nvPr>
        </p:nvSpPr>
        <p:spPr>
          <a:xfrm>
            <a:off x="4260815" y="6356349"/>
            <a:ext cx="4114800" cy="365125"/>
          </a:xfrm>
        </p:spPr>
        <p:txBody>
          <a:bodyPr/>
          <a:lstStyle/>
          <a:p>
            <a:endParaRPr lang="en-US"/>
          </a:p>
        </p:txBody>
      </p:sp>
      <p:sp>
        <p:nvSpPr>
          <p:cNvPr id="6" name="Slide Number Placeholder 5">
            <a:extLst>
              <a:ext uri="{FF2B5EF4-FFF2-40B4-BE49-F238E27FC236}">
                <a16:creationId xmlns:a16="http://schemas.microsoft.com/office/drawing/2014/main" id="{3CA9647A-416E-A040-B69A-AFDA53EA0EA4}"/>
              </a:ext>
            </a:extLst>
          </p:cNvPr>
          <p:cNvSpPr>
            <a:spLocks noGrp="1"/>
          </p:cNvSpPr>
          <p:nvPr>
            <p:ph type="sldNum" sz="quarter" idx="12"/>
          </p:nvPr>
        </p:nvSpPr>
        <p:spPr/>
        <p:txBody>
          <a:bodyPr/>
          <a:lstStyle/>
          <a:p>
            <a:fld id="{7EE6AFEC-37F4-1D48-80F4-D3D02F74536C}" type="slidenum">
              <a:rPr lang="en-US" smtClean="0"/>
              <a:t>‹#›</a:t>
            </a:fld>
            <a:endParaRPr lang="en-US"/>
          </a:p>
        </p:txBody>
      </p:sp>
      <p:sp>
        <p:nvSpPr>
          <p:cNvPr id="7" name="Rectangle 6">
            <a:extLst>
              <a:ext uri="{FF2B5EF4-FFF2-40B4-BE49-F238E27FC236}">
                <a16:creationId xmlns:a16="http://schemas.microsoft.com/office/drawing/2014/main" id="{73F605C5-BD40-734A-AB47-1AB540BD6027}"/>
              </a:ext>
            </a:extLst>
          </p:cNvPr>
          <p:cNvSpPr/>
          <p:nvPr userDrawn="1"/>
        </p:nvSpPr>
        <p:spPr>
          <a:xfrm>
            <a:off x="10392032" y="0"/>
            <a:ext cx="1507525" cy="103796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descr="Text&#10;&#10;Description automatically generated">
            <a:extLst>
              <a:ext uri="{FF2B5EF4-FFF2-40B4-BE49-F238E27FC236}">
                <a16:creationId xmlns:a16="http://schemas.microsoft.com/office/drawing/2014/main" id="{47083391-1808-D443-ABF7-DAF37B526095}"/>
              </a:ext>
            </a:extLst>
          </p:cNvPr>
          <p:cNvPicPr>
            <a:picLocks noChangeAspect="1"/>
          </p:cNvPicPr>
          <p:nvPr userDrawn="1"/>
        </p:nvPicPr>
        <p:blipFill rotWithShape="1">
          <a:blip r:embed="rId2"/>
          <a:srcRect b="46188"/>
          <a:stretch/>
        </p:blipFill>
        <p:spPr>
          <a:xfrm>
            <a:off x="10392032" y="253171"/>
            <a:ext cx="1507525" cy="605767"/>
          </a:xfrm>
          <a:prstGeom prst="rect">
            <a:avLst/>
          </a:prstGeom>
        </p:spPr>
      </p:pic>
    </p:spTree>
    <p:extLst>
      <p:ext uri="{BB962C8B-B14F-4D97-AF65-F5344CB8AC3E}">
        <p14:creationId xmlns:p14="http://schemas.microsoft.com/office/powerpoint/2010/main" val="281926258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6_Title and Content">
    <p:spTree>
      <p:nvGrpSpPr>
        <p:cNvPr id="1" name=""/>
        <p:cNvGrpSpPr/>
        <p:nvPr/>
      </p:nvGrpSpPr>
      <p:grpSpPr>
        <a:xfrm>
          <a:off x="0" y="0"/>
          <a:ext cx="0" cy="0"/>
          <a:chOff x="0" y="0"/>
          <a:chExt cx="0" cy="0"/>
        </a:xfrm>
      </p:grpSpPr>
      <p:grpSp>
        <p:nvGrpSpPr>
          <p:cNvPr id="16" name="Group 15">
            <a:extLst>
              <a:ext uri="{FF2B5EF4-FFF2-40B4-BE49-F238E27FC236}">
                <a16:creationId xmlns:a16="http://schemas.microsoft.com/office/drawing/2014/main" id="{8CB83A58-32AA-6D43-AF43-70D9862A3FC1}"/>
              </a:ext>
            </a:extLst>
          </p:cNvPr>
          <p:cNvGrpSpPr/>
          <p:nvPr userDrawn="1"/>
        </p:nvGrpSpPr>
        <p:grpSpPr>
          <a:xfrm>
            <a:off x="0" y="0"/>
            <a:ext cx="4315900" cy="6858000"/>
            <a:chOff x="-1" y="0"/>
            <a:chExt cx="4315900" cy="6858000"/>
          </a:xfrm>
        </p:grpSpPr>
        <p:pic>
          <p:nvPicPr>
            <p:cNvPr id="17" name="Picture 16" descr="A close up of a logo&#10;&#10;Description automatically generated">
              <a:extLst>
                <a:ext uri="{FF2B5EF4-FFF2-40B4-BE49-F238E27FC236}">
                  <a16:creationId xmlns:a16="http://schemas.microsoft.com/office/drawing/2014/main" id="{D6E02BDA-92F0-4F43-82C6-9571E6B45151}"/>
                </a:ext>
              </a:extLst>
            </p:cNvPr>
            <p:cNvPicPr>
              <a:picLocks noChangeAspect="1"/>
            </p:cNvPicPr>
            <p:nvPr userDrawn="1"/>
          </p:nvPicPr>
          <p:blipFill rotWithShape="1">
            <a:blip r:embed="rId2"/>
            <a:srcRect r="87308" b="16582"/>
            <a:stretch/>
          </p:blipFill>
          <p:spPr>
            <a:xfrm>
              <a:off x="2768453" y="0"/>
              <a:ext cx="1547446" cy="6858000"/>
            </a:xfrm>
            <a:prstGeom prst="rect">
              <a:avLst/>
            </a:prstGeom>
          </p:spPr>
        </p:pic>
        <p:sp>
          <p:nvSpPr>
            <p:cNvPr id="18" name="Rectangle 17">
              <a:extLst>
                <a:ext uri="{FF2B5EF4-FFF2-40B4-BE49-F238E27FC236}">
                  <a16:creationId xmlns:a16="http://schemas.microsoft.com/office/drawing/2014/main" id="{9D19BB77-1F1D-F144-8A0F-B3A34033D6D3}"/>
                </a:ext>
              </a:extLst>
            </p:cNvPr>
            <p:cNvSpPr/>
            <p:nvPr userDrawn="1"/>
          </p:nvSpPr>
          <p:spPr>
            <a:xfrm>
              <a:off x="-1" y="0"/>
              <a:ext cx="4260814" cy="6858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5" name="Footer Placeholder 4">
            <a:extLst>
              <a:ext uri="{FF2B5EF4-FFF2-40B4-BE49-F238E27FC236}">
                <a16:creationId xmlns:a16="http://schemas.microsoft.com/office/drawing/2014/main" id="{8E277702-0E8E-D04E-B52C-068046A40D95}"/>
              </a:ext>
            </a:extLst>
          </p:cNvPr>
          <p:cNvSpPr>
            <a:spLocks noGrp="1"/>
          </p:cNvSpPr>
          <p:nvPr>
            <p:ph type="ftr" sz="quarter" idx="11"/>
          </p:nvPr>
        </p:nvSpPr>
        <p:spPr>
          <a:xfrm>
            <a:off x="4260815" y="6356349"/>
            <a:ext cx="4114800" cy="365125"/>
          </a:xfrm>
        </p:spPr>
        <p:txBody>
          <a:bodyPr/>
          <a:lstStyle/>
          <a:p>
            <a:endParaRPr lang="en-US"/>
          </a:p>
        </p:txBody>
      </p:sp>
      <p:sp>
        <p:nvSpPr>
          <p:cNvPr id="6" name="Slide Number Placeholder 5">
            <a:extLst>
              <a:ext uri="{FF2B5EF4-FFF2-40B4-BE49-F238E27FC236}">
                <a16:creationId xmlns:a16="http://schemas.microsoft.com/office/drawing/2014/main" id="{3CA9647A-416E-A040-B69A-AFDA53EA0EA4}"/>
              </a:ext>
            </a:extLst>
          </p:cNvPr>
          <p:cNvSpPr>
            <a:spLocks noGrp="1"/>
          </p:cNvSpPr>
          <p:nvPr>
            <p:ph type="sldNum" sz="quarter" idx="12"/>
          </p:nvPr>
        </p:nvSpPr>
        <p:spPr/>
        <p:txBody>
          <a:bodyPr/>
          <a:lstStyle/>
          <a:p>
            <a:fld id="{7EE6AFEC-37F4-1D48-80F4-D3D02F74536C}" type="slidenum">
              <a:rPr lang="en-US" smtClean="0"/>
              <a:t>‹#›</a:t>
            </a:fld>
            <a:endParaRPr lang="en-US"/>
          </a:p>
        </p:txBody>
      </p:sp>
      <p:sp>
        <p:nvSpPr>
          <p:cNvPr id="11" name="Picture Placeholder 10">
            <a:extLst>
              <a:ext uri="{FF2B5EF4-FFF2-40B4-BE49-F238E27FC236}">
                <a16:creationId xmlns:a16="http://schemas.microsoft.com/office/drawing/2014/main" id="{261DBE08-73EE-E248-9A94-3E3F3A4D9BD6}"/>
              </a:ext>
            </a:extLst>
          </p:cNvPr>
          <p:cNvSpPr>
            <a:spLocks noGrp="1"/>
          </p:cNvSpPr>
          <p:nvPr>
            <p:ph type="pic" sz="quarter" idx="13"/>
          </p:nvPr>
        </p:nvSpPr>
        <p:spPr>
          <a:xfrm>
            <a:off x="4315900" y="0"/>
            <a:ext cx="7876099" cy="6858000"/>
          </a:xfrm>
        </p:spPr>
        <p:txBody>
          <a:bodyPr/>
          <a:lstStyle/>
          <a:p>
            <a:endParaRPr lang="en-US"/>
          </a:p>
        </p:txBody>
      </p:sp>
      <p:sp>
        <p:nvSpPr>
          <p:cNvPr id="2" name="Title 1">
            <a:extLst>
              <a:ext uri="{FF2B5EF4-FFF2-40B4-BE49-F238E27FC236}">
                <a16:creationId xmlns:a16="http://schemas.microsoft.com/office/drawing/2014/main" id="{84C8C506-62B0-3B4E-A6FC-2F95F5B74E22}"/>
              </a:ext>
            </a:extLst>
          </p:cNvPr>
          <p:cNvSpPr>
            <a:spLocks noGrp="1"/>
          </p:cNvSpPr>
          <p:nvPr>
            <p:ph type="title"/>
          </p:nvPr>
        </p:nvSpPr>
        <p:spPr>
          <a:xfrm>
            <a:off x="208723" y="365124"/>
            <a:ext cx="3925956" cy="1325563"/>
          </a:xfrm>
        </p:spPr>
        <p:txBody>
          <a:bodyPr/>
          <a:lstStyle>
            <a:lvl1pPr>
              <a:defRPr>
                <a:solidFill>
                  <a:schemeClr val="bg1"/>
                </a:solidFill>
              </a:defRPr>
            </a:lvl1pPr>
          </a:lstStyle>
          <a:p>
            <a:r>
              <a:rPr lang="en-US"/>
              <a:t>Click to edit Master title style</a:t>
            </a:r>
          </a:p>
        </p:txBody>
      </p:sp>
      <p:sp>
        <p:nvSpPr>
          <p:cNvPr id="15" name="Content Placeholder 2">
            <a:extLst>
              <a:ext uri="{FF2B5EF4-FFF2-40B4-BE49-F238E27FC236}">
                <a16:creationId xmlns:a16="http://schemas.microsoft.com/office/drawing/2014/main" id="{610EFE22-2DB5-264B-A504-D61E5816F85E}"/>
              </a:ext>
            </a:extLst>
          </p:cNvPr>
          <p:cNvSpPr>
            <a:spLocks noGrp="1"/>
          </p:cNvSpPr>
          <p:nvPr>
            <p:ph idx="1"/>
          </p:nvPr>
        </p:nvSpPr>
        <p:spPr>
          <a:xfrm>
            <a:off x="208723" y="1835564"/>
            <a:ext cx="3925956" cy="395541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19" name="Picture 18" descr="Text&#10;&#10;Description automatically generated">
            <a:extLst>
              <a:ext uri="{FF2B5EF4-FFF2-40B4-BE49-F238E27FC236}">
                <a16:creationId xmlns:a16="http://schemas.microsoft.com/office/drawing/2014/main" id="{2D5B1C5A-E9E3-6647-9073-279D660A5B61}"/>
              </a:ext>
            </a:extLst>
          </p:cNvPr>
          <p:cNvPicPr>
            <a:picLocks noChangeAspect="1"/>
          </p:cNvPicPr>
          <p:nvPr userDrawn="1"/>
        </p:nvPicPr>
        <p:blipFill rotWithShape="1">
          <a:blip r:embed="rId3"/>
          <a:srcRect b="46188"/>
          <a:stretch/>
        </p:blipFill>
        <p:spPr>
          <a:xfrm>
            <a:off x="0" y="6115707"/>
            <a:ext cx="1507525" cy="605767"/>
          </a:xfrm>
          <a:prstGeom prst="rect">
            <a:avLst/>
          </a:prstGeom>
        </p:spPr>
      </p:pic>
    </p:spTree>
    <p:extLst>
      <p:ext uri="{BB962C8B-B14F-4D97-AF65-F5344CB8AC3E}">
        <p14:creationId xmlns:p14="http://schemas.microsoft.com/office/powerpoint/2010/main" val="363504249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9_Title and Content">
    <p:spTree>
      <p:nvGrpSpPr>
        <p:cNvPr id="1" name=""/>
        <p:cNvGrpSpPr/>
        <p:nvPr/>
      </p:nvGrpSpPr>
      <p:grpSpPr>
        <a:xfrm>
          <a:off x="0" y="0"/>
          <a:ext cx="0" cy="0"/>
          <a:chOff x="0" y="0"/>
          <a:chExt cx="0" cy="0"/>
        </a:xfrm>
      </p:grpSpPr>
      <p:pic>
        <p:nvPicPr>
          <p:cNvPr id="4" name="Picture 3" descr="Logo&#10;&#10;Description automatically generated">
            <a:extLst>
              <a:ext uri="{FF2B5EF4-FFF2-40B4-BE49-F238E27FC236}">
                <a16:creationId xmlns:a16="http://schemas.microsoft.com/office/drawing/2014/main" id="{DCE9CF7A-515E-0D48-BE36-C23E531341DB}"/>
              </a:ext>
            </a:extLst>
          </p:cNvPr>
          <p:cNvPicPr>
            <a:picLocks noChangeAspect="1"/>
          </p:cNvPicPr>
          <p:nvPr userDrawn="1"/>
        </p:nvPicPr>
        <p:blipFill>
          <a:blip r:embed="rId2"/>
          <a:stretch>
            <a:fillRect/>
          </a:stretch>
        </p:blipFill>
        <p:spPr>
          <a:xfrm>
            <a:off x="167599" y="6115707"/>
            <a:ext cx="1173599" cy="543525"/>
          </a:xfrm>
          <a:prstGeom prst="rect">
            <a:avLst/>
          </a:prstGeom>
        </p:spPr>
      </p:pic>
      <p:sp>
        <p:nvSpPr>
          <p:cNvPr id="5" name="Footer Placeholder 4">
            <a:extLst>
              <a:ext uri="{FF2B5EF4-FFF2-40B4-BE49-F238E27FC236}">
                <a16:creationId xmlns:a16="http://schemas.microsoft.com/office/drawing/2014/main" id="{8E277702-0E8E-D04E-B52C-068046A40D95}"/>
              </a:ext>
            </a:extLst>
          </p:cNvPr>
          <p:cNvSpPr>
            <a:spLocks noGrp="1"/>
          </p:cNvSpPr>
          <p:nvPr>
            <p:ph type="ftr" sz="quarter" idx="11"/>
          </p:nvPr>
        </p:nvSpPr>
        <p:spPr>
          <a:xfrm>
            <a:off x="4260815" y="6356349"/>
            <a:ext cx="4114800" cy="365125"/>
          </a:xfrm>
        </p:spPr>
        <p:txBody>
          <a:bodyPr/>
          <a:lstStyle/>
          <a:p>
            <a:endParaRPr lang="en-US"/>
          </a:p>
        </p:txBody>
      </p:sp>
      <p:sp>
        <p:nvSpPr>
          <p:cNvPr id="6" name="Slide Number Placeholder 5">
            <a:extLst>
              <a:ext uri="{FF2B5EF4-FFF2-40B4-BE49-F238E27FC236}">
                <a16:creationId xmlns:a16="http://schemas.microsoft.com/office/drawing/2014/main" id="{3CA9647A-416E-A040-B69A-AFDA53EA0EA4}"/>
              </a:ext>
            </a:extLst>
          </p:cNvPr>
          <p:cNvSpPr>
            <a:spLocks noGrp="1"/>
          </p:cNvSpPr>
          <p:nvPr>
            <p:ph type="sldNum" sz="quarter" idx="12"/>
          </p:nvPr>
        </p:nvSpPr>
        <p:spPr/>
        <p:txBody>
          <a:bodyPr/>
          <a:lstStyle/>
          <a:p>
            <a:fld id="{7EE6AFEC-37F4-1D48-80F4-D3D02F74536C}" type="slidenum">
              <a:rPr lang="en-US" smtClean="0"/>
              <a:t>‹#›</a:t>
            </a:fld>
            <a:endParaRPr lang="en-US"/>
          </a:p>
        </p:txBody>
      </p:sp>
      <p:sp>
        <p:nvSpPr>
          <p:cNvPr id="11" name="Picture Placeholder 10">
            <a:extLst>
              <a:ext uri="{FF2B5EF4-FFF2-40B4-BE49-F238E27FC236}">
                <a16:creationId xmlns:a16="http://schemas.microsoft.com/office/drawing/2014/main" id="{261DBE08-73EE-E248-9A94-3E3F3A4D9BD6}"/>
              </a:ext>
            </a:extLst>
          </p:cNvPr>
          <p:cNvSpPr>
            <a:spLocks noGrp="1"/>
          </p:cNvSpPr>
          <p:nvPr>
            <p:ph type="pic" sz="quarter" idx="13"/>
          </p:nvPr>
        </p:nvSpPr>
        <p:spPr>
          <a:xfrm>
            <a:off x="4315900" y="0"/>
            <a:ext cx="7876099" cy="6858000"/>
          </a:xfrm>
        </p:spPr>
        <p:txBody>
          <a:bodyPr/>
          <a:lstStyle/>
          <a:p>
            <a:endParaRPr lang="en-US"/>
          </a:p>
        </p:txBody>
      </p:sp>
      <p:sp>
        <p:nvSpPr>
          <p:cNvPr id="2" name="Title 1">
            <a:extLst>
              <a:ext uri="{FF2B5EF4-FFF2-40B4-BE49-F238E27FC236}">
                <a16:creationId xmlns:a16="http://schemas.microsoft.com/office/drawing/2014/main" id="{84C8C506-62B0-3B4E-A6FC-2F95F5B74E22}"/>
              </a:ext>
            </a:extLst>
          </p:cNvPr>
          <p:cNvSpPr>
            <a:spLocks noGrp="1"/>
          </p:cNvSpPr>
          <p:nvPr>
            <p:ph type="title"/>
          </p:nvPr>
        </p:nvSpPr>
        <p:spPr>
          <a:xfrm>
            <a:off x="208723" y="365124"/>
            <a:ext cx="3925956" cy="1325563"/>
          </a:xfrm>
        </p:spPr>
        <p:txBody>
          <a:bodyPr/>
          <a:lstStyle>
            <a:lvl1pPr>
              <a:defRPr>
                <a:solidFill>
                  <a:schemeClr val="accent1"/>
                </a:solidFill>
              </a:defRPr>
            </a:lvl1pPr>
          </a:lstStyle>
          <a:p>
            <a:r>
              <a:rPr lang="en-US"/>
              <a:t>Click to edit Master title style</a:t>
            </a:r>
          </a:p>
        </p:txBody>
      </p:sp>
      <p:sp>
        <p:nvSpPr>
          <p:cNvPr id="15" name="Content Placeholder 2">
            <a:extLst>
              <a:ext uri="{FF2B5EF4-FFF2-40B4-BE49-F238E27FC236}">
                <a16:creationId xmlns:a16="http://schemas.microsoft.com/office/drawing/2014/main" id="{610EFE22-2DB5-264B-A504-D61E5816F85E}"/>
              </a:ext>
            </a:extLst>
          </p:cNvPr>
          <p:cNvSpPr>
            <a:spLocks noGrp="1"/>
          </p:cNvSpPr>
          <p:nvPr>
            <p:ph idx="1"/>
          </p:nvPr>
        </p:nvSpPr>
        <p:spPr>
          <a:xfrm>
            <a:off x="208723" y="1835564"/>
            <a:ext cx="3925956" cy="3955415"/>
          </a:xfrm>
        </p:spPr>
        <p:txBody>
          <a:bodyPr/>
          <a:lstStyle>
            <a:lvl1pPr>
              <a:defRPr>
                <a:solidFill>
                  <a:schemeClr val="accent1"/>
                </a:solidFill>
              </a:defRPr>
            </a:lvl1pPr>
            <a:lvl2pPr>
              <a:defRPr>
                <a:solidFill>
                  <a:schemeClr val="accent1"/>
                </a:solidFill>
              </a:defRPr>
            </a:lvl2pPr>
            <a:lvl3pPr>
              <a:defRPr>
                <a:solidFill>
                  <a:schemeClr val="accent1"/>
                </a:solidFill>
              </a:defRPr>
            </a:lvl3pPr>
            <a:lvl4pPr>
              <a:defRPr>
                <a:solidFill>
                  <a:schemeClr val="accent1"/>
                </a:solidFill>
              </a:defRPr>
            </a:lvl4pPr>
            <a:lvl5pPr>
              <a:defRPr>
                <a:solidFill>
                  <a:schemeClr val="accent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22492692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7_Title and Content">
    <p:spTree>
      <p:nvGrpSpPr>
        <p:cNvPr id="1" name=""/>
        <p:cNvGrpSpPr/>
        <p:nvPr/>
      </p:nvGrpSpPr>
      <p:grpSpPr>
        <a:xfrm>
          <a:off x="0" y="0"/>
          <a:ext cx="0" cy="0"/>
          <a:chOff x="0" y="0"/>
          <a:chExt cx="0" cy="0"/>
        </a:xfrm>
      </p:grpSpPr>
      <p:sp>
        <p:nvSpPr>
          <p:cNvPr id="13" name="Picture Placeholder 10">
            <a:extLst>
              <a:ext uri="{FF2B5EF4-FFF2-40B4-BE49-F238E27FC236}">
                <a16:creationId xmlns:a16="http://schemas.microsoft.com/office/drawing/2014/main" id="{46341E84-75CD-CD43-9654-3AA6270883FA}"/>
              </a:ext>
            </a:extLst>
          </p:cNvPr>
          <p:cNvSpPr>
            <a:spLocks noGrp="1"/>
          </p:cNvSpPr>
          <p:nvPr>
            <p:ph type="pic" sz="quarter" idx="14"/>
          </p:nvPr>
        </p:nvSpPr>
        <p:spPr>
          <a:xfrm>
            <a:off x="8375615" y="365123"/>
            <a:ext cx="3684172" cy="2858723"/>
          </a:xfrm>
        </p:spPr>
        <p:txBody>
          <a:bodyPr/>
          <a:lstStyle/>
          <a:p>
            <a:endParaRPr lang="en-US"/>
          </a:p>
        </p:txBody>
      </p:sp>
      <p:sp>
        <p:nvSpPr>
          <p:cNvPr id="4" name="Date Placeholder 3">
            <a:extLst>
              <a:ext uri="{FF2B5EF4-FFF2-40B4-BE49-F238E27FC236}">
                <a16:creationId xmlns:a16="http://schemas.microsoft.com/office/drawing/2014/main" id="{718132C5-8314-D44C-97FA-65F882B9A367}"/>
              </a:ext>
            </a:extLst>
          </p:cNvPr>
          <p:cNvSpPr>
            <a:spLocks noGrp="1"/>
          </p:cNvSpPr>
          <p:nvPr>
            <p:ph type="dt" sz="half" idx="10"/>
          </p:nvPr>
        </p:nvSpPr>
        <p:spPr>
          <a:xfrm>
            <a:off x="733991" y="6356349"/>
            <a:ext cx="2611120" cy="365125"/>
          </a:xfrm>
        </p:spPr>
        <p:txBody>
          <a:bodyPr/>
          <a:lstStyle/>
          <a:p>
            <a:fld id="{B10FC646-D706-F744-8D74-285615B3AD1C}" type="datetimeFigureOut">
              <a:rPr lang="en-US" smtClean="0"/>
              <a:t>4/8/2026</a:t>
            </a:fld>
            <a:endParaRPr lang="en-US"/>
          </a:p>
        </p:txBody>
      </p:sp>
      <p:sp>
        <p:nvSpPr>
          <p:cNvPr id="5" name="Footer Placeholder 4">
            <a:extLst>
              <a:ext uri="{FF2B5EF4-FFF2-40B4-BE49-F238E27FC236}">
                <a16:creationId xmlns:a16="http://schemas.microsoft.com/office/drawing/2014/main" id="{8E277702-0E8E-D04E-B52C-068046A40D95}"/>
              </a:ext>
            </a:extLst>
          </p:cNvPr>
          <p:cNvSpPr>
            <a:spLocks noGrp="1"/>
          </p:cNvSpPr>
          <p:nvPr>
            <p:ph type="ftr" sz="quarter" idx="11"/>
          </p:nvPr>
        </p:nvSpPr>
        <p:spPr>
          <a:xfrm>
            <a:off x="4260815" y="6356349"/>
            <a:ext cx="4114800" cy="365125"/>
          </a:xfrm>
        </p:spPr>
        <p:txBody>
          <a:bodyPr/>
          <a:lstStyle/>
          <a:p>
            <a:endParaRPr lang="en-US"/>
          </a:p>
        </p:txBody>
      </p:sp>
      <p:sp>
        <p:nvSpPr>
          <p:cNvPr id="6" name="Slide Number Placeholder 5">
            <a:extLst>
              <a:ext uri="{FF2B5EF4-FFF2-40B4-BE49-F238E27FC236}">
                <a16:creationId xmlns:a16="http://schemas.microsoft.com/office/drawing/2014/main" id="{3CA9647A-416E-A040-B69A-AFDA53EA0EA4}"/>
              </a:ext>
            </a:extLst>
          </p:cNvPr>
          <p:cNvSpPr>
            <a:spLocks noGrp="1"/>
          </p:cNvSpPr>
          <p:nvPr>
            <p:ph type="sldNum" sz="quarter" idx="12"/>
          </p:nvPr>
        </p:nvSpPr>
        <p:spPr/>
        <p:txBody>
          <a:bodyPr/>
          <a:lstStyle/>
          <a:p>
            <a:fld id="{7EE6AFEC-37F4-1D48-80F4-D3D02F74536C}" type="slidenum">
              <a:rPr lang="en-US" smtClean="0"/>
              <a:t>‹#›</a:t>
            </a:fld>
            <a:endParaRPr lang="en-US"/>
          </a:p>
        </p:txBody>
      </p:sp>
      <p:sp>
        <p:nvSpPr>
          <p:cNvPr id="11" name="Picture Placeholder 10">
            <a:extLst>
              <a:ext uri="{FF2B5EF4-FFF2-40B4-BE49-F238E27FC236}">
                <a16:creationId xmlns:a16="http://schemas.microsoft.com/office/drawing/2014/main" id="{261DBE08-73EE-E248-9A94-3E3F3A4D9BD6}"/>
              </a:ext>
            </a:extLst>
          </p:cNvPr>
          <p:cNvSpPr>
            <a:spLocks noGrp="1"/>
          </p:cNvSpPr>
          <p:nvPr>
            <p:ph type="pic" sz="quarter" idx="13"/>
          </p:nvPr>
        </p:nvSpPr>
        <p:spPr>
          <a:xfrm>
            <a:off x="4476129" y="365124"/>
            <a:ext cx="3684172" cy="5854699"/>
          </a:xfrm>
        </p:spPr>
        <p:txBody>
          <a:bodyPr/>
          <a:lstStyle/>
          <a:p>
            <a:endParaRPr lang="en-US"/>
          </a:p>
        </p:txBody>
      </p:sp>
      <p:grpSp>
        <p:nvGrpSpPr>
          <p:cNvPr id="3" name="Group 2">
            <a:extLst>
              <a:ext uri="{FF2B5EF4-FFF2-40B4-BE49-F238E27FC236}">
                <a16:creationId xmlns:a16="http://schemas.microsoft.com/office/drawing/2014/main" id="{A9E4BE10-1281-DB42-9B65-DDC940EAC297}"/>
              </a:ext>
            </a:extLst>
          </p:cNvPr>
          <p:cNvGrpSpPr/>
          <p:nvPr userDrawn="1"/>
        </p:nvGrpSpPr>
        <p:grpSpPr>
          <a:xfrm>
            <a:off x="-1" y="0"/>
            <a:ext cx="4315900" cy="6858000"/>
            <a:chOff x="-1" y="0"/>
            <a:chExt cx="4315900" cy="6858000"/>
          </a:xfrm>
        </p:grpSpPr>
        <p:pic>
          <p:nvPicPr>
            <p:cNvPr id="17" name="Picture 16" descr="A close up of a logo&#10;&#10;Description automatically generated">
              <a:extLst>
                <a:ext uri="{FF2B5EF4-FFF2-40B4-BE49-F238E27FC236}">
                  <a16:creationId xmlns:a16="http://schemas.microsoft.com/office/drawing/2014/main" id="{331C5BDA-B522-0C42-A260-D5BAC16F222A}"/>
                </a:ext>
              </a:extLst>
            </p:cNvPr>
            <p:cNvPicPr>
              <a:picLocks noChangeAspect="1"/>
            </p:cNvPicPr>
            <p:nvPr userDrawn="1"/>
          </p:nvPicPr>
          <p:blipFill rotWithShape="1">
            <a:blip r:embed="rId2"/>
            <a:srcRect r="87308" b="16582"/>
            <a:stretch/>
          </p:blipFill>
          <p:spPr>
            <a:xfrm>
              <a:off x="2768453" y="0"/>
              <a:ext cx="1547446" cy="6858000"/>
            </a:xfrm>
            <a:prstGeom prst="rect">
              <a:avLst/>
            </a:prstGeom>
          </p:spPr>
        </p:pic>
        <p:sp>
          <p:nvSpPr>
            <p:cNvPr id="12" name="Rectangle 11">
              <a:extLst>
                <a:ext uri="{FF2B5EF4-FFF2-40B4-BE49-F238E27FC236}">
                  <a16:creationId xmlns:a16="http://schemas.microsoft.com/office/drawing/2014/main" id="{F41F0323-CFF1-F345-B1E7-23C2AEA17CF1}"/>
                </a:ext>
              </a:extLst>
            </p:cNvPr>
            <p:cNvSpPr/>
            <p:nvPr userDrawn="1"/>
          </p:nvSpPr>
          <p:spPr>
            <a:xfrm>
              <a:off x="-1" y="0"/>
              <a:ext cx="4260814" cy="6858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Title 1">
            <a:extLst>
              <a:ext uri="{FF2B5EF4-FFF2-40B4-BE49-F238E27FC236}">
                <a16:creationId xmlns:a16="http://schemas.microsoft.com/office/drawing/2014/main" id="{84C8C506-62B0-3B4E-A6FC-2F95F5B74E22}"/>
              </a:ext>
            </a:extLst>
          </p:cNvPr>
          <p:cNvSpPr>
            <a:spLocks noGrp="1"/>
          </p:cNvSpPr>
          <p:nvPr>
            <p:ph type="title"/>
          </p:nvPr>
        </p:nvSpPr>
        <p:spPr>
          <a:xfrm>
            <a:off x="208723" y="365124"/>
            <a:ext cx="3925956" cy="1325563"/>
          </a:xfrm>
        </p:spPr>
        <p:txBody>
          <a:bodyPr/>
          <a:lstStyle>
            <a:lvl1pPr>
              <a:defRPr>
                <a:solidFill>
                  <a:schemeClr val="bg1"/>
                </a:solidFill>
              </a:defRPr>
            </a:lvl1pPr>
          </a:lstStyle>
          <a:p>
            <a:r>
              <a:rPr lang="en-US"/>
              <a:t>Click to edit Master title style</a:t>
            </a:r>
          </a:p>
        </p:txBody>
      </p:sp>
      <p:sp>
        <p:nvSpPr>
          <p:cNvPr id="15" name="Content Placeholder 2">
            <a:extLst>
              <a:ext uri="{FF2B5EF4-FFF2-40B4-BE49-F238E27FC236}">
                <a16:creationId xmlns:a16="http://schemas.microsoft.com/office/drawing/2014/main" id="{610EFE22-2DB5-264B-A504-D61E5816F85E}"/>
              </a:ext>
            </a:extLst>
          </p:cNvPr>
          <p:cNvSpPr>
            <a:spLocks noGrp="1"/>
          </p:cNvSpPr>
          <p:nvPr>
            <p:ph idx="1"/>
          </p:nvPr>
        </p:nvSpPr>
        <p:spPr>
          <a:xfrm>
            <a:off x="208723" y="1835565"/>
            <a:ext cx="3925956" cy="402597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8" name="Picture Placeholder 10">
            <a:extLst>
              <a:ext uri="{FF2B5EF4-FFF2-40B4-BE49-F238E27FC236}">
                <a16:creationId xmlns:a16="http://schemas.microsoft.com/office/drawing/2014/main" id="{F1B06B6D-CF17-C64C-9625-FDC0FD465ABB}"/>
              </a:ext>
            </a:extLst>
          </p:cNvPr>
          <p:cNvSpPr>
            <a:spLocks noGrp="1"/>
          </p:cNvSpPr>
          <p:nvPr>
            <p:ph type="pic" sz="quarter" idx="15"/>
          </p:nvPr>
        </p:nvSpPr>
        <p:spPr>
          <a:xfrm>
            <a:off x="8375615" y="3348649"/>
            <a:ext cx="3684172" cy="2858723"/>
          </a:xfrm>
        </p:spPr>
        <p:txBody>
          <a:bodyPr/>
          <a:lstStyle/>
          <a:p>
            <a:endParaRPr lang="en-US"/>
          </a:p>
        </p:txBody>
      </p:sp>
      <p:pic>
        <p:nvPicPr>
          <p:cNvPr id="19" name="Picture 18" descr="Text&#10;&#10;Description automatically generated">
            <a:extLst>
              <a:ext uri="{FF2B5EF4-FFF2-40B4-BE49-F238E27FC236}">
                <a16:creationId xmlns:a16="http://schemas.microsoft.com/office/drawing/2014/main" id="{B6058F95-76D6-794B-BB76-B499C8DF42A0}"/>
              </a:ext>
            </a:extLst>
          </p:cNvPr>
          <p:cNvPicPr>
            <a:picLocks noChangeAspect="1"/>
          </p:cNvPicPr>
          <p:nvPr userDrawn="1"/>
        </p:nvPicPr>
        <p:blipFill rotWithShape="1">
          <a:blip r:embed="rId3"/>
          <a:srcRect b="46188"/>
          <a:stretch/>
        </p:blipFill>
        <p:spPr>
          <a:xfrm>
            <a:off x="0" y="6115707"/>
            <a:ext cx="1507525" cy="605767"/>
          </a:xfrm>
          <a:prstGeom prst="rect">
            <a:avLst/>
          </a:prstGeom>
        </p:spPr>
      </p:pic>
    </p:spTree>
    <p:extLst>
      <p:ext uri="{BB962C8B-B14F-4D97-AF65-F5344CB8AC3E}">
        <p14:creationId xmlns:p14="http://schemas.microsoft.com/office/powerpoint/2010/main" val="395703192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8_Title and Content">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261DBE08-73EE-E248-9A94-3E3F3A4D9BD6}"/>
              </a:ext>
            </a:extLst>
          </p:cNvPr>
          <p:cNvSpPr>
            <a:spLocks noGrp="1"/>
          </p:cNvSpPr>
          <p:nvPr>
            <p:ph type="pic" sz="quarter" idx="13"/>
          </p:nvPr>
        </p:nvSpPr>
        <p:spPr>
          <a:xfrm>
            <a:off x="-2" y="0"/>
            <a:ext cx="12192001" cy="6858000"/>
          </a:xfrm>
        </p:spPr>
        <p:txBody>
          <a:bodyPr/>
          <a:lstStyle/>
          <a:p>
            <a:endParaRPr lang="en-US"/>
          </a:p>
        </p:txBody>
      </p:sp>
      <p:sp>
        <p:nvSpPr>
          <p:cNvPr id="4" name="Date Placeholder 3">
            <a:extLst>
              <a:ext uri="{FF2B5EF4-FFF2-40B4-BE49-F238E27FC236}">
                <a16:creationId xmlns:a16="http://schemas.microsoft.com/office/drawing/2014/main" id="{718132C5-8314-D44C-97FA-65F882B9A367}"/>
              </a:ext>
            </a:extLst>
          </p:cNvPr>
          <p:cNvSpPr>
            <a:spLocks noGrp="1"/>
          </p:cNvSpPr>
          <p:nvPr>
            <p:ph type="dt" sz="half" idx="10"/>
          </p:nvPr>
        </p:nvSpPr>
        <p:spPr>
          <a:xfrm>
            <a:off x="733991" y="6356349"/>
            <a:ext cx="2611120" cy="365125"/>
          </a:xfrm>
        </p:spPr>
        <p:txBody>
          <a:bodyPr/>
          <a:lstStyle/>
          <a:p>
            <a:fld id="{B10FC646-D706-F744-8D74-285615B3AD1C}" type="datetimeFigureOut">
              <a:rPr lang="en-US" smtClean="0"/>
              <a:t>4/8/2026</a:t>
            </a:fld>
            <a:endParaRPr lang="en-US"/>
          </a:p>
        </p:txBody>
      </p:sp>
      <p:sp>
        <p:nvSpPr>
          <p:cNvPr id="5" name="Footer Placeholder 4">
            <a:extLst>
              <a:ext uri="{FF2B5EF4-FFF2-40B4-BE49-F238E27FC236}">
                <a16:creationId xmlns:a16="http://schemas.microsoft.com/office/drawing/2014/main" id="{8E277702-0E8E-D04E-B52C-068046A40D95}"/>
              </a:ext>
            </a:extLst>
          </p:cNvPr>
          <p:cNvSpPr>
            <a:spLocks noGrp="1"/>
          </p:cNvSpPr>
          <p:nvPr>
            <p:ph type="ftr" sz="quarter" idx="11"/>
          </p:nvPr>
        </p:nvSpPr>
        <p:spPr>
          <a:xfrm>
            <a:off x="4260815" y="6356349"/>
            <a:ext cx="4114800" cy="365125"/>
          </a:xfrm>
        </p:spPr>
        <p:txBody>
          <a:bodyPr/>
          <a:lstStyle/>
          <a:p>
            <a:endParaRPr lang="en-US"/>
          </a:p>
        </p:txBody>
      </p:sp>
      <p:sp>
        <p:nvSpPr>
          <p:cNvPr id="6" name="Slide Number Placeholder 5">
            <a:extLst>
              <a:ext uri="{FF2B5EF4-FFF2-40B4-BE49-F238E27FC236}">
                <a16:creationId xmlns:a16="http://schemas.microsoft.com/office/drawing/2014/main" id="{3CA9647A-416E-A040-B69A-AFDA53EA0EA4}"/>
              </a:ext>
            </a:extLst>
          </p:cNvPr>
          <p:cNvSpPr>
            <a:spLocks noGrp="1"/>
          </p:cNvSpPr>
          <p:nvPr>
            <p:ph type="sldNum" sz="quarter" idx="12"/>
          </p:nvPr>
        </p:nvSpPr>
        <p:spPr/>
        <p:txBody>
          <a:bodyPr/>
          <a:lstStyle/>
          <a:p>
            <a:fld id="{7EE6AFEC-37F4-1D48-80F4-D3D02F74536C}" type="slidenum">
              <a:rPr lang="en-US" smtClean="0"/>
              <a:t>‹#›</a:t>
            </a:fld>
            <a:endParaRPr lang="en-US"/>
          </a:p>
        </p:txBody>
      </p:sp>
      <p:sp>
        <p:nvSpPr>
          <p:cNvPr id="17" name="Title 1">
            <a:extLst>
              <a:ext uri="{FF2B5EF4-FFF2-40B4-BE49-F238E27FC236}">
                <a16:creationId xmlns:a16="http://schemas.microsoft.com/office/drawing/2014/main" id="{6882D828-8B60-B64D-8195-E5AD6028C460}"/>
              </a:ext>
            </a:extLst>
          </p:cNvPr>
          <p:cNvSpPr>
            <a:spLocks noGrp="1"/>
          </p:cNvSpPr>
          <p:nvPr>
            <p:ph type="ctrTitle"/>
          </p:nvPr>
        </p:nvSpPr>
        <p:spPr>
          <a:xfrm>
            <a:off x="218438" y="4229389"/>
            <a:ext cx="7751670" cy="904790"/>
          </a:xfrm>
        </p:spPr>
        <p:txBody>
          <a:bodyPr anchor="b"/>
          <a:lstStyle>
            <a:lvl1pPr algn="l">
              <a:defRPr sz="4400">
                <a:latin typeface="+mj-lt"/>
              </a:defRPr>
            </a:lvl1pPr>
          </a:lstStyle>
          <a:p>
            <a:r>
              <a:rPr lang="en-US"/>
              <a:t>Click to edit Master title style</a:t>
            </a:r>
          </a:p>
        </p:txBody>
      </p:sp>
      <p:sp>
        <p:nvSpPr>
          <p:cNvPr id="18" name="Subtitle 2">
            <a:extLst>
              <a:ext uri="{FF2B5EF4-FFF2-40B4-BE49-F238E27FC236}">
                <a16:creationId xmlns:a16="http://schemas.microsoft.com/office/drawing/2014/main" id="{7BEBCA61-7A9D-944B-BBF6-A7D21A219613}"/>
              </a:ext>
            </a:extLst>
          </p:cNvPr>
          <p:cNvSpPr>
            <a:spLocks noGrp="1"/>
          </p:cNvSpPr>
          <p:nvPr>
            <p:ph type="subTitle" idx="1"/>
          </p:nvPr>
        </p:nvSpPr>
        <p:spPr>
          <a:xfrm>
            <a:off x="218438" y="5291490"/>
            <a:ext cx="7751670" cy="627396"/>
          </a:xfrm>
        </p:spPr>
        <p:txBody>
          <a:bodyPr>
            <a:normAutofit/>
          </a:bodyPr>
          <a:lstStyle>
            <a:lvl1pPr marL="0" indent="0" algn="l">
              <a:buNone/>
              <a:defRPr sz="1600">
                <a:latin typeface="+mn-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309545366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pic>
        <p:nvPicPr>
          <p:cNvPr id="9" name="Picture 8" descr="A picture containing bird&#10;&#10;Description automatically generated">
            <a:extLst>
              <a:ext uri="{FF2B5EF4-FFF2-40B4-BE49-F238E27FC236}">
                <a16:creationId xmlns:a16="http://schemas.microsoft.com/office/drawing/2014/main" id="{C044CC65-39BB-9241-8761-4877F830C203}"/>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84C8C506-62B0-3B4E-A6FC-2F95F5B74E22}"/>
              </a:ext>
            </a:extLst>
          </p:cNvPr>
          <p:cNvSpPr>
            <a:spLocks noGrp="1"/>
          </p:cNvSpPr>
          <p:nvPr>
            <p:ph type="title"/>
          </p:nvPr>
        </p:nvSpPr>
        <p:spPr>
          <a:xfrm>
            <a:off x="1920240" y="365125"/>
            <a:ext cx="9433560" cy="1325563"/>
          </a:xfrm>
        </p:spPr>
        <p:txBody>
          <a:bodyPr/>
          <a:lstStyle>
            <a:lvl1pPr>
              <a:defRPr>
                <a:latin typeface="+mj-lt"/>
              </a:defRPr>
            </a:lvl1pPr>
          </a:lstStyle>
          <a:p>
            <a:r>
              <a:rPr lang="en-US"/>
              <a:t>Click to edit Master title style</a:t>
            </a:r>
          </a:p>
        </p:txBody>
      </p:sp>
      <p:sp>
        <p:nvSpPr>
          <p:cNvPr id="3" name="Content Placeholder 2">
            <a:extLst>
              <a:ext uri="{FF2B5EF4-FFF2-40B4-BE49-F238E27FC236}">
                <a16:creationId xmlns:a16="http://schemas.microsoft.com/office/drawing/2014/main" id="{17237528-8BB0-6B46-9CD9-542AA14DDB32}"/>
              </a:ext>
            </a:extLst>
          </p:cNvPr>
          <p:cNvSpPr>
            <a:spLocks noGrp="1"/>
          </p:cNvSpPr>
          <p:nvPr>
            <p:ph idx="1"/>
          </p:nvPr>
        </p:nvSpPr>
        <p:spPr>
          <a:xfrm>
            <a:off x="1920240" y="1825625"/>
            <a:ext cx="9433560" cy="3955415"/>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18132C5-8314-D44C-97FA-65F882B9A367}"/>
              </a:ext>
            </a:extLst>
          </p:cNvPr>
          <p:cNvSpPr>
            <a:spLocks noGrp="1"/>
          </p:cNvSpPr>
          <p:nvPr>
            <p:ph type="dt" sz="half" idx="10"/>
          </p:nvPr>
        </p:nvSpPr>
        <p:spPr>
          <a:xfrm>
            <a:off x="1920240" y="6356350"/>
            <a:ext cx="2611120" cy="365125"/>
          </a:xfrm>
        </p:spPr>
        <p:txBody>
          <a:bodyPr/>
          <a:lstStyle/>
          <a:p>
            <a:fld id="{B10FC646-D706-F744-8D74-285615B3AD1C}" type="datetimeFigureOut">
              <a:rPr lang="en-US" smtClean="0"/>
              <a:t>4/8/2026</a:t>
            </a:fld>
            <a:endParaRPr lang="en-US"/>
          </a:p>
        </p:txBody>
      </p:sp>
      <p:sp>
        <p:nvSpPr>
          <p:cNvPr id="5" name="Footer Placeholder 4">
            <a:extLst>
              <a:ext uri="{FF2B5EF4-FFF2-40B4-BE49-F238E27FC236}">
                <a16:creationId xmlns:a16="http://schemas.microsoft.com/office/drawing/2014/main" id="{8E277702-0E8E-D04E-B52C-068046A40D9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CA9647A-416E-A040-B69A-AFDA53EA0EA4}"/>
              </a:ext>
            </a:extLst>
          </p:cNvPr>
          <p:cNvSpPr>
            <a:spLocks noGrp="1"/>
          </p:cNvSpPr>
          <p:nvPr>
            <p:ph type="sldNum" sz="quarter" idx="12"/>
          </p:nvPr>
        </p:nvSpPr>
        <p:spPr/>
        <p:txBody>
          <a:bodyPr/>
          <a:lstStyle/>
          <a:p>
            <a:fld id="{7EE6AFEC-37F4-1D48-80F4-D3D02F74536C}" type="slidenum">
              <a:rPr lang="en-US" smtClean="0"/>
              <a:t>‹#›</a:t>
            </a:fld>
            <a:endParaRPr lang="en-US"/>
          </a:p>
        </p:txBody>
      </p:sp>
    </p:spTree>
    <p:extLst>
      <p:ext uri="{BB962C8B-B14F-4D97-AF65-F5344CB8AC3E}">
        <p14:creationId xmlns:p14="http://schemas.microsoft.com/office/powerpoint/2010/main" val="408819088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wo Content">
    <p:spTree>
      <p:nvGrpSpPr>
        <p:cNvPr id="1" name=""/>
        <p:cNvGrpSpPr/>
        <p:nvPr/>
      </p:nvGrpSpPr>
      <p:grpSpPr>
        <a:xfrm>
          <a:off x="0" y="0"/>
          <a:ext cx="0" cy="0"/>
          <a:chOff x="0" y="0"/>
          <a:chExt cx="0" cy="0"/>
        </a:xfrm>
      </p:grpSpPr>
      <p:pic>
        <p:nvPicPr>
          <p:cNvPr id="4" name="Picture 3" descr="A picture containing bird&#10;&#10;Description automatically generated">
            <a:extLst>
              <a:ext uri="{FF2B5EF4-FFF2-40B4-BE49-F238E27FC236}">
                <a16:creationId xmlns:a16="http://schemas.microsoft.com/office/drawing/2014/main" id="{3DD46B9C-C849-2547-9330-BEEFD7C81820}"/>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3" name="Content Placeholder 2">
            <a:extLst>
              <a:ext uri="{FF2B5EF4-FFF2-40B4-BE49-F238E27FC236}">
                <a16:creationId xmlns:a16="http://schemas.microsoft.com/office/drawing/2014/main" id="{BAD4CAFE-77C6-2B47-A011-297FF70AFF8E}"/>
              </a:ext>
            </a:extLst>
          </p:cNvPr>
          <p:cNvSpPr>
            <a:spLocks noGrp="1"/>
          </p:cNvSpPr>
          <p:nvPr>
            <p:ph sz="half" idx="1"/>
          </p:nvPr>
        </p:nvSpPr>
        <p:spPr>
          <a:xfrm>
            <a:off x="1920240" y="1825625"/>
            <a:ext cx="4582160" cy="3833495"/>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7AE78DEC-E24D-5E4F-929A-926B6CED4916}"/>
              </a:ext>
            </a:extLst>
          </p:cNvPr>
          <p:cNvSpPr>
            <a:spLocks noGrp="1"/>
          </p:cNvSpPr>
          <p:nvPr>
            <p:ph type="dt" sz="half" idx="10"/>
          </p:nvPr>
        </p:nvSpPr>
        <p:spPr>
          <a:xfrm>
            <a:off x="1920240" y="6356350"/>
            <a:ext cx="2611120" cy="365125"/>
          </a:xfrm>
        </p:spPr>
        <p:txBody>
          <a:bodyPr/>
          <a:lstStyle/>
          <a:p>
            <a:fld id="{B10FC646-D706-F744-8D74-285615B3AD1C}" type="datetimeFigureOut">
              <a:rPr lang="en-US" smtClean="0"/>
              <a:t>4/8/2026</a:t>
            </a:fld>
            <a:endParaRPr lang="en-US"/>
          </a:p>
        </p:txBody>
      </p:sp>
      <p:sp>
        <p:nvSpPr>
          <p:cNvPr id="6" name="Footer Placeholder 5">
            <a:extLst>
              <a:ext uri="{FF2B5EF4-FFF2-40B4-BE49-F238E27FC236}">
                <a16:creationId xmlns:a16="http://schemas.microsoft.com/office/drawing/2014/main" id="{D8E8C3D4-F607-1F4C-89FB-51FC6CDE4CC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C140EA9-9A4A-154E-835E-F0346154DF63}"/>
              </a:ext>
            </a:extLst>
          </p:cNvPr>
          <p:cNvSpPr>
            <a:spLocks noGrp="1"/>
          </p:cNvSpPr>
          <p:nvPr>
            <p:ph type="sldNum" sz="quarter" idx="12"/>
          </p:nvPr>
        </p:nvSpPr>
        <p:spPr/>
        <p:txBody>
          <a:bodyPr/>
          <a:lstStyle/>
          <a:p>
            <a:fld id="{7EE6AFEC-37F4-1D48-80F4-D3D02F74536C}" type="slidenum">
              <a:rPr lang="en-US" smtClean="0"/>
              <a:t>‹#›</a:t>
            </a:fld>
            <a:endParaRPr lang="en-US"/>
          </a:p>
        </p:txBody>
      </p:sp>
      <p:sp>
        <p:nvSpPr>
          <p:cNvPr id="8" name="Title 1">
            <a:extLst>
              <a:ext uri="{FF2B5EF4-FFF2-40B4-BE49-F238E27FC236}">
                <a16:creationId xmlns:a16="http://schemas.microsoft.com/office/drawing/2014/main" id="{B6EE7176-8C0B-1F43-9A31-283CA5592829}"/>
              </a:ext>
            </a:extLst>
          </p:cNvPr>
          <p:cNvSpPr txBox="1">
            <a:spLocks/>
          </p:cNvSpPr>
          <p:nvPr userDrawn="1"/>
        </p:nvSpPr>
        <p:spPr>
          <a:xfrm>
            <a:off x="1920240" y="365125"/>
            <a:ext cx="943356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bg1"/>
                </a:solidFill>
                <a:latin typeface="+mj-lt"/>
                <a:ea typeface="+mj-ea"/>
                <a:cs typeface="+mj-cs"/>
              </a:defRPr>
            </a:lvl1pPr>
          </a:lstStyle>
          <a:p>
            <a:r>
              <a:rPr lang="en-US"/>
              <a:t>Click to edit Master title style</a:t>
            </a:r>
          </a:p>
        </p:txBody>
      </p:sp>
      <p:sp>
        <p:nvSpPr>
          <p:cNvPr id="10" name="Content Placeholder 2">
            <a:extLst>
              <a:ext uri="{FF2B5EF4-FFF2-40B4-BE49-F238E27FC236}">
                <a16:creationId xmlns:a16="http://schemas.microsoft.com/office/drawing/2014/main" id="{C4EF6F23-0457-734A-8122-E94EE569E45B}"/>
              </a:ext>
            </a:extLst>
          </p:cNvPr>
          <p:cNvSpPr>
            <a:spLocks noGrp="1"/>
          </p:cNvSpPr>
          <p:nvPr>
            <p:ph sz="half" idx="13"/>
          </p:nvPr>
        </p:nvSpPr>
        <p:spPr>
          <a:xfrm>
            <a:off x="6771640" y="1825625"/>
            <a:ext cx="4582160" cy="3833495"/>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75074627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Comparison">
    <p:spTree>
      <p:nvGrpSpPr>
        <p:cNvPr id="1" name=""/>
        <p:cNvGrpSpPr/>
        <p:nvPr/>
      </p:nvGrpSpPr>
      <p:grpSpPr>
        <a:xfrm>
          <a:off x="0" y="0"/>
          <a:ext cx="0" cy="0"/>
          <a:chOff x="0" y="0"/>
          <a:chExt cx="0" cy="0"/>
        </a:xfrm>
      </p:grpSpPr>
      <p:pic>
        <p:nvPicPr>
          <p:cNvPr id="4" name="Picture 3" descr="A picture containing bird&#10;&#10;Description automatically generated">
            <a:extLst>
              <a:ext uri="{FF2B5EF4-FFF2-40B4-BE49-F238E27FC236}">
                <a16:creationId xmlns:a16="http://schemas.microsoft.com/office/drawing/2014/main" id="{9E88F586-00C7-2745-B91C-6D19355905F7}"/>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3" name="Text Placeholder 2">
            <a:extLst>
              <a:ext uri="{FF2B5EF4-FFF2-40B4-BE49-F238E27FC236}">
                <a16:creationId xmlns:a16="http://schemas.microsoft.com/office/drawing/2014/main" id="{6C56BB26-8D17-FF41-8233-095B59A9CDAE}"/>
              </a:ext>
            </a:extLst>
          </p:cNvPr>
          <p:cNvSpPr>
            <a:spLocks noGrp="1"/>
          </p:cNvSpPr>
          <p:nvPr>
            <p:ph type="body" idx="1"/>
          </p:nvPr>
        </p:nvSpPr>
        <p:spPr>
          <a:xfrm>
            <a:off x="1918652" y="1681163"/>
            <a:ext cx="458216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5" name="Text Placeholder 4">
            <a:extLst>
              <a:ext uri="{FF2B5EF4-FFF2-40B4-BE49-F238E27FC236}">
                <a16:creationId xmlns:a16="http://schemas.microsoft.com/office/drawing/2014/main" id="{6FB5802E-8632-E64F-8945-8F160C08F39F}"/>
              </a:ext>
            </a:extLst>
          </p:cNvPr>
          <p:cNvSpPr>
            <a:spLocks noGrp="1"/>
          </p:cNvSpPr>
          <p:nvPr>
            <p:ph type="body" sz="quarter" idx="3"/>
          </p:nvPr>
        </p:nvSpPr>
        <p:spPr>
          <a:xfrm>
            <a:off x="6771640" y="1681163"/>
            <a:ext cx="458374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7" name="Date Placeholder 6">
            <a:extLst>
              <a:ext uri="{FF2B5EF4-FFF2-40B4-BE49-F238E27FC236}">
                <a16:creationId xmlns:a16="http://schemas.microsoft.com/office/drawing/2014/main" id="{BCF88939-A5E5-534A-8777-76D8C439AFE1}"/>
              </a:ext>
            </a:extLst>
          </p:cNvPr>
          <p:cNvSpPr>
            <a:spLocks noGrp="1"/>
          </p:cNvSpPr>
          <p:nvPr>
            <p:ph type="dt" sz="half" idx="10"/>
          </p:nvPr>
        </p:nvSpPr>
        <p:spPr/>
        <p:txBody>
          <a:bodyPr/>
          <a:lstStyle/>
          <a:p>
            <a:fld id="{B10FC646-D706-F744-8D74-285615B3AD1C}" type="datetimeFigureOut">
              <a:rPr lang="en-US" smtClean="0"/>
              <a:t>4/8/2026</a:t>
            </a:fld>
            <a:endParaRPr lang="en-US"/>
          </a:p>
        </p:txBody>
      </p:sp>
      <p:sp>
        <p:nvSpPr>
          <p:cNvPr id="8" name="Footer Placeholder 7">
            <a:extLst>
              <a:ext uri="{FF2B5EF4-FFF2-40B4-BE49-F238E27FC236}">
                <a16:creationId xmlns:a16="http://schemas.microsoft.com/office/drawing/2014/main" id="{014D3F7B-B0B5-EE48-ADBA-3DA485EF3553}"/>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CC0F55C2-337F-F94B-AA8D-2667A97CEF10}"/>
              </a:ext>
            </a:extLst>
          </p:cNvPr>
          <p:cNvSpPr>
            <a:spLocks noGrp="1"/>
          </p:cNvSpPr>
          <p:nvPr>
            <p:ph type="sldNum" sz="quarter" idx="12"/>
          </p:nvPr>
        </p:nvSpPr>
        <p:spPr/>
        <p:txBody>
          <a:bodyPr/>
          <a:lstStyle/>
          <a:p>
            <a:fld id="{7EE6AFEC-37F4-1D48-80F4-D3D02F74536C}" type="slidenum">
              <a:rPr lang="en-US" smtClean="0"/>
              <a:t>‹#›</a:t>
            </a:fld>
            <a:endParaRPr lang="en-US"/>
          </a:p>
        </p:txBody>
      </p:sp>
      <p:sp>
        <p:nvSpPr>
          <p:cNvPr id="10" name="Content Placeholder 2">
            <a:extLst>
              <a:ext uri="{FF2B5EF4-FFF2-40B4-BE49-F238E27FC236}">
                <a16:creationId xmlns:a16="http://schemas.microsoft.com/office/drawing/2014/main" id="{8C8E4565-FC2C-B444-8F57-8F7547ABAC29}"/>
              </a:ext>
            </a:extLst>
          </p:cNvPr>
          <p:cNvSpPr>
            <a:spLocks noGrp="1"/>
          </p:cNvSpPr>
          <p:nvPr>
            <p:ph sz="half" idx="13"/>
          </p:nvPr>
        </p:nvSpPr>
        <p:spPr>
          <a:xfrm>
            <a:off x="1920240" y="2671762"/>
            <a:ext cx="4582160" cy="298735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Title 1">
            <a:extLst>
              <a:ext uri="{FF2B5EF4-FFF2-40B4-BE49-F238E27FC236}">
                <a16:creationId xmlns:a16="http://schemas.microsoft.com/office/drawing/2014/main" id="{6B9C816B-C660-9C4B-8BB9-ED115ACA4448}"/>
              </a:ext>
            </a:extLst>
          </p:cNvPr>
          <p:cNvSpPr txBox="1">
            <a:spLocks/>
          </p:cNvSpPr>
          <p:nvPr userDrawn="1"/>
        </p:nvSpPr>
        <p:spPr>
          <a:xfrm>
            <a:off x="1920240" y="365125"/>
            <a:ext cx="943356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bg1"/>
                </a:solidFill>
                <a:latin typeface="+mj-lt"/>
                <a:ea typeface="+mj-ea"/>
                <a:cs typeface="+mj-cs"/>
              </a:defRPr>
            </a:lvl1pPr>
          </a:lstStyle>
          <a:p>
            <a:r>
              <a:rPr lang="en-US"/>
              <a:t>Click to edit Master title style</a:t>
            </a:r>
          </a:p>
        </p:txBody>
      </p:sp>
      <p:sp>
        <p:nvSpPr>
          <p:cNvPr id="12" name="Content Placeholder 2">
            <a:extLst>
              <a:ext uri="{FF2B5EF4-FFF2-40B4-BE49-F238E27FC236}">
                <a16:creationId xmlns:a16="http://schemas.microsoft.com/office/drawing/2014/main" id="{01E401C8-8FFC-A04D-A35D-59169EAE3D32}"/>
              </a:ext>
            </a:extLst>
          </p:cNvPr>
          <p:cNvSpPr>
            <a:spLocks noGrp="1"/>
          </p:cNvSpPr>
          <p:nvPr>
            <p:ph sz="half" idx="14"/>
          </p:nvPr>
        </p:nvSpPr>
        <p:spPr>
          <a:xfrm>
            <a:off x="6771640" y="2671762"/>
            <a:ext cx="4582160" cy="298735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0683289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obj" preserve="1">
  <p:cSld name="1_Title and Content">
    <p:spTree>
      <p:nvGrpSpPr>
        <p:cNvPr id="1" name=""/>
        <p:cNvGrpSpPr/>
        <p:nvPr/>
      </p:nvGrpSpPr>
      <p:grpSpPr>
        <a:xfrm>
          <a:off x="0" y="0"/>
          <a:ext cx="0" cy="0"/>
          <a:chOff x="0" y="0"/>
          <a:chExt cx="0" cy="0"/>
        </a:xfrm>
      </p:grpSpPr>
      <p:pic>
        <p:nvPicPr>
          <p:cNvPr id="9" name="Picture 8" descr="A picture containing yellow, food, table&#10;&#10;Description automatically generated">
            <a:extLst>
              <a:ext uri="{FF2B5EF4-FFF2-40B4-BE49-F238E27FC236}">
                <a16:creationId xmlns:a16="http://schemas.microsoft.com/office/drawing/2014/main" id="{FAF6D7D9-EAC0-F141-95A0-936F67BC7F99}"/>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84C8C506-62B0-3B4E-A6FC-2F95F5B74E22}"/>
              </a:ext>
            </a:extLst>
          </p:cNvPr>
          <p:cNvSpPr>
            <a:spLocks noGrp="1"/>
          </p:cNvSpPr>
          <p:nvPr>
            <p:ph type="title"/>
          </p:nvPr>
        </p:nvSpPr>
        <p:spPr>
          <a:xfrm>
            <a:off x="1920240" y="365125"/>
            <a:ext cx="9433560" cy="1325563"/>
          </a:xfrm>
        </p:spPr>
        <p:txBody>
          <a:bodyPr/>
          <a:lstStyle/>
          <a:p>
            <a:r>
              <a:rPr lang="en-US"/>
              <a:t>Click to edit Master title style</a:t>
            </a:r>
          </a:p>
        </p:txBody>
      </p:sp>
      <p:sp>
        <p:nvSpPr>
          <p:cNvPr id="3" name="Content Placeholder 2">
            <a:extLst>
              <a:ext uri="{FF2B5EF4-FFF2-40B4-BE49-F238E27FC236}">
                <a16:creationId xmlns:a16="http://schemas.microsoft.com/office/drawing/2014/main" id="{17237528-8BB0-6B46-9CD9-542AA14DDB32}"/>
              </a:ext>
            </a:extLst>
          </p:cNvPr>
          <p:cNvSpPr>
            <a:spLocks noGrp="1"/>
          </p:cNvSpPr>
          <p:nvPr>
            <p:ph idx="1"/>
          </p:nvPr>
        </p:nvSpPr>
        <p:spPr>
          <a:xfrm>
            <a:off x="1920240" y="1825625"/>
            <a:ext cx="9433560" cy="395541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18132C5-8314-D44C-97FA-65F882B9A367}"/>
              </a:ext>
            </a:extLst>
          </p:cNvPr>
          <p:cNvSpPr>
            <a:spLocks noGrp="1"/>
          </p:cNvSpPr>
          <p:nvPr>
            <p:ph type="dt" sz="half" idx="10"/>
          </p:nvPr>
        </p:nvSpPr>
        <p:spPr>
          <a:xfrm>
            <a:off x="1920240" y="6356350"/>
            <a:ext cx="2611120" cy="365125"/>
          </a:xfrm>
        </p:spPr>
        <p:txBody>
          <a:bodyPr/>
          <a:lstStyle>
            <a:lvl1pPr>
              <a:defRPr>
                <a:solidFill>
                  <a:schemeClr val="bg1">
                    <a:lumMod val="85000"/>
                  </a:schemeClr>
                </a:solidFill>
              </a:defRPr>
            </a:lvl1pPr>
          </a:lstStyle>
          <a:p>
            <a:fld id="{B10FC646-D706-F744-8D74-285615B3AD1C}" type="datetimeFigureOut">
              <a:rPr lang="en-US" smtClean="0"/>
              <a:pPr/>
              <a:t>4/8/2026</a:t>
            </a:fld>
            <a:endParaRPr lang="en-US"/>
          </a:p>
        </p:txBody>
      </p:sp>
      <p:sp>
        <p:nvSpPr>
          <p:cNvPr id="5" name="Footer Placeholder 4">
            <a:extLst>
              <a:ext uri="{FF2B5EF4-FFF2-40B4-BE49-F238E27FC236}">
                <a16:creationId xmlns:a16="http://schemas.microsoft.com/office/drawing/2014/main" id="{8E277702-0E8E-D04E-B52C-068046A40D95}"/>
              </a:ext>
            </a:extLst>
          </p:cNvPr>
          <p:cNvSpPr>
            <a:spLocks noGrp="1"/>
          </p:cNvSpPr>
          <p:nvPr>
            <p:ph type="ftr" sz="quarter" idx="11"/>
          </p:nvPr>
        </p:nvSpPr>
        <p:spPr/>
        <p:txBody>
          <a:bodyPr/>
          <a:lstStyle>
            <a:lvl1pPr>
              <a:defRPr>
                <a:solidFill>
                  <a:schemeClr val="bg1">
                    <a:lumMod val="85000"/>
                  </a:schemeClr>
                </a:solidFill>
              </a:defRPr>
            </a:lvl1pPr>
          </a:lstStyle>
          <a:p>
            <a:endParaRPr lang="en-US"/>
          </a:p>
        </p:txBody>
      </p:sp>
      <p:sp>
        <p:nvSpPr>
          <p:cNvPr id="6" name="Slide Number Placeholder 5">
            <a:extLst>
              <a:ext uri="{FF2B5EF4-FFF2-40B4-BE49-F238E27FC236}">
                <a16:creationId xmlns:a16="http://schemas.microsoft.com/office/drawing/2014/main" id="{3CA9647A-416E-A040-B69A-AFDA53EA0EA4}"/>
              </a:ext>
            </a:extLst>
          </p:cNvPr>
          <p:cNvSpPr>
            <a:spLocks noGrp="1"/>
          </p:cNvSpPr>
          <p:nvPr>
            <p:ph type="sldNum" sz="quarter" idx="12"/>
          </p:nvPr>
        </p:nvSpPr>
        <p:spPr/>
        <p:txBody>
          <a:bodyPr/>
          <a:lstStyle>
            <a:lvl1pPr>
              <a:defRPr>
                <a:solidFill>
                  <a:schemeClr val="bg1">
                    <a:lumMod val="85000"/>
                  </a:schemeClr>
                </a:solidFill>
              </a:defRPr>
            </a:lvl1pPr>
          </a:lstStyle>
          <a:p>
            <a:fld id="{7EE6AFEC-37F4-1D48-80F4-D3D02F74536C}" type="slidenum">
              <a:rPr lang="en-US" smtClean="0"/>
              <a:pPr/>
              <a:t>‹#›</a:t>
            </a:fld>
            <a:endParaRPr lang="en-US"/>
          </a:p>
        </p:txBody>
      </p:sp>
    </p:spTree>
    <p:extLst>
      <p:ext uri="{BB962C8B-B14F-4D97-AF65-F5344CB8AC3E}">
        <p14:creationId xmlns:p14="http://schemas.microsoft.com/office/powerpoint/2010/main" val="65603620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1_Two Content">
    <p:spTree>
      <p:nvGrpSpPr>
        <p:cNvPr id="1" name=""/>
        <p:cNvGrpSpPr/>
        <p:nvPr/>
      </p:nvGrpSpPr>
      <p:grpSpPr>
        <a:xfrm>
          <a:off x="0" y="0"/>
          <a:ext cx="0" cy="0"/>
          <a:chOff x="0" y="0"/>
          <a:chExt cx="0" cy="0"/>
        </a:xfrm>
      </p:grpSpPr>
      <p:pic>
        <p:nvPicPr>
          <p:cNvPr id="4" name="Picture 3" descr="A picture containing yellow, food, table&#10;&#10;Description automatically generated">
            <a:extLst>
              <a:ext uri="{FF2B5EF4-FFF2-40B4-BE49-F238E27FC236}">
                <a16:creationId xmlns:a16="http://schemas.microsoft.com/office/drawing/2014/main" id="{C7169667-9940-4141-961C-FEF890E1A3D2}"/>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3" name="Content Placeholder 2">
            <a:extLst>
              <a:ext uri="{FF2B5EF4-FFF2-40B4-BE49-F238E27FC236}">
                <a16:creationId xmlns:a16="http://schemas.microsoft.com/office/drawing/2014/main" id="{BAD4CAFE-77C6-2B47-A011-297FF70AFF8E}"/>
              </a:ext>
            </a:extLst>
          </p:cNvPr>
          <p:cNvSpPr>
            <a:spLocks noGrp="1"/>
          </p:cNvSpPr>
          <p:nvPr>
            <p:ph sz="half" idx="1"/>
          </p:nvPr>
        </p:nvSpPr>
        <p:spPr>
          <a:xfrm>
            <a:off x="1920240" y="1825625"/>
            <a:ext cx="4582160" cy="383349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7AE78DEC-E24D-5E4F-929A-926B6CED4916}"/>
              </a:ext>
            </a:extLst>
          </p:cNvPr>
          <p:cNvSpPr>
            <a:spLocks noGrp="1"/>
          </p:cNvSpPr>
          <p:nvPr>
            <p:ph type="dt" sz="half" idx="10"/>
          </p:nvPr>
        </p:nvSpPr>
        <p:spPr>
          <a:xfrm>
            <a:off x="1923117" y="6356349"/>
            <a:ext cx="2611120" cy="365125"/>
          </a:xfrm>
        </p:spPr>
        <p:txBody>
          <a:bodyPr/>
          <a:lstStyle>
            <a:lvl1pPr>
              <a:defRPr>
                <a:solidFill>
                  <a:schemeClr val="bg1">
                    <a:lumMod val="85000"/>
                  </a:schemeClr>
                </a:solidFill>
              </a:defRPr>
            </a:lvl1pPr>
          </a:lstStyle>
          <a:p>
            <a:fld id="{B10FC646-D706-F744-8D74-285615B3AD1C}" type="datetimeFigureOut">
              <a:rPr lang="en-US" smtClean="0"/>
              <a:pPr/>
              <a:t>4/8/2026</a:t>
            </a:fld>
            <a:endParaRPr lang="en-US"/>
          </a:p>
        </p:txBody>
      </p:sp>
      <p:sp>
        <p:nvSpPr>
          <p:cNvPr id="6" name="Footer Placeholder 5">
            <a:extLst>
              <a:ext uri="{FF2B5EF4-FFF2-40B4-BE49-F238E27FC236}">
                <a16:creationId xmlns:a16="http://schemas.microsoft.com/office/drawing/2014/main" id="{D8E8C3D4-F607-1F4C-89FB-51FC6CDE4CCB}"/>
              </a:ext>
            </a:extLst>
          </p:cNvPr>
          <p:cNvSpPr>
            <a:spLocks noGrp="1"/>
          </p:cNvSpPr>
          <p:nvPr>
            <p:ph type="ftr" sz="quarter" idx="11"/>
          </p:nvPr>
        </p:nvSpPr>
        <p:spPr>
          <a:xfrm>
            <a:off x="4856817" y="6356349"/>
            <a:ext cx="4114800" cy="365125"/>
          </a:xfrm>
        </p:spPr>
        <p:txBody>
          <a:bodyPr/>
          <a:lstStyle>
            <a:lvl1pPr>
              <a:defRPr>
                <a:solidFill>
                  <a:schemeClr val="bg1">
                    <a:lumMod val="85000"/>
                  </a:schemeClr>
                </a:solidFill>
              </a:defRPr>
            </a:lvl1pPr>
          </a:lstStyle>
          <a:p>
            <a:endParaRPr lang="en-US"/>
          </a:p>
        </p:txBody>
      </p:sp>
      <p:sp>
        <p:nvSpPr>
          <p:cNvPr id="7" name="Slide Number Placeholder 6">
            <a:extLst>
              <a:ext uri="{FF2B5EF4-FFF2-40B4-BE49-F238E27FC236}">
                <a16:creationId xmlns:a16="http://schemas.microsoft.com/office/drawing/2014/main" id="{2C140EA9-9A4A-154E-835E-F0346154DF63}"/>
              </a:ext>
            </a:extLst>
          </p:cNvPr>
          <p:cNvSpPr>
            <a:spLocks noGrp="1"/>
          </p:cNvSpPr>
          <p:nvPr>
            <p:ph type="sldNum" sz="quarter" idx="12"/>
          </p:nvPr>
        </p:nvSpPr>
        <p:spPr/>
        <p:txBody>
          <a:bodyPr/>
          <a:lstStyle>
            <a:lvl1pPr>
              <a:defRPr>
                <a:solidFill>
                  <a:schemeClr val="bg1">
                    <a:lumMod val="85000"/>
                  </a:schemeClr>
                </a:solidFill>
              </a:defRPr>
            </a:lvl1pPr>
          </a:lstStyle>
          <a:p>
            <a:fld id="{7EE6AFEC-37F4-1D48-80F4-D3D02F74536C}" type="slidenum">
              <a:rPr lang="en-US" smtClean="0"/>
              <a:pPr/>
              <a:t>‹#›</a:t>
            </a:fld>
            <a:endParaRPr lang="en-US"/>
          </a:p>
        </p:txBody>
      </p:sp>
      <p:sp>
        <p:nvSpPr>
          <p:cNvPr id="8" name="Title 1">
            <a:extLst>
              <a:ext uri="{FF2B5EF4-FFF2-40B4-BE49-F238E27FC236}">
                <a16:creationId xmlns:a16="http://schemas.microsoft.com/office/drawing/2014/main" id="{B6EE7176-8C0B-1F43-9A31-283CA5592829}"/>
              </a:ext>
            </a:extLst>
          </p:cNvPr>
          <p:cNvSpPr txBox="1">
            <a:spLocks/>
          </p:cNvSpPr>
          <p:nvPr userDrawn="1"/>
        </p:nvSpPr>
        <p:spPr>
          <a:xfrm>
            <a:off x="1920240" y="365125"/>
            <a:ext cx="943356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bg1"/>
                </a:solidFill>
                <a:latin typeface="+mj-lt"/>
                <a:ea typeface="+mj-ea"/>
                <a:cs typeface="+mj-cs"/>
              </a:defRPr>
            </a:lvl1pPr>
          </a:lstStyle>
          <a:p>
            <a:r>
              <a:rPr lang="en-US"/>
              <a:t>Click to edit Master title style</a:t>
            </a:r>
          </a:p>
        </p:txBody>
      </p:sp>
      <p:sp>
        <p:nvSpPr>
          <p:cNvPr id="10" name="Content Placeholder 2">
            <a:extLst>
              <a:ext uri="{FF2B5EF4-FFF2-40B4-BE49-F238E27FC236}">
                <a16:creationId xmlns:a16="http://schemas.microsoft.com/office/drawing/2014/main" id="{C4EF6F23-0457-734A-8122-E94EE569E45B}"/>
              </a:ext>
            </a:extLst>
          </p:cNvPr>
          <p:cNvSpPr>
            <a:spLocks noGrp="1"/>
          </p:cNvSpPr>
          <p:nvPr>
            <p:ph sz="half" idx="13"/>
          </p:nvPr>
        </p:nvSpPr>
        <p:spPr>
          <a:xfrm>
            <a:off x="6771640" y="1825625"/>
            <a:ext cx="4582160" cy="383349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6529706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1_Comparison">
    <p:spTree>
      <p:nvGrpSpPr>
        <p:cNvPr id="1" name=""/>
        <p:cNvGrpSpPr/>
        <p:nvPr/>
      </p:nvGrpSpPr>
      <p:grpSpPr>
        <a:xfrm>
          <a:off x="0" y="0"/>
          <a:ext cx="0" cy="0"/>
          <a:chOff x="0" y="0"/>
          <a:chExt cx="0" cy="0"/>
        </a:xfrm>
      </p:grpSpPr>
      <p:pic>
        <p:nvPicPr>
          <p:cNvPr id="4" name="Picture 3" descr="A picture containing yellow, food, table&#10;&#10;Description automatically generated">
            <a:extLst>
              <a:ext uri="{FF2B5EF4-FFF2-40B4-BE49-F238E27FC236}">
                <a16:creationId xmlns:a16="http://schemas.microsoft.com/office/drawing/2014/main" id="{53716C7D-BA51-CA40-9587-2BD03F49D863}"/>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3" name="Text Placeholder 2">
            <a:extLst>
              <a:ext uri="{FF2B5EF4-FFF2-40B4-BE49-F238E27FC236}">
                <a16:creationId xmlns:a16="http://schemas.microsoft.com/office/drawing/2014/main" id="{6C56BB26-8D17-FF41-8233-095B59A9CDAE}"/>
              </a:ext>
            </a:extLst>
          </p:cNvPr>
          <p:cNvSpPr>
            <a:spLocks noGrp="1"/>
          </p:cNvSpPr>
          <p:nvPr>
            <p:ph type="body" idx="1"/>
          </p:nvPr>
        </p:nvSpPr>
        <p:spPr>
          <a:xfrm>
            <a:off x="1918652" y="1681163"/>
            <a:ext cx="458216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5" name="Text Placeholder 4">
            <a:extLst>
              <a:ext uri="{FF2B5EF4-FFF2-40B4-BE49-F238E27FC236}">
                <a16:creationId xmlns:a16="http://schemas.microsoft.com/office/drawing/2014/main" id="{6FB5802E-8632-E64F-8945-8F160C08F39F}"/>
              </a:ext>
            </a:extLst>
          </p:cNvPr>
          <p:cNvSpPr>
            <a:spLocks noGrp="1"/>
          </p:cNvSpPr>
          <p:nvPr>
            <p:ph type="body" sz="quarter" idx="3"/>
          </p:nvPr>
        </p:nvSpPr>
        <p:spPr>
          <a:xfrm>
            <a:off x="6771640" y="1681163"/>
            <a:ext cx="458374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7" name="Date Placeholder 6">
            <a:extLst>
              <a:ext uri="{FF2B5EF4-FFF2-40B4-BE49-F238E27FC236}">
                <a16:creationId xmlns:a16="http://schemas.microsoft.com/office/drawing/2014/main" id="{BCF88939-A5E5-534A-8777-76D8C439AFE1}"/>
              </a:ext>
            </a:extLst>
          </p:cNvPr>
          <p:cNvSpPr>
            <a:spLocks noGrp="1"/>
          </p:cNvSpPr>
          <p:nvPr>
            <p:ph type="dt" sz="half" idx="10"/>
          </p:nvPr>
        </p:nvSpPr>
        <p:spPr/>
        <p:txBody>
          <a:bodyPr/>
          <a:lstStyle>
            <a:lvl1pPr>
              <a:defRPr>
                <a:solidFill>
                  <a:schemeClr val="bg1">
                    <a:lumMod val="85000"/>
                  </a:schemeClr>
                </a:solidFill>
              </a:defRPr>
            </a:lvl1pPr>
          </a:lstStyle>
          <a:p>
            <a:fld id="{B10FC646-D706-F744-8D74-285615B3AD1C}" type="datetimeFigureOut">
              <a:rPr lang="en-US" smtClean="0"/>
              <a:pPr/>
              <a:t>4/8/2026</a:t>
            </a:fld>
            <a:endParaRPr lang="en-US"/>
          </a:p>
        </p:txBody>
      </p:sp>
      <p:sp>
        <p:nvSpPr>
          <p:cNvPr id="8" name="Footer Placeholder 7">
            <a:extLst>
              <a:ext uri="{FF2B5EF4-FFF2-40B4-BE49-F238E27FC236}">
                <a16:creationId xmlns:a16="http://schemas.microsoft.com/office/drawing/2014/main" id="{014D3F7B-B0B5-EE48-ADBA-3DA485EF3553}"/>
              </a:ext>
            </a:extLst>
          </p:cNvPr>
          <p:cNvSpPr>
            <a:spLocks noGrp="1"/>
          </p:cNvSpPr>
          <p:nvPr>
            <p:ph type="ftr" sz="quarter" idx="11"/>
          </p:nvPr>
        </p:nvSpPr>
        <p:spPr/>
        <p:txBody>
          <a:bodyPr/>
          <a:lstStyle>
            <a:lvl1pPr>
              <a:defRPr>
                <a:solidFill>
                  <a:schemeClr val="bg1">
                    <a:lumMod val="85000"/>
                  </a:schemeClr>
                </a:solidFill>
              </a:defRPr>
            </a:lvl1pPr>
          </a:lstStyle>
          <a:p>
            <a:endParaRPr lang="en-US"/>
          </a:p>
        </p:txBody>
      </p:sp>
      <p:sp>
        <p:nvSpPr>
          <p:cNvPr id="9" name="Slide Number Placeholder 8">
            <a:extLst>
              <a:ext uri="{FF2B5EF4-FFF2-40B4-BE49-F238E27FC236}">
                <a16:creationId xmlns:a16="http://schemas.microsoft.com/office/drawing/2014/main" id="{CC0F55C2-337F-F94B-AA8D-2667A97CEF10}"/>
              </a:ext>
            </a:extLst>
          </p:cNvPr>
          <p:cNvSpPr>
            <a:spLocks noGrp="1"/>
          </p:cNvSpPr>
          <p:nvPr>
            <p:ph type="sldNum" sz="quarter" idx="12"/>
          </p:nvPr>
        </p:nvSpPr>
        <p:spPr/>
        <p:txBody>
          <a:bodyPr/>
          <a:lstStyle>
            <a:lvl1pPr>
              <a:defRPr>
                <a:solidFill>
                  <a:schemeClr val="bg1">
                    <a:lumMod val="85000"/>
                  </a:schemeClr>
                </a:solidFill>
              </a:defRPr>
            </a:lvl1pPr>
          </a:lstStyle>
          <a:p>
            <a:fld id="{7EE6AFEC-37F4-1D48-80F4-D3D02F74536C}" type="slidenum">
              <a:rPr lang="en-US" smtClean="0"/>
              <a:pPr/>
              <a:t>‹#›</a:t>
            </a:fld>
            <a:endParaRPr lang="en-US"/>
          </a:p>
        </p:txBody>
      </p:sp>
      <p:sp>
        <p:nvSpPr>
          <p:cNvPr id="10" name="Content Placeholder 2">
            <a:extLst>
              <a:ext uri="{FF2B5EF4-FFF2-40B4-BE49-F238E27FC236}">
                <a16:creationId xmlns:a16="http://schemas.microsoft.com/office/drawing/2014/main" id="{8C8E4565-FC2C-B444-8F57-8F7547ABAC29}"/>
              </a:ext>
            </a:extLst>
          </p:cNvPr>
          <p:cNvSpPr>
            <a:spLocks noGrp="1"/>
          </p:cNvSpPr>
          <p:nvPr>
            <p:ph sz="half" idx="13"/>
          </p:nvPr>
        </p:nvSpPr>
        <p:spPr>
          <a:xfrm>
            <a:off x="1920240" y="2671762"/>
            <a:ext cx="4582160" cy="298735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Title 1">
            <a:extLst>
              <a:ext uri="{FF2B5EF4-FFF2-40B4-BE49-F238E27FC236}">
                <a16:creationId xmlns:a16="http://schemas.microsoft.com/office/drawing/2014/main" id="{6B9C816B-C660-9C4B-8BB9-ED115ACA4448}"/>
              </a:ext>
            </a:extLst>
          </p:cNvPr>
          <p:cNvSpPr txBox="1">
            <a:spLocks/>
          </p:cNvSpPr>
          <p:nvPr userDrawn="1"/>
        </p:nvSpPr>
        <p:spPr>
          <a:xfrm>
            <a:off x="1920240" y="365125"/>
            <a:ext cx="943356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bg1"/>
                </a:solidFill>
                <a:latin typeface="+mj-lt"/>
                <a:ea typeface="+mj-ea"/>
                <a:cs typeface="+mj-cs"/>
              </a:defRPr>
            </a:lvl1pPr>
          </a:lstStyle>
          <a:p>
            <a:r>
              <a:rPr lang="en-US"/>
              <a:t>Click to edit Master title style</a:t>
            </a:r>
          </a:p>
        </p:txBody>
      </p:sp>
      <p:sp>
        <p:nvSpPr>
          <p:cNvPr id="12" name="Content Placeholder 2">
            <a:extLst>
              <a:ext uri="{FF2B5EF4-FFF2-40B4-BE49-F238E27FC236}">
                <a16:creationId xmlns:a16="http://schemas.microsoft.com/office/drawing/2014/main" id="{01E401C8-8FFC-A04D-A35D-59169EAE3D32}"/>
              </a:ext>
            </a:extLst>
          </p:cNvPr>
          <p:cNvSpPr>
            <a:spLocks noGrp="1"/>
          </p:cNvSpPr>
          <p:nvPr>
            <p:ph sz="half" idx="14"/>
          </p:nvPr>
        </p:nvSpPr>
        <p:spPr>
          <a:xfrm>
            <a:off x="6771640" y="2671762"/>
            <a:ext cx="4582160" cy="298735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76794229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 preserve="1">
  <p:cSld name="2_Title and Content">
    <p:spTree>
      <p:nvGrpSpPr>
        <p:cNvPr id="1" name=""/>
        <p:cNvGrpSpPr/>
        <p:nvPr/>
      </p:nvGrpSpPr>
      <p:grpSpPr>
        <a:xfrm>
          <a:off x="0" y="0"/>
          <a:ext cx="0" cy="0"/>
          <a:chOff x="0" y="0"/>
          <a:chExt cx="0" cy="0"/>
        </a:xfrm>
      </p:grpSpPr>
      <p:pic>
        <p:nvPicPr>
          <p:cNvPr id="11" name="Picture 10" descr="A close up of a logo&#10;&#10;Description automatically generated">
            <a:extLst>
              <a:ext uri="{FF2B5EF4-FFF2-40B4-BE49-F238E27FC236}">
                <a16:creationId xmlns:a16="http://schemas.microsoft.com/office/drawing/2014/main" id="{849C9D60-39E6-8244-84DF-498C5CE1EB71}"/>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84C8C506-62B0-3B4E-A6FC-2F95F5B74E22}"/>
              </a:ext>
            </a:extLst>
          </p:cNvPr>
          <p:cNvSpPr>
            <a:spLocks noGrp="1"/>
          </p:cNvSpPr>
          <p:nvPr>
            <p:ph type="title"/>
          </p:nvPr>
        </p:nvSpPr>
        <p:spPr>
          <a:xfrm>
            <a:off x="1920240" y="365125"/>
            <a:ext cx="9433560" cy="1325563"/>
          </a:xfrm>
        </p:spPr>
        <p:txBody>
          <a:bodyPr/>
          <a:lstStyle>
            <a:lvl1pPr>
              <a:defRPr>
                <a:solidFill>
                  <a:schemeClr val="accent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17237528-8BB0-6B46-9CD9-542AA14DDB32}"/>
              </a:ext>
            </a:extLst>
          </p:cNvPr>
          <p:cNvSpPr>
            <a:spLocks noGrp="1"/>
          </p:cNvSpPr>
          <p:nvPr>
            <p:ph idx="1"/>
          </p:nvPr>
        </p:nvSpPr>
        <p:spPr>
          <a:xfrm>
            <a:off x="1920240" y="1825625"/>
            <a:ext cx="9433560" cy="3955415"/>
          </a:xfrm>
        </p:spPr>
        <p:txBody>
          <a:bodyPr/>
          <a:lstStyle>
            <a:lvl1pPr>
              <a:defRPr>
                <a:solidFill>
                  <a:schemeClr val="accent1"/>
                </a:solidFill>
              </a:defRPr>
            </a:lvl1pPr>
            <a:lvl2pPr>
              <a:defRPr>
                <a:solidFill>
                  <a:schemeClr val="accent1"/>
                </a:solidFill>
              </a:defRPr>
            </a:lvl2pPr>
            <a:lvl3pPr>
              <a:defRPr>
                <a:solidFill>
                  <a:schemeClr val="accent1"/>
                </a:solidFill>
              </a:defRPr>
            </a:lvl3pPr>
            <a:lvl4pPr>
              <a:defRPr>
                <a:solidFill>
                  <a:schemeClr val="accent1"/>
                </a:solidFill>
              </a:defRPr>
            </a:lvl4pPr>
            <a:lvl5pPr>
              <a:defRPr>
                <a:solidFill>
                  <a:schemeClr val="accent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18132C5-8314-D44C-97FA-65F882B9A367}"/>
              </a:ext>
            </a:extLst>
          </p:cNvPr>
          <p:cNvSpPr>
            <a:spLocks noGrp="1"/>
          </p:cNvSpPr>
          <p:nvPr>
            <p:ph type="dt" sz="half" idx="10"/>
          </p:nvPr>
        </p:nvSpPr>
        <p:spPr>
          <a:xfrm>
            <a:off x="1920240" y="6356350"/>
            <a:ext cx="2611120" cy="365125"/>
          </a:xfrm>
        </p:spPr>
        <p:txBody>
          <a:bodyPr/>
          <a:lstStyle/>
          <a:p>
            <a:fld id="{B10FC646-D706-F744-8D74-285615B3AD1C}" type="datetimeFigureOut">
              <a:rPr lang="en-US" smtClean="0"/>
              <a:t>4/8/2026</a:t>
            </a:fld>
            <a:endParaRPr lang="en-US"/>
          </a:p>
        </p:txBody>
      </p:sp>
      <p:sp>
        <p:nvSpPr>
          <p:cNvPr id="5" name="Footer Placeholder 4">
            <a:extLst>
              <a:ext uri="{FF2B5EF4-FFF2-40B4-BE49-F238E27FC236}">
                <a16:creationId xmlns:a16="http://schemas.microsoft.com/office/drawing/2014/main" id="{8E277702-0E8E-D04E-B52C-068046A40D9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CA9647A-416E-A040-B69A-AFDA53EA0EA4}"/>
              </a:ext>
            </a:extLst>
          </p:cNvPr>
          <p:cNvSpPr>
            <a:spLocks noGrp="1"/>
          </p:cNvSpPr>
          <p:nvPr>
            <p:ph type="sldNum" sz="quarter" idx="12"/>
          </p:nvPr>
        </p:nvSpPr>
        <p:spPr/>
        <p:txBody>
          <a:bodyPr/>
          <a:lstStyle/>
          <a:p>
            <a:fld id="{7EE6AFEC-37F4-1D48-80F4-D3D02F74536C}" type="slidenum">
              <a:rPr lang="en-US" smtClean="0"/>
              <a:t>‹#›</a:t>
            </a:fld>
            <a:endParaRPr lang="en-US"/>
          </a:p>
        </p:txBody>
      </p:sp>
    </p:spTree>
    <p:extLst>
      <p:ext uri="{BB962C8B-B14F-4D97-AF65-F5344CB8AC3E}">
        <p14:creationId xmlns:p14="http://schemas.microsoft.com/office/powerpoint/2010/main" val="337792460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2_Two Content">
    <p:spTree>
      <p:nvGrpSpPr>
        <p:cNvPr id="1" name=""/>
        <p:cNvGrpSpPr/>
        <p:nvPr/>
      </p:nvGrpSpPr>
      <p:grpSpPr>
        <a:xfrm>
          <a:off x="0" y="0"/>
          <a:ext cx="0" cy="0"/>
          <a:chOff x="0" y="0"/>
          <a:chExt cx="0" cy="0"/>
        </a:xfrm>
      </p:grpSpPr>
      <p:pic>
        <p:nvPicPr>
          <p:cNvPr id="4" name="Picture 3" descr="A close up of a logo&#10;&#10;Description automatically generated">
            <a:extLst>
              <a:ext uri="{FF2B5EF4-FFF2-40B4-BE49-F238E27FC236}">
                <a16:creationId xmlns:a16="http://schemas.microsoft.com/office/drawing/2014/main" id="{5CD972FF-A8A9-AF46-9264-2AAA41AFA1E8}"/>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3" name="Content Placeholder 2">
            <a:extLst>
              <a:ext uri="{FF2B5EF4-FFF2-40B4-BE49-F238E27FC236}">
                <a16:creationId xmlns:a16="http://schemas.microsoft.com/office/drawing/2014/main" id="{BAD4CAFE-77C6-2B47-A011-297FF70AFF8E}"/>
              </a:ext>
            </a:extLst>
          </p:cNvPr>
          <p:cNvSpPr>
            <a:spLocks noGrp="1"/>
          </p:cNvSpPr>
          <p:nvPr>
            <p:ph sz="half" idx="1"/>
          </p:nvPr>
        </p:nvSpPr>
        <p:spPr>
          <a:xfrm>
            <a:off x="1920240" y="1825625"/>
            <a:ext cx="4582160" cy="3833495"/>
          </a:xfrm>
        </p:spPr>
        <p:txBody>
          <a:bodyPr/>
          <a:lstStyle>
            <a:lvl1pPr>
              <a:defRPr>
                <a:solidFill>
                  <a:schemeClr val="accent1"/>
                </a:solidFill>
              </a:defRPr>
            </a:lvl1pPr>
            <a:lvl2pPr>
              <a:defRPr>
                <a:solidFill>
                  <a:schemeClr val="accent1"/>
                </a:solidFill>
              </a:defRPr>
            </a:lvl2pPr>
            <a:lvl3pPr>
              <a:defRPr>
                <a:solidFill>
                  <a:schemeClr val="accent1"/>
                </a:solidFill>
              </a:defRPr>
            </a:lvl3pPr>
            <a:lvl4pPr>
              <a:defRPr>
                <a:solidFill>
                  <a:schemeClr val="accent1"/>
                </a:solidFill>
              </a:defRPr>
            </a:lvl4pPr>
            <a:lvl5pPr>
              <a:defRPr>
                <a:solidFill>
                  <a:schemeClr val="accent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7AE78DEC-E24D-5E4F-929A-926B6CED4916}"/>
              </a:ext>
            </a:extLst>
          </p:cNvPr>
          <p:cNvSpPr>
            <a:spLocks noGrp="1"/>
          </p:cNvSpPr>
          <p:nvPr>
            <p:ph type="dt" sz="half" idx="10"/>
          </p:nvPr>
        </p:nvSpPr>
        <p:spPr>
          <a:xfrm>
            <a:off x="1920240" y="6356350"/>
            <a:ext cx="2611120" cy="365125"/>
          </a:xfrm>
        </p:spPr>
        <p:txBody>
          <a:bodyPr/>
          <a:lstStyle/>
          <a:p>
            <a:fld id="{B10FC646-D706-F744-8D74-285615B3AD1C}" type="datetimeFigureOut">
              <a:rPr lang="en-US" smtClean="0"/>
              <a:t>4/8/2026</a:t>
            </a:fld>
            <a:endParaRPr lang="en-US"/>
          </a:p>
        </p:txBody>
      </p:sp>
      <p:sp>
        <p:nvSpPr>
          <p:cNvPr id="6" name="Footer Placeholder 5">
            <a:extLst>
              <a:ext uri="{FF2B5EF4-FFF2-40B4-BE49-F238E27FC236}">
                <a16:creationId xmlns:a16="http://schemas.microsoft.com/office/drawing/2014/main" id="{D8E8C3D4-F607-1F4C-89FB-51FC6CDE4CC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C140EA9-9A4A-154E-835E-F0346154DF63}"/>
              </a:ext>
            </a:extLst>
          </p:cNvPr>
          <p:cNvSpPr>
            <a:spLocks noGrp="1"/>
          </p:cNvSpPr>
          <p:nvPr>
            <p:ph type="sldNum" sz="quarter" idx="12"/>
          </p:nvPr>
        </p:nvSpPr>
        <p:spPr/>
        <p:txBody>
          <a:bodyPr/>
          <a:lstStyle/>
          <a:p>
            <a:fld id="{7EE6AFEC-37F4-1D48-80F4-D3D02F74536C}" type="slidenum">
              <a:rPr lang="en-US" smtClean="0"/>
              <a:t>‹#›</a:t>
            </a:fld>
            <a:endParaRPr lang="en-US"/>
          </a:p>
        </p:txBody>
      </p:sp>
      <p:sp>
        <p:nvSpPr>
          <p:cNvPr id="8" name="Title 1">
            <a:extLst>
              <a:ext uri="{FF2B5EF4-FFF2-40B4-BE49-F238E27FC236}">
                <a16:creationId xmlns:a16="http://schemas.microsoft.com/office/drawing/2014/main" id="{B6EE7176-8C0B-1F43-9A31-283CA5592829}"/>
              </a:ext>
            </a:extLst>
          </p:cNvPr>
          <p:cNvSpPr txBox="1">
            <a:spLocks/>
          </p:cNvSpPr>
          <p:nvPr userDrawn="1"/>
        </p:nvSpPr>
        <p:spPr>
          <a:xfrm>
            <a:off x="1920240" y="365125"/>
            <a:ext cx="943356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bg1"/>
                </a:solidFill>
                <a:latin typeface="+mj-lt"/>
                <a:ea typeface="+mj-ea"/>
                <a:cs typeface="+mj-cs"/>
              </a:defRPr>
            </a:lvl1pPr>
          </a:lstStyle>
          <a:p>
            <a:r>
              <a:rPr lang="en-US">
                <a:solidFill>
                  <a:schemeClr val="accent1"/>
                </a:solidFill>
              </a:rPr>
              <a:t>Click to edit Master title style</a:t>
            </a:r>
          </a:p>
        </p:txBody>
      </p:sp>
      <p:sp>
        <p:nvSpPr>
          <p:cNvPr id="10" name="Content Placeholder 2">
            <a:extLst>
              <a:ext uri="{FF2B5EF4-FFF2-40B4-BE49-F238E27FC236}">
                <a16:creationId xmlns:a16="http://schemas.microsoft.com/office/drawing/2014/main" id="{C4EF6F23-0457-734A-8122-E94EE569E45B}"/>
              </a:ext>
            </a:extLst>
          </p:cNvPr>
          <p:cNvSpPr>
            <a:spLocks noGrp="1"/>
          </p:cNvSpPr>
          <p:nvPr>
            <p:ph sz="half" idx="13"/>
          </p:nvPr>
        </p:nvSpPr>
        <p:spPr>
          <a:xfrm>
            <a:off x="6771640" y="1825625"/>
            <a:ext cx="4582160" cy="3833495"/>
          </a:xfrm>
        </p:spPr>
        <p:txBody>
          <a:bodyPr/>
          <a:lstStyle>
            <a:lvl1pPr>
              <a:defRPr>
                <a:solidFill>
                  <a:schemeClr val="accent1"/>
                </a:solidFill>
              </a:defRPr>
            </a:lvl1pPr>
            <a:lvl2pPr>
              <a:defRPr>
                <a:solidFill>
                  <a:schemeClr val="accent1"/>
                </a:solidFill>
              </a:defRPr>
            </a:lvl2pPr>
            <a:lvl3pPr>
              <a:defRPr>
                <a:solidFill>
                  <a:schemeClr val="accent1"/>
                </a:solidFill>
              </a:defRPr>
            </a:lvl3pPr>
            <a:lvl4pPr>
              <a:defRPr>
                <a:solidFill>
                  <a:schemeClr val="accent1"/>
                </a:solidFill>
              </a:defRPr>
            </a:lvl4pPr>
            <a:lvl5pPr>
              <a:defRPr>
                <a:solidFill>
                  <a:schemeClr val="accent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53848841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9" name="Picture 8" descr="A picture containing bird&#10;&#10;Description automatically generated">
            <a:extLst>
              <a:ext uri="{FF2B5EF4-FFF2-40B4-BE49-F238E27FC236}">
                <a16:creationId xmlns:a16="http://schemas.microsoft.com/office/drawing/2014/main" id="{8020C92E-C985-D34F-9868-C8F180676184}"/>
              </a:ext>
            </a:extLst>
          </p:cNvPr>
          <p:cNvPicPr>
            <a:picLocks noChangeAspect="1"/>
          </p:cNvPicPr>
          <p:nvPr userDrawn="1"/>
        </p:nvPicPr>
        <p:blipFill>
          <a:blip r:embed="rId20"/>
          <a:stretch>
            <a:fillRect/>
          </a:stretch>
        </p:blipFill>
        <p:spPr>
          <a:xfrm>
            <a:off x="0" y="0"/>
            <a:ext cx="12192000" cy="6858000"/>
          </a:xfrm>
          <a:prstGeom prst="rect">
            <a:avLst/>
          </a:prstGeom>
        </p:spPr>
      </p:pic>
      <p:sp>
        <p:nvSpPr>
          <p:cNvPr id="2" name="Title Placeholder 1">
            <a:extLst>
              <a:ext uri="{FF2B5EF4-FFF2-40B4-BE49-F238E27FC236}">
                <a16:creationId xmlns:a16="http://schemas.microsoft.com/office/drawing/2014/main" id="{81D973CB-EE63-BD43-B7FE-EDAD0D6AA558}"/>
              </a:ext>
            </a:extLst>
          </p:cNvPr>
          <p:cNvSpPr>
            <a:spLocks noGrp="1"/>
          </p:cNvSpPr>
          <p:nvPr>
            <p:ph type="title"/>
          </p:nvPr>
        </p:nvSpPr>
        <p:spPr>
          <a:xfrm>
            <a:off x="1788160" y="365125"/>
            <a:ext cx="956564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36714FBC-539F-4F48-BDAA-9479CFFC152C}"/>
              </a:ext>
            </a:extLst>
          </p:cNvPr>
          <p:cNvSpPr>
            <a:spLocks noGrp="1"/>
          </p:cNvSpPr>
          <p:nvPr>
            <p:ph type="body" idx="1"/>
          </p:nvPr>
        </p:nvSpPr>
        <p:spPr>
          <a:xfrm>
            <a:off x="1788160" y="1825625"/>
            <a:ext cx="9565640" cy="3955415"/>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6F7E73E-CAC3-5141-B961-FA2946339106}"/>
              </a:ext>
            </a:extLst>
          </p:cNvPr>
          <p:cNvSpPr>
            <a:spLocks noGrp="1"/>
          </p:cNvSpPr>
          <p:nvPr>
            <p:ph type="dt" sz="half" idx="2"/>
          </p:nvPr>
        </p:nvSpPr>
        <p:spPr>
          <a:xfrm>
            <a:off x="178816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10FC646-D706-F744-8D74-285615B3AD1C}" type="datetimeFigureOut">
              <a:rPr lang="en-US" smtClean="0"/>
              <a:t>4/8/2026</a:t>
            </a:fld>
            <a:endParaRPr lang="en-US"/>
          </a:p>
        </p:txBody>
      </p:sp>
      <p:sp>
        <p:nvSpPr>
          <p:cNvPr id="5" name="Footer Placeholder 4">
            <a:extLst>
              <a:ext uri="{FF2B5EF4-FFF2-40B4-BE49-F238E27FC236}">
                <a16:creationId xmlns:a16="http://schemas.microsoft.com/office/drawing/2014/main" id="{AA9E9F37-99D7-6345-A7DB-AAE499C25A25}"/>
              </a:ext>
            </a:extLst>
          </p:cNvPr>
          <p:cNvSpPr>
            <a:spLocks noGrp="1"/>
          </p:cNvSpPr>
          <p:nvPr>
            <p:ph type="ftr" sz="quarter" idx="3"/>
          </p:nvPr>
        </p:nvSpPr>
        <p:spPr>
          <a:xfrm>
            <a:off x="485394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31FB9828-C94F-9347-8523-91B4636C6D49}"/>
              </a:ext>
            </a:extLst>
          </p:cNvPr>
          <p:cNvSpPr>
            <a:spLocks noGrp="1"/>
          </p:cNvSpPr>
          <p:nvPr>
            <p:ph type="sldNum" sz="quarter" idx="4"/>
          </p:nvPr>
        </p:nvSpPr>
        <p:spPr>
          <a:xfrm>
            <a:off x="929132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EE6AFEC-37F4-1D48-80F4-D3D02F74536C}" type="slidenum">
              <a:rPr lang="en-US" smtClean="0"/>
              <a:t>‹#›</a:t>
            </a:fld>
            <a:endParaRPr lang="en-US"/>
          </a:p>
        </p:txBody>
      </p:sp>
    </p:spTree>
    <p:extLst>
      <p:ext uri="{BB962C8B-B14F-4D97-AF65-F5344CB8AC3E}">
        <p14:creationId xmlns:p14="http://schemas.microsoft.com/office/powerpoint/2010/main" val="132888014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 id="2147483661" r:id="rId12"/>
    <p:sldLayoutId id="2147483662" r:id="rId13"/>
    <p:sldLayoutId id="2147483667" r:id="rId14"/>
    <p:sldLayoutId id="2147483668" r:id="rId15"/>
    <p:sldLayoutId id="2147483671" r:id="rId16"/>
    <p:sldLayoutId id="2147483669" r:id="rId17"/>
    <p:sldLayoutId id="2147483670" r:id="rId18"/>
  </p:sldLayoutIdLst>
  <p:txStyles>
    <p:titleStyle>
      <a:lvl1pPr algn="l" defTabSz="914400" rtl="0" eaLnBrk="1" latinLnBrk="0" hangingPunct="1">
        <a:lnSpc>
          <a:spcPct val="90000"/>
        </a:lnSpc>
        <a:spcBef>
          <a:spcPct val="0"/>
        </a:spcBef>
        <a:buNone/>
        <a:defRPr sz="3600" kern="1200">
          <a:solidFill>
            <a:schemeClr val="bg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0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bg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kern="1200">
          <a:solidFill>
            <a:schemeClr val="bg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https://pixabay.com/en/book-books-library-books-reading-2022464/" TargetMode="External"/><Relationship Id="rId2" Type="http://schemas.openxmlformats.org/officeDocument/2006/relationships/image" Target="../media/image8.png"/><Relationship Id="rId1" Type="http://schemas.openxmlformats.org/officeDocument/2006/relationships/slideLayout" Target="../slideLayouts/slideLayout2.xml"/><Relationship Id="rId5" Type="http://schemas.microsoft.com/office/2007/relationships/hdphoto" Target="../media/hdphoto1.wdp"/><Relationship Id="rId4" Type="http://schemas.openxmlformats.org/officeDocument/2006/relationships/image" Target="../media/image9.png"/></Relationships>
</file>

<file path=ppt/slides/_rels/slide3.xml.rels><?xml version="1.0" encoding="UTF-8" standalone="yes"?>
<Relationships xmlns="http://schemas.openxmlformats.org/package/2006/relationships"><Relationship Id="rId3" Type="http://schemas.openxmlformats.org/officeDocument/2006/relationships/hyperlink" Target="https://localbusinessus.blob.core.windows.net/home-improvement-tips/electrician/how-do-i-find-the-right-electrician.html" TargetMode="External"/><Relationship Id="rId2" Type="http://schemas.openxmlformats.org/officeDocument/2006/relationships/image" Target="../media/image10.jpg"/><Relationship Id="rId1" Type="http://schemas.openxmlformats.org/officeDocument/2006/relationships/slideLayout" Target="../slideLayouts/slideLayout8.xml"/><Relationship Id="rId5" Type="http://schemas.openxmlformats.org/officeDocument/2006/relationships/hyperlink" Target="http://descargas.pntic.mec.es/recursos_educativos/It_didac/Leng_ESO/2/09/05_academico_escolares/resumen_y_esquema.html" TargetMode="External"/><Relationship Id="rId4" Type="http://schemas.openxmlformats.org/officeDocument/2006/relationships/image" Target="../media/image11.png"/></Relationships>
</file>

<file path=ppt/slides/_rels/slide4.xml.rels><?xml version="1.0" encoding="UTF-8" standalone="yes"?>
<Relationships xmlns="http://schemas.openxmlformats.org/package/2006/relationships"><Relationship Id="rId3" Type="http://schemas.openxmlformats.org/officeDocument/2006/relationships/hyperlink" Target="https://el-marketing-en-la-administracion.blogspot.com/" TargetMode="External"/><Relationship Id="rId2" Type="http://schemas.openxmlformats.org/officeDocument/2006/relationships/image" Target="../media/image12.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15.xml"/><Relationship Id="rId6" Type="http://schemas.openxmlformats.org/officeDocument/2006/relationships/image" Target="../media/image16.png"/><Relationship Id="rId5" Type="http://schemas.openxmlformats.org/officeDocument/2006/relationships/hyperlink" Target="https://www.goodfreephotos.com/Free-Stock-Photos/lock-and-key.jpg.php" TargetMode="External"/><Relationship Id="rId4" Type="http://schemas.openxmlformats.org/officeDocument/2006/relationships/image" Target="../media/image15.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E803C8-CF51-AE4E-8945-7CA22578B99D}"/>
              </a:ext>
            </a:extLst>
          </p:cNvPr>
          <p:cNvSpPr>
            <a:spLocks noGrp="1"/>
          </p:cNvSpPr>
          <p:nvPr>
            <p:ph type="ctrTitle"/>
          </p:nvPr>
        </p:nvSpPr>
        <p:spPr>
          <a:xfrm>
            <a:off x="2067827" y="1786982"/>
            <a:ext cx="9072880" cy="2387600"/>
          </a:xfrm>
        </p:spPr>
        <p:txBody>
          <a:bodyPr>
            <a:normAutofit/>
          </a:bodyPr>
          <a:lstStyle/>
          <a:p>
            <a:pPr algn="ctr"/>
            <a:r>
              <a:rPr lang="en-US" dirty="0"/>
              <a:t>Book Finder: Limitations and Future Improvements</a:t>
            </a:r>
          </a:p>
        </p:txBody>
      </p:sp>
      <p:sp>
        <p:nvSpPr>
          <p:cNvPr id="3" name="Subtitle 2">
            <a:extLst>
              <a:ext uri="{FF2B5EF4-FFF2-40B4-BE49-F238E27FC236}">
                <a16:creationId xmlns:a16="http://schemas.microsoft.com/office/drawing/2014/main" id="{30A2FD73-4108-A149-AFB5-8087DB842A9E}"/>
              </a:ext>
            </a:extLst>
          </p:cNvPr>
          <p:cNvSpPr>
            <a:spLocks noGrp="1"/>
          </p:cNvSpPr>
          <p:nvPr>
            <p:ph type="subTitle" idx="1"/>
          </p:nvPr>
        </p:nvSpPr>
        <p:spPr>
          <a:xfrm>
            <a:off x="2067827" y="4266657"/>
            <a:ext cx="9072880" cy="1655762"/>
          </a:xfrm>
        </p:spPr>
        <p:txBody>
          <a:bodyPr/>
          <a:lstStyle/>
          <a:p>
            <a:r>
              <a:rPr lang="en-US" dirty="0"/>
              <a:t>By Mia Mader, David Martinez, Mariah Harris, Christopher Vivas, Zachary Shea</a:t>
            </a:r>
          </a:p>
        </p:txBody>
      </p:sp>
      <p:sp>
        <p:nvSpPr>
          <p:cNvPr id="4" name="Title 1">
            <a:extLst>
              <a:ext uri="{FF2B5EF4-FFF2-40B4-BE49-F238E27FC236}">
                <a16:creationId xmlns:a16="http://schemas.microsoft.com/office/drawing/2014/main" id="{F9A80B99-FC45-B88E-CAAC-236E37936D0B}"/>
              </a:ext>
            </a:extLst>
          </p:cNvPr>
          <p:cNvSpPr txBox="1">
            <a:spLocks/>
          </p:cNvSpPr>
          <p:nvPr/>
        </p:nvSpPr>
        <p:spPr>
          <a:xfrm>
            <a:off x="-1200753" y="5922419"/>
            <a:ext cx="3931921" cy="839328"/>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6000" kern="1200">
                <a:solidFill>
                  <a:schemeClr val="bg1"/>
                </a:solidFill>
                <a:latin typeface="+mj-lt"/>
                <a:ea typeface="+mj-ea"/>
                <a:cs typeface="+mj-cs"/>
              </a:defRPr>
            </a:lvl1pPr>
          </a:lstStyle>
          <a:p>
            <a:pPr algn="ctr"/>
            <a:r>
              <a:rPr lang="en-US" sz="1200" dirty="0">
                <a:solidFill>
                  <a:schemeClr val="tx1"/>
                </a:solidFill>
              </a:rPr>
              <a:t>2026</a:t>
            </a:r>
          </a:p>
        </p:txBody>
      </p:sp>
    </p:spTree>
    <p:extLst>
      <p:ext uri="{BB962C8B-B14F-4D97-AF65-F5344CB8AC3E}">
        <p14:creationId xmlns:p14="http://schemas.microsoft.com/office/powerpoint/2010/main" val="50994393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94B893B6-2BB2-D549-8F24-181AE1587BC7}"/>
              </a:ext>
            </a:extLst>
          </p:cNvPr>
          <p:cNvSpPr/>
          <p:nvPr/>
        </p:nvSpPr>
        <p:spPr>
          <a:xfrm>
            <a:off x="1624084" y="994627"/>
            <a:ext cx="10567915" cy="68022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D9FDC307-881E-A741-A2F6-C961778DFBB5}"/>
              </a:ext>
            </a:extLst>
          </p:cNvPr>
          <p:cNvSpPr>
            <a:spLocks noGrp="1"/>
          </p:cNvSpPr>
          <p:nvPr>
            <p:ph type="title"/>
          </p:nvPr>
        </p:nvSpPr>
        <p:spPr>
          <a:xfrm>
            <a:off x="2191261" y="671957"/>
            <a:ext cx="9433560" cy="1325563"/>
          </a:xfrm>
        </p:spPr>
        <p:txBody>
          <a:bodyPr/>
          <a:lstStyle/>
          <a:p>
            <a:pPr algn="ctr"/>
            <a:r>
              <a:rPr lang="en-US" b="1" dirty="0"/>
              <a:t>Current Limitations</a:t>
            </a:r>
          </a:p>
        </p:txBody>
      </p:sp>
      <p:sp>
        <p:nvSpPr>
          <p:cNvPr id="3" name="Content Placeholder 2">
            <a:extLst>
              <a:ext uri="{FF2B5EF4-FFF2-40B4-BE49-F238E27FC236}">
                <a16:creationId xmlns:a16="http://schemas.microsoft.com/office/drawing/2014/main" id="{75E2DC0B-85D7-5747-A67B-3633C74D914A}"/>
              </a:ext>
            </a:extLst>
          </p:cNvPr>
          <p:cNvSpPr>
            <a:spLocks noGrp="1"/>
          </p:cNvSpPr>
          <p:nvPr>
            <p:ph idx="1"/>
          </p:nvPr>
        </p:nvSpPr>
        <p:spPr>
          <a:xfrm>
            <a:off x="2765833" y="2194115"/>
            <a:ext cx="8397466" cy="3210399"/>
          </a:xfrm>
        </p:spPr>
        <p:txBody>
          <a:bodyPr>
            <a:normAutofit lnSpcReduction="10000"/>
          </a:bodyPr>
          <a:lstStyle/>
          <a:p>
            <a:pPr algn="ctr"/>
            <a:r>
              <a:rPr lang="en-US" dirty="0"/>
              <a:t>No friend adding feature: There is no way for authors, readers, or casual users of the website to add each other as friends and look at their books or reviews without searching them up.</a:t>
            </a:r>
          </a:p>
          <a:p>
            <a:pPr algn="ctr"/>
            <a:r>
              <a:rPr lang="en-US" dirty="0"/>
              <a:t>No monetization options: Although this website is free, it is fairly difficult for a website to be completely free, as the company who developed it would not be able to pay the workers to run the website.</a:t>
            </a:r>
          </a:p>
          <a:p>
            <a:pPr algn="ctr"/>
            <a:r>
              <a:rPr lang="en-US" dirty="0"/>
              <a:t>No plagiarism detection system: Users can simply copy and past others books and publish them as their own.</a:t>
            </a:r>
          </a:p>
          <a:p>
            <a:pPr algn="ctr"/>
            <a:r>
              <a:rPr lang="en-US" dirty="0"/>
              <a:t>Online use required: There is currently no app for the Book Finder website resulting in a constant need to be connected to the internet or Wi-Fi.</a:t>
            </a:r>
          </a:p>
        </p:txBody>
      </p:sp>
      <p:pic>
        <p:nvPicPr>
          <p:cNvPr id="6" name="Picture 5">
            <a:extLst>
              <a:ext uri="{FF2B5EF4-FFF2-40B4-BE49-F238E27FC236}">
                <a16:creationId xmlns:a16="http://schemas.microsoft.com/office/drawing/2014/main" id="{B8D79626-0F01-968B-AAA2-3896F494BB0C}"/>
              </a:ext>
            </a:extLst>
          </p:cNvPr>
          <p:cNvPicPr>
            <a:picLocks noChangeAspect="1"/>
          </p:cNvPicPr>
          <p:nvPr/>
        </p:nvPicPr>
        <p:blipFill>
          <a:blip r:embed="rId2">
            <a:extLst>
              <a:ext uri="{837473B0-CC2E-450A-ABE3-18F120FF3D39}">
                <a1611:picAttrSrcUrl xmlns:a1611="http://schemas.microsoft.com/office/drawing/2016/11/main" r:id="rId3"/>
              </a:ext>
            </a:extLst>
          </a:blip>
          <a:stretch>
            <a:fillRect/>
          </a:stretch>
        </p:blipFill>
        <p:spPr>
          <a:xfrm flipH="1">
            <a:off x="10656970" y="5641106"/>
            <a:ext cx="1012658" cy="1089873"/>
          </a:xfrm>
          <a:prstGeom prst="rect">
            <a:avLst/>
          </a:prstGeom>
        </p:spPr>
      </p:pic>
      <p:pic>
        <p:nvPicPr>
          <p:cNvPr id="7" name="Picture 6">
            <a:extLst>
              <a:ext uri="{FF2B5EF4-FFF2-40B4-BE49-F238E27FC236}">
                <a16:creationId xmlns:a16="http://schemas.microsoft.com/office/drawing/2014/main" id="{762B5F77-551E-78B8-2664-1EC080BE3316}"/>
              </a:ext>
            </a:extLst>
          </p:cNvPr>
          <p:cNvPicPr>
            <a:picLocks noChangeAspect="1"/>
          </p:cNvPicPr>
          <p:nvPr/>
        </p:nvPicPr>
        <p:blipFill>
          <a:blip r:embed="rId4">
            <a:extLst>
              <a:ext uri="{BEBA8EAE-BF5A-486C-A8C5-ECC9F3942E4B}">
                <a14:imgProps xmlns:a14="http://schemas.microsoft.com/office/drawing/2010/main">
                  <a14:imgLayer r:embed="rId5">
                    <a14:imgEffect>
                      <a14:colorTemperature colorTemp="8800"/>
                    </a14:imgEffect>
                  </a14:imgLayer>
                </a14:imgProps>
              </a:ext>
              <a:ext uri="{837473B0-CC2E-450A-ABE3-18F120FF3D39}">
                <a1611:picAttrSrcUrl xmlns:a1611="http://schemas.microsoft.com/office/drawing/2016/11/main" r:id="rId3"/>
              </a:ext>
            </a:extLst>
          </a:blip>
          <a:stretch>
            <a:fillRect/>
          </a:stretch>
        </p:blipFill>
        <p:spPr>
          <a:xfrm>
            <a:off x="2191261" y="5641106"/>
            <a:ext cx="1012658" cy="1089873"/>
          </a:xfrm>
          <a:prstGeom prst="rect">
            <a:avLst/>
          </a:prstGeom>
        </p:spPr>
      </p:pic>
    </p:spTree>
    <p:extLst>
      <p:ext uri="{BB962C8B-B14F-4D97-AF65-F5344CB8AC3E}">
        <p14:creationId xmlns:p14="http://schemas.microsoft.com/office/powerpoint/2010/main" val="67412735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0DF7FE1D-0E67-244F-9AFD-5239EE035350}"/>
              </a:ext>
            </a:extLst>
          </p:cNvPr>
          <p:cNvSpPr/>
          <p:nvPr/>
        </p:nvSpPr>
        <p:spPr>
          <a:xfrm>
            <a:off x="1542197" y="687794"/>
            <a:ext cx="5323824" cy="68022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30FD7435-BC45-8D45-8FB0-BD0555511FA4}"/>
              </a:ext>
            </a:extLst>
          </p:cNvPr>
          <p:cNvSpPr>
            <a:spLocks noGrp="1"/>
          </p:cNvSpPr>
          <p:nvPr>
            <p:ph type="title"/>
          </p:nvPr>
        </p:nvSpPr>
        <p:spPr/>
        <p:txBody>
          <a:bodyPr/>
          <a:lstStyle/>
          <a:p>
            <a:r>
              <a:rPr lang="en-US" b="1" dirty="0">
                <a:solidFill>
                  <a:schemeClr val="bg1"/>
                </a:solidFill>
              </a:rPr>
              <a:t>Technical Limitations</a:t>
            </a:r>
          </a:p>
        </p:txBody>
      </p:sp>
      <p:sp>
        <p:nvSpPr>
          <p:cNvPr id="4" name="Content Placeholder 2">
            <a:extLst>
              <a:ext uri="{FF2B5EF4-FFF2-40B4-BE49-F238E27FC236}">
                <a16:creationId xmlns:a16="http://schemas.microsoft.com/office/drawing/2014/main" id="{F2B2C9A3-8DD2-7D42-B81F-041A3D0BAFA0}"/>
              </a:ext>
            </a:extLst>
          </p:cNvPr>
          <p:cNvSpPr>
            <a:spLocks noGrp="1"/>
          </p:cNvSpPr>
          <p:nvPr>
            <p:ph idx="1"/>
          </p:nvPr>
        </p:nvSpPr>
        <p:spPr>
          <a:xfrm>
            <a:off x="1920240" y="1825625"/>
            <a:ext cx="9433560" cy="3955415"/>
          </a:xfrm>
        </p:spPr>
        <p:txBody>
          <a:bodyPr>
            <a:normAutofit lnSpcReduction="10000"/>
          </a:bodyPr>
          <a:lstStyle/>
          <a:p>
            <a:pPr>
              <a:lnSpc>
                <a:spcPct val="150000"/>
              </a:lnSpc>
            </a:pPr>
            <a:r>
              <a:rPr lang="en-US" sz="1800" dirty="0"/>
              <a:t>File Storage Limits: Currently the system runs on a free database, so although it can hold many books, too many can cause an issue with storage limits.</a:t>
            </a:r>
          </a:p>
          <a:p>
            <a:pPr>
              <a:lnSpc>
                <a:spcPct val="150000"/>
              </a:lnSpc>
            </a:pPr>
            <a:r>
              <a:rPr lang="en-US" sz="1800" dirty="0"/>
              <a:t>Limited Scalability: Although tests have been run, the number of users that can perform tasks at the same time is limited, so if many users decided to join at the same time and upload books, the website could struggle.</a:t>
            </a:r>
          </a:p>
          <a:p>
            <a:pPr>
              <a:lnSpc>
                <a:spcPct val="150000"/>
              </a:lnSpc>
            </a:pPr>
            <a:r>
              <a:rPr lang="en-US" sz="1800" dirty="0"/>
              <a:t>No Rate Limiting: Users can submit an infinite number of reviews, which can lead to a risk of spam, abuse, or even server overload.</a:t>
            </a:r>
          </a:p>
          <a:p>
            <a:pPr>
              <a:lnSpc>
                <a:spcPct val="150000"/>
              </a:lnSpc>
            </a:pPr>
            <a:r>
              <a:rPr lang="en-US" sz="1800" dirty="0"/>
              <a:t>Session Management Limitations: Users can be unexpectedly logged out or remove while in their session.</a:t>
            </a:r>
          </a:p>
        </p:txBody>
      </p:sp>
      <p:pic>
        <p:nvPicPr>
          <p:cNvPr id="9" name="Picture 8">
            <a:extLst>
              <a:ext uri="{FF2B5EF4-FFF2-40B4-BE49-F238E27FC236}">
                <a16:creationId xmlns:a16="http://schemas.microsoft.com/office/drawing/2014/main" id="{C799525E-74DE-5A3F-DA06-843E3F93C799}"/>
              </a:ext>
            </a:extLst>
          </p:cNvPr>
          <p:cNvPicPr>
            <a:picLocks noChangeAspect="1"/>
          </p:cNvPicPr>
          <p:nvPr/>
        </p:nvPicPr>
        <p:blipFill>
          <a:blip r:embed="rId2">
            <a:extLst>
              <a:ext uri="{837473B0-CC2E-450A-ABE3-18F120FF3D39}">
                <a1611:picAttrSrcUrl xmlns:a1611="http://schemas.microsoft.com/office/drawing/2016/11/main" r:id="rId3"/>
              </a:ext>
            </a:extLst>
          </a:blip>
          <a:stretch>
            <a:fillRect/>
          </a:stretch>
        </p:blipFill>
        <p:spPr>
          <a:xfrm>
            <a:off x="8796138" y="222835"/>
            <a:ext cx="2935705" cy="1467853"/>
          </a:xfrm>
          <a:prstGeom prst="rect">
            <a:avLst/>
          </a:prstGeom>
        </p:spPr>
      </p:pic>
      <p:pic>
        <p:nvPicPr>
          <p:cNvPr id="11" name="Picture 10">
            <a:extLst>
              <a:ext uri="{FF2B5EF4-FFF2-40B4-BE49-F238E27FC236}">
                <a16:creationId xmlns:a16="http://schemas.microsoft.com/office/drawing/2014/main" id="{3DB7C915-F205-4D44-AEAC-2387B8DEBBC4}"/>
              </a:ext>
            </a:extLst>
          </p:cNvPr>
          <p:cNvPicPr>
            <a:picLocks noChangeAspect="1"/>
          </p:cNvPicPr>
          <p:nvPr/>
        </p:nvPicPr>
        <p:blipFill>
          <a:blip r:embed="rId4">
            <a:extLst>
              <a:ext uri="{837473B0-CC2E-450A-ABE3-18F120FF3D39}">
                <a1611:picAttrSrcUrl xmlns:a1611="http://schemas.microsoft.com/office/drawing/2016/11/main" r:id="rId5"/>
              </a:ext>
            </a:extLst>
          </a:blip>
          <a:stretch>
            <a:fillRect/>
          </a:stretch>
        </p:blipFill>
        <p:spPr>
          <a:xfrm>
            <a:off x="9707480" y="5196633"/>
            <a:ext cx="1646320" cy="1438532"/>
          </a:xfrm>
          <a:prstGeom prst="rect">
            <a:avLst/>
          </a:prstGeom>
        </p:spPr>
      </p:pic>
    </p:spTree>
    <p:extLst>
      <p:ext uri="{BB962C8B-B14F-4D97-AF65-F5344CB8AC3E}">
        <p14:creationId xmlns:p14="http://schemas.microsoft.com/office/powerpoint/2010/main" val="98177480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DD28CFF-EDCA-5949-947E-73890A087576}"/>
              </a:ext>
            </a:extLst>
          </p:cNvPr>
          <p:cNvSpPr/>
          <p:nvPr/>
        </p:nvSpPr>
        <p:spPr>
          <a:xfrm>
            <a:off x="1624085" y="687794"/>
            <a:ext cx="8354104" cy="68022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DB315386-590B-5741-8EA8-5AB4BF38D295}"/>
              </a:ext>
            </a:extLst>
          </p:cNvPr>
          <p:cNvSpPr>
            <a:spLocks noGrp="1"/>
          </p:cNvSpPr>
          <p:nvPr>
            <p:ph type="title"/>
          </p:nvPr>
        </p:nvSpPr>
        <p:spPr>
          <a:xfrm>
            <a:off x="1624085" y="365124"/>
            <a:ext cx="9433560" cy="1325563"/>
          </a:xfrm>
        </p:spPr>
        <p:txBody>
          <a:bodyPr/>
          <a:lstStyle/>
          <a:p>
            <a:r>
              <a:rPr lang="en-US" b="1" dirty="0"/>
              <a:t>User Experience Gaps</a:t>
            </a:r>
          </a:p>
        </p:txBody>
      </p:sp>
      <p:sp>
        <p:nvSpPr>
          <p:cNvPr id="3" name="Content Placeholder 2">
            <a:extLst>
              <a:ext uri="{FF2B5EF4-FFF2-40B4-BE49-F238E27FC236}">
                <a16:creationId xmlns:a16="http://schemas.microsoft.com/office/drawing/2014/main" id="{300BEBCF-950C-5741-97A4-0F564C5CB589}"/>
              </a:ext>
            </a:extLst>
          </p:cNvPr>
          <p:cNvSpPr>
            <a:spLocks noGrp="1"/>
          </p:cNvSpPr>
          <p:nvPr>
            <p:ph idx="1"/>
          </p:nvPr>
        </p:nvSpPr>
        <p:spPr>
          <a:xfrm>
            <a:off x="1920239" y="1825625"/>
            <a:ext cx="10035199" cy="3955415"/>
          </a:xfrm>
        </p:spPr>
        <p:txBody>
          <a:bodyPr>
            <a:normAutofit fontScale="92500" lnSpcReduction="10000"/>
          </a:bodyPr>
          <a:lstStyle/>
          <a:p>
            <a:pPr>
              <a:lnSpc>
                <a:spcPct val="150000"/>
              </a:lnSpc>
            </a:pPr>
            <a:r>
              <a:rPr lang="en-US" dirty="0"/>
              <a:t>Currently there is no tutorial within the website for the user to learn off of and learn how the website functions.</a:t>
            </a:r>
          </a:p>
          <a:p>
            <a:pPr>
              <a:lnSpc>
                <a:spcPct val="150000"/>
              </a:lnSpc>
            </a:pPr>
            <a:r>
              <a:rPr lang="en-US" dirty="0"/>
              <a:t>There is very limited personalization for users besides their bio, username, books they have written, and photo. This can lead to a level of equalness within the website, not allowing most to differentiate themselves based on other personal needs and wants.</a:t>
            </a:r>
          </a:p>
          <a:p>
            <a:pPr>
              <a:lnSpc>
                <a:spcPct val="150000"/>
              </a:lnSpc>
            </a:pPr>
            <a:r>
              <a:rPr lang="en-US" dirty="0"/>
              <a:t>There is also no bookmarking or favoriting a users favorite books, leading to users having to remember which they like the most. They also cannot go back into their reviews and see them.</a:t>
            </a:r>
            <a:br>
              <a:rPr lang="en-US" dirty="0"/>
            </a:br>
            <a:r>
              <a:rPr lang="en-US" dirty="0"/>
              <a:t>For nonauthors, there is no incentive to start writing, especially within this website.</a:t>
            </a:r>
          </a:p>
        </p:txBody>
      </p:sp>
      <p:pic>
        <p:nvPicPr>
          <p:cNvPr id="7" name="Picture 6">
            <a:extLst>
              <a:ext uri="{FF2B5EF4-FFF2-40B4-BE49-F238E27FC236}">
                <a16:creationId xmlns:a16="http://schemas.microsoft.com/office/drawing/2014/main" id="{891FE136-296A-19BC-C235-9F59047BB54A}"/>
              </a:ext>
            </a:extLst>
          </p:cNvPr>
          <p:cNvPicPr>
            <a:picLocks noChangeAspect="1"/>
          </p:cNvPicPr>
          <p:nvPr/>
        </p:nvPicPr>
        <p:blipFill>
          <a:blip r:embed="rId2">
            <a:extLst>
              <a:ext uri="{837473B0-CC2E-450A-ABE3-18F120FF3D39}">
                <a1611:picAttrSrcUrl xmlns:a1611="http://schemas.microsoft.com/office/drawing/2016/11/main" r:id="rId3"/>
              </a:ext>
            </a:extLst>
          </a:blip>
          <a:srcRect l="17107" r="14975"/>
          <a:stretch>
            <a:fillRect/>
          </a:stretch>
        </p:blipFill>
        <p:spPr>
          <a:xfrm>
            <a:off x="10177735" y="187833"/>
            <a:ext cx="1759819" cy="1502854"/>
          </a:xfrm>
          <a:prstGeom prst="rect">
            <a:avLst/>
          </a:prstGeom>
        </p:spPr>
      </p:pic>
    </p:spTree>
    <p:extLst>
      <p:ext uri="{BB962C8B-B14F-4D97-AF65-F5344CB8AC3E}">
        <p14:creationId xmlns:p14="http://schemas.microsoft.com/office/powerpoint/2010/main" val="69549964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Placeholder 13">
            <a:extLst>
              <a:ext uri="{FF2B5EF4-FFF2-40B4-BE49-F238E27FC236}">
                <a16:creationId xmlns:a16="http://schemas.microsoft.com/office/drawing/2014/main" id="{9214488D-1B78-339F-1319-2E20F0F9B3C0}"/>
              </a:ext>
            </a:extLst>
          </p:cNvPr>
          <p:cNvPicPr>
            <a:picLocks noGrp="1" noChangeAspect="1"/>
          </p:cNvPicPr>
          <p:nvPr>
            <p:ph type="pic" sz="quarter" idx="13"/>
          </p:nvPr>
        </p:nvPicPr>
        <p:blipFill>
          <a:blip r:embed="rId2"/>
          <a:srcRect l="11721" r="11721"/>
          <a:stretch>
            <a:fillRect/>
          </a:stretch>
        </p:blipFill>
        <p:spPr>
          <a:xfrm>
            <a:off x="4632957" y="286602"/>
            <a:ext cx="3608900" cy="3142398"/>
          </a:xfrm>
        </p:spPr>
      </p:pic>
      <p:sp>
        <p:nvSpPr>
          <p:cNvPr id="8" name="Title 7">
            <a:extLst>
              <a:ext uri="{FF2B5EF4-FFF2-40B4-BE49-F238E27FC236}">
                <a16:creationId xmlns:a16="http://schemas.microsoft.com/office/drawing/2014/main" id="{A7C53388-A96E-235E-467F-8B9833CEB73B}"/>
              </a:ext>
            </a:extLst>
          </p:cNvPr>
          <p:cNvSpPr>
            <a:spLocks noGrp="1"/>
          </p:cNvSpPr>
          <p:nvPr>
            <p:ph type="title"/>
          </p:nvPr>
        </p:nvSpPr>
        <p:spPr/>
        <p:txBody>
          <a:bodyPr/>
          <a:lstStyle/>
          <a:p>
            <a:r>
              <a:rPr lang="en-US" dirty="0"/>
              <a:t>Future Improvements</a:t>
            </a:r>
          </a:p>
        </p:txBody>
      </p:sp>
      <p:sp>
        <p:nvSpPr>
          <p:cNvPr id="9" name="Content Placeholder 8">
            <a:extLst>
              <a:ext uri="{FF2B5EF4-FFF2-40B4-BE49-F238E27FC236}">
                <a16:creationId xmlns:a16="http://schemas.microsoft.com/office/drawing/2014/main" id="{DE898CBC-5878-81E8-F51D-E2A5E9715BEB}"/>
              </a:ext>
            </a:extLst>
          </p:cNvPr>
          <p:cNvSpPr>
            <a:spLocks noGrp="1"/>
          </p:cNvSpPr>
          <p:nvPr>
            <p:ph idx="1"/>
          </p:nvPr>
        </p:nvSpPr>
        <p:spPr/>
        <p:txBody>
          <a:bodyPr>
            <a:normAutofit fontScale="85000" lnSpcReduction="20000"/>
          </a:bodyPr>
          <a:lstStyle/>
          <a:p>
            <a:r>
              <a:rPr lang="en-US" dirty="0"/>
              <a:t>Add a ratings and comment section to all profiles to allow users to see their ratings and comments at anytime.</a:t>
            </a:r>
          </a:p>
          <a:p>
            <a:r>
              <a:rPr lang="en-US" dirty="0"/>
              <a:t>Develop a recommendation system that allows users to recommend to their friends what books to read next.</a:t>
            </a:r>
          </a:p>
          <a:p>
            <a:r>
              <a:rPr lang="en-US" dirty="0"/>
              <a:t>Enhance the security and technical limitations to ensure a smooth and swift usage within the website.</a:t>
            </a:r>
          </a:p>
          <a:p>
            <a:r>
              <a:rPr lang="en-US" dirty="0"/>
              <a:t>Host writing events with cash prizes for the best written authors for more user growth.</a:t>
            </a:r>
          </a:p>
          <a:p>
            <a:r>
              <a:rPr lang="en-US" dirty="0"/>
              <a:t>Create monetization by adding credits to boost your post for a specific amount of time.</a:t>
            </a:r>
          </a:p>
        </p:txBody>
      </p:sp>
      <p:pic>
        <p:nvPicPr>
          <p:cNvPr id="16" name="Picture 15">
            <a:extLst>
              <a:ext uri="{FF2B5EF4-FFF2-40B4-BE49-F238E27FC236}">
                <a16:creationId xmlns:a16="http://schemas.microsoft.com/office/drawing/2014/main" id="{E080F1C0-8C97-C830-632D-694BECBAB5CF}"/>
              </a:ext>
            </a:extLst>
          </p:cNvPr>
          <p:cNvPicPr>
            <a:picLocks noChangeAspect="1"/>
          </p:cNvPicPr>
          <p:nvPr/>
        </p:nvPicPr>
        <p:blipFill>
          <a:blip r:embed="rId3"/>
          <a:stretch>
            <a:fillRect/>
          </a:stretch>
        </p:blipFill>
        <p:spPr>
          <a:xfrm>
            <a:off x="4362962" y="3813271"/>
            <a:ext cx="4487780" cy="2991853"/>
          </a:xfrm>
          <a:prstGeom prst="rect">
            <a:avLst/>
          </a:prstGeom>
        </p:spPr>
      </p:pic>
      <p:pic>
        <p:nvPicPr>
          <p:cNvPr id="18" name="Picture 17">
            <a:extLst>
              <a:ext uri="{FF2B5EF4-FFF2-40B4-BE49-F238E27FC236}">
                <a16:creationId xmlns:a16="http://schemas.microsoft.com/office/drawing/2014/main" id="{CE1C6F64-B2AF-0BA9-5FE2-1F798AC093E7}"/>
              </a:ext>
            </a:extLst>
          </p:cNvPr>
          <p:cNvPicPr>
            <a:picLocks noChangeAspect="1"/>
          </p:cNvPicPr>
          <p:nvPr/>
        </p:nvPicPr>
        <p:blipFill>
          <a:blip r:embed="rId4">
            <a:extLst>
              <a:ext uri="{837473B0-CC2E-450A-ABE3-18F120FF3D39}">
                <a1611:picAttrSrcUrl xmlns:a1611="http://schemas.microsoft.com/office/drawing/2016/11/main" r:id="rId5"/>
              </a:ext>
            </a:extLst>
          </a:blip>
          <a:stretch>
            <a:fillRect/>
          </a:stretch>
        </p:blipFill>
        <p:spPr>
          <a:xfrm>
            <a:off x="8404145" y="286602"/>
            <a:ext cx="3579132" cy="2016412"/>
          </a:xfrm>
          <a:prstGeom prst="rect">
            <a:avLst/>
          </a:prstGeom>
        </p:spPr>
      </p:pic>
      <p:pic>
        <p:nvPicPr>
          <p:cNvPr id="20" name="Picture 19">
            <a:extLst>
              <a:ext uri="{FF2B5EF4-FFF2-40B4-BE49-F238E27FC236}">
                <a16:creationId xmlns:a16="http://schemas.microsoft.com/office/drawing/2014/main" id="{516A3C15-124B-EC12-2279-692375AE1DE8}"/>
              </a:ext>
            </a:extLst>
          </p:cNvPr>
          <p:cNvPicPr>
            <a:picLocks noChangeAspect="1"/>
          </p:cNvPicPr>
          <p:nvPr/>
        </p:nvPicPr>
        <p:blipFill>
          <a:blip r:embed="rId6"/>
          <a:stretch>
            <a:fillRect/>
          </a:stretch>
        </p:blipFill>
        <p:spPr>
          <a:xfrm>
            <a:off x="9349020" y="2628225"/>
            <a:ext cx="2569016" cy="3853524"/>
          </a:xfrm>
          <a:prstGeom prst="rect">
            <a:avLst/>
          </a:prstGeom>
        </p:spPr>
      </p:pic>
    </p:spTree>
    <p:extLst>
      <p:ext uri="{BB962C8B-B14F-4D97-AF65-F5344CB8AC3E}">
        <p14:creationId xmlns:p14="http://schemas.microsoft.com/office/powerpoint/2010/main" val="324894845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C34EA9-F6B8-52F5-AED8-0CD143561075}"/>
              </a:ext>
            </a:extLst>
          </p:cNvPr>
          <p:cNvSpPr>
            <a:spLocks noGrp="1"/>
          </p:cNvSpPr>
          <p:nvPr>
            <p:ph type="ctrTitle"/>
          </p:nvPr>
        </p:nvSpPr>
        <p:spPr>
          <a:xfrm>
            <a:off x="3264568" y="2994526"/>
            <a:ext cx="5662863" cy="868947"/>
          </a:xfrm>
        </p:spPr>
        <p:txBody>
          <a:bodyPr>
            <a:noAutofit/>
          </a:bodyPr>
          <a:lstStyle/>
          <a:p>
            <a:pPr algn="ctr"/>
            <a:r>
              <a:rPr lang="en-US" sz="8000" dirty="0"/>
              <a:t>Thank you!</a:t>
            </a:r>
          </a:p>
        </p:txBody>
      </p:sp>
    </p:spTree>
    <p:extLst>
      <p:ext uri="{BB962C8B-B14F-4D97-AF65-F5344CB8AC3E}">
        <p14:creationId xmlns:p14="http://schemas.microsoft.com/office/powerpoint/2010/main" val="1846468585"/>
      </p:ext>
    </p:extLst>
  </p:cSld>
  <p:clrMapOvr>
    <a:masterClrMapping/>
  </p:clrMapOvr>
</p:sld>
</file>

<file path=ppt/theme/theme1.xml><?xml version="1.0" encoding="utf-8"?>
<a:theme xmlns:a="http://schemas.openxmlformats.org/drawingml/2006/main" name="Office Theme">
  <a:themeElements>
    <a:clrScheme name="Custom 2">
      <a:dk1>
        <a:srgbClr val="000000"/>
      </a:dk1>
      <a:lt1>
        <a:srgbClr val="FFFFFF"/>
      </a:lt1>
      <a:dk2>
        <a:srgbClr val="44546A"/>
      </a:dk2>
      <a:lt2>
        <a:srgbClr val="E7E6E6"/>
      </a:lt2>
      <a:accent1>
        <a:srgbClr val="071F3E"/>
      </a:accent1>
      <a:accent2>
        <a:srgbClr val="C4960B"/>
      </a:accent2>
      <a:accent3>
        <a:srgbClr val="A5A5A5"/>
      </a:accent3>
      <a:accent4>
        <a:srgbClr val="FFC000"/>
      </a:accent4>
      <a:accent5>
        <a:srgbClr val="5B9BD5"/>
      </a:accent5>
      <a:accent6>
        <a:srgbClr val="70AD47"/>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CCBF305E6E409946AD1DA7014EE1833A" ma:contentTypeVersion="13" ma:contentTypeDescription="Create a new document." ma:contentTypeScope="" ma:versionID="3a48271d1e9109a7d4e1343fbe8b0944">
  <xsd:schema xmlns:xsd="http://www.w3.org/2001/XMLSchema" xmlns:xs="http://www.w3.org/2001/XMLSchema" xmlns:p="http://schemas.microsoft.com/office/2006/metadata/properties" xmlns:ns2="1f55ec82-a505-4936-99e5-d41b25147da0" xmlns:ns3="f1f308d3-4c92-402a-ab04-f7497706f561" xmlns:ns4="037f3154-205b-4b03-832b-30bfd3483c4e" targetNamespace="http://schemas.microsoft.com/office/2006/metadata/properties" ma:root="true" ma:fieldsID="e5c01db92141c572c53529b0522945a0" ns2:_="" ns3:_="" ns4:_="">
    <xsd:import namespace="1f55ec82-a505-4936-99e5-d41b25147da0"/>
    <xsd:import namespace="f1f308d3-4c92-402a-ab04-f7497706f561"/>
    <xsd:import namespace="037f3154-205b-4b03-832b-30bfd3483c4e"/>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ServiceAutoTags" minOccurs="0"/>
                <xsd:element ref="ns2:MediaServiceOCR" minOccurs="0"/>
                <xsd:element ref="ns2:MediaServiceGenerationTime" minOccurs="0"/>
                <xsd:element ref="ns2:MediaServiceEventHashCode" minOccurs="0"/>
                <xsd:element ref="ns2:MediaLengthInSeconds" minOccurs="0"/>
                <xsd:element ref="ns2:lcf76f155ced4ddcb4097134ff3c332f" minOccurs="0"/>
                <xsd:element ref="ns4: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f55ec82-a505-4936-99e5-d41b25147da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LengthInSeconds" ma:index="17" nillable="true" ma:displayName="Length (seconds)" ma:internalName="MediaLengthInSeconds" ma:readOnly="true">
      <xsd:simpleType>
        <xsd:restriction base="dms:Unknown"/>
      </xsd:simpleType>
    </xsd:element>
    <xsd:element name="lcf76f155ced4ddcb4097134ff3c332f" ma:index="19" nillable="true" ma:taxonomy="true" ma:internalName="lcf76f155ced4ddcb4097134ff3c332f" ma:taxonomyFieldName="MediaServiceImageTags" ma:displayName="Image Tags" ma:readOnly="false" ma:fieldId="{5cf76f15-5ced-4ddc-b409-7134ff3c332f}" ma:taxonomyMulti="true" ma:sspId="391af29b-e898-46cd-ad54-75745d14b334"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f1f308d3-4c92-402a-ab04-f7497706f561"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37f3154-205b-4b03-832b-30bfd3483c4e" elementFormDefault="qualified">
    <xsd:import namespace="http://schemas.microsoft.com/office/2006/documentManagement/types"/>
    <xsd:import namespace="http://schemas.microsoft.com/office/infopath/2007/PartnerControls"/>
    <xsd:element name="TaxCatchAll" ma:index="20" nillable="true" ma:displayName="Taxonomy Catch All Column" ma:hidden="true" ma:list="{76497b92-814c-4c9d-aedf-954169f1025b}" ma:internalName="TaxCatchAll" ma:showField="CatchAllData" ma:web="037f3154-205b-4b03-832b-30bfd3483c4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axCatchAll xmlns="037f3154-205b-4b03-832b-30bfd3483c4e" xsi:nil="true"/>
    <lcf76f155ced4ddcb4097134ff3c332f xmlns="1f55ec82-a505-4936-99e5-d41b25147da0">
      <Terms xmlns="http://schemas.microsoft.com/office/infopath/2007/PartnerControls"/>
    </lcf76f155ced4ddcb4097134ff3c332f>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3968316C-8F1C-47B3-B8EF-A7FF01D67EC4}">
  <ds:schemaRefs>
    <ds:schemaRef ds:uri="037f3154-205b-4b03-832b-30bfd3483c4e"/>
    <ds:schemaRef ds:uri="1f55ec82-a505-4936-99e5-d41b25147da0"/>
    <ds:schemaRef ds:uri="f1f308d3-4c92-402a-ab04-f7497706f561"/>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37899C4F-194D-47FC-918D-4EED357B8EAD}">
  <ds:schemaRefs>
    <ds:schemaRef ds:uri="f1f308d3-4c92-402a-ab04-f7497706f561"/>
    <ds:schemaRef ds:uri="http://purl.org/dc/dcmitype/"/>
    <ds:schemaRef ds:uri="http://schemas.microsoft.com/office/2006/metadata/properties"/>
    <ds:schemaRef ds:uri="http://purl.org/dc/elements/1.1/"/>
    <ds:schemaRef ds:uri="1f55ec82-a505-4936-99e5-d41b25147da0"/>
    <ds:schemaRef ds:uri="http://schemas.microsoft.com/office/infopath/2007/PartnerControls"/>
    <ds:schemaRef ds:uri="http://schemas.microsoft.com/office/2006/documentManagement/types"/>
    <ds:schemaRef ds:uri="037f3154-205b-4b03-832b-30bfd3483c4e"/>
    <ds:schemaRef ds:uri="http://schemas.openxmlformats.org/package/2006/metadata/core-properties"/>
    <ds:schemaRef ds:uri="http://www.w3.org/XML/1998/namespace"/>
    <ds:schemaRef ds:uri="http://purl.org/dc/terms/"/>
  </ds:schemaRefs>
</ds:datastoreItem>
</file>

<file path=customXml/itemProps3.xml><?xml version="1.0" encoding="utf-8"?>
<ds:datastoreItem xmlns:ds="http://schemas.openxmlformats.org/officeDocument/2006/customXml" ds:itemID="{8CC15244-6FF3-46F0-8281-63B63B937A69}">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257</TotalTime>
  <Words>493</Words>
  <Application>Microsoft Office PowerPoint</Application>
  <PresentationFormat>Widescreen</PresentationFormat>
  <Paragraphs>24</Paragraphs>
  <Slides>6</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6</vt:i4>
      </vt:variant>
    </vt:vector>
  </HeadingPairs>
  <TitlesOfParts>
    <vt:vector size="9" baseType="lpstr">
      <vt:lpstr>Arial</vt:lpstr>
      <vt:lpstr>Calibri</vt:lpstr>
      <vt:lpstr>Office Theme</vt:lpstr>
      <vt:lpstr>Book Finder: Limitations and Future Improvements</vt:lpstr>
      <vt:lpstr>Current Limitations</vt:lpstr>
      <vt:lpstr>Technical Limitations</vt:lpstr>
      <vt:lpstr>User Experience Gaps</vt:lpstr>
      <vt:lpstr>Future Improvements</vt:lpstr>
      <vt:lpstr>Thank you!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Oscar Negret</dc:creator>
  <cp:lastModifiedBy>Eric Shea</cp:lastModifiedBy>
  <cp:revision>10</cp:revision>
  <dcterms:created xsi:type="dcterms:W3CDTF">2019-06-25T19:12:02Z</dcterms:created>
  <dcterms:modified xsi:type="dcterms:W3CDTF">2026-04-08T23:08:31Z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0x010100CCBF305E6E409946AD1DA7014EE1833A</vt:lpwstr>
  </property>
  <property fmtid="{D5CDD505-2E9C-101B-9397-08002B2CF9AE}" pid="3" name="MediaServiceImageTags">
    <vt:lpwstr/>
  </property>
</Properties>
</file>