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officedocument.obfuscatedFont" Extension="odttf"/>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8.xml"/>
  <Override ContentType="application/vnd.openxmlformats-officedocument.presentationml.notesSlide+xml" PartName="/ppt/notesSlides/notesSlide7.xml"/>
  <Override ContentType="application/vnd.openxmlformats-officedocument.presentationml.notesSlide+xml" PartName="/ppt/notesSlides/notesSlide2.xml"/>
  <Override ContentType="application/vnd.openxmlformats-officedocument.presentationml.notesSlide+xml" PartName="/ppt/notesSlides/notesSlide5.xml"/>
  <Override ContentType="application/vnd.openxmlformats-officedocument.presentationml.notesSlide+xml" PartName="/ppt/notesSlides/notesSlide4.xml"/>
  <Override ContentType="application/vnd.openxmlformats-officedocument.presentationml.slideLayout+xml" PartName="/ppt/slideLayouts/slideLayout3.xml"/>
  <Override ContentType="application/vnd.openxmlformats-officedocument.presentationml.slideLayout+xml" PartName="/ppt/slideLayouts/slideLayout37.xml"/>
  <Override ContentType="application/vnd.openxmlformats-officedocument.presentationml.slideLayout+xml" PartName="/ppt/slideLayouts/slideLayout54.xml"/>
  <Override ContentType="application/vnd.openxmlformats-officedocument.presentationml.slideLayout+xml" PartName="/ppt/slideLayouts/slideLayout11.xml"/>
  <Override ContentType="application/vnd.openxmlformats-officedocument.presentationml.slideLayout+xml" PartName="/ppt/slideLayouts/slideLayout29.xml"/>
  <Override ContentType="application/vnd.openxmlformats-officedocument.presentationml.slideLayout+xml" PartName="/ppt/slideLayouts/slideLayout46.xml"/>
  <Override ContentType="application/vnd.openxmlformats-officedocument.presentationml.slideLayout+xml" PartName="/ppt/slideLayouts/slideLayout20.xml"/>
  <Override ContentType="application/vnd.openxmlformats-officedocument.presentationml.slideLayout+xml" PartName="/ppt/slideLayouts/slideLayout55.xml"/>
  <Override ContentType="application/vnd.openxmlformats-officedocument.presentationml.slideLayout+xml" PartName="/ppt/slideLayouts/slideLayout38.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52.xml"/>
  <Override ContentType="application/vnd.openxmlformats-officedocument.presentationml.slideLayout+xml" PartName="/ppt/slideLayouts/slideLayout21.xml"/>
  <Override ContentType="application/vnd.openxmlformats-officedocument.presentationml.slideLayout+xml" PartName="/ppt/slideLayouts/slideLayout47.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22.xml"/>
  <Override ContentType="application/vnd.openxmlformats-officedocument.presentationml.slideLayout+xml" PartName="/ppt/slideLayouts/slideLayout35.xml"/>
  <Override ContentType="application/vnd.openxmlformats-officedocument.presentationml.slideLayout+xml" PartName="/ppt/slideLayouts/slideLayout48.xml"/>
  <Override ContentType="application/vnd.openxmlformats-officedocument.presentationml.slideLayout+xml" PartName="/ppt/slideLayouts/slideLayout49.xml"/>
  <Override ContentType="application/vnd.openxmlformats-officedocument.presentationml.slideLayout+xml" PartName="/ppt/slideLayouts/slideLayout19.xml"/>
  <Override ContentType="application/vnd.openxmlformats-officedocument.presentationml.slideLayout+xml" PartName="/ppt/slideLayouts/slideLayout36.xml"/>
  <Override ContentType="application/vnd.openxmlformats-officedocument.presentationml.slideLayout+xml" PartName="/ppt/slideLayouts/slideLayout4.xml"/>
  <Override ContentType="application/vnd.openxmlformats-officedocument.presentationml.slideLayout+xml" PartName="/ppt/slideLayouts/slideLayout53.xml"/>
  <Override ContentType="application/vnd.openxmlformats-officedocument.presentationml.slideLayout+xml" PartName="/ppt/slideLayouts/slideLayout10.xml"/>
  <Override ContentType="application/vnd.openxmlformats-officedocument.presentationml.slideLayout+xml" PartName="/ppt/slideLayouts/slideLayout41.xml"/>
  <Override ContentType="application/vnd.openxmlformats-officedocument.presentationml.slideLayout+xml" PartName="/ppt/slideLayouts/slideLayout23.xml"/>
  <Override ContentType="application/vnd.openxmlformats-officedocument.presentationml.slideLayout+xml" PartName="/ppt/slideLayouts/slideLayout24.xml"/>
  <Override ContentType="application/vnd.openxmlformats-officedocument.presentationml.slideLayout+xml" PartName="/ppt/slideLayouts/slideLayout7.xml"/>
  <Override ContentType="application/vnd.openxmlformats-officedocument.presentationml.slideLayout+xml" PartName="/ppt/slideLayouts/slideLayout40.xml"/>
  <Override ContentType="application/vnd.openxmlformats-officedocument.presentationml.slideLayout+xml" PartName="/ppt/slideLayouts/slideLayout16.xml"/>
  <Override ContentType="application/vnd.openxmlformats-officedocument.presentationml.slideLayout+xml" PartName="/ppt/slideLayouts/slideLayout33.xml"/>
  <Override ContentType="application/vnd.openxmlformats-officedocument.presentationml.slideLayout+xml" PartName="/ppt/slideLayouts/slideLayout25.xml"/>
  <Override ContentType="application/vnd.openxmlformats-officedocument.presentationml.slideLayout+xml" PartName="/ppt/slideLayouts/slideLayout17.xml"/>
  <Override ContentType="application/vnd.openxmlformats-officedocument.presentationml.slideLayout+xml" PartName="/ppt/slideLayouts/slideLayout42.xml"/>
  <Override ContentType="application/vnd.openxmlformats-officedocument.presentationml.slideLayout+xml" PartName="/ppt/slideLayouts/slideLayout34.xml"/>
  <Override ContentType="application/vnd.openxmlformats-officedocument.presentationml.slideLayout+xml" PartName="/ppt/slideLayouts/slideLayout6.xml"/>
  <Override ContentType="application/vnd.openxmlformats-officedocument.presentationml.slideLayout+xml" PartName="/ppt/slideLayouts/slideLayout30.xml"/>
  <Override ContentType="application/vnd.openxmlformats-officedocument.presentationml.slideLayout+xml" PartName="/ppt/slideLayouts/slideLayout43.xml"/>
  <Override ContentType="application/vnd.openxmlformats-officedocument.presentationml.slideLayout+xml" PartName="/ppt/slideLayouts/slideLayout26.xml"/>
  <Override ContentType="application/vnd.openxmlformats-officedocument.presentationml.slideLayout+xml" PartName="/ppt/slideLayouts/slideLayout5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39.xml"/>
  <Override ContentType="application/vnd.openxmlformats-officedocument.presentationml.slideLayout+xml" PartName="/ppt/slideLayouts/slideLayout9.xml"/>
  <Override ContentType="application/vnd.openxmlformats-officedocument.presentationml.slideLayout+xml" PartName="/ppt/slideLayouts/slideLayout31.xml"/>
  <Override ContentType="application/vnd.openxmlformats-officedocument.presentationml.slideLayout+xml" PartName="/ppt/slideLayouts/slideLayout50.xml"/>
  <Override ContentType="application/vnd.openxmlformats-officedocument.presentationml.slideLayout+xml" PartName="/ppt/slideLayouts/slideLayout44.xml"/>
  <Override ContentType="application/vnd.openxmlformats-officedocument.presentationml.slideLayout+xml" PartName="/ppt/slideLayouts/slideLayout14.xml"/>
  <Override ContentType="application/vnd.openxmlformats-officedocument.presentationml.slideLayout+xml" PartName="/ppt/slideLayouts/slideLayout28.xml"/>
  <Override ContentType="application/vnd.openxmlformats-officedocument.presentationml.slideLayout+xml" PartName="/ppt/slideLayouts/slideLayout27.xml"/>
  <Override ContentType="application/vnd.openxmlformats-officedocument.presentationml.slideLayout+xml" PartName="/ppt/slideLayouts/slideLayout15.xml"/>
  <Override ContentType="application/vnd.openxmlformats-officedocument.presentationml.slideLayout+xml" PartName="/ppt/slideLayouts/slideLayout8.xml"/>
  <Override ContentType="application/vnd.openxmlformats-officedocument.presentationml.slideLayout+xml" PartName="/ppt/slideLayouts/slideLayout45.xml"/>
  <Override ContentType="application/vnd.openxmlformats-officedocument.presentationml.slideLayout+xml" PartName="/ppt/slideLayouts/slideLayout32.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6.xml"/>
  <Override ContentType="application/vnd.openxmlformats-officedocument.presentationml.slide+xml" PartName="/ppt/slides/slide9.xml"/>
  <Override ContentType="application/vnd.openxmlformats-officedocument.presentationml.slide+xml" PartName="/ppt/slides/slide5.xml"/>
  <Override ContentType="application/vnd.openxmlformats-officedocument.presentationml.slide+xml" PartName="/ppt/slides/slide8.xml"/>
  <Override ContentType="application/vnd.openxmlformats-officedocument.presentationml.slide+xml" PartName="/ppt/slides/slide7.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703" r:id="rId4"/>
    <p:sldMasterId id="2147483704" r:id="rId5"/>
  </p:sldMasterIdLst>
  <p:notesMasterIdLst>
    <p:notesMasterId r:id="rId6"/>
  </p:notesMasterIdLst>
  <p:sldIdLst>
    <p:sldId id="256" r:id="rId7"/>
    <p:sldId id="257" r:id="rId8"/>
    <p:sldId id="258" r:id="rId9"/>
    <p:sldId id="259" r:id="rId10"/>
    <p:sldId id="260" r:id="rId11"/>
    <p:sldId id="261" r:id="rId12"/>
    <p:sldId id="262" r:id="rId13"/>
    <p:sldId id="263" r:id="rId14"/>
    <p:sldId id="264" r:id="rId15"/>
  </p:sldIdLst>
  <p:sldSz cy="5143500" cx="9144000"/>
  <p:notesSz cx="6858000" cy="9144000"/>
  <p:embeddedFontLst>
    <p:embeddedFont>
      <p:font typeface="Darker Grotesque Medium"/>
      <p:regular r:id="rId16"/>
      <p:bold r:id="rId17"/>
    </p:embeddedFont>
    <p:embeddedFont>
      <p:font typeface="Darker Grotesque"/>
      <p:regular r:id="rId18"/>
      <p:bold r:id="rId19"/>
    </p:embeddedFont>
    <p:embeddedFont>
      <p:font typeface="Archivo"/>
      <p:regular r:id="rId20"/>
      <p:bold r:id="rId21"/>
      <p:italic r:id="rId22"/>
      <p:boldItalic r:id="rId23"/>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747775"/>
          </p15:clr>
        </p15:guide>
        <p15:guide id="2" pos="2880">
          <p15:clr>
            <a:srgbClr val="747775"/>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font" Target="fonts/Archivo-regular.fntdata"/><Relationship Id="rId22" Type="http://schemas.openxmlformats.org/officeDocument/2006/relationships/font" Target="fonts/Archivo-italic.fntdata"/><Relationship Id="rId21" Type="http://schemas.openxmlformats.org/officeDocument/2006/relationships/font" Target="fonts/Archivo-bold.fntdata"/><Relationship Id="rId23" Type="http://schemas.openxmlformats.org/officeDocument/2006/relationships/font" Target="fonts/Archivo-boldItalic.fntdata"/><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3.xml"/><Relationship Id="rId5" Type="http://schemas.openxmlformats.org/officeDocument/2006/relationships/slideMaster" Target="slideMasters/slideMaster2.xml"/><Relationship Id="rId6" Type="http://schemas.openxmlformats.org/officeDocument/2006/relationships/notesMaster" Target="notesMasters/notesMaster1.xml"/><Relationship Id="rId7" Type="http://schemas.openxmlformats.org/officeDocument/2006/relationships/slide" Target="slides/slide1.xml"/><Relationship Id="rId8" Type="http://schemas.openxmlformats.org/officeDocument/2006/relationships/slide" Target="slides/slide2.xml"/><Relationship Id="rId11" Type="http://schemas.openxmlformats.org/officeDocument/2006/relationships/slide" Target="slides/slide5.xml"/><Relationship Id="rId10" Type="http://schemas.openxmlformats.org/officeDocument/2006/relationships/slide" Target="slides/slide4.xml"/><Relationship Id="rId13" Type="http://schemas.openxmlformats.org/officeDocument/2006/relationships/slide" Target="slides/slide7.xml"/><Relationship Id="rId12" Type="http://schemas.openxmlformats.org/officeDocument/2006/relationships/slide" Target="slides/slide6.xml"/><Relationship Id="rId15" Type="http://schemas.openxmlformats.org/officeDocument/2006/relationships/slide" Target="slides/slide9.xml"/><Relationship Id="rId14" Type="http://schemas.openxmlformats.org/officeDocument/2006/relationships/slide" Target="slides/slide8.xml"/><Relationship Id="rId17" Type="http://schemas.openxmlformats.org/officeDocument/2006/relationships/font" Target="fonts/DarkerGrotesqueMedium-bold.fntdata"/><Relationship Id="rId16" Type="http://schemas.openxmlformats.org/officeDocument/2006/relationships/font" Target="fonts/DarkerGrotesqueMedium-regular.fntdata"/><Relationship Id="rId19" Type="http://schemas.openxmlformats.org/officeDocument/2006/relationships/font" Target="fonts/DarkerGrotesque-bold.fntdata"/><Relationship Id="rId18" Type="http://schemas.openxmlformats.org/officeDocument/2006/relationships/font" Target="fonts/DarkerGrotesque-regular.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08" name="Shape 408"/>
        <p:cNvGrpSpPr/>
        <p:nvPr/>
      </p:nvGrpSpPr>
      <p:grpSpPr>
        <a:xfrm>
          <a:off x="0" y="0"/>
          <a:ext cx="0" cy="0"/>
          <a:chOff x="0" y="0"/>
          <a:chExt cx="0" cy="0"/>
        </a:xfrm>
      </p:grpSpPr>
      <p:sp>
        <p:nvSpPr>
          <p:cNvPr id="409" name="Google Shape;409;g3d663a246cb_0_238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10" name="Google Shape;410;g3d663a246cb_0_238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17" name="Shape 417"/>
        <p:cNvGrpSpPr/>
        <p:nvPr/>
      </p:nvGrpSpPr>
      <p:grpSpPr>
        <a:xfrm>
          <a:off x="0" y="0"/>
          <a:ext cx="0" cy="0"/>
          <a:chOff x="0" y="0"/>
          <a:chExt cx="0" cy="0"/>
        </a:xfrm>
      </p:grpSpPr>
      <p:sp>
        <p:nvSpPr>
          <p:cNvPr id="418" name="Google Shape;418;g3d663a246cb_0_241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19" name="Google Shape;419;g3d663a246cb_0_241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24" name="Shape 424"/>
        <p:cNvGrpSpPr/>
        <p:nvPr/>
      </p:nvGrpSpPr>
      <p:grpSpPr>
        <a:xfrm>
          <a:off x="0" y="0"/>
          <a:ext cx="0" cy="0"/>
          <a:chOff x="0" y="0"/>
          <a:chExt cx="0" cy="0"/>
        </a:xfrm>
      </p:grpSpPr>
      <p:sp>
        <p:nvSpPr>
          <p:cNvPr id="425" name="Google Shape;425;g3d663a246cb_0_243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26" name="Google Shape;426;g3d663a246cb_0_243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32" name="Shape 432"/>
        <p:cNvGrpSpPr/>
        <p:nvPr/>
      </p:nvGrpSpPr>
      <p:grpSpPr>
        <a:xfrm>
          <a:off x="0" y="0"/>
          <a:ext cx="0" cy="0"/>
          <a:chOff x="0" y="0"/>
          <a:chExt cx="0" cy="0"/>
        </a:xfrm>
      </p:grpSpPr>
      <p:sp>
        <p:nvSpPr>
          <p:cNvPr id="433" name="Google Shape;433;g3d663a246cb_0_245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34" name="Google Shape;434;g3d663a246cb_0_245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47" name="Shape 447"/>
        <p:cNvGrpSpPr/>
        <p:nvPr/>
      </p:nvGrpSpPr>
      <p:grpSpPr>
        <a:xfrm>
          <a:off x="0" y="0"/>
          <a:ext cx="0" cy="0"/>
          <a:chOff x="0" y="0"/>
          <a:chExt cx="0" cy="0"/>
        </a:xfrm>
      </p:grpSpPr>
      <p:sp>
        <p:nvSpPr>
          <p:cNvPr id="448" name="Google Shape;448;g3d663a246cb_0_248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49" name="Google Shape;449;g3d663a246cb_0_248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55" name="Shape 455"/>
        <p:cNvGrpSpPr/>
        <p:nvPr/>
      </p:nvGrpSpPr>
      <p:grpSpPr>
        <a:xfrm>
          <a:off x="0" y="0"/>
          <a:ext cx="0" cy="0"/>
          <a:chOff x="0" y="0"/>
          <a:chExt cx="0" cy="0"/>
        </a:xfrm>
      </p:grpSpPr>
      <p:sp>
        <p:nvSpPr>
          <p:cNvPr id="456" name="Google Shape;456;g3d663a246cb_0_249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57" name="Google Shape;457;g3d663a246cb_0_249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63" name="Shape 463"/>
        <p:cNvGrpSpPr/>
        <p:nvPr/>
      </p:nvGrpSpPr>
      <p:grpSpPr>
        <a:xfrm>
          <a:off x="0" y="0"/>
          <a:ext cx="0" cy="0"/>
          <a:chOff x="0" y="0"/>
          <a:chExt cx="0" cy="0"/>
        </a:xfrm>
      </p:grpSpPr>
      <p:sp>
        <p:nvSpPr>
          <p:cNvPr id="464" name="Google Shape;464;g3d663a246cb_0_253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65" name="Google Shape;465;g3d663a246cb_0_253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71" name="Shape 471"/>
        <p:cNvGrpSpPr/>
        <p:nvPr/>
      </p:nvGrpSpPr>
      <p:grpSpPr>
        <a:xfrm>
          <a:off x="0" y="0"/>
          <a:ext cx="0" cy="0"/>
          <a:chOff x="0" y="0"/>
          <a:chExt cx="0" cy="0"/>
        </a:xfrm>
      </p:grpSpPr>
      <p:sp>
        <p:nvSpPr>
          <p:cNvPr id="472" name="Google Shape;472;g3d663a246cb_0_256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73" name="Google Shape;473;g3d663a246cb_0_256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79" name="Shape 479"/>
        <p:cNvGrpSpPr/>
        <p:nvPr/>
      </p:nvGrpSpPr>
      <p:grpSpPr>
        <a:xfrm>
          <a:off x="0" y="0"/>
          <a:ext cx="0" cy="0"/>
          <a:chOff x="0" y="0"/>
          <a:chExt cx="0" cy="0"/>
        </a:xfrm>
      </p:grpSpPr>
      <p:sp>
        <p:nvSpPr>
          <p:cNvPr id="480" name="Google Shape;480;g3d663a246cb_0_265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81" name="Google Shape;481;g3d663a246cb_0_265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3.png"/><Relationship Id="rId3" Type="http://schemas.openxmlformats.org/officeDocument/2006/relationships/image" Target="../media/image1.png"/></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3.png"/></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4.png"/></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311708" y="744575"/>
            <a:ext cx="8520600" cy="2052600"/>
          </a:xfrm>
          <a:prstGeom prst="rect">
            <a:avLst/>
          </a:prstGeom>
        </p:spPr>
        <p:txBody>
          <a:bodyPr anchorCtr="0" anchor="b" bIns="91425" lIns="91425" spcFirstLastPara="1" rIns="91425" wrap="square" tIns="91425">
            <a:norm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Google Shape;11;p2"/>
          <p:cNvSpPr txBox="1"/>
          <p:nvPr>
            <p:ph idx="1" type="subTitle"/>
          </p:nvPr>
        </p:nvSpPr>
        <p:spPr>
          <a:xfrm>
            <a:off x="311700" y="2834125"/>
            <a:ext cx="8520600" cy="7926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311700" y="1106125"/>
            <a:ext cx="8520600" cy="1963500"/>
          </a:xfrm>
          <a:prstGeom prst="rect">
            <a:avLst/>
          </a:prstGeom>
        </p:spPr>
        <p:txBody>
          <a:bodyPr anchorCtr="0" anchor="b" bIns="91425" lIns="91425" spcFirstLastPara="1" rIns="91425" wrap="square" tIns="91425">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p:nvPr>
            <p:ph idx="1" type="body"/>
          </p:nvPr>
        </p:nvSpPr>
        <p:spPr>
          <a:xfrm>
            <a:off x="311700" y="3152225"/>
            <a:ext cx="8520600" cy="1300800"/>
          </a:xfrm>
          <a:prstGeom prst="rect">
            <a:avLst/>
          </a:prstGeom>
        </p:spPr>
        <p:txBody>
          <a:bodyPr anchorCtr="0" anchor="t" bIns="91425" lIns="91425" spcFirstLastPara="1" rIns="91425" wrap="square" tIns="91425">
            <a:normAutofit/>
          </a:bodyPr>
          <a:lstStyle>
            <a:lvl1pPr indent="-342900" lvl="0" marL="457200" algn="ctr">
              <a:spcBef>
                <a:spcPts val="0"/>
              </a:spcBef>
              <a:spcAft>
                <a:spcPts val="0"/>
              </a:spcAft>
              <a:buSzPts val="1800"/>
              <a:buChar char="●"/>
              <a:defRPr/>
            </a:lvl1pPr>
            <a:lvl2pPr indent="-317500" lvl="1" marL="914400" algn="ctr">
              <a:spcBef>
                <a:spcPts val="0"/>
              </a:spcBef>
              <a:spcAft>
                <a:spcPts val="0"/>
              </a:spcAft>
              <a:buSzPts val="1400"/>
              <a:buChar char="○"/>
              <a:defRPr/>
            </a:lvl2pPr>
            <a:lvl3pPr indent="-317500" lvl="2" marL="1371600" algn="ctr">
              <a:spcBef>
                <a:spcPts val="0"/>
              </a:spcBef>
              <a:spcAft>
                <a:spcPts val="0"/>
              </a:spcAft>
              <a:buSzPts val="1400"/>
              <a:buChar char="■"/>
              <a:defRPr/>
            </a:lvl3pPr>
            <a:lvl4pPr indent="-317500" lvl="3" marL="1828800" algn="ctr">
              <a:spcBef>
                <a:spcPts val="0"/>
              </a:spcBef>
              <a:spcAft>
                <a:spcPts val="0"/>
              </a:spcAft>
              <a:buSzPts val="1400"/>
              <a:buChar char="●"/>
              <a:defRPr/>
            </a:lvl4pPr>
            <a:lvl5pPr indent="-317500" lvl="4" marL="2286000" algn="ctr">
              <a:spcBef>
                <a:spcPts val="0"/>
              </a:spcBef>
              <a:spcAft>
                <a:spcPts val="0"/>
              </a:spcAft>
              <a:buSzPts val="1400"/>
              <a:buChar char="○"/>
              <a:defRPr/>
            </a:lvl5pPr>
            <a:lvl6pPr indent="-317500" lvl="5" marL="2743200" algn="ctr">
              <a:spcBef>
                <a:spcPts val="0"/>
              </a:spcBef>
              <a:spcAft>
                <a:spcPts val="0"/>
              </a:spcAft>
              <a:buSzPts val="1400"/>
              <a:buChar char="■"/>
              <a:defRPr/>
            </a:lvl6pPr>
            <a:lvl7pPr indent="-317500" lvl="6" marL="3200400" algn="ctr">
              <a:spcBef>
                <a:spcPts val="0"/>
              </a:spcBef>
              <a:spcAft>
                <a:spcPts val="0"/>
              </a:spcAft>
              <a:buSzPts val="1400"/>
              <a:buChar char="●"/>
              <a:defRPr/>
            </a:lvl7pPr>
            <a:lvl8pPr indent="-317500" lvl="7" marL="3657600" algn="ctr">
              <a:spcBef>
                <a:spcPts val="0"/>
              </a:spcBef>
              <a:spcAft>
                <a:spcPts val="0"/>
              </a:spcAft>
              <a:buSzPts val="1400"/>
              <a:buChar char="○"/>
              <a:defRPr/>
            </a:lvl8pPr>
            <a:lvl9pPr indent="-317500" lvl="8" marL="4114800" algn="ctr">
              <a:spcBef>
                <a:spcPts val="0"/>
              </a:spcBef>
              <a:spcAft>
                <a:spcPts val="0"/>
              </a:spcAft>
              <a:buSzPts val="1400"/>
              <a:buChar char="■"/>
              <a:defRPr/>
            </a:lvl9pPr>
          </a:lstStyle>
          <a:p/>
        </p:txBody>
      </p:sp>
      <p:sp>
        <p:nvSpPr>
          <p:cNvPr id="47" name="Google Shape;47;p11"/>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type="title">
  <p:cSld name="TITLE">
    <p:bg>
      <p:bgPr>
        <a:solidFill>
          <a:schemeClr val="lt1"/>
        </a:solidFill>
      </p:bgPr>
    </p:bg>
    <p:spTree>
      <p:nvGrpSpPr>
        <p:cNvPr id="53" name="Shape 53"/>
        <p:cNvGrpSpPr/>
        <p:nvPr/>
      </p:nvGrpSpPr>
      <p:grpSpPr>
        <a:xfrm>
          <a:off x="0" y="0"/>
          <a:ext cx="0" cy="0"/>
          <a:chOff x="0" y="0"/>
          <a:chExt cx="0" cy="0"/>
        </a:xfrm>
      </p:grpSpPr>
      <p:sp>
        <p:nvSpPr>
          <p:cNvPr id="54" name="Google Shape;54;p14"/>
          <p:cNvSpPr txBox="1"/>
          <p:nvPr>
            <p:ph type="title"/>
          </p:nvPr>
        </p:nvSpPr>
        <p:spPr>
          <a:xfrm>
            <a:off x="114300" y="92175"/>
            <a:ext cx="8915400" cy="2353800"/>
          </a:xfrm>
          <a:prstGeom prst="rect">
            <a:avLst/>
          </a:prstGeom>
        </p:spPr>
        <p:txBody>
          <a:bodyPr anchorCtr="0" anchor="t" bIns="91425" lIns="91425" spcFirstLastPara="1" rIns="91425" wrap="square" tIns="91425">
            <a:noAutofit/>
          </a:bodyPr>
          <a:lstStyle>
            <a:lvl1pPr lvl="0">
              <a:spcBef>
                <a:spcPts val="0"/>
              </a:spcBef>
              <a:spcAft>
                <a:spcPts val="0"/>
              </a:spcAft>
              <a:buSzPts val="15900"/>
              <a:buNone/>
              <a:defRPr sz="15900"/>
            </a:lvl1pPr>
            <a:lvl2pPr lvl="1">
              <a:spcBef>
                <a:spcPts val="0"/>
              </a:spcBef>
              <a:spcAft>
                <a:spcPts val="0"/>
              </a:spcAft>
              <a:buSzPts val="15900"/>
              <a:buNone/>
              <a:defRPr sz="15900"/>
            </a:lvl2pPr>
            <a:lvl3pPr lvl="2">
              <a:spcBef>
                <a:spcPts val="0"/>
              </a:spcBef>
              <a:spcAft>
                <a:spcPts val="0"/>
              </a:spcAft>
              <a:buSzPts val="15900"/>
              <a:buNone/>
              <a:defRPr sz="15900"/>
            </a:lvl3pPr>
            <a:lvl4pPr lvl="3">
              <a:spcBef>
                <a:spcPts val="0"/>
              </a:spcBef>
              <a:spcAft>
                <a:spcPts val="0"/>
              </a:spcAft>
              <a:buSzPts val="15900"/>
              <a:buNone/>
              <a:defRPr sz="15900"/>
            </a:lvl4pPr>
            <a:lvl5pPr lvl="4">
              <a:spcBef>
                <a:spcPts val="0"/>
              </a:spcBef>
              <a:spcAft>
                <a:spcPts val="0"/>
              </a:spcAft>
              <a:buSzPts val="15900"/>
              <a:buNone/>
              <a:defRPr sz="15900"/>
            </a:lvl5pPr>
            <a:lvl6pPr lvl="5">
              <a:spcBef>
                <a:spcPts val="0"/>
              </a:spcBef>
              <a:spcAft>
                <a:spcPts val="0"/>
              </a:spcAft>
              <a:buSzPts val="15900"/>
              <a:buNone/>
              <a:defRPr sz="15900"/>
            </a:lvl6pPr>
            <a:lvl7pPr lvl="6">
              <a:spcBef>
                <a:spcPts val="0"/>
              </a:spcBef>
              <a:spcAft>
                <a:spcPts val="0"/>
              </a:spcAft>
              <a:buSzPts val="15900"/>
              <a:buNone/>
              <a:defRPr sz="15900"/>
            </a:lvl7pPr>
            <a:lvl8pPr lvl="7">
              <a:spcBef>
                <a:spcPts val="0"/>
              </a:spcBef>
              <a:spcAft>
                <a:spcPts val="0"/>
              </a:spcAft>
              <a:buSzPts val="15900"/>
              <a:buNone/>
              <a:defRPr sz="15900"/>
            </a:lvl8pPr>
            <a:lvl9pPr lvl="8">
              <a:spcBef>
                <a:spcPts val="0"/>
              </a:spcBef>
              <a:spcAft>
                <a:spcPts val="0"/>
              </a:spcAft>
              <a:buSzPts val="15900"/>
              <a:buNone/>
              <a:defRPr sz="15900"/>
            </a:lvl9pPr>
          </a:lstStyle>
          <a:p/>
        </p:txBody>
      </p:sp>
      <p:sp>
        <p:nvSpPr>
          <p:cNvPr id="55" name="Google Shape;55;p14"/>
          <p:cNvSpPr/>
          <p:nvPr/>
        </p:nvSpPr>
        <p:spPr>
          <a:xfrm>
            <a:off x="4249625" y="3488450"/>
            <a:ext cx="4665900" cy="1431600"/>
          </a:xfrm>
          <a:prstGeom prst="roundRect">
            <a:avLst>
              <a:gd fmla="val 8852" name="adj"/>
            </a:avLst>
          </a:prstGeom>
          <a:noFill/>
          <a:ln cap="flat" cmpd="sng" w="19050">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56" name="Google Shape;56;p14"/>
          <p:cNvSpPr txBox="1"/>
          <p:nvPr>
            <p:ph idx="2" type="title"/>
          </p:nvPr>
        </p:nvSpPr>
        <p:spPr>
          <a:xfrm>
            <a:off x="4637775" y="3665450"/>
            <a:ext cx="4041000" cy="1254600"/>
          </a:xfrm>
          <a:prstGeom prst="rect">
            <a:avLst/>
          </a:prstGeom>
        </p:spPr>
        <p:txBody>
          <a:bodyPr anchorCtr="0" anchor="b" bIns="91425" lIns="91425" spcFirstLastPara="1" rIns="91425" wrap="square" tIns="91425">
            <a:normAutofit/>
          </a:bodyPr>
          <a:lstStyle>
            <a:lvl1pPr lvl="0">
              <a:spcBef>
                <a:spcPts val="0"/>
              </a:spcBef>
              <a:spcAft>
                <a:spcPts val="0"/>
              </a:spcAft>
              <a:buSzPts val="7000"/>
              <a:buNone/>
              <a:defRPr sz="7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lide Divider" type="secHead">
  <p:cSld name="SECTION_HEADER">
    <p:bg>
      <p:bgPr>
        <a:solidFill>
          <a:schemeClr val="lt2"/>
        </a:solidFill>
      </p:bgPr>
    </p:bg>
    <p:spTree>
      <p:nvGrpSpPr>
        <p:cNvPr id="57" name="Shape 57"/>
        <p:cNvGrpSpPr/>
        <p:nvPr/>
      </p:nvGrpSpPr>
      <p:grpSpPr>
        <a:xfrm>
          <a:off x="0" y="0"/>
          <a:ext cx="0" cy="0"/>
          <a:chOff x="0" y="0"/>
          <a:chExt cx="0" cy="0"/>
        </a:xfrm>
      </p:grpSpPr>
      <p:sp>
        <p:nvSpPr>
          <p:cNvPr id="58" name="Google Shape;58;p15"/>
          <p:cNvSpPr/>
          <p:nvPr/>
        </p:nvSpPr>
        <p:spPr>
          <a:xfrm>
            <a:off x="228600" y="223625"/>
            <a:ext cx="6299100" cy="4691700"/>
          </a:xfrm>
          <a:prstGeom prst="roundRect">
            <a:avLst>
              <a:gd fmla="val 3982" name="adj"/>
            </a:avLst>
          </a:prstGeom>
          <a:noFill/>
          <a:ln cap="flat" cmpd="sng" w="1905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59" name="Google Shape;59;p15"/>
          <p:cNvSpPr/>
          <p:nvPr/>
        </p:nvSpPr>
        <p:spPr>
          <a:xfrm>
            <a:off x="8378775" y="223500"/>
            <a:ext cx="536700" cy="4696500"/>
          </a:xfrm>
          <a:prstGeom prst="roundRect">
            <a:avLst>
              <a:gd fmla="val 30566" name="adj"/>
            </a:avLst>
          </a:prstGeom>
          <a:solidFill>
            <a:schemeClr val="dk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60" name="Google Shape;60;p15"/>
          <p:cNvSpPr/>
          <p:nvPr>
            <p:ph idx="2" type="pic"/>
          </p:nvPr>
        </p:nvSpPr>
        <p:spPr>
          <a:xfrm>
            <a:off x="6702550" y="228300"/>
            <a:ext cx="1501500" cy="4691700"/>
          </a:xfrm>
          <a:prstGeom prst="roundRect">
            <a:avLst>
              <a:gd fmla="val 16667" name="adj"/>
            </a:avLst>
          </a:prstGeom>
          <a:noFill/>
          <a:ln>
            <a:noFill/>
          </a:ln>
        </p:spPr>
      </p:sp>
      <p:sp>
        <p:nvSpPr>
          <p:cNvPr id="61" name="Google Shape;61;p15"/>
          <p:cNvSpPr txBox="1"/>
          <p:nvPr>
            <p:ph type="title"/>
          </p:nvPr>
        </p:nvSpPr>
        <p:spPr>
          <a:xfrm>
            <a:off x="409800" y="2743200"/>
            <a:ext cx="5648100" cy="2400300"/>
          </a:xfrm>
          <a:prstGeom prst="rect">
            <a:avLst/>
          </a:prstGeom>
        </p:spPr>
        <p:txBody>
          <a:bodyPr anchorCtr="0" anchor="b" bIns="91425" lIns="91425" spcFirstLastPara="1" rIns="91425" wrap="square" tIns="91425">
            <a:normAutofit/>
          </a:bodyPr>
          <a:lstStyle>
            <a:lvl1pPr lvl="0">
              <a:spcBef>
                <a:spcPts val="0"/>
              </a:spcBef>
              <a:spcAft>
                <a:spcPts val="0"/>
              </a:spcAft>
              <a:buClr>
                <a:schemeClr val="lt1"/>
              </a:buClr>
              <a:buSzPts val="35000"/>
              <a:buFont typeface="Darker Grotesque Medium"/>
              <a:buNone/>
              <a:defRPr b="0" sz="35000">
                <a:solidFill>
                  <a:schemeClr val="lt1"/>
                </a:solidFill>
                <a:latin typeface="Darker Grotesque Medium"/>
                <a:ea typeface="Darker Grotesque Medium"/>
                <a:cs typeface="Darker Grotesque Medium"/>
                <a:sym typeface="Darker Grotesque Medium"/>
              </a:defRPr>
            </a:lvl1pPr>
            <a:lvl2pPr lvl="1">
              <a:spcBef>
                <a:spcPts val="0"/>
              </a:spcBef>
              <a:spcAft>
                <a:spcPts val="0"/>
              </a:spcAft>
              <a:buClr>
                <a:schemeClr val="lt1"/>
              </a:buClr>
              <a:buSzPts val="35000"/>
              <a:buNone/>
              <a:defRPr sz="35000">
                <a:solidFill>
                  <a:schemeClr val="lt1"/>
                </a:solidFill>
              </a:defRPr>
            </a:lvl2pPr>
            <a:lvl3pPr lvl="2">
              <a:spcBef>
                <a:spcPts val="0"/>
              </a:spcBef>
              <a:spcAft>
                <a:spcPts val="0"/>
              </a:spcAft>
              <a:buClr>
                <a:schemeClr val="lt1"/>
              </a:buClr>
              <a:buSzPts val="35000"/>
              <a:buNone/>
              <a:defRPr sz="35000">
                <a:solidFill>
                  <a:schemeClr val="lt1"/>
                </a:solidFill>
              </a:defRPr>
            </a:lvl3pPr>
            <a:lvl4pPr lvl="3">
              <a:spcBef>
                <a:spcPts val="0"/>
              </a:spcBef>
              <a:spcAft>
                <a:spcPts val="0"/>
              </a:spcAft>
              <a:buClr>
                <a:schemeClr val="lt1"/>
              </a:buClr>
              <a:buSzPts val="35000"/>
              <a:buNone/>
              <a:defRPr sz="35000">
                <a:solidFill>
                  <a:schemeClr val="lt1"/>
                </a:solidFill>
              </a:defRPr>
            </a:lvl4pPr>
            <a:lvl5pPr lvl="4">
              <a:spcBef>
                <a:spcPts val="0"/>
              </a:spcBef>
              <a:spcAft>
                <a:spcPts val="0"/>
              </a:spcAft>
              <a:buClr>
                <a:schemeClr val="lt1"/>
              </a:buClr>
              <a:buSzPts val="35000"/>
              <a:buNone/>
              <a:defRPr sz="35000">
                <a:solidFill>
                  <a:schemeClr val="lt1"/>
                </a:solidFill>
              </a:defRPr>
            </a:lvl5pPr>
            <a:lvl6pPr lvl="5">
              <a:spcBef>
                <a:spcPts val="0"/>
              </a:spcBef>
              <a:spcAft>
                <a:spcPts val="0"/>
              </a:spcAft>
              <a:buClr>
                <a:schemeClr val="lt1"/>
              </a:buClr>
              <a:buSzPts val="35000"/>
              <a:buNone/>
              <a:defRPr sz="35000">
                <a:solidFill>
                  <a:schemeClr val="lt1"/>
                </a:solidFill>
              </a:defRPr>
            </a:lvl6pPr>
            <a:lvl7pPr lvl="6">
              <a:spcBef>
                <a:spcPts val="0"/>
              </a:spcBef>
              <a:spcAft>
                <a:spcPts val="0"/>
              </a:spcAft>
              <a:buClr>
                <a:schemeClr val="lt1"/>
              </a:buClr>
              <a:buSzPts val="35000"/>
              <a:buNone/>
              <a:defRPr sz="35000">
                <a:solidFill>
                  <a:schemeClr val="lt1"/>
                </a:solidFill>
              </a:defRPr>
            </a:lvl7pPr>
            <a:lvl8pPr lvl="7">
              <a:spcBef>
                <a:spcPts val="0"/>
              </a:spcBef>
              <a:spcAft>
                <a:spcPts val="0"/>
              </a:spcAft>
              <a:buClr>
                <a:schemeClr val="lt1"/>
              </a:buClr>
              <a:buSzPts val="35000"/>
              <a:buNone/>
              <a:defRPr sz="35000">
                <a:solidFill>
                  <a:schemeClr val="lt1"/>
                </a:solidFill>
              </a:defRPr>
            </a:lvl8pPr>
            <a:lvl9pPr lvl="8">
              <a:spcBef>
                <a:spcPts val="0"/>
              </a:spcBef>
              <a:spcAft>
                <a:spcPts val="0"/>
              </a:spcAft>
              <a:buClr>
                <a:schemeClr val="lt1"/>
              </a:buClr>
              <a:buSzPts val="35000"/>
              <a:buNone/>
              <a:defRPr sz="35000">
                <a:solidFill>
                  <a:schemeClr val="lt1"/>
                </a:solidFill>
              </a:defRPr>
            </a:lvl9pPr>
          </a:lstStyle>
          <a:p/>
        </p:txBody>
      </p:sp>
      <p:sp>
        <p:nvSpPr>
          <p:cNvPr id="62" name="Google Shape;62;p15"/>
          <p:cNvSpPr txBox="1"/>
          <p:nvPr>
            <p:ph idx="1" type="subTitle"/>
          </p:nvPr>
        </p:nvSpPr>
        <p:spPr>
          <a:xfrm>
            <a:off x="351400" y="314425"/>
            <a:ext cx="4283400" cy="305100"/>
          </a:xfrm>
          <a:prstGeom prst="rect">
            <a:avLst/>
          </a:prstGeom>
        </p:spPr>
        <p:txBody>
          <a:bodyPr anchorCtr="0" anchor="t" bIns="91425" lIns="91425" spcFirstLastPara="1" rIns="91425" wrap="square" tIns="91425">
            <a:noAutofit/>
          </a:bodyPr>
          <a:lstStyle>
            <a:lvl1pPr lvl="0">
              <a:spcBef>
                <a:spcPts val="0"/>
              </a:spcBef>
              <a:spcAft>
                <a:spcPts val="0"/>
              </a:spcAft>
              <a:buClr>
                <a:schemeClr val="lt1"/>
              </a:buClr>
              <a:buSzPts val="1400"/>
              <a:buFont typeface="Archivo"/>
              <a:buNone/>
              <a:defRPr b="0" sz="1400">
                <a:solidFill>
                  <a:schemeClr val="lt1"/>
                </a:solidFill>
                <a:latin typeface="Archivo"/>
                <a:ea typeface="Archivo"/>
                <a:cs typeface="Archivo"/>
                <a:sym typeface="Archivo"/>
              </a:defRPr>
            </a:lvl1pPr>
            <a:lvl2pPr lvl="1">
              <a:spcBef>
                <a:spcPts val="0"/>
              </a:spcBef>
              <a:spcAft>
                <a:spcPts val="0"/>
              </a:spcAft>
              <a:buSzPts val="1400"/>
              <a:buFont typeface="Archivo"/>
              <a:buNone/>
              <a:defRPr>
                <a:latin typeface="Archivo"/>
                <a:ea typeface="Archivo"/>
                <a:cs typeface="Archivo"/>
                <a:sym typeface="Archivo"/>
              </a:defRPr>
            </a:lvl2pPr>
            <a:lvl3pPr lvl="2">
              <a:spcBef>
                <a:spcPts val="0"/>
              </a:spcBef>
              <a:spcAft>
                <a:spcPts val="0"/>
              </a:spcAft>
              <a:buSzPts val="1400"/>
              <a:buFont typeface="Archivo"/>
              <a:buNone/>
              <a:defRPr>
                <a:latin typeface="Archivo"/>
                <a:ea typeface="Archivo"/>
                <a:cs typeface="Archivo"/>
                <a:sym typeface="Archivo"/>
              </a:defRPr>
            </a:lvl3pPr>
            <a:lvl4pPr lvl="3">
              <a:spcBef>
                <a:spcPts val="0"/>
              </a:spcBef>
              <a:spcAft>
                <a:spcPts val="0"/>
              </a:spcAft>
              <a:buSzPts val="1400"/>
              <a:buFont typeface="Archivo"/>
              <a:buNone/>
              <a:defRPr>
                <a:latin typeface="Archivo"/>
                <a:ea typeface="Archivo"/>
                <a:cs typeface="Archivo"/>
                <a:sym typeface="Archivo"/>
              </a:defRPr>
            </a:lvl4pPr>
            <a:lvl5pPr lvl="4">
              <a:spcBef>
                <a:spcPts val="0"/>
              </a:spcBef>
              <a:spcAft>
                <a:spcPts val="0"/>
              </a:spcAft>
              <a:buSzPts val="1400"/>
              <a:buFont typeface="Archivo"/>
              <a:buNone/>
              <a:defRPr>
                <a:latin typeface="Archivo"/>
                <a:ea typeface="Archivo"/>
                <a:cs typeface="Archivo"/>
                <a:sym typeface="Archivo"/>
              </a:defRPr>
            </a:lvl5pPr>
            <a:lvl6pPr lvl="5">
              <a:spcBef>
                <a:spcPts val="0"/>
              </a:spcBef>
              <a:spcAft>
                <a:spcPts val="0"/>
              </a:spcAft>
              <a:buSzPts val="1400"/>
              <a:buFont typeface="Archivo"/>
              <a:buNone/>
              <a:defRPr>
                <a:latin typeface="Archivo"/>
                <a:ea typeface="Archivo"/>
                <a:cs typeface="Archivo"/>
                <a:sym typeface="Archivo"/>
              </a:defRPr>
            </a:lvl6pPr>
            <a:lvl7pPr lvl="6">
              <a:spcBef>
                <a:spcPts val="0"/>
              </a:spcBef>
              <a:spcAft>
                <a:spcPts val="0"/>
              </a:spcAft>
              <a:buSzPts val="1400"/>
              <a:buFont typeface="Archivo"/>
              <a:buNone/>
              <a:defRPr>
                <a:latin typeface="Archivo"/>
                <a:ea typeface="Archivo"/>
                <a:cs typeface="Archivo"/>
                <a:sym typeface="Archivo"/>
              </a:defRPr>
            </a:lvl7pPr>
            <a:lvl8pPr lvl="7">
              <a:spcBef>
                <a:spcPts val="0"/>
              </a:spcBef>
              <a:spcAft>
                <a:spcPts val="0"/>
              </a:spcAft>
              <a:buSzPts val="1400"/>
              <a:buFont typeface="Archivo"/>
              <a:buNone/>
              <a:defRPr>
                <a:latin typeface="Archivo"/>
                <a:ea typeface="Archivo"/>
                <a:cs typeface="Archivo"/>
                <a:sym typeface="Archivo"/>
              </a:defRPr>
            </a:lvl8pPr>
            <a:lvl9pPr lvl="8">
              <a:spcBef>
                <a:spcPts val="0"/>
              </a:spcBef>
              <a:spcAft>
                <a:spcPts val="0"/>
              </a:spcAft>
              <a:buSzPts val="1400"/>
              <a:buFont typeface="Archivo"/>
              <a:buNone/>
              <a:defRPr>
                <a:latin typeface="Archivo"/>
                <a:ea typeface="Archivo"/>
                <a:cs typeface="Archivo"/>
                <a:sym typeface="Archivo"/>
              </a:defRPr>
            </a:lvl9pPr>
          </a:lstStyle>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usiness Objective" type="tx">
  <p:cSld name="TITLE_AND_BODY">
    <p:bg>
      <p:bgPr>
        <a:solidFill>
          <a:schemeClr val="lt1"/>
        </a:solidFill>
      </p:bgPr>
    </p:bg>
    <p:spTree>
      <p:nvGrpSpPr>
        <p:cNvPr id="63" name="Shape 63"/>
        <p:cNvGrpSpPr/>
        <p:nvPr/>
      </p:nvGrpSpPr>
      <p:grpSpPr>
        <a:xfrm>
          <a:off x="0" y="0"/>
          <a:ext cx="0" cy="0"/>
          <a:chOff x="0" y="0"/>
          <a:chExt cx="0" cy="0"/>
        </a:xfrm>
      </p:grpSpPr>
      <p:sp>
        <p:nvSpPr>
          <p:cNvPr id="64" name="Google Shape;64;p16"/>
          <p:cNvSpPr/>
          <p:nvPr/>
        </p:nvSpPr>
        <p:spPr>
          <a:xfrm>
            <a:off x="228600" y="223625"/>
            <a:ext cx="2857500" cy="2259300"/>
          </a:xfrm>
          <a:prstGeom prst="roundRect">
            <a:avLst>
              <a:gd fmla="val 6910" name="adj"/>
            </a:avLst>
          </a:prstGeom>
          <a:noFill/>
          <a:ln cap="flat" cmpd="sng" w="19050">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65" name="Google Shape;65;p16"/>
          <p:cNvSpPr/>
          <p:nvPr/>
        </p:nvSpPr>
        <p:spPr>
          <a:xfrm>
            <a:off x="228600" y="2604950"/>
            <a:ext cx="4286100" cy="2045700"/>
          </a:xfrm>
          <a:prstGeom prst="roundRect">
            <a:avLst>
              <a:gd fmla="val 9454" name="adj"/>
            </a:avLst>
          </a:prstGeom>
          <a:solidFill>
            <a:schemeClr val="accent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66" name="Google Shape;66;p16"/>
          <p:cNvSpPr/>
          <p:nvPr>
            <p:ph idx="2" type="pic"/>
          </p:nvPr>
        </p:nvSpPr>
        <p:spPr>
          <a:xfrm>
            <a:off x="4629150" y="2604950"/>
            <a:ext cx="4286100" cy="2042100"/>
          </a:xfrm>
          <a:prstGeom prst="roundRect">
            <a:avLst>
              <a:gd fmla="val 10953" name="adj"/>
            </a:avLst>
          </a:prstGeom>
          <a:noFill/>
          <a:ln>
            <a:noFill/>
          </a:ln>
        </p:spPr>
      </p:sp>
      <p:sp>
        <p:nvSpPr>
          <p:cNvPr id="67" name="Google Shape;67;p16"/>
          <p:cNvSpPr txBox="1"/>
          <p:nvPr>
            <p:ph idx="1" type="subTitle"/>
          </p:nvPr>
        </p:nvSpPr>
        <p:spPr>
          <a:xfrm>
            <a:off x="291900" y="1260225"/>
            <a:ext cx="2550000" cy="402900"/>
          </a:xfrm>
          <a:prstGeom prst="rect">
            <a:avLst/>
          </a:prstGeom>
        </p:spPr>
        <p:txBody>
          <a:bodyPr anchorCtr="0" anchor="t" bIns="91425" lIns="91425" spcFirstLastPara="1" rIns="91425" wrap="square" tIns="91425">
            <a:noAutofit/>
          </a:bodyPr>
          <a:lstStyle>
            <a:lvl1pPr lvl="0">
              <a:spcBef>
                <a:spcPts val="0"/>
              </a:spcBef>
              <a:spcAft>
                <a:spcPts val="0"/>
              </a:spcAft>
              <a:buSzPts val="24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68" name="Google Shape;68;p16"/>
          <p:cNvSpPr txBox="1"/>
          <p:nvPr>
            <p:ph idx="3" type="body"/>
          </p:nvPr>
        </p:nvSpPr>
        <p:spPr>
          <a:xfrm>
            <a:off x="291900" y="1663200"/>
            <a:ext cx="2737800" cy="681600"/>
          </a:xfrm>
          <a:prstGeom prst="rect">
            <a:avLst/>
          </a:prstGeom>
        </p:spPr>
        <p:txBody>
          <a:bodyPr anchorCtr="0" anchor="t" bIns="91425" lIns="91425" spcFirstLastPara="1" rIns="91425" wrap="square" tIns="91425">
            <a:noAutofit/>
          </a:bodyPr>
          <a:lstStyle>
            <a:lvl1pPr indent="-292100" lvl="0" marL="457200">
              <a:spcBef>
                <a:spcPts val="0"/>
              </a:spcBef>
              <a:spcAft>
                <a:spcPts val="0"/>
              </a:spcAft>
              <a:buSzPts val="1000"/>
              <a:buChar char="●"/>
              <a:defRPr/>
            </a:lvl1pPr>
            <a:lvl2pPr indent="-292100" lvl="1" marL="914400">
              <a:spcBef>
                <a:spcPts val="0"/>
              </a:spcBef>
              <a:spcAft>
                <a:spcPts val="0"/>
              </a:spcAft>
              <a:buSzPts val="1000"/>
              <a:buChar char="○"/>
              <a:defRPr/>
            </a:lvl2pPr>
            <a:lvl3pPr indent="-292100" lvl="2" marL="1371600">
              <a:spcBef>
                <a:spcPts val="0"/>
              </a:spcBef>
              <a:spcAft>
                <a:spcPts val="0"/>
              </a:spcAft>
              <a:buSzPts val="1000"/>
              <a:buChar char="■"/>
              <a:defRPr/>
            </a:lvl3pPr>
            <a:lvl4pPr indent="-292100" lvl="3" marL="1828800">
              <a:spcBef>
                <a:spcPts val="0"/>
              </a:spcBef>
              <a:spcAft>
                <a:spcPts val="0"/>
              </a:spcAft>
              <a:buSzPts val="1000"/>
              <a:buChar char="●"/>
              <a:defRPr/>
            </a:lvl4pPr>
            <a:lvl5pPr indent="-292100" lvl="4" marL="2286000">
              <a:spcBef>
                <a:spcPts val="0"/>
              </a:spcBef>
              <a:spcAft>
                <a:spcPts val="0"/>
              </a:spcAft>
              <a:buSzPts val="1000"/>
              <a:buChar char="○"/>
              <a:defRPr/>
            </a:lvl5pPr>
            <a:lvl6pPr indent="-292100" lvl="5" marL="2743200">
              <a:spcBef>
                <a:spcPts val="0"/>
              </a:spcBef>
              <a:spcAft>
                <a:spcPts val="0"/>
              </a:spcAft>
              <a:buSzPts val="1000"/>
              <a:buChar char="■"/>
              <a:defRPr/>
            </a:lvl6pPr>
            <a:lvl7pPr indent="-292100" lvl="6" marL="3200400">
              <a:spcBef>
                <a:spcPts val="0"/>
              </a:spcBef>
              <a:spcAft>
                <a:spcPts val="0"/>
              </a:spcAft>
              <a:buSzPts val="1000"/>
              <a:buChar char="●"/>
              <a:defRPr/>
            </a:lvl7pPr>
            <a:lvl8pPr indent="-292100" lvl="7" marL="3657600">
              <a:spcBef>
                <a:spcPts val="0"/>
              </a:spcBef>
              <a:spcAft>
                <a:spcPts val="0"/>
              </a:spcAft>
              <a:buSzPts val="1000"/>
              <a:buChar char="○"/>
              <a:defRPr/>
            </a:lvl8pPr>
            <a:lvl9pPr indent="-292100" lvl="8" marL="4114800">
              <a:spcBef>
                <a:spcPts val="0"/>
              </a:spcBef>
              <a:spcAft>
                <a:spcPts val="0"/>
              </a:spcAft>
              <a:buSzPts val="1000"/>
              <a:buChar char="■"/>
              <a:defRPr/>
            </a:lvl9pPr>
          </a:lstStyle>
          <a:p/>
        </p:txBody>
      </p:sp>
      <p:sp>
        <p:nvSpPr>
          <p:cNvPr id="69" name="Google Shape;69;p16"/>
          <p:cNvSpPr txBox="1"/>
          <p:nvPr>
            <p:ph idx="4" type="subTitle"/>
          </p:nvPr>
        </p:nvSpPr>
        <p:spPr>
          <a:xfrm>
            <a:off x="291900" y="267300"/>
            <a:ext cx="2419800" cy="447000"/>
          </a:xfrm>
          <a:prstGeom prst="rect">
            <a:avLst/>
          </a:prstGeom>
        </p:spPr>
        <p:txBody>
          <a:bodyPr anchorCtr="0" anchor="t" bIns="91425" lIns="91425" spcFirstLastPara="1" rIns="91425" wrap="square" tIns="91425">
            <a:noAutofit/>
          </a:bodyPr>
          <a:lstStyle>
            <a:lvl1pPr lvl="0">
              <a:lnSpc>
                <a:spcPct val="50000"/>
              </a:lnSpc>
              <a:spcBef>
                <a:spcPts val="0"/>
              </a:spcBef>
              <a:spcAft>
                <a:spcPts val="0"/>
              </a:spcAft>
              <a:buSzPts val="2400"/>
              <a:buNone/>
              <a:defRPr/>
            </a:lvl1pPr>
            <a:lvl2pPr lvl="1">
              <a:lnSpc>
                <a:spcPct val="50000"/>
              </a:lnSpc>
              <a:spcBef>
                <a:spcPts val="0"/>
              </a:spcBef>
              <a:spcAft>
                <a:spcPts val="0"/>
              </a:spcAft>
              <a:buSzPts val="1400"/>
              <a:buNone/>
              <a:defRPr/>
            </a:lvl2pPr>
            <a:lvl3pPr lvl="2">
              <a:lnSpc>
                <a:spcPct val="50000"/>
              </a:lnSpc>
              <a:spcBef>
                <a:spcPts val="0"/>
              </a:spcBef>
              <a:spcAft>
                <a:spcPts val="0"/>
              </a:spcAft>
              <a:buSzPts val="1400"/>
              <a:buNone/>
              <a:defRPr/>
            </a:lvl3pPr>
            <a:lvl4pPr lvl="3">
              <a:lnSpc>
                <a:spcPct val="50000"/>
              </a:lnSpc>
              <a:spcBef>
                <a:spcPts val="0"/>
              </a:spcBef>
              <a:spcAft>
                <a:spcPts val="0"/>
              </a:spcAft>
              <a:buSzPts val="1400"/>
              <a:buNone/>
              <a:defRPr/>
            </a:lvl4pPr>
            <a:lvl5pPr lvl="4">
              <a:lnSpc>
                <a:spcPct val="50000"/>
              </a:lnSpc>
              <a:spcBef>
                <a:spcPts val="0"/>
              </a:spcBef>
              <a:spcAft>
                <a:spcPts val="0"/>
              </a:spcAft>
              <a:buSzPts val="1400"/>
              <a:buNone/>
              <a:defRPr/>
            </a:lvl5pPr>
            <a:lvl6pPr lvl="5">
              <a:lnSpc>
                <a:spcPct val="50000"/>
              </a:lnSpc>
              <a:spcBef>
                <a:spcPts val="0"/>
              </a:spcBef>
              <a:spcAft>
                <a:spcPts val="0"/>
              </a:spcAft>
              <a:buSzPts val="1400"/>
              <a:buNone/>
              <a:defRPr/>
            </a:lvl6pPr>
            <a:lvl7pPr lvl="6">
              <a:lnSpc>
                <a:spcPct val="50000"/>
              </a:lnSpc>
              <a:spcBef>
                <a:spcPts val="0"/>
              </a:spcBef>
              <a:spcAft>
                <a:spcPts val="0"/>
              </a:spcAft>
              <a:buSzPts val="1400"/>
              <a:buNone/>
              <a:defRPr/>
            </a:lvl7pPr>
            <a:lvl8pPr lvl="7">
              <a:lnSpc>
                <a:spcPct val="50000"/>
              </a:lnSpc>
              <a:spcBef>
                <a:spcPts val="0"/>
              </a:spcBef>
              <a:spcAft>
                <a:spcPts val="0"/>
              </a:spcAft>
              <a:buSzPts val="1400"/>
              <a:buNone/>
              <a:defRPr/>
            </a:lvl8pPr>
            <a:lvl9pPr lvl="8">
              <a:lnSpc>
                <a:spcPct val="50000"/>
              </a:lnSpc>
              <a:spcBef>
                <a:spcPts val="0"/>
              </a:spcBef>
              <a:spcAft>
                <a:spcPts val="0"/>
              </a:spcAft>
              <a:buSzPts val="1400"/>
              <a:buNone/>
              <a:defRPr/>
            </a:lvl9pPr>
          </a:lstStyle>
          <a:p/>
        </p:txBody>
      </p:sp>
      <p:sp>
        <p:nvSpPr>
          <p:cNvPr id="70" name="Google Shape;70;p16"/>
          <p:cNvSpPr/>
          <p:nvPr/>
        </p:nvSpPr>
        <p:spPr>
          <a:xfrm>
            <a:off x="3205900" y="223625"/>
            <a:ext cx="2737800" cy="2259300"/>
          </a:xfrm>
          <a:prstGeom prst="roundRect">
            <a:avLst>
              <a:gd fmla="val 6910" name="adj"/>
            </a:avLst>
          </a:prstGeom>
          <a:noFill/>
          <a:ln cap="flat" cmpd="sng" w="19050">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71" name="Google Shape;71;p16"/>
          <p:cNvSpPr txBox="1"/>
          <p:nvPr>
            <p:ph idx="5" type="subTitle"/>
          </p:nvPr>
        </p:nvSpPr>
        <p:spPr>
          <a:xfrm>
            <a:off x="3266546" y="1260225"/>
            <a:ext cx="2443200" cy="402900"/>
          </a:xfrm>
          <a:prstGeom prst="rect">
            <a:avLst/>
          </a:prstGeom>
        </p:spPr>
        <p:txBody>
          <a:bodyPr anchorCtr="0" anchor="t" bIns="91425" lIns="91425" spcFirstLastPara="1" rIns="91425" wrap="square" tIns="91425">
            <a:noAutofit/>
          </a:bodyPr>
          <a:lstStyle>
            <a:lvl1pPr lvl="0">
              <a:spcBef>
                <a:spcPts val="0"/>
              </a:spcBef>
              <a:spcAft>
                <a:spcPts val="0"/>
              </a:spcAft>
              <a:buSzPts val="24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72" name="Google Shape;72;p16"/>
          <p:cNvSpPr txBox="1"/>
          <p:nvPr>
            <p:ph idx="6" type="body"/>
          </p:nvPr>
        </p:nvSpPr>
        <p:spPr>
          <a:xfrm>
            <a:off x="3266550" y="1663200"/>
            <a:ext cx="2618700" cy="681600"/>
          </a:xfrm>
          <a:prstGeom prst="rect">
            <a:avLst/>
          </a:prstGeom>
        </p:spPr>
        <p:txBody>
          <a:bodyPr anchorCtr="0" anchor="t" bIns="91425" lIns="91425" spcFirstLastPara="1" rIns="91425" wrap="square" tIns="91425">
            <a:noAutofit/>
          </a:bodyPr>
          <a:lstStyle>
            <a:lvl1pPr indent="-292100" lvl="0" marL="457200">
              <a:spcBef>
                <a:spcPts val="0"/>
              </a:spcBef>
              <a:spcAft>
                <a:spcPts val="0"/>
              </a:spcAft>
              <a:buSzPts val="1000"/>
              <a:buChar char="●"/>
              <a:defRPr/>
            </a:lvl1pPr>
            <a:lvl2pPr indent="-292100" lvl="1" marL="914400">
              <a:spcBef>
                <a:spcPts val="0"/>
              </a:spcBef>
              <a:spcAft>
                <a:spcPts val="0"/>
              </a:spcAft>
              <a:buSzPts val="1000"/>
              <a:buChar char="○"/>
              <a:defRPr/>
            </a:lvl2pPr>
            <a:lvl3pPr indent="-292100" lvl="2" marL="1371600">
              <a:spcBef>
                <a:spcPts val="0"/>
              </a:spcBef>
              <a:spcAft>
                <a:spcPts val="0"/>
              </a:spcAft>
              <a:buSzPts val="1000"/>
              <a:buChar char="■"/>
              <a:defRPr/>
            </a:lvl3pPr>
            <a:lvl4pPr indent="-292100" lvl="3" marL="1828800">
              <a:spcBef>
                <a:spcPts val="0"/>
              </a:spcBef>
              <a:spcAft>
                <a:spcPts val="0"/>
              </a:spcAft>
              <a:buSzPts val="1000"/>
              <a:buChar char="●"/>
              <a:defRPr/>
            </a:lvl4pPr>
            <a:lvl5pPr indent="-292100" lvl="4" marL="2286000">
              <a:spcBef>
                <a:spcPts val="0"/>
              </a:spcBef>
              <a:spcAft>
                <a:spcPts val="0"/>
              </a:spcAft>
              <a:buSzPts val="1000"/>
              <a:buChar char="○"/>
              <a:defRPr/>
            </a:lvl5pPr>
            <a:lvl6pPr indent="-292100" lvl="5" marL="2743200">
              <a:spcBef>
                <a:spcPts val="0"/>
              </a:spcBef>
              <a:spcAft>
                <a:spcPts val="0"/>
              </a:spcAft>
              <a:buSzPts val="1000"/>
              <a:buChar char="■"/>
              <a:defRPr/>
            </a:lvl6pPr>
            <a:lvl7pPr indent="-292100" lvl="6" marL="3200400">
              <a:spcBef>
                <a:spcPts val="0"/>
              </a:spcBef>
              <a:spcAft>
                <a:spcPts val="0"/>
              </a:spcAft>
              <a:buSzPts val="1000"/>
              <a:buChar char="●"/>
              <a:defRPr/>
            </a:lvl7pPr>
            <a:lvl8pPr indent="-292100" lvl="7" marL="3657600">
              <a:spcBef>
                <a:spcPts val="0"/>
              </a:spcBef>
              <a:spcAft>
                <a:spcPts val="0"/>
              </a:spcAft>
              <a:buSzPts val="1000"/>
              <a:buChar char="○"/>
              <a:defRPr/>
            </a:lvl8pPr>
            <a:lvl9pPr indent="-292100" lvl="8" marL="4114800">
              <a:spcBef>
                <a:spcPts val="0"/>
              </a:spcBef>
              <a:spcAft>
                <a:spcPts val="0"/>
              </a:spcAft>
              <a:buSzPts val="1000"/>
              <a:buChar char="■"/>
              <a:defRPr/>
            </a:lvl9pPr>
          </a:lstStyle>
          <a:p/>
        </p:txBody>
      </p:sp>
      <p:sp>
        <p:nvSpPr>
          <p:cNvPr id="73" name="Google Shape;73;p16"/>
          <p:cNvSpPr txBox="1"/>
          <p:nvPr>
            <p:ph idx="7" type="subTitle"/>
          </p:nvPr>
        </p:nvSpPr>
        <p:spPr>
          <a:xfrm>
            <a:off x="3266546" y="267300"/>
            <a:ext cx="2318400" cy="447000"/>
          </a:xfrm>
          <a:prstGeom prst="rect">
            <a:avLst/>
          </a:prstGeom>
        </p:spPr>
        <p:txBody>
          <a:bodyPr anchorCtr="0" anchor="t" bIns="91425" lIns="91425" spcFirstLastPara="1" rIns="91425" wrap="square" tIns="91425">
            <a:noAutofit/>
          </a:bodyPr>
          <a:lstStyle>
            <a:lvl1pPr lvl="0">
              <a:lnSpc>
                <a:spcPct val="50000"/>
              </a:lnSpc>
              <a:spcBef>
                <a:spcPts val="0"/>
              </a:spcBef>
              <a:spcAft>
                <a:spcPts val="0"/>
              </a:spcAft>
              <a:buSzPts val="2400"/>
              <a:buNone/>
              <a:defRPr/>
            </a:lvl1pPr>
            <a:lvl2pPr lvl="1">
              <a:lnSpc>
                <a:spcPct val="50000"/>
              </a:lnSpc>
              <a:spcBef>
                <a:spcPts val="0"/>
              </a:spcBef>
              <a:spcAft>
                <a:spcPts val="0"/>
              </a:spcAft>
              <a:buSzPts val="1400"/>
              <a:buNone/>
              <a:defRPr/>
            </a:lvl2pPr>
            <a:lvl3pPr lvl="2">
              <a:lnSpc>
                <a:spcPct val="50000"/>
              </a:lnSpc>
              <a:spcBef>
                <a:spcPts val="0"/>
              </a:spcBef>
              <a:spcAft>
                <a:spcPts val="0"/>
              </a:spcAft>
              <a:buSzPts val="1400"/>
              <a:buNone/>
              <a:defRPr/>
            </a:lvl3pPr>
            <a:lvl4pPr lvl="3">
              <a:lnSpc>
                <a:spcPct val="50000"/>
              </a:lnSpc>
              <a:spcBef>
                <a:spcPts val="0"/>
              </a:spcBef>
              <a:spcAft>
                <a:spcPts val="0"/>
              </a:spcAft>
              <a:buSzPts val="1400"/>
              <a:buNone/>
              <a:defRPr/>
            </a:lvl4pPr>
            <a:lvl5pPr lvl="4">
              <a:lnSpc>
                <a:spcPct val="50000"/>
              </a:lnSpc>
              <a:spcBef>
                <a:spcPts val="0"/>
              </a:spcBef>
              <a:spcAft>
                <a:spcPts val="0"/>
              </a:spcAft>
              <a:buSzPts val="1400"/>
              <a:buNone/>
              <a:defRPr/>
            </a:lvl5pPr>
            <a:lvl6pPr lvl="5">
              <a:lnSpc>
                <a:spcPct val="50000"/>
              </a:lnSpc>
              <a:spcBef>
                <a:spcPts val="0"/>
              </a:spcBef>
              <a:spcAft>
                <a:spcPts val="0"/>
              </a:spcAft>
              <a:buSzPts val="1400"/>
              <a:buNone/>
              <a:defRPr/>
            </a:lvl6pPr>
            <a:lvl7pPr lvl="6">
              <a:lnSpc>
                <a:spcPct val="50000"/>
              </a:lnSpc>
              <a:spcBef>
                <a:spcPts val="0"/>
              </a:spcBef>
              <a:spcAft>
                <a:spcPts val="0"/>
              </a:spcAft>
              <a:buSzPts val="1400"/>
              <a:buNone/>
              <a:defRPr/>
            </a:lvl7pPr>
            <a:lvl8pPr lvl="7">
              <a:lnSpc>
                <a:spcPct val="50000"/>
              </a:lnSpc>
              <a:spcBef>
                <a:spcPts val="0"/>
              </a:spcBef>
              <a:spcAft>
                <a:spcPts val="0"/>
              </a:spcAft>
              <a:buSzPts val="1400"/>
              <a:buNone/>
              <a:defRPr/>
            </a:lvl8pPr>
            <a:lvl9pPr lvl="8">
              <a:lnSpc>
                <a:spcPct val="50000"/>
              </a:lnSpc>
              <a:spcBef>
                <a:spcPts val="0"/>
              </a:spcBef>
              <a:spcAft>
                <a:spcPts val="0"/>
              </a:spcAft>
              <a:buSzPts val="1400"/>
              <a:buNone/>
              <a:defRPr/>
            </a:lvl9pPr>
          </a:lstStyle>
          <a:p/>
        </p:txBody>
      </p:sp>
      <p:sp>
        <p:nvSpPr>
          <p:cNvPr id="74" name="Google Shape;74;p16"/>
          <p:cNvSpPr/>
          <p:nvPr/>
        </p:nvSpPr>
        <p:spPr>
          <a:xfrm>
            <a:off x="6063950" y="223625"/>
            <a:ext cx="2857500" cy="2259300"/>
          </a:xfrm>
          <a:prstGeom prst="roundRect">
            <a:avLst>
              <a:gd fmla="val 6910" name="adj"/>
            </a:avLst>
          </a:prstGeom>
          <a:noFill/>
          <a:ln cap="flat" cmpd="sng" w="19050">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75" name="Google Shape;75;p16"/>
          <p:cNvSpPr txBox="1"/>
          <p:nvPr>
            <p:ph idx="8" type="subTitle"/>
          </p:nvPr>
        </p:nvSpPr>
        <p:spPr>
          <a:xfrm>
            <a:off x="6127250" y="1260225"/>
            <a:ext cx="2550000" cy="402900"/>
          </a:xfrm>
          <a:prstGeom prst="rect">
            <a:avLst/>
          </a:prstGeom>
        </p:spPr>
        <p:txBody>
          <a:bodyPr anchorCtr="0" anchor="t" bIns="91425" lIns="91425" spcFirstLastPara="1" rIns="91425" wrap="square" tIns="91425">
            <a:noAutofit/>
          </a:bodyPr>
          <a:lstStyle>
            <a:lvl1pPr lvl="0">
              <a:spcBef>
                <a:spcPts val="0"/>
              </a:spcBef>
              <a:spcAft>
                <a:spcPts val="0"/>
              </a:spcAft>
              <a:buSzPts val="24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76" name="Google Shape;76;p16"/>
          <p:cNvSpPr txBox="1"/>
          <p:nvPr>
            <p:ph idx="9" type="body"/>
          </p:nvPr>
        </p:nvSpPr>
        <p:spPr>
          <a:xfrm>
            <a:off x="6127250" y="1663200"/>
            <a:ext cx="2737800" cy="681600"/>
          </a:xfrm>
          <a:prstGeom prst="rect">
            <a:avLst/>
          </a:prstGeom>
        </p:spPr>
        <p:txBody>
          <a:bodyPr anchorCtr="0" anchor="t" bIns="91425" lIns="91425" spcFirstLastPara="1" rIns="91425" wrap="square" tIns="91425">
            <a:noAutofit/>
          </a:bodyPr>
          <a:lstStyle>
            <a:lvl1pPr indent="-292100" lvl="0" marL="457200">
              <a:spcBef>
                <a:spcPts val="0"/>
              </a:spcBef>
              <a:spcAft>
                <a:spcPts val="0"/>
              </a:spcAft>
              <a:buSzPts val="1000"/>
              <a:buChar char="●"/>
              <a:defRPr/>
            </a:lvl1pPr>
            <a:lvl2pPr indent="-292100" lvl="1" marL="914400">
              <a:spcBef>
                <a:spcPts val="0"/>
              </a:spcBef>
              <a:spcAft>
                <a:spcPts val="0"/>
              </a:spcAft>
              <a:buSzPts val="1000"/>
              <a:buChar char="○"/>
              <a:defRPr/>
            </a:lvl2pPr>
            <a:lvl3pPr indent="-292100" lvl="2" marL="1371600">
              <a:spcBef>
                <a:spcPts val="0"/>
              </a:spcBef>
              <a:spcAft>
                <a:spcPts val="0"/>
              </a:spcAft>
              <a:buSzPts val="1000"/>
              <a:buChar char="■"/>
              <a:defRPr/>
            </a:lvl3pPr>
            <a:lvl4pPr indent="-292100" lvl="3" marL="1828800">
              <a:spcBef>
                <a:spcPts val="0"/>
              </a:spcBef>
              <a:spcAft>
                <a:spcPts val="0"/>
              </a:spcAft>
              <a:buSzPts val="1000"/>
              <a:buChar char="●"/>
              <a:defRPr/>
            </a:lvl4pPr>
            <a:lvl5pPr indent="-292100" lvl="4" marL="2286000">
              <a:spcBef>
                <a:spcPts val="0"/>
              </a:spcBef>
              <a:spcAft>
                <a:spcPts val="0"/>
              </a:spcAft>
              <a:buSzPts val="1000"/>
              <a:buChar char="○"/>
              <a:defRPr/>
            </a:lvl5pPr>
            <a:lvl6pPr indent="-292100" lvl="5" marL="2743200">
              <a:spcBef>
                <a:spcPts val="0"/>
              </a:spcBef>
              <a:spcAft>
                <a:spcPts val="0"/>
              </a:spcAft>
              <a:buSzPts val="1000"/>
              <a:buChar char="■"/>
              <a:defRPr/>
            </a:lvl6pPr>
            <a:lvl7pPr indent="-292100" lvl="6" marL="3200400">
              <a:spcBef>
                <a:spcPts val="0"/>
              </a:spcBef>
              <a:spcAft>
                <a:spcPts val="0"/>
              </a:spcAft>
              <a:buSzPts val="1000"/>
              <a:buChar char="●"/>
              <a:defRPr/>
            </a:lvl7pPr>
            <a:lvl8pPr indent="-292100" lvl="7" marL="3657600">
              <a:spcBef>
                <a:spcPts val="0"/>
              </a:spcBef>
              <a:spcAft>
                <a:spcPts val="0"/>
              </a:spcAft>
              <a:buSzPts val="1000"/>
              <a:buChar char="○"/>
              <a:defRPr/>
            </a:lvl8pPr>
            <a:lvl9pPr indent="-292100" lvl="8" marL="4114800">
              <a:spcBef>
                <a:spcPts val="0"/>
              </a:spcBef>
              <a:spcAft>
                <a:spcPts val="0"/>
              </a:spcAft>
              <a:buSzPts val="1000"/>
              <a:buChar char="■"/>
              <a:defRPr/>
            </a:lvl9pPr>
          </a:lstStyle>
          <a:p/>
        </p:txBody>
      </p:sp>
      <p:sp>
        <p:nvSpPr>
          <p:cNvPr id="77" name="Google Shape;77;p16"/>
          <p:cNvSpPr txBox="1"/>
          <p:nvPr>
            <p:ph idx="13" type="subTitle"/>
          </p:nvPr>
        </p:nvSpPr>
        <p:spPr>
          <a:xfrm>
            <a:off x="6127250" y="267300"/>
            <a:ext cx="2419800" cy="447000"/>
          </a:xfrm>
          <a:prstGeom prst="rect">
            <a:avLst/>
          </a:prstGeom>
        </p:spPr>
        <p:txBody>
          <a:bodyPr anchorCtr="0" anchor="t" bIns="91425" lIns="91425" spcFirstLastPara="1" rIns="91425" wrap="square" tIns="91425">
            <a:noAutofit/>
          </a:bodyPr>
          <a:lstStyle>
            <a:lvl1pPr lvl="0">
              <a:lnSpc>
                <a:spcPct val="50000"/>
              </a:lnSpc>
              <a:spcBef>
                <a:spcPts val="0"/>
              </a:spcBef>
              <a:spcAft>
                <a:spcPts val="0"/>
              </a:spcAft>
              <a:buSzPts val="2400"/>
              <a:buNone/>
              <a:defRPr/>
            </a:lvl1pPr>
            <a:lvl2pPr lvl="1">
              <a:lnSpc>
                <a:spcPct val="50000"/>
              </a:lnSpc>
              <a:spcBef>
                <a:spcPts val="0"/>
              </a:spcBef>
              <a:spcAft>
                <a:spcPts val="0"/>
              </a:spcAft>
              <a:buSzPts val="1400"/>
              <a:buNone/>
              <a:defRPr/>
            </a:lvl2pPr>
            <a:lvl3pPr lvl="2">
              <a:lnSpc>
                <a:spcPct val="50000"/>
              </a:lnSpc>
              <a:spcBef>
                <a:spcPts val="0"/>
              </a:spcBef>
              <a:spcAft>
                <a:spcPts val="0"/>
              </a:spcAft>
              <a:buSzPts val="1400"/>
              <a:buNone/>
              <a:defRPr/>
            </a:lvl3pPr>
            <a:lvl4pPr lvl="3">
              <a:lnSpc>
                <a:spcPct val="50000"/>
              </a:lnSpc>
              <a:spcBef>
                <a:spcPts val="0"/>
              </a:spcBef>
              <a:spcAft>
                <a:spcPts val="0"/>
              </a:spcAft>
              <a:buSzPts val="1400"/>
              <a:buNone/>
              <a:defRPr/>
            </a:lvl4pPr>
            <a:lvl5pPr lvl="4">
              <a:lnSpc>
                <a:spcPct val="50000"/>
              </a:lnSpc>
              <a:spcBef>
                <a:spcPts val="0"/>
              </a:spcBef>
              <a:spcAft>
                <a:spcPts val="0"/>
              </a:spcAft>
              <a:buSzPts val="1400"/>
              <a:buNone/>
              <a:defRPr/>
            </a:lvl5pPr>
            <a:lvl6pPr lvl="5">
              <a:lnSpc>
                <a:spcPct val="50000"/>
              </a:lnSpc>
              <a:spcBef>
                <a:spcPts val="0"/>
              </a:spcBef>
              <a:spcAft>
                <a:spcPts val="0"/>
              </a:spcAft>
              <a:buSzPts val="1400"/>
              <a:buNone/>
              <a:defRPr/>
            </a:lvl6pPr>
            <a:lvl7pPr lvl="6">
              <a:lnSpc>
                <a:spcPct val="50000"/>
              </a:lnSpc>
              <a:spcBef>
                <a:spcPts val="0"/>
              </a:spcBef>
              <a:spcAft>
                <a:spcPts val="0"/>
              </a:spcAft>
              <a:buSzPts val="1400"/>
              <a:buNone/>
              <a:defRPr/>
            </a:lvl7pPr>
            <a:lvl8pPr lvl="7">
              <a:lnSpc>
                <a:spcPct val="50000"/>
              </a:lnSpc>
              <a:spcBef>
                <a:spcPts val="0"/>
              </a:spcBef>
              <a:spcAft>
                <a:spcPts val="0"/>
              </a:spcAft>
              <a:buSzPts val="1400"/>
              <a:buNone/>
              <a:defRPr/>
            </a:lvl8pPr>
            <a:lvl9pPr lvl="8">
              <a:lnSpc>
                <a:spcPct val="50000"/>
              </a:lnSpc>
              <a:spcBef>
                <a:spcPts val="0"/>
              </a:spcBef>
              <a:spcAft>
                <a:spcPts val="0"/>
              </a:spcAft>
              <a:buSzPts val="1400"/>
              <a:buNone/>
              <a:defRPr/>
            </a:lvl9pPr>
          </a:lstStyle>
          <a:p/>
        </p:txBody>
      </p:sp>
      <p:sp>
        <p:nvSpPr>
          <p:cNvPr id="78" name="Google Shape;78;p16"/>
          <p:cNvSpPr txBox="1"/>
          <p:nvPr>
            <p:ph idx="14" type="subTitle"/>
          </p:nvPr>
        </p:nvSpPr>
        <p:spPr>
          <a:xfrm>
            <a:off x="291900" y="3371375"/>
            <a:ext cx="4067700" cy="447000"/>
          </a:xfrm>
          <a:prstGeom prst="rect">
            <a:avLst/>
          </a:prstGeom>
        </p:spPr>
        <p:txBody>
          <a:bodyPr anchorCtr="0" anchor="t" bIns="91425" lIns="91425" spcFirstLastPara="1" rIns="91425" wrap="square" tIns="91425">
            <a:noAutofit/>
          </a:bodyPr>
          <a:lstStyle>
            <a:lvl1pPr lvl="0">
              <a:spcBef>
                <a:spcPts val="0"/>
              </a:spcBef>
              <a:spcAft>
                <a:spcPts val="0"/>
              </a:spcAft>
              <a:buClr>
                <a:schemeClr val="lt1"/>
              </a:buClr>
              <a:buSzPts val="2400"/>
              <a:buNone/>
              <a:defRPr>
                <a:solidFill>
                  <a:schemeClr val="lt1"/>
                </a:solidFill>
              </a:defRPr>
            </a:lvl1pPr>
            <a:lvl2pPr lvl="1">
              <a:spcBef>
                <a:spcPts val="0"/>
              </a:spcBef>
              <a:spcAft>
                <a:spcPts val="0"/>
              </a:spcAft>
              <a:buClr>
                <a:schemeClr val="lt1"/>
              </a:buClr>
              <a:buSzPts val="1400"/>
              <a:buNone/>
              <a:defRPr>
                <a:solidFill>
                  <a:schemeClr val="lt1"/>
                </a:solidFill>
              </a:defRPr>
            </a:lvl2pPr>
            <a:lvl3pPr lvl="2">
              <a:spcBef>
                <a:spcPts val="0"/>
              </a:spcBef>
              <a:spcAft>
                <a:spcPts val="0"/>
              </a:spcAft>
              <a:buClr>
                <a:schemeClr val="lt1"/>
              </a:buClr>
              <a:buSzPts val="1400"/>
              <a:buNone/>
              <a:defRPr>
                <a:solidFill>
                  <a:schemeClr val="lt1"/>
                </a:solidFill>
              </a:defRPr>
            </a:lvl3pPr>
            <a:lvl4pPr lvl="3">
              <a:spcBef>
                <a:spcPts val="0"/>
              </a:spcBef>
              <a:spcAft>
                <a:spcPts val="0"/>
              </a:spcAft>
              <a:buClr>
                <a:schemeClr val="lt1"/>
              </a:buClr>
              <a:buSzPts val="1400"/>
              <a:buNone/>
              <a:defRPr>
                <a:solidFill>
                  <a:schemeClr val="lt1"/>
                </a:solidFill>
              </a:defRPr>
            </a:lvl4pPr>
            <a:lvl5pPr lvl="4">
              <a:spcBef>
                <a:spcPts val="0"/>
              </a:spcBef>
              <a:spcAft>
                <a:spcPts val="0"/>
              </a:spcAft>
              <a:buClr>
                <a:schemeClr val="lt1"/>
              </a:buClr>
              <a:buSzPts val="1400"/>
              <a:buNone/>
              <a:defRPr>
                <a:solidFill>
                  <a:schemeClr val="lt1"/>
                </a:solidFill>
              </a:defRPr>
            </a:lvl5pPr>
            <a:lvl6pPr lvl="5">
              <a:spcBef>
                <a:spcPts val="0"/>
              </a:spcBef>
              <a:spcAft>
                <a:spcPts val="0"/>
              </a:spcAft>
              <a:buClr>
                <a:schemeClr val="lt1"/>
              </a:buClr>
              <a:buSzPts val="1400"/>
              <a:buNone/>
              <a:defRPr>
                <a:solidFill>
                  <a:schemeClr val="lt1"/>
                </a:solidFill>
              </a:defRPr>
            </a:lvl6pPr>
            <a:lvl7pPr lvl="6">
              <a:spcBef>
                <a:spcPts val="0"/>
              </a:spcBef>
              <a:spcAft>
                <a:spcPts val="0"/>
              </a:spcAft>
              <a:buClr>
                <a:schemeClr val="lt1"/>
              </a:buClr>
              <a:buSzPts val="1400"/>
              <a:buNone/>
              <a:defRPr>
                <a:solidFill>
                  <a:schemeClr val="lt1"/>
                </a:solidFill>
              </a:defRPr>
            </a:lvl7pPr>
            <a:lvl8pPr lvl="7">
              <a:spcBef>
                <a:spcPts val="0"/>
              </a:spcBef>
              <a:spcAft>
                <a:spcPts val="0"/>
              </a:spcAft>
              <a:buClr>
                <a:schemeClr val="lt1"/>
              </a:buClr>
              <a:buSzPts val="1400"/>
              <a:buNone/>
              <a:defRPr>
                <a:solidFill>
                  <a:schemeClr val="lt1"/>
                </a:solidFill>
              </a:defRPr>
            </a:lvl8pPr>
            <a:lvl9pPr lvl="8">
              <a:spcBef>
                <a:spcPts val="0"/>
              </a:spcBef>
              <a:spcAft>
                <a:spcPts val="0"/>
              </a:spcAft>
              <a:buClr>
                <a:schemeClr val="lt1"/>
              </a:buClr>
              <a:buSzPts val="1400"/>
              <a:buNone/>
              <a:defRPr>
                <a:solidFill>
                  <a:schemeClr val="lt1"/>
                </a:solidFill>
              </a:defRPr>
            </a:lvl9pPr>
          </a:lstStyle>
          <a:p/>
        </p:txBody>
      </p:sp>
      <p:sp>
        <p:nvSpPr>
          <p:cNvPr id="79" name="Google Shape;79;p16"/>
          <p:cNvSpPr txBox="1"/>
          <p:nvPr>
            <p:ph idx="15" type="body"/>
          </p:nvPr>
        </p:nvSpPr>
        <p:spPr>
          <a:xfrm>
            <a:off x="291900" y="3837225"/>
            <a:ext cx="4143900" cy="744000"/>
          </a:xfrm>
          <a:prstGeom prst="rect">
            <a:avLst/>
          </a:prstGeom>
        </p:spPr>
        <p:txBody>
          <a:bodyPr anchorCtr="0" anchor="t" bIns="91425" lIns="91425" spcFirstLastPara="1" rIns="91425" wrap="square" tIns="91425">
            <a:noAutofit/>
          </a:bodyPr>
          <a:lstStyle>
            <a:lvl1pPr indent="-292100" lvl="0" marL="457200">
              <a:spcBef>
                <a:spcPts val="0"/>
              </a:spcBef>
              <a:spcAft>
                <a:spcPts val="0"/>
              </a:spcAft>
              <a:buClr>
                <a:schemeClr val="lt1"/>
              </a:buClr>
              <a:buSzPts val="1000"/>
              <a:buChar char="●"/>
              <a:defRPr>
                <a:solidFill>
                  <a:schemeClr val="lt1"/>
                </a:solidFill>
              </a:defRPr>
            </a:lvl1pPr>
            <a:lvl2pPr indent="-292100" lvl="1" marL="914400">
              <a:spcBef>
                <a:spcPts val="0"/>
              </a:spcBef>
              <a:spcAft>
                <a:spcPts val="0"/>
              </a:spcAft>
              <a:buClr>
                <a:schemeClr val="lt1"/>
              </a:buClr>
              <a:buSzPts val="1000"/>
              <a:buChar char="○"/>
              <a:defRPr>
                <a:solidFill>
                  <a:schemeClr val="lt1"/>
                </a:solidFill>
              </a:defRPr>
            </a:lvl2pPr>
            <a:lvl3pPr indent="-292100" lvl="2" marL="1371600">
              <a:spcBef>
                <a:spcPts val="0"/>
              </a:spcBef>
              <a:spcAft>
                <a:spcPts val="0"/>
              </a:spcAft>
              <a:buClr>
                <a:schemeClr val="lt1"/>
              </a:buClr>
              <a:buSzPts val="1000"/>
              <a:buChar char="■"/>
              <a:defRPr>
                <a:solidFill>
                  <a:schemeClr val="lt1"/>
                </a:solidFill>
              </a:defRPr>
            </a:lvl3pPr>
            <a:lvl4pPr indent="-292100" lvl="3" marL="1828800">
              <a:spcBef>
                <a:spcPts val="0"/>
              </a:spcBef>
              <a:spcAft>
                <a:spcPts val="0"/>
              </a:spcAft>
              <a:buClr>
                <a:schemeClr val="lt1"/>
              </a:buClr>
              <a:buSzPts val="1000"/>
              <a:buChar char="●"/>
              <a:defRPr>
                <a:solidFill>
                  <a:schemeClr val="lt1"/>
                </a:solidFill>
              </a:defRPr>
            </a:lvl4pPr>
            <a:lvl5pPr indent="-292100" lvl="4" marL="2286000">
              <a:spcBef>
                <a:spcPts val="0"/>
              </a:spcBef>
              <a:spcAft>
                <a:spcPts val="0"/>
              </a:spcAft>
              <a:buClr>
                <a:schemeClr val="lt1"/>
              </a:buClr>
              <a:buSzPts val="1000"/>
              <a:buChar char="○"/>
              <a:defRPr>
                <a:solidFill>
                  <a:schemeClr val="lt1"/>
                </a:solidFill>
              </a:defRPr>
            </a:lvl5pPr>
            <a:lvl6pPr indent="-292100" lvl="5" marL="2743200">
              <a:spcBef>
                <a:spcPts val="0"/>
              </a:spcBef>
              <a:spcAft>
                <a:spcPts val="0"/>
              </a:spcAft>
              <a:buClr>
                <a:schemeClr val="lt1"/>
              </a:buClr>
              <a:buSzPts val="1000"/>
              <a:buChar char="■"/>
              <a:defRPr>
                <a:solidFill>
                  <a:schemeClr val="lt1"/>
                </a:solidFill>
              </a:defRPr>
            </a:lvl6pPr>
            <a:lvl7pPr indent="-292100" lvl="6" marL="3200400">
              <a:spcBef>
                <a:spcPts val="0"/>
              </a:spcBef>
              <a:spcAft>
                <a:spcPts val="0"/>
              </a:spcAft>
              <a:buClr>
                <a:schemeClr val="lt1"/>
              </a:buClr>
              <a:buSzPts val="1000"/>
              <a:buChar char="●"/>
              <a:defRPr>
                <a:solidFill>
                  <a:schemeClr val="lt1"/>
                </a:solidFill>
              </a:defRPr>
            </a:lvl7pPr>
            <a:lvl8pPr indent="-292100" lvl="7" marL="3657600">
              <a:spcBef>
                <a:spcPts val="0"/>
              </a:spcBef>
              <a:spcAft>
                <a:spcPts val="0"/>
              </a:spcAft>
              <a:buClr>
                <a:schemeClr val="lt1"/>
              </a:buClr>
              <a:buSzPts val="1000"/>
              <a:buChar char="○"/>
              <a:defRPr>
                <a:solidFill>
                  <a:schemeClr val="lt1"/>
                </a:solidFill>
              </a:defRPr>
            </a:lvl8pPr>
            <a:lvl9pPr indent="-292100" lvl="8" marL="4114800">
              <a:spcBef>
                <a:spcPts val="0"/>
              </a:spcBef>
              <a:spcAft>
                <a:spcPts val="0"/>
              </a:spcAft>
              <a:buClr>
                <a:schemeClr val="lt1"/>
              </a:buClr>
              <a:buSzPts val="1000"/>
              <a:buChar char="■"/>
              <a:defRPr>
                <a:solidFill>
                  <a:schemeClr val="lt1"/>
                </a:solidFill>
              </a:defRPr>
            </a:lvl9pPr>
          </a:lstStyle>
          <a:p/>
        </p:txBody>
      </p:sp>
      <p:sp>
        <p:nvSpPr>
          <p:cNvPr id="80" name="Google Shape;80;p16"/>
          <p:cNvSpPr txBox="1"/>
          <p:nvPr>
            <p:ph idx="16" type="subTitle"/>
          </p:nvPr>
        </p:nvSpPr>
        <p:spPr>
          <a:xfrm>
            <a:off x="291900" y="2740300"/>
            <a:ext cx="2460600" cy="447000"/>
          </a:xfrm>
          <a:prstGeom prst="rect">
            <a:avLst/>
          </a:prstGeom>
        </p:spPr>
        <p:txBody>
          <a:bodyPr anchorCtr="0" anchor="t" bIns="91425" lIns="91425" spcFirstLastPara="1" rIns="91425" wrap="square" tIns="91425">
            <a:noAutofit/>
          </a:bodyPr>
          <a:lstStyle>
            <a:lvl1pPr lvl="0">
              <a:lnSpc>
                <a:spcPct val="50000"/>
              </a:lnSpc>
              <a:spcBef>
                <a:spcPts val="0"/>
              </a:spcBef>
              <a:spcAft>
                <a:spcPts val="0"/>
              </a:spcAft>
              <a:buClr>
                <a:schemeClr val="lt1"/>
              </a:buClr>
              <a:buSzPts val="2400"/>
              <a:buNone/>
              <a:defRPr>
                <a:solidFill>
                  <a:schemeClr val="lt1"/>
                </a:solidFill>
              </a:defRPr>
            </a:lvl1pPr>
            <a:lvl2pPr lvl="1">
              <a:lnSpc>
                <a:spcPct val="50000"/>
              </a:lnSpc>
              <a:spcBef>
                <a:spcPts val="0"/>
              </a:spcBef>
              <a:spcAft>
                <a:spcPts val="0"/>
              </a:spcAft>
              <a:buClr>
                <a:schemeClr val="lt1"/>
              </a:buClr>
              <a:buSzPts val="1400"/>
              <a:buNone/>
              <a:defRPr>
                <a:solidFill>
                  <a:schemeClr val="lt1"/>
                </a:solidFill>
              </a:defRPr>
            </a:lvl2pPr>
            <a:lvl3pPr lvl="2">
              <a:lnSpc>
                <a:spcPct val="50000"/>
              </a:lnSpc>
              <a:spcBef>
                <a:spcPts val="0"/>
              </a:spcBef>
              <a:spcAft>
                <a:spcPts val="0"/>
              </a:spcAft>
              <a:buClr>
                <a:schemeClr val="lt1"/>
              </a:buClr>
              <a:buSzPts val="1400"/>
              <a:buNone/>
              <a:defRPr>
                <a:solidFill>
                  <a:schemeClr val="lt1"/>
                </a:solidFill>
              </a:defRPr>
            </a:lvl3pPr>
            <a:lvl4pPr lvl="3">
              <a:lnSpc>
                <a:spcPct val="50000"/>
              </a:lnSpc>
              <a:spcBef>
                <a:spcPts val="0"/>
              </a:spcBef>
              <a:spcAft>
                <a:spcPts val="0"/>
              </a:spcAft>
              <a:buClr>
                <a:schemeClr val="lt1"/>
              </a:buClr>
              <a:buSzPts val="1400"/>
              <a:buNone/>
              <a:defRPr>
                <a:solidFill>
                  <a:schemeClr val="lt1"/>
                </a:solidFill>
              </a:defRPr>
            </a:lvl4pPr>
            <a:lvl5pPr lvl="4">
              <a:lnSpc>
                <a:spcPct val="50000"/>
              </a:lnSpc>
              <a:spcBef>
                <a:spcPts val="0"/>
              </a:spcBef>
              <a:spcAft>
                <a:spcPts val="0"/>
              </a:spcAft>
              <a:buClr>
                <a:schemeClr val="lt1"/>
              </a:buClr>
              <a:buSzPts val="1400"/>
              <a:buNone/>
              <a:defRPr>
                <a:solidFill>
                  <a:schemeClr val="lt1"/>
                </a:solidFill>
              </a:defRPr>
            </a:lvl5pPr>
            <a:lvl6pPr lvl="5">
              <a:lnSpc>
                <a:spcPct val="50000"/>
              </a:lnSpc>
              <a:spcBef>
                <a:spcPts val="0"/>
              </a:spcBef>
              <a:spcAft>
                <a:spcPts val="0"/>
              </a:spcAft>
              <a:buClr>
                <a:schemeClr val="lt1"/>
              </a:buClr>
              <a:buSzPts val="1400"/>
              <a:buNone/>
              <a:defRPr>
                <a:solidFill>
                  <a:schemeClr val="lt1"/>
                </a:solidFill>
              </a:defRPr>
            </a:lvl6pPr>
            <a:lvl7pPr lvl="6">
              <a:lnSpc>
                <a:spcPct val="50000"/>
              </a:lnSpc>
              <a:spcBef>
                <a:spcPts val="0"/>
              </a:spcBef>
              <a:spcAft>
                <a:spcPts val="0"/>
              </a:spcAft>
              <a:buClr>
                <a:schemeClr val="lt1"/>
              </a:buClr>
              <a:buSzPts val="1400"/>
              <a:buNone/>
              <a:defRPr>
                <a:solidFill>
                  <a:schemeClr val="lt1"/>
                </a:solidFill>
              </a:defRPr>
            </a:lvl7pPr>
            <a:lvl8pPr lvl="7">
              <a:lnSpc>
                <a:spcPct val="50000"/>
              </a:lnSpc>
              <a:spcBef>
                <a:spcPts val="0"/>
              </a:spcBef>
              <a:spcAft>
                <a:spcPts val="0"/>
              </a:spcAft>
              <a:buClr>
                <a:schemeClr val="lt1"/>
              </a:buClr>
              <a:buSzPts val="1400"/>
              <a:buNone/>
              <a:defRPr>
                <a:solidFill>
                  <a:schemeClr val="lt1"/>
                </a:solidFill>
              </a:defRPr>
            </a:lvl8pPr>
            <a:lvl9pPr lvl="8">
              <a:lnSpc>
                <a:spcPct val="50000"/>
              </a:lnSpc>
              <a:spcBef>
                <a:spcPts val="0"/>
              </a:spcBef>
              <a:spcAft>
                <a:spcPts val="0"/>
              </a:spcAft>
              <a:buClr>
                <a:schemeClr val="lt1"/>
              </a:buClr>
              <a:buSzPts val="1400"/>
              <a:buNone/>
              <a:defRPr>
                <a:solidFill>
                  <a:schemeClr val="lt1"/>
                </a:solidFill>
              </a:defRPr>
            </a:lvl9pPr>
          </a:lstStyle>
          <a:p/>
        </p:txBody>
      </p:sp>
      <p:sp>
        <p:nvSpPr>
          <p:cNvPr id="81" name="Google Shape;81;p16"/>
          <p:cNvSpPr/>
          <p:nvPr/>
        </p:nvSpPr>
        <p:spPr>
          <a:xfrm>
            <a:off x="228600" y="4820575"/>
            <a:ext cx="8686800" cy="188700"/>
          </a:xfrm>
          <a:prstGeom prst="roundRect">
            <a:avLst>
              <a:gd fmla="val 31123" name="adj"/>
            </a:avLst>
          </a:prstGeom>
          <a:solidFill>
            <a:schemeClr val="dk2"/>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82" name="Google Shape;82;p16"/>
          <p:cNvSpPr txBox="1"/>
          <p:nvPr>
            <p:ph idx="17" type="subTitle"/>
          </p:nvPr>
        </p:nvSpPr>
        <p:spPr>
          <a:xfrm>
            <a:off x="228600" y="4820575"/>
            <a:ext cx="3691500" cy="188700"/>
          </a:xfrm>
          <a:prstGeom prst="rect">
            <a:avLst/>
          </a:prstGeom>
        </p:spPr>
        <p:txBody>
          <a:bodyPr anchorCtr="0" anchor="ctr" bIns="91425" lIns="91425" spcFirstLastPara="1" rIns="91425" wrap="square" tIns="91425">
            <a:noAutofit/>
          </a:bodyPr>
          <a:lstStyle>
            <a:lvl1pPr lvl="0">
              <a:lnSpc>
                <a:spcPct val="100000"/>
              </a:lnSpc>
              <a:spcBef>
                <a:spcPts val="0"/>
              </a:spcBef>
              <a:spcAft>
                <a:spcPts val="0"/>
              </a:spcAft>
              <a:buClr>
                <a:schemeClr val="lt1"/>
              </a:buClr>
              <a:buSzPts val="800"/>
              <a:buFont typeface="Archivo"/>
              <a:buNone/>
              <a:defRPr b="0" sz="800">
                <a:solidFill>
                  <a:schemeClr val="lt1"/>
                </a:solidFill>
                <a:latin typeface="Archivo"/>
                <a:ea typeface="Archivo"/>
                <a:cs typeface="Archivo"/>
                <a:sym typeface="Archivo"/>
              </a:defRPr>
            </a:lvl1pPr>
            <a:lvl2pPr lvl="1">
              <a:lnSpc>
                <a:spcPct val="100000"/>
              </a:lnSpc>
              <a:spcBef>
                <a:spcPts val="0"/>
              </a:spcBef>
              <a:spcAft>
                <a:spcPts val="0"/>
              </a:spcAft>
              <a:buClr>
                <a:schemeClr val="lt1"/>
              </a:buClr>
              <a:buSzPts val="1400"/>
              <a:buNone/>
              <a:defRPr>
                <a:solidFill>
                  <a:schemeClr val="lt1"/>
                </a:solidFill>
              </a:defRPr>
            </a:lvl2pPr>
            <a:lvl3pPr lvl="2">
              <a:lnSpc>
                <a:spcPct val="100000"/>
              </a:lnSpc>
              <a:spcBef>
                <a:spcPts val="0"/>
              </a:spcBef>
              <a:spcAft>
                <a:spcPts val="0"/>
              </a:spcAft>
              <a:buClr>
                <a:schemeClr val="lt1"/>
              </a:buClr>
              <a:buSzPts val="1400"/>
              <a:buNone/>
              <a:defRPr>
                <a:solidFill>
                  <a:schemeClr val="lt1"/>
                </a:solidFill>
              </a:defRPr>
            </a:lvl3pPr>
            <a:lvl4pPr lvl="3">
              <a:lnSpc>
                <a:spcPct val="100000"/>
              </a:lnSpc>
              <a:spcBef>
                <a:spcPts val="0"/>
              </a:spcBef>
              <a:spcAft>
                <a:spcPts val="0"/>
              </a:spcAft>
              <a:buClr>
                <a:schemeClr val="lt1"/>
              </a:buClr>
              <a:buSzPts val="1400"/>
              <a:buNone/>
              <a:defRPr>
                <a:solidFill>
                  <a:schemeClr val="lt1"/>
                </a:solidFill>
              </a:defRPr>
            </a:lvl4pPr>
            <a:lvl5pPr lvl="4">
              <a:lnSpc>
                <a:spcPct val="100000"/>
              </a:lnSpc>
              <a:spcBef>
                <a:spcPts val="0"/>
              </a:spcBef>
              <a:spcAft>
                <a:spcPts val="0"/>
              </a:spcAft>
              <a:buClr>
                <a:schemeClr val="lt1"/>
              </a:buClr>
              <a:buSzPts val="1400"/>
              <a:buNone/>
              <a:defRPr>
                <a:solidFill>
                  <a:schemeClr val="lt1"/>
                </a:solidFill>
              </a:defRPr>
            </a:lvl5pPr>
            <a:lvl6pPr lvl="5">
              <a:lnSpc>
                <a:spcPct val="100000"/>
              </a:lnSpc>
              <a:spcBef>
                <a:spcPts val="0"/>
              </a:spcBef>
              <a:spcAft>
                <a:spcPts val="0"/>
              </a:spcAft>
              <a:buClr>
                <a:schemeClr val="lt1"/>
              </a:buClr>
              <a:buSzPts val="1400"/>
              <a:buNone/>
              <a:defRPr>
                <a:solidFill>
                  <a:schemeClr val="lt1"/>
                </a:solidFill>
              </a:defRPr>
            </a:lvl6pPr>
            <a:lvl7pPr lvl="6">
              <a:lnSpc>
                <a:spcPct val="100000"/>
              </a:lnSpc>
              <a:spcBef>
                <a:spcPts val="0"/>
              </a:spcBef>
              <a:spcAft>
                <a:spcPts val="0"/>
              </a:spcAft>
              <a:buClr>
                <a:schemeClr val="lt1"/>
              </a:buClr>
              <a:buSzPts val="1400"/>
              <a:buNone/>
              <a:defRPr>
                <a:solidFill>
                  <a:schemeClr val="lt1"/>
                </a:solidFill>
              </a:defRPr>
            </a:lvl7pPr>
            <a:lvl8pPr lvl="7">
              <a:lnSpc>
                <a:spcPct val="100000"/>
              </a:lnSpc>
              <a:spcBef>
                <a:spcPts val="0"/>
              </a:spcBef>
              <a:spcAft>
                <a:spcPts val="0"/>
              </a:spcAft>
              <a:buClr>
                <a:schemeClr val="lt1"/>
              </a:buClr>
              <a:buSzPts val="1400"/>
              <a:buNone/>
              <a:defRPr>
                <a:solidFill>
                  <a:schemeClr val="lt1"/>
                </a:solidFill>
              </a:defRPr>
            </a:lvl8pPr>
            <a:lvl9pPr lvl="8">
              <a:lnSpc>
                <a:spcPct val="100000"/>
              </a:lnSpc>
              <a:spcBef>
                <a:spcPts val="0"/>
              </a:spcBef>
              <a:spcAft>
                <a:spcPts val="0"/>
              </a:spcAft>
              <a:buClr>
                <a:schemeClr val="lt1"/>
              </a:buClr>
              <a:buSzPts val="1400"/>
              <a:buNone/>
              <a:defRPr>
                <a:solidFill>
                  <a:schemeClr val="lt1"/>
                </a:solidFill>
              </a:defRPr>
            </a:lvl9pPr>
          </a:lstStyle>
          <a:p/>
        </p:txBody>
      </p:sp>
      <p:sp>
        <p:nvSpPr>
          <p:cNvPr id="83" name="Google Shape;83;p16"/>
          <p:cNvSpPr txBox="1"/>
          <p:nvPr/>
        </p:nvSpPr>
        <p:spPr>
          <a:xfrm>
            <a:off x="8087300" y="4820575"/>
            <a:ext cx="828000" cy="188700"/>
          </a:xfrm>
          <a:prstGeom prst="rect">
            <a:avLst/>
          </a:prstGeom>
          <a:noFill/>
          <a:ln>
            <a:noFill/>
          </a:ln>
        </p:spPr>
        <p:txBody>
          <a:bodyPr anchorCtr="0" anchor="ctr" bIns="91425" lIns="91425" spcFirstLastPara="1" rIns="91425" wrap="square" tIns="91425">
            <a:noAutofit/>
          </a:bodyPr>
          <a:lstStyle/>
          <a:p>
            <a:pPr indent="0" lvl="0" marL="0" rtl="0" algn="r">
              <a:spcBef>
                <a:spcPts val="0"/>
              </a:spcBef>
              <a:spcAft>
                <a:spcPts val="0"/>
              </a:spcAft>
              <a:buNone/>
            </a:pPr>
            <a:fld id="{00000000-1234-1234-1234-123412341234}" type="slidenum">
              <a:rPr lang="en" sz="800">
                <a:solidFill>
                  <a:schemeClr val="lt1"/>
                </a:solidFill>
                <a:latin typeface="Archivo"/>
                <a:ea typeface="Archivo"/>
                <a:cs typeface="Archivo"/>
                <a:sym typeface="Archivo"/>
              </a:rPr>
              <a:t>‹#›</a:t>
            </a:fld>
            <a:endParaRPr sz="800">
              <a:solidFill>
                <a:schemeClr val="lt1"/>
              </a:solidFill>
              <a:latin typeface="Archivo"/>
              <a:ea typeface="Archivo"/>
              <a:cs typeface="Archivo"/>
              <a:sym typeface="Archivo"/>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agenda" type="twoColTx">
  <p:cSld name="TITLE_AND_TWO_COLUMNS">
    <p:spTree>
      <p:nvGrpSpPr>
        <p:cNvPr id="84" name="Shape 84"/>
        <p:cNvGrpSpPr/>
        <p:nvPr/>
      </p:nvGrpSpPr>
      <p:grpSpPr>
        <a:xfrm>
          <a:off x="0" y="0"/>
          <a:ext cx="0" cy="0"/>
          <a:chOff x="0" y="0"/>
          <a:chExt cx="0" cy="0"/>
        </a:xfrm>
      </p:grpSpPr>
      <p:sp>
        <p:nvSpPr>
          <p:cNvPr id="85" name="Google Shape;85;p17"/>
          <p:cNvSpPr/>
          <p:nvPr/>
        </p:nvSpPr>
        <p:spPr>
          <a:xfrm>
            <a:off x="228600" y="4820575"/>
            <a:ext cx="8686800" cy="188700"/>
          </a:xfrm>
          <a:prstGeom prst="roundRect">
            <a:avLst>
              <a:gd fmla="val 31123" name="adj"/>
            </a:avLst>
          </a:prstGeom>
          <a:solidFill>
            <a:schemeClr val="dk2"/>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86" name="Google Shape;86;p17"/>
          <p:cNvSpPr txBox="1"/>
          <p:nvPr>
            <p:ph idx="1" type="subTitle"/>
          </p:nvPr>
        </p:nvSpPr>
        <p:spPr>
          <a:xfrm>
            <a:off x="228600" y="4820575"/>
            <a:ext cx="3691500" cy="188700"/>
          </a:xfrm>
          <a:prstGeom prst="rect">
            <a:avLst/>
          </a:prstGeom>
        </p:spPr>
        <p:txBody>
          <a:bodyPr anchorCtr="0" anchor="ctr" bIns="91425" lIns="91425" spcFirstLastPara="1" rIns="91425" wrap="square" tIns="91425">
            <a:noAutofit/>
          </a:bodyPr>
          <a:lstStyle>
            <a:lvl1pPr lvl="0">
              <a:lnSpc>
                <a:spcPct val="100000"/>
              </a:lnSpc>
              <a:spcBef>
                <a:spcPts val="0"/>
              </a:spcBef>
              <a:spcAft>
                <a:spcPts val="0"/>
              </a:spcAft>
              <a:buClr>
                <a:schemeClr val="lt1"/>
              </a:buClr>
              <a:buSzPts val="800"/>
              <a:buFont typeface="Archivo"/>
              <a:buNone/>
              <a:defRPr b="0" sz="800">
                <a:solidFill>
                  <a:schemeClr val="lt1"/>
                </a:solidFill>
                <a:latin typeface="Archivo"/>
                <a:ea typeface="Archivo"/>
                <a:cs typeface="Archivo"/>
                <a:sym typeface="Archivo"/>
              </a:defRPr>
            </a:lvl1pPr>
            <a:lvl2pPr lvl="1">
              <a:lnSpc>
                <a:spcPct val="100000"/>
              </a:lnSpc>
              <a:spcBef>
                <a:spcPts val="0"/>
              </a:spcBef>
              <a:spcAft>
                <a:spcPts val="0"/>
              </a:spcAft>
              <a:buClr>
                <a:schemeClr val="lt1"/>
              </a:buClr>
              <a:buSzPts val="1400"/>
              <a:buFont typeface="Archivo"/>
              <a:buNone/>
              <a:defRPr>
                <a:solidFill>
                  <a:schemeClr val="lt1"/>
                </a:solidFill>
                <a:latin typeface="Archivo"/>
                <a:ea typeface="Archivo"/>
                <a:cs typeface="Archivo"/>
                <a:sym typeface="Archivo"/>
              </a:defRPr>
            </a:lvl2pPr>
            <a:lvl3pPr lvl="2">
              <a:lnSpc>
                <a:spcPct val="100000"/>
              </a:lnSpc>
              <a:spcBef>
                <a:spcPts val="0"/>
              </a:spcBef>
              <a:spcAft>
                <a:spcPts val="0"/>
              </a:spcAft>
              <a:buClr>
                <a:schemeClr val="lt1"/>
              </a:buClr>
              <a:buSzPts val="1400"/>
              <a:buFont typeface="Archivo"/>
              <a:buNone/>
              <a:defRPr>
                <a:solidFill>
                  <a:schemeClr val="lt1"/>
                </a:solidFill>
                <a:latin typeface="Archivo"/>
                <a:ea typeface="Archivo"/>
                <a:cs typeface="Archivo"/>
                <a:sym typeface="Archivo"/>
              </a:defRPr>
            </a:lvl3pPr>
            <a:lvl4pPr lvl="3">
              <a:lnSpc>
                <a:spcPct val="100000"/>
              </a:lnSpc>
              <a:spcBef>
                <a:spcPts val="0"/>
              </a:spcBef>
              <a:spcAft>
                <a:spcPts val="0"/>
              </a:spcAft>
              <a:buClr>
                <a:schemeClr val="lt1"/>
              </a:buClr>
              <a:buSzPts val="1400"/>
              <a:buFont typeface="Archivo"/>
              <a:buNone/>
              <a:defRPr>
                <a:solidFill>
                  <a:schemeClr val="lt1"/>
                </a:solidFill>
                <a:latin typeface="Archivo"/>
                <a:ea typeface="Archivo"/>
                <a:cs typeface="Archivo"/>
                <a:sym typeface="Archivo"/>
              </a:defRPr>
            </a:lvl4pPr>
            <a:lvl5pPr lvl="4">
              <a:lnSpc>
                <a:spcPct val="100000"/>
              </a:lnSpc>
              <a:spcBef>
                <a:spcPts val="0"/>
              </a:spcBef>
              <a:spcAft>
                <a:spcPts val="0"/>
              </a:spcAft>
              <a:buClr>
                <a:schemeClr val="lt1"/>
              </a:buClr>
              <a:buSzPts val="1400"/>
              <a:buFont typeface="Archivo"/>
              <a:buNone/>
              <a:defRPr>
                <a:solidFill>
                  <a:schemeClr val="lt1"/>
                </a:solidFill>
                <a:latin typeface="Archivo"/>
                <a:ea typeface="Archivo"/>
                <a:cs typeface="Archivo"/>
                <a:sym typeface="Archivo"/>
              </a:defRPr>
            </a:lvl5pPr>
            <a:lvl6pPr lvl="5">
              <a:lnSpc>
                <a:spcPct val="100000"/>
              </a:lnSpc>
              <a:spcBef>
                <a:spcPts val="0"/>
              </a:spcBef>
              <a:spcAft>
                <a:spcPts val="0"/>
              </a:spcAft>
              <a:buClr>
                <a:schemeClr val="lt1"/>
              </a:buClr>
              <a:buSzPts val="1400"/>
              <a:buFont typeface="Archivo"/>
              <a:buNone/>
              <a:defRPr>
                <a:solidFill>
                  <a:schemeClr val="lt1"/>
                </a:solidFill>
                <a:latin typeface="Archivo"/>
                <a:ea typeface="Archivo"/>
                <a:cs typeface="Archivo"/>
                <a:sym typeface="Archivo"/>
              </a:defRPr>
            </a:lvl6pPr>
            <a:lvl7pPr lvl="6">
              <a:lnSpc>
                <a:spcPct val="100000"/>
              </a:lnSpc>
              <a:spcBef>
                <a:spcPts val="0"/>
              </a:spcBef>
              <a:spcAft>
                <a:spcPts val="0"/>
              </a:spcAft>
              <a:buClr>
                <a:schemeClr val="lt1"/>
              </a:buClr>
              <a:buSzPts val="1400"/>
              <a:buFont typeface="Archivo"/>
              <a:buNone/>
              <a:defRPr>
                <a:solidFill>
                  <a:schemeClr val="lt1"/>
                </a:solidFill>
                <a:latin typeface="Archivo"/>
                <a:ea typeface="Archivo"/>
                <a:cs typeface="Archivo"/>
                <a:sym typeface="Archivo"/>
              </a:defRPr>
            </a:lvl7pPr>
            <a:lvl8pPr lvl="7">
              <a:lnSpc>
                <a:spcPct val="100000"/>
              </a:lnSpc>
              <a:spcBef>
                <a:spcPts val="0"/>
              </a:spcBef>
              <a:spcAft>
                <a:spcPts val="0"/>
              </a:spcAft>
              <a:buClr>
                <a:schemeClr val="lt1"/>
              </a:buClr>
              <a:buSzPts val="1400"/>
              <a:buFont typeface="Archivo"/>
              <a:buNone/>
              <a:defRPr>
                <a:solidFill>
                  <a:schemeClr val="lt1"/>
                </a:solidFill>
                <a:latin typeface="Archivo"/>
                <a:ea typeface="Archivo"/>
                <a:cs typeface="Archivo"/>
                <a:sym typeface="Archivo"/>
              </a:defRPr>
            </a:lvl8pPr>
            <a:lvl9pPr lvl="8">
              <a:lnSpc>
                <a:spcPct val="100000"/>
              </a:lnSpc>
              <a:spcBef>
                <a:spcPts val="0"/>
              </a:spcBef>
              <a:spcAft>
                <a:spcPts val="0"/>
              </a:spcAft>
              <a:buClr>
                <a:schemeClr val="lt1"/>
              </a:buClr>
              <a:buSzPts val="1400"/>
              <a:buFont typeface="Archivo"/>
              <a:buNone/>
              <a:defRPr>
                <a:solidFill>
                  <a:schemeClr val="lt1"/>
                </a:solidFill>
                <a:latin typeface="Archivo"/>
                <a:ea typeface="Archivo"/>
                <a:cs typeface="Archivo"/>
                <a:sym typeface="Archivo"/>
              </a:defRPr>
            </a:lvl9pPr>
          </a:lstStyle>
          <a:p/>
        </p:txBody>
      </p:sp>
      <p:sp>
        <p:nvSpPr>
          <p:cNvPr id="87" name="Google Shape;87;p17"/>
          <p:cNvSpPr txBox="1"/>
          <p:nvPr/>
        </p:nvSpPr>
        <p:spPr>
          <a:xfrm>
            <a:off x="8087300" y="4820575"/>
            <a:ext cx="828000" cy="188700"/>
          </a:xfrm>
          <a:prstGeom prst="rect">
            <a:avLst/>
          </a:prstGeom>
          <a:noFill/>
          <a:ln>
            <a:noFill/>
          </a:ln>
        </p:spPr>
        <p:txBody>
          <a:bodyPr anchorCtr="0" anchor="ctr" bIns="91425" lIns="91425" spcFirstLastPara="1" rIns="91425" wrap="square" tIns="91425">
            <a:noAutofit/>
          </a:bodyPr>
          <a:lstStyle/>
          <a:p>
            <a:pPr indent="0" lvl="0" marL="0" rtl="0" algn="r">
              <a:spcBef>
                <a:spcPts val="0"/>
              </a:spcBef>
              <a:spcAft>
                <a:spcPts val="0"/>
              </a:spcAft>
              <a:buNone/>
            </a:pPr>
            <a:fld id="{00000000-1234-1234-1234-123412341234}" type="slidenum">
              <a:rPr lang="en" sz="800">
                <a:solidFill>
                  <a:schemeClr val="lt1"/>
                </a:solidFill>
                <a:latin typeface="Archivo"/>
                <a:ea typeface="Archivo"/>
                <a:cs typeface="Archivo"/>
                <a:sym typeface="Archivo"/>
              </a:rPr>
              <a:t>‹#›</a:t>
            </a:fld>
            <a:endParaRPr sz="800">
              <a:solidFill>
                <a:schemeClr val="lt1"/>
              </a:solidFill>
              <a:latin typeface="Archivo"/>
              <a:ea typeface="Archivo"/>
              <a:cs typeface="Archivo"/>
              <a:sym typeface="Archivo"/>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ros &amp; Cons" type="titleOnly">
  <p:cSld name="TITLE_ONLY">
    <p:bg>
      <p:bgPr>
        <a:solidFill>
          <a:schemeClr val="lt1"/>
        </a:solidFill>
      </p:bgPr>
    </p:bg>
    <p:spTree>
      <p:nvGrpSpPr>
        <p:cNvPr id="88" name="Shape 88"/>
        <p:cNvGrpSpPr/>
        <p:nvPr/>
      </p:nvGrpSpPr>
      <p:grpSpPr>
        <a:xfrm>
          <a:off x="0" y="0"/>
          <a:ext cx="0" cy="0"/>
          <a:chOff x="0" y="0"/>
          <a:chExt cx="0" cy="0"/>
        </a:xfrm>
      </p:grpSpPr>
      <p:sp>
        <p:nvSpPr>
          <p:cNvPr id="89" name="Google Shape;89;p18"/>
          <p:cNvSpPr/>
          <p:nvPr/>
        </p:nvSpPr>
        <p:spPr>
          <a:xfrm>
            <a:off x="228600" y="223625"/>
            <a:ext cx="4825200" cy="4437900"/>
          </a:xfrm>
          <a:prstGeom prst="roundRect">
            <a:avLst>
              <a:gd fmla="val 9454" name="adj"/>
            </a:avLst>
          </a:prstGeom>
          <a:solidFill>
            <a:schemeClr val="accent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90" name="Google Shape;90;p18"/>
          <p:cNvSpPr/>
          <p:nvPr/>
        </p:nvSpPr>
        <p:spPr>
          <a:xfrm>
            <a:off x="5188325" y="223625"/>
            <a:ext cx="3727200" cy="4437900"/>
          </a:xfrm>
          <a:prstGeom prst="roundRect">
            <a:avLst>
              <a:gd fmla="val 9454" name="adj"/>
            </a:avLst>
          </a:prstGeom>
          <a:solidFill>
            <a:schemeClr val="lt2"/>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91" name="Google Shape;91;p18"/>
          <p:cNvSpPr txBox="1"/>
          <p:nvPr>
            <p:ph type="title"/>
          </p:nvPr>
        </p:nvSpPr>
        <p:spPr>
          <a:xfrm>
            <a:off x="476409" y="3845757"/>
            <a:ext cx="2638500" cy="801300"/>
          </a:xfrm>
          <a:prstGeom prst="rect">
            <a:avLst/>
          </a:prstGeom>
        </p:spPr>
        <p:txBody>
          <a:bodyPr anchorCtr="0" anchor="t" bIns="91425" lIns="91425" spcFirstLastPara="1" rIns="91425" wrap="square" tIns="91425">
            <a:noAutofit/>
          </a:bodyPr>
          <a:lstStyle>
            <a:lvl1pPr lvl="0">
              <a:spcBef>
                <a:spcPts val="0"/>
              </a:spcBef>
              <a:spcAft>
                <a:spcPts val="0"/>
              </a:spcAft>
              <a:buClr>
                <a:schemeClr val="lt1"/>
              </a:buClr>
              <a:buSzPts val="4800"/>
              <a:buNone/>
              <a:defRPr>
                <a:solidFill>
                  <a:schemeClr val="lt1"/>
                </a:solidFill>
              </a:defRPr>
            </a:lvl1pPr>
            <a:lvl2pPr lvl="1">
              <a:spcBef>
                <a:spcPts val="0"/>
              </a:spcBef>
              <a:spcAft>
                <a:spcPts val="0"/>
              </a:spcAft>
              <a:buClr>
                <a:schemeClr val="lt1"/>
              </a:buClr>
              <a:buSzPts val="1400"/>
              <a:buNone/>
              <a:defRPr>
                <a:solidFill>
                  <a:schemeClr val="lt1"/>
                </a:solidFill>
              </a:defRPr>
            </a:lvl2pPr>
            <a:lvl3pPr lvl="2">
              <a:spcBef>
                <a:spcPts val="0"/>
              </a:spcBef>
              <a:spcAft>
                <a:spcPts val="0"/>
              </a:spcAft>
              <a:buClr>
                <a:schemeClr val="lt1"/>
              </a:buClr>
              <a:buSzPts val="1400"/>
              <a:buNone/>
              <a:defRPr>
                <a:solidFill>
                  <a:schemeClr val="lt1"/>
                </a:solidFill>
              </a:defRPr>
            </a:lvl3pPr>
            <a:lvl4pPr lvl="3">
              <a:spcBef>
                <a:spcPts val="0"/>
              </a:spcBef>
              <a:spcAft>
                <a:spcPts val="0"/>
              </a:spcAft>
              <a:buClr>
                <a:schemeClr val="lt1"/>
              </a:buClr>
              <a:buSzPts val="1400"/>
              <a:buNone/>
              <a:defRPr>
                <a:solidFill>
                  <a:schemeClr val="lt1"/>
                </a:solidFill>
              </a:defRPr>
            </a:lvl4pPr>
            <a:lvl5pPr lvl="4">
              <a:spcBef>
                <a:spcPts val="0"/>
              </a:spcBef>
              <a:spcAft>
                <a:spcPts val="0"/>
              </a:spcAft>
              <a:buClr>
                <a:schemeClr val="lt1"/>
              </a:buClr>
              <a:buSzPts val="1400"/>
              <a:buNone/>
              <a:defRPr>
                <a:solidFill>
                  <a:schemeClr val="lt1"/>
                </a:solidFill>
              </a:defRPr>
            </a:lvl5pPr>
            <a:lvl6pPr lvl="5">
              <a:spcBef>
                <a:spcPts val="0"/>
              </a:spcBef>
              <a:spcAft>
                <a:spcPts val="0"/>
              </a:spcAft>
              <a:buClr>
                <a:schemeClr val="lt1"/>
              </a:buClr>
              <a:buSzPts val="1400"/>
              <a:buNone/>
              <a:defRPr>
                <a:solidFill>
                  <a:schemeClr val="lt1"/>
                </a:solidFill>
              </a:defRPr>
            </a:lvl6pPr>
            <a:lvl7pPr lvl="6">
              <a:spcBef>
                <a:spcPts val="0"/>
              </a:spcBef>
              <a:spcAft>
                <a:spcPts val="0"/>
              </a:spcAft>
              <a:buClr>
                <a:schemeClr val="lt1"/>
              </a:buClr>
              <a:buSzPts val="1400"/>
              <a:buNone/>
              <a:defRPr>
                <a:solidFill>
                  <a:schemeClr val="lt1"/>
                </a:solidFill>
              </a:defRPr>
            </a:lvl7pPr>
            <a:lvl8pPr lvl="7">
              <a:spcBef>
                <a:spcPts val="0"/>
              </a:spcBef>
              <a:spcAft>
                <a:spcPts val="0"/>
              </a:spcAft>
              <a:buClr>
                <a:schemeClr val="lt1"/>
              </a:buClr>
              <a:buSzPts val="1400"/>
              <a:buNone/>
              <a:defRPr>
                <a:solidFill>
                  <a:schemeClr val="lt1"/>
                </a:solidFill>
              </a:defRPr>
            </a:lvl8pPr>
            <a:lvl9pPr lvl="8">
              <a:spcBef>
                <a:spcPts val="0"/>
              </a:spcBef>
              <a:spcAft>
                <a:spcPts val="0"/>
              </a:spcAft>
              <a:buClr>
                <a:schemeClr val="lt1"/>
              </a:buClr>
              <a:buSzPts val="1400"/>
              <a:buNone/>
              <a:defRPr>
                <a:solidFill>
                  <a:schemeClr val="lt1"/>
                </a:solidFill>
              </a:defRPr>
            </a:lvl9pPr>
          </a:lstStyle>
          <a:p/>
        </p:txBody>
      </p:sp>
      <p:sp>
        <p:nvSpPr>
          <p:cNvPr id="92" name="Google Shape;92;p18"/>
          <p:cNvSpPr txBox="1"/>
          <p:nvPr>
            <p:ph idx="2" type="title"/>
          </p:nvPr>
        </p:nvSpPr>
        <p:spPr>
          <a:xfrm>
            <a:off x="5382375" y="3845757"/>
            <a:ext cx="2110200" cy="665400"/>
          </a:xfrm>
          <a:prstGeom prst="rect">
            <a:avLst/>
          </a:prstGeom>
        </p:spPr>
        <p:txBody>
          <a:bodyPr anchorCtr="0" anchor="t" bIns="91425" lIns="91425" spcFirstLastPara="1" rIns="91425" wrap="square" tIns="91425">
            <a:noAutofit/>
          </a:bodyPr>
          <a:lstStyle>
            <a:lvl1pPr lvl="0">
              <a:spcBef>
                <a:spcPts val="0"/>
              </a:spcBef>
              <a:spcAft>
                <a:spcPts val="0"/>
              </a:spcAft>
              <a:buClr>
                <a:schemeClr val="lt1"/>
              </a:buClr>
              <a:buSzPts val="4800"/>
              <a:buNone/>
              <a:defRPr>
                <a:solidFill>
                  <a:schemeClr val="lt1"/>
                </a:solidFill>
              </a:defRPr>
            </a:lvl1pPr>
            <a:lvl2pPr lvl="1">
              <a:spcBef>
                <a:spcPts val="0"/>
              </a:spcBef>
              <a:spcAft>
                <a:spcPts val="0"/>
              </a:spcAft>
              <a:buClr>
                <a:schemeClr val="lt1"/>
              </a:buClr>
              <a:buSzPts val="1400"/>
              <a:buNone/>
              <a:defRPr>
                <a:solidFill>
                  <a:schemeClr val="lt1"/>
                </a:solidFill>
              </a:defRPr>
            </a:lvl2pPr>
            <a:lvl3pPr lvl="2">
              <a:spcBef>
                <a:spcPts val="0"/>
              </a:spcBef>
              <a:spcAft>
                <a:spcPts val="0"/>
              </a:spcAft>
              <a:buClr>
                <a:schemeClr val="lt1"/>
              </a:buClr>
              <a:buSzPts val="1400"/>
              <a:buNone/>
              <a:defRPr>
                <a:solidFill>
                  <a:schemeClr val="lt1"/>
                </a:solidFill>
              </a:defRPr>
            </a:lvl3pPr>
            <a:lvl4pPr lvl="3">
              <a:spcBef>
                <a:spcPts val="0"/>
              </a:spcBef>
              <a:spcAft>
                <a:spcPts val="0"/>
              </a:spcAft>
              <a:buClr>
                <a:schemeClr val="lt1"/>
              </a:buClr>
              <a:buSzPts val="1400"/>
              <a:buNone/>
              <a:defRPr>
                <a:solidFill>
                  <a:schemeClr val="lt1"/>
                </a:solidFill>
              </a:defRPr>
            </a:lvl4pPr>
            <a:lvl5pPr lvl="4">
              <a:spcBef>
                <a:spcPts val="0"/>
              </a:spcBef>
              <a:spcAft>
                <a:spcPts val="0"/>
              </a:spcAft>
              <a:buClr>
                <a:schemeClr val="lt1"/>
              </a:buClr>
              <a:buSzPts val="1400"/>
              <a:buNone/>
              <a:defRPr>
                <a:solidFill>
                  <a:schemeClr val="lt1"/>
                </a:solidFill>
              </a:defRPr>
            </a:lvl5pPr>
            <a:lvl6pPr lvl="5">
              <a:spcBef>
                <a:spcPts val="0"/>
              </a:spcBef>
              <a:spcAft>
                <a:spcPts val="0"/>
              </a:spcAft>
              <a:buClr>
                <a:schemeClr val="lt1"/>
              </a:buClr>
              <a:buSzPts val="1400"/>
              <a:buNone/>
              <a:defRPr>
                <a:solidFill>
                  <a:schemeClr val="lt1"/>
                </a:solidFill>
              </a:defRPr>
            </a:lvl6pPr>
            <a:lvl7pPr lvl="6">
              <a:spcBef>
                <a:spcPts val="0"/>
              </a:spcBef>
              <a:spcAft>
                <a:spcPts val="0"/>
              </a:spcAft>
              <a:buClr>
                <a:schemeClr val="lt1"/>
              </a:buClr>
              <a:buSzPts val="1400"/>
              <a:buNone/>
              <a:defRPr>
                <a:solidFill>
                  <a:schemeClr val="lt1"/>
                </a:solidFill>
              </a:defRPr>
            </a:lvl7pPr>
            <a:lvl8pPr lvl="7">
              <a:spcBef>
                <a:spcPts val="0"/>
              </a:spcBef>
              <a:spcAft>
                <a:spcPts val="0"/>
              </a:spcAft>
              <a:buClr>
                <a:schemeClr val="lt1"/>
              </a:buClr>
              <a:buSzPts val="1400"/>
              <a:buNone/>
              <a:defRPr>
                <a:solidFill>
                  <a:schemeClr val="lt1"/>
                </a:solidFill>
              </a:defRPr>
            </a:lvl8pPr>
            <a:lvl9pPr lvl="8">
              <a:spcBef>
                <a:spcPts val="0"/>
              </a:spcBef>
              <a:spcAft>
                <a:spcPts val="0"/>
              </a:spcAft>
              <a:buClr>
                <a:schemeClr val="lt1"/>
              </a:buClr>
              <a:buSzPts val="1400"/>
              <a:buNone/>
              <a:defRPr>
                <a:solidFill>
                  <a:schemeClr val="lt1"/>
                </a:solidFill>
              </a:defRPr>
            </a:lvl9pPr>
          </a:lstStyle>
          <a:p/>
        </p:txBody>
      </p:sp>
      <p:sp>
        <p:nvSpPr>
          <p:cNvPr id="93" name="Google Shape;93;p18"/>
          <p:cNvSpPr txBox="1"/>
          <p:nvPr>
            <p:ph idx="1" type="body"/>
          </p:nvPr>
        </p:nvSpPr>
        <p:spPr>
          <a:xfrm>
            <a:off x="476409" y="392594"/>
            <a:ext cx="4164300" cy="2608500"/>
          </a:xfrm>
          <a:prstGeom prst="rect">
            <a:avLst/>
          </a:prstGeom>
        </p:spPr>
        <p:txBody>
          <a:bodyPr anchorCtr="0" anchor="t" bIns="91425" lIns="91425" spcFirstLastPara="1" rIns="91425" wrap="square" tIns="91425">
            <a:noAutofit/>
          </a:bodyPr>
          <a:lstStyle>
            <a:lvl1pPr indent="-342900" lvl="0" marL="457200">
              <a:spcBef>
                <a:spcPts val="0"/>
              </a:spcBef>
              <a:spcAft>
                <a:spcPts val="0"/>
              </a:spcAft>
              <a:buClr>
                <a:schemeClr val="lt1"/>
              </a:buClr>
              <a:buSzPts val="1800"/>
              <a:buChar char="●"/>
              <a:defRPr sz="1800">
                <a:solidFill>
                  <a:schemeClr val="lt1"/>
                </a:solidFill>
              </a:defRPr>
            </a:lvl1pPr>
            <a:lvl2pPr indent="-342900" lvl="1" marL="914400">
              <a:spcBef>
                <a:spcPts val="0"/>
              </a:spcBef>
              <a:spcAft>
                <a:spcPts val="0"/>
              </a:spcAft>
              <a:buClr>
                <a:schemeClr val="lt1"/>
              </a:buClr>
              <a:buSzPts val="1800"/>
              <a:buChar char="○"/>
              <a:defRPr sz="1800">
                <a:solidFill>
                  <a:schemeClr val="lt1"/>
                </a:solidFill>
              </a:defRPr>
            </a:lvl2pPr>
            <a:lvl3pPr indent="-342900" lvl="2" marL="1371600">
              <a:spcBef>
                <a:spcPts val="0"/>
              </a:spcBef>
              <a:spcAft>
                <a:spcPts val="0"/>
              </a:spcAft>
              <a:buClr>
                <a:schemeClr val="lt1"/>
              </a:buClr>
              <a:buSzPts val="1800"/>
              <a:buChar char="■"/>
              <a:defRPr sz="1800">
                <a:solidFill>
                  <a:schemeClr val="lt1"/>
                </a:solidFill>
              </a:defRPr>
            </a:lvl3pPr>
            <a:lvl4pPr indent="-342900" lvl="3" marL="1828800">
              <a:spcBef>
                <a:spcPts val="0"/>
              </a:spcBef>
              <a:spcAft>
                <a:spcPts val="0"/>
              </a:spcAft>
              <a:buClr>
                <a:schemeClr val="lt1"/>
              </a:buClr>
              <a:buSzPts val="1800"/>
              <a:buChar char="●"/>
              <a:defRPr sz="1800">
                <a:solidFill>
                  <a:schemeClr val="lt1"/>
                </a:solidFill>
              </a:defRPr>
            </a:lvl4pPr>
            <a:lvl5pPr indent="-342900" lvl="4" marL="2286000">
              <a:spcBef>
                <a:spcPts val="0"/>
              </a:spcBef>
              <a:spcAft>
                <a:spcPts val="0"/>
              </a:spcAft>
              <a:buClr>
                <a:schemeClr val="lt1"/>
              </a:buClr>
              <a:buSzPts val="1800"/>
              <a:buChar char="○"/>
              <a:defRPr sz="1800">
                <a:solidFill>
                  <a:schemeClr val="lt1"/>
                </a:solidFill>
              </a:defRPr>
            </a:lvl5pPr>
            <a:lvl6pPr indent="-342900" lvl="5" marL="2743200">
              <a:spcBef>
                <a:spcPts val="0"/>
              </a:spcBef>
              <a:spcAft>
                <a:spcPts val="0"/>
              </a:spcAft>
              <a:buClr>
                <a:schemeClr val="lt1"/>
              </a:buClr>
              <a:buSzPts val="1800"/>
              <a:buChar char="■"/>
              <a:defRPr sz="1800">
                <a:solidFill>
                  <a:schemeClr val="lt1"/>
                </a:solidFill>
              </a:defRPr>
            </a:lvl6pPr>
            <a:lvl7pPr indent="-342900" lvl="6" marL="3200400">
              <a:spcBef>
                <a:spcPts val="0"/>
              </a:spcBef>
              <a:spcAft>
                <a:spcPts val="0"/>
              </a:spcAft>
              <a:buClr>
                <a:schemeClr val="lt1"/>
              </a:buClr>
              <a:buSzPts val="1800"/>
              <a:buChar char="●"/>
              <a:defRPr sz="1800">
                <a:solidFill>
                  <a:schemeClr val="lt1"/>
                </a:solidFill>
              </a:defRPr>
            </a:lvl7pPr>
            <a:lvl8pPr indent="-342900" lvl="7" marL="3657600">
              <a:spcBef>
                <a:spcPts val="0"/>
              </a:spcBef>
              <a:spcAft>
                <a:spcPts val="0"/>
              </a:spcAft>
              <a:buClr>
                <a:schemeClr val="lt1"/>
              </a:buClr>
              <a:buSzPts val="1800"/>
              <a:buChar char="○"/>
              <a:defRPr sz="1800">
                <a:solidFill>
                  <a:schemeClr val="lt1"/>
                </a:solidFill>
              </a:defRPr>
            </a:lvl8pPr>
            <a:lvl9pPr indent="-342900" lvl="8" marL="4114800">
              <a:spcBef>
                <a:spcPts val="0"/>
              </a:spcBef>
              <a:spcAft>
                <a:spcPts val="0"/>
              </a:spcAft>
              <a:buClr>
                <a:schemeClr val="lt1"/>
              </a:buClr>
              <a:buSzPts val="1800"/>
              <a:buChar char="■"/>
              <a:defRPr sz="1800">
                <a:solidFill>
                  <a:schemeClr val="lt1"/>
                </a:solidFill>
              </a:defRPr>
            </a:lvl9pPr>
          </a:lstStyle>
          <a:p/>
        </p:txBody>
      </p:sp>
      <p:sp>
        <p:nvSpPr>
          <p:cNvPr id="94" name="Google Shape;94;p18"/>
          <p:cNvSpPr txBox="1"/>
          <p:nvPr>
            <p:ph idx="3" type="body"/>
          </p:nvPr>
        </p:nvSpPr>
        <p:spPr>
          <a:xfrm>
            <a:off x="5382375" y="392594"/>
            <a:ext cx="3419400" cy="2608500"/>
          </a:xfrm>
          <a:prstGeom prst="rect">
            <a:avLst/>
          </a:prstGeom>
        </p:spPr>
        <p:txBody>
          <a:bodyPr anchorCtr="0" anchor="t" bIns="91425" lIns="91425" spcFirstLastPara="1" rIns="91425" wrap="square" tIns="91425">
            <a:noAutofit/>
          </a:bodyPr>
          <a:lstStyle>
            <a:lvl1pPr indent="-342900" lvl="0" marL="457200">
              <a:spcBef>
                <a:spcPts val="0"/>
              </a:spcBef>
              <a:spcAft>
                <a:spcPts val="0"/>
              </a:spcAft>
              <a:buClr>
                <a:schemeClr val="lt1"/>
              </a:buClr>
              <a:buSzPts val="1800"/>
              <a:buChar char="●"/>
              <a:defRPr sz="1800">
                <a:solidFill>
                  <a:schemeClr val="lt1"/>
                </a:solidFill>
              </a:defRPr>
            </a:lvl1pPr>
            <a:lvl2pPr indent="-342900" lvl="1" marL="914400">
              <a:spcBef>
                <a:spcPts val="0"/>
              </a:spcBef>
              <a:spcAft>
                <a:spcPts val="0"/>
              </a:spcAft>
              <a:buClr>
                <a:schemeClr val="lt1"/>
              </a:buClr>
              <a:buSzPts val="1800"/>
              <a:buChar char="○"/>
              <a:defRPr sz="1800">
                <a:solidFill>
                  <a:schemeClr val="lt1"/>
                </a:solidFill>
              </a:defRPr>
            </a:lvl2pPr>
            <a:lvl3pPr indent="-342900" lvl="2" marL="1371600">
              <a:spcBef>
                <a:spcPts val="0"/>
              </a:spcBef>
              <a:spcAft>
                <a:spcPts val="0"/>
              </a:spcAft>
              <a:buClr>
                <a:schemeClr val="lt1"/>
              </a:buClr>
              <a:buSzPts val="1800"/>
              <a:buChar char="■"/>
              <a:defRPr sz="1800">
                <a:solidFill>
                  <a:schemeClr val="lt1"/>
                </a:solidFill>
              </a:defRPr>
            </a:lvl3pPr>
            <a:lvl4pPr indent="-342900" lvl="3" marL="1828800">
              <a:spcBef>
                <a:spcPts val="0"/>
              </a:spcBef>
              <a:spcAft>
                <a:spcPts val="0"/>
              </a:spcAft>
              <a:buClr>
                <a:schemeClr val="lt1"/>
              </a:buClr>
              <a:buSzPts val="1800"/>
              <a:buChar char="●"/>
              <a:defRPr sz="1800">
                <a:solidFill>
                  <a:schemeClr val="lt1"/>
                </a:solidFill>
              </a:defRPr>
            </a:lvl4pPr>
            <a:lvl5pPr indent="-342900" lvl="4" marL="2286000">
              <a:spcBef>
                <a:spcPts val="0"/>
              </a:spcBef>
              <a:spcAft>
                <a:spcPts val="0"/>
              </a:spcAft>
              <a:buClr>
                <a:schemeClr val="lt1"/>
              </a:buClr>
              <a:buSzPts val="1800"/>
              <a:buChar char="○"/>
              <a:defRPr sz="1800">
                <a:solidFill>
                  <a:schemeClr val="lt1"/>
                </a:solidFill>
              </a:defRPr>
            </a:lvl5pPr>
            <a:lvl6pPr indent="-342900" lvl="5" marL="2743200">
              <a:spcBef>
                <a:spcPts val="0"/>
              </a:spcBef>
              <a:spcAft>
                <a:spcPts val="0"/>
              </a:spcAft>
              <a:buClr>
                <a:schemeClr val="lt1"/>
              </a:buClr>
              <a:buSzPts val="1800"/>
              <a:buChar char="■"/>
              <a:defRPr sz="1800">
                <a:solidFill>
                  <a:schemeClr val="lt1"/>
                </a:solidFill>
              </a:defRPr>
            </a:lvl6pPr>
            <a:lvl7pPr indent="-342900" lvl="6" marL="3200400">
              <a:spcBef>
                <a:spcPts val="0"/>
              </a:spcBef>
              <a:spcAft>
                <a:spcPts val="0"/>
              </a:spcAft>
              <a:buClr>
                <a:schemeClr val="lt1"/>
              </a:buClr>
              <a:buSzPts val="1800"/>
              <a:buChar char="●"/>
              <a:defRPr sz="1800">
                <a:solidFill>
                  <a:schemeClr val="lt1"/>
                </a:solidFill>
              </a:defRPr>
            </a:lvl7pPr>
            <a:lvl8pPr indent="-342900" lvl="7" marL="3657600">
              <a:spcBef>
                <a:spcPts val="0"/>
              </a:spcBef>
              <a:spcAft>
                <a:spcPts val="0"/>
              </a:spcAft>
              <a:buClr>
                <a:schemeClr val="lt1"/>
              </a:buClr>
              <a:buSzPts val="1800"/>
              <a:buChar char="○"/>
              <a:defRPr sz="1800">
                <a:solidFill>
                  <a:schemeClr val="lt1"/>
                </a:solidFill>
              </a:defRPr>
            </a:lvl8pPr>
            <a:lvl9pPr indent="-342900" lvl="8" marL="4114800">
              <a:spcBef>
                <a:spcPts val="0"/>
              </a:spcBef>
              <a:spcAft>
                <a:spcPts val="0"/>
              </a:spcAft>
              <a:buClr>
                <a:schemeClr val="lt1"/>
              </a:buClr>
              <a:buSzPts val="1800"/>
              <a:buChar char="■"/>
              <a:defRPr sz="1800">
                <a:solidFill>
                  <a:schemeClr val="lt1"/>
                </a:solidFill>
              </a:defRPr>
            </a:lvl9pPr>
          </a:lstStyle>
          <a:p/>
        </p:txBody>
      </p:sp>
      <p:sp>
        <p:nvSpPr>
          <p:cNvPr id="95" name="Google Shape;95;p18"/>
          <p:cNvSpPr/>
          <p:nvPr/>
        </p:nvSpPr>
        <p:spPr>
          <a:xfrm>
            <a:off x="228600" y="4820575"/>
            <a:ext cx="8686800" cy="188700"/>
          </a:xfrm>
          <a:prstGeom prst="roundRect">
            <a:avLst>
              <a:gd fmla="val 31123" name="adj"/>
            </a:avLst>
          </a:prstGeom>
          <a:solidFill>
            <a:schemeClr val="dk2"/>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96" name="Google Shape;96;p18"/>
          <p:cNvSpPr txBox="1"/>
          <p:nvPr>
            <p:ph idx="4" type="subTitle"/>
          </p:nvPr>
        </p:nvSpPr>
        <p:spPr>
          <a:xfrm>
            <a:off x="228600" y="4820575"/>
            <a:ext cx="3691500" cy="188700"/>
          </a:xfrm>
          <a:prstGeom prst="rect">
            <a:avLst/>
          </a:prstGeom>
        </p:spPr>
        <p:txBody>
          <a:bodyPr anchorCtr="0" anchor="ctr" bIns="91425" lIns="91425" spcFirstLastPara="1" rIns="91425" wrap="square" tIns="91425">
            <a:noAutofit/>
          </a:bodyPr>
          <a:lstStyle>
            <a:lvl1pPr lvl="0">
              <a:lnSpc>
                <a:spcPct val="100000"/>
              </a:lnSpc>
              <a:spcBef>
                <a:spcPts val="0"/>
              </a:spcBef>
              <a:spcAft>
                <a:spcPts val="0"/>
              </a:spcAft>
              <a:buClr>
                <a:schemeClr val="lt1"/>
              </a:buClr>
              <a:buSzPts val="800"/>
              <a:buFont typeface="Archivo"/>
              <a:buNone/>
              <a:defRPr b="0" sz="800">
                <a:solidFill>
                  <a:schemeClr val="lt1"/>
                </a:solidFill>
                <a:latin typeface="Archivo"/>
                <a:ea typeface="Archivo"/>
                <a:cs typeface="Archivo"/>
                <a:sym typeface="Archivo"/>
              </a:defRPr>
            </a:lvl1pPr>
            <a:lvl2pPr lvl="1">
              <a:lnSpc>
                <a:spcPct val="100000"/>
              </a:lnSpc>
              <a:spcBef>
                <a:spcPts val="0"/>
              </a:spcBef>
              <a:spcAft>
                <a:spcPts val="0"/>
              </a:spcAft>
              <a:buClr>
                <a:schemeClr val="lt1"/>
              </a:buClr>
              <a:buSzPts val="1400"/>
              <a:buFont typeface="Archivo"/>
              <a:buNone/>
              <a:defRPr>
                <a:solidFill>
                  <a:schemeClr val="lt1"/>
                </a:solidFill>
                <a:latin typeface="Archivo"/>
                <a:ea typeface="Archivo"/>
                <a:cs typeface="Archivo"/>
                <a:sym typeface="Archivo"/>
              </a:defRPr>
            </a:lvl2pPr>
            <a:lvl3pPr lvl="2">
              <a:lnSpc>
                <a:spcPct val="100000"/>
              </a:lnSpc>
              <a:spcBef>
                <a:spcPts val="0"/>
              </a:spcBef>
              <a:spcAft>
                <a:spcPts val="0"/>
              </a:spcAft>
              <a:buClr>
                <a:schemeClr val="lt1"/>
              </a:buClr>
              <a:buSzPts val="1400"/>
              <a:buFont typeface="Archivo"/>
              <a:buNone/>
              <a:defRPr>
                <a:solidFill>
                  <a:schemeClr val="lt1"/>
                </a:solidFill>
                <a:latin typeface="Archivo"/>
                <a:ea typeface="Archivo"/>
                <a:cs typeface="Archivo"/>
                <a:sym typeface="Archivo"/>
              </a:defRPr>
            </a:lvl3pPr>
            <a:lvl4pPr lvl="3">
              <a:lnSpc>
                <a:spcPct val="100000"/>
              </a:lnSpc>
              <a:spcBef>
                <a:spcPts val="0"/>
              </a:spcBef>
              <a:spcAft>
                <a:spcPts val="0"/>
              </a:spcAft>
              <a:buClr>
                <a:schemeClr val="lt1"/>
              </a:buClr>
              <a:buSzPts val="1400"/>
              <a:buFont typeface="Archivo"/>
              <a:buNone/>
              <a:defRPr>
                <a:solidFill>
                  <a:schemeClr val="lt1"/>
                </a:solidFill>
                <a:latin typeface="Archivo"/>
                <a:ea typeface="Archivo"/>
                <a:cs typeface="Archivo"/>
                <a:sym typeface="Archivo"/>
              </a:defRPr>
            </a:lvl4pPr>
            <a:lvl5pPr lvl="4">
              <a:lnSpc>
                <a:spcPct val="100000"/>
              </a:lnSpc>
              <a:spcBef>
                <a:spcPts val="0"/>
              </a:spcBef>
              <a:spcAft>
                <a:spcPts val="0"/>
              </a:spcAft>
              <a:buClr>
                <a:schemeClr val="lt1"/>
              </a:buClr>
              <a:buSzPts val="1400"/>
              <a:buFont typeface="Archivo"/>
              <a:buNone/>
              <a:defRPr>
                <a:solidFill>
                  <a:schemeClr val="lt1"/>
                </a:solidFill>
                <a:latin typeface="Archivo"/>
                <a:ea typeface="Archivo"/>
                <a:cs typeface="Archivo"/>
                <a:sym typeface="Archivo"/>
              </a:defRPr>
            </a:lvl5pPr>
            <a:lvl6pPr lvl="5">
              <a:lnSpc>
                <a:spcPct val="100000"/>
              </a:lnSpc>
              <a:spcBef>
                <a:spcPts val="0"/>
              </a:spcBef>
              <a:spcAft>
                <a:spcPts val="0"/>
              </a:spcAft>
              <a:buClr>
                <a:schemeClr val="lt1"/>
              </a:buClr>
              <a:buSzPts val="1400"/>
              <a:buFont typeface="Archivo"/>
              <a:buNone/>
              <a:defRPr>
                <a:solidFill>
                  <a:schemeClr val="lt1"/>
                </a:solidFill>
                <a:latin typeface="Archivo"/>
                <a:ea typeface="Archivo"/>
                <a:cs typeface="Archivo"/>
                <a:sym typeface="Archivo"/>
              </a:defRPr>
            </a:lvl6pPr>
            <a:lvl7pPr lvl="6">
              <a:lnSpc>
                <a:spcPct val="100000"/>
              </a:lnSpc>
              <a:spcBef>
                <a:spcPts val="0"/>
              </a:spcBef>
              <a:spcAft>
                <a:spcPts val="0"/>
              </a:spcAft>
              <a:buClr>
                <a:schemeClr val="lt1"/>
              </a:buClr>
              <a:buSzPts val="1400"/>
              <a:buFont typeface="Archivo"/>
              <a:buNone/>
              <a:defRPr>
                <a:solidFill>
                  <a:schemeClr val="lt1"/>
                </a:solidFill>
                <a:latin typeface="Archivo"/>
                <a:ea typeface="Archivo"/>
                <a:cs typeface="Archivo"/>
                <a:sym typeface="Archivo"/>
              </a:defRPr>
            </a:lvl7pPr>
            <a:lvl8pPr lvl="7">
              <a:lnSpc>
                <a:spcPct val="100000"/>
              </a:lnSpc>
              <a:spcBef>
                <a:spcPts val="0"/>
              </a:spcBef>
              <a:spcAft>
                <a:spcPts val="0"/>
              </a:spcAft>
              <a:buClr>
                <a:schemeClr val="lt1"/>
              </a:buClr>
              <a:buSzPts val="1400"/>
              <a:buFont typeface="Archivo"/>
              <a:buNone/>
              <a:defRPr>
                <a:solidFill>
                  <a:schemeClr val="lt1"/>
                </a:solidFill>
                <a:latin typeface="Archivo"/>
                <a:ea typeface="Archivo"/>
                <a:cs typeface="Archivo"/>
                <a:sym typeface="Archivo"/>
              </a:defRPr>
            </a:lvl8pPr>
            <a:lvl9pPr lvl="8">
              <a:lnSpc>
                <a:spcPct val="100000"/>
              </a:lnSpc>
              <a:spcBef>
                <a:spcPts val="0"/>
              </a:spcBef>
              <a:spcAft>
                <a:spcPts val="0"/>
              </a:spcAft>
              <a:buClr>
                <a:schemeClr val="lt1"/>
              </a:buClr>
              <a:buSzPts val="1400"/>
              <a:buFont typeface="Archivo"/>
              <a:buNone/>
              <a:defRPr>
                <a:solidFill>
                  <a:schemeClr val="lt1"/>
                </a:solidFill>
                <a:latin typeface="Archivo"/>
                <a:ea typeface="Archivo"/>
                <a:cs typeface="Archivo"/>
                <a:sym typeface="Archivo"/>
              </a:defRPr>
            </a:lvl9pPr>
          </a:lstStyle>
          <a:p/>
        </p:txBody>
      </p:sp>
      <p:sp>
        <p:nvSpPr>
          <p:cNvPr id="97" name="Google Shape;97;p18"/>
          <p:cNvSpPr txBox="1"/>
          <p:nvPr/>
        </p:nvSpPr>
        <p:spPr>
          <a:xfrm>
            <a:off x="8087300" y="4820575"/>
            <a:ext cx="828000" cy="188700"/>
          </a:xfrm>
          <a:prstGeom prst="rect">
            <a:avLst/>
          </a:prstGeom>
          <a:noFill/>
          <a:ln>
            <a:noFill/>
          </a:ln>
        </p:spPr>
        <p:txBody>
          <a:bodyPr anchorCtr="0" anchor="ctr" bIns="91425" lIns="91425" spcFirstLastPara="1" rIns="91425" wrap="square" tIns="91425">
            <a:noAutofit/>
          </a:bodyPr>
          <a:lstStyle/>
          <a:p>
            <a:pPr indent="0" lvl="0" marL="0" rtl="0" algn="r">
              <a:spcBef>
                <a:spcPts val="0"/>
              </a:spcBef>
              <a:spcAft>
                <a:spcPts val="0"/>
              </a:spcAft>
              <a:buNone/>
            </a:pPr>
            <a:fld id="{00000000-1234-1234-1234-123412341234}" type="slidenum">
              <a:rPr lang="en" sz="800">
                <a:solidFill>
                  <a:schemeClr val="lt1"/>
                </a:solidFill>
                <a:latin typeface="Archivo"/>
                <a:ea typeface="Archivo"/>
                <a:cs typeface="Archivo"/>
                <a:sym typeface="Archivo"/>
              </a:rPr>
              <a:t>‹#›</a:t>
            </a:fld>
            <a:endParaRPr sz="800">
              <a:solidFill>
                <a:schemeClr val="lt1"/>
              </a:solidFill>
              <a:latin typeface="Archivo"/>
              <a:ea typeface="Archivo"/>
              <a:cs typeface="Archivo"/>
              <a:sym typeface="Archivo"/>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rketing Strategy">
  <p:cSld name="ONE_COLUMN_TEXT">
    <p:bg>
      <p:bgPr>
        <a:solidFill>
          <a:schemeClr val="lt1"/>
        </a:solidFill>
      </p:bgPr>
    </p:bg>
    <p:spTree>
      <p:nvGrpSpPr>
        <p:cNvPr id="98" name="Shape 98"/>
        <p:cNvGrpSpPr/>
        <p:nvPr/>
      </p:nvGrpSpPr>
      <p:grpSpPr>
        <a:xfrm>
          <a:off x="0" y="0"/>
          <a:ext cx="0" cy="0"/>
          <a:chOff x="0" y="0"/>
          <a:chExt cx="0" cy="0"/>
        </a:xfrm>
      </p:grpSpPr>
      <p:sp>
        <p:nvSpPr>
          <p:cNvPr id="99" name="Google Shape;99;p19"/>
          <p:cNvSpPr/>
          <p:nvPr/>
        </p:nvSpPr>
        <p:spPr>
          <a:xfrm>
            <a:off x="228600" y="223625"/>
            <a:ext cx="4238100" cy="4423500"/>
          </a:xfrm>
          <a:prstGeom prst="roundRect">
            <a:avLst>
              <a:gd fmla="val 5974" name="adj"/>
            </a:avLst>
          </a:prstGeom>
          <a:solidFill>
            <a:schemeClr val="lt2"/>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100" name="Google Shape;100;p19"/>
          <p:cNvSpPr/>
          <p:nvPr/>
        </p:nvSpPr>
        <p:spPr>
          <a:xfrm>
            <a:off x="4636327" y="223652"/>
            <a:ext cx="4279200" cy="915900"/>
          </a:xfrm>
          <a:prstGeom prst="roundRect">
            <a:avLst>
              <a:gd fmla="val 19759" name="adj"/>
            </a:avLst>
          </a:prstGeom>
          <a:solidFill>
            <a:schemeClr val="accent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101" name="Google Shape;101;p19"/>
          <p:cNvSpPr/>
          <p:nvPr/>
        </p:nvSpPr>
        <p:spPr>
          <a:xfrm>
            <a:off x="4636325" y="1307410"/>
            <a:ext cx="4279200" cy="2371800"/>
          </a:xfrm>
          <a:prstGeom prst="roundRect">
            <a:avLst>
              <a:gd fmla="val 11988" name="adj"/>
            </a:avLst>
          </a:prstGeom>
          <a:solidFill>
            <a:schemeClr val="accent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102" name="Google Shape;102;p19"/>
          <p:cNvSpPr/>
          <p:nvPr/>
        </p:nvSpPr>
        <p:spPr>
          <a:xfrm>
            <a:off x="4636327" y="3846769"/>
            <a:ext cx="4279200" cy="800400"/>
          </a:xfrm>
          <a:prstGeom prst="roundRect">
            <a:avLst>
              <a:gd fmla="val 19759" name="adj"/>
            </a:avLst>
          </a:prstGeom>
          <a:solidFill>
            <a:schemeClr val="accent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103" name="Google Shape;103;p19"/>
          <p:cNvSpPr txBox="1"/>
          <p:nvPr>
            <p:ph type="title"/>
          </p:nvPr>
        </p:nvSpPr>
        <p:spPr>
          <a:xfrm>
            <a:off x="299276" y="3595975"/>
            <a:ext cx="3630000" cy="915900"/>
          </a:xfrm>
          <a:prstGeom prst="rect">
            <a:avLst/>
          </a:prstGeom>
        </p:spPr>
        <p:txBody>
          <a:bodyPr anchorCtr="0" anchor="t" bIns="91425" lIns="91425" spcFirstLastPara="1" rIns="91425" wrap="square" tIns="91425">
            <a:noAutofit/>
          </a:bodyPr>
          <a:lstStyle>
            <a:lvl1pPr lvl="0">
              <a:spcBef>
                <a:spcPts val="0"/>
              </a:spcBef>
              <a:spcAft>
                <a:spcPts val="0"/>
              </a:spcAft>
              <a:buClr>
                <a:schemeClr val="lt1"/>
              </a:buClr>
              <a:buSzPts val="4800"/>
              <a:buNone/>
              <a:defRPr>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04" name="Google Shape;104;p19"/>
          <p:cNvSpPr/>
          <p:nvPr/>
        </p:nvSpPr>
        <p:spPr>
          <a:xfrm>
            <a:off x="228600" y="4820575"/>
            <a:ext cx="8686800" cy="188700"/>
          </a:xfrm>
          <a:prstGeom prst="roundRect">
            <a:avLst>
              <a:gd fmla="val 31123" name="adj"/>
            </a:avLst>
          </a:prstGeom>
          <a:solidFill>
            <a:schemeClr val="dk2"/>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105" name="Google Shape;105;p19"/>
          <p:cNvSpPr txBox="1"/>
          <p:nvPr>
            <p:ph idx="1" type="subTitle"/>
          </p:nvPr>
        </p:nvSpPr>
        <p:spPr>
          <a:xfrm>
            <a:off x="228600" y="4820575"/>
            <a:ext cx="3691500" cy="188700"/>
          </a:xfrm>
          <a:prstGeom prst="rect">
            <a:avLst/>
          </a:prstGeom>
        </p:spPr>
        <p:txBody>
          <a:bodyPr anchorCtr="0" anchor="ctr" bIns="91425" lIns="91425" spcFirstLastPara="1" rIns="91425" wrap="square" tIns="91425">
            <a:noAutofit/>
          </a:bodyPr>
          <a:lstStyle>
            <a:lvl1pPr lvl="0">
              <a:lnSpc>
                <a:spcPct val="100000"/>
              </a:lnSpc>
              <a:spcBef>
                <a:spcPts val="0"/>
              </a:spcBef>
              <a:spcAft>
                <a:spcPts val="0"/>
              </a:spcAft>
              <a:buClr>
                <a:schemeClr val="lt1"/>
              </a:buClr>
              <a:buSzPts val="800"/>
              <a:buFont typeface="Archivo"/>
              <a:buNone/>
              <a:defRPr b="0" sz="800">
                <a:solidFill>
                  <a:schemeClr val="lt1"/>
                </a:solidFill>
                <a:latin typeface="Archivo"/>
                <a:ea typeface="Archivo"/>
                <a:cs typeface="Archivo"/>
                <a:sym typeface="Archivo"/>
              </a:defRPr>
            </a:lvl1pPr>
            <a:lvl2pPr lvl="1">
              <a:spcBef>
                <a:spcPts val="0"/>
              </a:spcBef>
              <a:spcAft>
                <a:spcPts val="0"/>
              </a:spcAft>
              <a:buClr>
                <a:schemeClr val="lt1"/>
              </a:buClr>
              <a:buSzPts val="1400"/>
              <a:buFont typeface="Archivo"/>
              <a:buNone/>
              <a:defRPr>
                <a:solidFill>
                  <a:schemeClr val="lt1"/>
                </a:solidFill>
                <a:latin typeface="Archivo"/>
                <a:ea typeface="Archivo"/>
                <a:cs typeface="Archivo"/>
                <a:sym typeface="Archivo"/>
              </a:defRPr>
            </a:lvl2pPr>
            <a:lvl3pPr lvl="2">
              <a:spcBef>
                <a:spcPts val="0"/>
              </a:spcBef>
              <a:spcAft>
                <a:spcPts val="0"/>
              </a:spcAft>
              <a:buClr>
                <a:schemeClr val="lt1"/>
              </a:buClr>
              <a:buSzPts val="1400"/>
              <a:buFont typeface="Archivo"/>
              <a:buNone/>
              <a:defRPr>
                <a:solidFill>
                  <a:schemeClr val="lt1"/>
                </a:solidFill>
                <a:latin typeface="Archivo"/>
                <a:ea typeface="Archivo"/>
                <a:cs typeface="Archivo"/>
                <a:sym typeface="Archivo"/>
              </a:defRPr>
            </a:lvl3pPr>
            <a:lvl4pPr lvl="3">
              <a:spcBef>
                <a:spcPts val="0"/>
              </a:spcBef>
              <a:spcAft>
                <a:spcPts val="0"/>
              </a:spcAft>
              <a:buClr>
                <a:schemeClr val="lt1"/>
              </a:buClr>
              <a:buSzPts val="1400"/>
              <a:buFont typeface="Archivo"/>
              <a:buNone/>
              <a:defRPr>
                <a:solidFill>
                  <a:schemeClr val="lt1"/>
                </a:solidFill>
                <a:latin typeface="Archivo"/>
                <a:ea typeface="Archivo"/>
                <a:cs typeface="Archivo"/>
                <a:sym typeface="Archivo"/>
              </a:defRPr>
            </a:lvl4pPr>
            <a:lvl5pPr lvl="4">
              <a:spcBef>
                <a:spcPts val="0"/>
              </a:spcBef>
              <a:spcAft>
                <a:spcPts val="0"/>
              </a:spcAft>
              <a:buClr>
                <a:schemeClr val="lt1"/>
              </a:buClr>
              <a:buSzPts val="1400"/>
              <a:buFont typeface="Archivo"/>
              <a:buNone/>
              <a:defRPr>
                <a:solidFill>
                  <a:schemeClr val="lt1"/>
                </a:solidFill>
                <a:latin typeface="Archivo"/>
                <a:ea typeface="Archivo"/>
                <a:cs typeface="Archivo"/>
                <a:sym typeface="Archivo"/>
              </a:defRPr>
            </a:lvl5pPr>
            <a:lvl6pPr lvl="5">
              <a:spcBef>
                <a:spcPts val="0"/>
              </a:spcBef>
              <a:spcAft>
                <a:spcPts val="0"/>
              </a:spcAft>
              <a:buClr>
                <a:schemeClr val="lt1"/>
              </a:buClr>
              <a:buSzPts val="1400"/>
              <a:buFont typeface="Archivo"/>
              <a:buNone/>
              <a:defRPr>
                <a:solidFill>
                  <a:schemeClr val="lt1"/>
                </a:solidFill>
                <a:latin typeface="Archivo"/>
                <a:ea typeface="Archivo"/>
                <a:cs typeface="Archivo"/>
                <a:sym typeface="Archivo"/>
              </a:defRPr>
            </a:lvl6pPr>
            <a:lvl7pPr lvl="6">
              <a:spcBef>
                <a:spcPts val="0"/>
              </a:spcBef>
              <a:spcAft>
                <a:spcPts val="0"/>
              </a:spcAft>
              <a:buClr>
                <a:schemeClr val="lt1"/>
              </a:buClr>
              <a:buSzPts val="1400"/>
              <a:buFont typeface="Archivo"/>
              <a:buNone/>
              <a:defRPr>
                <a:solidFill>
                  <a:schemeClr val="lt1"/>
                </a:solidFill>
                <a:latin typeface="Archivo"/>
                <a:ea typeface="Archivo"/>
                <a:cs typeface="Archivo"/>
                <a:sym typeface="Archivo"/>
              </a:defRPr>
            </a:lvl7pPr>
            <a:lvl8pPr lvl="7">
              <a:spcBef>
                <a:spcPts val="0"/>
              </a:spcBef>
              <a:spcAft>
                <a:spcPts val="0"/>
              </a:spcAft>
              <a:buClr>
                <a:schemeClr val="lt1"/>
              </a:buClr>
              <a:buSzPts val="1400"/>
              <a:buFont typeface="Archivo"/>
              <a:buNone/>
              <a:defRPr>
                <a:solidFill>
                  <a:schemeClr val="lt1"/>
                </a:solidFill>
                <a:latin typeface="Archivo"/>
                <a:ea typeface="Archivo"/>
                <a:cs typeface="Archivo"/>
                <a:sym typeface="Archivo"/>
              </a:defRPr>
            </a:lvl8pPr>
            <a:lvl9pPr lvl="8">
              <a:spcBef>
                <a:spcPts val="0"/>
              </a:spcBef>
              <a:spcAft>
                <a:spcPts val="0"/>
              </a:spcAft>
              <a:buClr>
                <a:schemeClr val="lt1"/>
              </a:buClr>
              <a:buSzPts val="1400"/>
              <a:buFont typeface="Archivo"/>
              <a:buNone/>
              <a:defRPr>
                <a:solidFill>
                  <a:schemeClr val="lt1"/>
                </a:solidFill>
                <a:latin typeface="Archivo"/>
                <a:ea typeface="Archivo"/>
                <a:cs typeface="Archivo"/>
                <a:sym typeface="Archivo"/>
              </a:defRPr>
            </a:lvl9pPr>
          </a:lstStyle>
          <a:p/>
        </p:txBody>
      </p:sp>
      <p:sp>
        <p:nvSpPr>
          <p:cNvPr id="106" name="Google Shape;106;p19"/>
          <p:cNvSpPr txBox="1"/>
          <p:nvPr>
            <p:ph idx="2" type="subTitle"/>
          </p:nvPr>
        </p:nvSpPr>
        <p:spPr>
          <a:xfrm>
            <a:off x="4762500" y="210875"/>
            <a:ext cx="586800" cy="915900"/>
          </a:xfrm>
          <a:prstGeom prst="rect">
            <a:avLst/>
          </a:prstGeom>
        </p:spPr>
        <p:txBody>
          <a:bodyPr anchorCtr="0" anchor="ctr" bIns="91425" lIns="91425" spcFirstLastPara="1" rIns="91425" wrap="square" tIns="91425">
            <a:noAutofit/>
          </a:bodyPr>
          <a:lstStyle>
            <a:lvl1pPr lvl="0">
              <a:spcBef>
                <a:spcPts val="0"/>
              </a:spcBef>
              <a:spcAft>
                <a:spcPts val="0"/>
              </a:spcAft>
              <a:buClr>
                <a:schemeClr val="lt1"/>
              </a:buClr>
              <a:buSzPts val="1800"/>
              <a:buNone/>
              <a:defRPr sz="1800">
                <a:solidFill>
                  <a:schemeClr val="lt1"/>
                </a:solidFill>
              </a:defRPr>
            </a:lvl1pPr>
            <a:lvl2pPr lvl="1">
              <a:spcBef>
                <a:spcPts val="0"/>
              </a:spcBef>
              <a:spcAft>
                <a:spcPts val="0"/>
              </a:spcAft>
              <a:buClr>
                <a:schemeClr val="lt1"/>
              </a:buClr>
              <a:buSzPts val="1800"/>
              <a:buFont typeface="Darker Grotesque"/>
              <a:buNone/>
              <a:defRPr sz="1800">
                <a:solidFill>
                  <a:schemeClr val="lt1"/>
                </a:solidFill>
              </a:defRPr>
            </a:lvl2pPr>
            <a:lvl3pPr lvl="2">
              <a:spcBef>
                <a:spcPts val="0"/>
              </a:spcBef>
              <a:spcAft>
                <a:spcPts val="0"/>
              </a:spcAft>
              <a:buClr>
                <a:schemeClr val="lt1"/>
              </a:buClr>
              <a:buSzPts val="1800"/>
              <a:buFont typeface="Darker Grotesque"/>
              <a:buNone/>
              <a:defRPr sz="1800">
                <a:solidFill>
                  <a:schemeClr val="lt1"/>
                </a:solidFill>
              </a:defRPr>
            </a:lvl3pPr>
            <a:lvl4pPr lvl="3">
              <a:spcBef>
                <a:spcPts val="0"/>
              </a:spcBef>
              <a:spcAft>
                <a:spcPts val="0"/>
              </a:spcAft>
              <a:buClr>
                <a:schemeClr val="lt1"/>
              </a:buClr>
              <a:buSzPts val="1800"/>
              <a:buFont typeface="Darker Grotesque"/>
              <a:buNone/>
              <a:defRPr sz="1800">
                <a:solidFill>
                  <a:schemeClr val="lt1"/>
                </a:solidFill>
              </a:defRPr>
            </a:lvl4pPr>
            <a:lvl5pPr lvl="4">
              <a:spcBef>
                <a:spcPts val="0"/>
              </a:spcBef>
              <a:spcAft>
                <a:spcPts val="0"/>
              </a:spcAft>
              <a:buClr>
                <a:schemeClr val="lt1"/>
              </a:buClr>
              <a:buSzPts val="1800"/>
              <a:buFont typeface="Darker Grotesque"/>
              <a:buNone/>
              <a:defRPr sz="1800">
                <a:solidFill>
                  <a:schemeClr val="lt1"/>
                </a:solidFill>
              </a:defRPr>
            </a:lvl5pPr>
            <a:lvl6pPr lvl="5">
              <a:spcBef>
                <a:spcPts val="0"/>
              </a:spcBef>
              <a:spcAft>
                <a:spcPts val="0"/>
              </a:spcAft>
              <a:buClr>
                <a:schemeClr val="lt1"/>
              </a:buClr>
              <a:buSzPts val="1800"/>
              <a:buFont typeface="Darker Grotesque"/>
              <a:buNone/>
              <a:defRPr sz="1800">
                <a:solidFill>
                  <a:schemeClr val="lt1"/>
                </a:solidFill>
              </a:defRPr>
            </a:lvl6pPr>
            <a:lvl7pPr lvl="6">
              <a:spcBef>
                <a:spcPts val="0"/>
              </a:spcBef>
              <a:spcAft>
                <a:spcPts val="0"/>
              </a:spcAft>
              <a:buClr>
                <a:schemeClr val="lt1"/>
              </a:buClr>
              <a:buSzPts val="1800"/>
              <a:buFont typeface="Darker Grotesque"/>
              <a:buNone/>
              <a:defRPr sz="1800">
                <a:solidFill>
                  <a:schemeClr val="lt1"/>
                </a:solidFill>
              </a:defRPr>
            </a:lvl7pPr>
            <a:lvl8pPr lvl="7">
              <a:spcBef>
                <a:spcPts val="0"/>
              </a:spcBef>
              <a:spcAft>
                <a:spcPts val="0"/>
              </a:spcAft>
              <a:buClr>
                <a:schemeClr val="lt1"/>
              </a:buClr>
              <a:buSzPts val="1800"/>
              <a:buFont typeface="Darker Grotesque"/>
              <a:buNone/>
              <a:defRPr sz="1800">
                <a:solidFill>
                  <a:schemeClr val="lt1"/>
                </a:solidFill>
              </a:defRPr>
            </a:lvl8pPr>
            <a:lvl9pPr lvl="8">
              <a:spcBef>
                <a:spcPts val="0"/>
              </a:spcBef>
              <a:spcAft>
                <a:spcPts val="0"/>
              </a:spcAft>
              <a:buClr>
                <a:schemeClr val="lt1"/>
              </a:buClr>
              <a:buSzPts val="1800"/>
              <a:buFont typeface="Darker Grotesque"/>
              <a:buNone/>
              <a:defRPr sz="1800">
                <a:solidFill>
                  <a:schemeClr val="lt1"/>
                </a:solidFill>
              </a:defRPr>
            </a:lvl9pPr>
          </a:lstStyle>
          <a:p/>
        </p:txBody>
      </p:sp>
      <p:sp>
        <p:nvSpPr>
          <p:cNvPr id="107" name="Google Shape;107;p19"/>
          <p:cNvSpPr txBox="1"/>
          <p:nvPr>
            <p:ph idx="3" type="subTitle"/>
          </p:nvPr>
        </p:nvSpPr>
        <p:spPr>
          <a:xfrm>
            <a:off x="4762500" y="1307425"/>
            <a:ext cx="586800" cy="2371800"/>
          </a:xfrm>
          <a:prstGeom prst="rect">
            <a:avLst/>
          </a:prstGeom>
        </p:spPr>
        <p:txBody>
          <a:bodyPr anchorCtr="0" anchor="ctr" bIns="91425" lIns="91425" spcFirstLastPara="1" rIns="91425" wrap="square" tIns="91425">
            <a:noAutofit/>
          </a:bodyPr>
          <a:lstStyle>
            <a:lvl1pPr lvl="0">
              <a:spcBef>
                <a:spcPts val="0"/>
              </a:spcBef>
              <a:spcAft>
                <a:spcPts val="0"/>
              </a:spcAft>
              <a:buClr>
                <a:schemeClr val="lt1"/>
              </a:buClr>
              <a:buSzPts val="1800"/>
              <a:buNone/>
              <a:defRPr sz="1800">
                <a:solidFill>
                  <a:schemeClr val="lt1"/>
                </a:solidFill>
              </a:defRPr>
            </a:lvl1pPr>
            <a:lvl2pPr lvl="1">
              <a:spcBef>
                <a:spcPts val="0"/>
              </a:spcBef>
              <a:spcAft>
                <a:spcPts val="0"/>
              </a:spcAft>
              <a:buClr>
                <a:schemeClr val="lt1"/>
              </a:buClr>
              <a:buSzPts val="1800"/>
              <a:buFont typeface="Darker Grotesque"/>
              <a:buNone/>
              <a:defRPr sz="1800">
                <a:solidFill>
                  <a:schemeClr val="lt1"/>
                </a:solidFill>
              </a:defRPr>
            </a:lvl2pPr>
            <a:lvl3pPr lvl="2">
              <a:spcBef>
                <a:spcPts val="0"/>
              </a:spcBef>
              <a:spcAft>
                <a:spcPts val="0"/>
              </a:spcAft>
              <a:buClr>
                <a:schemeClr val="lt1"/>
              </a:buClr>
              <a:buSzPts val="1800"/>
              <a:buFont typeface="Darker Grotesque"/>
              <a:buNone/>
              <a:defRPr sz="1800">
                <a:solidFill>
                  <a:schemeClr val="lt1"/>
                </a:solidFill>
              </a:defRPr>
            </a:lvl3pPr>
            <a:lvl4pPr lvl="3">
              <a:spcBef>
                <a:spcPts val="0"/>
              </a:spcBef>
              <a:spcAft>
                <a:spcPts val="0"/>
              </a:spcAft>
              <a:buClr>
                <a:schemeClr val="lt1"/>
              </a:buClr>
              <a:buSzPts val="1800"/>
              <a:buFont typeface="Darker Grotesque"/>
              <a:buNone/>
              <a:defRPr sz="1800">
                <a:solidFill>
                  <a:schemeClr val="lt1"/>
                </a:solidFill>
              </a:defRPr>
            </a:lvl4pPr>
            <a:lvl5pPr lvl="4">
              <a:spcBef>
                <a:spcPts val="0"/>
              </a:spcBef>
              <a:spcAft>
                <a:spcPts val="0"/>
              </a:spcAft>
              <a:buClr>
                <a:schemeClr val="lt1"/>
              </a:buClr>
              <a:buSzPts val="1800"/>
              <a:buFont typeface="Darker Grotesque"/>
              <a:buNone/>
              <a:defRPr sz="1800">
                <a:solidFill>
                  <a:schemeClr val="lt1"/>
                </a:solidFill>
              </a:defRPr>
            </a:lvl5pPr>
            <a:lvl6pPr lvl="5">
              <a:spcBef>
                <a:spcPts val="0"/>
              </a:spcBef>
              <a:spcAft>
                <a:spcPts val="0"/>
              </a:spcAft>
              <a:buClr>
                <a:schemeClr val="lt1"/>
              </a:buClr>
              <a:buSzPts val="1800"/>
              <a:buFont typeface="Darker Grotesque"/>
              <a:buNone/>
              <a:defRPr sz="1800">
                <a:solidFill>
                  <a:schemeClr val="lt1"/>
                </a:solidFill>
              </a:defRPr>
            </a:lvl6pPr>
            <a:lvl7pPr lvl="6">
              <a:spcBef>
                <a:spcPts val="0"/>
              </a:spcBef>
              <a:spcAft>
                <a:spcPts val="0"/>
              </a:spcAft>
              <a:buClr>
                <a:schemeClr val="lt1"/>
              </a:buClr>
              <a:buSzPts val="1800"/>
              <a:buFont typeface="Darker Grotesque"/>
              <a:buNone/>
              <a:defRPr sz="1800">
                <a:solidFill>
                  <a:schemeClr val="lt1"/>
                </a:solidFill>
              </a:defRPr>
            </a:lvl7pPr>
            <a:lvl8pPr lvl="7">
              <a:spcBef>
                <a:spcPts val="0"/>
              </a:spcBef>
              <a:spcAft>
                <a:spcPts val="0"/>
              </a:spcAft>
              <a:buClr>
                <a:schemeClr val="lt1"/>
              </a:buClr>
              <a:buSzPts val="1800"/>
              <a:buFont typeface="Darker Grotesque"/>
              <a:buNone/>
              <a:defRPr sz="1800">
                <a:solidFill>
                  <a:schemeClr val="lt1"/>
                </a:solidFill>
              </a:defRPr>
            </a:lvl8pPr>
            <a:lvl9pPr lvl="8">
              <a:spcBef>
                <a:spcPts val="0"/>
              </a:spcBef>
              <a:spcAft>
                <a:spcPts val="0"/>
              </a:spcAft>
              <a:buClr>
                <a:schemeClr val="lt1"/>
              </a:buClr>
              <a:buSzPts val="1800"/>
              <a:buFont typeface="Darker Grotesque"/>
              <a:buNone/>
              <a:defRPr sz="1800">
                <a:solidFill>
                  <a:schemeClr val="lt1"/>
                </a:solidFill>
              </a:defRPr>
            </a:lvl9pPr>
          </a:lstStyle>
          <a:p/>
        </p:txBody>
      </p:sp>
      <p:sp>
        <p:nvSpPr>
          <p:cNvPr id="108" name="Google Shape;108;p19"/>
          <p:cNvSpPr txBox="1"/>
          <p:nvPr>
            <p:ph idx="4" type="subTitle"/>
          </p:nvPr>
        </p:nvSpPr>
        <p:spPr>
          <a:xfrm>
            <a:off x="4762500" y="3846775"/>
            <a:ext cx="586800" cy="800400"/>
          </a:xfrm>
          <a:prstGeom prst="rect">
            <a:avLst/>
          </a:prstGeom>
        </p:spPr>
        <p:txBody>
          <a:bodyPr anchorCtr="0" anchor="ctr" bIns="91425" lIns="91425" spcFirstLastPara="1" rIns="91425" wrap="square" tIns="91425">
            <a:noAutofit/>
          </a:bodyPr>
          <a:lstStyle>
            <a:lvl1pPr lvl="0">
              <a:spcBef>
                <a:spcPts val="0"/>
              </a:spcBef>
              <a:spcAft>
                <a:spcPts val="0"/>
              </a:spcAft>
              <a:buClr>
                <a:schemeClr val="lt1"/>
              </a:buClr>
              <a:buSzPts val="1800"/>
              <a:buNone/>
              <a:defRPr sz="1800">
                <a:solidFill>
                  <a:schemeClr val="lt1"/>
                </a:solidFill>
              </a:defRPr>
            </a:lvl1pPr>
            <a:lvl2pPr lvl="1">
              <a:spcBef>
                <a:spcPts val="0"/>
              </a:spcBef>
              <a:spcAft>
                <a:spcPts val="0"/>
              </a:spcAft>
              <a:buClr>
                <a:schemeClr val="lt1"/>
              </a:buClr>
              <a:buSzPts val="1800"/>
              <a:buFont typeface="Darker Grotesque"/>
              <a:buNone/>
              <a:defRPr sz="1800">
                <a:solidFill>
                  <a:schemeClr val="lt1"/>
                </a:solidFill>
              </a:defRPr>
            </a:lvl2pPr>
            <a:lvl3pPr lvl="2">
              <a:spcBef>
                <a:spcPts val="0"/>
              </a:spcBef>
              <a:spcAft>
                <a:spcPts val="0"/>
              </a:spcAft>
              <a:buClr>
                <a:schemeClr val="lt1"/>
              </a:buClr>
              <a:buSzPts val="1800"/>
              <a:buFont typeface="Darker Grotesque"/>
              <a:buNone/>
              <a:defRPr sz="1800">
                <a:solidFill>
                  <a:schemeClr val="lt1"/>
                </a:solidFill>
              </a:defRPr>
            </a:lvl3pPr>
            <a:lvl4pPr lvl="3">
              <a:spcBef>
                <a:spcPts val="0"/>
              </a:spcBef>
              <a:spcAft>
                <a:spcPts val="0"/>
              </a:spcAft>
              <a:buClr>
                <a:schemeClr val="lt1"/>
              </a:buClr>
              <a:buSzPts val="1800"/>
              <a:buFont typeface="Darker Grotesque"/>
              <a:buNone/>
              <a:defRPr sz="1800">
                <a:solidFill>
                  <a:schemeClr val="lt1"/>
                </a:solidFill>
              </a:defRPr>
            </a:lvl4pPr>
            <a:lvl5pPr lvl="4">
              <a:spcBef>
                <a:spcPts val="0"/>
              </a:spcBef>
              <a:spcAft>
                <a:spcPts val="0"/>
              </a:spcAft>
              <a:buClr>
                <a:schemeClr val="lt1"/>
              </a:buClr>
              <a:buSzPts val="1800"/>
              <a:buFont typeface="Darker Grotesque"/>
              <a:buNone/>
              <a:defRPr sz="1800">
                <a:solidFill>
                  <a:schemeClr val="lt1"/>
                </a:solidFill>
              </a:defRPr>
            </a:lvl5pPr>
            <a:lvl6pPr lvl="5">
              <a:spcBef>
                <a:spcPts val="0"/>
              </a:spcBef>
              <a:spcAft>
                <a:spcPts val="0"/>
              </a:spcAft>
              <a:buClr>
                <a:schemeClr val="lt1"/>
              </a:buClr>
              <a:buSzPts val="1800"/>
              <a:buFont typeface="Darker Grotesque"/>
              <a:buNone/>
              <a:defRPr sz="1800">
                <a:solidFill>
                  <a:schemeClr val="lt1"/>
                </a:solidFill>
              </a:defRPr>
            </a:lvl6pPr>
            <a:lvl7pPr lvl="6">
              <a:spcBef>
                <a:spcPts val="0"/>
              </a:spcBef>
              <a:spcAft>
                <a:spcPts val="0"/>
              </a:spcAft>
              <a:buClr>
                <a:schemeClr val="lt1"/>
              </a:buClr>
              <a:buSzPts val="1800"/>
              <a:buFont typeface="Darker Grotesque"/>
              <a:buNone/>
              <a:defRPr sz="1800">
                <a:solidFill>
                  <a:schemeClr val="lt1"/>
                </a:solidFill>
              </a:defRPr>
            </a:lvl7pPr>
            <a:lvl8pPr lvl="7">
              <a:spcBef>
                <a:spcPts val="0"/>
              </a:spcBef>
              <a:spcAft>
                <a:spcPts val="0"/>
              </a:spcAft>
              <a:buClr>
                <a:schemeClr val="lt1"/>
              </a:buClr>
              <a:buSzPts val="1800"/>
              <a:buFont typeface="Darker Grotesque"/>
              <a:buNone/>
              <a:defRPr sz="1800">
                <a:solidFill>
                  <a:schemeClr val="lt1"/>
                </a:solidFill>
              </a:defRPr>
            </a:lvl8pPr>
            <a:lvl9pPr lvl="8">
              <a:spcBef>
                <a:spcPts val="0"/>
              </a:spcBef>
              <a:spcAft>
                <a:spcPts val="0"/>
              </a:spcAft>
              <a:buClr>
                <a:schemeClr val="lt1"/>
              </a:buClr>
              <a:buSzPts val="1800"/>
              <a:buFont typeface="Darker Grotesque"/>
              <a:buNone/>
              <a:defRPr sz="1800">
                <a:solidFill>
                  <a:schemeClr val="lt1"/>
                </a:solidFill>
              </a:defRPr>
            </a:lvl9pPr>
          </a:lstStyle>
          <a:p/>
        </p:txBody>
      </p:sp>
      <p:sp>
        <p:nvSpPr>
          <p:cNvPr id="109" name="Google Shape;109;p19"/>
          <p:cNvSpPr txBox="1"/>
          <p:nvPr>
            <p:ph idx="5" type="body"/>
          </p:nvPr>
        </p:nvSpPr>
        <p:spPr>
          <a:xfrm>
            <a:off x="5922019" y="223650"/>
            <a:ext cx="2922300" cy="915900"/>
          </a:xfrm>
          <a:prstGeom prst="rect">
            <a:avLst/>
          </a:prstGeom>
        </p:spPr>
        <p:txBody>
          <a:bodyPr anchorCtr="0" anchor="ctr" bIns="91425" lIns="91425" spcFirstLastPara="1" rIns="91425" wrap="square" tIns="91425">
            <a:noAutofit/>
          </a:bodyPr>
          <a:lstStyle>
            <a:lvl1pPr indent="-292100" lvl="0" marL="457200">
              <a:spcBef>
                <a:spcPts val="0"/>
              </a:spcBef>
              <a:spcAft>
                <a:spcPts val="0"/>
              </a:spcAft>
              <a:buClr>
                <a:schemeClr val="lt1"/>
              </a:buClr>
              <a:buSzPts val="1000"/>
              <a:buChar char="●"/>
              <a:defRPr>
                <a:solidFill>
                  <a:schemeClr val="lt1"/>
                </a:solidFill>
              </a:defRPr>
            </a:lvl1pPr>
            <a:lvl2pPr indent="-292100" lvl="1" marL="914400">
              <a:spcBef>
                <a:spcPts val="0"/>
              </a:spcBef>
              <a:spcAft>
                <a:spcPts val="0"/>
              </a:spcAft>
              <a:buClr>
                <a:schemeClr val="lt1"/>
              </a:buClr>
              <a:buSzPts val="1000"/>
              <a:buChar char="○"/>
              <a:defRPr>
                <a:solidFill>
                  <a:schemeClr val="lt1"/>
                </a:solidFill>
              </a:defRPr>
            </a:lvl2pPr>
            <a:lvl3pPr indent="-292100" lvl="2" marL="1371600">
              <a:spcBef>
                <a:spcPts val="0"/>
              </a:spcBef>
              <a:spcAft>
                <a:spcPts val="0"/>
              </a:spcAft>
              <a:buClr>
                <a:schemeClr val="lt1"/>
              </a:buClr>
              <a:buSzPts val="1000"/>
              <a:buChar char="■"/>
              <a:defRPr>
                <a:solidFill>
                  <a:schemeClr val="lt1"/>
                </a:solidFill>
              </a:defRPr>
            </a:lvl3pPr>
            <a:lvl4pPr indent="-292100" lvl="3" marL="1828800">
              <a:spcBef>
                <a:spcPts val="0"/>
              </a:spcBef>
              <a:spcAft>
                <a:spcPts val="0"/>
              </a:spcAft>
              <a:buClr>
                <a:schemeClr val="lt1"/>
              </a:buClr>
              <a:buSzPts val="1000"/>
              <a:buChar char="●"/>
              <a:defRPr>
                <a:solidFill>
                  <a:schemeClr val="lt1"/>
                </a:solidFill>
              </a:defRPr>
            </a:lvl4pPr>
            <a:lvl5pPr indent="-292100" lvl="4" marL="2286000">
              <a:spcBef>
                <a:spcPts val="0"/>
              </a:spcBef>
              <a:spcAft>
                <a:spcPts val="0"/>
              </a:spcAft>
              <a:buClr>
                <a:schemeClr val="lt1"/>
              </a:buClr>
              <a:buSzPts val="1000"/>
              <a:buChar char="○"/>
              <a:defRPr>
                <a:solidFill>
                  <a:schemeClr val="lt1"/>
                </a:solidFill>
              </a:defRPr>
            </a:lvl5pPr>
            <a:lvl6pPr indent="-292100" lvl="5" marL="2743200">
              <a:spcBef>
                <a:spcPts val="0"/>
              </a:spcBef>
              <a:spcAft>
                <a:spcPts val="0"/>
              </a:spcAft>
              <a:buClr>
                <a:schemeClr val="lt1"/>
              </a:buClr>
              <a:buSzPts val="1000"/>
              <a:buChar char="■"/>
              <a:defRPr>
                <a:solidFill>
                  <a:schemeClr val="lt1"/>
                </a:solidFill>
              </a:defRPr>
            </a:lvl6pPr>
            <a:lvl7pPr indent="-292100" lvl="6" marL="3200400">
              <a:spcBef>
                <a:spcPts val="0"/>
              </a:spcBef>
              <a:spcAft>
                <a:spcPts val="0"/>
              </a:spcAft>
              <a:buClr>
                <a:schemeClr val="lt1"/>
              </a:buClr>
              <a:buSzPts val="1000"/>
              <a:buChar char="●"/>
              <a:defRPr>
                <a:solidFill>
                  <a:schemeClr val="lt1"/>
                </a:solidFill>
              </a:defRPr>
            </a:lvl7pPr>
            <a:lvl8pPr indent="-292100" lvl="7" marL="3657600">
              <a:spcBef>
                <a:spcPts val="0"/>
              </a:spcBef>
              <a:spcAft>
                <a:spcPts val="0"/>
              </a:spcAft>
              <a:buClr>
                <a:schemeClr val="lt1"/>
              </a:buClr>
              <a:buSzPts val="1000"/>
              <a:buChar char="○"/>
              <a:defRPr>
                <a:solidFill>
                  <a:schemeClr val="lt1"/>
                </a:solidFill>
              </a:defRPr>
            </a:lvl8pPr>
            <a:lvl9pPr indent="-292100" lvl="8" marL="4114800">
              <a:spcBef>
                <a:spcPts val="0"/>
              </a:spcBef>
              <a:spcAft>
                <a:spcPts val="0"/>
              </a:spcAft>
              <a:buClr>
                <a:schemeClr val="lt1"/>
              </a:buClr>
              <a:buSzPts val="1000"/>
              <a:buChar char="■"/>
              <a:defRPr>
                <a:solidFill>
                  <a:schemeClr val="lt1"/>
                </a:solidFill>
              </a:defRPr>
            </a:lvl9pPr>
          </a:lstStyle>
          <a:p/>
        </p:txBody>
      </p:sp>
      <p:sp>
        <p:nvSpPr>
          <p:cNvPr id="110" name="Google Shape;110;p19"/>
          <p:cNvSpPr txBox="1"/>
          <p:nvPr>
            <p:ph idx="6" type="body"/>
          </p:nvPr>
        </p:nvSpPr>
        <p:spPr>
          <a:xfrm>
            <a:off x="5922019" y="1307400"/>
            <a:ext cx="2922300" cy="2371800"/>
          </a:xfrm>
          <a:prstGeom prst="rect">
            <a:avLst/>
          </a:prstGeom>
        </p:spPr>
        <p:txBody>
          <a:bodyPr anchorCtr="0" anchor="ctr" bIns="91425" lIns="91425" spcFirstLastPara="1" rIns="91425" wrap="square" tIns="91425">
            <a:noAutofit/>
          </a:bodyPr>
          <a:lstStyle>
            <a:lvl1pPr indent="-292100" lvl="0" marL="457200">
              <a:spcBef>
                <a:spcPts val="0"/>
              </a:spcBef>
              <a:spcAft>
                <a:spcPts val="0"/>
              </a:spcAft>
              <a:buClr>
                <a:schemeClr val="lt1"/>
              </a:buClr>
              <a:buSzPts val="1000"/>
              <a:buChar char="●"/>
              <a:defRPr>
                <a:solidFill>
                  <a:schemeClr val="lt1"/>
                </a:solidFill>
              </a:defRPr>
            </a:lvl1pPr>
            <a:lvl2pPr indent="-292100" lvl="1" marL="914400">
              <a:spcBef>
                <a:spcPts val="0"/>
              </a:spcBef>
              <a:spcAft>
                <a:spcPts val="0"/>
              </a:spcAft>
              <a:buClr>
                <a:schemeClr val="lt1"/>
              </a:buClr>
              <a:buSzPts val="1000"/>
              <a:buChar char="○"/>
              <a:defRPr>
                <a:solidFill>
                  <a:schemeClr val="lt1"/>
                </a:solidFill>
              </a:defRPr>
            </a:lvl2pPr>
            <a:lvl3pPr indent="-292100" lvl="2" marL="1371600">
              <a:spcBef>
                <a:spcPts val="0"/>
              </a:spcBef>
              <a:spcAft>
                <a:spcPts val="0"/>
              </a:spcAft>
              <a:buClr>
                <a:schemeClr val="lt1"/>
              </a:buClr>
              <a:buSzPts val="1000"/>
              <a:buChar char="■"/>
              <a:defRPr>
                <a:solidFill>
                  <a:schemeClr val="lt1"/>
                </a:solidFill>
              </a:defRPr>
            </a:lvl3pPr>
            <a:lvl4pPr indent="-292100" lvl="3" marL="1828800">
              <a:spcBef>
                <a:spcPts val="0"/>
              </a:spcBef>
              <a:spcAft>
                <a:spcPts val="0"/>
              </a:spcAft>
              <a:buClr>
                <a:schemeClr val="lt1"/>
              </a:buClr>
              <a:buSzPts val="1000"/>
              <a:buChar char="●"/>
              <a:defRPr>
                <a:solidFill>
                  <a:schemeClr val="lt1"/>
                </a:solidFill>
              </a:defRPr>
            </a:lvl4pPr>
            <a:lvl5pPr indent="-292100" lvl="4" marL="2286000">
              <a:spcBef>
                <a:spcPts val="0"/>
              </a:spcBef>
              <a:spcAft>
                <a:spcPts val="0"/>
              </a:spcAft>
              <a:buClr>
                <a:schemeClr val="lt1"/>
              </a:buClr>
              <a:buSzPts val="1000"/>
              <a:buChar char="○"/>
              <a:defRPr>
                <a:solidFill>
                  <a:schemeClr val="lt1"/>
                </a:solidFill>
              </a:defRPr>
            </a:lvl5pPr>
            <a:lvl6pPr indent="-292100" lvl="5" marL="2743200">
              <a:spcBef>
                <a:spcPts val="0"/>
              </a:spcBef>
              <a:spcAft>
                <a:spcPts val="0"/>
              </a:spcAft>
              <a:buClr>
                <a:schemeClr val="lt1"/>
              </a:buClr>
              <a:buSzPts val="1000"/>
              <a:buChar char="■"/>
              <a:defRPr>
                <a:solidFill>
                  <a:schemeClr val="lt1"/>
                </a:solidFill>
              </a:defRPr>
            </a:lvl6pPr>
            <a:lvl7pPr indent="-292100" lvl="6" marL="3200400">
              <a:spcBef>
                <a:spcPts val="0"/>
              </a:spcBef>
              <a:spcAft>
                <a:spcPts val="0"/>
              </a:spcAft>
              <a:buClr>
                <a:schemeClr val="lt1"/>
              </a:buClr>
              <a:buSzPts val="1000"/>
              <a:buChar char="●"/>
              <a:defRPr>
                <a:solidFill>
                  <a:schemeClr val="lt1"/>
                </a:solidFill>
              </a:defRPr>
            </a:lvl7pPr>
            <a:lvl8pPr indent="-292100" lvl="7" marL="3657600">
              <a:spcBef>
                <a:spcPts val="0"/>
              </a:spcBef>
              <a:spcAft>
                <a:spcPts val="0"/>
              </a:spcAft>
              <a:buClr>
                <a:schemeClr val="lt1"/>
              </a:buClr>
              <a:buSzPts val="1000"/>
              <a:buChar char="○"/>
              <a:defRPr>
                <a:solidFill>
                  <a:schemeClr val="lt1"/>
                </a:solidFill>
              </a:defRPr>
            </a:lvl8pPr>
            <a:lvl9pPr indent="-292100" lvl="8" marL="4114800">
              <a:spcBef>
                <a:spcPts val="0"/>
              </a:spcBef>
              <a:spcAft>
                <a:spcPts val="0"/>
              </a:spcAft>
              <a:buClr>
                <a:schemeClr val="lt1"/>
              </a:buClr>
              <a:buSzPts val="1000"/>
              <a:buChar char="■"/>
              <a:defRPr>
                <a:solidFill>
                  <a:schemeClr val="lt1"/>
                </a:solidFill>
              </a:defRPr>
            </a:lvl9pPr>
          </a:lstStyle>
          <a:p/>
        </p:txBody>
      </p:sp>
      <p:sp>
        <p:nvSpPr>
          <p:cNvPr id="111" name="Google Shape;111;p19"/>
          <p:cNvSpPr txBox="1"/>
          <p:nvPr>
            <p:ph idx="7" type="body"/>
          </p:nvPr>
        </p:nvSpPr>
        <p:spPr>
          <a:xfrm>
            <a:off x="5922019" y="3846775"/>
            <a:ext cx="2922300" cy="800400"/>
          </a:xfrm>
          <a:prstGeom prst="rect">
            <a:avLst/>
          </a:prstGeom>
        </p:spPr>
        <p:txBody>
          <a:bodyPr anchorCtr="0" anchor="ctr" bIns="91425" lIns="91425" spcFirstLastPara="1" rIns="91425" wrap="square" tIns="91425">
            <a:noAutofit/>
          </a:bodyPr>
          <a:lstStyle>
            <a:lvl1pPr indent="-292100" lvl="0" marL="457200">
              <a:spcBef>
                <a:spcPts val="0"/>
              </a:spcBef>
              <a:spcAft>
                <a:spcPts val="0"/>
              </a:spcAft>
              <a:buClr>
                <a:schemeClr val="lt1"/>
              </a:buClr>
              <a:buSzPts val="1000"/>
              <a:buChar char="●"/>
              <a:defRPr>
                <a:solidFill>
                  <a:schemeClr val="lt1"/>
                </a:solidFill>
              </a:defRPr>
            </a:lvl1pPr>
            <a:lvl2pPr indent="-292100" lvl="1" marL="914400">
              <a:spcBef>
                <a:spcPts val="0"/>
              </a:spcBef>
              <a:spcAft>
                <a:spcPts val="0"/>
              </a:spcAft>
              <a:buClr>
                <a:schemeClr val="lt1"/>
              </a:buClr>
              <a:buSzPts val="1000"/>
              <a:buChar char="○"/>
              <a:defRPr>
                <a:solidFill>
                  <a:schemeClr val="lt1"/>
                </a:solidFill>
              </a:defRPr>
            </a:lvl2pPr>
            <a:lvl3pPr indent="-292100" lvl="2" marL="1371600">
              <a:spcBef>
                <a:spcPts val="0"/>
              </a:spcBef>
              <a:spcAft>
                <a:spcPts val="0"/>
              </a:spcAft>
              <a:buClr>
                <a:schemeClr val="lt1"/>
              </a:buClr>
              <a:buSzPts val="1000"/>
              <a:buChar char="■"/>
              <a:defRPr>
                <a:solidFill>
                  <a:schemeClr val="lt1"/>
                </a:solidFill>
              </a:defRPr>
            </a:lvl3pPr>
            <a:lvl4pPr indent="-292100" lvl="3" marL="1828800">
              <a:spcBef>
                <a:spcPts val="0"/>
              </a:spcBef>
              <a:spcAft>
                <a:spcPts val="0"/>
              </a:spcAft>
              <a:buClr>
                <a:schemeClr val="lt1"/>
              </a:buClr>
              <a:buSzPts val="1000"/>
              <a:buChar char="●"/>
              <a:defRPr>
                <a:solidFill>
                  <a:schemeClr val="lt1"/>
                </a:solidFill>
              </a:defRPr>
            </a:lvl4pPr>
            <a:lvl5pPr indent="-292100" lvl="4" marL="2286000">
              <a:spcBef>
                <a:spcPts val="0"/>
              </a:spcBef>
              <a:spcAft>
                <a:spcPts val="0"/>
              </a:spcAft>
              <a:buClr>
                <a:schemeClr val="lt1"/>
              </a:buClr>
              <a:buSzPts val="1000"/>
              <a:buChar char="○"/>
              <a:defRPr>
                <a:solidFill>
                  <a:schemeClr val="lt1"/>
                </a:solidFill>
              </a:defRPr>
            </a:lvl5pPr>
            <a:lvl6pPr indent="-292100" lvl="5" marL="2743200">
              <a:spcBef>
                <a:spcPts val="0"/>
              </a:spcBef>
              <a:spcAft>
                <a:spcPts val="0"/>
              </a:spcAft>
              <a:buClr>
                <a:schemeClr val="lt1"/>
              </a:buClr>
              <a:buSzPts val="1000"/>
              <a:buChar char="■"/>
              <a:defRPr>
                <a:solidFill>
                  <a:schemeClr val="lt1"/>
                </a:solidFill>
              </a:defRPr>
            </a:lvl6pPr>
            <a:lvl7pPr indent="-292100" lvl="6" marL="3200400">
              <a:spcBef>
                <a:spcPts val="0"/>
              </a:spcBef>
              <a:spcAft>
                <a:spcPts val="0"/>
              </a:spcAft>
              <a:buClr>
                <a:schemeClr val="lt1"/>
              </a:buClr>
              <a:buSzPts val="1000"/>
              <a:buChar char="●"/>
              <a:defRPr>
                <a:solidFill>
                  <a:schemeClr val="lt1"/>
                </a:solidFill>
              </a:defRPr>
            </a:lvl7pPr>
            <a:lvl8pPr indent="-292100" lvl="7" marL="3657600">
              <a:spcBef>
                <a:spcPts val="0"/>
              </a:spcBef>
              <a:spcAft>
                <a:spcPts val="0"/>
              </a:spcAft>
              <a:buClr>
                <a:schemeClr val="lt1"/>
              </a:buClr>
              <a:buSzPts val="1000"/>
              <a:buChar char="○"/>
              <a:defRPr>
                <a:solidFill>
                  <a:schemeClr val="lt1"/>
                </a:solidFill>
              </a:defRPr>
            </a:lvl8pPr>
            <a:lvl9pPr indent="-292100" lvl="8" marL="4114800">
              <a:spcBef>
                <a:spcPts val="0"/>
              </a:spcBef>
              <a:spcAft>
                <a:spcPts val="0"/>
              </a:spcAft>
              <a:buClr>
                <a:schemeClr val="lt1"/>
              </a:buClr>
              <a:buSzPts val="1000"/>
              <a:buChar char="■"/>
              <a:defRPr>
                <a:solidFill>
                  <a:schemeClr val="lt1"/>
                </a:solidFill>
              </a:defRPr>
            </a:lvl9pPr>
          </a:lstStyle>
          <a:p/>
        </p:txBody>
      </p:sp>
      <p:sp>
        <p:nvSpPr>
          <p:cNvPr id="112" name="Google Shape;112;p19"/>
          <p:cNvSpPr txBox="1"/>
          <p:nvPr/>
        </p:nvSpPr>
        <p:spPr>
          <a:xfrm>
            <a:off x="8087300" y="4820575"/>
            <a:ext cx="828000" cy="188700"/>
          </a:xfrm>
          <a:prstGeom prst="rect">
            <a:avLst/>
          </a:prstGeom>
          <a:noFill/>
          <a:ln>
            <a:noFill/>
          </a:ln>
        </p:spPr>
        <p:txBody>
          <a:bodyPr anchorCtr="0" anchor="ctr" bIns="91425" lIns="91425" spcFirstLastPara="1" rIns="91425" wrap="square" tIns="91425">
            <a:noAutofit/>
          </a:bodyPr>
          <a:lstStyle/>
          <a:p>
            <a:pPr indent="0" lvl="0" marL="0" rtl="0" algn="r">
              <a:spcBef>
                <a:spcPts val="0"/>
              </a:spcBef>
              <a:spcAft>
                <a:spcPts val="0"/>
              </a:spcAft>
              <a:buNone/>
            </a:pPr>
            <a:fld id="{00000000-1234-1234-1234-123412341234}" type="slidenum">
              <a:rPr lang="en" sz="800">
                <a:solidFill>
                  <a:schemeClr val="lt1"/>
                </a:solidFill>
                <a:latin typeface="Archivo"/>
                <a:ea typeface="Archivo"/>
                <a:cs typeface="Archivo"/>
                <a:sym typeface="Archivo"/>
              </a:rPr>
              <a:t>‹#›</a:t>
            </a:fld>
            <a:endParaRPr sz="800">
              <a:solidFill>
                <a:schemeClr val="lt1"/>
              </a:solidFill>
              <a:latin typeface="Archivo"/>
              <a:ea typeface="Archivo"/>
              <a:cs typeface="Archivo"/>
              <a:sym typeface="Archivo"/>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roducts">
  <p:cSld name="CUSTOM">
    <p:spTree>
      <p:nvGrpSpPr>
        <p:cNvPr id="113" name="Shape 113"/>
        <p:cNvGrpSpPr/>
        <p:nvPr/>
      </p:nvGrpSpPr>
      <p:grpSpPr>
        <a:xfrm>
          <a:off x="0" y="0"/>
          <a:ext cx="0" cy="0"/>
          <a:chOff x="0" y="0"/>
          <a:chExt cx="0" cy="0"/>
        </a:xfrm>
      </p:grpSpPr>
      <p:sp>
        <p:nvSpPr>
          <p:cNvPr id="114" name="Google Shape;114;p20"/>
          <p:cNvSpPr/>
          <p:nvPr/>
        </p:nvSpPr>
        <p:spPr>
          <a:xfrm>
            <a:off x="228625" y="223625"/>
            <a:ext cx="8686800" cy="1180200"/>
          </a:xfrm>
          <a:prstGeom prst="roundRect">
            <a:avLst>
              <a:gd fmla="val 18213" name="adj"/>
            </a:avLst>
          </a:prstGeom>
          <a:noFill/>
          <a:ln cap="flat" cmpd="sng" w="19050">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115" name="Google Shape;115;p20"/>
          <p:cNvSpPr/>
          <p:nvPr>
            <p:ph idx="2" type="pic"/>
          </p:nvPr>
        </p:nvSpPr>
        <p:spPr>
          <a:xfrm>
            <a:off x="228375" y="1508150"/>
            <a:ext cx="2082900" cy="3138900"/>
          </a:xfrm>
          <a:prstGeom prst="roundRect">
            <a:avLst>
              <a:gd fmla="val 16667" name="adj"/>
            </a:avLst>
          </a:prstGeom>
          <a:noFill/>
          <a:ln>
            <a:noFill/>
          </a:ln>
        </p:spPr>
      </p:sp>
      <p:sp>
        <p:nvSpPr>
          <p:cNvPr id="116" name="Google Shape;116;p20"/>
          <p:cNvSpPr/>
          <p:nvPr/>
        </p:nvSpPr>
        <p:spPr>
          <a:xfrm>
            <a:off x="228600" y="4820575"/>
            <a:ext cx="8686800" cy="188700"/>
          </a:xfrm>
          <a:prstGeom prst="roundRect">
            <a:avLst>
              <a:gd fmla="val 31123" name="adj"/>
            </a:avLst>
          </a:prstGeom>
          <a:solidFill>
            <a:schemeClr val="dk2"/>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117" name="Google Shape;117;p20"/>
          <p:cNvSpPr txBox="1"/>
          <p:nvPr>
            <p:ph idx="1" type="subTitle"/>
          </p:nvPr>
        </p:nvSpPr>
        <p:spPr>
          <a:xfrm>
            <a:off x="228600" y="4820575"/>
            <a:ext cx="3691500" cy="188700"/>
          </a:xfrm>
          <a:prstGeom prst="rect">
            <a:avLst/>
          </a:prstGeom>
        </p:spPr>
        <p:txBody>
          <a:bodyPr anchorCtr="0" anchor="ctr" bIns="91425" lIns="91425" spcFirstLastPara="1" rIns="91425" wrap="square" tIns="91425">
            <a:noAutofit/>
          </a:bodyPr>
          <a:lstStyle>
            <a:lvl1pPr lvl="0">
              <a:lnSpc>
                <a:spcPct val="100000"/>
              </a:lnSpc>
              <a:spcBef>
                <a:spcPts val="0"/>
              </a:spcBef>
              <a:spcAft>
                <a:spcPts val="0"/>
              </a:spcAft>
              <a:buClr>
                <a:schemeClr val="lt1"/>
              </a:buClr>
              <a:buSzPts val="800"/>
              <a:buFont typeface="Archivo"/>
              <a:buNone/>
              <a:defRPr b="0" sz="800">
                <a:solidFill>
                  <a:schemeClr val="lt1"/>
                </a:solidFill>
                <a:latin typeface="Archivo"/>
                <a:ea typeface="Archivo"/>
                <a:cs typeface="Archivo"/>
                <a:sym typeface="Archivo"/>
              </a:defRPr>
            </a:lvl1pPr>
            <a:lvl2pPr lvl="1">
              <a:lnSpc>
                <a:spcPct val="100000"/>
              </a:lnSpc>
              <a:spcBef>
                <a:spcPts val="0"/>
              </a:spcBef>
              <a:spcAft>
                <a:spcPts val="0"/>
              </a:spcAft>
              <a:buClr>
                <a:schemeClr val="lt1"/>
              </a:buClr>
              <a:buSzPts val="1400"/>
              <a:buNone/>
              <a:defRPr>
                <a:solidFill>
                  <a:schemeClr val="lt1"/>
                </a:solidFill>
              </a:defRPr>
            </a:lvl2pPr>
            <a:lvl3pPr lvl="2">
              <a:lnSpc>
                <a:spcPct val="100000"/>
              </a:lnSpc>
              <a:spcBef>
                <a:spcPts val="0"/>
              </a:spcBef>
              <a:spcAft>
                <a:spcPts val="0"/>
              </a:spcAft>
              <a:buClr>
                <a:schemeClr val="lt1"/>
              </a:buClr>
              <a:buSzPts val="1400"/>
              <a:buNone/>
              <a:defRPr>
                <a:solidFill>
                  <a:schemeClr val="lt1"/>
                </a:solidFill>
              </a:defRPr>
            </a:lvl3pPr>
            <a:lvl4pPr lvl="3">
              <a:lnSpc>
                <a:spcPct val="100000"/>
              </a:lnSpc>
              <a:spcBef>
                <a:spcPts val="0"/>
              </a:spcBef>
              <a:spcAft>
                <a:spcPts val="0"/>
              </a:spcAft>
              <a:buClr>
                <a:schemeClr val="lt1"/>
              </a:buClr>
              <a:buSzPts val="1400"/>
              <a:buNone/>
              <a:defRPr>
                <a:solidFill>
                  <a:schemeClr val="lt1"/>
                </a:solidFill>
              </a:defRPr>
            </a:lvl4pPr>
            <a:lvl5pPr lvl="4">
              <a:lnSpc>
                <a:spcPct val="100000"/>
              </a:lnSpc>
              <a:spcBef>
                <a:spcPts val="0"/>
              </a:spcBef>
              <a:spcAft>
                <a:spcPts val="0"/>
              </a:spcAft>
              <a:buClr>
                <a:schemeClr val="lt1"/>
              </a:buClr>
              <a:buSzPts val="1400"/>
              <a:buNone/>
              <a:defRPr>
                <a:solidFill>
                  <a:schemeClr val="lt1"/>
                </a:solidFill>
              </a:defRPr>
            </a:lvl5pPr>
            <a:lvl6pPr lvl="5">
              <a:lnSpc>
                <a:spcPct val="100000"/>
              </a:lnSpc>
              <a:spcBef>
                <a:spcPts val="0"/>
              </a:spcBef>
              <a:spcAft>
                <a:spcPts val="0"/>
              </a:spcAft>
              <a:buClr>
                <a:schemeClr val="lt1"/>
              </a:buClr>
              <a:buSzPts val="1400"/>
              <a:buNone/>
              <a:defRPr>
                <a:solidFill>
                  <a:schemeClr val="lt1"/>
                </a:solidFill>
              </a:defRPr>
            </a:lvl6pPr>
            <a:lvl7pPr lvl="6">
              <a:lnSpc>
                <a:spcPct val="100000"/>
              </a:lnSpc>
              <a:spcBef>
                <a:spcPts val="0"/>
              </a:spcBef>
              <a:spcAft>
                <a:spcPts val="0"/>
              </a:spcAft>
              <a:buClr>
                <a:schemeClr val="lt1"/>
              </a:buClr>
              <a:buSzPts val="1400"/>
              <a:buNone/>
              <a:defRPr>
                <a:solidFill>
                  <a:schemeClr val="lt1"/>
                </a:solidFill>
              </a:defRPr>
            </a:lvl7pPr>
            <a:lvl8pPr lvl="7">
              <a:lnSpc>
                <a:spcPct val="100000"/>
              </a:lnSpc>
              <a:spcBef>
                <a:spcPts val="0"/>
              </a:spcBef>
              <a:spcAft>
                <a:spcPts val="0"/>
              </a:spcAft>
              <a:buClr>
                <a:schemeClr val="lt1"/>
              </a:buClr>
              <a:buSzPts val="1400"/>
              <a:buNone/>
              <a:defRPr>
                <a:solidFill>
                  <a:schemeClr val="lt1"/>
                </a:solidFill>
              </a:defRPr>
            </a:lvl8pPr>
            <a:lvl9pPr lvl="8">
              <a:lnSpc>
                <a:spcPct val="100000"/>
              </a:lnSpc>
              <a:spcBef>
                <a:spcPts val="0"/>
              </a:spcBef>
              <a:spcAft>
                <a:spcPts val="0"/>
              </a:spcAft>
              <a:buClr>
                <a:schemeClr val="lt1"/>
              </a:buClr>
              <a:buSzPts val="1400"/>
              <a:buNone/>
              <a:defRPr>
                <a:solidFill>
                  <a:schemeClr val="lt1"/>
                </a:solidFill>
              </a:defRPr>
            </a:lvl9pPr>
          </a:lstStyle>
          <a:p/>
        </p:txBody>
      </p:sp>
      <p:sp>
        <p:nvSpPr>
          <p:cNvPr id="118" name="Google Shape;118;p20"/>
          <p:cNvSpPr txBox="1"/>
          <p:nvPr>
            <p:ph type="title"/>
          </p:nvPr>
        </p:nvSpPr>
        <p:spPr>
          <a:xfrm>
            <a:off x="342900" y="269025"/>
            <a:ext cx="3457200" cy="850500"/>
          </a:xfrm>
          <a:prstGeom prst="rect">
            <a:avLst/>
          </a:prstGeom>
        </p:spPr>
        <p:txBody>
          <a:bodyPr anchorCtr="0" anchor="t" bIns="91425" lIns="91425" spcFirstLastPara="1" rIns="91425" wrap="square" tIns="91425">
            <a:noAutofit/>
          </a:bodyPr>
          <a:lstStyle>
            <a:lvl1pPr lvl="0">
              <a:spcBef>
                <a:spcPts val="0"/>
              </a:spcBef>
              <a:spcAft>
                <a:spcPts val="0"/>
              </a:spcAft>
              <a:buSzPts val="4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19" name="Google Shape;119;p20"/>
          <p:cNvSpPr txBox="1"/>
          <p:nvPr>
            <p:ph idx="3" type="body"/>
          </p:nvPr>
        </p:nvSpPr>
        <p:spPr>
          <a:xfrm>
            <a:off x="3920125" y="269025"/>
            <a:ext cx="4167300" cy="748800"/>
          </a:xfrm>
          <a:prstGeom prst="rect">
            <a:avLst/>
          </a:prstGeom>
        </p:spPr>
        <p:txBody>
          <a:bodyPr anchorCtr="0" anchor="t" bIns="91425" lIns="91425" spcFirstLastPara="1" rIns="91425" wrap="square" tIns="91425">
            <a:noAutofit/>
          </a:bodyPr>
          <a:lstStyle>
            <a:lvl1pPr indent="-292100" lvl="0" marL="457200">
              <a:spcBef>
                <a:spcPts val="0"/>
              </a:spcBef>
              <a:spcAft>
                <a:spcPts val="0"/>
              </a:spcAft>
              <a:buSzPts val="1000"/>
              <a:buChar char="●"/>
              <a:defRPr/>
            </a:lvl1pPr>
            <a:lvl2pPr indent="-292100" lvl="1" marL="914400">
              <a:spcBef>
                <a:spcPts val="0"/>
              </a:spcBef>
              <a:spcAft>
                <a:spcPts val="0"/>
              </a:spcAft>
              <a:buSzPts val="1000"/>
              <a:buChar char="○"/>
              <a:defRPr/>
            </a:lvl2pPr>
            <a:lvl3pPr indent="-292100" lvl="2" marL="1371600">
              <a:spcBef>
                <a:spcPts val="0"/>
              </a:spcBef>
              <a:spcAft>
                <a:spcPts val="0"/>
              </a:spcAft>
              <a:buSzPts val="1000"/>
              <a:buChar char="■"/>
              <a:defRPr/>
            </a:lvl3pPr>
            <a:lvl4pPr indent="-292100" lvl="3" marL="1828800">
              <a:spcBef>
                <a:spcPts val="0"/>
              </a:spcBef>
              <a:spcAft>
                <a:spcPts val="0"/>
              </a:spcAft>
              <a:buSzPts val="1000"/>
              <a:buChar char="●"/>
              <a:defRPr/>
            </a:lvl4pPr>
            <a:lvl5pPr indent="-292100" lvl="4" marL="2286000">
              <a:spcBef>
                <a:spcPts val="0"/>
              </a:spcBef>
              <a:spcAft>
                <a:spcPts val="0"/>
              </a:spcAft>
              <a:buSzPts val="1000"/>
              <a:buChar char="○"/>
              <a:defRPr/>
            </a:lvl5pPr>
            <a:lvl6pPr indent="-292100" lvl="5" marL="2743200">
              <a:spcBef>
                <a:spcPts val="0"/>
              </a:spcBef>
              <a:spcAft>
                <a:spcPts val="0"/>
              </a:spcAft>
              <a:buSzPts val="1000"/>
              <a:buChar char="■"/>
              <a:defRPr/>
            </a:lvl6pPr>
            <a:lvl7pPr indent="-292100" lvl="6" marL="3200400">
              <a:spcBef>
                <a:spcPts val="0"/>
              </a:spcBef>
              <a:spcAft>
                <a:spcPts val="0"/>
              </a:spcAft>
              <a:buSzPts val="1000"/>
              <a:buChar char="●"/>
              <a:defRPr/>
            </a:lvl7pPr>
            <a:lvl8pPr indent="-292100" lvl="7" marL="3657600">
              <a:spcBef>
                <a:spcPts val="0"/>
              </a:spcBef>
              <a:spcAft>
                <a:spcPts val="0"/>
              </a:spcAft>
              <a:buSzPts val="1000"/>
              <a:buChar char="○"/>
              <a:defRPr/>
            </a:lvl8pPr>
            <a:lvl9pPr indent="-292100" lvl="8" marL="4114800">
              <a:spcBef>
                <a:spcPts val="0"/>
              </a:spcBef>
              <a:spcAft>
                <a:spcPts val="0"/>
              </a:spcAft>
              <a:buSzPts val="1000"/>
              <a:buChar char="■"/>
              <a:defRPr/>
            </a:lvl9pPr>
          </a:lstStyle>
          <a:p/>
        </p:txBody>
      </p:sp>
      <p:sp>
        <p:nvSpPr>
          <p:cNvPr id="120" name="Google Shape;120;p20"/>
          <p:cNvSpPr/>
          <p:nvPr>
            <p:ph idx="4" type="pic"/>
          </p:nvPr>
        </p:nvSpPr>
        <p:spPr>
          <a:xfrm>
            <a:off x="2431158" y="1508150"/>
            <a:ext cx="2082900" cy="3138900"/>
          </a:xfrm>
          <a:prstGeom prst="roundRect">
            <a:avLst>
              <a:gd fmla="val 16667" name="adj"/>
            </a:avLst>
          </a:prstGeom>
          <a:noFill/>
          <a:ln>
            <a:noFill/>
          </a:ln>
        </p:spPr>
      </p:sp>
      <p:sp>
        <p:nvSpPr>
          <p:cNvPr id="121" name="Google Shape;121;p20"/>
          <p:cNvSpPr/>
          <p:nvPr>
            <p:ph idx="5" type="pic"/>
          </p:nvPr>
        </p:nvSpPr>
        <p:spPr>
          <a:xfrm>
            <a:off x="4633942" y="1508150"/>
            <a:ext cx="2082900" cy="3138900"/>
          </a:xfrm>
          <a:prstGeom prst="roundRect">
            <a:avLst>
              <a:gd fmla="val 16667" name="adj"/>
            </a:avLst>
          </a:prstGeom>
          <a:noFill/>
          <a:ln>
            <a:noFill/>
          </a:ln>
        </p:spPr>
      </p:sp>
      <p:sp>
        <p:nvSpPr>
          <p:cNvPr id="122" name="Google Shape;122;p20"/>
          <p:cNvSpPr/>
          <p:nvPr>
            <p:ph idx="6" type="pic"/>
          </p:nvPr>
        </p:nvSpPr>
        <p:spPr>
          <a:xfrm>
            <a:off x="6836725" y="1508150"/>
            <a:ext cx="2082900" cy="3138900"/>
          </a:xfrm>
          <a:prstGeom prst="roundRect">
            <a:avLst>
              <a:gd fmla="val 16667" name="adj"/>
            </a:avLst>
          </a:prstGeom>
          <a:noFill/>
          <a:ln>
            <a:noFill/>
          </a:ln>
        </p:spPr>
      </p:sp>
      <p:sp>
        <p:nvSpPr>
          <p:cNvPr id="123" name="Google Shape;123;p20"/>
          <p:cNvSpPr txBox="1"/>
          <p:nvPr/>
        </p:nvSpPr>
        <p:spPr>
          <a:xfrm>
            <a:off x="8087300" y="4820575"/>
            <a:ext cx="828000" cy="188700"/>
          </a:xfrm>
          <a:prstGeom prst="rect">
            <a:avLst/>
          </a:prstGeom>
          <a:noFill/>
          <a:ln>
            <a:noFill/>
          </a:ln>
        </p:spPr>
        <p:txBody>
          <a:bodyPr anchorCtr="0" anchor="ctr" bIns="91425" lIns="91425" spcFirstLastPara="1" rIns="91425" wrap="square" tIns="91425">
            <a:noAutofit/>
          </a:bodyPr>
          <a:lstStyle/>
          <a:p>
            <a:pPr indent="0" lvl="0" marL="0" rtl="0" algn="r">
              <a:spcBef>
                <a:spcPts val="0"/>
              </a:spcBef>
              <a:spcAft>
                <a:spcPts val="0"/>
              </a:spcAft>
              <a:buNone/>
            </a:pPr>
            <a:fld id="{00000000-1234-1234-1234-123412341234}" type="slidenum">
              <a:rPr lang="en" sz="800">
                <a:solidFill>
                  <a:schemeClr val="lt1"/>
                </a:solidFill>
                <a:latin typeface="Archivo"/>
                <a:ea typeface="Archivo"/>
                <a:cs typeface="Archivo"/>
                <a:sym typeface="Archivo"/>
              </a:rPr>
              <a:t>‹#›</a:t>
            </a:fld>
            <a:endParaRPr sz="800">
              <a:solidFill>
                <a:schemeClr val="lt1"/>
              </a:solidFill>
              <a:latin typeface="Archivo"/>
              <a:ea typeface="Archivo"/>
              <a:cs typeface="Archivo"/>
              <a:sym typeface="Archivo"/>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roduct Info">
  <p:cSld name="CUSTOM_1_1">
    <p:spTree>
      <p:nvGrpSpPr>
        <p:cNvPr id="124" name="Shape 124"/>
        <p:cNvGrpSpPr/>
        <p:nvPr/>
      </p:nvGrpSpPr>
      <p:grpSpPr>
        <a:xfrm>
          <a:off x="0" y="0"/>
          <a:ext cx="0" cy="0"/>
          <a:chOff x="0" y="0"/>
          <a:chExt cx="0" cy="0"/>
        </a:xfrm>
      </p:grpSpPr>
      <p:sp>
        <p:nvSpPr>
          <p:cNvPr id="125" name="Google Shape;125;p21"/>
          <p:cNvSpPr/>
          <p:nvPr/>
        </p:nvSpPr>
        <p:spPr>
          <a:xfrm>
            <a:off x="228600" y="223675"/>
            <a:ext cx="2862900" cy="3144600"/>
          </a:xfrm>
          <a:prstGeom prst="roundRect">
            <a:avLst>
              <a:gd fmla="val 7280" name="adj"/>
            </a:avLst>
          </a:prstGeom>
          <a:solidFill>
            <a:schemeClr val="lt2"/>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Archivo"/>
              <a:ea typeface="Archivo"/>
              <a:cs typeface="Archivo"/>
              <a:sym typeface="Archivo"/>
            </a:endParaRPr>
          </a:p>
        </p:txBody>
      </p:sp>
      <p:sp>
        <p:nvSpPr>
          <p:cNvPr id="126" name="Google Shape;126;p21"/>
          <p:cNvSpPr/>
          <p:nvPr/>
        </p:nvSpPr>
        <p:spPr>
          <a:xfrm>
            <a:off x="228625" y="3466850"/>
            <a:ext cx="8686800" cy="1180200"/>
          </a:xfrm>
          <a:prstGeom prst="roundRect">
            <a:avLst>
              <a:gd fmla="val 11763" name="adj"/>
            </a:avLst>
          </a:prstGeom>
          <a:noFill/>
          <a:ln cap="flat" cmpd="sng" w="19050">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127" name="Google Shape;127;p21"/>
          <p:cNvSpPr txBox="1"/>
          <p:nvPr>
            <p:ph type="title"/>
          </p:nvPr>
        </p:nvSpPr>
        <p:spPr>
          <a:xfrm>
            <a:off x="342900" y="3512250"/>
            <a:ext cx="3457200" cy="850500"/>
          </a:xfrm>
          <a:prstGeom prst="rect">
            <a:avLst/>
          </a:prstGeom>
        </p:spPr>
        <p:txBody>
          <a:bodyPr anchorCtr="0" anchor="t" bIns="91425" lIns="91425" spcFirstLastPara="1" rIns="91425" wrap="square" tIns="91425">
            <a:noAutofit/>
          </a:bodyPr>
          <a:lstStyle>
            <a:lvl1pPr lvl="0">
              <a:spcBef>
                <a:spcPts val="0"/>
              </a:spcBef>
              <a:spcAft>
                <a:spcPts val="0"/>
              </a:spcAft>
              <a:buSzPts val="4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28" name="Google Shape;128;p21"/>
          <p:cNvSpPr txBox="1"/>
          <p:nvPr>
            <p:ph idx="1" type="body"/>
          </p:nvPr>
        </p:nvSpPr>
        <p:spPr>
          <a:xfrm>
            <a:off x="3920125" y="3512250"/>
            <a:ext cx="4167300" cy="748800"/>
          </a:xfrm>
          <a:prstGeom prst="rect">
            <a:avLst/>
          </a:prstGeom>
        </p:spPr>
        <p:txBody>
          <a:bodyPr anchorCtr="0" anchor="t" bIns="91425" lIns="91425" spcFirstLastPara="1" rIns="91425" wrap="square" tIns="91425">
            <a:noAutofit/>
          </a:bodyPr>
          <a:lstStyle>
            <a:lvl1pPr indent="-292100" lvl="0" marL="457200">
              <a:spcBef>
                <a:spcPts val="0"/>
              </a:spcBef>
              <a:spcAft>
                <a:spcPts val="0"/>
              </a:spcAft>
              <a:buSzPts val="1000"/>
              <a:buChar char="●"/>
              <a:defRPr/>
            </a:lvl1pPr>
            <a:lvl2pPr indent="-292100" lvl="1" marL="914400">
              <a:spcBef>
                <a:spcPts val="0"/>
              </a:spcBef>
              <a:spcAft>
                <a:spcPts val="0"/>
              </a:spcAft>
              <a:buSzPts val="1000"/>
              <a:buChar char="○"/>
              <a:defRPr/>
            </a:lvl2pPr>
            <a:lvl3pPr indent="-292100" lvl="2" marL="1371600">
              <a:spcBef>
                <a:spcPts val="0"/>
              </a:spcBef>
              <a:spcAft>
                <a:spcPts val="0"/>
              </a:spcAft>
              <a:buSzPts val="1000"/>
              <a:buChar char="■"/>
              <a:defRPr/>
            </a:lvl3pPr>
            <a:lvl4pPr indent="-292100" lvl="3" marL="1828800">
              <a:spcBef>
                <a:spcPts val="0"/>
              </a:spcBef>
              <a:spcAft>
                <a:spcPts val="0"/>
              </a:spcAft>
              <a:buSzPts val="1000"/>
              <a:buChar char="●"/>
              <a:defRPr/>
            </a:lvl4pPr>
            <a:lvl5pPr indent="-292100" lvl="4" marL="2286000">
              <a:spcBef>
                <a:spcPts val="0"/>
              </a:spcBef>
              <a:spcAft>
                <a:spcPts val="0"/>
              </a:spcAft>
              <a:buSzPts val="1000"/>
              <a:buChar char="○"/>
              <a:defRPr/>
            </a:lvl5pPr>
            <a:lvl6pPr indent="-292100" lvl="5" marL="2743200">
              <a:spcBef>
                <a:spcPts val="0"/>
              </a:spcBef>
              <a:spcAft>
                <a:spcPts val="0"/>
              </a:spcAft>
              <a:buSzPts val="1000"/>
              <a:buChar char="■"/>
              <a:defRPr/>
            </a:lvl6pPr>
            <a:lvl7pPr indent="-292100" lvl="6" marL="3200400">
              <a:spcBef>
                <a:spcPts val="0"/>
              </a:spcBef>
              <a:spcAft>
                <a:spcPts val="0"/>
              </a:spcAft>
              <a:buSzPts val="1000"/>
              <a:buChar char="●"/>
              <a:defRPr/>
            </a:lvl7pPr>
            <a:lvl8pPr indent="-292100" lvl="7" marL="3657600">
              <a:spcBef>
                <a:spcPts val="0"/>
              </a:spcBef>
              <a:spcAft>
                <a:spcPts val="0"/>
              </a:spcAft>
              <a:buSzPts val="1000"/>
              <a:buChar char="○"/>
              <a:defRPr/>
            </a:lvl8pPr>
            <a:lvl9pPr indent="-292100" lvl="8" marL="4114800">
              <a:spcBef>
                <a:spcPts val="0"/>
              </a:spcBef>
              <a:spcAft>
                <a:spcPts val="0"/>
              </a:spcAft>
              <a:buSzPts val="1000"/>
              <a:buChar char="■"/>
              <a:defRPr/>
            </a:lvl9pPr>
          </a:lstStyle>
          <a:p/>
        </p:txBody>
      </p:sp>
      <p:sp>
        <p:nvSpPr>
          <p:cNvPr id="129" name="Google Shape;129;p21"/>
          <p:cNvSpPr/>
          <p:nvPr/>
        </p:nvSpPr>
        <p:spPr>
          <a:xfrm>
            <a:off x="3203200" y="223675"/>
            <a:ext cx="2740500" cy="3144600"/>
          </a:xfrm>
          <a:prstGeom prst="roundRect">
            <a:avLst>
              <a:gd fmla="val 7280" name="adj"/>
            </a:avLst>
          </a:prstGeom>
          <a:solidFill>
            <a:schemeClr val="lt2"/>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Archivo"/>
              <a:ea typeface="Archivo"/>
              <a:cs typeface="Archivo"/>
              <a:sym typeface="Archivo"/>
            </a:endParaRPr>
          </a:p>
        </p:txBody>
      </p:sp>
      <p:sp>
        <p:nvSpPr>
          <p:cNvPr id="130" name="Google Shape;130;p21"/>
          <p:cNvSpPr/>
          <p:nvPr/>
        </p:nvSpPr>
        <p:spPr>
          <a:xfrm>
            <a:off x="6057900" y="223675"/>
            <a:ext cx="2866200" cy="3144600"/>
          </a:xfrm>
          <a:prstGeom prst="roundRect">
            <a:avLst>
              <a:gd fmla="val 7280" name="adj"/>
            </a:avLst>
          </a:prstGeom>
          <a:solidFill>
            <a:schemeClr val="lt2"/>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Archivo"/>
              <a:ea typeface="Archivo"/>
              <a:cs typeface="Archivo"/>
              <a:sym typeface="Archivo"/>
            </a:endParaRPr>
          </a:p>
        </p:txBody>
      </p:sp>
      <p:sp>
        <p:nvSpPr>
          <p:cNvPr id="131" name="Google Shape;131;p21"/>
          <p:cNvSpPr txBox="1"/>
          <p:nvPr>
            <p:ph idx="2" type="body"/>
          </p:nvPr>
        </p:nvSpPr>
        <p:spPr>
          <a:xfrm>
            <a:off x="228550" y="1647025"/>
            <a:ext cx="2862900" cy="1624500"/>
          </a:xfrm>
          <a:prstGeom prst="rect">
            <a:avLst/>
          </a:prstGeom>
        </p:spPr>
        <p:txBody>
          <a:bodyPr anchorCtr="0" anchor="b" bIns="91425" lIns="91425" spcFirstLastPara="1" rIns="91425" wrap="square" tIns="91425">
            <a:noAutofit/>
          </a:bodyPr>
          <a:lstStyle>
            <a:lvl1pPr indent="-342900" lvl="0" marL="457200">
              <a:spcBef>
                <a:spcPts val="0"/>
              </a:spcBef>
              <a:spcAft>
                <a:spcPts val="0"/>
              </a:spcAft>
              <a:buClr>
                <a:schemeClr val="lt1"/>
              </a:buClr>
              <a:buSzPts val="1800"/>
              <a:buChar char="●"/>
              <a:defRPr sz="1800">
                <a:solidFill>
                  <a:schemeClr val="lt1"/>
                </a:solidFill>
              </a:defRPr>
            </a:lvl1pPr>
            <a:lvl2pPr indent="-342900" lvl="1" marL="914400">
              <a:spcBef>
                <a:spcPts val="0"/>
              </a:spcBef>
              <a:spcAft>
                <a:spcPts val="0"/>
              </a:spcAft>
              <a:buClr>
                <a:schemeClr val="lt1"/>
              </a:buClr>
              <a:buSzPts val="1800"/>
              <a:buChar char="○"/>
              <a:defRPr sz="1800">
                <a:solidFill>
                  <a:schemeClr val="lt1"/>
                </a:solidFill>
              </a:defRPr>
            </a:lvl2pPr>
            <a:lvl3pPr indent="-342900" lvl="2" marL="1371600">
              <a:spcBef>
                <a:spcPts val="0"/>
              </a:spcBef>
              <a:spcAft>
                <a:spcPts val="0"/>
              </a:spcAft>
              <a:buClr>
                <a:schemeClr val="lt1"/>
              </a:buClr>
              <a:buSzPts val="1800"/>
              <a:buChar char="■"/>
              <a:defRPr sz="1800">
                <a:solidFill>
                  <a:schemeClr val="lt1"/>
                </a:solidFill>
              </a:defRPr>
            </a:lvl3pPr>
            <a:lvl4pPr indent="-342900" lvl="3" marL="1828800">
              <a:spcBef>
                <a:spcPts val="0"/>
              </a:spcBef>
              <a:spcAft>
                <a:spcPts val="0"/>
              </a:spcAft>
              <a:buClr>
                <a:schemeClr val="lt1"/>
              </a:buClr>
              <a:buSzPts val="1800"/>
              <a:buChar char="●"/>
              <a:defRPr sz="1800">
                <a:solidFill>
                  <a:schemeClr val="lt1"/>
                </a:solidFill>
              </a:defRPr>
            </a:lvl4pPr>
            <a:lvl5pPr indent="-342900" lvl="4" marL="2286000">
              <a:spcBef>
                <a:spcPts val="0"/>
              </a:spcBef>
              <a:spcAft>
                <a:spcPts val="0"/>
              </a:spcAft>
              <a:buClr>
                <a:schemeClr val="lt1"/>
              </a:buClr>
              <a:buSzPts val="1800"/>
              <a:buChar char="○"/>
              <a:defRPr sz="1800">
                <a:solidFill>
                  <a:schemeClr val="lt1"/>
                </a:solidFill>
              </a:defRPr>
            </a:lvl5pPr>
            <a:lvl6pPr indent="-342900" lvl="5" marL="2743200">
              <a:spcBef>
                <a:spcPts val="0"/>
              </a:spcBef>
              <a:spcAft>
                <a:spcPts val="0"/>
              </a:spcAft>
              <a:buClr>
                <a:schemeClr val="lt1"/>
              </a:buClr>
              <a:buSzPts val="1800"/>
              <a:buChar char="■"/>
              <a:defRPr sz="1800">
                <a:solidFill>
                  <a:schemeClr val="lt1"/>
                </a:solidFill>
              </a:defRPr>
            </a:lvl6pPr>
            <a:lvl7pPr indent="-342900" lvl="6" marL="3200400">
              <a:spcBef>
                <a:spcPts val="0"/>
              </a:spcBef>
              <a:spcAft>
                <a:spcPts val="0"/>
              </a:spcAft>
              <a:buClr>
                <a:schemeClr val="lt1"/>
              </a:buClr>
              <a:buSzPts val="1800"/>
              <a:buChar char="●"/>
              <a:defRPr sz="1800">
                <a:solidFill>
                  <a:schemeClr val="lt1"/>
                </a:solidFill>
              </a:defRPr>
            </a:lvl7pPr>
            <a:lvl8pPr indent="-342900" lvl="7" marL="3657600">
              <a:spcBef>
                <a:spcPts val="0"/>
              </a:spcBef>
              <a:spcAft>
                <a:spcPts val="0"/>
              </a:spcAft>
              <a:buClr>
                <a:schemeClr val="lt1"/>
              </a:buClr>
              <a:buSzPts val="1800"/>
              <a:buChar char="○"/>
              <a:defRPr sz="1800">
                <a:solidFill>
                  <a:schemeClr val="lt1"/>
                </a:solidFill>
              </a:defRPr>
            </a:lvl8pPr>
            <a:lvl9pPr indent="-342900" lvl="8" marL="4114800">
              <a:spcBef>
                <a:spcPts val="0"/>
              </a:spcBef>
              <a:spcAft>
                <a:spcPts val="0"/>
              </a:spcAft>
              <a:buClr>
                <a:schemeClr val="lt1"/>
              </a:buClr>
              <a:buSzPts val="1800"/>
              <a:buChar char="■"/>
              <a:defRPr sz="1800">
                <a:solidFill>
                  <a:schemeClr val="lt1"/>
                </a:solidFill>
              </a:defRPr>
            </a:lvl9pPr>
          </a:lstStyle>
          <a:p/>
        </p:txBody>
      </p:sp>
      <p:sp>
        <p:nvSpPr>
          <p:cNvPr id="132" name="Google Shape;132;p21"/>
          <p:cNvSpPr txBox="1"/>
          <p:nvPr>
            <p:ph idx="3" type="body"/>
          </p:nvPr>
        </p:nvSpPr>
        <p:spPr>
          <a:xfrm>
            <a:off x="3205675" y="1647025"/>
            <a:ext cx="2740500" cy="1624500"/>
          </a:xfrm>
          <a:prstGeom prst="rect">
            <a:avLst/>
          </a:prstGeom>
        </p:spPr>
        <p:txBody>
          <a:bodyPr anchorCtr="0" anchor="b" bIns="91425" lIns="91425" spcFirstLastPara="1" rIns="91425" wrap="square" tIns="91425">
            <a:noAutofit/>
          </a:bodyPr>
          <a:lstStyle>
            <a:lvl1pPr indent="-342900" lvl="0" marL="457200">
              <a:spcBef>
                <a:spcPts val="0"/>
              </a:spcBef>
              <a:spcAft>
                <a:spcPts val="0"/>
              </a:spcAft>
              <a:buClr>
                <a:schemeClr val="lt1"/>
              </a:buClr>
              <a:buSzPts val="1800"/>
              <a:buChar char="●"/>
              <a:defRPr sz="1800">
                <a:solidFill>
                  <a:schemeClr val="lt1"/>
                </a:solidFill>
              </a:defRPr>
            </a:lvl1pPr>
            <a:lvl2pPr indent="-342900" lvl="1" marL="914400">
              <a:spcBef>
                <a:spcPts val="0"/>
              </a:spcBef>
              <a:spcAft>
                <a:spcPts val="0"/>
              </a:spcAft>
              <a:buClr>
                <a:schemeClr val="lt1"/>
              </a:buClr>
              <a:buSzPts val="1800"/>
              <a:buChar char="○"/>
              <a:defRPr sz="1800">
                <a:solidFill>
                  <a:schemeClr val="lt1"/>
                </a:solidFill>
              </a:defRPr>
            </a:lvl2pPr>
            <a:lvl3pPr indent="-342900" lvl="2" marL="1371600">
              <a:spcBef>
                <a:spcPts val="0"/>
              </a:spcBef>
              <a:spcAft>
                <a:spcPts val="0"/>
              </a:spcAft>
              <a:buClr>
                <a:schemeClr val="lt1"/>
              </a:buClr>
              <a:buSzPts val="1800"/>
              <a:buChar char="■"/>
              <a:defRPr sz="1800">
                <a:solidFill>
                  <a:schemeClr val="lt1"/>
                </a:solidFill>
              </a:defRPr>
            </a:lvl3pPr>
            <a:lvl4pPr indent="-342900" lvl="3" marL="1828800">
              <a:spcBef>
                <a:spcPts val="0"/>
              </a:spcBef>
              <a:spcAft>
                <a:spcPts val="0"/>
              </a:spcAft>
              <a:buClr>
                <a:schemeClr val="lt1"/>
              </a:buClr>
              <a:buSzPts val="1800"/>
              <a:buChar char="●"/>
              <a:defRPr sz="1800">
                <a:solidFill>
                  <a:schemeClr val="lt1"/>
                </a:solidFill>
              </a:defRPr>
            </a:lvl4pPr>
            <a:lvl5pPr indent="-342900" lvl="4" marL="2286000">
              <a:spcBef>
                <a:spcPts val="0"/>
              </a:spcBef>
              <a:spcAft>
                <a:spcPts val="0"/>
              </a:spcAft>
              <a:buClr>
                <a:schemeClr val="lt1"/>
              </a:buClr>
              <a:buSzPts val="1800"/>
              <a:buChar char="○"/>
              <a:defRPr sz="1800">
                <a:solidFill>
                  <a:schemeClr val="lt1"/>
                </a:solidFill>
              </a:defRPr>
            </a:lvl5pPr>
            <a:lvl6pPr indent="-342900" lvl="5" marL="2743200">
              <a:spcBef>
                <a:spcPts val="0"/>
              </a:spcBef>
              <a:spcAft>
                <a:spcPts val="0"/>
              </a:spcAft>
              <a:buClr>
                <a:schemeClr val="lt1"/>
              </a:buClr>
              <a:buSzPts val="1800"/>
              <a:buChar char="■"/>
              <a:defRPr sz="1800">
                <a:solidFill>
                  <a:schemeClr val="lt1"/>
                </a:solidFill>
              </a:defRPr>
            </a:lvl6pPr>
            <a:lvl7pPr indent="-342900" lvl="6" marL="3200400">
              <a:spcBef>
                <a:spcPts val="0"/>
              </a:spcBef>
              <a:spcAft>
                <a:spcPts val="0"/>
              </a:spcAft>
              <a:buClr>
                <a:schemeClr val="lt1"/>
              </a:buClr>
              <a:buSzPts val="1800"/>
              <a:buChar char="●"/>
              <a:defRPr sz="1800">
                <a:solidFill>
                  <a:schemeClr val="lt1"/>
                </a:solidFill>
              </a:defRPr>
            </a:lvl7pPr>
            <a:lvl8pPr indent="-342900" lvl="7" marL="3657600">
              <a:spcBef>
                <a:spcPts val="0"/>
              </a:spcBef>
              <a:spcAft>
                <a:spcPts val="0"/>
              </a:spcAft>
              <a:buClr>
                <a:schemeClr val="lt1"/>
              </a:buClr>
              <a:buSzPts val="1800"/>
              <a:buChar char="○"/>
              <a:defRPr sz="1800">
                <a:solidFill>
                  <a:schemeClr val="lt1"/>
                </a:solidFill>
              </a:defRPr>
            </a:lvl8pPr>
            <a:lvl9pPr indent="-342900" lvl="8" marL="4114800">
              <a:spcBef>
                <a:spcPts val="0"/>
              </a:spcBef>
              <a:spcAft>
                <a:spcPts val="0"/>
              </a:spcAft>
              <a:buClr>
                <a:schemeClr val="lt1"/>
              </a:buClr>
              <a:buSzPts val="1800"/>
              <a:buChar char="■"/>
              <a:defRPr sz="1800">
                <a:solidFill>
                  <a:schemeClr val="lt1"/>
                </a:solidFill>
              </a:defRPr>
            </a:lvl9pPr>
          </a:lstStyle>
          <a:p/>
        </p:txBody>
      </p:sp>
      <p:sp>
        <p:nvSpPr>
          <p:cNvPr id="133" name="Google Shape;133;p21"/>
          <p:cNvSpPr txBox="1"/>
          <p:nvPr>
            <p:ph idx="4" type="body"/>
          </p:nvPr>
        </p:nvSpPr>
        <p:spPr>
          <a:xfrm>
            <a:off x="6052500" y="1647025"/>
            <a:ext cx="2862900" cy="1624500"/>
          </a:xfrm>
          <a:prstGeom prst="rect">
            <a:avLst/>
          </a:prstGeom>
        </p:spPr>
        <p:txBody>
          <a:bodyPr anchorCtr="0" anchor="b" bIns="91425" lIns="91425" spcFirstLastPara="1" rIns="91425" wrap="square" tIns="91425">
            <a:noAutofit/>
          </a:bodyPr>
          <a:lstStyle>
            <a:lvl1pPr indent="-342900" lvl="0" marL="457200">
              <a:spcBef>
                <a:spcPts val="0"/>
              </a:spcBef>
              <a:spcAft>
                <a:spcPts val="0"/>
              </a:spcAft>
              <a:buClr>
                <a:schemeClr val="lt1"/>
              </a:buClr>
              <a:buSzPts val="1800"/>
              <a:buChar char="●"/>
              <a:defRPr sz="1800">
                <a:solidFill>
                  <a:schemeClr val="lt1"/>
                </a:solidFill>
              </a:defRPr>
            </a:lvl1pPr>
            <a:lvl2pPr indent="-342900" lvl="1" marL="914400">
              <a:spcBef>
                <a:spcPts val="0"/>
              </a:spcBef>
              <a:spcAft>
                <a:spcPts val="0"/>
              </a:spcAft>
              <a:buClr>
                <a:schemeClr val="lt1"/>
              </a:buClr>
              <a:buSzPts val="1800"/>
              <a:buChar char="○"/>
              <a:defRPr sz="1800">
                <a:solidFill>
                  <a:schemeClr val="lt1"/>
                </a:solidFill>
              </a:defRPr>
            </a:lvl2pPr>
            <a:lvl3pPr indent="-342900" lvl="2" marL="1371600">
              <a:spcBef>
                <a:spcPts val="0"/>
              </a:spcBef>
              <a:spcAft>
                <a:spcPts val="0"/>
              </a:spcAft>
              <a:buClr>
                <a:schemeClr val="lt1"/>
              </a:buClr>
              <a:buSzPts val="1800"/>
              <a:buChar char="■"/>
              <a:defRPr sz="1800">
                <a:solidFill>
                  <a:schemeClr val="lt1"/>
                </a:solidFill>
              </a:defRPr>
            </a:lvl3pPr>
            <a:lvl4pPr indent="-342900" lvl="3" marL="1828800">
              <a:spcBef>
                <a:spcPts val="0"/>
              </a:spcBef>
              <a:spcAft>
                <a:spcPts val="0"/>
              </a:spcAft>
              <a:buClr>
                <a:schemeClr val="lt1"/>
              </a:buClr>
              <a:buSzPts val="1800"/>
              <a:buChar char="●"/>
              <a:defRPr sz="1800">
                <a:solidFill>
                  <a:schemeClr val="lt1"/>
                </a:solidFill>
              </a:defRPr>
            </a:lvl4pPr>
            <a:lvl5pPr indent="-342900" lvl="4" marL="2286000">
              <a:spcBef>
                <a:spcPts val="0"/>
              </a:spcBef>
              <a:spcAft>
                <a:spcPts val="0"/>
              </a:spcAft>
              <a:buClr>
                <a:schemeClr val="lt1"/>
              </a:buClr>
              <a:buSzPts val="1800"/>
              <a:buChar char="○"/>
              <a:defRPr sz="1800">
                <a:solidFill>
                  <a:schemeClr val="lt1"/>
                </a:solidFill>
              </a:defRPr>
            </a:lvl5pPr>
            <a:lvl6pPr indent="-342900" lvl="5" marL="2743200">
              <a:spcBef>
                <a:spcPts val="0"/>
              </a:spcBef>
              <a:spcAft>
                <a:spcPts val="0"/>
              </a:spcAft>
              <a:buClr>
                <a:schemeClr val="lt1"/>
              </a:buClr>
              <a:buSzPts val="1800"/>
              <a:buChar char="■"/>
              <a:defRPr sz="1800">
                <a:solidFill>
                  <a:schemeClr val="lt1"/>
                </a:solidFill>
              </a:defRPr>
            </a:lvl6pPr>
            <a:lvl7pPr indent="-342900" lvl="6" marL="3200400">
              <a:spcBef>
                <a:spcPts val="0"/>
              </a:spcBef>
              <a:spcAft>
                <a:spcPts val="0"/>
              </a:spcAft>
              <a:buClr>
                <a:schemeClr val="lt1"/>
              </a:buClr>
              <a:buSzPts val="1800"/>
              <a:buChar char="●"/>
              <a:defRPr sz="1800">
                <a:solidFill>
                  <a:schemeClr val="lt1"/>
                </a:solidFill>
              </a:defRPr>
            </a:lvl7pPr>
            <a:lvl8pPr indent="-342900" lvl="7" marL="3657600">
              <a:spcBef>
                <a:spcPts val="0"/>
              </a:spcBef>
              <a:spcAft>
                <a:spcPts val="0"/>
              </a:spcAft>
              <a:buClr>
                <a:schemeClr val="lt1"/>
              </a:buClr>
              <a:buSzPts val="1800"/>
              <a:buChar char="○"/>
              <a:defRPr sz="1800">
                <a:solidFill>
                  <a:schemeClr val="lt1"/>
                </a:solidFill>
              </a:defRPr>
            </a:lvl8pPr>
            <a:lvl9pPr indent="-342900" lvl="8" marL="4114800">
              <a:spcBef>
                <a:spcPts val="0"/>
              </a:spcBef>
              <a:spcAft>
                <a:spcPts val="0"/>
              </a:spcAft>
              <a:buClr>
                <a:schemeClr val="lt1"/>
              </a:buClr>
              <a:buSzPts val="1800"/>
              <a:buChar char="■"/>
              <a:defRPr sz="1800">
                <a:solidFill>
                  <a:schemeClr val="lt1"/>
                </a:solidFill>
              </a:defRPr>
            </a:lvl9pPr>
          </a:lstStyle>
          <a:p/>
        </p:txBody>
      </p:sp>
      <p:sp>
        <p:nvSpPr>
          <p:cNvPr id="134" name="Google Shape;134;p21"/>
          <p:cNvSpPr txBox="1"/>
          <p:nvPr>
            <p:ph idx="5" type="subTitle"/>
          </p:nvPr>
        </p:nvSpPr>
        <p:spPr>
          <a:xfrm>
            <a:off x="291900" y="267300"/>
            <a:ext cx="2419800" cy="447000"/>
          </a:xfrm>
          <a:prstGeom prst="rect">
            <a:avLst/>
          </a:prstGeom>
        </p:spPr>
        <p:txBody>
          <a:bodyPr anchorCtr="0" anchor="t" bIns="91425" lIns="91425" spcFirstLastPara="1" rIns="91425" wrap="square" tIns="91425">
            <a:noAutofit/>
          </a:bodyPr>
          <a:lstStyle>
            <a:lvl1pPr lvl="0">
              <a:spcBef>
                <a:spcPts val="0"/>
              </a:spcBef>
              <a:spcAft>
                <a:spcPts val="0"/>
              </a:spcAft>
              <a:buClr>
                <a:schemeClr val="lt1"/>
              </a:buClr>
              <a:buSzPts val="2400"/>
              <a:buNone/>
              <a:defRPr>
                <a:solidFill>
                  <a:schemeClr val="lt1"/>
                </a:solidFill>
              </a:defRPr>
            </a:lvl1pPr>
            <a:lvl2pPr lvl="1">
              <a:spcBef>
                <a:spcPts val="0"/>
              </a:spcBef>
              <a:spcAft>
                <a:spcPts val="0"/>
              </a:spcAft>
              <a:buClr>
                <a:schemeClr val="lt1"/>
              </a:buClr>
              <a:buSzPts val="1400"/>
              <a:buNone/>
              <a:defRPr>
                <a:solidFill>
                  <a:schemeClr val="lt1"/>
                </a:solidFill>
              </a:defRPr>
            </a:lvl2pPr>
            <a:lvl3pPr lvl="2">
              <a:spcBef>
                <a:spcPts val="0"/>
              </a:spcBef>
              <a:spcAft>
                <a:spcPts val="0"/>
              </a:spcAft>
              <a:buClr>
                <a:schemeClr val="lt1"/>
              </a:buClr>
              <a:buSzPts val="1400"/>
              <a:buNone/>
              <a:defRPr>
                <a:solidFill>
                  <a:schemeClr val="lt1"/>
                </a:solidFill>
              </a:defRPr>
            </a:lvl3pPr>
            <a:lvl4pPr lvl="3">
              <a:spcBef>
                <a:spcPts val="0"/>
              </a:spcBef>
              <a:spcAft>
                <a:spcPts val="0"/>
              </a:spcAft>
              <a:buClr>
                <a:schemeClr val="lt1"/>
              </a:buClr>
              <a:buSzPts val="1400"/>
              <a:buNone/>
              <a:defRPr>
                <a:solidFill>
                  <a:schemeClr val="lt1"/>
                </a:solidFill>
              </a:defRPr>
            </a:lvl4pPr>
            <a:lvl5pPr lvl="4">
              <a:spcBef>
                <a:spcPts val="0"/>
              </a:spcBef>
              <a:spcAft>
                <a:spcPts val="0"/>
              </a:spcAft>
              <a:buClr>
                <a:schemeClr val="lt1"/>
              </a:buClr>
              <a:buSzPts val="1400"/>
              <a:buNone/>
              <a:defRPr>
                <a:solidFill>
                  <a:schemeClr val="lt1"/>
                </a:solidFill>
              </a:defRPr>
            </a:lvl5pPr>
            <a:lvl6pPr lvl="5">
              <a:spcBef>
                <a:spcPts val="0"/>
              </a:spcBef>
              <a:spcAft>
                <a:spcPts val="0"/>
              </a:spcAft>
              <a:buClr>
                <a:schemeClr val="lt1"/>
              </a:buClr>
              <a:buSzPts val="1400"/>
              <a:buNone/>
              <a:defRPr>
                <a:solidFill>
                  <a:schemeClr val="lt1"/>
                </a:solidFill>
              </a:defRPr>
            </a:lvl6pPr>
            <a:lvl7pPr lvl="6">
              <a:spcBef>
                <a:spcPts val="0"/>
              </a:spcBef>
              <a:spcAft>
                <a:spcPts val="0"/>
              </a:spcAft>
              <a:buClr>
                <a:schemeClr val="lt1"/>
              </a:buClr>
              <a:buSzPts val="1400"/>
              <a:buNone/>
              <a:defRPr>
                <a:solidFill>
                  <a:schemeClr val="lt1"/>
                </a:solidFill>
              </a:defRPr>
            </a:lvl7pPr>
            <a:lvl8pPr lvl="7">
              <a:spcBef>
                <a:spcPts val="0"/>
              </a:spcBef>
              <a:spcAft>
                <a:spcPts val="0"/>
              </a:spcAft>
              <a:buClr>
                <a:schemeClr val="lt1"/>
              </a:buClr>
              <a:buSzPts val="1400"/>
              <a:buNone/>
              <a:defRPr>
                <a:solidFill>
                  <a:schemeClr val="lt1"/>
                </a:solidFill>
              </a:defRPr>
            </a:lvl8pPr>
            <a:lvl9pPr lvl="8">
              <a:spcBef>
                <a:spcPts val="0"/>
              </a:spcBef>
              <a:spcAft>
                <a:spcPts val="0"/>
              </a:spcAft>
              <a:buClr>
                <a:schemeClr val="lt1"/>
              </a:buClr>
              <a:buSzPts val="1400"/>
              <a:buNone/>
              <a:defRPr>
                <a:solidFill>
                  <a:schemeClr val="lt1"/>
                </a:solidFill>
              </a:defRPr>
            </a:lvl9pPr>
          </a:lstStyle>
          <a:p/>
        </p:txBody>
      </p:sp>
      <p:sp>
        <p:nvSpPr>
          <p:cNvPr id="135" name="Google Shape;135;p21"/>
          <p:cNvSpPr txBox="1"/>
          <p:nvPr>
            <p:ph idx="6" type="subTitle"/>
          </p:nvPr>
        </p:nvSpPr>
        <p:spPr>
          <a:xfrm>
            <a:off x="3266546" y="267300"/>
            <a:ext cx="2318400" cy="447000"/>
          </a:xfrm>
          <a:prstGeom prst="rect">
            <a:avLst/>
          </a:prstGeom>
        </p:spPr>
        <p:txBody>
          <a:bodyPr anchorCtr="0" anchor="t" bIns="91425" lIns="91425" spcFirstLastPara="1" rIns="91425" wrap="square" tIns="91425">
            <a:noAutofit/>
          </a:bodyPr>
          <a:lstStyle>
            <a:lvl1pPr lvl="0">
              <a:spcBef>
                <a:spcPts val="0"/>
              </a:spcBef>
              <a:spcAft>
                <a:spcPts val="0"/>
              </a:spcAft>
              <a:buClr>
                <a:schemeClr val="lt1"/>
              </a:buClr>
              <a:buSzPts val="2400"/>
              <a:buNone/>
              <a:defRPr>
                <a:solidFill>
                  <a:schemeClr val="lt1"/>
                </a:solidFill>
              </a:defRPr>
            </a:lvl1pPr>
            <a:lvl2pPr lvl="1">
              <a:spcBef>
                <a:spcPts val="0"/>
              </a:spcBef>
              <a:spcAft>
                <a:spcPts val="0"/>
              </a:spcAft>
              <a:buClr>
                <a:schemeClr val="lt1"/>
              </a:buClr>
              <a:buSzPts val="1400"/>
              <a:buNone/>
              <a:defRPr>
                <a:solidFill>
                  <a:schemeClr val="lt1"/>
                </a:solidFill>
              </a:defRPr>
            </a:lvl2pPr>
            <a:lvl3pPr lvl="2">
              <a:spcBef>
                <a:spcPts val="0"/>
              </a:spcBef>
              <a:spcAft>
                <a:spcPts val="0"/>
              </a:spcAft>
              <a:buClr>
                <a:schemeClr val="lt1"/>
              </a:buClr>
              <a:buSzPts val="1400"/>
              <a:buNone/>
              <a:defRPr>
                <a:solidFill>
                  <a:schemeClr val="lt1"/>
                </a:solidFill>
              </a:defRPr>
            </a:lvl3pPr>
            <a:lvl4pPr lvl="3">
              <a:spcBef>
                <a:spcPts val="0"/>
              </a:spcBef>
              <a:spcAft>
                <a:spcPts val="0"/>
              </a:spcAft>
              <a:buClr>
                <a:schemeClr val="lt1"/>
              </a:buClr>
              <a:buSzPts val="1400"/>
              <a:buNone/>
              <a:defRPr>
                <a:solidFill>
                  <a:schemeClr val="lt1"/>
                </a:solidFill>
              </a:defRPr>
            </a:lvl4pPr>
            <a:lvl5pPr lvl="4">
              <a:spcBef>
                <a:spcPts val="0"/>
              </a:spcBef>
              <a:spcAft>
                <a:spcPts val="0"/>
              </a:spcAft>
              <a:buClr>
                <a:schemeClr val="lt1"/>
              </a:buClr>
              <a:buSzPts val="1400"/>
              <a:buNone/>
              <a:defRPr>
                <a:solidFill>
                  <a:schemeClr val="lt1"/>
                </a:solidFill>
              </a:defRPr>
            </a:lvl5pPr>
            <a:lvl6pPr lvl="5">
              <a:spcBef>
                <a:spcPts val="0"/>
              </a:spcBef>
              <a:spcAft>
                <a:spcPts val="0"/>
              </a:spcAft>
              <a:buClr>
                <a:schemeClr val="lt1"/>
              </a:buClr>
              <a:buSzPts val="1400"/>
              <a:buNone/>
              <a:defRPr>
                <a:solidFill>
                  <a:schemeClr val="lt1"/>
                </a:solidFill>
              </a:defRPr>
            </a:lvl6pPr>
            <a:lvl7pPr lvl="6">
              <a:spcBef>
                <a:spcPts val="0"/>
              </a:spcBef>
              <a:spcAft>
                <a:spcPts val="0"/>
              </a:spcAft>
              <a:buClr>
                <a:schemeClr val="lt1"/>
              </a:buClr>
              <a:buSzPts val="1400"/>
              <a:buNone/>
              <a:defRPr>
                <a:solidFill>
                  <a:schemeClr val="lt1"/>
                </a:solidFill>
              </a:defRPr>
            </a:lvl7pPr>
            <a:lvl8pPr lvl="7">
              <a:spcBef>
                <a:spcPts val="0"/>
              </a:spcBef>
              <a:spcAft>
                <a:spcPts val="0"/>
              </a:spcAft>
              <a:buClr>
                <a:schemeClr val="lt1"/>
              </a:buClr>
              <a:buSzPts val="1400"/>
              <a:buNone/>
              <a:defRPr>
                <a:solidFill>
                  <a:schemeClr val="lt1"/>
                </a:solidFill>
              </a:defRPr>
            </a:lvl8pPr>
            <a:lvl9pPr lvl="8">
              <a:spcBef>
                <a:spcPts val="0"/>
              </a:spcBef>
              <a:spcAft>
                <a:spcPts val="0"/>
              </a:spcAft>
              <a:buClr>
                <a:schemeClr val="lt1"/>
              </a:buClr>
              <a:buSzPts val="1400"/>
              <a:buNone/>
              <a:defRPr>
                <a:solidFill>
                  <a:schemeClr val="lt1"/>
                </a:solidFill>
              </a:defRPr>
            </a:lvl9pPr>
          </a:lstStyle>
          <a:p/>
        </p:txBody>
      </p:sp>
      <p:sp>
        <p:nvSpPr>
          <p:cNvPr id="136" name="Google Shape;136;p21"/>
          <p:cNvSpPr txBox="1"/>
          <p:nvPr>
            <p:ph idx="7" type="subTitle"/>
          </p:nvPr>
        </p:nvSpPr>
        <p:spPr>
          <a:xfrm>
            <a:off x="6127250" y="267300"/>
            <a:ext cx="2419800" cy="447000"/>
          </a:xfrm>
          <a:prstGeom prst="rect">
            <a:avLst/>
          </a:prstGeom>
        </p:spPr>
        <p:txBody>
          <a:bodyPr anchorCtr="0" anchor="t" bIns="91425" lIns="91425" spcFirstLastPara="1" rIns="91425" wrap="square" tIns="91425">
            <a:noAutofit/>
          </a:bodyPr>
          <a:lstStyle>
            <a:lvl1pPr lvl="0">
              <a:spcBef>
                <a:spcPts val="0"/>
              </a:spcBef>
              <a:spcAft>
                <a:spcPts val="0"/>
              </a:spcAft>
              <a:buClr>
                <a:schemeClr val="lt1"/>
              </a:buClr>
              <a:buSzPts val="2400"/>
              <a:buNone/>
              <a:defRPr>
                <a:solidFill>
                  <a:schemeClr val="lt1"/>
                </a:solidFill>
              </a:defRPr>
            </a:lvl1pPr>
            <a:lvl2pPr lvl="1">
              <a:spcBef>
                <a:spcPts val="0"/>
              </a:spcBef>
              <a:spcAft>
                <a:spcPts val="0"/>
              </a:spcAft>
              <a:buClr>
                <a:schemeClr val="lt1"/>
              </a:buClr>
              <a:buSzPts val="1400"/>
              <a:buNone/>
              <a:defRPr>
                <a:solidFill>
                  <a:schemeClr val="lt1"/>
                </a:solidFill>
              </a:defRPr>
            </a:lvl2pPr>
            <a:lvl3pPr lvl="2">
              <a:spcBef>
                <a:spcPts val="0"/>
              </a:spcBef>
              <a:spcAft>
                <a:spcPts val="0"/>
              </a:spcAft>
              <a:buClr>
                <a:schemeClr val="lt1"/>
              </a:buClr>
              <a:buSzPts val="1400"/>
              <a:buNone/>
              <a:defRPr>
                <a:solidFill>
                  <a:schemeClr val="lt1"/>
                </a:solidFill>
              </a:defRPr>
            </a:lvl3pPr>
            <a:lvl4pPr lvl="3">
              <a:spcBef>
                <a:spcPts val="0"/>
              </a:spcBef>
              <a:spcAft>
                <a:spcPts val="0"/>
              </a:spcAft>
              <a:buClr>
                <a:schemeClr val="lt1"/>
              </a:buClr>
              <a:buSzPts val="1400"/>
              <a:buNone/>
              <a:defRPr>
                <a:solidFill>
                  <a:schemeClr val="lt1"/>
                </a:solidFill>
              </a:defRPr>
            </a:lvl4pPr>
            <a:lvl5pPr lvl="4">
              <a:spcBef>
                <a:spcPts val="0"/>
              </a:spcBef>
              <a:spcAft>
                <a:spcPts val="0"/>
              </a:spcAft>
              <a:buClr>
                <a:schemeClr val="lt1"/>
              </a:buClr>
              <a:buSzPts val="1400"/>
              <a:buNone/>
              <a:defRPr>
                <a:solidFill>
                  <a:schemeClr val="lt1"/>
                </a:solidFill>
              </a:defRPr>
            </a:lvl5pPr>
            <a:lvl6pPr lvl="5">
              <a:spcBef>
                <a:spcPts val="0"/>
              </a:spcBef>
              <a:spcAft>
                <a:spcPts val="0"/>
              </a:spcAft>
              <a:buClr>
                <a:schemeClr val="lt1"/>
              </a:buClr>
              <a:buSzPts val="1400"/>
              <a:buNone/>
              <a:defRPr>
                <a:solidFill>
                  <a:schemeClr val="lt1"/>
                </a:solidFill>
              </a:defRPr>
            </a:lvl6pPr>
            <a:lvl7pPr lvl="6">
              <a:spcBef>
                <a:spcPts val="0"/>
              </a:spcBef>
              <a:spcAft>
                <a:spcPts val="0"/>
              </a:spcAft>
              <a:buClr>
                <a:schemeClr val="lt1"/>
              </a:buClr>
              <a:buSzPts val="1400"/>
              <a:buNone/>
              <a:defRPr>
                <a:solidFill>
                  <a:schemeClr val="lt1"/>
                </a:solidFill>
              </a:defRPr>
            </a:lvl7pPr>
            <a:lvl8pPr lvl="7">
              <a:spcBef>
                <a:spcPts val="0"/>
              </a:spcBef>
              <a:spcAft>
                <a:spcPts val="0"/>
              </a:spcAft>
              <a:buClr>
                <a:schemeClr val="lt1"/>
              </a:buClr>
              <a:buSzPts val="1400"/>
              <a:buNone/>
              <a:defRPr>
                <a:solidFill>
                  <a:schemeClr val="lt1"/>
                </a:solidFill>
              </a:defRPr>
            </a:lvl8pPr>
            <a:lvl9pPr lvl="8">
              <a:spcBef>
                <a:spcPts val="0"/>
              </a:spcBef>
              <a:spcAft>
                <a:spcPts val="0"/>
              </a:spcAft>
              <a:buClr>
                <a:schemeClr val="lt1"/>
              </a:buClr>
              <a:buSzPts val="1400"/>
              <a:buNone/>
              <a:defRPr>
                <a:solidFill>
                  <a:schemeClr val="lt1"/>
                </a:solidFill>
              </a:defRPr>
            </a:lvl9pPr>
          </a:lstStyle>
          <a:p/>
        </p:txBody>
      </p:sp>
      <p:sp>
        <p:nvSpPr>
          <p:cNvPr id="137" name="Google Shape;137;p21"/>
          <p:cNvSpPr/>
          <p:nvPr/>
        </p:nvSpPr>
        <p:spPr>
          <a:xfrm>
            <a:off x="228600" y="4820575"/>
            <a:ext cx="8686800" cy="188700"/>
          </a:xfrm>
          <a:prstGeom prst="roundRect">
            <a:avLst>
              <a:gd fmla="val 31123" name="adj"/>
            </a:avLst>
          </a:prstGeom>
          <a:solidFill>
            <a:schemeClr val="dk2"/>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138" name="Google Shape;138;p21"/>
          <p:cNvSpPr txBox="1"/>
          <p:nvPr>
            <p:ph idx="8" type="subTitle"/>
          </p:nvPr>
        </p:nvSpPr>
        <p:spPr>
          <a:xfrm>
            <a:off x="228600" y="4820575"/>
            <a:ext cx="3691500" cy="188700"/>
          </a:xfrm>
          <a:prstGeom prst="rect">
            <a:avLst/>
          </a:prstGeom>
        </p:spPr>
        <p:txBody>
          <a:bodyPr anchorCtr="0" anchor="ctr" bIns="91425" lIns="91425" spcFirstLastPara="1" rIns="91425" wrap="square" tIns="91425">
            <a:noAutofit/>
          </a:bodyPr>
          <a:lstStyle>
            <a:lvl1pPr lvl="0">
              <a:lnSpc>
                <a:spcPct val="100000"/>
              </a:lnSpc>
              <a:spcBef>
                <a:spcPts val="0"/>
              </a:spcBef>
              <a:spcAft>
                <a:spcPts val="0"/>
              </a:spcAft>
              <a:buClr>
                <a:schemeClr val="lt1"/>
              </a:buClr>
              <a:buSzPts val="800"/>
              <a:buFont typeface="Archivo"/>
              <a:buNone/>
              <a:defRPr b="0" sz="800">
                <a:solidFill>
                  <a:schemeClr val="lt1"/>
                </a:solidFill>
                <a:latin typeface="Archivo"/>
                <a:ea typeface="Archivo"/>
                <a:cs typeface="Archivo"/>
                <a:sym typeface="Archivo"/>
              </a:defRPr>
            </a:lvl1pPr>
            <a:lvl2pPr lvl="1">
              <a:lnSpc>
                <a:spcPct val="100000"/>
              </a:lnSpc>
              <a:spcBef>
                <a:spcPts val="0"/>
              </a:spcBef>
              <a:spcAft>
                <a:spcPts val="0"/>
              </a:spcAft>
              <a:buClr>
                <a:schemeClr val="lt1"/>
              </a:buClr>
              <a:buSzPts val="1400"/>
              <a:buNone/>
              <a:defRPr>
                <a:solidFill>
                  <a:schemeClr val="lt1"/>
                </a:solidFill>
              </a:defRPr>
            </a:lvl2pPr>
            <a:lvl3pPr lvl="2">
              <a:lnSpc>
                <a:spcPct val="100000"/>
              </a:lnSpc>
              <a:spcBef>
                <a:spcPts val="0"/>
              </a:spcBef>
              <a:spcAft>
                <a:spcPts val="0"/>
              </a:spcAft>
              <a:buClr>
                <a:schemeClr val="lt1"/>
              </a:buClr>
              <a:buSzPts val="1400"/>
              <a:buNone/>
              <a:defRPr>
                <a:solidFill>
                  <a:schemeClr val="lt1"/>
                </a:solidFill>
              </a:defRPr>
            </a:lvl3pPr>
            <a:lvl4pPr lvl="3">
              <a:lnSpc>
                <a:spcPct val="100000"/>
              </a:lnSpc>
              <a:spcBef>
                <a:spcPts val="0"/>
              </a:spcBef>
              <a:spcAft>
                <a:spcPts val="0"/>
              </a:spcAft>
              <a:buClr>
                <a:schemeClr val="lt1"/>
              </a:buClr>
              <a:buSzPts val="1400"/>
              <a:buNone/>
              <a:defRPr>
                <a:solidFill>
                  <a:schemeClr val="lt1"/>
                </a:solidFill>
              </a:defRPr>
            </a:lvl4pPr>
            <a:lvl5pPr lvl="4">
              <a:lnSpc>
                <a:spcPct val="100000"/>
              </a:lnSpc>
              <a:spcBef>
                <a:spcPts val="0"/>
              </a:spcBef>
              <a:spcAft>
                <a:spcPts val="0"/>
              </a:spcAft>
              <a:buClr>
                <a:schemeClr val="lt1"/>
              </a:buClr>
              <a:buSzPts val="1400"/>
              <a:buNone/>
              <a:defRPr>
                <a:solidFill>
                  <a:schemeClr val="lt1"/>
                </a:solidFill>
              </a:defRPr>
            </a:lvl5pPr>
            <a:lvl6pPr lvl="5">
              <a:lnSpc>
                <a:spcPct val="100000"/>
              </a:lnSpc>
              <a:spcBef>
                <a:spcPts val="0"/>
              </a:spcBef>
              <a:spcAft>
                <a:spcPts val="0"/>
              </a:spcAft>
              <a:buClr>
                <a:schemeClr val="lt1"/>
              </a:buClr>
              <a:buSzPts val="1400"/>
              <a:buNone/>
              <a:defRPr>
                <a:solidFill>
                  <a:schemeClr val="lt1"/>
                </a:solidFill>
              </a:defRPr>
            </a:lvl6pPr>
            <a:lvl7pPr lvl="6">
              <a:lnSpc>
                <a:spcPct val="100000"/>
              </a:lnSpc>
              <a:spcBef>
                <a:spcPts val="0"/>
              </a:spcBef>
              <a:spcAft>
                <a:spcPts val="0"/>
              </a:spcAft>
              <a:buClr>
                <a:schemeClr val="lt1"/>
              </a:buClr>
              <a:buSzPts val="1400"/>
              <a:buNone/>
              <a:defRPr>
                <a:solidFill>
                  <a:schemeClr val="lt1"/>
                </a:solidFill>
              </a:defRPr>
            </a:lvl7pPr>
            <a:lvl8pPr lvl="7">
              <a:lnSpc>
                <a:spcPct val="100000"/>
              </a:lnSpc>
              <a:spcBef>
                <a:spcPts val="0"/>
              </a:spcBef>
              <a:spcAft>
                <a:spcPts val="0"/>
              </a:spcAft>
              <a:buClr>
                <a:schemeClr val="lt1"/>
              </a:buClr>
              <a:buSzPts val="1400"/>
              <a:buNone/>
              <a:defRPr>
                <a:solidFill>
                  <a:schemeClr val="lt1"/>
                </a:solidFill>
              </a:defRPr>
            </a:lvl8pPr>
            <a:lvl9pPr lvl="8">
              <a:lnSpc>
                <a:spcPct val="100000"/>
              </a:lnSpc>
              <a:spcBef>
                <a:spcPts val="0"/>
              </a:spcBef>
              <a:spcAft>
                <a:spcPts val="0"/>
              </a:spcAft>
              <a:buClr>
                <a:schemeClr val="lt1"/>
              </a:buClr>
              <a:buSzPts val="1400"/>
              <a:buNone/>
              <a:defRPr>
                <a:solidFill>
                  <a:schemeClr val="lt1"/>
                </a:solidFill>
              </a:defRPr>
            </a:lvl9pPr>
          </a:lstStyle>
          <a:p/>
        </p:txBody>
      </p:sp>
      <p:sp>
        <p:nvSpPr>
          <p:cNvPr id="139" name="Google Shape;139;p21"/>
          <p:cNvSpPr txBox="1"/>
          <p:nvPr/>
        </p:nvSpPr>
        <p:spPr>
          <a:xfrm>
            <a:off x="8087300" y="4820575"/>
            <a:ext cx="828000" cy="188700"/>
          </a:xfrm>
          <a:prstGeom prst="rect">
            <a:avLst/>
          </a:prstGeom>
          <a:noFill/>
          <a:ln>
            <a:noFill/>
          </a:ln>
        </p:spPr>
        <p:txBody>
          <a:bodyPr anchorCtr="0" anchor="ctr" bIns="91425" lIns="91425" spcFirstLastPara="1" rIns="91425" wrap="square" tIns="91425">
            <a:noAutofit/>
          </a:bodyPr>
          <a:lstStyle/>
          <a:p>
            <a:pPr indent="0" lvl="0" marL="0" rtl="0" algn="r">
              <a:spcBef>
                <a:spcPts val="0"/>
              </a:spcBef>
              <a:spcAft>
                <a:spcPts val="0"/>
              </a:spcAft>
              <a:buNone/>
            </a:pPr>
            <a:fld id="{00000000-1234-1234-1234-123412341234}" type="slidenum">
              <a:rPr lang="en" sz="800">
                <a:solidFill>
                  <a:schemeClr val="lt1"/>
                </a:solidFill>
                <a:latin typeface="Archivo"/>
                <a:ea typeface="Archivo"/>
                <a:cs typeface="Archivo"/>
                <a:sym typeface="Archivo"/>
              </a:rPr>
              <a:t>‹#›</a:t>
            </a:fld>
            <a:endParaRPr sz="800">
              <a:solidFill>
                <a:schemeClr val="lt1"/>
              </a:solidFill>
              <a:latin typeface="Archivo"/>
              <a:ea typeface="Archivo"/>
              <a:cs typeface="Archivo"/>
              <a:sym typeface="Archivo"/>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311700" y="2150850"/>
            <a:ext cx="8520600" cy="841800"/>
          </a:xfrm>
          <a:prstGeom prst="rect">
            <a:avLst/>
          </a:prstGeom>
        </p:spPr>
        <p:txBody>
          <a:bodyPr anchorCtr="0" anchor="ctr" bIns="91425" lIns="91425" spcFirstLastPara="1" rIns="91425" wrap="square" tIns="91425">
            <a:norm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Google Shape;15;p3"/>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pportunities">
  <p:cSld name="CUSTOM_11">
    <p:spTree>
      <p:nvGrpSpPr>
        <p:cNvPr id="140" name="Shape 140"/>
        <p:cNvGrpSpPr/>
        <p:nvPr/>
      </p:nvGrpSpPr>
      <p:grpSpPr>
        <a:xfrm>
          <a:off x="0" y="0"/>
          <a:ext cx="0" cy="0"/>
          <a:chOff x="0" y="0"/>
          <a:chExt cx="0" cy="0"/>
        </a:xfrm>
      </p:grpSpPr>
      <p:sp>
        <p:nvSpPr>
          <p:cNvPr id="141" name="Google Shape;141;p22"/>
          <p:cNvSpPr/>
          <p:nvPr/>
        </p:nvSpPr>
        <p:spPr>
          <a:xfrm>
            <a:off x="219700" y="1502438"/>
            <a:ext cx="2862900" cy="3144600"/>
          </a:xfrm>
          <a:prstGeom prst="roundRect">
            <a:avLst>
              <a:gd fmla="val 7280" name="adj"/>
            </a:avLst>
          </a:prstGeom>
          <a:solidFill>
            <a:schemeClr val="accent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Archivo"/>
              <a:ea typeface="Archivo"/>
              <a:cs typeface="Archivo"/>
              <a:sym typeface="Archivo"/>
            </a:endParaRPr>
          </a:p>
        </p:txBody>
      </p:sp>
      <p:sp>
        <p:nvSpPr>
          <p:cNvPr id="142" name="Google Shape;142;p22"/>
          <p:cNvSpPr/>
          <p:nvPr/>
        </p:nvSpPr>
        <p:spPr>
          <a:xfrm>
            <a:off x="228625" y="223625"/>
            <a:ext cx="8686800" cy="1180200"/>
          </a:xfrm>
          <a:prstGeom prst="roundRect">
            <a:avLst>
              <a:gd fmla="val 11763" name="adj"/>
            </a:avLst>
          </a:prstGeom>
          <a:noFill/>
          <a:ln cap="flat" cmpd="sng" w="19050">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143" name="Google Shape;143;p22"/>
          <p:cNvSpPr txBox="1"/>
          <p:nvPr>
            <p:ph type="title"/>
          </p:nvPr>
        </p:nvSpPr>
        <p:spPr>
          <a:xfrm>
            <a:off x="342900" y="269025"/>
            <a:ext cx="4291800" cy="850500"/>
          </a:xfrm>
          <a:prstGeom prst="rect">
            <a:avLst/>
          </a:prstGeom>
        </p:spPr>
        <p:txBody>
          <a:bodyPr anchorCtr="0" anchor="t" bIns="91425" lIns="91425" spcFirstLastPara="1" rIns="91425" wrap="square" tIns="91425">
            <a:noAutofit/>
          </a:bodyPr>
          <a:lstStyle>
            <a:lvl1pPr lvl="0">
              <a:spcBef>
                <a:spcPts val="0"/>
              </a:spcBef>
              <a:spcAft>
                <a:spcPts val="0"/>
              </a:spcAft>
              <a:buSzPts val="4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44" name="Google Shape;144;p22"/>
          <p:cNvSpPr txBox="1"/>
          <p:nvPr>
            <p:ph idx="1" type="body"/>
          </p:nvPr>
        </p:nvSpPr>
        <p:spPr>
          <a:xfrm>
            <a:off x="5349150" y="269025"/>
            <a:ext cx="3457500" cy="748800"/>
          </a:xfrm>
          <a:prstGeom prst="rect">
            <a:avLst/>
          </a:prstGeom>
        </p:spPr>
        <p:txBody>
          <a:bodyPr anchorCtr="0" anchor="t" bIns="91425" lIns="91425" spcFirstLastPara="1" rIns="91425" wrap="square" tIns="91425">
            <a:noAutofit/>
          </a:bodyPr>
          <a:lstStyle>
            <a:lvl1pPr indent="-292100" lvl="0" marL="457200">
              <a:spcBef>
                <a:spcPts val="0"/>
              </a:spcBef>
              <a:spcAft>
                <a:spcPts val="0"/>
              </a:spcAft>
              <a:buSzPts val="1000"/>
              <a:buChar char="●"/>
              <a:defRPr/>
            </a:lvl1pPr>
            <a:lvl2pPr indent="-292100" lvl="1" marL="914400">
              <a:spcBef>
                <a:spcPts val="0"/>
              </a:spcBef>
              <a:spcAft>
                <a:spcPts val="0"/>
              </a:spcAft>
              <a:buSzPts val="1000"/>
              <a:buChar char="○"/>
              <a:defRPr/>
            </a:lvl2pPr>
            <a:lvl3pPr indent="-292100" lvl="2" marL="1371600">
              <a:spcBef>
                <a:spcPts val="0"/>
              </a:spcBef>
              <a:spcAft>
                <a:spcPts val="0"/>
              </a:spcAft>
              <a:buSzPts val="1000"/>
              <a:buChar char="■"/>
              <a:defRPr/>
            </a:lvl3pPr>
            <a:lvl4pPr indent="-292100" lvl="3" marL="1828800">
              <a:spcBef>
                <a:spcPts val="0"/>
              </a:spcBef>
              <a:spcAft>
                <a:spcPts val="0"/>
              </a:spcAft>
              <a:buSzPts val="1000"/>
              <a:buChar char="●"/>
              <a:defRPr/>
            </a:lvl4pPr>
            <a:lvl5pPr indent="-292100" lvl="4" marL="2286000">
              <a:spcBef>
                <a:spcPts val="0"/>
              </a:spcBef>
              <a:spcAft>
                <a:spcPts val="0"/>
              </a:spcAft>
              <a:buSzPts val="1000"/>
              <a:buChar char="○"/>
              <a:defRPr/>
            </a:lvl5pPr>
            <a:lvl6pPr indent="-292100" lvl="5" marL="2743200">
              <a:spcBef>
                <a:spcPts val="0"/>
              </a:spcBef>
              <a:spcAft>
                <a:spcPts val="0"/>
              </a:spcAft>
              <a:buSzPts val="1000"/>
              <a:buChar char="■"/>
              <a:defRPr/>
            </a:lvl6pPr>
            <a:lvl7pPr indent="-292100" lvl="6" marL="3200400">
              <a:spcBef>
                <a:spcPts val="0"/>
              </a:spcBef>
              <a:spcAft>
                <a:spcPts val="0"/>
              </a:spcAft>
              <a:buSzPts val="1000"/>
              <a:buChar char="●"/>
              <a:defRPr/>
            </a:lvl7pPr>
            <a:lvl8pPr indent="-292100" lvl="7" marL="3657600">
              <a:spcBef>
                <a:spcPts val="0"/>
              </a:spcBef>
              <a:spcAft>
                <a:spcPts val="0"/>
              </a:spcAft>
              <a:buSzPts val="1000"/>
              <a:buChar char="○"/>
              <a:defRPr/>
            </a:lvl8pPr>
            <a:lvl9pPr indent="-292100" lvl="8" marL="4114800">
              <a:spcBef>
                <a:spcPts val="0"/>
              </a:spcBef>
              <a:spcAft>
                <a:spcPts val="0"/>
              </a:spcAft>
              <a:buSzPts val="1000"/>
              <a:buChar char="■"/>
              <a:defRPr/>
            </a:lvl9pPr>
          </a:lstStyle>
          <a:p/>
        </p:txBody>
      </p:sp>
      <p:sp>
        <p:nvSpPr>
          <p:cNvPr id="145" name="Google Shape;145;p22"/>
          <p:cNvSpPr/>
          <p:nvPr/>
        </p:nvSpPr>
        <p:spPr>
          <a:xfrm>
            <a:off x="3194300" y="1502438"/>
            <a:ext cx="2740500" cy="3144600"/>
          </a:xfrm>
          <a:prstGeom prst="roundRect">
            <a:avLst>
              <a:gd fmla="val 7280" name="adj"/>
            </a:avLst>
          </a:prstGeom>
          <a:solidFill>
            <a:schemeClr val="accent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Archivo"/>
              <a:ea typeface="Archivo"/>
              <a:cs typeface="Archivo"/>
              <a:sym typeface="Archivo"/>
            </a:endParaRPr>
          </a:p>
        </p:txBody>
      </p:sp>
      <p:sp>
        <p:nvSpPr>
          <p:cNvPr id="146" name="Google Shape;146;p22"/>
          <p:cNvSpPr/>
          <p:nvPr/>
        </p:nvSpPr>
        <p:spPr>
          <a:xfrm>
            <a:off x="6049000" y="1502438"/>
            <a:ext cx="2866200" cy="3144600"/>
          </a:xfrm>
          <a:prstGeom prst="roundRect">
            <a:avLst>
              <a:gd fmla="val 7280" name="adj"/>
            </a:avLst>
          </a:prstGeom>
          <a:solidFill>
            <a:schemeClr val="accent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Archivo"/>
              <a:ea typeface="Archivo"/>
              <a:cs typeface="Archivo"/>
              <a:sym typeface="Archivo"/>
            </a:endParaRPr>
          </a:p>
        </p:txBody>
      </p:sp>
      <p:sp>
        <p:nvSpPr>
          <p:cNvPr id="147" name="Google Shape;147;p22"/>
          <p:cNvSpPr txBox="1"/>
          <p:nvPr>
            <p:ph idx="2" type="body"/>
          </p:nvPr>
        </p:nvSpPr>
        <p:spPr>
          <a:xfrm>
            <a:off x="219650" y="2925788"/>
            <a:ext cx="2862900" cy="1624500"/>
          </a:xfrm>
          <a:prstGeom prst="rect">
            <a:avLst/>
          </a:prstGeom>
        </p:spPr>
        <p:txBody>
          <a:bodyPr anchorCtr="0" anchor="b" bIns="91425" lIns="91425" spcFirstLastPara="1" rIns="91425" wrap="square" tIns="91425">
            <a:noAutofit/>
          </a:bodyPr>
          <a:lstStyle>
            <a:lvl1pPr indent="-342900" lvl="0" marL="457200">
              <a:spcBef>
                <a:spcPts val="0"/>
              </a:spcBef>
              <a:spcAft>
                <a:spcPts val="0"/>
              </a:spcAft>
              <a:buClr>
                <a:schemeClr val="lt1"/>
              </a:buClr>
              <a:buSzPts val="1800"/>
              <a:buChar char="●"/>
              <a:defRPr sz="1800">
                <a:solidFill>
                  <a:schemeClr val="lt1"/>
                </a:solidFill>
              </a:defRPr>
            </a:lvl1pPr>
            <a:lvl2pPr indent="-342900" lvl="1" marL="914400">
              <a:spcBef>
                <a:spcPts val="0"/>
              </a:spcBef>
              <a:spcAft>
                <a:spcPts val="0"/>
              </a:spcAft>
              <a:buClr>
                <a:schemeClr val="lt1"/>
              </a:buClr>
              <a:buSzPts val="1800"/>
              <a:buChar char="○"/>
              <a:defRPr sz="1800">
                <a:solidFill>
                  <a:schemeClr val="lt1"/>
                </a:solidFill>
              </a:defRPr>
            </a:lvl2pPr>
            <a:lvl3pPr indent="-342900" lvl="2" marL="1371600">
              <a:spcBef>
                <a:spcPts val="0"/>
              </a:spcBef>
              <a:spcAft>
                <a:spcPts val="0"/>
              </a:spcAft>
              <a:buClr>
                <a:schemeClr val="lt1"/>
              </a:buClr>
              <a:buSzPts val="1800"/>
              <a:buChar char="■"/>
              <a:defRPr sz="1800">
                <a:solidFill>
                  <a:schemeClr val="lt1"/>
                </a:solidFill>
              </a:defRPr>
            </a:lvl3pPr>
            <a:lvl4pPr indent="-342900" lvl="3" marL="1828800">
              <a:spcBef>
                <a:spcPts val="0"/>
              </a:spcBef>
              <a:spcAft>
                <a:spcPts val="0"/>
              </a:spcAft>
              <a:buClr>
                <a:schemeClr val="lt1"/>
              </a:buClr>
              <a:buSzPts val="1800"/>
              <a:buChar char="●"/>
              <a:defRPr sz="1800">
                <a:solidFill>
                  <a:schemeClr val="lt1"/>
                </a:solidFill>
              </a:defRPr>
            </a:lvl4pPr>
            <a:lvl5pPr indent="-342900" lvl="4" marL="2286000">
              <a:spcBef>
                <a:spcPts val="0"/>
              </a:spcBef>
              <a:spcAft>
                <a:spcPts val="0"/>
              </a:spcAft>
              <a:buClr>
                <a:schemeClr val="lt1"/>
              </a:buClr>
              <a:buSzPts val="1800"/>
              <a:buChar char="○"/>
              <a:defRPr sz="1800">
                <a:solidFill>
                  <a:schemeClr val="lt1"/>
                </a:solidFill>
              </a:defRPr>
            </a:lvl5pPr>
            <a:lvl6pPr indent="-342900" lvl="5" marL="2743200">
              <a:spcBef>
                <a:spcPts val="0"/>
              </a:spcBef>
              <a:spcAft>
                <a:spcPts val="0"/>
              </a:spcAft>
              <a:buClr>
                <a:schemeClr val="lt1"/>
              </a:buClr>
              <a:buSzPts val="1800"/>
              <a:buChar char="■"/>
              <a:defRPr sz="1800">
                <a:solidFill>
                  <a:schemeClr val="lt1"/>
                </a:solidFill>
              </a:defRPr>
            </a:lvl6pPr>
            <a:lvl7pPr indent="-342900" lvl="6" marL="3200400">
              <a:spcBef>
                <a:spcPts val="0"/>
              </a:spcBef>
              <a:spcAft>
                <a:spcPts val="0"/>
              </a:spcAft>
              <a:buClr>
                <a:schemeClr val="lt1"/>
              </a:buClr>
              <a:buSzPts val="1800"/>
              <a:buChar char="●"/>
              <a:defRPr sz="1800">
                <a:solidFill>
                  <a:schemeClr val="lt1"/>
                </a:solidFill>
              </a:defRPr>
            </a:lvl7pPr>
            <a:lvl8pPr indent="-342900" lvl="7" marL="3657600">
              <a:spcBef>
                <a:spcPts val="0"/>
              </a:spcBef>
              <a:spcAft>
                <a:spcPts val="0"/>
              </a:spcAft>
              <a:buClr>
                <a:schemeClr val="lt1"/>
              </a:buClr>
              <a:buSzPts val="1800"/>
              <a:buChar char="○"/>
              <a:defRPr sz="1800">
                <a:solidFill>
                  <a:schemeClr val="lt1"/>
                </a:solidFill>
              </a:defRPr>
            </a:lvl8pPr>
            <a:lvl9pPr indent="-342900" lvl="8" marL="4114800">
              <a:spcBef>
                <a:spcPts val="0"/>
              </a:spcBef>
              <a:spcAft>
                <a:spcPts val="0"/>
              </a:spcAft>
              <a:buClr>
                <a:schemeClr val="lt1"/>
              </a:buClr>
              <a:buSzPts val="1800"/>
              <a:buChar char="■"/>
              <a:defRPr sz="1800">
                <a:solidFill>
                  <a:schemeClr val="lt1"/>
                </a:solidFill>
              </a:defRPr>
            </a:lvl9pPr>
          </a:lstStyle>
          <a:p/>
        </p:txBody>
      </p:sp>
      <p:sp>
        <p:nvSpPr>
          <p:cNvPr id="148" name="Google Shape;148;p22"/>
          <p:cNvSpPr txBox="1"/>
          <p:nvPr>
            <p:ph idx="3" type="body"/>
          </p:nvPr>
        </p:nvSpPr>
        <p:spPr>
          <a:xfrm>
            <a:off x="3196775" y="2925788"/>
            <a:ext cx="2740500" cy="1624500"/>
          </a:xfrm>
          <a:prstGeom prst="rect">
            <a:avLst/>
          </a:prstGeom>
        </p:spPr>
        <p:txBody>
          <a:bodyPr anchorCtr="0" anchor="b" bIns="91425" lIns="91425" spcFirstLastPara="1" rIns="91425" wrap="square" tIns="91425">
            <a:noAutofit/>
          </a:bodyPr>
          <a:lstStyle>
            <a:lvl1pPr indent="-342900" lvl="0" marL="457200">
              <a:spcBef>
                <a:spcPts val="0"/>
              </a:spcBef>
              <a:spcAft>
                <a:spcPts val="0"/>
              </a:spcAft>
              <a:buClr>
                <a:schemeClr val="lt1"/>
              </a:buClr>
              <a:buSzPts val="1800"/>
              <a:buChar char="●"/>
              <a:defRPr sz="1800">
                <a:solidFill>
                  <a:schemeClr val="lt1"/>
                </a:solidFill>
              </a:defRPr>
            </a:lvl1pPr>
            <a:lvl2pPr indent="-342900" lvl="1" marL="914400">
              <a:spcBef>
                <a:spcPts val="0"/>
              </a:spcBef>
              <a:spcAft>
                <a:spcPts val="0"/>
              </a:spcAft>
              <a:buClr>
                <a:schemeClr val="lt1"/>
              </a:buClr>
              <a:buSzPts val="1800"/>
              <a:buChar char="○"/>
              <a:defRPr sz="1800">
                <a:solidFill>
                  <a:schemeClr val="lt1"/>
                </a:solidFill>
              </a:defRPr>
            </a:lvl2pPr>
            <a:lvl3pPr indent="-342900" lvl="2" marL="1371600">
              <a:spcBef>
                <a:spcPts val="0"/>
              </a:spcBef>
              <a:spcAft>
                <a:spcPts val="0"/>
              </a:spcAft>
              <a:buClr>
                <a:schemeClr val="lt1"/>
              </a:buClr>
              <a:buSzPts val="1800"/>
              <a:buChar char="■"/>
              <a:defRPr sz="1800">
                <a:solidFill>
                  <a:schemeClr val="lt1"/>
                </a:solidFill>
              </a:defRPr>
            </a:lvl3pPr>
            <a:lvl4pPr indent="-342900" lvl="3" marL="1828800">
              <a:spcBef>
                <a:spcPts val="0"/>
              </a:spcBef>
              <a:spcAft>
                <a:spcPts val="0"/>
              </a:spcAft>
              <a:buClr>
                <a:schemeClr val="lt1"/>
              </a:buClr>
              <a:buSzPts val="1800"/>
              <a:buChar char="●"/>
              <a:defRPr sz="1800">
                <a:solidFill>
                  <a:schemeClr val="lt1"/>
                </a:solidFill>
              </a:defRPr>
            </a:lvl4pPr>
            <a:lvl5pPr indent="-342900" lvl="4" marL="2286000">
              <a:spcBef>
                <a:spcPts val="0"/>
              </a:spcBef>
              <a:spcAft>
                <a:spcPts val="0"/>
              </a:spcAft>
              <a:buClr>
                <a:schemeClr val="lt1"/>
              </a:buClr>
              <a:buSzPts val="1800"/>
              <a:buChar char="○"/>
              <a:defRPr sz="1800">
                <a:solidFill>
                  <a:schemeClr val="lt1"/>
                </a:solidFill>
              </a:defRPr>
            </a:lvl5pPr>
            <a:lvl6pPr indent="-342900" lvl="5" marL="2743200">
              <a:spcBef>
                <a:spcPts val="0"/>
              </a:spcBef>
              <a:spcAft>
                <a:spcPts val="0"/>
              </a:spcAft>
              <a:buClr>
                <a:schemeClr val="lt1"/>
              </a:buClr>
              <a:buSzPts val="1800"/>
              <a:buChar char="■"/>
              <a:defRPr sz="1800">
                <a:solidFill>
                  <a:schemeClr val="lt1"/>
                </a:solidFill>
              </a:defRPr>
            </a:lvl6pPr>
            <a:lvl7pPr indent="-342900" lvl="6" marL="3200400">
              <a:spcBef>
                <a:spcPts val="0"/>
              </a:spcBef>
              <a:spcAft>
                <a:spcPts val="0"/>
              </a:spcAft>
              <a:buClr>
                <a:schemeClr val="lt1"/>
              </a:buClr>
              <a:buSzPts val="1800"/>
              <a:buChar char="●"/>
              <a:defRPr sz="1800">
                <a:solidFill>
                  <a:schemeClr val="lt1"/>
                </a:solidFill>
              </a:defRPr>
            </a:lvl7pPr>
            <a:lvl8pPr indent="-342900" lvl="7" marL="3657600">
              <a:spcBef>
                <a:spcPts val="0"/>
              </a:spcBef>
              <a:spcAft>
                <a:spcPts val="0"/>
              </a:spcAft>
              <a:buClr>
                <a:schemeClr val="lt1"/>
              </a:buClr>
              <a:buSzPts val="1800"/>
              <a:buChar char="○"/>
              <a:defRPr sz="1800">
                <a:solidFill>
                  <a:schemeClr val="lt1"/>
                </a:solidFill>
              </a:defRPr>
            </a:lvl8pPr>
            <a:lvl9pPr indent="-342900" lvl="8" marL="4114800">
              <a:spcBef>
                <a:spcPts val="0"/>
              </a:spcBef>
              <a:spcAft>
                <a:spcPts val="0"/>
              </a:spcAft>
              <a:buClr>
                <a:schemeClr val="lt1"/>
              </a:buClr>
              <a:buSzPts val="1800"/>
              <a:buChar char="■"/>
              <a:defRPr sz="1800">
                <a:solidFill>
                  <a:schemeClr val="lt1"/>
                </a:solidFill>
              </a:defRPr>
            </a:lvl9pPr>
          </a:lstStyle>
          <a:p/>
        </p:txBody>
      </p:sp>
      <p:sp>
        <p:nvSpPr>
          <p:cNvPr id="149" name="Google Shape;149;p22"/>
          <p:cNvSpPr txBox="1"/>
          <p:nvPr>
            <p:ph idx="4" type="body"/>
          </p:nvPr>
        </p:nvSpPr>
        <p:spPr>
          <a:xfrm>
            <a:off x="6043600" y="2925788"/>
            <a:ext cx="2862900" cy="1624500"/>
          </a:xfrm>
          <a:prstGeom prst="rect">
            <a:avLst/>
          </a:prstGeom>
        </p:spPr>
        <p:txBody>
          <a:bodyPr anchorCtr="0" anchor="b" bIns="91425" lIns="91425" spcFirstLastPara="1" rIns="91425" wrap="square" tIns="91425">
            <a:noAutofit/>
          </a:bodyPr>
          <a:lstStyle>
            <a:lvl1pPr indent="-342900" lvl="0" marL="457200">
              <a:spcBef>
                <a:spcPts val="0"/>
              </a:spcBef>
              <a:spcAft>
                <a:spcPts val="0"/>
              </a:spcAft>
              <a:buClr>
                <a:schemeClr val="lt1"/>
              </a:buClr>
              <a:buSzPts val="1800"/>
              <a:buChar char="●"/>
              <a:defRPr sz="1800">
                <a:solidFill>
                  <a:schemeClr val="lt1"/>
                </a:solidFill>
              </a:defRPr>
            </a:lvl1pPr>
            <a:lvl2pPr indent="-342900" lvl="1" marL="914400">
              <a:spcBef>
                <a:spcPts val="0"/>
              </a:spcBef>
              <a:spcAft>
                <a:spcPts val="0"/>
              </a:spcAft>
              <a:buClr>
                <a:schemeClr val="lt1"/>
              </a:buClr>
              <a:buSzPts val="1800"/>
              <a:buChar char="○"/>
              <a:defRPr sz="1800">
                <a:solidFill>
                  <a:schemeClr val="lt1"/>
                </a:solidFill>
              </a:defRPr>
            </a:lvl2pPr>
            <a:lvl3pPr indent="-342900" lvl="2" marL="1371600">
              <a:spcBef>
                <a:spcPts val="0"/>
              </a:spcBef>
              <a:spcAft>
                <a:spcPts val="0"/>
              </a:spcAft>
              <a:buClr>
                <a:schemeClr val="lt1"/>
              </a:buClr>
              <a:buSzPts val="1800"/>
              <a:buChar char="■"/>
              <a:defRPr sz="1800">
                <a:solidFill>
                  <a:schemeClr val="lt1"/>
                </a:solidFill>
              </a:defRPr>
            </a:lvl3pPr>
            <a:lvl4pPr indent="-342900" lvl="3" marL="1828800">
              <a:spcBef>
                <a:spcPts val="0"/>
              </a:spcBef>
              <a:spcAft>
                <a:spcPts val="0"/>
              </a:spcAft>
              <a:buClr>
                <a:schemeClr val="lt1"/>
              </a:buClr>
              <a:buSzPts val="1800"/>
              <a:buChar char="●"/>
              <a:defRPr sz="1800">
                <a:solidFill>
                  <a:schemeClr val="lt1"/>
                </a:solidFill>
              </a:defRPr>
            </a:lvl4pPr>
            <a:lvl5pPr indent="-342900" lvl="4" marL="2286000">
              <a:spcBef>
                <a:spcPts val="0"/>
              </a:spcBef>
              <a:spcAft>
                <a:spcPts val="0"/>
              </a:spcAft>
              <a:buClr>
                <a:schemeClr val="lt1"/>
              </a:buClr>
              <a:buSzPts val="1800"/>
              <a:buChar char="○"/>
              <a:defRPr sz="1800">
                <a:solidFill>
                  <a:schemeClr val="lt1"/>
                </a:solidFill>
              </a:defRPr>
            </a:lvl5pPr>
            <a:lvl6pPr indent="-342900" lvl="5" marL="2743200">
              <a:spcBef>
                <a:spcPts val="0"/>
              </a:spcBef>
              <a:spcAft>
                <a:spcPts val="0"/>
              </a:spcAft>
              <a:buClr>
                <a:schemeClr val="lt1"/>
              </a:buClr>
              <a:buSzPts val="1800"/>
              <a:buChar char="■"/>
              <a:defRPr sz="1800">
                <a:solidFill>
                  <a:schemeClr val="lt1"/>
                </a:solidFill>
              </a:defRPr>
            </a:lvl6pPr>
            <a:lvl7pPr indent="-342900" lvl="6" marL="3200400">
              <a:spcBef>
                <a:spcPts val="0"/>
              </a:spcBef>
              <a:spcAft>
                <a:spcPts val="0"/>
              </a:spcAft>
              <a:buClr>
                <a:schemeClr val="lt1"/>
              </a:buClr>
              <a:buSzPts val="1800"/>
              <a:buChar char="●"/>
              <a:defRPr sz="1800">
                <a:solidFill>
                  <a:schemeClr val="lt1"/>
                </a:solidFill>
              </a:defRPr>
            </a:lvl7pPr>
            <a:lvl8pPr indent="-342900" lvl="7" marL="3657600">
              <a:spcBef>
                <a:spcPts val="0"/>
              </a:spcBef>
              <a:spcAft>
                <a:spcPts val="0"/>
              </a:spcAft>
              <a:buClr>
                <a:schemeClr val="lt1"/>
              </a:buClr>
              <a:buSzPts val="1800"/>
              <a:buChar char="○"/>
              <a:defRPr sz="1800">
                <a:solidFill>
                  <a:schemeClr val="lt1"/>
                </a:solidFill>
              </a:defRPr>
            </a:lvl8pPr>
            <a:lvl9pPr indent="-342900" lvl="8" marL="4114800">
              <a:spcBef>
                <a:spcPts val="0"/>
              </a:spcBef>
              <a:spcAft>
                <a:spcPts val="0"/>
              </a:spcAft>
              <a:buClr>
                <a:schemeClr val="lt1"/>
              </a:buClr>
              <a:buSzPts val="1800"/>
              <a:buChar char="■"/>
              <a:defRPr sz="1800">
                <a:solidFill>
                  <a:schemeClr val="lt1"/>
                </a:solidFill>
              </a:defRPr>
            </a:lvl9pPr>
          </a:lstStyle>
          <a:p/>
        </p:txBody>
      </p:sp>
      <p:sp>
        <p:nvSpPr>
          <p:cNvPr id="150" name="Google Shape;150;p22"/>
          <p:cNvSpPr txBox="1"/>
          <p:nvPr>
            <p:ph idx="5" type="subTitle"/>
          </p:nvPr>
        </p:nvSpPr>
        <p:spPr>
          <a:xfrm>
            <a:off x="283000" y="1546063"/>
            <a:ext cx="2419800" cy="447000"/>
          </a:xfrm>
          <a:prstGeom prst="rect">
            <a:avLst/>
          </a:prstGeom>
        </p:spPr>
        <p:txBody>
          <a:bodyPr anchorCtr="0" anchor="t" bIns="91425" lIns="91425" spcFirstLastPara="1" rIns="91425" wrap="square" tIns="91425">
            <a:noAutofit/>
          </a:bodyPr>
          <a:lstStyle>
            <a:lvl1pPr lvl="0">
              <a:spcBef>
                <a:spcPts val="0"/>
              </a:spcBef>
              <a:spcAft>
                <a:spcPts val="0"/>
              </a:spcAft>
              <a:buClr>
                <a:schemeClr val="lt1"/>
              </a:buClr>
              <a:buSzPts val="2400"/>
              <a:buNone/>
              <a:defRPr>
                <a:solidFill>
                  <a:schemeClr val="lt1"/>
                </a:solidFill>
              </a:defRPr>
            </a:lvl1pPr>
            <a:lvl2pPr lvl="1">
              <a:spcBef>
                <a:spcPts val="0"/>
              </a:spcBef>
              <a:spcAft>
                <a:spcPts val="0"/>
              </a:spcAft>
              <a:buClr>
                <a:schemeClr val="lt1"/>
              </a:buClr>
              <a:buSzPts val="1400"/>
              <a:buNone/>
              <a:defRPr>
                <a:solidFill>
                  <a:schemeClr val="lt1"/>
                </a:solidFill>
              </a:defRPr>
            </a:lvl2pPr>
            <a:lvl3pPr lvl="2">
              <a:spcBef>
                <a:spcPts val="0"/>
              </a:spcBef>
              <a:spcAft>
                <a:spcPts val="0"/>
              </a:spcAft>
              <a:buClr>
                <a:schemeClr val="lt1"/>
              </a:buClr>
              <a:buSzPts val="1400"/>
              <a:buNone/>
              <a:defRPr>
                <a:solidFill>
                  <a:schemeClr val="lt1"/>
                </a:solidFill>
              </a:defRPr>
            </a:lvl3pPr>
            <a:lvl4pPr lvl="3">
              <a:spcBef>
                <a:spcPts val="0"/>
              </a:spcBef>
              <a:spcAft>
                <a:spcPts val="0"/>
              </a:spcAft>
              <a:buClr>
                <a:schemeClr val="lt1"/>
              </a:buClr>
              <a:buSzPts val="1400"/>
              <a:buNone/>
              <a:defRPr>
                <a:solidFill>
                  <a:schemeClr val="lt1"/>
                </a:solidFill>
              </a:defRPr>
            </a:lvl4pPr>
            <a:lvl5pPr lvl="4">
              <a:spcBef>
                <a:spcPts val="0"/>
              </a:spcBef>
              <a:spcAft>
                <a:spcPts val="0"/>
              </a:spcAft>
              <a:buClr>
                <a:schemeClr val="lt1"/>
              </a:buClr>
              <a:buSzPts val="1400"/>
              <a:buNone/>
              <a:defRPr>
                <a:solidFill>
                  <a:schemeClr val="lt1"/>
                </a:solidFill>
              </a:defRPr>
            </a:lvl5pPr>
            <a:lvl6pPr lvl="5">
              <a:spcBef>
                <a:spcPts val="0"/>
              </a:spcBef>
              <a:spcAft>
                <a:spcPts val="0"/>
              </a:spcAft>
              <a:buClr>
                <a:schemeClr val="lt1"/>
              </a:buClr>
              <a:buSzPts val="1400"/>
              <a:buNone/>
              <a:defRPr>
                <a:solidFill>
                  <a:schemeClr val="lt1"/>
                </a:solidFill>
              </a:defRPr>
            </a:lvl6pPr>
            <a:lvl7pPr lvl="6">
              <a:spcBef>
                <a:spcPts val="0"/>
              </a:spcBef>
              <a:spcAft>
                <a:spcPts val="0"/>
              </a:spcAft>
              <a:buClr>
                <a:schemeClr val="lt1"/>
              </a:buClr>
              <a:buSzPts val="1400"/>
              <a:buNone/>
              <a:defRPr>
                <a:solidFill>
                  <a:schemeClr val="lt1"/>
                </a:solidFill>
              </a:defRPr>
            </a:lvl7pPr>
            <a:lvl8pPr lvl="7">
              <a:spcBef>
                <a:spcPts val="0"/>
              </a:spcBef>
              <a:spcAft>
                <a:spcPts val="0"/>
              </a:spcAft>
              <a:buClr>
                <a:schemeClr val="lt1"/>
              </a:buClr>
              <a:buSzPts val="1400"/>
              <a:buNone/>
              <a:defRPr>
                <a:solidFill>
                  <a:schemeClr val="lt1"/>
                </a:solidFill>
              </a:defRPr>
            </a:lvl8pPr>
            <a:lvl9pPr lvl="8">
              <a:spcBef>
                <a:spcPts val="0"/>
              </a:spcBef>
              <a:spcAft>
                <a:spcPts val="0"/>
              </a:spcAft>
              <a:buClr>
                <a:schemeClr val="lt1"/>
              </a:buClr>
              <a:buSzPts val="1400"/>
              <a:buNone/>
              <a:defRPr>
                <a:solidFill>
                  <a:schemeClr val="lt1"/>
                </a:solidFill>
              </a:defRPr>
            </a:lvl9pPr>
          </a:lstStyle>
          <a:p/>
        </p:txBody>
      </p:sp>
      <p:sp>
        <p:nvSpPr>
          <p:cNvPr id="151" name="Google Shape;151;p22"/>
          <p:cNvSpPr txBox="1"/>
          <p:nvPr>
            <p:ph idx="6" type="subTitle"/>
          </p:nvPr>
        </p:nvSpPr>
        <p:spPr>
          <a:xfrm>
            <a:off x="3257646" y="1546063"/>
            <a:ext cx="2318400" cy="447000"/>
          </a:xfrm>
          <a:prstGeom prst="rect">
            <a:avLst/>
          </a:prstGeom>
        </p:spPr>
        <p:txBody>
          <a:bodyPr anchorCtr="0" anchor="t" bIns="91425" lIns="91425" spcFirstLastPara="1" rIns="91425" wrap="square" tIns="91425">
            <a:noAutofit/>
          </a:bodyPr>
          <a:lstStyle>
            <a:lvl1pPr lvl="0">
              <a:spcBef>
                <a:spcPts val="0"/>
              </a:spcBef>
              <a:spcAft>
                <a:spcPts val="0"/>
              </a:spcAft>
              <a:buClr>
                <a:schemeClr val="lt1"/>
              </a:buClr>
              <a:buSzPts val="2400"/>
              <a:buNone/>
              <a:defRPr>
                <a:solidFill>
                  <a:schemeClr val="lt1"/>
                </a:solidFill>
              </a:defRPr>
            </a:lvl1pPr>
            <a:lvl2pPr lvl="1">
              <a:spcBef>
                <a:spcPts val="0"/>
              </a:spcBef>
              <a:spcAft>
                <a:spcPts val="0"/>
              </a:spcAft>
              <a:buClr>
                <a:schemeClr val="lt1"/>
              </a:buClr>
              <a:buSzPts val="1400"/>
              <a:buNone/>
              <a:defRPr>
                <a:solidFill>
                  <a:schemeClr val="lt1"/>
                </a:solidFill>
              </a:defRPr>
            </a:lvl2pPr>
            <a:lvl3pPr lvl="2">
              <a:spcBef>
                <a:spcPts val="0"/>
              </a:spcBef>
              <a:spcAft>
                <a:spcPts val="0"/>
              </a:spcAft>
              <a:buClr>
                <a:schemeClr val="lt1"/>
              </a:buClr>
              <a:buSzPts val="1400"/>
              <a:buNone/>
              <a:defRPr>
                <a:solidFill>
                  <a:schemeClr val="lt1"/>
                </a:solidFill>
              </a:defRPr>
            </a:lvl3pPr>
            <a:lvl4pPr lvl="3">
              <a:spcBef>
                <a:spcPts val="0"/>
              </a:spcBef>
              <a:spcAft>
                <a:spcPts val="0"/>
              </a:spcAft>
              <a:buClr>
                <a:schemeClr val="lt1"/>
              </a:buClr>
              <a:buSzPts val="1400"/>
              <a:buNone/>
              <a:defRPr>
                <a:solidFill>
                  <a:schemeClr val="lt1"/>
                </a:solidFill>
              </a:defRPr>
            </a:lvl4pPr>
            <a:lvl5pPr lvl="4">
              <a:spcBef>
                <a:spcPts val="0"/>
              </a:spcBef>
              <a:spcAft>
                <a:spcPts val="0"/>
              </a:spcAft>
              <a:buClr>
                <a:schemeClr val="lt1"/>
              </a:buClr>
              <a:buSzPts val="1400"/>
              <a:buNone/>
              <a:defRPr>
                <a:solidFill>
                  <a:schemeClr val="lt1"/>
                </a:solidFill>
              </a:defRPr>
            </a:lvl5pPr>
            <a:lvl6pPr lvl="5">
              <a:spcBef>
                <a:spcPts val="0"/>
              </a:spcBef>
              <a:spcAft>
                <a:spcPts val="0"/>
              </a:spcAft>
              <a:buClr>
                <a:schemeClr val="lt1"/>
              </a:buClr>
              <a:buSzPts val="1400"/>
              <a:buNone/>
              <a:defRPr>
                <a:solidFill>
                  <a:schemeClr val="lt1"/>
                </a:solidFill>
              </a:defRPr>
            </a:lvl6pPr>
            <a:lvl7pPr lvl="6">
              <a:spcBef>
                <a:spcPts val="0"/>
              </a:spcBef>
              <a:spcAft>
                <a:spcPts val="0"/>
              </a:spcAft>
              <a:buClr>
                <a:schemeClr val="lt1"/>
              </a:buClr>
              <a:buSzPts val="1400"/>
              <a:buNone/>
              <a:defRPr>
                <a:solidFill>
                  <a:schemeClr val="lt1"/>
                </a:solidFill>
              </a:defRPr>
            </a:lvl7pPr>
            <a:lvl8pPr lvl="7">
              <a:spcBef>
                <a:spcPts val="0"/>
              </a:spcBef>
              <a:spcAft>
                <a:spcPts val="0"/>
              </a:spcAft>
              <a:buClr>
                <a:schemeClr val="lt1"/>
              </a:buClr>
              <a:buSzPts val="1400"/>
              <a:buNone/>
              <a:defRPr>
                <a:solidFill>
                  <a:schemeClr val="lt1"/>
                </a:solidFill>
              </a:defRPr>
            </a:lvl8pPr>
            <a:lvl9pPr lvl="8">
              <a:spcBef>
                <a:spcPts val="0"/>
              </a:spcBef>
              <a:spcAft>
                <a:spcPts val="0"/>
              </a:spcAft>
              <a:buClr>
                <a:schemeClr val="lt1"/>
              </a:buClr>
              <a:buSzPts val="1400"/>
              <a:buNone/>
              <a:defRPr>
                <a:solidFill>
                  <a:schemeClr val="lt1"/>
                </a:solidFill>
              </a:defRPr>
            </a:lvl9pPr>
          </a:lstStyle>
          <a:p/>
        </p:txBody>
      </p:sp>
      <p:sp>
        <p:nvSpPr>
          <p:cNvPr id="152" name="Google Shape;152;p22"/>
          <p:cNvSpPr txBox="1"/>
          <p:nvPr>
            <p:ph idx="7" type="subTitle"/>
          </p:nvPr>
        </p:nvSpPr>
        <p:spPr>
          <a:xfrm>
            <a:off x="6118350" y="1546063"/>
            <a:ext cx="2419800" cy="447000"/>
          </a:xfrm>
          <a:prstGeom prst="rect">
            <a:avLst/>
          </a:prstGeom>
        </p:spPr>
        <p:txBody>
          <a:bodyPr anchorCtr="0" anchor="t" bIns="91425" lIns="91425" spcFirstLastPara="1" rIns="91425" wrap="square" tIns="91425">
            <a:noAutofit/>
          </a:bodyPr>
          <a:lstStyle>
            <a:lvl1pPr lvl="0">
              <a:spcBef>
                <a:spcPts val="0"/>
              </a:spcBef>
              <a:spcAft>
                <a:spcPts val="0"/>
              </a:spcAft>
              <a:buClr>
                <a:schemeClr val="lt1"/>
              </a:buClr>
              <a:buSzPts val="2400"/>
              <a:buNone/>
              <a:defRPr>
                <a:solidFill>
                  <a:schemeClr val="lt1"/>
                </a:solidFill>
              </a:defRPr>
            </a:lvl1pPr>
            <a:lvl2pPr lvl="1">
              <a:spcBef>
                <a:spcPts val="0"/>
              </a:spcBef>
              <a:spcAft>
                <a:spcPts val="0"/>
              </a:spcAft>
              <a:buClr>
                <a:schemeClr val="lt1"/>
              </a:buClr>
              <a:buSzPts val="1400"/>
              <a:buNone/>
              <a:defRPr>
                <a:solidFill>
                  <a:schemeClr val="lt1"/>
                </a:solidFill>
              </a:defRPr>
            </a:lvl2pPr>
            <a:lvl3pPr lvl="2">
              <a:spcBef>
                <a:spcPts val="0"/>
              </a:spcBef>
              <a:spcAft>
                <a:spcPts val="0"/>
              </a:spcAft>
              <a:buClr>
                <a:schemeClr val="lt1"/>
              </a:buClr>
              <a:buSzPts val="1400"/>
              <a:buNone/>
              <a:defRPr>
                <a:solidFill>
                  <a:schemeClr val="lt1"/>
                </a:solidFill>
              </a:defRPr>
            </a:lvl3pPr>
            <a:lvl4pPr lvl="3">
              <a:spcBef>
                <a:spcPts val="0"/>
              </a:spcBef>
              <a:spcAft>
                <a:spcPts val="0"/>
              </a:spcAft>
              <a:buClr>
                <a:schemeClr val="lt1"/>
              </a:buClr>
              <a:buSzPts val="1400"/>
              <a:buNone/>
              <a:defRPr>
                <a:solidFill>
                  <a:schemeClr val="lt1"/>
                </a:solidFill>
              </a:defRPr>
            </a:lvl4pPr>
            <a:lvl5pPr lvl="4">
              <a:spcBef>
                <a:spcPts val="0"/>
              </a:spcBef>
              <a:spcAft>
                <a:spcPts val="0"/>
              </a:spcAft>
              <a:buClr>
                <a:schemeClr val="lt1"/>
              </a:buClr>
              <a:buSzPts val="1400"/>
              <a:buNone/>
              <a:defRPr>
                <a:solidFill>
                  <a:schemeClr val="lt1"/>
                </a:solidFill>
              </a:defRPr>
            </a:lvl5pPr>
            <a:lvl6pPr lvl="5">
              <a:spcBef>
                <a:spcPts val="0"/>
              </a:spcBef>
              <a:spcAft>
                <a:spcPts val="0"/>
              </a:spcAft>
              <a:buClr>
                <a:schemeClr val="lt1"/>
              </a:buClr>
              <a:buSzPts val="1400"/>
              <a:buNone/>
              <a:defRPr>
                <a:solidFill>
                  <a:schemeClr val="lt1"/>
                </a:solidFill>
              </a:defRPr>
            </a:lvl6pPr>
            <a:lvl7pPr lvl="6">
              <a:spcBef>
                <a:spcPts val="0"/>
              </a:spcBef>
              <a:spcAft>
                <a:spcPts val="0"/>
              </a:spcAft>
              <a:buClr>
                <a:schemeClr val="lt1"/>
              </a:buClr>
              <a:buSzPts val="1400"/>
              <a:buNone/>
              <a:defRPr>
                <a:solidFill>
                  <a:schemeClr val="lt1"/>
                </a:solidFill>
              </a:defRPr>
            </a:lvl7pPr>
            <a:lvl8pPr lvl="7">
              <a:spcBef>
                <a:spcPts val="0"/>
              </a:spcBef>
              <a:spcAft>
                <a:spcPts val="0"/>
              </a:spcAft>
              <a:buClr>
                <a:schemeClr val="lt1"/>
              </a:buClr>
              <a:buSzPts val="1400"/>
              <a:buNone/>
              <a:defRPr>
                <a:solidFill>
                  <a:schemeClr val="lt1"/>
                </a:solidFill>
              </a:defRPr>
            </a:lvl8pPr>
            <a:lvl9pPr lvl="8">
              <a:spcBef>
                <a:spcPts val="0"/>
              </a:spcBef>
              <a:spcAft>
                <a:spcPts val="0"/>
              </a:spcAft>
              <a:buClr>
                <a:schemeClr val="lt1"/>
              </a:buClr>
              <a:buSzPts val="1400"/>
              <a:buNone/>
              <a:defRPr>
                <a:solidFill>
                  <a:schemeClr val="lt1"/>
                </a:solidFill>
              </a:defRPr>
            </a:lvl9pPr>
          </a:lstStyle>
          <a:p/>
        </p:txBody>
      </p:sp>
      <p:sp>
        <p:nvSpPr>
          <p:cNvPr id="153" name="Google Shape;153;p22"/>
          <p:cNvSpPr/>
          <p:nvPr/>
        </p:nvSpPr>
        <p:spPr>
          <a:xfrm>
            <a:off x="228600" y="4820575"/>
            <a:ext cx="8686800" cy="188700"/>
          </a:xfrm>
          <a:prstGeom prst="roundRect">
            <a:avLst>
              <a:gd fmla="val 31123" name="adj"/>
            </a:avLst>
          </a:prstGeom>
          <a:solidFill>
            <a:schemeClr val="dk2"/>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154" name="Google Shape;154;p22"/>
          <p:cNvSpPr txBox="1"/>
          <p:nvPr>
            <p:ph idx="8" type="subTitle"/>
          </p:nvPr>
        </p:nvSpPr>
        <p:spPr>
          <a:xfrm>
            <a:off x="228600" y="4820575"/>
            <a:ext cx="3691500" cy="188700"/>
          </a:xfrm>
          <a:prstGeom prst="rect">
            <a:avLst/>
          </a:prstGeom>
        </p:spPr>
        <p:txBody>
          <a:bodyPr anchorCtr="0" anchor="ctr" bIns="91425" lIns="91425" spcFirstLastPara="1" rIns="91425" wrap="square" tIns="91425">
            <a:noAutofit/>
          </a:bodyPr>
          <a:lstStyle>
            <a:lvl1pPr lvl="0">
              <a:lnSpc>
                <a:spcPct val="100000"/>
              </a:lnSpc>
              <a:spcBef>
                <a:spcPts val="0"/>
              </a:spcBef>
              <a:spcAft>
                <a:spcPts val="0"/>
              </a:spcAft>
              <a:buClr>
                <a:schemeClr val="lt1"/>
              </a:buClr>
              <a:buSzPts val="800"/>
              <a:buFont typeface="Archivo"/>
              <a:buNone/>
              <a:defRPr b="0" sz="800">
                <a:solidFill>
                  <a:schemeClr val="lt1"/>
                </a:solidFill>
                <a:latin typeface="Archivo"/>
                <a:ea typeface="Archivo"/>
                <a:cs typeface="Archivo"/>
                <a:sym typeface="Archivo"/>
              </a:defRPr>
            </a:lvl1pPr>
            <a:lvl2pPr lvl="1">
              <a:lnSpc>
                <a:spcPct val="100000"/>
              </a:lnSpc>
              <a:spcBef>
                <a:spcPts val="0"/>
              </a:spcBef>
              <a:spcAft>
                <a:spcPts val="0"/>
              </a:spcAft>
              <a:buClr>
                <a:schemeClr val="lt1"/>
              </a:buClr>
              <a:buSzPts val="1400"/>
              <a:buNone/>
              <a:defRPr>
                <a:solidFill>
                  <a:schemeClr val="lt1"/>
                </a:solidFill>
              </a:defRPr>
            </a:lvl2pPr>
            <a:lvl3pPr lvl="2">
              <a:lnSpc>
                <a:spcPct val="100000"/>
              </a:lnSpc>
              <a:spcBef>
                <a:spcPts val="0"/>
              </a:spcBef>
              <a:spcAft>
                <a:spcPts val="0"/>
              </a:spcAft>
              <a:buClr>
                <a:schemeClr val="lt1"/>
              </a:buClr>
              <a:buSzPts val="1400"/>
              <a:buNone/>
              <a:defRPr>
                <a:solidFill>
                  <a:schemeClr val="lt1"/>
                </a:solidFill>
              </a:defRPr>
            </a:lvl3pPr>
            <a:lvl4pPr lvl="3">
              <a:lnSpc>
                <a:spcPct val="100000"/>
              </a:lnSpc>
              <a:spcBef>
                <a:spcPts val="0"/>
              </a:spcBef>
              <a:spcAft>
                <a:spcPts val="0"/>
              </a:spcAft>
              <a:buClr>
                <a:schemeClr val="lt1"/>
              </a:buClr>
              <a:buSzPts val="1400"/>
              <a:buNone/>
              <a:defRPr>
                <a:solidFill>
                  <a:schemeClr val="lt1"/>
                </a:solidFill>
              </a:defRPr>
            </a:lvl4pPr>
            <a:lvl5pPr lvl="4">
              <a:lnSpc>
                <a:spcPct val="100000"/>
              </a:lnSpc>
              <a:spcBef>
                <a:spcPts val="0"/>
              </a:spcBef>
              <a:spcAft>
                <a:spcPts val="0"/>
              </a:spcAft>
              <a:buClr>
                <a:schemeClr val="lt1"/>
              </a:buClr>
              <a:buSzPts val="1400"/>
              <a:buNone/>
              <a:defRPr>
                <a:solidFill>
                  <a:schemeClr val="lt1"/>
                </a:solidFill>
              </a:defRPr>
            </a:lvl5pPr>
            <a:lvl6pPr lvl="5">
              <a:lnSpc>
                <a:spcPct val="100000"/>
              </a:lnSpc>
              <a:spcBef>
                <a:spcPts val="0"/>
              </a:spcBef>
              <a:spcAft>
                <a:spcPts val="0"/>
              </a:spcAft>
              <a:buClr>
                <a:schemeClr val="lt1"/>
              </a:buClr>
              <a:buSzPts val="1400"/>
              <a:buNone/>
              <a:defRPr>
                <a:solidFill>
                  <a:schemeClr val="lt1"/>
                </a:solidFill>
              </a:defRPr>
            </a:lvl6pPr>
            <a:lvl7pPr lvl="6">
              <a:lnSpc>
                <a:spcPct val="100000"/>
              </a:lnSpc>
              <a:spcBef>
                <a:spcPts val="0"/>
              </a:spcBef>
              <a:spcAft>
                <a:spcPts val="0"/>
              </a:spcAft>
              <a:buClr>
                <a:schemeClr val="lt1"/>
              </a:buClr>
              <a:buSzPts val="1400"/>
              <a:buNone/>
              <a:defRPr>
                <a:solidFill>
                  <a:schemeClr val="lt1"/>
                </a:solidFill>
              </a:defRPr>
            </a:lvl7pPr>
            <a:lvl8pPr lvl="7">
              <a:lnSpc>
                <a:spcPct val="100000"/>
              </a:lnSpc>
              <a:spcBef>
                <a:spcPts val="0"/>
              </a:spcBef>
              <a:spcAft>
                <a:spcPts val="0"/>
              </a:spcAft>
              <a:buClr>
                <a:schemeClr val="lt1"/>
              </a:buClr>
              <a:buSzPts val="1400"/>
              <a:buNone/>
              <a:defRPr>
                <a:solidFill>
                  <a:schemeClr val="lt1"/>
                </a:solidFill>
              </a:defRPr>
            </a:lvl8pPr>
            <a:lvl9pPr lvl="8">
              <a:lnSpc>
                <a:spcPct val="100000"/>
              </a:lnSpc>
              <a:spcBef>
                <a:spcPts val="0"/>
              </a:spcBef>
              <a:spcAft>
                <a:spcPts val="0"/>
              </a:spcAft>
              <a:buClr>
                <a:schemeClr val="lt1"/>
              </a:buClr>
              <a:buSzPts val="1400"/>
              <a:buNone/>
              <a:defRPr>
                <a:solidFill>
                  <a:schemeClr val="lt1"/>
                </a:solidFill>
              </a:defRPr>
            </a:lvl9pPr>
          </a:lstStyle>
          <a:p/>
        </p:txBody>
      </p:sp>
      <p:sp>
        <p:nvSpPr>
          <p:cNvPr id="155" name="Google Shape;155;p22"/>
          <p:cNvSpPr txBox="1"/>
          <p:nvPr/>
        </p:nvSpPr>
        <p:spPr>
          <a:xfrm>
            <a:off x="8087300" y="4820575"/>
            <a:ext cx="828000" cy="188700"/>
          </a:xfrm>
          <a:prstGeom prst="rect">
            <a:avLst/>
          </a:prstGeom>
          <a:noFill/>
          <a:ln>
            <a:noFill/>
          </a:ln>
        </p:spPr>
        <p:txBody>
          <a:bodyPr anchorCtr="0" anchor="ctr" bIns="91425" lIns="91425" spcFirstLastPara="1" rIns="91425" wrap="square" tIns="91425">
            <a:noAutofit/>
          </a:bodyPr>
          <a:lstStyle/>
          <a:p>
            <a:pPr indent="0" lvl="0" marL="0" rtl="0" algn="r">
              <a:spcBef>
                <a:spcPts val="0"/>
              </a:spcBef>
              <a:spcAft>
                <a:spcPts val="0"/>
              </a:spcAft>
              <a:buNone/>
            </a:pPr>
            <a:fld id="{00000000-1234-1234-1234-123412341234}" type="slidenum">
              <a:rPr lang="en" sz="800">
                <a:solidFill>
                  <a:schemeClr val="lt1"/>
                </a:solidFill>
                <a:latin typeface="Archivo"/>
                <a:ea typeface="Archivo"/>
                <a:cs typeface="Archivo"/>
                <a:sym typeface="Archivo"/>
              </a:rPr>
              <a:t>‹#›</a:t>
            </a:fld>
            <a:endParaRPr sz="800">
              <a:solidFill>
                <a:schemeClr val="lt1"/>
              </a:solidFill>
              <a:latin typeface="Archivo"/>
              <a:ea typeface="Archivo"/>
              <a:cs typeface="Archivo"/>
              <a:sym typeface="Archivo"/>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etitive Analysis">
  <p:cSld name="CUSTOM_13">
    <p:spTree>
      <p:nvGrpSpPr>
        <p:cNvPr id="156" name="Shape 156"/>
        <p:cNvGrpSpPr/>
        <p:nvPr/>
      </p:nvGrpSpPr>
      <p:grpSpPr>
        <a:xfrm>
          <a:off x="0" y="0"/>
          <a:ext cx="0" cy="0"/>
          <a:chOff x="0" y="0"/>
          <a:chExt cx="0" cy="0"/>
        </a:xfrm>
      </p:grpSpPr>
      <p:sp>
        <p:nvSpPr>
          <p:cNvPr id="157" name="Google Shape;157;p23"/>
          <p:cNvSpPr/>
          <p:nvPr/>
        </p:nvSpPr>
        <p:spPr>
          <a:xfrm>
            <a:off x="228625" y="223625"/>
            <a:ext cx="8686800" cy="1180200"/>
          </a:xfrm>
          <a:prstGeom prst="roundRect">
            <a:avLst>
              <a:gd fmla="val 11763" name="adj"/>
            </a:avLst>
          </a:prstGeom>
          <a:noFill/>
          <a:ln cap="flat" cmpd="sng" w="19050">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158" name="Google Shape;158;p23"/>
          <p:cNvSpPr txBox="1"/>
          <p:nvPr>
            <p:ph type="title"/>
          </p:nvPr>
        </p:nvSpPr>
        <p:spPr>
          <a:xfrm>
            <a:off x="342900" y="269025"/>
            <a:ext cx="4291800" cy="850500"/>
          </a:xfrm>
          <a:prstGeom prst="rect">
            <a:avLst/>
          </a:prstGeom>
        </p:spPr>
        <p:txBody>
          <a:bodyPr anchorCtr="0" anchor="t" bIns="91425" lIns="91425" spcFirstLastPara="1" rIns="91425" wrap="square" tIns="91425">
            <a:noAutofit/>
          </a:bodyPr>
          <a:lstStyle>
            <a:lvl1pPr lvl="0">
              <a:spcBef>
                <a:spcPts val="0"/>
              </a:spcBef>
              <a:spcAft>
                <a:spcPts val="0"/>
              </a:spcAft>
              <a:buSzPts val="4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59" name="Google Shape;159;p23"/>
          <p:cNvSpPr txBox="1"/>
          <p:nvPr>
            <p:ph idx="1" type="body"/>
          </p:nvPr>
        </p:nvSpPr>
        <p:spPr>
          <a:xfrm>
            <a:off x="5349150" y="269025"/>
            <a:ext cx="3457500" cy="748800"/>
          </a:xfrm>
          <a:prstGeom prst="rect">
            <a:avLst/>
          </a:prstGeom>
        </p:spPr>
        <p:txBody>
          <a:bodyPr anchorCtr="0" anchor="t" bIns="91425" lIns="91425" spcFirstLastPara="1" rIns="91425" wrap="square" tIns="91425">
            <a:noAutofit/>
          </a:bodyPr>
          <a:lstStyle>
            <a:lvl1pPr indent="-292100" lvl="0" marL="457200">
              <a:spcBef>
                <a:spcPts val="0"/>
              </a:spcBef>
              <a:spcAft>
                <a:spcPts val="0"/>
              </a:spcAft>
              <a:buSzPts val="1000"/>
              <a:buChar char="●"/>
              <a:defRPr/>
            </a:lvl1pPr>
            <a:lvl2pPr indent="-292100" lvl="1" marL="914400">
              <a:spcBef>
                <a:spcPts val="0"/>
              </a:spcBef>
              <a:spcAft>
                <a:spcPts val="0"/>
              </a:spcAft>
              <a:buSzPts val="1000"/>
              <a:buChar char="○"/>
              <a:defRPr/>
            </a:lvl2pPr>
            <a:lvl3pPr indent="-292100" lvl="2" marL="1371600">
              <a:spcBef>
                <a:spcPts val="0"/>
              </a:spcBef>
              <a:spcAft>
                <a:spcPts val="0"/>
              </a:spcAft>
              <a:buSzPts val="1000"/>
              <a:buChar char="■"/>
              <a:defRPr/>
            </a:lvl3pPr>
            <a:lvl4pPr indent="-292100" lvl="3" marL="1828800">
              <a:spcBef>
                <a:spcPts val="0"/>
              </a:spcBef>
              <a:spcAft>
                <a:spcPts val="0"/>
              </a:spcAft>
              <a:buSzPts val="1000"/>
              <a:buChar char="●"/>
              <a:defRPr/>
            </a:lvl4pPr>
            <a:lvl5pPr indent="-292100" lvl="4" marL="2286000">
              <a:spcBef>
                <a:spcPts val="0"/>
              </a:spcBef>
              <a:spcAft>
                <a:spcPts val="0"/>
              </a:spcAft>
              <a:buSzPts val="1000"/>
              <a:buChar char="○"/>
              <a:defRPr/>
            </a:lvl5pPr>
            <a:lvl6pPr indent="-292100" lvl="5" marL="2743200">
              <a:spcBef>
                <a:spcPts val="0"/>
              </a:spcBef>
              <a:spcAft>
                <a:spcPts val="0"/>
              </a:spcAft>
              <a:buSzPts val="1000"/>
              <a:buChar char="■"/>
              <a:defRPr/>
            </a:lvl6pPr>
            <a:lvl7pPr indent="-292100" lvl="6" marL="3200400">
              <a:spcBef>
                <a:spcPts val="0"/>
              </a:spcBef>
              <a:spcAft>
                <a:spcPts val="0"/>
              </a:spcAft>
              <a:buSzPts val="1000"/>
              <a:buChar char="●"/>
              <a:defRPr/>
            </a:lvl7pPr>
            <a:lvl8pPr indent="-292100" lvl="7" marL="3657600">
              <a:spcBef>
                <a:spcPts val="0"/>
              </a:spcBef>
              <a:spcAft>
                <a:spcPts val="0"/>
              </a:spcAft>
              <a:buSzPts val="1000"/>
              <a:buChar char="○"/>
              <a:defRPr/>
            </a:lvl8pPr>
            <a:lvl9pPr indent="-292100" lvl="8" marL="4114800">
              <a:spcBef>
                <a:spcPts val="0"/>
              </a:spcBef>
              <a:spcAft>
                <a:spcPts val="0"/>
              </a:spcAft>
              <a:buSzPts val="1000"/>
              <a:buChar char="■"/>
              <a:defRPr/>
            </a:lvl9pPr>
          </a:lstStyle>
          <a:p/>
        </p:txBody>
      </p:sp>
      <p:sp>
        <p:nvSpPr>
          <p:cNvPr id="160" name="Google Shape;160;p23"/>
          <p:cNvSpPr/>
          <p:nvPr/>
        </p:nvSpPr>
        <p:spPr>
          <a:xfrm>
            <a:off x="228600" y="4820575"/>
            <a:ext cx="8686800" cy="188700"/>
          </a:xfrm>
          <a:prstGeom prst="roundRect">
            <a:avLst>
              <a:gd fmla="val 31123" name="adj"/>
            </a:avLst>
          </a:prstGeom>
          <a:solidFill>
            <a:schemeClr val="dk2"/>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161" name="Google Shape;161;p23"/>
          <p:cNvSpPr txBox="1"/>
          <p:nvPr>
            <p:ph idx="2" type="subTitle"/>
          </p:nvPr>
        </p:nvSpPr>
        <p:spPr>
          <a:xfrm>
            <a:off x="228600" y="4820575"/>
            <a:ext cx="3691500" cy="188700"/>
          </a:xfrm>
          <a:prstGeom prst="rect">
            <a:avLst/>
          </a:prstGeom>
        </p:spPr>
        <p:txBody>
          <a:bodyPr anchorCtr="0" anchor="ctr" bIns="91425" lIns="91425" spcFirstLastPara="1" rIns="91425" wrap="square" tIns="91425">
            <a:noAutofit/>
          </a:bodyPr>
          <a:lstStyle>
            <a:lvl1pPr lvl="0">
              <a:lnSpc>
                <a:spcPct val="100000"/>
              </a:lnSpc>
              <a:spcBef>
                <a:spcPts val="0"/>
              </a:spcBef>
              <a:spcAft>
                <a:spcPts val="0"/>
              </a:spcAft>
              <a:buClr>
                <a:schemeClr val="lt1"/>
              </a:buClr>
              <a:buSzPts val="800"/>
              <a:buFont typeface="Archivo"/>
              <a:buNone/>
              <a:defRPr b="0" sz="800">
                <a:solidFill>
                  <a:schemeClr val="lt1"/>
                </a:solidFill>
                <a:latin typeface="Archivo"/>
                <a:ea typeface="Archivo"/>
                <a:cs typeface="Archivo"/>
                <a:sym typeface="Archivo"/>
              </a:defRPr>
            </a:lvl1pPr>
            <a:lvl2pPr lvl="1">
              <a:lnSpc>
                <a:spcPct val="100000"/>
              </a:lnSpc>
              <a:spcBef>
                <a:spcPts val="0"/>
              </a:spcBef>
              <a:spcAft>
                <a:spcPts val="0"/>
              </a:spcAft>
              <a:buClr>
                <a:schemeClr val="lt1"/>
              </a:buClr>
              <a:buSzPts val="1400"/>
              <a:buNone/>
              <a:defRPr>
                <a:solidFill>
                  <a:schemeClr val="lt1"/>
                </a:solidFill>
              </a:defRPr>
            </a:lvl2pPr>
            <a:lvl3pPr lvl="2">
              <a:lnSpc>
                <a:spcPct val="100000"/>
              </a:lnSpc>
              <a:spcBef>
                <a:spcPts val="0"/>
              </a:spcBef>
              <a:spcAft>
                <a:spcPts val="0"/>
              </a:spcAft>
              <a:buClr>
                <a:schemeClr val="lt1"/>
              </a:buClr>
              <a:buSzPts val="1400"/>
              <a:buNone/>
              <a:defRPr>
                <a:solidFill>
                  <a:schemeClr val="lt1"/>
                </a:solidFill>
              </a:defRPr>
            </a:lvl3pPr>
            <a:lvl4pPr lvl="3">
              <a:lnSpc>
                <a:spcPct val="100000"/>
              </a:lnSpc>
              <a:spcBef>
                <a:spcPts val="0"/>
              </a:spcBef>
              <a:spcAft>
                <a:spcPts val="0"/>
              </a:spcAft>
              <a:buClr>
                <a:schemeClr val="lt1"/>
              </a:buClr>
              <a:buSzPts val="1400"/>
              <a:buNone/>
              <a:defRPr>
                <a:solidFill>
                  <a:schemeClr val="lt1"/>
                </a:solidFill>
              </a:defRPr>
            </a:lvl4pPr>
            <a:lvl5pPr lvl="4">
              <a:lnSpc>
                <a:spcPct val="100000"/>
              </a:lnSpc>
              <a:spcBef>
                <a:spcPts val="0"/>
              </a:spcBef>
              <a:spcAft>
                <a:spcPts val="0"/>
              </a:spcAft>
              <a:buClr>
                <a:schemeClr val="lt1"/>
              </a:buClr>
              <a:buSzPts val="1400"/>
              <a:buNone/>
              <a:defRPr>
                <a:solidFill>
                  <a:schemeClr val="lt1"/>
                </a:solidFill>
              </a:defRPr>
            </a:lvl5pPr>
            <a:lvl6pPr lvl="5">
              <a:lnSpc>
                <a:spcPct val="100000"/>
              </a:lnSpc>
              <a:spcBef>
                <a:spcPts val="0"/>
              </a:spcBef>
              <a:spcAft>
                <a:spcPts val="0"/>
              </a:spcAft>
              <a:buClr>
                <a:schemeClr val="lt1"/>
              </a:buClr>
              <a:buSzPts val="1400"/>
              <a:buNone/>
              <a:defRPr>
                <a:solidFill>
                  <a:schemeClr val="lt1"/>
                </a:solidFill>
              </a:defRPr>
            </a:lvl6pPr>
            <a:lvl7pPr lvl="6">
              <a:lnSpc>
                <a:spcPct val="100000"/>
              </a:lnSpc>
              <a:spcBef>
                <a:spcPts val="0"/>
              </a:spcBef>
              <a:spcAft>
                <a:spcPts val="0"/>
              </a:spcAft>
              <a:buClr>
                <a:schemeClr val="lt1"/>
              </a:buClr>
              <a:buSzPts val="1400"/>
              <a:buNone/>
              <a:defRPr>
                <a:solidFill>
                  <a:schemeClr val="lt1"/>
                </a:solidFill>
              </a:defRPr>
            </a:lvl7pPr>
            <a:lvl8pPr lvl="7">
              <a:lnSpc>
                <a:spcPct val="100000"/>
              </a:lnSpc>
              <a:spcBef>
                <a:spcPts val="0"/>
              </a:spcBef>
              <a:spcAft>
                <a:spcPts val="0"/>
              </a:spcAft>
              <a:buClr>
                <a:schemeClr val="lt1"/>
              </a:buClr>
              <a:buSzPts val="1400"/>
              <a:buNone/>
              <a:defRPr>
                <a:solidFill>
                  <a:schemeClr val="lt1"/>
                </a:solidFill>
              </a:defRPr>
            </a:lvl8pPr>
            <a:lvl9pPr lvl="8">
              <a:lnSpc>
                <a:spcPct val="100000"/>
              </a:lnSpc>
              <a:spcBef>
                <a:spcPts val="0"/>
              </a:spcBef>
              <a:spcAft>
                <a:spcPts val="0"/>
              </a:spcAft>
              <a:buClr>
                <a:schemeClr val="lt1"/>
              </a:buClr>
              <a:buSzPts val="1400"/>
              <a:buNone/>
              <a:defRPr>
                <a:solidFill>
                  <a:schemeClr val="lt1"/>
                </a:solidFill>
              </a:defRPr>
            </a:lvl9pPr>
          </a:lstStyle>
          <a:p/>
        </p:txBody>
      </p:sp>
      <p:sp>
        <p:nvSpPr>
          <p:cNvPr id="162" name="Google Shape;162;p23"/>
          <p:cNvSpPr txBox="1"/>
          <p:nvPr/>
        </p:nvSpPr>
        <p:spPr>
          <a:xfrm>
            <a:off x="8087300" y="4820575"/>
            <a:ext cx="828000" cy="188700"/>
          </a:xfrm>
          <a:prstGeom prst="rect">
            <a:avLst/>
          </a:prstGeom>
          <a:noFill/>
          <a:ln>
            <a:noFill/>
          </a:ln>
        </p:spPr>
        <p:txBody>
          <a:bodyPr anchorCtr="0" anchor="ctr" bIns="91425" lIns="91425" spcFirstLastPara="1" rIns="91425" wrap="square" tIns="91425">
            <a:noAutofit/>
          </a:bodyPr>
          <a:lstStyle/>
          <a:p>
            <a:pPr indent="0" lvl="0" marL="0" rtl="0" algn="r">
              <a:spcBef>
                <a:spcPts val="0"/>
              </a:spcBef>
              <a:spcAft>
                <a:spcPts val="0"/>
              </a:spcAft>
              <a:buNone/>
            </a:pPr>
            <a:fld id="{00000000-1234-1234-1234-123412341234}" type="slidenum">
              <a:rPr lang="en" sz="800">
                <a:solidFill>
                  <a:schemeClr val="lt1"/>
                </a:solidFill>
                <a:latin typeface="Archivo"/>
                <a:ea typeface="Archivo"/>
                <a:cs typeface="Archivo"/>
                <a:sym typeface="Archivo"/>
              </a:rPr>
              <a:t>‹#›</a:t>
            </a:fld>
            <a:endParaRPr sz="800">
              <a:solidFill>
                <a:schemeClr val="lt1"/>
              </a:solidFill>
              <a:latin typeface="Archivo"/>
              <a:ea typeface="Archivo"/>
              <a:cs typeface="Archivo"/>
              <a:sym typeface="Archivo"/>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udgeting plan">
  <p:cSld name="CUSTOM_14">
    <p:spTree>
      <p:nvGrpSpPr>
        <p:cNvPr id="163" name="Shape 163"/>
        <p:cNvGrpSpPr/>
        <p:nvPr/>
      </p:nvGrpSpPr>
      <p:grpSpPr>
        <a:xfrm>
          <a:off x="0" y="0"/>
          <a:ext cx="0" cy="0"/>
          <a:chOff x="0" y="0"/>
          <a:chExt cx="0" cy="0"/>
        </a:xfrm>
      </p:grpSpPr>
      <p:sp>
        <p:nvSpPr>
          <p:cNvPr id="164" name="Google Shape;164;p24"/>
          <p:cNvSpPr/>
          <p:nvPr/>
        </p:nvSpPr>
        <p:spPr>
          <a:xfrm>
            <a:off x="228600" y="4820575"/>
            <a:ext cx="8686800" cy="188700"/>
          </a:xfrm>
          <a:prstGeom prst="roundRect">
            <a:avLst>
              <a:gd fmla="val 31123" name="adj"/>
            </a:avLst>
          </a:prstGeom>
          <a:solidFill>
            <a:schemeClr val="dk2"/>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165" name="Google Shape;165;p24"/>
          <p:cNvSpPr txBox="1"/>
          <p:nvPr>
            <p:ph idx="1" type="subTitle"/>
          </p:nvPr>
        </p:nvSpPr>
        <p:spPr>
          <a:xfrm>
            <a:off x="228600" y="4820575"/>
            <a:ext cx="3691500" cy="188700"/>
          </a:xfrm>
          <a:prstGeom prst="rect">
            <a:avLst/>
          </a:prstGeom>
        </p:spPr>
        <p:txBody>
          <a:bodyPr anchorCtr="0" anchor="ctr" bIns="91425" lIns="91425" spcFirstLastPara="1" rIns="91425" wrap="square" tIns="91425">
            <a:noAutofit/>
          </a:bodyPr>
          <a:lstStyle>
            <a:lvl1pPr lvl="0">
              <a:lnSpc>
                <a:spcPct val="100000"/>
              </a:lnSpc>
              <a:spcBef>
                <a:spcPts val="0"/>
              </a:spcBef>
              <a:spcAft>
                <a:spcPts val="0"/>
              </a:spcAft>
              <a:buClr>
                <a:schemeClr val="lt1"/>
              </a:buClr>
              <a:buSzPts val="800"/>
              <a:buFont typeface="Archivo"/>
              <a:buNone/>
              <a:defRPr b="0" sz="800">
                <a:solidFill>
                  <a:schemeClr val="lt1"/>
                </a:solidFill>
                <a:latin typeface="Archivo"/>
                <a:ea typeface="Archivo"/>
                <a:cs typeface="Archivo"/>
                <a:sym typeface="Archivo"/>
              </a:defRPr>
            </a:lvl1pPr>
            <a:lvl2pPr lvl="1">
              <a:lnSpc>
                <a:spcPct val="100000"/>
              </a:lnSpc>
              <a:spcBef>
                <a:spcPts val="0"/>
              </a:spcBef>
              <a:spcAft>
                <a:spcPts val="0"/>
              </a:spcAft>
              <a:buClr>
                <a:schemeClr val="lt1"/>
              </a:buClr>
              <a:buSzPts val="1400"/>
              <a:buNone/>
              <a:defRPr>
                <a:solidFill>
                  <a:schemeClr val="lt1"/>
                </a:solidFill>
              </a:defRPr>
            </a:lvl2pPr>
            <a:lvl3pPr lvl="2">
              <a:lnSpc>
                <a:spcPct val="100000"/>
              </a:lnSpc>
              <a:spcBef>
                <a:spcPts val="0"/>
              </a:spcBef>
              <a:spcAft>
                <a:spcPts val="0"/>
              </a:spcAft>
              <a:buClr>
                <a:schemeClr val="lt1"/>
              </a:buClr>
              <a:buSzPts val="1400"/>
              <a:buNone/>
              <a:defRPr>
                <a:solidFill>
                  <a:schemeClr val="lt1"/>
                </a:solidFill>
              </a:defRPr>
            </a:lvl3pPr>
            <a:lvl4pPr lvl="3">
              <a:lnSpc>
                <a:spcPct val="100000"/>
              </a:lnSpc>
              <a:spcBef>
                <a:spcPts val="0"/>
              </a:spcBef>
              <a:spcAft>
                <a:spcPts val="0"/>
              </a:spcAft>
              <a:buClr>
                <a:schemeClr val="lt1"/>
              </a:buClr>
              <a:buSzPts val="1400"/>
              <a:buNone/>
              <a:defRPr>
                <a:solidFill>
                  <a:schemeClr val="lt1"/>
                </a:solidFill>
              </a:defRPr>
            </a:lvl4pPr>
            <a:lvl5pPr lvl="4">
              <a:lnSpc>
                <a:spcPct val="100000"/>
              </a:lnSpc>
              <a:spcBef>
                <a:spcPts val="0"/>
              </a:spcBef>
              <a:spcAft>
                <a:spcPts val="0"/>
              </a:spcAft>
              <a:buClr>
                <a:schemeClr val="lt1"/>
              </a:buClr>
              <a:buSzPts val="1400"/>
              <a:buNone/>
              <a:defRPr>
                <a:solidFill>
                  <a:schemeClr val="lt1"/>
                </a:solidFill>
              </a:defRPr>
            </a:lvl5pPr>
            <a:lvl6pPr lvl="5">
              <a:lnSpc>
                <a:spcPct val="100000"/>
              </a:lnSpc>
              <a:spcBef>
                <a:spcPts val="0"/>
              </a:spcBef>
              <a:spcAft>
                <a:spcPts val="0"/>
              </a:spcAft>
              <a:buClr>
                <a:schemeClr val="lt1"/>
              </a:buClr>
              <a:buSzPts val="1400"/>
              <a:buNone/>
              <a:defRPr>
                <a:solidFill>
                  <a:schemeClr val="lt1"/>
                </a:solidFill>
              </a:defRPr>
            </a:lvl6pPr>
            <a:lvl7pPr lvl="6">
              <a:lnSpc>
                <a:spcPct val="100000"/>
              </a:lnSpc>
              <a:spcBef>
                <a:spcPts val="0"/>
              </a:spcBef>
              <a:spcAft>
                <a:spcPts val="0"/>
              </a:spcAft>
              <a:buClr>
                <a:schemeClr val="lt1"/>
              </a:buClr>
              <a:buSzPts val="1400"/>
              <a:buNone/>
              <a:defRPr>
                <a:solidFill>
                  <a:schemeClr val="lt1"/>
                </a:solidFill>
              </a:defRPr>
            </a:lvl7pPr>
            <a:lvl8pPr lvl="7">
              <a:lnSpc>
                <a:spcPct val="100000"/>
              </a:lnSpc>
              <a:spcBef>
                <a:spcPts val="0"/>
              </a:spcBef>
              <a:spcAft>
                <a:spcPts val="0"/>
              </a:spcAft>
              <a:buClr>
                <a:schemeClr val="lt1"/>
              </a:buClr>
              <a:buSzPts val="1400"/>
              <a:buNone/>
              <a:defRPr>
                <a:solidFill>
                  <a:schemeClr val="lt1"/>
                </a:solidFill>
              </a:defRPr>
            </a:lvl8pPr>
            <a:lvl9pPr lvl="8">
              <a:lnSpc>
                <a:spcPct val="100000"/>
              </a:lnSpc>
              <a:spcBef>
                <a:spcPts val="0"/>
              </a:spcBef>
              <a:spcAft>
                <a:spcPts val="0"/>
              </a:spcAft>
              <a:buClr>
                <a:schemeClr val="lt1"/>
              </a:buClr>
              <a:buSzPts val="1400"/>
              <a:buNone/>
              <a:defRPr>
                <a:solidFill>
                  <a:schemeClr val="lt1"/>
                </a:solidFill>
              </a:defRPr>
            </a:lvl9pPr>
          </a:lstStyle>
          <a:p/>
        </p:txBody>
      </p:sp>
      <p:sp>
        <p:nvSpPr>
          <p:cNvPr id="166" name="Google Shape;166;p24"/>
          <p:cNvSpPr txBox="1"/>
          <p:nvPr>
            <p:ph type="title"/>
          </p:nvPr>
        </p:nvSpPr>
        <p:spPr>
          <a:xfrm>
            <a:off x="228600" y="223625"/>
            <a:ext cx="7978500" cy="379500"/>
          </a:xfrm>
          <a:prstGeom prst="rect">
            <a:avLst/>
          </a:prstGeom>
        </p:spPr>
        <p:txBody>
          <a:bodyPr anchorCtr="0" anchor="t" bIns="91425" lIns="91425" spcFirstLastPara="1" rIns="91425" wrap="square" tIns="91425">
            <a:noAutofit/>
          </a:bodyPr>
          <a:lstStyle>
            <a:lvl1pPr lvl="0">
              <a:spcBef>
                <a:spcPts val="0"/>
              </a:spcBef>
              <a:spcAft>
                <a:spcPts val="0"/>
              </a:spcAft>
              <a:buSzPts val="2400"/>
              <a:buNone/>
              <a:defRPr sz="24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67" name="Google Shape;167;p24"/>
          <p:cNvSpPr txBox="1"/>
          <p:nvPr/>
        </p:nvSpPr>
        <p:spPr>
          <a:xfrm>
            <a:off x="8087300" y="4820575"/>
            <a:ext cx="828000" cy="188700"/>
          </a:xfrm>
          <a:prstGeom prst="rect">
            <a:avLst/>
          </a:prstGeom>
          <a:noFill/>
          <a:ln>
            <a:noFill/>
          </a:ln>
        </p:spPr>
        <p:txBody>
          <a:bodyPr anchorCtr="0" anchor="ctr" bIns="91425" lIns="91425" spcFirstLastPara="1" rIns="91425" wrap="square" tIns="91425">
            <a:noAutofit/>
          </a:bodyPr>
          <a:lstStyle/>
          <a:p>
            <a:pPr indent="0" lvl="0" marL="0" rtl="0" algn="r">
              <a:spcBef>
                <a:spcPts val="0"/>
              </a:spcBef>
              <a:spcAft>
                <a:spcPts val="0"/>
              </a:spcAft>
              <a:buNone/>
            </a:pPr>
            <a:fld id="{00000000-1234-1234-1234-123412341234}" type="slidenum">
              <a:rPr lang="en" sz="800">
                <a:solidFill>
                  <a:schemeClr val="lt1"/>
                </a:solidFill>
                <a:latin typeface="Archivo"/>
                <a:ea typeface="Archivo"/>
                <a:cs typeface="Archivo"/>
                <a:sym typeface="Archivo"/>
              </a:rPr>
              <a:t>‹#›</a:t>
            </a:fld>
            <a:endParaRPr sz="800">
              <a:solidFill>
                <a:schemeClr val="lt1"/>
              </a:solidFill>
              <a:latin typeface="Archivo"/>
              <a:ea typeface="Archivo"/>
              <a:cs typeface="Archivo"/>
              <a:sym typeface="Archivo"/>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eam">
  <p:cSld name="CUSTOM_1">
    <p:bg>
      <p:bgPr>
        <a:solidFill>
          <a:schemeClr val="accent1"/>
        </a:solidFill>
      </p:bgPr>
    </p:bg>
    <p:spTree>
      <p:nvGrpSpPr>
        <p:cNvPr id="168" name="Shape 168"/>
        <p:cNvGrpSpPr/>
        <p:nvPr/>
      </p:nvGrpSpPr>
      <p:grpSpPr>
        <a:xfrm>
          <a:off x="0" y="0"/>
          <a:ext cx="0" cy="0"/>
          <a:chOff x="0" y="0"/>
          <a:chExt cx="0" cy="0"/>
        </a:xfrm>
      </p:grpSpPr>
      <p:sp>
        <p:nvSpPr>
          <p:cNvPr id="169" name="Google Shape;169;p25"/>
          <p:cNvSpPr/>
          <p:nvPr/>
        </p:nvSpPr>
        <p:spPr>
          <a:xfrm>
            <a:off x="228600" y="223625"/>
            <a:ext cx="8686800" cy="1180200"/>
          </a:xfrm>
          <a:prstGeom prst="roundRect">
            <a:avLst>
              <a:gd fmla="val 11763" name="adj"/>
            </a:avLst>
          </a:prstGeom>
          <a:noFill/>
          <a:ln cap="flat" cmpd="sng" w="1905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170" name="Google Shape;170;p25"/>
          <p:cNvSpPr txBox="1"/>
          <p:nvPr>
            <p:ph type="title"/>
          </p:nvPr>
        </p:nvSpPr>
        <p:spPr>
          <a:xfrm>
            <a:off x="342900" y="269025"/>
            <a:ext cx="4141200" cy="1010700"/>
          </a:xfrm>
          <a:prstGeom prst="rect">
            <a:avLst/>
          </a:prstGeom>
        </p:spPr>
        <p:txBody>
          <a:bodyPr anchorCtr="0" anchor="t" bIns="91425" lIns="91425" spcFirstLastPara="1" rIns="91425" wrap="square" tIns="91425">
            <a:noAutofit/>
          </a:bodyPr>
          <a:lstStyle>
            <a:lvl1pPr lvl="0">
              <a:spcBef>
                <a:spcPts val="0"/>
              </a:spcBef>
              <a:spcAft>
                <a:spcPts val="0"/>
              </a:spcAft>
              <a:buClr>
                <a:schemeClr val="lt1"/>
              </a:buClr>
              <a:buSzPts val="4800"/>
              <a:buNone/>
              <a:defRPr>
                <a:solidFill>
                  <a:schemeClr val="lt1"/>
                </a:solidFill>
              </a:defRPr>
            </a:lvl1pPr>
            <a:lvl2pPr lvl="1">
              <a:spcBef>
                <a:spcPts val="0"/>
              </a:spcBef>
              <a:spcAft>
                <a:spcPts val="0"/>
              </a:spcAft>
              <a:buClr>
                <a:schemeClr val="lt1"/>
              </a:buClr>
              <a:buSzPts val="1400"/>
              <a:buNone/>
              <a:defRPr>
                <a:solidFill>
                  <a:schemeClr val="lt1"/>
                </a:solidFill>
              </a:defRPr>
            </a:lvl2pPr>
            <a:lvl3pPr lvl="2">
              <a:spcBef>
                <a:spcPts val="0"/>
              </a:spcBef>
              <a:spcAft>
                <a:spcPts val="0"/>
              </a:spcAft>
              <a:buClr>
                <a:schemeClr val="lt1"/>
              </a:buClr>
              <a:buSzPts val="1400"/>
              <a:buNone/>
              <a:defRPr>
                <a:solidFill>
                  <a:schemeClr val="lt1"/>
                </a:solidFill>
              </a:defRPr>
            </a:lvl3pPr>
            <a:lvl4pPr lvl="3">
              <a:spcBef>
                <a:spcPts val="0"/>
              </a:spcBef>
              <a:spcAft>
                <a:spcPts val="0"/>
              </a:spcAft>
              <a:buClr>
                <a:schemeClr val="lt1"/>
              </a:buClr>
              <a:buSzPts val="1400"/>
              <a:buNone/>
              <a:defRPr>
                <a:solidFill>
                  <a:schemeClr val="lt1"/>
                </a:solidFill>
              </a:defRPr>
            </a:lvl4pPr>
            <a:lvl5pPr lvl="4">
              <a:spcBef>
                <a:spcPts val="0"/>
              </a:spcBef>
              <a:spcAft>
                <a:spcPts val="0"/>
              </a:spcAft>
              <a:buClr>
                <a:schemeClr val="lt1"/>
              </a:buClr>
              <a:buSzPts val="1400"/>
              <a:buNone/>
              <a:defRPr>
                <a:solidFill>
                  <a:schemeClr val="lt1"/>
                </a:solidFill>
              </a:defRPr>
            </a:lvl5pPr>
            <a:lvl6pPr lvl="5">
              <a:spcBef>
                <a:spcPts val="0"/>
              </a:spcBef>
              <a:spcAft>
                <a:spcPts val="0"/>
              </a:spcAft>
              <a:buClr>
                <a:schemeClr val="lt1"/>
              </a:buClr>
              <a:buSzPts val="1400"/>
              <a:buNone/>
              <a:defRPr>
                <a:solidFill>
                  <a:schemeClr val="lt1"/>
                </a:solidFill>
              </a:defRPr>
            </a:lvl6pPr>
            <a:lvl7pPr lvl="6">
              <a:spcBef>
                <a:spcPts val="0"/>
              </a:spcBef>
              <a:spcAft>
                <a:spcPts val="0"/>
              </a:spcAft>
              <a:buClr>
                <a:schemeClr val="lt1"/>
              </a:buClr>
              <a:buSzPts val="1400"/>
              <a:buNone/>
              <a:defRPr>
                <a:solidFill>
                  <a:schemeClr val="lt1"/>
                </a:solidFill>
              </a:defRPr>
            </a:lvl7pPr>
            <a:lvl8pPr lvl="7">
              <a:spcBef>
                <a:spcPts val="0"/>
              </a:spcBef>
              <a:spcAft>
                <a:spcPts val="0"/>
              </a:spcAft>
              <a:buClr>
                <a:schemeClr val="lt1"/>
              </a:buClr>
              <a:buSzPts val="1400"/>
              <a:buNone/>
              <a:defRPr>
                <a:solidFill>
                  <a:schemeClr val="lt1"/>
                </a:solidFill>
              </a:defRPr>
            </a:lvl8pPr>
            <a:lvl9pPr lvl="8">
              <a:spcBef>
                <a:spcPts val="0"/>
              </a:spcBef>
              <a:spcAft>
                <a:spcPts val="0"/>
              </a:spcAft>
              <a:buClr>
                <a:schemeClr val="lt1"/>
              </a:buClr>
              <a:buSzPts val="1400"/>
              <a:buNone/>
              <a:defRPr>
                <a:solidFill>
                  <a:schemeClr val="lt1"/>
                </a:solidFill>
              </a:defRPr>
            </a:lvl9pPr>
          </a:lstStyle>
          <a:p/>
        </p:txBody>
      </p:sp>
      <p:sp>
        <p:nvSpPr>
          <p:cNvPr id="171" name="Google Shape;171;p25"/>
          <p:cNvSpPr/>
          <p:nvPr>
            <p:ph idx="2" type="pic"/>
          </p:nvPr>
        </p:nvSpPr>
        <p:spPr>
          <a:xfrm>
            <a:off x="228375" y="1508150"/>
            <a:ext cx="2082900" cy="3138900"/>
          </a:xfrm>
          <a:prstGeom prst="roundRect">
            <a:avLst>
              <a:gd fmla="val 16667" name="adj"/>
            </a:avLst>
          </a:prstGeom>
          <a:noFill/>
          <a:ln>
            <a:noFill/>
          </a:ln>
        </p:spPr>
      </p:sp>
      <p:sp>
        <p:nvSpPr>
          <p:cNvPr id="172" name="Google Shape;172;p25"/>
          <p:cNvSpPr/>
          <p:nvPr/>
        </p:nvSpPr>
        <p:spPr>
          <a:xfrm>
            <a:off x="228600" y="4820575"/>
            <a:ext cx="8686800" cy="188700"/>
          </a:xfrm>
          <a:prstGeom prst="roundRect">
            <a:avLst>
              <a:gd fmla="val 31123" name="adj"/>
            </a:avLst>
          </a:prstGeom>
          <a:solidFill>
            <a:schemeClr val="lt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173" name="Google Shape;173;p25"/>
          <p:cNvSpPr txBox="1"/>
          <p:nvPr>
            <p:ph idx="1" type="subTitle"/>
          </p:nvPr>
        </p:nvSpPr>
        <p:spPr>
          <a:xfrm>
            <a:off x="228600" y="4820575"/>
            <a:ext cx="3691500" cy="188700"/>
          </a:xfrm>
          <a:prstGeom prst="rect">
            <a:avLst/>
          </a:prstGeom>
        </p:spPr>
        <p:txBody>
          <a:bodyPr anchorCtr="0" anchor="ctr" bIns="91425" lIns="91425" spcFirstLastPara="1" rIns="91425" wrap="square" tIns="91425">
            <a:noAutofit/>
          </a:bodyPr>
          <a:lstStyle>
            <a:lvl1pPr lvl="0">
              <a:lnSpc>
                <a:spcPct val="100000"/>
              </a:lnSpc>
              <a:spcBef>
                <a:spcPts val="0"/>
              </a:spcBef>
              <a:spcAft>
                <a:spcPts val="0"/>
              </a:spcAft>
              <a:buSzPts val="800"/>
              <a:buFont typeface="Archivo"/>
              <a:buNone/>
              <a:defRPr b="0" sz="800">
                <a:latin typeface="Archivo"/>
                <a:ea typeface="Archivo"/>
                <a:cs typeface="Archivo"/>
                <a:sym typeface="Archivo"/>
              </a:defRPr>
            </a:lvl1pPr>
            <a:lvl2pPr lvl="1">
              <a:lnSpc>
                <a:spcPct val="100000"/>
              </a:lnSpc>
              <a:spcBef>
                <a:spcPts val="0"/>
              </a:spcBef>
              <a:spcAft>
                <a:spcPts val="0"/>
              </a:spcAft>
              <a:buSzPts val="1400"/>
              <a:buNone/>
              <a:defRPr/>
            </a:lvl2pPr>
            <a:lvl3pPr lvl="2">
              <a:lnSpc>
                <a:spcPct val="100000"/>
              </a:lnSpc>
              <a:spcBef>
                <a:spcPts val="0"/>
              </a:spcBef>
              <a:spcAft>
                <a:spcPts val="0"/>
              </a:spcAft>
              <a:buSzPts val="1400"/>
              <a:buNone/>
              <a:defRPr/>
            </a:lvl3pPr>
            <a:lvl4pPr lvl="3">
              <a:lnSpc>
                <a:spcPct val="100000"/>
              </a:lnSpc>
              <a:spcBef>
                <a:spcPts val="0"/>
              </a:spcBef>
              <a:spcAft>
                <a:spcPts val="0"/>
              </a:spcAft>
              <a:buSzPts val="1400"/>
              <a:buNone/>
              <a:defRPr/>
            </a:lvl4pPr>
            <a:lvl5pPr lvl="4">
              <a:lnSpc>
                <a:spcPct val="100000"/>
              </a:lnSpc>
              <a:spcBef>
                <a:spcPts val="0"/>
              </a:spcBef>
              <a:spcAft>
                <a:spcPts val="0"/>
              </a:spcAft>
              <a:buSzPts val="1400"/>
              <a:buNone/>
              <a:defRPr/>
            </a:lvl5pPr>
            <a:lvl6pPr lvl="5">
              <a:lnSpc>
                <a:spcPct val="100000"/>
              </a:lnSpc>
              <a:spcBef>
                <a:spcPts val="0"/>
              </a:spcBef>
              <a:spcAft>
                <a:spcPts val="0"/>
              </a:spcAft>
              <a:buSzPts val="1400"/>
              <a:buNone/>
              <a:defRPr/>
            </a:lvl6pPr>
            <a:lvl7pPr lvl="6">
              <a:lnSpc>
                <a:spcPct val="100000"/>
              </a:lnSpc>
              <a:spcBef>
                <a:spcPts val="0"/>
              </a:spcBef>
              <a:spcAft>
                <a:spcPts val="0"/>
              </a:spcAft>
              <a:buSzPts val="1400"/>
              <a:buNone/>
              <a:defRPr/>
            </a:lvl7pPr>
            <a:lvl8pPr lvl="7">
              <a:lnSpc>
                <a:spcPct val="100000"/>
              </a:lnSpc>
              <a:spcBef>
                <a:spcPts val="0"/>
              </a:spcBef>
              <a:spcAft>
                <a:spcPts val="0"/>
              </a:spcAft>
              <a:buSzPts val="1400"/>
              <a:buNone/>
              <a:defRPr/>
            </a:lvl8pPr>
            <a:lvl9pPr lvl="8">
              <a:lnSpc>
                <a:spcPct val="100000"/>
              </a:lnSpc>
              <a:spcBef>
                <a:spcPts val="0"/>
              </a:spcBef>
              <a:spcAft>
                <a:spcPts val="0"/>
              </a:spcAft>
              <a:buSzPts val="1400"/>
              <a:buNone/>
              <a:defRPr/>
            </a:lvl9pPr>
          </a:lstStyle>
          <a:p/>
        </p:txBody>
      </p:sp>
      <p:sp>
        <p:nvSpPr>
          <p:cNvPr id="174" name="Google Shape;174;p25"/>
          <p:cNvSpPr/>
          <p:nvPr>
            <p:ph idx="3" type="pic"/>
          </p:nvPr>
        </p:nvSpPr>
        <p:spPr>
          <a:xfrm>
            <a:off x="2431158" y="1508150"/>
            <a:ext cx="2082900" cy="3138900"/>
          </a:xfrm>
          <a:prstGeom prst="roundRect">
            <a:avLst>
              <a:gd fmla="val 16667" name="adj"/>
            </a:avLst>
          </a:prstGeom>
          <a:noFill/>
          <a:ln>
            <a:noFill/>
          </a:ln>
        </p:spPr>
      </p:sp>
      <p:sp>
        <p:nvSpPr>
          <p:cNvPr id="175" name="Google Shape;175;p25"/>
          <p:cNvSpPr/>
          <p:nvPr>
            <p:ph idx="4" type="pic"/>
          </p:nvPr>
        </p:nvSpPr>
        <p:spPr>
          <a:xfrm>
            <a:off x="4633942" y="1508150"/>
            <a:ext cx="2082900" cy="3138900"/>
          </a:xfrm>
          <a:prstGeom prst="roundRect">
            <a:avLst>
              <a:gd fmla="val 16667" name="adj"/>
            </a:avLst>
          </a:prstGeom>
          <a:noFill/>
          <a:ln>
            <a:noFill/>
          </a:ln>
        </p:spPr>
      </p:sp>
      <p:sp>
        <p:nvSpPr>
          <p:cNvPr id="176" name="Google Shape;176;p25"/>
          <p:cNvSpPr/>
          <p:nvPr>
            <p:ph idx="5" type="pic"/>
          </p:nvPr>
        </p:nvSpPr>
        <p:spPr>
          <a:xfrm>
            <a:off x="6836725" y="1508150"/>
            <a:ext cx="2082900" cy="3138900"/>
          </a:xfrm>
          <a:prstGeom prst="roundRect">
            <a:avLst>
              <a:gd fmla="val 16667" name="adj"/>
            </a:avLst>
          </a:prstGeom>
          <a:noFill/>
          <a:ln>
            <a:noFill/>
          </a:ln>
        </p:spPr>
      </p:sp>
      <p:sp>
        <p:nvSpPr>
          <p:cNvPr id="177" name="Google Shape;177;p25"/>
          <p:cNvSpPr txBox="1"/>
          <p:nvPr/>
        </p:nvSpPr>
        <p:spPr>
          <a:xfrm>
            <a:off x="8087300" y="4820575"/>
            <a:ext cx="828000" cy="188700"/>
          </a:xfrm>
          <a:prstGeom prst="rect">
            <a:avLst/>
          </a:prstGeom>
          <a:noFill/>
          <a:ln>
            <a:noFill/>
          </a:ln>
        </p:spPr>
        <p:txBody>
          <a:bodyPr anchorCtr="0" anchor="ctr" bIns="91425" lIns="91425" spcFirstLastPara="1" rIns="91425" wrap="square" tIns="91425">
            <a:noAutofit/>
          </a:bodyPr>
          <a:lstStyle/>
          <a:p>
            <a:pPr indent="0" lvl="0" marL="0" rtl="0" algn="r">
              <a:spcBef>
                <a:spcPts val="0"/>
              </a:spcBef>
              <a:spcAft>
                <a:spcPts val="0"/>
              </a:spcAft>
              <a:buNone/>
            </a:pPr>
            <a:fld id="{00000000-1234-1234-1234-123412341234}" type="slidenum">
              <a:rPr lang="en" sz="800">
                <a:solidFill>
                  <a:schemeClr val="dk1"/>
                </a:solidFill>
                <a:latin typeface="Archivo"/>
                <a:ea typeface="Archivo"/>
                <a:cs typeface="Archivo"/>
                <a:sym typeface="Archivo"/>
              </a:rPr>
              <a:t>‹#›</a:t>
            </a:fld>
            <a:endParaRPr sz="800">
              <a:solidFill>
                <a:schemeClr val="dk1"/>
              </a:solidFill>
              <a:latin typeface="Archivo"/>
              <a:ea typeface="Archivo"/>
              <a:cs typeface="Archivo"/>
              <a:sym typeface="Archivo"/>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arget Market">
  <p:cSld name="CUSTOM_2">
    <p:spTree>
      <p:nvGrpSpPr>
        <p:cNvPr id="178" name="Shape 178"/>
        <p:cNvGrpSpPr/>
        <p:nvPr/>
      </p:nvGrpSpPr>
      <p:grpSpPr>
        <a:xfrm>
          <a:off x="0" y="0"/>
          <a:ext cx="0" cy="0"/>
          <a:chOff x="0" y="0"/>
          <a:chExt cx="0" cy="0"/>
        </a:xfrm>
      </p:grpSpPr>
      <p:sp>
        <p:nvSpPr>
          <p:cNvPr id="179" name="Google Shape;179;p26"/>
          <p:cNvSpPr/>
          <p:nvPr/>
        </p:nvSpPr>
        <p:spPr>
          <a:xfrm>
            <a:off x="228600" y="3378300"/>
            <a:ext cx="5000700" cy="1268700"/>
          </a:xfrm>
          <a:prstGeom prst="roundRect">
            <a:avLst>
              <a:gd fmla="val 14288" name="adj"/>
            </a:avLst>
          </a:prstGeom>
          <a:noFill/>
          <a:ln cap="flat" cmpd="sng" w="19050">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180" name="Google Shape;180;p26"/>
          <p:cNvSpPr/>
          <p:nvPr/>
        </p:nvSpPr>
        <p:spPr>
          <a:xfrm>
            <a:off x="228600" y="223625"/>
            <a:ext cx="5000700" cy="924600"/>
          </a:xfrm>
          <a:prstGeom prst="roundRect">
            <a:avLst>
              <a:gd fmla="val 19759" name="adj"/>
            </a:avLst>
          </a:prstGeom>
          <a:solidFill>
            <a:schemeClr val="dk2"/>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181" name="Google Shape;181;p26"/>
          <p:cNvSpPr/>
          <p:nvPr>
            <p:ph idx="2" type="pic"/>
          </p:nvPr>
        </p:nvSpPr>
        <p:spPr>
          <a:xfrm>
            <a:off x="5349150" y="223625"/>
            <a:ext cx="3566400" cy="4423500"/>
          </a:xfrm>
          <a:prstGeom prst="roundRect">
            <a:avLst>
              <a:gd fmla="val 16667" name="adj"/>
            </a:avLst>
          </a:prstGeom>
          <a:noFill/>
          <a:ln>
            <a:noFill/>
          </a:ln>
        </p:spPr>
      </p:sp>
      <p:sp>
        <p:nvSpPr>
          <p:cNvPr id="182" name="Google Shape;182;p26"/>
          <p:cNvSpPr/>
          <p:nvPr/>
        </p:nvSpPr>
        <p:spPr>
          <a:xfrm>
            <a:off x="228600" y="4820575"/>
            <a:ext cx="8686800" cy="188700"/>
          </a:xfrm>
          <a:prstGeom prst="roundRect">
            <a:avLst>
              <a:gd fmla="val 31123" name="adj"/>
            </a:avLst>
          </a:prstGeom>
          <a:solidFill>
            <a:schemeClr val="dk2"/>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183" name="Google Shape;183;p26"/>
          <p:cNvSpPr txBox="1"/>
          <p:nvPr>
            <p:ph idx="1" type="subTitle"/>
          </p:nvPr>
        </p:nvSpPr>
        <p:spPr>
          <a:xfrm>
            <a:off x="228600" y="4820575"/>
            <a:ext cx="3691500" cy="188700"/>
          </a:xfrm>
          <a:prstGeom prst="rect">
            <a:avLst/>
          </a:prstGeom>
        </p:spPr>
        <p:txBody>
          <a:bodyPr anchorCtr="0" anchor="ctr" bIns="91425" lIns="91425" spcFirstLastPara="1" rIns="91425" wrap="square" tIns="91425">
            <a:noAutofit/>
          </a:bodyPr>
          <a:lstStyle>
            <a:lvl1pPr lvl="0">
              <a:lnSpc>
                <a:spcPct val="100000"/>
              </a:lnSpc>
              <a:spcBef>
                <a:spcPts val="0"/>
              </a:spcBef>
              <a:spcAft>
                <a:spcPts val="0"/>
              </a:spcAft>
              <a:buClr>
                <a:schemeClr val="lt1"/>
              </a:buClr>
              <a:buSzPts val="800"/>
              <a:buFont typeface="Archivo"/>
              <a:buNone/>
              <a:defRPr b="0" sz="800">
                <a:solidFill>
                  <a:schemeClr val="lt1"/>
                </a:solidFill>
                <a:latin typeface="Archivo"/>
                <a:ea typeface="Archivo"/>
                <a:cs typeface="Archivo"/>
                <a:sym typeface="Archivo"/>
              </a:defRPr>
            </a:lvl1pPr>
            <a:lvl2pPr lvl="1">
              <a:lnSpc>
                <a:spcPct val="100000"/>
              </a:lnSpc>
              <a:spcBef>
                <a:spcPts val="0"/>
              </a:spcBef>
              <a:spcAft>
                <a:spcPts val="0"/>
              </a:spcAft>
              <a:buClr>
                <a:schemeClr val="lt1"/>
              </a:buClr>
              <a:buSzPts val="1400"/>
              <a:buNone/>
              <a:defRPr>
                <a:solidFill>
                  <a:schemeClr val="lt1"/>
                </a:solidFill>
              </a:defRPr>
            </a:lvl2pPr>
            <a:lvl3pPr lvl="2">
              <a:lnSpc>
                <a:spcPct val="100000"/>
              </a:lnSpc>
              <a:spcBef>
                <a:spcPts val="0"/>
              </a:spcBef>
              <a:spcAft>
                <a:spcPts val="0"/>
              </a:spcAft>
              <a:buClr>
                <a:schemeClr val="lt1"/>
              </a:buClr>
              <a:buSzPts val="1400"/>
              <a:buNone/>
              <a:defRPr>
                <a:solidFill>
                  <a:schemeClr val="lt1"/>
                </a:solidFill>
              </a:defRPr>
            </a:lvl3pPr>
            <a:lvl4pPr lvl="3">
              <a:lnSpc>
                <a:spcPct val="100000"/>
              </a:lnSpc>
              <a:spcBef>
                <a:spcPts val="0"/>
              </a:spcBef>
              <a:spcAft>
                <a:spcPts val="0"/>
              </a:spcAft>
              <a:buClr>
                <a:schemeClr val="lt1"/>
              </a:buClr>
              <a:buSzPts val="1400"/>
              <a:buNone/>
              <a:defRPr>
                <a:solidFill>
                  <a:schemeClr val="lt1"/>
                </a:solidFill>
              </a:defRPr>
            </a:lvl4pPr>
            <a:lvl5pPr lvl="4">
              <a:lnSpc>
                <a:spcPct val="100000"/>
              </a:lnSpc>
              <a:spcBef>
                <a:spcPts val="0"/>
              </a:spcBef>
              <a:spcAft>
                <a:spcPts val="0"/>
              </a:spcAft>
              <a:buClr>
                <a:schemeClr val="lt1"/>
              </a:buClr>
              <a:buSzPts val="1400"/>
              <a:buNone/>
              <a:defRPr>
                <a:solidFill>
                  <a:schemeClr val="lt1"/>
                </a:solidFill>
              </a:defRPr>
            </a:lvl5pPr>
            <a:lvl6pPr lvl="5">
              <a:lnSpc>
                <a:spcPct val="100000"/>
              </a:lnSpc>
              <a:spcBef>
                <a:spcPts val="0"/>
              </a:spcBef>
              <a:spcAft>
                <a:spcPts val="0"/>
              </a:spcAft>
              <a:buClr>
                <a:schemeClr val="lt1"/>
              </a:buClr>
              <a:buSzPts val="1400"/>
              <a:buNone/>
              <a:defRPr>
                <a:solidFill>
                  <a:schemeClr val="lt1"/>
                </a:solidFill>
              </a:defRPr>
            </a:lvl6pPr>
            <a:lvl7pPr lvl="6">
              <a:lnSpc>
                <a:spcPct val="100000"/>
              </a:lnSpc>
              <a:spcBef>
                <a:spcPts val="0"/>
              </a:spcBef>
              <a:spcAft>
                <a:spcPts val="0"/>
              </a:spcAft>
              <a:buClr>
                <a:schemeClr val="lt1"/>
              </a:buClr>
              <a:buSzPts val="1400"/>
              <a:buNone/>
              <a:defRPr>
                <a:solidFill>
                  <a:schemeClr val="lt1"/>
                </a:solidFill>
              </a:defRPr>
            </a:lvl7pPr>
            <a:lvl8pPr lvl="7">
              <a:lnSpc>
                <a:spcPct val="100000"/>
              </a:lnSpc>
              <a:spcBef>
                <a:spcPts val="0"/>
              </a:spcBef>
              <a:spcAft>
                <a:spcPts val="0"/>
              </a:spcAft>
              <a:buClr>
                <a:schemeClr val="lt1"/>
              </a:buClr>
              <a:buSzPts val="1400"/>
              <a:buNone/>
              <a:defRPr>
                <a:solidFill>
                  <a:schemeClr val="lt1"/>
                </a:solidFill>
              </a:defRPr>
            </a:lvl8pPr>
            <a:lvl9pPr lvl="8">
              <a:lnSpc>
                <a:spcPct val="100000"/>
              </a:lnSpc>
              <a:spcBef>
                <a:spcPts val="0"/>
              </a:spcBef>
              <a:spcAft>
                <a:spcPts val="0"/>
              </a:spcAft>
              <a:buClr>
                <a:schemeClr val="lt1"/>
              </a:buClr>
              <a:buSzPts val="1400"/>
              <a:buNone/>
              <a:defRPr>
                <a:solidFill>
                  <a:schemeClr val="lt1"/>
                </a:solidFill>
              </a:defRPr>
            </a:lvl9pPr>
          </a:lstStyle>
          <a:p/>
        </p:txBody>
      </p:sp>
      <p:sp>
        <p:nvSpPr>
          <p:cNvPr id="184" name="Google Shape;184;p26"/>
          <p:cNvSpPr/>
          <p:nvPr/>
        </p:nvSpPr>
        <p:spPr>
          <a:xfrm>
            <a:off x="228600" y="1275183"/>
            <a:ext cx="5000700" cy="924600"/>
          </a:xfrm>
          <a:prstGeom prst="roundRect">
            <a:avLst>
              <a:gd fmla="val 19759" name="adj"/>
            </a:avLst>
          </a:prstGeom>
          <a:solidFill>
            <a:schemeClr val="lt2"/>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185" name="Google Shape;185;p26"/>
          <p:cNvSpPr/>
          <p:nvPr/>
        </p:nvSpPr>
        <p:spPr>
          <a:xfrm>
            <a:off x="228600" y="2326742"/>
            <a:ext cx="5000700" cy="924600"/>
          </a:xfrm>
          <a:prstGeom prst="roundRect">
            <a:avLst>
              <a:gd fmla="val 19759" name="adj"/>
            </a:avLst>
          </a:prstGeom>
          <a:solidFill>
            <a:schemeClr val="accent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186" name="Google Shape;186;p26"/>
          <p:cNvSpPr txBox="1"/>
          <p:nvPr>
            <p:ph idx="3" type="subTitle"/>
          </p:nvPr>
        </p:nvSpPr>
        <p:spPr>
          <a:xfrm>
            <a:off x="342900" y="223625"/>
            <a:ext cx="2028300" cy="924600"/>
          </a:xfrm>
          <a:prstGeom prst="rect">
            <a:avLst/>
          </a:prstGeom>
        </p:spPr>
        <p:txBody>
          <a:bodyPr anchorCtr="0" anchor="ctr" bIns="91425" lIns="91425" spcFirstLastPara="1" rIns="91425" wrap="square" tIns="91425">
            <a:noAutofit/>
          </a:bodyPr>
          <a:lstStyle>
            <a:lvl1pPr lvl="0">
              <a:spcBef>
                <a:spcPts val="0"/>
              </a:spcBef>
              <a:spcAft>
                <a:spcPts val="0"/>
              </a:spcAft>
              <a:buClr>
                <a:schemeClr val="lt1"/>
              </a:buClr>
              <a:buSzPts val="1800"/>
              <a:buNone/>
              <a:defRPr sz="1800">
                <a:solidFill>
                  <a:schemeClr val="lt1"/>
                </a:solidFill>
              </a:defRPr>
            </a:lvl1pPr>
            <a:lvl2pPr lvl="1">
              <a:spcBef>
                <a:spcPts val="0"/>
              </a:spcBef>
              <a:spcAft>
                <a:spcPts val="0"/>
              </a:spcAft>
              <a:buClr>
                <a:schemeClr val="lt1"/>
              </a:buClr>
              <a:buSzPts val="1800"/>
              <a:buNone/>
              <a:defRPr sz="1800">
                <a:solidFill>
                  <a:schemeClr val="lt1"/>
                </a:solidFill>
              </a:defRPr>
            </a:lvl2pPr>
            <a:lvl3pPr lvl="2">
              <a:spcBef>
                <a:spcPts val="0"/>
              </a:spcBef>
              <a:spcAft>
                <a:spcPts val="0"/>
              </a:spcAft>
              <a:buClr>
                <a:schemeClr val="lt1"/>
              </a:buClr>
              <a:buSzPts val="1800"/>
              <a:buNone/>
              <a:defRPr sz="1800">
                <a:solidFill>
                  <a:schemeClr val="lt1"/>
                </a:solidFill>
              </a:defRPr>
            </a:lvl3pPr>
            <a:lvl4pPr lvl="3">
              <a:spcBef>
                <a:spcPts val="0"/>
              </a:spcBef>
              <a:spcAft>
                <a:spcPts val="0"/>
              </a:spcAft>
              <a:buClr>
                <a:schemeClr val="lt1"/>
              </a:buClr>
              <a:buSzPts val="1800"/>
              <a:buNone/>
              <a:defRPr sz="1800">
                <a:solidFill>
                  <a:schemeClr val="lt1"/>
                </a:solidFill>
              </a:defRPr>
            </a:lvl4pPr>
            <a:lvl5pPr lvl="4">
              <a:spcBef>
                <a:spcPts val="0"/>
              </a:spcBef>
              <a:spcAft>
                <a:spcPts val="0"/>
              </a:spcAft>
              <a:buClr>
                <a:schemeClr val="lt1"/>
              </a:buClr>
              <a:buSzPts val="1800"/>
              <a:buNone/>
              <a:defRPr sz="1800">
                <a:solidFill>
                  <a:schemeClr val="lt1"/>
                </a:solidFill>
              </a:defRPr>
            </a:lvl5pPr>
            <a:lvl6pPr lvl="5">
              <a:spcBef>
                <a:spcPts val="0"/>
              </a:spcBef>
              <a:spcAft>
                <a:spcPts val="0"/>
              </a:spcAft>
              <a:buClr>
                <a:schemeClr val="lt1"/>
              </a:buClr>
              <a:buSzPts val="1800"/>
              <a:buNone/>
              <a:defRPr sz="1800">
                <a:solidFill>
                  <a:schemeClr val="lt1"/>
                </a:solidFill>
              </a:defRPr>
            </a:lvl6pPr>
            <a:lvl7pPr lvl="6">
              <a:spcBef>
                <a:spcPts val="0"/>
              </a:spcBef>
              <a:spcAft>
                <a:spcPts val="0"/>
              </a:spcAft>
              <a:buClr>
                <a:schemeClr val="lt1"/>
              </a:buClr>
              <a:buSzPts val="1800"/>
              <a:buNone/>
              <a:defRPr sz="1800">
                <a:solidFill>
                  <a:schemeClr val="lt1"/>
                </a:solidFill>
              </a:defRPr>
            </a:lvl7pPr>
            <a:lvl8pPr lvl="7">
              <a:spcBef>
                <a:spcPts val="0"/>
              </a:spcBef>
              <a:spcAft>
                <a:spcPts val="0"/>
              </a:spcAft>
              <a:buClr>
                <a:schemeClr val="lt1"/>
              </a:buClr>
              <a:buSzPts val="1800"/>
              <a:buNone/>
              <a:defRPr sz="1800">
                <a:solidFill>
                  <a:schemeClr val="lt1"/>
                </a:solidFill>
              </a:defRPr>
            </a:lvl8pPr>
            <a:lvl9pPr lvl="8">
              <a:spcBef>
                <a:spcPts val="0"/>
              </a:spcBef>
              <a:spcAft>
                <a:spcPts val="0"/>
              </a:spcAft>
              <a:buClr>
                <a:schemeClr val="lt1"/>
              </a:buClr>
              <a:buSzPts val="1800"/>
              <a:buNone/>
              <a:defRPr sz="1800">
                <a:solidFill>
                  <a:schemeClr val="lt1"/>
                </a:solidFill>
              </a:defRPr>
            </a:lvl9pPr>
          </a:lstStyle>
          <a:p/>
        </p:txBody>
      </p:sp>
      <p:sp>
        <p:nvSpPr>
          <p:cNvPr id="187" name="Google Shape;187;p26"/>
          <p:cNvSpPr txBox="1"/>
          <p:nvPr>
            <p:ph idx="4" type="body"/>
          </p:nvPr>
        </p:nvSpPr>
        <p:spPr>
          <a:xfrm>
            <a:off x="2491100" y="223625"/>
            <a:ext cx="2738100" cy="924600"/>
          </a:xfrm>
          <a:prstGeom prst="rect">
            <a:avLst/>
          </a:prstGeom>
        </p:spPr>
        <p:txBody>
          <a:bodyPr anchorCtr="0" anchor="ctr" bIns="91425" lIns="91425" spcFirstLastPara="1" rIns="91425" wrap="square" tIns="91425">
            <a:noAutofit/>
          </a:bodyPr>
          <a:lstStyle>
            <a:lvl1pPr indent="-292100" lvl="0" marL="457200">
              <a:spcBef>
                <a:spcPts val="0"/>
              </a:spcBef>
              <a:spcAft>
                <a:spcPts val="0"/>
              </a:spcAft>
              <a:buClr>
                <a:schemeClr val="lt1"/>
              </a:buClr>
              <a:buSzPts val="1000"/>
              <a:buChar char="●"/>
              <a:defRPr>
                <a:solidFill>
                  <a:schemeClr val="lt1"/>
                </a:solidFill>
              </a:defRPr>
            </a:lvl1pPr>
            <a:lvl2pPr indent="-292100" lvl="1" marL="914400">
              <a:spcBef>
                <a:spcPts val="0"/>
              </a:spcBef>
              <a:spcAft>
                <a:spcPts val="0"/>
              </a:spcAft>
              <a:buClr>
                <a:schemeClr val="lt1"/>
              </a:buClr>
              <a:buSzPts val="1000"/>
              <a:buChar char="○"/>
              <a:defRPr>
                <a:solidFill>
                  <a:schemeClr val="lt1"/>
                </a:solidFill>
              </a:defRPr>
            </a:lvl2pPr>
            <a:lvl3pPr indent="-292100" lvl="2" marL="1371600">
              <a:spcBef>
                <a:spcPts val="0"/>
              </a:spcBef>
              <a:spcAft>
                <a:spcPts val="0"/>
              </a:spcAft>
              <a:buClr>
                <a:schemeClr val="lt1"/>
              </a:buClr>
              <a:buSzPts val="1000"/>
              <a:buChar char="■"/>
              <a:defRPr>
                <a:solidFill>
                  <a:schemeClr val="lt1"/>
                </a:solidFill>
              </a:defRPr>
            </a:lvl3pPr>
            <a:lvl4pPr indent="-292100" lvl="3" marL="1828800">
              <a:spcBef>
                <a:spcPts val="0"/>
              </a:spcBef>
              <a:spcAft>
                <a:spcPts val="0"/>
              </a:spcAft>
              <a:buClr>
                <a:schemeClr val="lt1"/>
              </a:buClr>
              <a:buSzPts val="1000"/>
              <a:buChar char="●"/>
              <a:defRPr>
                <a:solidFill>
                  <a:schemeClr val="lt1"/>
                </a:solidFill>
              </a:defRPr>
            </a:lvl4pPr>
            <a:lvl5pPr indent="-292100" lvl="4" marL="2286000">
              <a:spcBef>
                <a:spcPts val="0"/>
              </a:spcBef>
              <a:spcAft>
                <a:spcPts val="0"/>
              </a:spcAft>
              <a:buClr>
                <a:schemeClr val="lt1"/>
              </a:buClr>
              <a:buSzPts val="1000"/>
              <a:buChar char="○"/>
              <a:defRPr>
                <a:solidFill>
                  <a:schemeClr val="lt1"/>
                </a:solidFill>
              </a:defRPr>
            </a:lvl5pPr>
            <a:lvl6pPr indent="-292100" lvl="5" marL="2743200">
              <a:spcBef>
                <a:spcPts val="0"/>
              </a:spcBef>
              <a:spcAft>
                <a:spcPts val="0"/>
              </a:spcAft>
              <a:buClr>
                <a:schemeClr val="lt1"/>
              </a:buClr>
              <a:buSzPts val="1000"/>
              <a:buChar char="■"/>
              <a:defRPr>
                <a:solidFill>
                  <a:schemeClr val="lt1"/>
                </a:solidFill>
              </a:defRPr>
            </a:lvl6pPr>
            <a:lvl7pPr indent="-292100" lvl="6" marL="3200400">
              <a:spcBef>
                <a:spcPts val="0"/>
              </a:spcBef>
              <a:spcAft>
                <a:spcPts val="0"/>
              </a:spcAft>
              <a:buClr>
                <a:schemeClr val="lt1"/>
              </a:buClr>
              <a:buSzPts val="1000"/>
              <a:buChar char="●"/>
              <a:defRPr>
                <a:solidFill>
                  <a:schemeClr val="lt1"/>
                </a:solidFill>
              </a:defRPr>
            </a:lvl7pPr>
            <a:lvl8pPr indent="-292100" lvl="7" marL="3657600">
              <a:spcBef>
                <a:spcPts val="0"/>
              </a:spcBef>
              <a:spcAft>
                <a:spcPts val="0"/>
              </a:spcAft>
              <a:buClr>
                <a:schemeClr val="lt1"/>
              </a:buClr>
              <a:buSzPts val="1000"/>
              <a:buChar char="○"/>
              <a:defRPr>
                <a:solidFill>
                  <a:schemeClr val="lt1"/>
                </a:solidFill>
              </a:defRPr>
            </a:lvl8pPr>
            <a:lvl9pPr indent="-292100" lvl="8" marL="4114800">
              <a:spcBef>
                <a:spcPts val="0"/>
              </a:spcBef>
              <a:spcAft>
                <a:spcPts val="0"/>
              </a:spcAft>
              <a:buClr>
                <a:schemeClr val="lt1"/>
              </a:buClr>
              <a:buSzPts val="1000"/>
              <a:buChar char="■"/>
              <a:defRPr>
                <a:solidFill>
                  <a:schemeClr val="lt1"/>
                </a:solidFill>
              </a:defRPr>
            </a:lvl9pPr>
          </a:lstStyle>
          <a:p/>
        </p:txBody>
      </p:sp>
      <p:sp>
        <p:nvSpPr>
          <p:cNvPr id="188" name="Google Shape;188;p26"/>
          <p:cNvSpPr txBox="1"/>
          <p:nvPr>
            <p:ph idx="5" type="subTitle"/>
          </p:nvPr>
        </p:nvSpPr>
        <p:spPr>
          <a:xfrm>
            <a:off x="342947" y="1275188"/>
            <a:ext cx="2028300" cy="924600"/>
          </a:xfrm>
          <a:prstGeom prst="rect">
            <a:avLst/>
          </a:prstGeom>
        </p:spPr>
        <p:txBody>
          <a:bodyPr anchorCtr="0" anchor="ctr" bIns="91425" lIns="91425" spcFirstLastPara="1" rIns="91425" wrap="square" tIns="91425">
            <a:noAutofit/>
          </a:bodyPr>
          <a:lstStyle>
            <a:lvl1pPr lvl="0">
              <a:spcBef>
                <a:spcPts val="0"/>
              </a:spcBef>
              <a:spcAft>
                <a:spcPts val="0"/>
              </a:spcAft>
              <a:buClr>
                <a:schemeClr val="lt1"/>
              </a:buClr>
              <a:buSzPts val="1800"/>
              <a:buNone/>
              <a:defRPr sz="1800">
                <a:solidFill>
                  <a:schemeClr val="lt1"/>
                </a:solidFill>
              </a:defRPr>
            </a:lvl1pPr>
            <a:lvl2pPr lvl="1">
              <a:spcBef>
                <a:spcPts val="0"/>
              </a:spcBef>
              <a:spcAft>
                <a:spcPts val="0"/>
              </a:spcAft>
              <a:buClr>
                <a:schemeClr val="lt1"/>
              </a:buClr>
              <a:buSzPts val="1800"/>
              <a:buNone/>
              <a:defRPr sz="1800">
                <a:solidFill>
                  <a:schemeClr val="lt1"/>
                </a:solidFill>
              </a:defRPr>
            </a:lvl2pPr>
            <a:lvl3pPr lvl="2">
              <a:spcBef>
                <a:spcPts val="0"/>
              </a:spcBef>
              <a:spcAft>
                <a:spcPts val="0"/>
              </a:spcAft>
              <a:buClr>
                <a:schemeClr val="lt1"/>
              </a:buClr>
              <a:buSzPts val="1800"/>
              <a:buNone/>
              <a:defRPr sz="1800">
                <a:solidFill>
                  <a:schemeClr val="lt1"/>
                </a:solidFill>
              </a:defRPr>
            </a:lvl3pPr>
            <a:lvl4pPr lvl="3">
              <a:spcBef>
                <a:spcPts val="0"/>
              </a:spcBef>
              <a:spcAft>
                <a:spcPts val="0"/>
              </a:spcAft>
              <a:buClr>
                <a:schemeClr val="lt1"/>
              </a:buClr>
              <a:buSzPts val="1800"/>
              <a:buNone/>
              <a:defRPr sz="1800">
                <a:solidFill>
                  <a:schemeClr val="lt1"/>
                </a:solidFill>
              </a:defRPr>
            </a:lvl4pPr>
            <a:lvl5pPr lvl="4">
              <a:spcBef>
                <a:spcPts val="0"/>
              </a:spcBef>
              <a:spcAft>
                <a:spcPts val="0"/>
              </a:spcAft>
              <a:buClr>
                <a:schemeClr val="lt1"/>
              </a:buClr>
              <a:buSzPts val="1800"/>
              <a:buNone/>
              <a:defRPr sz="1800">
                <a:solidFill>
                  <a:schemeClr val="lt1"/>
                </a:solidFill>
              </a:defRPr>
            </a:lvl5pPr>
            <a:lvl6pPr lvl="5">
              <a:spcBef>
                <a:spcPts val="0"/>
              </a:spcBef>
              <a:spcAft>
                <a:spcPts val="0"/>
              </a:spcAft>
              <a:buClr>
                <a:schemeClr val="lt1"/>
              </a:buClr>
              <a:buSzPts val="1800"/>
              <a:buNone/>
              <a:defRPr sz="1800">
                <a:solidFill>
                  <a:schemeClr val="lt1"/>
                </a:solidFill>
              </a:defRPr>
            </a:lvl6pPr>
            <a:lvl7pPr lvl="6">
              <a:spcBef>
                <a:spcPts val="0"/>
              </a:spcBef>
              <a:spcAft>
                <a:spcPts val="0"/>
              </a:spcAft>
              <a:buClr>
                <a:schemeClr val="lt1"/>
              </a:buClr>
              <a:buSzPts val="1800"/>
              <a:buNone/>
              <a:defRPr sz="1800">
                <a:solidFill>
                  <a:schemeClr val="lt1"/>
                </a:solidFill>
              </a:defRPr>
            </a:lvl7pPr>
            <a:lvl8pPr lvl="7">
              <a:spcBef>
                <a:spcPts val="0"/>
              </a:spcBef>
              <a:spcAft>
                <a:spcPts val="0"/>
              </a:spcAft>
              <a:buClr>
                <a:schemeClr val="lt1"/>
              </a:buClr>
              <a:buSzPts val="1800"/>
              <a:buNone/>
              <a:defRPr sz="1800">
                <a:solidFill>
                  <a:schemeClr val="lt1"/>
                </a:solidFill>
              </a:defRPr>
            </a:lvl8pPr>
            <a:lvl9pPr lvl="8">
              <a:spcBef>
                <a:spcPts val="0"/>
              </a:spcBef>
              <a:spcAft>
                <a:spcPts val="0"/>
              </a:spcAft>
              <a:buClr>
                <a:schemeClr val="lt1"/>
              </a:buClr>
              <a:buSzPts val="1800"/>
              <a:buNone/>
              <a:defRPr sz="1800">
                <a:solidFill>
                  <a:schemeClr val="lt1"/>
                </a:solidFill>
              </a:defRPr>
            </a:lvl9pPr>
          </a:lstStyle>
          <a:p/>
        </p:txBody>
      </p:sp>
      <p:sp>
        <p:nvSpPr>
          <p:cNvPr id="189" name="Google Shape;189;p26"/>
          <p:cNvSpPr txBox="1"/>
          <p:nvPr>
            <p:ph idx="6" type="body"/>
          </p:nvPr>
        </p:nvSpPr>
        <p:spPr>
          <a:xfrm>
            <a:off x="2491150" y="1275188"/>
            <a:ext cx="2738100" cy="924600"/>
          </a:xfrm>
          <a:prstGeom prst="rect">
            <a:avLst/>
          </a:prstGeom>
        </p:spPr>
        <p:txBody>
          <a:bodyPr anchorCtr="0" anchor="ctr" bIns="91425" lIns="91425" spcFirstLastPara="1" rIns="91425" wrap="square" tIns="91425">
            <a:noAutofit/>
          </a:bodyPr>
          <a:lstStyle>
            <a:lvl1pPr indent="-292100" lvl="0" marL="457200">
              <a:spcBef>
                <a:spcPts val="0"/>
              </a:spcBef>
              <a:spcAft>
                <a:spcPts val="0"/>
              </a:spcAft>
              <a:buClr>
                <a:schemeClr val="lt1"/>
              </a:buClr>
              <a:buSzPts val="1000"/>
              <a:buChar char="●"/>
              <a:defRPr>
                <a:solidFill>
                  <a:schemeClr val="lt1"/>
                </a:solidFill>
              </a:defRPr>
            </a:lvl1pPr>
            <a:lvl2pPr indent="-292100" lvl="1" marL="914400">
              <a:spcBef>
                <a:spcPts val="0"/>
              </a:spcBef>
              <a:spcAft>
                <a:spcPts val="0"/>
              </a:spcAft>
              <a:buClr>
                <a:schemeClr val="lt1"/>
              </a:buClr>
              <a:buSzPts val="1000"/>
              <a:buChar char="○"/>
              <a:defRPr>
                <a:solidFill>
                  <a:schemeClr val="lt1"/>
                </a:solidFill>
              </a:defRPr>
            </a:lvl2pPr>
            <a:lvl3pPr indent="-292100" lvl="2" marL="1371600">
              <a:spcBef>
                <a:spcPts val="0"/>
              </a:spcBef>
              <a:spcAft>
                <a:spcPts val="0"/>
              </a:spcAft>
              <a:buClr>
                <a:schemeClr val="lt1"/>
              </a:buClr>
              <a:buSzPts val="1000"/>
              <a:buChar char="■"/>
              <a:defRPr>
                <a:solidFill>
                  <a:schemeClr val="lt1"/>
                </a:solidFill>
              </a:defRPr>
            </a:lvl3pPr>
            <a:lvl4pPr indent="-292100" lvl="3" marL="1828800">
              <a:spcBef>
                <a:spcPts val="0"/>
              </a:spcBef>
              <a:spcAft>
                <a:spcPts val="0"/>
              </a:spcAft>
              <a:buClr>
                <a:schemeClr val="lt1"/>
              </a:buClr>
              <a:buSzPts val="1000"/>
              <a:buChar char="●"/>
              <a:defRPr>
                <a:solidFill>
                  <a:schemeClr val="lt1"/>
                </a:solidFill>
              </a:defRPr>
            </a:lvl4pPr>
            <a:lvl5pPr indent="-292100" lvl="4" marL="2286000">
              <a:spcBef>
                <a:spcPts val="0"/>
              </a:spcBef>
              <a:spcAft>
                <a:spcPts val="0"/>
              </a:spcAft>
              <a:buClr>
                <a:schemeClr val="lt1"/>
              </a:buClr>
              <a:buSzPts val="1000"/>
              <a:buChar char="○"/>
              <a:defRPr>
                <a:solidFill>
                  <a:schemeClr val="lt1"/>
                </a:solidFill>
              </a:defRPr>
            </a:lvl5pPr>
            <a:lvl6pPr indent="-292100" lvl="5" marL="2743200">
              <a:spcBef>
                <a:spcPts val="0"/>
              </a:spcBef>
              <a:spcAft>
                <a:spcPts val="0"/>
              </a:spcAft>
              <a:buClr>
                <a:schemeClr val="lt1"/>
              </a:buClr>
              <a:buSzPts val="1000"/>
              <a:buChar char="■"/>
              <a:defRPr>
                <a:solidFill>
                  <a:schemeClr val="lt1"/>
                </a:solidFill>
              </a:defRPr>
            </a:lvl6pPr>
            <a:lvl7pPr indent="-292100" lvl="6" marL="3200400">
              <a:spcBef>
                <a:spcPts val="0"/>
              </a:spcBef>
              <a:spcAft>
                <a:spcPts val="0"/>
              </a:spcAft>
              <a:buClr>
                <a:schemeClr val="lt1"/>
              </a:buClr>
              <a:buSzPts val="1000"/>
              <a:buChar char="●"/>
              <a:defRPr>
                <a:solidFill>
                  <a:schemeClr val="lt1"/>
                </a:solidFill>
              </a:defRPr>
            </a:lvl7pPr>
            <a:lvl8pPr indent="-292100" lvl="7" marL="3657600">
              <a:spcBef>
                <a:spcPts val="0"/>
              </a:spcBef>
              <a:spcAft>
                <a:spcPts val="0"/>
              </a:spcAft>
              <a:buClr>
                <a:schemeClr val="lt1"/>
              </a:buClr>
              <a:buSzPts val="1000"/>
              <a:buChar char="○"/>
              <a:defRPr>
                <a:solidFill>
                  <a:schemeClr val="lt1"/>
                </a:solidFill>
              </a:defRPr>
            </a:lvl8pPr>
            <a:lvl9pPr indent="-292100" lvl="8" marL="4114800">
              <a:spcBef>
                <a:spcPts val="0"/>
              </a:spcBef>
              <a:spcAft>
                <a:spcPts val="0"/>
              </a:spcAft>
              <a:buClr>
                <a:schemeClr val="lt1"/>
              </a:buClr>
              <a:buSzPts val="1000"/>
              <a:buChar char="■"/>
              <a:defRPr>
                <a:solidFill>
                  <a:schemeClr val="lt1"/>
                </a:solidFill>
              </a:defRPr>
            </a:lvl9pPr>
          </a:lstStyle>
          <a:p/>
        </p:txBody>
      </p:sp>
      <p:sp>
        <p:nvSpPr>
          <p:cNvPr id="190" name="Google Shape;190;p26"/>
          <p:cNvSpPr txBox="1"/>
          <p:nvPr>
            <p:ph idx="7" type="subTitle"/>
          </p:nvPr>
        </p:nvSpPr>
        <p:spPr>
          <a:xfrm>
            <a:off x="342947" y="2326750"/>
            <a:ext cx="2028300" cy="924600"/>
          </a:xfrm>
          <a:prstGeom prst="rect">
            <a:avLst/>
          </a:prstGeom>
        </p:spPr>
        <p:txBody>
          <a:bodyPr anchorCtr="0" anchor="ctr" bIns="91425" lIns="91425" spcFirstLastPara="1" rIns="91425" wrap="square" tIns="91425">
            <a:noAutofit/>
          </a:bodyPr>
          <a:lstStyle>
            <a:lvl1pPr lvl="0">
              <a:spcBef>
                <a:spcPts val="0"/>
              </a:spcBef>
              <a:spcAft>
                <a:spcPts val="0"/>
              </a:spcAft>
              <a:buClr>
                <a:schemeClr val="lt1"/>
              </a:buClr>
              <a:buSzPts val="1800"/>
              <a:buNone/>
              <a:defRPr sz="1800">
                <a:solidFill>
                  <a:schemeClr val="lt1"/>
                </a:solidFill>
              </a:defRPr>
            </a:lvl1pPr>
            <a:lvl2pPr lvl="1">
              <a:spcBef>
                <a:spcPts val="0"/>
              </a:spcBef>
              <a:spcAft>
                <a:spcPts val="0"/>
              </a:spcAft>
              <a:buClr>
                <a:schemeClr val="lt1"/>
              </a:buClr>
              <a:buSzPts val="1800"/>
              <a:buNone/>
              <a:defRPr sz="1800">
                <a:solidFill>
                  <a:schemeClr val="lt1"/>
                </a:solidFill>
              </a:defRPr>
            </a:lvl2pPr>
            <a:lvl3pPr lvl="2">
              <a:spcBef>
                <a:spcPts val="0"/>
              </a:spcBef>
              <a:spcAft>
                <a:spcPts val="0"/>
              </a:spcAft>
              <a:buClr>
                <a:schemeClr val="lt1"/>
              </a:buClr>
              <a:buSzPts val="1800"/>
              <a:buNone/>
              <a:defRPr sz="1800">
                <a:solidFill>
                  <a:schemeClr val="lt1"/>
                </a:solidFill>
              </a:defRPr>
            </a:lvl3pPr>
            <a:lvl4pPr lvl="3">
              <a:spcBef>
                <a:spcPts val="0"/>
              </a:spcBef>
              <a:spcAft>
                <a:spcPts val="0"/>
              </a:spcAft>
              <a:buClr>
                <a:schemeClr val="lt1"/>
              </a:buClr>
              <a:buSzPts val="1800"/>
              <a:buNone/>
              <a:defRPr sz="1800">
                <a:solidFill>
                  <a:schemeClr val="lt1"/>
                </a:solidFill>
              </a:defRPr>
            </a:lvl4pPr>
            <a:lvl5pPr lvl="4">
              <a:spcBef>
                <a:spcPts val="0"/>
              </a:spcBef>
              <a:spcAft>
                <a:spcPts val="0"/>
              </a:spcAft>
              <a:buClr>
                <a:schemeClr val="lt1"/>
              </a:buClr>
              <a:buSzPts val="1800"/>
              <a:buNone/>
              <a:defRPr sz="1800">
                <a:solidFill>
                  <a:schemeClr val="lt1"/>
                </a:solidFill>
              </a:defRPr>
            </a:lvl5pPr>
            <a:lvl6pPr lvl="5">
              <a:spcBef>
                <a:spcPts val="0"/>
              </a:spcBef>
              <a:spcAft>
                <a:spcPts val="0"/>
              </a:spcAft>
              <a:buClr>
                <a:schemeClr val="lt1"/>
              </a:buClr>
              <a:buSzPts val="1800"/>
              <a:buNone/>
              <a:defRPr sz="1800">
                <a:solidFill>
                  <a:schemeClr val="lt1"/>
                </a:solidFill>
              </a:defRPr>
            </a:lvl6pPr>
            <a:lvl7pPr lvl="6">
              <a:spcBef>
                <a:spcPts val="0"/>
              </a:spcBef>
              <a:spcAft>
                <a:spcPts val="0"/>
              </a:spcAft>
              <a:buClr>
                <a:schemeClr val="lt1"/>
              </a:buClr>
              <a:buSzPts val="1800"/>
              <a:buNone/>
              <a:defRPr sz="1800">
                <a:solidFill>
                  <a:schemeClr val="lt1"/>
                </a:solidFill>
              </a:defRPr>
            </a:lvl7pPr>
            <a:lvl8pPr lvl="7">
              <a:spcBef>
                <a:spcPts val="0"/>
              </a:spcBef>
              <a:spcAft>
                <a:spcPts val="0"/>
              </a:spcAft>
              <a:buClr>
                <a:schemeClr val="lt1"/>
              </a:buClr>
              <a:buSzPts val="1800"/>
              <a:buNone/>
              <a:defRPr sz="1800">
                <a:solidFill>
                  <a:schemeClr val="lt1"/>
                </a:solidFill>
              </a:defRPr>
            </a:lvl8pPr>
            <a:lvl9pPr lvl="8">
              <a:spcBef>
                <a:spcPts val="0"/>
              </a:spcBef>
              <a:spcAft>
                <a:spcPts val="0"/>
              </a:spcAft>
              <a:buClr>
                <a:schemeClr val="lt1"/>
              </a:buClr>
              <a:buSzPts val="1800"/>
              <a:buNone/>
              <a:defRPr sz="1800">
                <a:solidFill>
                  <a:schemeClr val="lt1"/>
                </a:solidFill>
              </a:defRPr>
            </a:lvl9pPr>
          </a:lstStyle>
          <a:p/>
        </p:txBody>
      </p:sp>
      <p:sp>
        <p:nvSpPr>
          <p:cNvPr id="191" name="Google Shape;191;p26"/>
          <p:cNvSpPr txBox="1"/>
          <p:nvPr>
            <p:ph idx="8" type="body"/>
          </p:nvPr>
        </p:nvSpPr>
        <p:spPr>
          <a:xfrm>
            <a:off x="2491150" y="2326750"/>
            <a:ext cx="2738100" cy="924600"/>
          </a:xfrm>
          <a:prstGeom prst="rect">
            <a:avLst/>
          </a:prstGeom>
        </p:spPr>
        <p:txBody>
          <a:bodyPr anchorCtr="0" anchor="ctr" bIns="91425" lIns="91425" spcFirstLastPara="1" rIns="91425" wrap="square" tIns="91425">
            <a:noAutofit/>
          </a:bodyPr>
          <a:lstStyle>
            <a:lvl1pPr indent="-292100" lvl="0" marL="457200">
              <a:spcBef>
                <a:spcPts val="0"/>
              </a:spcBef>
              <a:spcAft>
                <a:spcPts val="0"/>
              </a:spcAft>
              <a:buClr>
                <a:schemeClr val="lt1"/>
              </a:buClr>
              <a:buSzPts val="1000"/>
              <a:buChar char="●"/>
              <a:defRPr>
                <a:solidFill>
                  <a:schemeClr val="lt1"/>
                </a:solidFill>
              </a:defRPr>
            </a:lvl1pPr>
            <a:lvl2pPr indent="-292100" lvl="1" marL="914400">
              <a:spcBef>
                <a:spcPts val="0"/>
              </a:spcBef>
              <a:spcAft>
                <a:spcPts val="0"/>
              </a:spcAft>
              <a:buClr>
                <a:schemeClr val="lt1"/>
              </a:buClr>
              <a:buSzPts val="1000"/>
              <a:buChar char="○"/>
              <a:defRPr>
                <a:solidFill>
                  <a:schemeClr val="lt1"/>
                </a:solidFill>
              </a:defRPr>
            </a:lvl2pPr>
            <a:lvl3pPr indent="-292100" lvl="2" marL="1371600">
              <a:spcBef>
                <a:spcPts val="0"/>
              </a:spcBef>
              <a:spcAft>
                <a:spcPts val="0"/>
              </a:spcAft>
              <a:buClr>
                <a:schemeClr val="lt1"/>
              </a:buClr>
              <a:buSzPts val="1000"/>
              <a:buChar char="■"/>
              <a:defRPr>
                <a:solidFill>
                  <a:schemeClr val="lt1"/>
                </a:solidFill>
              </a:defRPr>
            </a:lvl3pPr>
            <a:lvl4pPr indent="-292100" lvl="3" marL="1828800">
              <a:spcBef>
                <a:spcPts val="0"/>
              </a:spcBef>
              <a:spcAft>
                <a:spcPts val="0"/>
              </a:spcAft>
              <a:buClr>
                <a:schemeClr val="lt1"/>
              </a:buClr>
              <a:buSzPts val="1000"/>
              <a:buChar char="●"/>
              <a:defRPr>
                <a:solidFill>
                  <a:schemeClr val="lt1"/>
                </a:solidFill>
              </a:defRPr>
            </a:lvl4pPr>
            <a:lvl5pPr indent="-292100" lvl="4" marL="2286000">
              <a:spcBef>
                <a:spcPts val="0"/>
              </a:spcBef>
              <a:spcAft>
                <a:spcPts val="0"/>
              </a:spcAft>
              <a:buClr>
                <a:schemeClr val="lt1"/>
              </a:buClr>
              <a:buSzPts val="1000"/>
              <a:buChar char="○"/>
              <a:defRPr>
                <a:solidFill>
                  <a:schemeClr val="lt1"/>
                </a:solidFill>
              </a:defRPr>
            </a:lvl5pPr>
            <a:lvl6pPr indent="-292100" lvl="5" marL="2743200">
              <a:spcBef>
                <a:spcPts val="0"/>
              </a:spcBef>
              <a:spcAft>
                <a:spcPts val="0"/>
              </a:spcAft>
              <a:buClr>
                <a:schemeClr val="lt1"/>
              </a:buClr>
              <a:buSzPts val="1000"/>
              <a:buChar char="■"/>
              <a:defRPr>
                <a:solidFill>
                  <a:schemeClr val="lt1"/>
                </a:solidFill>
              </a:defRPr>
            </a:lvl6pPr>
            <a:lvl7pPr indent="-292100" lvl="6" marL="3200400">
              <a:spcBef>
                <a:spcPts val="0"/>
              </a:spcBef>
              <a:spcAft>
                <a:spcPts val="0"/>
              </a:spcAft>
              <a:buClr>
                <a:schemeClr val="lt1"/>
              </a:buClr>
              <a:buSzPts val="1000"/>
              <a:buChar char="●"/>
              <a:defRPr>
                <a:solidFill>
                  <a:schemeClr val="lt1"/>
                </a:solidFill>
              </a:defRPr>
            </a:lvl7pPr>
            <a:lvl8pPr indent="-292100" lvl="7" marL="3657600">
              <a:spcBef>
                <a:spcPts val="0"/>
              </a:spcBef>
              <a:spcAft>
                <a:spcPts val="0"/>
              </a:spcAft>
              <a:buClr>
                <a:schemeClr val="lt1"/>
              </a:buClr>
              <a:buSzPts val="1000"/>
              <a:buChar char="○"/>
              <a:defRPr>
                <a:solidFill>
                  <a:schemeClr val="lt1"/>
                </a:solidFill>
              </a:defRPr>
            </a:lvl8pPr>
            <a:lvl9pPr indent="-292100" lvl="8" marL="4114800">
              <a:spcBef>
                <a:spcPts val="0"/>
              </a:spcBef>
              <a:spcAft>
                <a:spcPts val="0"/>
              </a:spcAft>
              <a:buClr>
                <a:schemeClr val="lt1"/>
              </a:buClr>
              <a:buSzPts val="1000"/>
              <a:buChar char="■"/>
              <a:defRPr>
                <a:solidFill>
                  <a:schemeClr val="lt1"/>
                </a:solidFill>
              </a:defRPr>
            </a:lvl9pPr>
          </a:lstStyle>
          <a:p/>
        </p:txBody>
      </p:sp>
      <p:sp>
        <p:nvSpPr>
          <p:cNvPr id="192" name="Google Shape;192;p26"/>
          <p:cNvSpPr txBox="1"/>
          <p:nvPr/>
        </p:nvSpPr>
        <p:spPr>
          <a:xfrm>
            <a:off x="8087300" y="4820575"/>
            <a:ext cx="828000" cy="188700"/>
          </a:xfrm>
          <a:prstGeom prst="rect">
            <a:avLst/>
          </a:prstGeom>
          <a:noFill/>
          <a:ln>
            <a:noFill/>
          </a:ln>
        </p:spPr>
        <p:txBody>
          <a:bodyPr anchorCtr="0" anchor="ctr" bIns="91425" lIns="91425" spcFirstLastPara="1" rIns="91425" wrap="square" tIns="91425">
            <a:noAutofit/>
          </a:bodyPr>
          <a:lstStyle/>
          <a:p>
            <a:pPr indent="0" lvl="0" marL="0" rtl="0" algn="r">
              <a:spcBef>
                <a:spcPts val="0"/>
              </a:spcBef>
              <a:spcAft>
                <a:spcPts val="0"/>
              </a:spcAft>
              <a:buNone/>
            </a:pPr>
            <a:fld id="{00000000-1234-1234-1234-123412341234}" type="slidenum">
              <a:rPr lang="en" sz="800">
                <a:solidFill>
                  <a:schemeClr val="lt1"/>
                </a:solidFill>
                <a:latin typeface="Archivo"/>
                <a:ea typeface="Archivo"/>
                <a:cs typeface="Archivo"/>
                <a:sym typeface="Archivo"/>
              </a:rPr>
              <a:t>‹#›</a:t>
            </a:fld>
            <a:endParaRPr sz="800">
              <a:solidFill>
                <a:schemeClr val="lt1"/>
              </a:solidFill>
              <a:latin typeface="Archivo"/>
              <a:ea typeface="Archivo"/>
              <a:cs typeface="Archivo"/>
              <a:sym typeface="Archivo"/>
            </a:endParaRPr>
          </a:p>
        </p:txBody>
      </p:sp>
      <p:sp>
        <p:nvSpPr>
          <p:cNvPr id="193" name="Google Shape;193;p26"/>
          <p:cNvSpPr txBox="1"/>
          <p:nvPr>
            <p:ph type="title"/>
          </p:nvPr>
        </p:nvSpPr>
        <p:spPr>
          <a:xfrm>
            <a:off x="342900" y="3423725"/>
            <a:ext cx="3457200" cy="973800"/>
          </a:xfrm>
          <a:prstGeom prst="rect">
            <a:avLst/>
          </a:prstGeom>
        </p:spPr>
        <p:txBody>
          <a:bodyPr anchorCtr="0" anchor="t" bIns="91425" lIns="91425" spcFirstLastPara="1" rIns="91425" wrap="square" tIns="91425">
            <a:noAutofit/>
          </a:bodyPr>
          <a:lstStyle>
            <a:lvl1pPr lvl="0">
              <a:spcBef>
                <a:spcPts val="0"/>
              </a:spcBef>
              <a:spcAft>
                <a:spcPts val="0"/>
              </a:spcAft>
              <a:buSzPts val="4800"/>
              <a:buNone/>
              <a:defRPr/>
            </a:lvl1pPr>
            <a:lvl2pPr lvl="1">
              <a:spcBef>
                <a:spcPts val="0"/>
              </a:spcBef>
              <a:spcAft>
                <a:spcPts val="0"/>
              </a:spcAft>
              <a:buClr>
                <a:schemeClr val="lt1"/>
              </a:buClr>
              <a:buSzPts val="1400"/>
              <a:buNone/>
              <a:defRPr>
                <a:solidFill>
                  <a:schemeClr val="lt1"/>
                </a:solidFill>
              </a:defRPr>
            </a:lvl2pPr>
            <a:lvl3pPr lvl="2">
              <a:spcBef>
                <a:spcPts val="0"/>
              </a:spcBef>
              <a:spcAft>
                <a:spcPts val="0"/>
              </a:spcAft>
              <a:buClr>
                <a:schemeClr val="lt1"/>
              </a:buClr>
              <a:buSzPts val="1400"/>
              <a:buNone/>
              <a:defRPr>
                <a:solidFill>
                  <a:schemeClr val="lt1"/>
                </a:solidFill>
              </a:defRPr>
            </a:lvl3pPr>
            <a:lvl4pPr lvl="3">
              <a:spcBef>
                <a:spcPts val="0"/>
              </a:spcBef>
              <a:spcAft>
                <a:spcPts val="0"/>
              </a:spcAft>
              <a:buClr>
                <a:schemeClr val="lt1"/>
              </a:buClr>
              <a:buSzPts val="1400"/>
              <a:buNone/>
              <a:defRPr>
                <a:solidFill>
                  <a:schemeClr val="lt1"/>
                </a:solidFill>
              </a:defRPr>
            </a:lvl4pPr>
            <a:lvl5pPr lvl="4">
              <a:spcBef>
                <a:spcPts val="0"/>
              </a:spcBef>
              <a:spcAft>
                <a:spcPts val="0"/>
              </a:spcAft>
              <a:buClr>
                <a:schemeClr val="lt1"/>
              </a:buClr>
              <a:buSzPts val="1400"/>
              <a:buNone/>
              <a:defRPr>
                <a:solidFill>
                  <a:schemeClr val="lt1"/>
                </a:solidFill>
              </a:defRPr>
            </a:lvl5pPr>
            <a:lvl6pPr lvl="5">
              <a:spcBef>
                <a:spcPts val="0"/>
              </a:spcBef>
              <a:spcAft>
                <a:spcPts val="0"/>
              </a:spcAft>
              <a:buClr>
                <a:schemeClr val="lt1"/>
              </a:buClr>
              <a:buSzPts val="1400"/>
              <a:buNone/>
              <a:defRPr>
                <a:solidFill>
                  <a:schemeClr val="lt1"/>
                </a:solidFill>
              </a:defRPr>
            </a:lvl6pPr>
            <a:lvl7pPr lvl="6">
              <a:spcBef>
                <a:spcPts val="0"/>
              </a:spcBef>
              <a:spcAft>
                <a:spcPts val="0"/>
              </a:spcAft>
              <a:buClr>
                <a:schemeClr val="lt1"/>
              </a:buClr>
              <a:buSzPts val="1400"/>
              <a:buNone/>
              <a:defRPr>
                <a:solidFill>
                  <a:schemeClr val="lt1"/>
                </a:solidFill>
              </a:defRPr>
            </a:lvl7pPr>
            <a:lvl8pPr lvl="7">
              <a:spcBef>
                <a:spcPts val="0"/>
              </a:spcBef>
              <a:spcAft>
                <a:spcPts val="0"/>
              </a:spcAft>
              <a:buClr>
                <a:schemeClr val="lt1"/>
              </a:buClr>
              <a:buSzPts val="1400"/>
              <a:buNone/>
              <a:defRPr>
                <a:solidFill>
                  <a:schemeClr val="lt1"/>
                </a:solidFill>
              </a:defRPr>
            </a:lvl8pPr>
            <a:lvl9pPr lvl="8">
              <a:spcBef>
                <a:spcPts val="0"/>
              </a:spcBef>
              <a:spcAft>
                <a:spcPts val="0"/>
              </a:spcAft>
              <a:buClr>
                <a:schemeClr val="lt1"/>
              </a:buClr>
              <a:buSzPts val="1400"/>
              <a:buNone/>
              <a:defRPr>
                <a:solidFill>
                  <a:schemeClr val="lt1"/>
                </a:solidFill>
              </a:defRPr>
            </a:lvl9pPr>
          </a:lstStyle>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pperation slide">
  <p:cSld name="CUSTOM_12">
    <p:spTree>
      <p:nvGrpSpPr>
        <p:cNvPr id="194" name="Shape 194"/>
        <p:cNvGrpSpPr/>
        <p:nvPr/>
      </p:nvGrpSpPr>
      <p:grpSpPr>
        <a:xfrm>
          <a:off x="0" y="0"/>
          <a:ext cx="0" cy="0"/>
          <a:chOff x="0" y="0"/>
          <a:chExt cx="0" cy="0"/>
        </a:xfrm>
      </p:grpSpPr>
      <p:sp>
        <p:nvSpPr>
          <p:cNvPr id="195" name="Google Shape;195;p27"/>
          <p:cNvSpPr/>
          <p:nvPr/>
        </p:nvSpPr>
        <p:spPr>
          <a:xfrm>
            <a:off x="228600" y="3378300"/>
            <a:ext cx="8686800" cy="1245300"/>
          </a:xfrm>
          <a:prstGeom prst="roundRect">
            <a:avLst>
              <a:gd fmla="val 14288" name="adj"/>
            </a:avLst>
          </a:prstGeom>
          <a:noFill/>
          <a:ln cap="flat" cmpd="sng" w="19050">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196" name="Google Shape;196;p27"/>
          <p:cNvSpPr/>
          <p:nvPr/>
        </p:nvSpPr>
        <p:spPr>
          <a:xfrm>
            <a:off x="228600" y="223625"/>
            <a:ext cx="4286100" cy="924600"/>
          </a:xfrm>
          <a:prstGeom prst="roundRect">
            <a:avLst>
              <a:gd fmla="val 19759" name="adj"/>
            </a:avLst>
          </a:prstGeom>
          <a:solidFill>
            <a:schemeClr val="dk2"/>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197" name="Google Shape;197;p27"/>
          <p:cNvSpPr/>
          <p:nvPr/>
        </p:nvSpPr>
        <p:spPr>
          <a:xfrm>
            <a:off x="228600" y="1275183"/>
            <a:ext cx="4286100" cy="924600"/>
          </a:xfrm>
          <a:prstGeom prst="roundRect">
            <a:avLst>
              <a:gd fmla="val 19759" name="adj"/>
            </a:avLst>
          </a:prstGeom>
          <a:solidFill>
            <a:schemeClr val="lt2"/>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198" name="Google Shape;198;p27"/>
          <p:cNvSpPr/>
          <p:nvPr/>
        </p:nvSpPr>
        <p:spPr>
          <a:xfrm>
            <a:off x="228600" y="2326742"/>
            <a:ext cx="4286100" cy="924600"/>
          </a:xfrm>
          <a:prstGeom prst="roundRect">
            <a:avLst>
              <a:gd fmla="val 19759" name="adj"/>
            </a:avLst>
          </a:prstGeom>
          <a:solidFill>
            <a:schemeClr val="accent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199" name="Google Shape;199;p27"/>
          <p:cNvSpPr txBox="1"/>
          <p:nvPr>
            <p:ph type="title"/>
          </p:nvPr>
        </p:nvSpPr>
        <p:spPr>
          <a:xfrm>
            <a:off x="345750" y="3423713"/>
            <a:ext cx="4168800" cy="973800"/>
          </a:xfrm>
          <a:prstGeom prst="rect">
            <a:avLst/>
          </a:prstGeom>
        </p:spPr>
        <p:txBody>
          <a:bodyPr anchorCtr="0" anchor="t" bIns="91425" lIns="91425" spcFirstLastPara="1" rIns="91425" wrap="square" tIns="91425">
            <a:noAutofit/>
          </a:bodyPr>
          <a:lstStyle>
            <a:lvl1pPr lvl="0">
              <a:spcBef>
                <a:spcPts val="0"/>
              </a:spcBef>
              <a:spcAft>
                <a:spcPts val="0"/>
              </a:spcAft>
              <a:buSzPts val="4800"/>
              <a:buNone/>
              <a:defRPr/>
            </a:lvl1pPr>
            <a:lvl2pPr lvl="1">
              <a:spcBef>
                <a:spcPts val="0"/>
              </a:spcBef>
              <a:spcAft>
                <a:spcPts val="0"/>
              </a:spcAft>
              <a:buClr>
                <a:schemeClr val="lt1"/>
              </a:buClr>
              <a:buSzPts val="1400"/>
              <a:buNone/>
              <a:defRPr>
                <a:solidFill>
                  <a:schemeClr val="lt1"/>
                </a:solidFill>
              </a:defRPr>
            </a:lvl2pPr>
            <a:lvl3pPr lvl="2">
              <a:spcBef>
                <a:spcPts val="0"/>
              </a:spcBef>
              <a:spcAft>
                <a:spcPts val="0"/>
              </a:spcAft>
              <a:buClr>
                <a:schemeClr val="lt1"/>
              </a:buClr>
              <a:buSzPts val="1400"/>
              <a:buNone/>
              <a:defRPr>
                <a:solidFill>
                  <a:schemeClr val="lt1"/>
                </a:solidFill>
              </a:defRPr>
            </a:lvl3pPr>
            <a:lvl4pPr lvl="3">
              <a:spcBef>
                <a:spcPts val="0"/>
              </a:spcBef>
              <a:spcAft>
                <a:spcPts val="0"/>
              </a:spcAft>
              <a:buClr>
                <a:schemeClr val="lt1"/>
              </a:buClr>
              <a:buSzPts val="1400"/>
              <a:buNone/>
              <a:defRPr>
                <a:solidFill>
                  <a:schemeClr val="lt1"/>
                </a:solidFill>
              </a:defRPr>
            </a:lvl4pPr>
            <a:lvl5pPr lvl="4">
              <a:spcBef>
                <a:spcPts val="0"/>
              </a:spcBef>
              <a:spcAft>
                <a:spcPts val="0"/>
              </a:spcAft>
              <a:buClr>
                <a:schemeClr val="lt1"/>
              </a:buClr>
              <a:buSzPts val="1400"/>
              <a:buNone/>
              <a:defRPr>
                <a:solidFill>
                  <a:schemeClr val="lt1"/>
                </a:solidFill>
              </a:defRPr>
            </a:lvl5pPr>
            <a:lvl6pPr lvl="5">
              <a:spcBef>
                <a:spcPts val="0"/>
              </a:spcBef>
              <a:spcAft>
                <a:spcPts val="0"/>
              </a:spcAft>
              <a:buClr>
                <a:schemeClr val="lt1"/>
              </a:buClr>
              <a:buSzPts val="1400"/>
              <a:buNone/>
              <a:defRPr>
                <a:solidFill>
                  <a:schemeClr val="lt1"/>
                </a:solidFill>
              </a:defRPr>
            </a:lvl6pPr>
            <a:lvl7pPr lvl="6">
              <a:spcBef>
                <a:spcPts val="0"/>
              </a:spcBef>
              <a:spcAft>
                <a:spcPts val="0"/>
              </a:spcAft>
              <a:buClr>
                <a:schemeClr val="lt1"/>
              </a:buClr>
              <a:buSzPts val="1400"/>
              <a:buNone/>
              <a:defRPr>
                <a:solidFill>
                  <a:schemeClr val="lt1"/>
                </a:solidFill>
              </a:defRPr>
            </a:lvl7pPr>
            <a:lvl8pPr lvl="7">
              <a:spcBef>
                <a:spcPts val="0"/>
              </a:spcBef>
              <a:spcAft>
                <a:spcPts val="0"/>
              </a:spcAft>
              <a:buClr>
                <a:schemeClr val="lt1"/>
              </a:buClr>
              <a:buSzPts val="1400"/>
              <a:buNone/>
              <a:defRPr>
                <a:solidFill>
                  <a:schemeClr val="lt1"/>
                </a:solidFill>
              </a:defRPr>
            </a:lvl8pPr>
            <a:lvl9pPr lvl="8">
              <a:spcBef>
                <a:spcPts val="0"/>
              </a:spcBef>
              <a:spcAft>
                <a:spcPts val="0"/>
              </a:spcAft>
              <a:buClr>
                <a:schemeClr val="lt1"/>
              </a:buClr>
              <a:buSzPts val="1400"/>
              <a:buNone/>
              <a:defRPr>
                <a:solidFill>
                  <a:schemeClr val="lt1"/>
                </a:solidFill>
              </a:defRPr>
            </a:lvl9pPr>
          </a:lstStyle>
          <a:p/>
        </p:txBody>
      </p:sp>
      <p:sp>
        <p:nvSpPr>
          <p:cNvPr id="200" name="Google Shape;200;p27"/>
          <p:cNvSpPr txBox="1"/>
          <p:nvPr>
            <p:ph idx="1" type="subTitle"/>
          </p:nvPr>
        </p:nvSpPr>
        <p:spPr>
          <a:xfrm>
            <a:off x="342900" y="223625"/>
            <a:ext cx="2028300" cy="924600"/>
          </a:xfrm>
          <a:prstGeom prst="rect">
            <a:avLst/>
          </a:prstGeom>
        </p:spPr>
        <p:txBody>
          <a:bodyPr anchorCtr="0" anchor="ctr" bIns="91425" lIns="91425" spcFirstLastPara="1" rIns="91425" wrap="square" tIns="91425">
            <a:noAutofit/>
          </a:bodyPr>
          <a:lstStyle>
            <a:lvl1pPr lvl="0">
              <a:spcBef>
                <a:spcPts val="0"/>
              </a:spcBef>
              <a:spcAft>
                <a:spcPts val="0"/>
              </a:spcAft>
              <a:buClr>
                <a:schemeClr val="lt1"/>
              </a:buClr>
              <a:buSzPts val="1800"/>
              <a:buNone/>
              <a:defRPr sz="1800">
                <a:solidFill>
                  <a:schemeClr val="lt1"/>
                </a:solidFill>
              </a:defRPr>
            </a:lvl1pPr>
            <a:lvl2pPr lvl="1">
              <a:spcBef>
                <a:spcPts val="0"/>
              </a:spcBef>
              <a:spcAft>
                <a:spcPts val="0"/>
              </a:spcAft>
              <a:buClr>
                <a:schemeClr val="lt1"/>
              </a:buClr>
              <a:buSzPts val="1800"/>
              <a:buNone/>
              <a:defRPr sz="1800">
                <a:solidFill>
                  <a:schemeClr val="lt1"/>
                </a:solidFill>
              </a:defRPr>
            </a:lvl2pPr>
            <a:lvl3pPr lvl="2">
              <a:spcBef>
                <a:spcPts val="0"/>
              </a:spcBef>
              <a:spcAft>
                <a:spcPts val="0"/>
              </a:spcAft>
              <a:buClr>
                <a:schemeClr val="lt1"/>
              </a:buClr>
              <a:buSzPts val="1800"/>
              <a:buNone/>
              <a:defRPr sz="1800">
                <a:solidFill>
                  <a:schemeClr val="lt1"/>
                </a:solidFill>
              </a:defRPr>
            </a:lvl3pPr>
            <a:lvl4pPr lvl="3">
              <a:spcBef>
                <a:spcPts val="0"/>
              </a:spcBef>
              <a:spcAft>
                <a:spcPts val="0"/>
              </a:spcAft>
              <a:buClr>
                <a:schemeClr val="lt1"/>
              </a:buClr>
              <a:buSzPts val="1800"/>
              <a:buNone/>
              <a:defRPr sz="1800">
                <a:solidFill>
                  <a:schemeClr val="lt1"/>
                </a:solidFill>
              </a:defRPr>
            </a:lvl4pPr>
            <a:lvl5pPr lvl="4">
              <a:spcBef>
                <a:spcPts val="0"/>
              </a:spcBef>
              <a:spcAft>
                <a:spcPts val="0"/>
              </a:spcAft>
              <a:buClr>
                <a:schemeClr val="lt1"/>
              </a:buClr>
              <a:buSzPts val="1800"/>
              <a:buNone/>
              <a:defRPr sz="1800">
                <a:solidFill>
                  <a:schemeClr val="lt1"/>
                </a:solidFill>
              </a:defRPr>
            </a:lvl5pPr>
            <a:lvl6pPr lvl="5">
              <a:spcBef>
                <a:spcPts val="0"/>
              </a:spcBef>
              <a:spcAft>
                <a:spcPts val="0"/>
              </a:spcAft>
              <a:buClr>
                <a:schemeClr val="lt1"/>
              </a:buClr>
              <a:buSzPts val="1800"/>
              <a:buNone/>
              <a:defRPr sz="1800">
                <a:solidFill>
                  <a:schemeClr val="lt1"/>
                </a:solidFill>
              </a:defRPr>
            </a:lvl6pPr>
            <a:lvl7pPr lvl="6">
              <a:spcBef>
                <a:spcPts val="0"/>
              </a:spcBef>
              <a:spcAft>
                <a:spcPts val="0"/>
              </a:spcAft>
              <a:buClr>
                <a:schemeClr val="lt1"/>
              </a:buClr>
              <a:buSzPts val="1800"/>
              <a:buNone/>
              <a:defRPr sz="1800">
                <a:solidFill>
                  <a:schemeClr val="lt1"/>
                </a:solidFill>
              </a:defRPr>
            </a:lvl7pPr>
            <a:lvl8pPr lvl="7">
              <a:spcBef>
                <a:spcPts val="0"/>
              </a:spcBef>
              <a:spcAft>
                <a:spcPts val="0"/>
              </a:spcAft>
              <a:buClr>
                <a:schemeClr val="lt1"/>
              </a:buClr>
              <a:buSzPts val="1800"/>
              <a:buNone/>
              <a:defRPr sz="1800">
                <a:solidFill>
                  <a:schemeClr val="lt1"/>
                </a:solidFill>
              </a:defRPr>
            </a:lvl8pPr>
            <a:lvl9pPr lvl="8">
              <a:spcBef>
                <a:spcPts val="0"/>
              </a:spcBef>
              <a:spcAft>
                <a:spcPts val="0"/>
              </a:spcAft>
              <a:buClr>
                <a:schemeClr val="lt1"/>
              </a:buClr>
              <a:buSzPts val="1800"/>
              <a:buNone/>
              <a:defRPr sz="1800">
                <a:solidFill>
                  <a:schemeClr val="lt1"/>
                </a:solidFill>
              </a:defRPr>
            </a:lvl9pPr>
          </a:lstStyle>
          <a:p/>
        </p:txBody>
      </p:sp>
      <p:sp>
        <p:nvSpPr>
          <p:cNvPr id="201" name="Google Shape;201;p27"/>
          <p:cNvSpPr txBox="1"/>
          <p:nvPr>
            <p:ph idx="2" type="body"/>
          </p:nvPr>
        </p:nvSpPr>
        <p:spPr>
          <a:xfrm>
            <a:off x="2167777" y="223625"/>
            <a:ext cx="2346900" cy="924600"/>
          </a:xfrm>
          <a:prstGeom prst="rect">
            <a:avLst/>
          </a:prstGeom>
        </p:spPr>
        <p:txBody>
          <a:bodyPr anchorCtr="0" anchor="ctr" bIns="91425" lIns="91425" spcFirstLastPara="1" rIns="91425" wrap="square" tIns="91425">
            <a:noAutofit/>
          </a:bodyPr>
          <a:lstStyle>
            <a:lvl1pPr indent="-292100" lvl="0" marL="457200">
              <a:spcBef>
                <a:spcPts val="0"/>
              </a:spcBef>
              <a:spcAft>
                <a:spcPts val="0"/>
              </a:spcAft>
              <a:buClr>
                <a:schemeClr val="lt1"/>
              </a:buClr>
              <a:buSzPts val="1000"/>
              <a:buChar char="●"/>
              <a:defRPr>
                <a:solidFill>
                  <a:schemeClr val="lt1"/>
                </a:solidFill>
              </a:defRPr>
            </a:lvl1pPr>
            <a:lvl2pPr indent="-292100" lvl="1" marL="914400">
              <a:spcBef>
                <a:spcPts val="0"/>
              </a:spcBef>
              <a:spcAft>
                <a:spcPts val="0"/>
              </a:spcAft>
              <a:buClr>
                <a:schemeClr val="lt1"/>
              </a:buClr>
              <a:buSzPts val="1000"/>
              <a:buChar char="○"/>
              <a:defRPr>
                <a:solidFill>
                  <a:schemeClr val="lt1"/>
                </a:solidFill>
              </a:defRPr>
            </a:lvl2pPr>
            <a:lvl3pPr indent="-292100" lvl="2" marL="1371600">
              <a:spcBef>
                <a:spcPts val="0"/>
              </a:spcBef>
              <a:spcAft>
                <a:spcPts val="0"/>
              </a:spcAft>
              <a:buClr>
                <a:schemeClr val="lt1"/>
              </a:buClr>
              <a:buSzPts val="1000"/>
              <a:buChar char="■"/>
              <a:defRPr>
                <a:solidFill>
                  <a:schemeClr val="lt1"/>
                </a:solidFill>
              </a:defRPr>
            </a:lvl3pPr>
            <a:lvl4pPr indent="-292100" lvl="3" marL="1828800">
              <a:spcBef>
                <a:spcPts val="0"/>
              </a:spcBef>
              <a:spcAft>
                <a:spcPts val="0"/>
              </a:spcAft>
              <a:buClr>
                <a:schemeClr val="lt1"/>
              </a:buClr>
              <a:buSzPts val="1000"/>
              <a:buChar char="●"/>
              <a:defRPr>
                <a:solidFill>
                  <a:schemeClr val="lt1"/>
                </a:solidFill>
              </a:defRPr>
            </a:lvl4pPr>
            <a:lvl5pPr indent="-292100" lvl="4" marL="2286000">
              <a:spcBef>
                <a:spcPts val="0"/>
              </a:spcBef>
              <a:spcAft>
                <a:spcPts val="0"/>
              </a:spcAft>
              <a:buClr>
                <a:schemeClr val="lt1"/>
              </a:buClr>
              <a:buSzPts val="1000"/>
              <a:buChar char="○"/>
              <a:defRPr>
                <a:solidFill>
                  <a:schemeClr val="lt1"/>
                </a:solidFill>
              </a:defRPr>
            </a:lvl5pPr>
            <a:lvl6pPr indent="-292100" lvl="5" marL="2743200">
              <a:spcBef>
                <a:spcPts val="0"/>
              </a:spcBef>
              <a:spcAft>
                <a:spcPts val="0"/>
              </a:spcAft>
              <a:buClr>
                <a:schemeClr val="lt1"/>
              </a:buClr>
              <a:buSzPts val="1000"/>
              <a:buChar char="■"/>
              <a:defRPr>
                <a:solidFill>
                  <a:schemeClr val="lt1"/>
                </a:solidFill>
              </a:defRPr>
            </a:lvl6pPr>
            <a:lvl7pPr indent="-292100" lvl="6" marL="3200400">
              <a:spcBef>
                <a:spcPts val="0"/>
              </a:spcBef>
              <a:spcAft>
                <a:spcPts val="0"/>
              </a:spcAft>
              <a:buClr>
                <a:schemeClr val="lt1"/>
              </a:buClr>
              <a:buSzPts val="1000"/>
              <a:buChar char="●"/>
              <a:defRPr>
                <a:solidFill>
                  <a:schemeClr val="lt1"/>
                </a:solidFill>
              </a:defRPr>
            </a:lvl7pPr>
            <a:lvl8pPr indent="-292100" lvl="7" marL="3657600">
              <a:spcBef>
                <a:spcPts val="0"/>
              </a:spcBef>
              <a:spcAft>
                <a:spcPts val="0"/>
              </a:spcAft>
              <a:buClr>
                <a:schemeClr val="lt1"/>
              </a:buClr>
              <a:buSzPts val="1000"/>
              <a:buChar char="○"/>
              <a:defRPr>
                <a:solidFill>
                  <a:schemeClr val="lt1"/>
                </a:solidFill>
              </a:defRPr>
            </a:lvl8pPr>
            <a:lvl9pPr indent="-292100" lvl="8" marL="4114800">
              <a:spcBef>
                <a:spcPts val="0"/>
              </a:spcBef>
              <a:spcAft>
                <a:spcPts val="0"/>
              </a:spcAft>
              <a:buClr>
                <a:schemeClr val="lt1"/>
              </a:buClr>
              <a:buSzPts val="1000"/>
              <a:buChar char="■"/>
              <a:defRPr>
                <a:solidFill>
                  <a:schemeClr val="lt1"/>
                </a:solidFill>
              </a:defRPr>
            </a:lvl9pPr>
          </a:lstStyle>
          <a:p/>
        </p:txBody>
      </p:sp>
      <p:sp>
        <p:nvSpPr>
          <p:cNvPr id="202" name="Google Shape;202;p27"/>
          <p:cNvSpPr txBox="1"/>
          <p:nvPr>
            <p:ph idx="3" type="subTitle"/>
          </p:nvPr>
        </p:nvSpPr>
        <p:spPr>
          <a:xfrm>
            <a:off x="342947" y="1275188"/>
            <a:ext cx="2028300" cy="924600"/>
          </a:xfrm>
          <a:prstGeom prst="rect">
            <a:avLst/>
          </a:prstGeom>
        </p:spPr>
        <p:txBody>
          <a:bodyPr anchorCtr="0" anchor="ctr" bIns="91425" lIns="91425" spcFirstLastPara="1" rIns="91425" wrap="square" tIns="91425">
            <a:noAutofit/>
          </a:bodyPr>
          <a:lstStyle>
            <a:lvl1pPr lvl="0">
              <a:spcBef>
                <a:spcPts val="0"/>
              </a:spcBef>
              <a:spcAft>
                <a:spcPts val="0"/>
              </a:spcAft>
              <a:buClr>
                <a:schemeClr val="lt1"/>
              </a:buClr>
              <a:buSzPts val="1800"/>
              <a:buNone/>
              <a:defRPr sz="1800">
                <a:solidFill>
                  <a:schemeClr val="lt1"/>
                </a:solidFill>
              </a:defRPr>
            </a:lvl1pPr>
            <a:lvl2pPr lvl="1">
              <a:spcBef>
                <a:spcPts val="0"/>
              </a:spcBef>
              <a:spcAft>
                <a:spcPts val="0"/>
              </a:spcAft>
              <a:buClr>
                <a:schemeClr val="lt1"/>
              </a:buClr>
              <a:buSzPts val="1800"/>
              <a:buNone/>
              <a:defRPr sz="1800">
                <a:solidFill>
                  <a:schemeClr val="lt1"/>
                </a:solidFill>
              </a:defRPr>
            </a:lvl2pPr>
            <a:lvl3pPr lvl="2">
              <a:spcBef>
                <a:spcPts val="0"/>
              </a:spcBef>
              <a:spcAft>
                <a:spcPts val="0"/>
              </a:spcAft>
              <a:buClr>
                <a:schemeClr val="lt1"/>
              </a:buClr>
              <a:buSzPts val="1800"/>
              <a:buNone/>
              <a:defRPr sz="1800">
                <a:solidFill>
                  <a:schemeClr val="lt1"/>
                </a:solidFill>
              </a:defRPr>
            </a:lvl3pPr>
            <a:lvl4pPr lvl="3">
              <a:spcBef>
                <a:spcPts val="0"/>
              </a:spcBef>
              <a:spcAft>
                <a:spcPts val="0"/>
              </a:spcAft>
              <a:buClr>
                <a:schemeClr val="lt1"/>
              </a:buClr>
              <a:buSzPts val="1800"/>
              <a:buNone/>
              <a:defRPr sz="1800">
                <a:solidFill>
                  <a:schemeClr val="lt1"/>
                </a:solidFill>
              </a:defRPr>
            </a:lvl4pPr>
            <a:lvl5pPr lvl="4">
              <a:spcBef>
                <a:spcPts val="0"/>
              </a:spcBef>
              <a:spcAft>
                <a:spcPts val="0"/>
              </a:spcAft>
              <a:buClr>
                <a:schemeClr val="lt1"/>
              </a:buClr>
              <a:buSzPts val="1800"/>
              <a:buNone/>
              <a:defRPr sz="1800">
                <a:solidFill>
                  <a:schemeClr val="lt1"/>
                </a:solidFill>
              </a:defRPr>
            </a:lvl5pPr>
            <a:lvl6pPr lvl="5">
              <a:spcBef>
                <a:spcPts val="0"/>
              </a:spcBef>
              <a:spcAft>
                <a:spcPts val="0"/>
              </a:spcAft>
              <a:buClr>
                <a:schemeClr val="lt1"/>
              </a:buClr>
              <a:buSzPts val="1800"/>
              <a:buNone/>
              <a:defRPr sz="1800">
                <a:solidFill>
                  <a:schemeClr val="lt1"/>
                </a:solidFill>
              </a:defRPr>
            </a:lvl6pPr>
            <a:lvl7pPr lvl="6">
              <a:spcBef>
                <a:spcPts val="0"/>
              </a:spcBef>
              <a:spcAft>
                <a:spcPts val="0"/>
              </a:spcAft>
              <a:buClr>
                <a:schemeClr val="lt1"/>
              </a:buClr>
              <a:buSzPts val="1800"/>
              <a:buNone/>
              <a:defRPr sz="1800">
                <a:solidFill>
                  <a:schemeClr val="lt1"/>
                </a:solidFill>
              </a:defRPr>
            </a:lvl7pPr>
            <a:lvl8pPr lvl="7">
              <a:spcBef>
                <a:spcPts val="0"/>
              </a:spcBef>
              <a:spcAft>
                <a:spcPts val="0"/>
              </a:spcAft>
              <a:buClr>
                <a:schemeClr val="lt1"/>
              </a:buClr>
              <a:buSzPts val="1800"/>
              <a:buNone/>
              <a:defRPr sz="1800">
                <a:solidFill>
                  <a:schemeClr val="lt1"/>
                </a:solidFill>
              </a:defRPr>
            </a:lvl8pPr>
            <a:lvl9pPr lvl="8">
              <a:spcBef>
                <a:spcPts val="0"/>
              </a:spcBef>
              <a:spcAft>
                <a:spcPts val="0"/>
              </a:spcAft>
              <a:buClr>
                <a:schemeClr val="lt1"/>
              </a:buClr>
              <a:buSzPts val="1800"/>
              <a:buNone/>
              <a:defRPr sz="1800">
                <a:solidFill>
                  <a:schemeClr val="lt1"/>
                </a:solidFill>
              </a:defRPr>
            </a:lvl9pPr>
          </a:lstStyle>
          <a:p/>
        </p:txBody>
      </p:sp>
      <p:sp>
        <p:nvSpPr>
          <p:cNvPr id="203" name="Google Shape;203;p27"/>
          <p:cNvSpPr txBox="1"/>
          <p:nvPr>
            <p:ph idx="4" type="body"/>
          </p:nvPr>
        </p:nvSpPr>
        <p:spPr>
          <a:xfrm>
            <a:off x="2167820" y="1275188"/>
            <a:ext cx="2346900" cy="924600"/>
          </a:xfrm>
          <a:prstGeom prst="rect">
            <a:avLst/>
          </a:prstGeom>
        </p:spPr>
        <p:txBody>
          <a:bodyPr anchorCtr="0" anchor="ctr" bIns="91425" lIns="91425" spcFirstLastPara="1" rIns="91425" wrap="square" tIns="91425">
            <a:noAutofit/>
          </a:bodyPr>
          <a:lstStyle>
            <a:lvl1pPr indent="-292100" lvl="0" marL="457200">
              <a:spcBef>
                <a:spcPts val="0"/>
              </a:spcBef>
              <a:spcAft>
                <a:spcPts val="0"/>
              </a:spcAft>
              <a:buClr>
                <a:schemeClr val="lt1"/>
              </a:buClr>
              <a:buSzPts val="1000"/>
              <a:buChar char="●"/>
              <a:defRPr>
                <a:solidFill>
                  <a:schemeClr val="lt1"/>
                </a:solidFill>
              </a:defRPr>
            </a:lvl1pPr>
            <a:lvl2pPr indent="-292100" lvl="1" marL="914400">
              <a:spcBef>
                <a:spcPts val="0"/>
              </a:spcBef>
              <a:spcAft>
                <a:spcPts val="0"/>
              </a:spcAft>
              <a:buClr>
                <a:schemeClr val="lt1"/>
              </a:buClr>
              <a:buSzPts val="1000"/>
              <a:buChar char="○"/>
              <a:defRPr>
                <a:solidFill>
                  <a:schemeClr val="lt1"/>
                </a:solidFill>
              </a:defRPr>
            </a:lvl2pPr>
            <a:lvl3pPr indent="-292100" lvl="2" marL="1371600">
              <a:spcBef>
                <a:spcPts val="0"/>
              </a:spcBef>
              <a:spcAft>
                <a:spcPts val="0"/>
              </a:spcAft>
              <a:buClr>
                <a:schemeClr val="lt1"/>
              </a:buClr>
              <a:buSzPts val="1000"/>
              <a:buChar char="■"/>
              <a:defRPr>
                <a:solidFill>
                  <a:schemeClr val="lt1"/>
                </a:solidFill>
              </a:defRPr>
            </a:lvl3pPr>
            <a:lvl4pPr indent="-292100" lvl="3" marL="1828800">
              <a:spcBef>
                <a:spcPts val="0"/>
              </a:spcBef>
              <a:spcAft>
                <a:spcPts val="0"/>
              </a:spcAft>
              <a:buClr>
                <a:schemeClr val="lt1"/>
              </a:buClr>
              <a:buSzPts val="1000"/>
              <a:buChar char="●"/>
              <a:defRPr>
                <a:solidFill>
                  <a:schemeClr val="lt1"/>
                </a:solidFill>
              </a:defRPr>
            </a:lvl4pPr>
            <a:lvl5pPr indent="-292100" lvl="4" marL="2286000">
              <a:spcBef>
                <a:spcPts val="0"/>
              </a:spcBef>
              <a:spcAft>
                <a:spcPts val="0"/>
              </a:spcAft>
              <a:buClr>
                <a:schemeClr val="lt1"/>
              </a:buClr>
              <a:buSzPts val="1000"/>
              <a:buChar char="○"/>
              <a:defRPr>
                <a:solidFill>
                  <a:schemeClr val="lt1"/>
                </a:solidFill>
              </a:defRPr>
            </a:lvl5pPr>
            <a:lvl6pPr indent="-292100" lvl="5" marL="2743200">
              <a:spcBef>
                <a:spcPts val="0"/>
              </a:spcBef>
              <a:spcAft>
                <a:spcPts val="0"/>
              </a:spcAft>
              <a:buClr>
                <a:schemeClr val="lt1"/>
              </a:buClr>
              <a:buSzPts val="1000"/>
              <a:buChar char="■"/>
              <a:defRPr>
                <a:solidFill>
                  <a:schemeClr val="lt1"/>
                </a:solidFill>
              </a:defRPr>
            </a:lvl6pPr>
            <a:lvl7pPr indent="-292100" lvl="6" marL="3200400">
              <a:spcBef>
                <a:spcPts val="0"/>
              </a:spcBef>
              <a:spcAft>
                <a:spcPts val="0"/>
              </a:spcAft>
              <a:buClr>
                <a:schemeClr val="lt1"/>
              </a:buClr>
              <a:buSzPts val="1000"/>
              <a:buChar char="●"/>
              <a:defRPr>
                <a:solidFill>
                  <a:schemeClr val="lt1"/>
                </a:solidFill>
              </a:defRPr>
            </a:lvl7pPr>
            <a:lvl8pPr indent="-292100" lvl="7" marL="3657600">
              <a:spcBef>
                <a:spcPts val="0"/>
              </a:spcBef>
              <a:spcAft>
                <a:spcPts val="0"/>
              </a:spcAft>
              <a:buClr>
                <a:schemeClr val="lt1"/>
              </a:buClr>
              <a:buSzPts val="1000"/>
              <a:buChar char="○"/>
              <a:defRPr>
                <a:solidFill>
                  <a:schemeClr val="lt1"/>
                </a:solidFill>
              </a:defRPr>
            </a:lvl8pPr>
            <a:lvl9pPr indent="-292100" lvl="8" marL="4114800">
              <a:spcBef>
                <a:spcPts val="0"/>
              </a:spcBef>
              <a:spcAft>
                <a:spcPts val="0"/>
              </a:spcAft>
              <a:buClr>
                <a:schemeClr val="lt1"/>
              </a:buClr>
              <a:buSzPts val="1000"/>
              <a:buChar char="■"/>
              <a:defRPr>
                <a:solidFill>
                  <a:schemeClr val="lt1"/>
                </a:solidFill>
              </a:defRPr>
            </a:lvl9pPr>
          </a:lstStyle>
          <a:p/>
        </p:txBody>
      </p:sp>
      <p:sp>
        <p:nvSpPr>
          <p:cNvPr id="204" name="Google Shape;204;p27"/>
          <p:cNvSpPr txBox="1"/>
          <p:nvPr>
            <p:ph idx="5" type="subTitle"/>
          </p:nvPr>
        </p:nvSpPr>
        <p:spPr>
          <a:xfrm>
            <a:off x="342947" y="2326750"/>
            <a:ext cx="2028300" cy="924600"/>
          </a:xfrm>
          <a:prstGeom prst="rect">
            <a:avLst/>
          </a:prstGeom>
        </p:spPr>
        <p:txBody>
          <a:bodyPr anchorCtr="0" anchor="ctr" bIns="91425" lIns="91425" spcFirstLastPara="1" rIns="91425" wrap="square" tIns="91425">
            <a:noAutofit/>
          </a:bodyPr>
          <a:lstStyle>
            <a:lvl1pPr lvl="0">
              <a:spcBef>
                <a:spcPts val="0"/>
              </a:spcBef>
              <a:spcAft>
                <a:spcPts val="0"/>
              </a:spcAft>
              <a:buClr>
                <a:schemeClr val="lt1"/>
              </a:buClr>
              <a:buSzPts val="1800"/>
              <a:buNone/>
              <a:defRPr sz="1800">
                <a:solidFill>
                  <a:schemeClr val="lt1"/>
                </a:solidFill>
              </a:defRPr>
            </a:lvl1pPr>
            <a:lvl2pPr lvl="1">
              <a:spcBef>
                <a:spcPts val="0"/>
              </a:spcBef>
              <a:spcAft>
                <a:spcPts val="0"/>
              </a:spcAft>
              <a:buClr>
                <a:schemeClr val="lt1"/>
              </a:buClr>
              <a:buSzPts val="1800"/>
              <a:buNone/>
              <a:defRPr sz="1800">
                <a:solidFill>
                  <a:schemeClr val="lt1"/>
                </a:solidFill>
              </a:defRPr>
            </a:lvl2pPr>
            <a:lvl3pPr lvl="2">
              <a:spcBef>
                <a:spcPts val="0"/>
              </a:spcBef>
              <a:spcAft>
                <a:spcPts val="0"/>
              </a:spcAft>
              <a:buClr>
                <a:schemeClr val="lt1"/>
              </a:buClr>
              <a:buSzPts val="1800"/>
              <a:buNone/>
              <a:defRPr sz="1800">
                <a:solidFill>
                  <a:schemeClr val="lt1"/>
                </a:solidFill>
              </a:defRPr>
            </a:lvl3pPr>
            <a:lvl4pPr lvl="3">
              <a:spcBef>
                <a:spcPts val="0"/>
              </a:spcBef>
              <a:spcAft>
                <a:spcPts val="0"/>
              </a:spcAft>
              <a:buClr>
                <a:schemeClr val="lt1"/>
              </a:buClr>
              <a:buSzPts val="1800"/>
              <a:buNone/>
              <a:defRPr sz="1800">
                <a:solidFill>
                  <a:schemeClr val="lt1"/>
                </a:solidFill>
              </a:defRPr>
            </a:lvl4pPr>
            <a:lvl5pPr lvl="4">
              <a:spcBef>
                <a:spcPts val="0"/>
              </a:spcBef>
              <a:spcAft>
                <a:spcPts val="0"/>
              </a:spcAft>
              <a:buClr>
                <a:schemeClr val="lt1"/>
              </a:buClr>
              <a:buSzPts val="1800"/>
              <a:buNone/>
              <a:defRPr sz="1800">
                <a:solidFill>
                  <a:schemeClr val="lt1"/>
                </a:solidFill>
              </a:defRPr>
            </a:lvl5pPr>
            <a:lvl6pPr lvl="5">
              <a:spcBef>
                <a:spcPts val="0"/>
              </a:spcBef>
              <a:spcAft>
                <a:spcPts val="0"/>
              </a:spcAft>
              <a:buClr>
                <a:schemeClr val="lt1"/>
              </a:buClr>
              <a:buSzPts val="1800"/>
              <a:buNone/>
              <a:defRPr sz="1800">
                <a:solidFill>
                  <a:schemeClr val="lt1"/>
                </a:solidFill>
              </a:defRPr>
            </a:lvl6pPr>
            <a:lvl7pPr lvl="6">
              <a:spcBef>
                <a:spcPts val="0"/>
              </a:spcBef>
              <a:spcAft>
                <a:spcPts val="0"/>
              </a:spcAft>
              <a:buClr>
                <a:schemeClr val="lt1"/>
              </a:buClr>
              <a:buSzPts val="1800"/>
              <a:buNone/>
              <a:defRPr sz="1800">
                <a:solidFill>
                  <a:schemeClr val="lt1"/>
                </a:solidFill>
              </a:defRPr>
            </a:lvl7pPr>
            <a:lvl8pPr lvl="7">
              <a:spcBef>
                <a:spcPts val="0"/>
              </a:spcBef>
              <a:spcAft>
                <a:spcPts val="0"/>
              </a:spcAft>
              <a:buClr>
                <a:schemeClr val="lt1"/>
              </a:buClr>
              <a:buSzPts val="1800"/>
              <a:buNone/>
              <a:defRPr sz="1800">
                <a:solidFill>
                  <a:schemeClr val="lt1"/>
                </a:solidFill>
              </a:defRPr>
            </a:lvl8pPr>
            <a:lvl9pPr lvl="8">
              <a:spcBef>
                <a:spcPts val="0"/>
              </a:spcBef>
              <a:spcAft>
                <a:spcPts val="0"/>
              </a:spcAft>
              <a:buClr>
                <a:schemeClr val="lt1"/>
              </a:buClr>
              <a:buSzPts val="1800"/>
              <a:buNone/>
              <a:defRPr sz="1800">
                <a:solidFill>
                  <a:schemeClr val="lt1"/>
                </a:solidFill>
              </a:defRPr>
            </a:lvl9pPr>
          </a:lstStyle>
          <a:p/>
        </p:txBody>
      </p:sp>
      <p:sp>
        <p:nvSpPr>
          <p:cNvPr id="205" name="Google Shape;205;p27"/>
          <p:cNvSpPr txBox="1"/>
          <p:nvPr>
            <p:ph idx="6" type="body"/>
          </p:nvPr>
        </p:nvSpPr>
        <p:spPr>
          <a:xfrm>
            <a:off x="2167820" y="2326750"/>
            <a:ext cx="2346900" cy="924600"/>
          </a:xfrm>
          <a:prstGeom prst="rect">
            <a:avLst/>
          </a:prstGeom>
        </p:spPr>
        <p:txBody>
          <a:bodyPr anchorCtr="0" anchor="ctr" bIns="91425" lIns="91425" spcFirstLastPara="1" rIns="91425" wrap="square" tIns="91425">
            <a:noAutofit/>
          </a:bodyPr>
          <a:lstStyle>
            <a:lvl1pPr indent="-292100" lvl="0" marL="457200">
              <a:spcBef>
                <a:spcPts val="0"/>
              </a:spcBef>
              <a:spcAft>
                <a:spcPts val="0"/>
              </a:spcAft>
              <a:buClr>
                <a:schemeClr val="lt1"/>
              </a:buClr>
              <a:buSzPts val="1000"/>
              <a:buChar char="●"/>
              <a:defRPr>
                <a:solidFill>
                  <a:schemeClr val="lt1"/>
                </a:solidFill>
              </a:defRPr>
            </a:lvl1pPr>
            <a:lvl2pPr indent="-292100" lvl="1" marL="914400">
              <a:spcBef>
                <a:spcPts val="0"/>
              </a:spcBef>
              <a:spcAft>
                <a:spcPts val="0"/>
              </a:spcAft>
              <a:buClr>
                <a:schemeClr val="lt1"/>
              </a:buClr>
              <a:buSzPts val="1000"/>
              <a:buChar char="○"/>
              <a:defRPr>
                <a:solidFill>
                  <a:schemeClr val="lt1"/>
                </a:solidFill>
              </a:defRPr>
            </a:lvl2pPr>
            <a:lvl3pPr indent="-292100" lvl="2" marL="1371600">
              <a:spcBef>
                <a:spcPts val="0"/>
              </a:spcBef>
              <a:spcAft>
                <a:spcPts val="0"/>
              </a:spcAft>
              <a:buClr>
                <a:schemeClr val="lt1"/>
              </a:buClr>
              <a:buSzPts val="1000"/>
              <a:buChar char="■"/>
              <a:defRPr>
                <a:solidFill>
                  <a:schemeClr val="lt1"/>
                </a:solidFill>
              </a:defRPr>
            </a:lvl3pPr>
            <a:lvl4pPr indent="-292100" lvl="3" marL="1828800">
              <a:spcBef>
                <a:spcPts val="0"/>
              </a:spcBef>
              <a:spcAft>
                <a:spcPts val="0"/>
              </a:spcAft>
              <a:buClr>
                <a:schemeClr val="lt1"/>
              </a:buClr>
              <a:buSzPts val="1000"/>
              <a:buChar char="●"/>
              <a:defRPr>
                <a:solidFill>
                  <a:schemeClr val="lt1"/>
                </a:solidFill>
              </a:defRPr>
            </a:lvl4pPr>
            <a:lvl5pPr indent="-292100" lvl="4" marL="2286000">
              <a:spcBef>
                <a:spcPts val="0"/>
              </a:spcBef>
              <a:spcAft>
                <a:spcPts val="0"/>
              </a:spcAft>
              <a:buClr>
                <a:schemeClr val="lt1"/>
              </a:buClr>
              <a:buSzPts val="1000"/>
              <a:buChar char="○"/>
              <a:defRPr>
                <a:solidFill>
                  <a:schemeClr val="lt1"/>
                </a:solidFill>
              </a:defRPr>
            </a:lvl5pPr>
            <a:lvl6pPr indent="-292100" lvl="5" marL="2743200">
              <a:spcBef>
                <a:spcPts val="0"/>
              </a:spcBef>
              <a:spcAft>
                <a:spcPts val="0"/>
              </a:spcAft>
              <a:buClr>
                <a:schemeClr val="lt1"/>
              </a:buClr>
              <a:buSzPts val="1000"/>
              <a:buChar char="■"/>
              <a:defRPr>
                <a:solidFill>
                  <a:schemeClr val="lt1"/>
                </a:solidFill>
              </a:defRPr>
            </a:lvl6pPr>
            <a:lvl7pPr indent="-292100" lvl="6" marL="3200400">
              <a:spcBef>
                <a:spcPts val="0"/>
              </a:spcBef>
              <a:spcAft>
                <a:spcPts val="0"/>
              </a:spcAft>
              <a:buClr>
                <a:schemeClr val="lt1"/>
              </a:buClr>
              <a:buSzPts val="1000"/>
              <a:buChar char="●"/>
              <a:defRPr>
                <a:solidFill>
                  <a:schemeClr val="lt1"/>
                </a:solidFill>
              </a:defRPr>
            </a:lvl7pPr>
            <a:lvl8pPr indent="-292100" lvl="7" marL="3657600">
              <a:spcBef>
                <a:spcPts val="0"/>
              </a:spcBef>
              <a:spcAft>
                <a:spcPts val="0"/>
              </a:spcAft>
              <a:buClr>
                <a:schemeClr val="lt1"/>
              </a:buClr>
              <a:buSzPts val="1000"/>
              <a:buChar char="○"/>
              <a:defRPr>
                <a:solidFill>
                  <a:schemeClr val="lt1"/>
                </a:solidFill>
              </a:defRPr>
            </a:lvl8pPr>
            <a:lvl9pPr indent="-292100" lvl="8" marL="4114800">
              <a:spcBef>
                <a:spcPts val="0"/>
              </a:spcBef>
              <a:spcAft>
                <a:spcPts val="0"/>
              </a:spcAft>
              <a:buClr>
                <a:schemeClr val="lt1"/>
              </a:buClr>
              <a:buSzPts val="1000"/>
              <a:buChar char="■"/>
              <a:defRPr>
                <a:solidFill>
                  <a:schemeClr val="lt1"/>
                </a:solidFill>
              </a:defRPr>
            </a:lvl9pPr>
          </a:lstStyle>
          <a:p/>
        </p:txBody>
      </p:sp>
      <p:sp>
        <p:nvSpPr>
          <p:cNvPr id="206" name="Google Shape;206;p27"/>
          <p:cNvSpPr/>
          <p:nvPr/>
        </p:nvSpPr>
        <p:spPr>
          <a:xfrm>
            <a:off x="228600" y="4820575"/>
            <a:ext cx="8686800" cy="188700"/>
          </a:xfrm>
          <a:prstGeom prst="roundRect">
            <a:avLst>
              <a:gd fmla="val 31123" name="adj"/>
            </a:avLst>
          </a:prstGeom>
          <a:solidFill>
            <a:schemeClr val="dk2"/>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207" name="Google Shape;207;p27"/>
          <p:cNvSpPr txBox="1"/>
          <p:nvPr>
            <p:ph idx="7" type="subTitle"/>
          </p:nvPr>
        </p:nvSpPr>
        <p:spPr>
          <a:xfrm>
            <a:off x="228600" y="4820575"/>
            <a:ext cx="3691500" cy="188700"/>
          </a:xfrm>
          <a:prstGeom prst="rect">
            <a:avLst/>
          </a:prstGeom>
        </p:spPr>
        <p:txBody>
          <a:bodyPr anchorCtr="0" anchor="ctr" bIns="91425" lIns="91425" spcFirstLastPara="1" rIns="91425" wrap="square" tIns="91425">
            <a:noAutofit/>
          </a:bodyPr>
          <a:lstStyle>
            <a:lvl1pPr lvl="0">
              <a:lnSpc>
                <a:spcPct val="100000"/>
              </a:lnSpc>
              <a:spcBef>
                <a:spcPts val="0"/>
              </a:spcBef>
              <a:spcAft>
                <a:spcPts val="0"/>
              </a:spcAft>
              <a:buClr>
                <a:schemeClr val="lt1"/>
              </a:buClr>
              <a:buSzPts val="800"/>
              <a:buFont typeface="Archivo"/>
              <a:buNone/>
              <a:defRPr b="0" sz="800">
                <a:solidFill>
                  <a:schemeClr val="lt1"/>
                </a:solidFill>
                <a:latin typeface="Archivo"/>
                <a:ea typeface="Archivo"/>
                <a:cs typeface="Archivo"/>
                <a:sym typeface="Archivo"/>
              </a:defRPr>
            </a:lvl1pPr>
            <a:lvl2pPr lvl="1">
              <a:lnSpc>
                <a:spcPct val="100000"/>
              </a:lnSpc>
              <a:spcBef>
                <a:spcPts val="0"/>
              </a:spcBef>
              <a:spcAft>
                <a:spcPts val="0"/>
              </a:spcAft>
              <a:buClr>
                <a:schemeClr val="lt1"/>
              </a:buClr>
              <a:buSzPts val="1400"/>
              <a:buNone/>
              <a:defRPr>
                <a:solidFill>
                  <a:schemeClr val="lt1"/>
                </a:solidFill>
              </a:defRPr>
            </a:lvl2pPr>
            <a:lvl3pPr lvl="2">
              <a:lnSpc>
                <a:spcPct val="100000"/>
              </a:lnSpc>
              <a:spcBef>
                <a:spcPts val="0"/>
              </a:spcBef>
              <a:spcAft>
                <a:spcPts val="0"/>
              </a:spcAft>
              <a:buClr>
                <a:schemeClr val="lt1"/>
              </a:buClr>
              <a:buSzPts val="1400"/>
              <a:buNone/>
              <a:defRPr>
                <a:solidFill>
                  <a:schemeClr val="lt1"/>
                </a:solidFill>
              </a:defRPr>
            </a:lvl3pPr>
            <a:lvl4pPr lvl="3">
              <a:lnSpc>
                <a:spcPct val="100000"/>
              </a:lnSpc>
              <a:spcBef>
                <a:spcPts val="0"/>
              </a:spcBef>
              <a:spcAft>
                <a:spcPts val="0"/>
              </a:spcAft>
              <a:buClr>
                <a:schemeClr val="lt1"/>
              </a:buClr>
              <a:buSzPts val="1400"/>
              <a:buNone/>
              <a:defRPr>
                <a:solidFill>
                  <a:schemeClr val="lt1"/>
                </a:solidFill>
              </a:defRPr>
            </a:lvl4pPr>
            <a:lvl5pPr lvl="4">
              <a:lnSpc>
                <a:spcPct val="100000"/>
              </a:lnSpc>
              <a:spcBef>
                <a:spcPts val="0"/>
              </a:spcBef>
              <a:spcAft>
                <a:spcPts val="0"/>
              </a:spcAft>
              <a:buClr>
                <a:schemeClr val="lt1"/>
              </a:buClr>
              <a:buSzPts val="1400"/>
              <a:buNone/>
              <a:defRPr>
                <a:solidFill>
                  <a:schemeClr val="lt1"/>
                </a:solidFill>
              </a:defRPr>
            </a:lvl5pPr>
            <a:lvl6pPr lvl="5">
              <a:lnSpc>
                <a:spcPct val="100000"/>
              </a:lnSpc>
              <a:spcBef>
                <a:spcPts val="0"/>
              </a:spcBef>
              <a:spcAft>
                <a:spcPts val="0"/>
              </a:spcAft>
              <a:buClr>
                <a:schemeClr val="lt1"/>
              </a:buClr>
              <a:buSzPts val="1400"/>
              <a:buNone/>
              <a:defRPr>
                <a:solidFill>
                  <a:schemeClr val="lt1"/>
                </a:solidFill>
              </a:defRPr>
            </a:lvl6pPr>
            <a:lvl7pPr lvl="6">
              <a:lnSpc>
                <a:spcPct val="100000"/>
              </a:lnSpc>
              <a:spcBef>
                <a:spcPts val="0"/>
              </a:spcBef>
              <a:spcAft>
                <a:spcPts val="0"/>
              </a:spcAft>
              <a:buClr>
                <a:schemeClr val="lt1"/>
              </a:buClr>
              <a:buSzPts val="1400"/>
              <a:buNone/>
              <a:defRPr>
                <a:solidFill>
                  <a:schemeClr val="lt1"/>
                </a:solidFill>
              </a:defRPr>
            </a:lvl7pPr>
            <a:lvl8pPr lvl="7">
              <a:lnSpc>
                <a:spcPct val="100000"/>
              </a:lnSpc>
              <a:spcBef>
                <a:spcPts val="0"/>
              </a:spcBef>
              <a:spcAft>
                <a:spcPts val="0"/>
              </a:spcAft>
              <a:buClr>
                <a:schemeClr val="lt1"/>
              </a:buClr>
              <a:buSzPts val="1400"/>
              <a:buNone/>
              <a:defRPr>
                <a:solidFill>
                  <a:schemeClr val="lt1"/>
                </a:solidFill>
              </a:defRPr>
            </a:lvl8pPr>
            <a:lvl9pPr lvl="8">
              <a:lnSpc>
                <a:spcPct val="100000"/>
              </a:lnSpc>
              <a:spcBef>
                <a:spcPts val="0"/>
              </a:spcBef>
              <a:spcAft>
                <a:spcPts val="0"/>
              </a:spcAft>
              <a:buClr>
                <a:schemeClr val="lt1"/>
              </a:buClr>
              <a:buSzPts val="1400"/>
              <a:buNone/>
              <a:defRPr>
                <a:solidFill>
                  <a:schemeClr val="lt1"/>
                </a:solidFill>
              </a:defRPr>
            </a:lvl9pPr>
          </a:lstStyle>
          <a:p/>
        </p:txBody>
      </p:sp>
      <p:sp>
        <p:nvSpPr>
          <p:cNvPr id="208" name="Google Shape;208;p27"/>
          <p:cNvSpPr/>
          <p:nvPr/>
        </p:nvSpPr>
        <p:spPr>
          <a:xfrm>
            <a:off x="4635138" y="223638"/>
            <a:ext cx="4286100" cy="924600"/>
          </a:xfrm>
          <a:prstGeom prst="roundRect">
            <a:avLst>
              <a:gd fmla="val 19759" name="adj"/>
            </a:avLst>
          </a:prstGeom>
          <a:solidFill>
            <a:schemeClr val="dk2"/>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209" name="Google Shape;209;p27"/>
          <p:cNvSpPr/>
          <p:nvPr/>
        </p:nvSpPr>
        <p:spPr>
          <a:xfrm>
            <a:off x="4635138" y="1275196"/>
            <a:ext cx="4286100" cy="924600"/>
          </a:xfrm>
          <a:prstGeom prst="roundRect">
            <a:avLst>
              <a:gd fmla="val 19759" name="adj"/>
            </a:avLst>
          </a:prstGeom>
          <a:solidFill>
            <a:schemeClr val="lt2"/>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210" name="Google Shape;210;p27"/>
          <p:cNvSpPr/>
          <p:nvPr/>
        </p:nvSpPr>
        <p:spPr>
          <a:xfrm>
            <a:off x="4635138" y="2326754"/>
            <a:ext cx="4286100" cy="924600"/>
          </a:xfrm>
          <a:prstGeom prst="roundRect">
            <a:avLst>
              <a:gd fmla="val 19759" name="adj"/>
            </a:avLst>
          </a:prstGeom>
          <a:solidFill>
            <a:schemeClr val="accent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211" name="Google Shape;211;p27"/>
          <p:cNvSpPr txBox="1"/>
          <p:nvPr>
            <p:ph idx="8" type="subTitle"/>
          </p:nvPr>
        </p:nvSpPr>
        <p:spPr>
          <a:xfrm>
            <a:off x="4749850" y="223650"/>
            <a:ext cx="1908300" cy="924600"/>
          </a:xfrm>
          <a:prstGeom prst="rect">
            <a:avLst/>
          </a:prstGeom>
        </p:spPr>
        <p:txBody>
          <a:bodyPr anchorCtr="0" anchor="ctr" bIns="91425" lIns="91425" spcFirstLastPara="1" rIns="91425" wrap="square" tIns="91425">
            <a:noAutofit/>
          </a:bodyPr>
          <a:lstStyle>
            <a:lvl1pPr lvl="0">
              <a:spcBef>
                <a:spcPts val="0"/>
              </a:spcBef>
              <a:spcAft>
                <a:spcPts val="0"/>
              </a:spcAft>
              <a:buClr>
                <a:schemeClr val="lt1"/>
              </a:buClr>
              <a:buSzPts val="1800"/>
              <a:buNone/>
              <a:defRPr sz="1800">
                <a:solidFill>
                  <a:schemeClr val="lt1"/>
                </a:solidFill>
              </a:defRPr>
            </a:lvl1pPr>
            <a:lvl2pPr lvl="1">
              <a:spcBef>
                <a:spcPts val="0"/>
              </a:spcBef>
              <a:spcAft>
                <a:spcPts val="0"/>
              </a:spcAft>
              <a:buClr>
                <a:schemeClr val="lt1"/>
              </a:buClr>
              <a:buSzPts val="1800"/>
              <a:buNone/>
              <a:defRPr sz="1800">
                <a:solidFill>
                  <a:schemeClr val="lt1"/>
                </a:solidFill>
              </a:defRPr>
            </a:lvl2pPr>
            <a:lvl3pPr lvl="2">
              <a:spcBef>
                <a:spcPts val="0"/>
              </a:spcBef>
              <a:spcAft>
                <a:spcPts val="0"/>
              </a:spcAft>
              <a:buClr>
                <a:schemeClr val="lt1"/>
              </a:buClr>
              <a:buSzPts val="1800"/>
              <a:buNone/>
              <a:defRPr sz="1800">
                <a:solidFill>
                  <a:schemeClr val="lt1"/>
                </a:solidFill>
              </a:defRPr>
            </a:lvl3pPr>
            <a:lvl4pPr lvl="3">
              <a:spcBef>
                <a:spcPts val="0"/>
              </a:spcBef>
              <a:spcAft>
                <a:spcPts val="0"/>
              </a:spcAft>
              <a:buClr>
                <a:schemeClr val="lt1"/>
              </a:buClr>
              <a:buSzPts val="1800"/>
              <a:buNone/>
              <a:defRPr sz="1800">
                <a:solidFill>
                  <a:schemeClr val="lt1"/>
                </a:solidFill>
              </a:defRPr>
            </a:lvl4pPr>
            <a:lvl5pPr lvl="4">
              <a:spcBef>
                <a:spcPts val="0"/>
              </a:spcBef>
              <a:spcAft>
                <a:spcPts val="0"/>
              </a:spcAft>
              <a:buClr>
                <a:schemeClr val="lt1"/>
              </a:buClr>
              <a:buSzPts val="1800"/>
              <a:buNone/>
              <a:defRPr sz="1800">
                <a:solidFill>
                  <a:schemeClr val="lt1"/>
                </a:solidFill>
              </a:defRPr>
            </a:lvl5pPr>
            <a:lvl6pPr lvl="5">
              <a:spcBef>
                <a:spcPts val="0"/>
              </a:spcBef>
              <a:spcAft>
                <a:spcPts val="0"/>
              </a:spcAft>
              <a:buClr>
                <a:schemeClr val="lt1"/>
              </a:buClr>
              <a:buSzPts val="1800"/>
              <a:buNone/>
              <a:defRPr sz="1800">
                <a:solidFill>
                  <a:schemeClr val="lt1"/>
                </a:solidFill>
              </a:defRPr>
            </a:lvl6pPr>
            <a:lvl7pPr lvl="6">
              <a:spcBef>
                <a:spcPts val="0"/>
              </a:spcBef>
              <a:spcAft>
                <a:spcPts val="0"/>
              </a:spcAft>
              <a:buClr>
                <a:schemeClr val="lt1"/>
              </a:buClr>
              <a:buSzPts val="1800"/>
              <a:buNone/>
              <a:defRPr sz="1800">
                <a:solidFill>
                  <a:schemeClr val="lt1"/>
                </a:solidFill>
              </a:defRPr>
            </a:lvl7pPr>
            <a:lvl8pPr lvl="7">
              <a:spcBef>
                <a:spcPts val="0"/>
              </a:spcBef>
              <a:spcAft>
                <a:spcPts val="0"/>
              </a:spcAft>
              <a:buClr>
                <a:schemeClr val="lt1"/>
              </a:buClr>
              <a:buSzPts val="1800"/>
              <a:buNone/>
              <a:defRPr sz="1800">
                <a:solidFill>
                  <a:schemeClr val="lt1"/>
                </a:solidFill>
              </a:defRPr>
            </a:lvl8pPr>
            <a:lvl9pPr lvl="8">
              <a:spcBef>
                <a:spcPts val="0"/>
              </a:spcBef>
              <a:spcAft>
                <a:spcPts val="0"/>
              </a:spcAft>
              <a:buClr>
                <a:schemeClr val="lt1"/>
              </a:buClr>
              <a:buSzPts val="1800"/>
              <a:buNone/>
              <a:defRPr sz="1800">
                <a:solidFill>
                  <a:schemeClr val="lt1"/>
                </a:solidFill>
              </a:defRPr>
            </a:lvl9pPr>
          </a:lstStyle>
          <a:p/>
        </p:txBody>
      </p:sp>
      <p:sp>
        <p:nvSpPr>
          <p:cNvPr id="212" name="Google Shape;212;p27"/>
          <p:cNvSpPr txBox="1"/>
          <p:nvPr>
            <p:ph idx="9" type="body"/>
          </p:nvPr>
        </p:nvSpPr>
        <p:spPr>
          <a:xfrm>
            <a:off x="6574314" y="223638"/>
            <a:ext cx="2346900" cy="924600"/>
          </a:xfrm>
          <a:prstGeom prst="rect">
            <a:avLst/>
          </a:prstGeom>
        </p:spPr>
        <p:txBody>
          <a:bodyPr anchorCtr="0" anchor="ctr" bIns="91425" lIns="91425" spcFirstLastPara="1" rIns="91425" wrap="square" tIns="91425">
            <a:noAutofit/>
          </a:bodyPr>
          <a:lstStyle>
            <a:lvl1pPr indent="-292100" lvl="0" marL="457200">
              <a:spcBef>
                <a:spcPts val="0"/>
              </a:spcBef>
              <a:spcAft>
                <a:spcPts val="0"/>
              </a:spcAft>
              <a:buClr>
                <a:schemeClr val="lt1"/>
              </a:buClr>
              <a:buSzPts val="1000"/>
              <a:buChar char="●"/>
              <a:defRPr>
                <a:solidFill>
                  <a:schemeClr val="lt1"/>
                </a:solidFill>
              </a:defRPr>
            </a:lvl1pPr>
            <a:lvl2pPr indent="-292100" lvl="1" marL="914400">
              <a:spcBef>
                <a:spcPts val="0"/>
              </a:spcBef>
              <a:spcAft>
                <a:spcPts val="0"/>
              </a:spcAft>
              <a:buClr>
                <a:schemeClr val="lt1"/>
              </a:buClr>
              <a:buSzPts val="1000"/>
              <a:buChar char="○"/>
              <a:defRPr>
                <a:solidFill>
                  <a:schemeClr val="lt1"/>
                </a:solidFill>
              </a:defRPr>
            </a:lvl2pPr>
            <a:lvl3pPr indent="-292100" lvl="2" marL="1371600">
              <a:spcBef>
                <a:spcPts val="0"/>
              </a:spcBef>
              <a:spcAft>
                <a:spcPts val="0"/>
              </a:spcAft>
              <a:buClr>
                <a:schemeClr val="lt1"/>
              </a:buClr>
              <a:buSzPts val="1000"/>
              <a:buChar char="■"/>
              <a:defRPr>
                <a:solidFill>
                  <a:schemeClr val="lt1"/>
                </a:solidFill>
              </a:defRPr>
            </a:lvl3pPr>
            <a:lvl4pPr indent="-292100" lvl="3" marL="1828800">
              <a:spcBef>
                <a:spcPts val="0"/>
              </a:spcBef>
              <a:spcAft>
                <a:spcPts val="0"/>
              </a:spcAft>
              <a:buClr>
                <a:schemeClr val="lt1"/>
              </a:buClr>
              <a:buSzPts val="1000"/>
              <a:buChar char="●"/>
              <a:defRPr>
                <a:solidFill>
                  <a:schemeClr val="lt1"/>
                </a:solidFill>
              </a:defRPr>
            </a:lvl4pPr>
            <a:lvl5pPr indent="-292100" lvl="4" marL="2286000">
              <a:spcBef>
                <a:spcPts val="0"/>
              </a:spcBef>
              <a:spcAft>
                <a:spcPts val="0"/>
              </a:spcAft>
              <a:buClr>
                <a:schemeClr val="lt1"/>
              </a:buClr>
              <a:buSzPts val="1000"/>
              <a:buChar char="○"/>
              <a:defRPr>
                <a:solidFill>
                  <a:schemeClr val="lt1"/>
                </a:solidFill>
              </a:defRPr>
            </a:lvl5pPr>
            <a:lvl6pPr indent="-292100" lvl="5" marL="2743200">
              <a:spcBef>
                <a:spcPts val="0"/>
              </a:spcBef>
              <a:spcAft>
                <a:spcPts val="0"/>
              </a:spcAft>
              <a:buClr>
                <a:schemeClr val="lt1"/>
              </a:buClr>
              <a:buSzPts val="1000"/>
              <a:buChar char="■"/>
              <a:defRPr>
                <a:solidFill>
                  <a:schemeClr val="lt1"/>
                </a:solidFill>
              </a:defRPr>
            </a:lvl6pPr>
            <a:lvl7pPr indent="-292100" lvl="6" marL="3200400">
              <a:spcBef>
                <a:spcPts val="0"/>
              </a:spcBef>
              <a:spcAft>
                <a:spcPts val="0"/>
              </a:spcAft>
              <a:buClr>
                <a:schemeClr val="lt1"/>
              </a:buClr>
              <a:buSzPts val="1000"/>
              <a:buChar char="●"/>
              <a:defRPr>
                <a:solidFill>
                  <a:schemeClr val="lt1"/>
                </a:solidFill>
              </a:defRPr>
            </a:lvl7pPr>
            <a:lvl8pPr indent="-292100" lvl="7" marL="3657600">
              <a:spcBef>
                <a:spcPts val="0"/>
              </a:spcBef>
              <a:spcAft>
                <a:spcPts val="0"/>
              </a:spcAft>
              <a:buClr>
                <a:schemeClr val="lt1"/>
              </a:buClr>
              <a:buSzPts val="1000"/>
              <a:buChar char="○"/>
              <a:defRPr>
                <a:solidFill>
                  <a:schemeClr val="lt1"/>
                </a:solidFill>
              </a:defRPr>
            </a:lvl8pPr>
            <a:lvl9pPr indent="-292100" lvl="8" marL="4114800">
              <a:spcBef>
                <a:spcPts val="0"/>
              </a:spcBef>
              <a:spcAft>
                <a:spcPts val="0"/>
              </a:spcAft>
              <a:buClr>
                <a:schemeClr val="lt1"/>
              </a:buClr>
              <a:buSzPts val="1000"/>
              <a:buChar char="■"/>
              <a:defRPr>
                <a:solidFill>
                  <a:schemeClr val="lt1"/>
                </a:solidFill>
              </a:defRPr>
            </a:lvl9pPr>
          </a:lstStyle>
          <a:p/>
        </p:txBody>
      </p:sp>
      <p:sp>
        <p:nvSpPr>
          <p:cNvPr id="213" name="Google Shape;213;p27"/>
          <p:cNvSpPr txBox="1"/>
          <p:nvPr>
            <p:ph idx="13" type="subTitle"/>
          </p:nvPr>
        </p:nvSpPr>
        <p:spPr>
          <a:xfrm>
            <a:off x="4749894" y="1275213"/>
            <a:ext cx="1908300" cy="924600"/>
          </a:xfrm>
          <a:prstGeom prst="rect">
            <a:avLst/>
          </a:prstGeom>
        </p:spPr>
        <p:txBody>
          <a:bodyPr anchorCtr="0" anchor="ctr" bIns="91425" lIns="91425" spcFirstLastPara="1" rIns="91425" wrap="square" tIns="91425">
            <a:noAutofit/>
          </a:bodyPr>
          <a:lstStyle>
            <a:lvl1pPr lvl="0">
              <a:spcBef>
                <a:spcPts val="0"/>
              </a:spcBef>
              <a:spcAft>
                <a:spcPts val="0"/>
              </a:spcAft>
              <a:buClr>
                <a:schemeClr val="lt1"/>
              </a:buClr>
              <a:buSzPts val="1800"/>
              <a:buNone/>
              <a:defRPr sz="1800">
                <a:solidFill>
                  <a:schemeClr val="lt1"/>
                </a:solidFill>
              </a:defRPr>
            </a:lvl1pPr>
            <a:lvl2pPr lvl="1">
              <a:spcBef>
                <a:spcPts val="0"/>
              </a:spcBef>
              <a:spcAft>
                <a:spcPts val="0"/>
              </a:spcAft>
              <a:buClr>
                <a:schemeClr val="lt1"/>
              </a:buClr>
              <a:buSzPts val="1800"/>
              <a:buNone/>
              <a:defRPr sz="1800">
                <a:solidFill>
                  <a:schemeClr val="lt1"/>
                </a:solidFill>
              </a:defRPr>
            </a:lvl2pPr>
            <a:lvl3pPr lvl="2">
              <a:spcBef>
                <a:spcPts val="0"/>
              </a:spcBef>
              <a:spcAft>
                <a:spcPts val="0"/>
              </a:spcAft>
              <a:buClr>
                <a:schemeClr val="lt1"/>
              </a:buClr>
              <a:buSzPts val="1800"/>
              <a:buNone/>
              <a:defRPr sz="1800">
                <a:solidFill>
                  <a:schemeClr val="lt1"/>
                </a:solidFill>
              </a:defRPr>
            </a:lvl3pPr>
            <a:lvl4pPr lvl="3">
              <a:spcBef>
                <a:spcPts val="0"/>
              </a:spcBef>
              <a:spcAft>
                <a:spcPts val="0"/>
              </a:spcAft>
              <a:buClr>
                <a:schemeClr val="lt1"/>
              </a:buClr>
              <a:buSzPts val="1800"/>
              <a:buNone/>
              <a:defRPr sz="1800">
                <a:solidFill>
                  <a:schemeClr val="lt1"/>
                </a:solidFill>
              </a:defRPr>
            </a:lvl4pPr>
            <a:lvl5pPr lvl="4">
              <a:spcBef>
                <a:spcPts val="0"/>
              </a:spcBef>
              <a:spcAft>
                <a:spcPts val="0"/>
              </a:spcAft>
              <a:buClr>
                <a:schemeClr val="lt1"/>
              </a:buClr>
              <a:buSzPts val="1800"/>
              <a:buNone/>
              <a:defRPr sz="1800">
                <a:solidFill>
                  <a:schemeClr val="lt1"/>
                </a:solidFill>
              </a:defRPr>
            </a:lvl5pPr>
            <a:lvl6pPr lvl="5">
              <a:spcBef>
                <a:spcPts val="0"/>
              </a:spcBef>
              <a:spcAft>
                <a:spcPts val="0"/>
              </a:spcAft>
              <a:buClr>
                <a:schemeClr val="lt1"/>
              </a:buClr>
              <a:buSzPts val="1800"/>
              <a:buNone/>
              <a:defRPr sz="1800">
                <a:solidFill>
                  <a:schemeClr val="lt1"/>
                </a:solidFill>
              </a:defRPr>
            </a:lvl6pPr>
            <a:lvl7pPr lvl="6">
              <a:spcBef>
                <a:spcPts val="0"/>
              </a:spcBef>
              <a:spcAft>
                <a:spcPts val="0"/>
              </a:spcAft>
              <a:buClr>
                <a:schemeClr val="lt1"/>
              </a:buClr>
              <a:buSzPts val="1800"/>
              <a:buNone/>
              <a:defRPr sz="1800">
                <a:solidFill>
                  <a:schemeClr val="lt1"/>
                </a:solidFill>
              </a:defRPr>
            </a:lvl7pPr>
            <a:lvl8pPr lvl="7">
              <a:spcBef>
                <a:spcPts val="0"/>
              </a:spcBef>
              <a:spcAft>
                <a:spcPts val="0"/>
              </a:spcAft>
              <a:buClr>
                <a:schemeClr val="lt1"/>
              </a:buClr>
              <a:buSzPts val="1800"/>
              <a:buNone/>
              <a:defRPr sz="1800">
                <a:solidFill>
                  <a:schemeClr val="lt1"/>
                </a:solidFill>
              </a:defRPr>
            </a:lvl8pPr>
            <a:lvl9pPr lvl="8">
              <a:spcBef>
                <a:spcPts val="0"/>
              </a:spcBef>
              <a:spcAft>
                <a:spcPts val="0"/>
              </a:spcAft>
              <a:buClr>
                <a:schemeClr val="lt1"/>
              </a:buClr>
              <a:buSzPts val="1800"/>
              <a:buNone/>
              <a:defRPr sz="1800">
                <a:solidFill>
                  <a:schemeClr val="lt1"/>
                </a:solidFill>
              </a:defRPr>
            </a:lvl9pPr>
          </a:lstStyle>
          <a:p/>
        </p:txBody>
      </p:sp>
      <p:sp>
        <p:nvSpPr>
          <p:cNvPr id="214" name="Google Shape;214;p27"/>
          <p:cNvSpPr txBox="1"/>
          <p:nvPr>
            <p:ph idx="14" type="body"/>
          </p:nvPr>
        </p:nvSpPr>
        <p:spPr>
          <a:xfrm>
            <a:off x="6574357" y="1275200"/>
            <a:ext cx="2346900" cy="924600"/>
          </a:xfrm>
          <a:prstGeom prst="rect">
            <a:avLst/>
          </a:prstGeom>
        </p:spPr>
        <p:txBody>
          <a:bodyPr anchorCtr="0" anchor="ctr" bIns="91425" lIns="91425" spcFirstLastPara="1" rIns="91425" wrap="square" tIns="91425">
            <a:noAutofit/>
          </a:bodyPr>
          <a:lstStyle>
            <a:lvl1pPr indent="-292100" lvl="0" marL="457200">
              <a:spcBef>
                <a:spcPts val="0"/>
              </a:spcBef>
              <a:spcAft>
                <a:spcPts val="0"/>
              </a:spcAft>
              <a:buClr>
                <a:schemeClr val="lt1"/>
              </a:buClr>
              <a:buSzPts val="1000"/>
              <a:buChar char="●"/>
              <a:defRPr>
                <a:solidFill>
                  <a:schemeClr val="lt1"/>
                </a:solidFill>
              </a:defRPr>
            </a:lvl1pPr>
            <a:lvl2pPr indent="-292100" lvl="1" marL="914400">
              <a:spcBef>
                <a:spcPts val="0"/>
              </a:spcBef>
              <a:spcAft>
                <a:spcPts val="0"/>
              </a:spcAft>
              <a:buClr>
                <a:schemeClr val="lt1"/>
              </a:buClr>
              <a:buSzPts val="1000"/>
              <a:buChar char="○"/>
              <a:defRPr>
                <a:solidFill>
                  <a:schemeClr val="lt1"/>
                </a:solidFill>
              </a:defRPr>
            </a:lvl2pPr>
            <a:lvl3pPr indent="-292100" lvl="2" marL="1371600">
              <a:spcBef>
                <a:spcPts val="0"/>
              </a:spcBef>
              <a:spcAft>
                <a:spcPts val="0"/>
              </a:spcAft>
              <a:buClr>
                <a:schemeClr val="lt1"/>
              </a:buClr>
              <a:buSzPts val="1000"/>
              <a:buChar char="■"/>
              <a:defRPr>
                <a:solidFill>
                  <a:schemeClr val="lt1"/>
                </a:solidFill>
              </a:defRPr>
            </a:lvl3pPr>
            <a:lvl4pPr indent="-292100" lvl="3" marL="1828800">
              <a:spcBef>
                <a:spcPts val="0"/>
              </a:spcBef>
              <a:spcAft>
                <a:spcPts val="0"/>
              </a:spcAft>
              <a:buClr>
                <a:schemeClr val="lt1"/>
              </a:buClr>
              <a:buSzPts val="1000"/>
              <a:buChar char="●"/>
              <a:defRPr>
                <a:solidFill>
                  <a:schemeClr val="lt1"/>
                </a:solidFill>
              </a:defRPr>
            </a:lvl4pPr>
            <a:lvl5pPr indent="-292100" lvl="4" marL="2286000">
              <a:spcBef>
                <a:spcPts val="0"/>
              </a:spcBef>
              <a:spcAft>
                <a:spcPts val="0"/>
              </a:spcAft>
              <a:buClr>
                <a:schemeClr val="lt1"/>
              </a:buClr>
              <a:buSzPts val="1000"/>
              <a:buChar char="○"/>
              <a:defRPr>
                <a:solidFill>
                  <a:schemeClr val="lt1"/>
                </a:solidFill>
              </a:defRPr>
            </a:lvl5pPr>
            <a:lvl6pPr indent="-292100" lvl="5" marL="2743200">
              <a:spcBef>
                <a:spcPts val="0"/>
              </a:spcBef>
              <a:spcAft>
                <a:spcPts val="0"/>
              </a:spcAft>
              <a:buClr>
                <a:schemeClr val="lt1"/>
              </a:buClr>
              <a:buSzPts val="1000"/>
              <a:buChar char="■"/>
              <a:defRPr>
                <a:solidFill>
                  <a:schemeClr val="lt1"/>
                </a:solidFill>
              </a:defRPr>
            </a:lvl6pPr>
            <a:lvl7pPr indent="-292100" lvl="6" marL="3200400">
              <a:spcBef>
                <a:spcPts val="0"/>
              </a:spcBef>
              <a:spcAft>
                <a:spcPts val="0"/>
              </a:spcAft>
              <a:buClr>
                <a:schemeClr val="lt1"/>
              </a:buClr>
              <a:buSzPts val="1000"/>
              <a:buChar char="●"/>
              <a:defRPr>
                <a:solidFill>
                  <a:schemeClr val="lt1"/>
                </a:solidFill>
              </a:defRPr>
            </a:lvl7pPr>
            <a:lvl8pPr indent="-292100" lvl="7" marL="3657600">
              <a:spcBef>
                <a:spcPts val="0"/>
              </a:spcBef>
              <a:spcAft>
                <a:spcPts val="0"/>
              </a:spcAft>
              <a:buClr>
                <a:schemeClr val="lt1"/>
              </a:buClr>
              <a:buSzPts val="1000"/>
              <a:buChar char="○"/>
              <a:defRPr>
                <a:solidFill>
                  <a:schemeClr val="lt1"/>
                </a:solidFill>
              </a:defRPr>
            </a:lvl8pPr>
            <a:lvl9pPr indent="-292100" lvl="8" marL="4114800">
              <a:spcBef>
                <a:spcPts val="0"/>
              </a:spcBef>
              <a:spcAft>
                <a:spcPts val="0"/>
              </a:spcAft>
              <a:buClr>
                <a:schemeClr val="lt1"/>
              </a:buClr>
              <a:buSzPts val="1000"/>
              <a:buChar char="■"/>
              <a:defRPr>
                <a:solidFill>
                  <a:schemeClr val="lt1"/>
                </a:solidFill>
              </a:defRPr>
            </a:lvl9pPr>
          </a:lstStyle>
          <a:p/>
        </p:txBody>
      </p:sp>
      <p:sp>
        <p:nvSpPr>
          <p:cNvPr id="215" name="Google Shape;215;p27"/>
          <p:cNvSpPr txBox="1"/>
          <p:nvPr>
            <p:ph idx="15" type="subTitle"/>
          </p:nvPr>
        </p:nvSpPr>
        <p:spPr>
          <a:xfrm>
            <a:off x="4749894" y="2326775"/>
            <a:ext cx="1908300" cy="924600"/>
          </a:xfrm>
          <a:prstGeom prst="rect">
            <a:avLst/>
          </a:prstGeom>
        </p:spPr>
        <p:txBody>
          <a:bodyPr anchorCtr="0" anchor="ctr" bIns="91425" lIns="91425" spcFirstLastPara="1" rIns="91425" wrap="square" tIns="91425">
            <a:noAutofit/>
          </a:bodyPr>
          <a:lstStyle>
            <a:lvl1pPr lvl="0">
              <a:spcBef>
                <a:spcPts val="0"/>
              </a:spcBef>
              <a:spcAft>
                <a:spcPts val="0"/>
              </a:spcAft>
              <a:buClr>
                <a:schemeClr val="lt1"/>
              </a:buClr>
              <a:buSzPts val="1800"/>
              <a:buNone/>
              <a:defRPr sz="1800">
                <a:solidFill>
                  <a:schemeClr val="lt1"/>
                </a:solidFill>
              </a:defRPr>
            </a:lvl1pPr>
            <a:lvl2pPr lvl="1">
              <a:spcBef>
                <a:spcPts val="0"/>
              </a:spcBef>
              <a:spcAft>
                <a:spcPts val="0"/>
              </a:spcAft>
              <a:buClr>
                <a:schemeClr val="lt1"/>
              </a:buClr>
              <a:buSzPts val="1800"/>
              <a:buNone/>
              <a:defRPr sz="1800">
                <a:solidFill>
                  <a:schemeClr val="lt1"/>
                </a:solidFill>
              </a:defRPr>
            </a:lvl2pPr>
            <a:lvl3pPr lvl="2">
              <a:spcBef>
                <a:spcPts val="0"/>
              </a:spcBef>
              <a:spcAft>
                <a:spcPts val="0"/>
              </a:spcAft>
              <a:buClr>
                <a:schemeClr val="lt1"/>
              </a:buClr>
              <a:buSzPts val="1800"/>
              <a:buNone/>
              <a:defRPr sz="1800">
                <a:solidFill>
                  <a:schemeClr val="lt1"/>
                </a:solidFill>
              </a:defRPr>
            </a:lvl3pPr>
            <a:lvl4pPr lvl="3">
              <a:spcBef>
                <a:spcPts val="0"/>
              </a:spcBef>
              <a:spcAft>
                <a:spcPts val="0"/>
              </a:spcAft>
              <a:buClr>
                <a:schemeClr val="lt1"/>
              </a:buClr>
              <a:buSzPts val="1800"/>
              <a:buNone/>
              <a:defRPr sz="1800">
                <a:solidFill>
                  <a:schemeClr val="lt1"/>
                </a:solidFill>
              </a:defRPr>
            </a:lvl4pPr>
            <a:lvl5pPr lvl="4">
              <a:spcBef>
                <a:spcPts val="0"/>
              </a:spcBef>
              <a:spcAft>
                <a:spcPts val="0"/>
              </a:spcAft>
              <a:buClr>
                <a:schemeClr val="lt1"/>
              </a:buClr>
              <a:buSzPts val="1800"/>
              <a:buNone/>
              <a:defRPr sz="1800">
                <a:solidFill>
                  <a:schemeClr val="lt1"/>
                </a:solidFill>
              </a:defRPr>
            </a:lvl5pPr>
            <a:lvl6pPr lvl="5">
              <a:spcBef>
                <a:spcPts val="0"/>
              </a:spcBef>
              <a:spcAft>
                <a:spcPts val="0"/>
              </a:spcAft>
              <a:buClr>
                <a:schemeClr val="lt1"/>
              </a:buClr>
              <a:buSzPts val="1800"/>
              <a:buNone/>
              <a:defRPr sz="1800">
                <a:solidFill>
                  <a:schemeClr val="lt1"/>
                </a:solidFill>
              </a:defRPr>
            </a:lvl6pPr>
            <a:lvl7pPr lvl="6">
              <a:spcBef>
                <a:spcPts val="0"/>
              </a:spcBef>
              <a:spcAft>
                <a:spcPts val="0"/>
              </a:spcAft>
              <a:buClr>
                <a:schemeClr val="lt1"/>
              </a:buClr>
              <a:buSzPts val="1800"/>
              <a:buNone/>
              <a:defRPr sz="1800">
                <a:solidFill>
                  <a:schemeClr val="lt1"/>
                </a:solidFill>
              </a:defRPr>
            </a:lvl7pPr>
            <a:lvl8pPr lvl="7">
              <a:spcBef>
                <a:spcPts val="0"/>
              </a:spcBef>
              <a:spcAft>
                <a:spcPts val="0"/>
              </a:spcAft>
              <a:buClr>
                <a:schemeClr val="lt1"/>
              </a:buClr>
              <a:buSzPts val="1800"/>
              <a:buNone/>
              <a:defRPr sz="1800">
                <a:solidFill>
                  <a:schemeClr val="lt1"/>
                </a:solidFill>
              </a:defRPr>
            </a:lvl8pPr>
            <a:lvl9pPr lvl="8">
              <a:spcBef>
                <a:spcPts val="0"/>
              </a:spcBef>
              <a:spcAft>
                <a:spcPts val="0"/>
              </a:spcAft>
              <a:buClr>
                <a:schemeClr val="lt1"/>
              </a:buClr>
              <a:buSzPts val="1800"/>
              <a:buNone/>
              <a:defRPr sz="1800">
                <a:solidFill>
                  <a:schemeClr val="lt1"/>
                </a:solidFill>
              </a:defRPr>
            </a:lvl9pPr>
          </a:lstStyle>
          <a:p/>
        </p:txBody>
      </p:sp>
      <p:sp>
        <p:nvSpPr>
          <p:cNvPr id="216" name="Google Shape;216;p27"/>
          <p:cNvSpPr txBox="1"/>
          <p:nvPr>
            <p:ph idx="16" type="body"/>
          </p:nvPr>
        </p:nvSpPr>
        <p:spPr>
          <a:xfrm>
            <a:off x="6574357" y="2326763"/>
            <a:ext cx="2346900" cy="924600"/>
          </a:xfrm>
          <a:prstGeom prst="rect">
            <a:avLst/>
          </a:prstGeom>
        </p:spPr>
        <p:txBody>
          <a:bodyPr anchorCtr="0" anchor="ctr" bIns="91425" lIns="91425" spcFirstLastPara="1" rIns="91425" wrap="square" tIns="91425">
            <a:noAutofit/>
          </a:bodyPr>
          <a:lstStyle>
            <a:lvl1pPr indent="-292100" lvl="0" marL="457200">
              <a:spcBef>
                <a:spcPts val="0"/>
              </a:spcBef>
              <a:spcAft>
                <a:spcPts val="0"/>
              </a:spcAft>
              <a:buClr>
                <a:schemeClr val="lt1"/>
              </a:buClr>
              <a:buSzPts val="1000"/>
              <a:buChar char="●"/>
              <a:defRPr>
                <a:solidFill>
                  <a:schemeClr val="lt1"/>
                </a:solidFill>
              </a:defRPr>
            </a:lvl1pPr>
            <a:lvl2pPr indent="-292100" lvl="1" marL="914400">
              <a:spcBef>
                <a:spcPts val="0"/>
              </a:spcBef>
              <a:spcAft>
                <a:spcPts val="0"/>
              </a:spcAft>
              <a:buClr>
                <a:schemeClr val="lt1"/>
              </a:buClr>
              <a:buSzPts val="1000"/>
              <a:buChar char="○"/>
              <a:defRPr>
                <a:solidFill>
                  <a:schemeClr val="lt1"/>
                </a:solidFill>
              </a:defRPr>
            </a:lvl2pPr>
            <a:lvl3pPr indent="-292100" lvl="2" marL="1371600">
              <a:spcBef>
                <a:spcPts val="0"/>
              </a:spcBef>
              <a:spcAft>
                <a:spcPts val="0"/>
              </a:spcAft>
              <a:buClr>
                <a:schemeClr val="lt1"/>
              </a:buClr>
              <a:buSzPts val="1000"/>
              <a:buChar char="■"/>
              <a:defRPr>
                <a:solidFill>
                  <a:schemeClr val="lt1"/>
                </a:solidFill>
              </a:defRPr>
            </a:lvl3pPr>
            <a:lvl4pPr indent="-292100" lvl="3" marL="1828800">
              <a:spcBef>
                <a:spcPts val="0"/>
              </a:spcBef>
              <a:spcAft>
                <a:spcPts val="0"/>
              </a:spcAft>
              <a:buClr>
                <a:schemeClr val="lt1"/>
              </a:buClr>
              <a:buSzPts val="1000"/>
              <a:buChar char="●"/>
              <a:defRPr>
                <a:solidFill>
                  <a:schemeClr val="lt1"/>
                </a:solidFill>
              </a:defRPr>
            </a:lvl4pPr>
            <a:lvl5pPr indent="-292100" lvl="4" marL="2286000">
              <a:spcBef>
                <a:spcPts val="0"/>
              </a:spcBef>
              <a:spcAft>
                <a:spcPts val="0"/>
              </a:spcAft>
              <a:buClr>
                <a:schemeClr val="lt1"/>
              </a:buClr>
              <a:buSzPts val="1000"/>
              <a:buChar char="○"/>
              <a:defRPr>
                <a:solidFill>
                  <a:schemeClr val="lt1"/>
                </a:solidFill>
              </a:defRPr>
            </a:lvl5pPr>
            <a:lvl6pPr indent="-292100" lvl="5" marL="2743200">
              <a:spcBef>
                <a:spcPts val="0"/>
              </a:spcBef>
              <a:spcAft>
                <a:spcPts val="0"/>
              </a:spcAft>
              <a:buClr>
                <a:schemeClr val="lt1"/>
              </a:buClr>
              <a:buSzPts val="1000"/>
              <a:buChar char="■"/>
              <a:defRPr>
                <a:solidFill>
                  <a:schemeClr val="lt1"/>
                </a:solidFill>
              </a:defRPr>
            </a:lvl6pPr>
            <a:lvl7pPr indent="-292100" lvl="6" marL="3200400">
              <a:spcBef>
                <a:spcPts val="0"/>
              </a:spcBef>
              <a:spcAft>
                <a:spcPts val="0"/>
              </a:spcAft>
              <a:buClr>
                <a:schemeClr val="lt1"/>
              </a:buClr>
              <a:buSzPts val="1000"/>
              <a:buChar char="●"/>
              <a:defRPr>
                <a:solidFill>
                  <a:schemeClr val="lt1"/>
                </a:solidFill>
              </a:defRPr>
            </a:lvl7pPr>
            <a:lvl8pPr indent="-292100" lvl="7" marL="3657600">
              <a:spcBef>
                <a:spcPts val="0"/>
              </a:spcBef>
              <a:spcAft>
                <a:spcPts val="0"/>
              </a:spcAft>
              <a:buClr>
                <a:schemeClr val="lt1"/>
              </a:buClr>
              <a:buSzPts val="1000"/>
              <a:buChar char="○"/>
              <a:defRPr>
                <a:solidFill>
                  <a:schemeClr val="lt1"/>
                </a:solidFill>
              </a:defRPr>
            </a:lvl8pPr>
            <a:lvl9pPr indent="-292100" lvl="8" marL="4114800">
              <a:spcBef>
                <a:spcPts val="0"/>
              </a:spcBef>
              <a:spcAft>
                <a:spcPts val="0"/>
              </a:spcAft>
              <a:buClr>
                <a:schemeClr val="lt1"/>
              </a:buClr>
              <a:buSzPts val="1000"/>
              <a:buChar char="■"/>
              <a:defRPr>
                <a:solidFill>
                  <a:schemeClr val="lt1"/>
                </a:solidFill>
              </a:defRPr>
            </a:lvl9pPr>
          </a:lstStyle>
          <a:p/>
        </p:txBody>
      </p:sp>
      <p:sp>
        <p:nvSpPr>
          <p:cNvPr id="217" name="Google Shape;217;p27"/>
          <p:cNvSpPr txBox="1"/>
          <p:nvPr>
            <p:ph idx="17" type="body"/>
          </p:nvPr>
        </p:nvSpPr>
        <p:spPr>
          <a:xfrm>
            <a:off x="4634650" y="3423725"/>
            <a:ext cx="3452100" cy="748800"/>
          </a:xfrm>
          <a:prstGeom prst="rect">
            <a:avLst/>
          </a:prstGeom>
        </p:spPr>
        <p:txBody>
          <a:bodyPr anchorCtr="0" anchor="t" bIns="91425" lIns="91425" spcFirstLastPara="1" rIns="91425" wrap="square" tIns="91425">
            <a:noAutofit/>
          </a:bodyPr>
          <a:lstStyle>
            <a:lvl1pPr indent="-292100" lvl="0" marL="457200">
              <a:spcBef>
                <a:spcPts val="0"/>
              </a:spcBef>
              <a:spcAft>
                <a:spcPts val="0"/>
              </a:spcAft>
              <a:buSzPts val="1000"/>
              <a:buChar char="●"/>
              <a:defRPr/>
            </a:lvl1pPr>
            <a:lvl2pPr indent="-292100" lvl="1" marL="914400">
              <a:spcBef>
                <a:spcPts val="0"/>
              </a:spcBef>
              <a:spcAft>
                <a:spcPts val="0"/>
              </a:spcAft>
              <a:buSzPts val="1000"/>
              <a:buChar char="○"/>
              <a:defRPr/>
            </a:lvl2pPr>
            <a:lvl3pPr indent="-292100" lvl="2" marL="1371600">
              <a:spcBef>
                <a:spcPts val="0"/>
              </a:spcBef>
              <a:spcAft>
                <a:spcPts val="0"/>
              </a:spcAft>
              <a:buSzPts val="1000"/>
              <a:buChar char="■"/>
              <a:defRPr/>
            </a:lvl3pPr>
            <a:lvl4pPr indent="-292100" lvl="3" marL="1828800">
              <a:spcBef>
                <a:spcPts val="0"/>
              </a:spcBef>
              <a:spcAft>
                <a:spcPts val="0"/>
              </a:spcAft>
              <a:buSzPts val="1000"/>
              <a:buChar char="●"/>
              <a:defRPr/>
            </a:lvl4pPr>
            <a:lvl5pPr indent="-292100" lvl="4" marL="2286000">
              <a:spcBef>
                <a:spcPts val="0"/>
              </a:spcBef>
              <a:spcAft>
                <a:spcPts val="0"/>
              </a:spcAft>
              <a:buSzPts val="1000"/>
              <a:buChar char="○"/>
              <a:defRPr/>
            </a:lvl5pPr>
            <a:lvl6pPr indent="-292100" lvl="5" marL="2743200">
              <a:spcBef>
                <a:spcPts val="0"/>
              </a:spcBef>
              <a:spcAft>
                <a:spcPts val="0"/>
              </a:spcAft>
              <a:buSzPts val="1000"/>
              <a:buChar char="■"/>
              <a:defRPr/>
            </a:lvl6pPr>
            <a:lvl7pPr indent="-292100" lvl="6" marL="3200400">
              <a:spcBef>
                <a:spcPts val="0"/>
              </a:spcBef>
              <a:spcAft>
                <a:spcPts val="0"/>
              </a:spcAft>
              <a:buSzPts val="1000"/>
              <a:buChar char="●"/>
              <a:defRPr/>
            </a:lvl7pPr>
            <a:lvl8pPr indent="-292100" lvl="7" marL="3657600">
              <a:spcBef>
                <a:spcPts val="0"/>
              </a:spcBef>
              <a:spcAft>
                <a:spcPts val="0"/>
              </a:spcAft>
              <a:buSzPts val="1000"/>
              <a:buChar char="○"/>
              <a:defRPr/>
            </a:lvl8pPr>
            <a:lvl9pPr indent="-292100" lvl="8" marL="4114800">
              <a:spcBef>
                <a:spcPts val="0"/>
              </a:spcBef>
              <a:spcAft>
                <a:spcPts val="0"/>
              </a:spcAft>
              <a:buSzPts val="1000"/>
              <a:buChar char="■"/>
              <a:defRPr/>
            </a:lvl9pPr>
          </a:lstStyle>
          <a:p/>
        </p:txBody>
      </p:sp>
      <p:sp>
        <p:nvSpPr>
          <p:cNvPr id="218" name="Google Shape;218;p27"/>
          <p:cNvSpPr txBox="1"/>
          <p:nvPr/>
        </p:nvSpPr>
        <p:spPr>
          <a:xfrm>
            <a:off x="8087300" y="4820575"/>
            <a:ext cx="828000" cy="188700"/>
          </a:xfrm>
          <a:prstGeom prst="rect">
            <a:avLst/>
          </a:prstGeom>
          <a:noFill/>
          <a:ln>
            <a:noFill/>
          </a:ln>
        </p:spPr>
        <p:txBody>
          <a:bodyPr anchorCtr="0" anchor="ctr" bIns="91425" lIns="91425" spcFirstLastPara="1" rIns="91425" wrap="square" tIns="91425">
            <a:noAutofit/>
          </a:bodyPr>
          <a:lstStyle/>
          <a:p>
            <a:pPr indent="0" lvl="0" marL="0" rtl="0" algn="r">
              <a:spcBef>
                <a:spcPts val="0"/>
              </a:spcBef>
              <a:spcAft>
                <a:spcPts val="0"/>
              </a:spcAft>
              <a:buNone/>
            </a:pPr>
            <a:fld id="{00000000-1234-1234-1234-123412341234}" type="slidenum">
              <a:rPr lang="en" sz="800">
                <a:solidFill>
                  <a:schemeClr val="lt1"/>
                </a:solidFill>
                <a:latin typeface="Archivo"/>
                <a:ea typeface="Archivo"/>
                <a:cs typeface="Archivo"/>
                <a:sym typeface="Archivo"/>
              </a:rPr>
              <a:t>‹#›</a:t>
            </a:fld>
            <a:endParaRPr sz="800">
              <a:solidFill>
                <a:schemeClr val="lt1"/>
              </a:solidFill>
              <a:latin typeface="Archivo"/>
              <a:ea typeface="Archivo"/>
              <a:cs typeface="Archivo"/>
              <a:sym typeface="Archivo"/>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rocess">
  <p:cSld name="CUSTOM_4">
    <p:spTree>
      <p:nvGrpSpPr>
        <p:cNvPr id="219" name="Shape 219"/>
        <p:cNvGrpSpPr/>
        <p:nvPr/>
      </p:nvGrpSpPr>
      <p:grpSpPr>
        <a:xfrm>
          <a:off x="0" y="0"/>
          <a:ext cx="0" cy="0"/>
          <a:chOff x="0" y="0"/>
          <a:chExt cx="0" cy="0"/>
        </a:xfrm>
      </p:grpSpPr>
      <p:sp>
        <p:nvSpPr>
          <p:cNvPr id="220" name="Google Shape;220;p28"/>
          <p:cNvSpPr txBox="1"/>
          <p:nvPr>
            <p:ph type="title"/>
          </p:nvPr>
        </p:nvSpPr>
        <p:spPr>
          <a:xfrm>
            <a:off x="228600" y="223625"/>
            <a:ext cx="3571500" cy="840300"/>
          </a:xfrm>
          <a:prstGeom prst="rect">
            <a:avLst/>
          </a:prstGeom>
        </p:spPr>
        <p:txBody>
          <a:bodyPr anchorCtr="0" anchor="t" bIns="91425" lIns="91425" spcFirstLastPara="1" rIns="91425" wrap="square" tIns="91425">
            <a:noAutofit/>
          </a:bodyPr>
          <a:lstStyle>
            <a:lvl1pPr lvl="0">
              <a:spcBef>
                <a:spcPts val="0"/>
              </a:spcBef>
              <a:spcAft>
                <a:spcPts val="0"/>
              </a:spcAft>
              <a:buSzPts val="4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21" name="Google Shape;221;p28"/>
          <p:cNvSpPr/>
          <p:nvPr/>
        </p:nvSpPr>
        <p:spPr>
          <a:xfrm>
            <a:off x="228600" y="4820575"/>
            <a:ext cx="8686800" cy="188700"/>
          </a:xfrm>
          <a:prstGeom prst="roundRect">
            <a:avLst>
              <a:gd fmla="val 31123" name="adj"/>
            </a:avLst>
          </a:prstGeom>
          <a:solidFill>
            <a:schemeClr val="dk2"/>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222" name="Google Shape;222;p28"/>
          <p:cNvSpPr txBox="1"/>
          <p:nvPr>
            <p:ph idx="1" type="subTitle"/>
          </p:nvPr>
        </p:nvSpPr>
        <p:spPr>
          <a:xfrm>
            <a:off x="228600" y="4820575"/>
            <a:ext cx="3691500" cy="188700"/>
          </a:xfrm>
          <a:prstGeom prst="rect">
            <a:avLst/>
          </a:prstGeom>
        </p:spPr>
        <p:txBody>
          <a:bodyPr anchorCtr="0" anchor="ctr" bIns="91425" lIns="91425" spcFirstLastPara="1" rIns="91425" wrap="square" tIns="91425">
            <a:noAutofit/>
          </a:bodyPr>
          <a:lstStyle>
            <a:lvl1pPr lvl="0">
              <a:lnSpc>
                <a:spcPct val="100000"/>
              </a:lnSpc>
              <a:spcBef>
                <a:spcPts val="0"/>
              </a:spcBef>
              <a:spcAft>
                <a:spcPts val="0"/>
              </a:spcAft>
              <a:buClr>
                <a:schemeClr val="lt1"/>
              </a:buClr>
              <a:buSzPts val="800"/>
              <a:buFont typeface="Archivo"/>
              <a:buNone/>
              <a:defRPr b="0" sz="800">
                <a:solidFill>
                  <a:schemeClr val="lt1"/>
                </a:solidFill>
                <a:latin typeface="Archivo"/>
                <a:ea typeface="Archivo"/>
                <a:cs typeface="Archivo"/>
                <a:sym typeface="Archivo"/>
              </a:defRPr>
            </a:lvl1pPr>
            <a:lvl2pPr lvl="1">
              <a:lnSpc>
                <a:spcPct val="100000"/>
              </a:lnSpc>
              <a:spcBef>
                <a:spcPts val="0"/>
              </a:spcBef>
              <a:spcAft>
                <a:spcPts val="0"/>
              </a:spcAft>
              <a:buClr>
                <a:schemeClr val="lt1"/>
              </a:buClr>
              <a:buSzPts val="1400"/>
              <a:buNone/>
              <a:defRPr>
                <a:solidFill>
                  <a:schemeClr val="lt1"/>
                </a:solidFill>
              </a:defRPr>
            </a:lvl2pPr>
            <a:lvl3pPr lvl="2">
              <a:lnSpc>
                <a:spcPct val="100000"/>
              </a:lnSpc>
              <a:spcBef>
                <a:spcPts val="0"/>
              </a:spcBef>
              <a:spcAft>
                <a:spcPts val="0"/>
              </a:spcAft>
              <a:buClr>
                <a:schemeClr val="lt1"/>
              </a:buClr>
              <a:buSzPts val="1400"/>
              <a:buNone/>
              <a:defRPr>
                <a:solidFill>
                  <a:schemeClr val="lt1"/>
                </a:solidFill>
              </a:defRPr>
            </a:lvl3pPr>
            <a:lvl4pPr lvl="3">
              <a:lnSpc>
                <a:spcPct val="100000"/>
              </a:lnSpc>
              <a:spcBef>
                <a:spcPts val="0"/>
              </a:spcBef>
              <a:spcAft>
                <a:spcPts val="0"/>
              </a:spcAft>
              <a:buClr>
                <a:schemeClr val="lt1"/>
              </a:buClr>
              <a:buSzPts val="1400"/>
              <a:buNone/>
              <a:defRPr>
                <a:solidFill>
                  <a:schemeClr val="lt1"/>
                </a:solidFill>
              </a:defRPr>
            </a:lvl4pPr>
            <a:lvl5pPr lvl="4">
              <a:lnSpc>
                <a:spcPct val="100000"/>
              </a:lnSpc>
              <a:spcBef>
                <a:spcPts val="0"/>
              </a:spcBef>
              <a:spcAft>
                <a:spcPts val="0"/>
              </a:spcAft>
              <a:buClr>
                <a:schemeClr val="lt1"/>
              </a:buClr>
              <a:buSzPts val="1400"/>
              <a:buNone/>
              <a:defRPr>
                <a:solidFill>
                  <a:schemeClr val="lt1"/>
                </a:solidFill>
              </a:defRPr>
            </a:lvl5pPr>
            <a:lvl6pPr lvl="5">
              <a:lnSpc>
                <a:spcPct val="100000"/>
              </a:lnSpc>
              <a:spcBef>
                <a:spcPts val="0"/>
              </a:spcBef>
              <a:spcAft>
                <a:spcPts val="0"/>
              </a:spcAft>
              <a:buClr>
                <a:schemeClr val="lt1"/>
              </a:buClr>
              <a:buSzPts val="1400"/>
              <a:buNone/>
              <a:defRPr>
                <a:solidFill>
                  <a:schemeClr val="lt1"/>
                </a:solidFill>
              </a:defRPr>
            </a:lvl6pPr>
            <a:lvl7pPr lvl="6">
              <a:lnSpc>
                <a:spcPct val="100000"/>
              </a:lnSpc>
              <a:spcBef>
                <a:spcPts val="0"/>
              </a:spcBef>
              <a:spcAft>
                <a:spcPts val="0"/>
              </a:spcAft>
              <a:buClr>
                <a:schemeClr val="lt1"/>
              </a:buClr>
              <a:buSzPts val="1400"/>
              <a:buNone/>
              <a:defRPr>
                <a:solidFill>
                  <a:schemeClr val="lt1"/>
                </a:solidFill>
              </a:defRPr>
            </a:lvl7pPr>
            <a:lvl8pPr lvl="7">
              <a:lnSpc>
                <a:spcPct val="100000"/>
              </a:lnSpc>
              <a:spcBef>
                <a:spcPts val="0"/>
              </a:spcBef>
              <a:spcAft>
                <a:spcPts val="0"/>
              </a:spcAft>
              <a:buClr>
                <a:schemeClr val="lt1"/>
              </a:buClr>
              <a:buSzPts val="1400"/>
              <a:buNone/>
              <a:defRPr>
                <a:solidFill>
                  <a:schemeClr val="lt1"/>
                </a:solidFill>
              </a:defRPr>
            </a:lvl8pPr>
            <a:lvl9pPr lvl="8">
              <a:lnSpc>
                <a:spcPct val="100000"/>
              </a:lnSpc>
              <a:spcBef>
                <a:spcPts val="0"/>
              </a:spcBef>
              <a:spcAft>
                <a:spcPts val="0"/>
              </a:spcAft>
              <a:buClr>
                <a:schemeClr val="lt1"/>
              </a:buClr>
              <a:buSzPts val="1400"/>
              <a:buNone/>
              <a:defRPr>
                <a:solidFill>
                  <a:schemeClr val="lt1"/>
                </a:solidFill>
              </a:defRPr>
            </a:lvl9pPr>
          </a:lstStyle>
          <a:p/>
        </p:txBody>
      </p:sp>
      <p:sp>
        <p:nvSpPr>
          <p:cNvPr id="223" name="Google Shape;223;p28"/>
          <p:cNvSpPr txBox="1"/>
          <p:nvPr/>
        </p:nvSpPr>
        <p:spPr>
          <a:xfrm>
            <a:off x="8087300" y="4820575"/>
            <a:ext cx="828000" cy="188700"/>
          </a:xfrm>
          <a:prstGeom prst="rect">
            <a:avLst/>
          </a:prstGeom>
          <a:noFill/>
          <a:ln>
            <a:noFill/>
          </a:ln>
        </p:spPr>
        <p:txBody>
          <a:bodyPr anchorCtr="0" anchor="ctr" bIns="91425" lIns="91425" spcFirstLastPara="1" rIns="91425" wrap="square" tIns="91425">
            <a:noAutofit/>
          </a:bodyPr>
          <a:lstStyle/>
          <a:p>
            <a:pPr indent="0" lvl="0" marL="0" rtl="0" algn="r">
              <a:spcBef>
                <a:spcPts val="0"/>
              </a:spcBef>
              <a:spcAft>
                <a:spcPts val="0"/>
              </a:spcAft>
              <a:buNone/>
            </a:pPr>
            <a:fld id="{00000000-1234-1234-1234-123412341234}" type="slidenum">
              <a:rPr lang="en" sz="800">
                <a:solidFill>
                  <a:schemeClr val="lt1"/>
                </a:solidFill>
                <a:latin typeface="Archivo"/>
                <a:ea typeface="Archivo"/>
                <a:cs typeface="Archivo"/>
                <a:sym typeface="Archivo"/>
              </a:rPr>
              <a:t>‹#›</a:t>
            </a:fld>
            <a:endParaRPr sz="800">
              <a:solidFill>
                <a:schemeClr val="lt1"/>
              </a:solidFill>
              <a:latin typeface="Archivo"/>
              <a:ea typeface="Archivo"/>
              <a:cs typeface="Archivo"/>
              <a:sym typeface="Archivo"/>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e Chart">
  <p:cSld name="CUSTOM_3">
    <p:spTree>
      <p:nvGrpSpPr>
        <p:cNvPr id="224" name="Shape 224"/>
        <p:cNvGrpSpPr/>
        <p:nvPr/>
      </p:nvGrpSpPr>
      <p:grpSpPr>
        <a:xfrm>
          <a:off x="0" y="0"/>
          <a:ext cx="0" cy="0"/>
          <a:chOff x="0" y="0"/>
          <a:chExt cx="0" cy="0"/>
        </a:xfrm>
      </p:grpSpPr>
      <p:sp>
        <p:nvSpPr>
          <p:cNvPr id="225" name="Google Shape;225;p29"/>
          <p:cNvSpPr/>
          <p:nvPr/>
        </p:nvSpPr>
        <p:spPr>
          <a:xfrm>
            <a:off x="228600" y="223625"/>
            <a:ext cx="4286100" cy="1617900"/>
          </a:xfrm>
          <a:prstGeom prst="roundRect">
            <a:avLst>
              <a:gd fmla="val 16667" name="adj"/>
            </a:avLst>
          </a:prstGeom>
          <a:noFill/>
          <a:ln cap="flat" cmpd="sng" w="19050">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226" name="Google Shape;226;p29"/>
          <p:cNvSpPr/>
          <p:nvPr/>
        </p:nvSpPr>
        <p:spPr>
          <a:xfrm>
            <a:off x="228600" y="2007883"/>
            <a:ext cx="4286100" cy="2639100"/>
          </a:xfrm>
          <a:prstGeom prst="roundRect">
            <a:avLst>
              <a:gd fmla="val 9454" name="adj"/>
            </a:avLst>
          </a:prstGeom>
          <a:solidFill>
            <a:schemeClr val="lt2"/>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227" name="Google Shape;227;p29"/>
          <p:cNvSpPr/>
          <p:nvPr/>
        </p:nvSpPr>
        <p:spPr>
          <a:xfrm>
            <a:off x="4635150" y="223620"/>
            <a:ext cx="4286100" cy="4423500"/>
          </a:xfrm>
          <a:prstGeom prst="roundRect">
            <a:avLst>
              <a:gd fmla="val 9454" name="adj"/>
            </a:avLst>
          </a:prstGeom>
          <a:solidFill>
            <a:schemeClr val="accent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228" name="Google Shape;228;p29"/>
          <p:cNvSpPr txBox="1"/>
          <p:nvPr>
            <p:ph type="title"/>
          </p:nvPr>
        </p:nvSpPr>
        <p:spPr>
          <a:xfrm>
            <a:off x="486900" y="313025"/>
            <a:ext cx="3768600" cy="1439100"/>
          </a:xfrm>
          <a:prstGeom prst="rect">
            <a:avLst/>
          </a:prstGeom>
        </p:spPr>
        <p:txBody>
          <a:bodyPr anchorCtr="0" anchor="t" bIns="91425" lIns="91425" spcFirstLastPara="1" rIns="91425" wrap="square" tIns="91425">
            <a:noAutofit/>
          </a:bodyPr>
          <a:lstStyle>
            <a:lvl1pPr lvl="0">
              <a:spcBef>
                <a:spcPts val="0"/>
              </a:spcBef>
              <a:spcAft>
                <a:spcPts val="0"/>
              </a:spcAft>
              <a:buSzPts val="15900"/>
              <a:buNone/>
              <a:defRPr sz="159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29" name="Google Shape;229;p29"/>
          <p:cNvSpPr txBox="1"/>
          <p:nvPr>
            <p:ph idx="1" type="subTitle"/>
          </p:nvPr>
        </p:nvSpPr>
        <p:spPr>
          <a:xfrm>
            <a:off x="300250" y="2184550"/>
            <a:ext cx="3609900" cy="497100"/>
          </a:xfrm>
          <a:prstGeom prst="rect">
            <a:avLst/>
          </a:prstGeom>
        </p:spPr>
        <p:txBody>
          <a:bodyPr anchorCtr="0" anchor="t" bIns="91425" lIns="91425" spcFirstLastPara="1" rIns="91425" wrap="square" tIns="91425">
            <a:noAutofit/>
          </a:bodyPr>
          <a:lstStyle>
            <a:lvl1pPr lvl="0">
              <a:spcBef>
                <a:spcPts val="0"/>
              </a:spcBef>
              <a:spcAft>
                <a:spcPts val="0"/>
              </a:spcAft>
              <a:buClr>
                <a:schemeClr val="lt1"/>
              </a:buClr>
              <a:buSzPts val="2400"/>
              <a:buNone/>
              <a:defRPr>
                <a:solidFill>
                  <a:schemeClr val="lt1"/>
                </a:solidFill>
              </a:defRPr>
            </a:lvl1pPr>
            <a:lvl2pPr lvl="1">
              <a:spcBef>
                <a:spcPts val="0"/>
              </a:spcBef>
              <a:spcAft>
                <a:spcPts val="0"/>
              </a:spcAft>
              <a:buClr>
                <a:schemeClr val="lt1"/>
              </a:buClr>
              <a:buSzPts val="1400"/>
              <a:buNone/>
              <a:defRPr>
                <a:solidFill>
                  <a:schemeClr val="lt1"/>
                </a:solidFill>
              </a:defRPr>
            </a:lvl2pPr>
            <a:lvl3pPr lvl="2">
              <a:spcBef>
                <a:spcPts val="0"/>
              </a:spcBef>
              <a:spcAft>
                <a:spcPts val="0"/>
              </a:spcAft>
              <a:buClr>
                <a:schemeClr val="lt1"/>
              </a:buClr>
              <a:buSzPts val="1400"/>
              <a:buNone/>
              <a:defRPr>
                <a:solidFill>
                  <a:schemeClr val="lt1"/>
                </a:solidFill>
              </a:defRPr>
            </a:lvl3pPr>
            <a:lvl4pPr lvl="3">
              <a:spcBef>
                <a:spcPts val="0"/>
              </a:spcBef>
              <a:spcAft>
                <a:spcPts val="0"/>
              </a:spcAft>
              <a:buClr>
                <a:schemeClr val="lt1"/>
              </a:buClr>
              <a:buSzPts val="1400"/>
              <a:buNone/>
              <a:defRPr>
                <a:solidFill>
                  <a:schemeClr val="lt1"/>
                </a:solidFill>
              </a:defRPr>
            </a:lvl4pPr>
            <a:lvl5pPr lvl="4">
              <a:spcBef>
                <a:spcPts val="0"/>
              </a:spcBef>
              <a:spcAft>
                <a:spcPts val="0"/>
              </a:spcAft>
              <a:buClr>
                <a:schemeClr val="lt1"/>
              </a:buClr>
              <a:buSzPts val="1400"/>
              <a:buNone/>
              <a:defRPr>
                <a:solidFill>
                  <a:schemeClr val="lt1"/>
                </a:solidFill>
              </a:defRPr>
            </a:lvl5pPr>
            <a:lvl6pPr lvl="5">
              <a:spcBef>
                <a:spcPts val="0"/>
              </a:spcBef>
              <a:spcAft>
                <a:spcPts val="0"/>
              </a:spcAft>
              <a:buClr>
                <a:schemeClr val="lt1"/>
              </a:buClr>
              <a:buSzPts val="1400"/>
              <a:buNone/>
              <a:defRPr>
                <a:solidFill>
                  <a:schemeClr val="lt1"/>
                </a:solidFill>
              </a:defRPr>
            </a:lvl6pPr>
            <a:lvl7pPr lvl="6">
              <a:spcBef>
                <a:spcPts val="0"/>
              </a:spcBef>
              <a:spcAft>
                <a:spcPts val="0"/>
              </a:spcAft>
              <a:buClr>
                <a:schemeClr val="lt1"/>
              </a:buClr>
              <a:buSzPts val="1400"/>
              <a:buNone/>
              <a:defRPr>
                <a:solidFill>
                  <a:schemeClr val="lt1"/>
                </a:solidFill>
              </a:defRPr>
            </a:lvl7pPr>
            <a:lvl8pPr lvl="7">
              <a:spcBef>
                <a:spcPts val="0"/>
              </a:spcBef>
              <a:spcAft>
                <a:spcPts val="0"/>
              </a:spcAft>
              <a:buClr>
                <a:schemeClr val="lt1"/>
              </a:buClr>
              <a:buSzPts val="1400"/>
              <a:buNone/>
              <a:defRPr>
                <a:solidFill>
                  <a:schemeClr val="lt1"/>
                </a:solidFill>
              </a:defRPr>
            </a:lvl8pPr>
            <a:lvl9pPr lvl="8">
              <a:spcBef>
                <a:spcPts val="0"/>
              </a:spcBef>
              <a:spcAft>
                <a:spcPts val="0"/>
              </a:spcAft>
              <a:buClr>
                <a:schemeClr val="lt1"/>
              </a:buClr>
              <a:buSzPts val="1400"/>
              <a:buNone/>
              <a:defRPr>
                <a:solidFill>
                  <a:schemeClr val="lt1"/>
                </a:solidFill>
              </a:defRPr>
            </a:lvl9pPr>
          </a:lstStyle>
          <a:p/>
        </p:txBody>
      </p:sp>
      <p:sp>
        <p:nvSpPr>
          <p:cNvPr id="230" name="Google Shape;230;p29"/>
          <p:cNvSpPr txBox="1"/>
          <p:nvPr>
            <p:ph idx="2" type="body"/>
          </p:nvPr>
        </p:nvSpPr>
        <p:spPr>
          <a:xfrm>
            <a:off x="342625" y="2878200"/>
            <a:ext cx="4005600" cy="1617900"/>
          </a:xfrm>
          <a:prstGeom prst="rect">
            <a:avLst/>
          </a:prstGeom>
        </p:spPr>
        <p:txBody>
          <a:bodyPr anchorCtr="0" anchor="b" bIns="91425" lIns="91425" spcFirstLastPara="1" rIns="91425" wrap="square" tIns="91425">
            <a:noAutofit/>
          </a:bodyPr>
          <a:lstStyle>
            <a:lvl1pPr indent="-304800" lvl="0" marL="457200">
              <a:spcBef>
                <a:spcPts val="0"/>
              </a:spcBef>
              <a:spcAft>
                <a:spcPts val="0"/>
              </a:spcAft>
              <a:buClr>
                <a:schemeClr val="lt1"/>
              </a:buClr>
              <a:buSzPts val="1200"/>
              <a:buChar char="●"/>
              <a:defRPr sz="1200">
                <a:solidFill>
                  <a:schemeClr val="lt1"/>
                </a:solidFill>
              </a:defRPr>
            </a:lvl1pPr>
            <a:lvl2pPr indent="-304800" lvl="1" marL="914400">
              <a:spcBef>
                <a:spcPts val="0"/>
              </a:spcBef>
              <a:spcAft>
                <a:spcPts val="0"/>
              </a:spcAft>
              <a:buClr>
                <a:schemeClr val="lt1"/>
              </a:buClr>
              <a:buSzPts val="1200"/>
              <a:buChar char="○"/>
              <a:defRPr sz="1200">
                <a:solidFill>
                  <a:schemeClr val="lt1"/>
                </a:solidFill>
              </a:defRPr>
            </a:lvl2pPr>
            <a:lvl3pPr indent="-304800" lvl="2" marL="1371600">
              <a:spcBef>
                <a:spcPts val="0"/>
              </a:spcBef>
              <a:spcAft>
                <a:spcPts val="0"/>
              </a:spcAft>
              <a:buClr>
                <a:schemeClr val="lt1"/>
              </a:buClr>
              <a:buSzPts val="1200"/>
              <a:buChar char="■"/>
              <a:defRPr sz="1200">
                <a:solidFill>
                  <a:schemeClr val="lt1"/>
                </a:solidFill>
              </a:defRPr>
            </a:lvl3pPr>
            <a:lvl4pPr indent="-304800" lvl="3" marL="1828800">
              <a:spcBef>
                <a:spcPts val="0"/>
              </a:spcBef>
              <a:spcAft>
                <a:spcPts val="0"/>
              </a:spcAft>
              <a:buClr>
                <a:schemeClr val="lt1"/>
              </a:buClr>
              <a:buSzPts val="1200"/>
              <a:buChar char="●"/>
              <a:defRPr sz="1200">
                <a:solidFill>
                  <a:schemeClr val="lt1"/>
                </a:solidFill>
              </a:defRPr>
            </a:lvl4pPr>
            <a:lvl5pPr indent="-304800" lvl="4" marL="2286000">
              <a:spcBef>
                <a:spcPts val="0"/>
              </a:spcBef>
              <a:spcAft>
                <a:spcPts val="0"/>
              </a:spcAft>
              <a:buClr>
                <a:schemeClr val="lt1"/>
              </a:buClr>
              <a:buSzPts val="1200"/>
              <a:buChar char="○"/>
              <a:defRPr sz="1200">
                <a:solidFill>
                  <a:schemeClr val="lt1"/>
                </a:solidFill>
              </a:defRPr>
            </a:lvl5pPr>
            <a:lvl6pPr indent="-304800" lvl="5" marL="2743200">
              <a:spcBef>
                <a:spcPts val="0"/>
              </a:spcBef>
              <a:spcAft>
                <a:spcPts val="0"/>
              </a:spcAft>
              <a:buClr>
                <a:schemeClr val="lt1"/>
              </a:buClr>
              <a:buSzPts val="1200"/>
              <a:buChar char="■"/>
              <a:defRPr sz="1200">
                <a:solidFill>
                  <a:schemeClr val="lt1"/>
                </a:solidFill>
              </a:defRPr>
            </a:lvl6pPr>
            <a:lvl7pPr indent="-304800" lvl="6" marL="3200400">
              <a:spcBef>
                <a:spcPts val="0"/>
              </a:spcBef>
              <a:spcAft>
                <a:spcPts val="0"/>
              </a:spcAft>
              <a:buClr>
                <a:schemeClr val="lt1"/>
              </a:buClr>
              <a:buSzPts val="1200"/>
              <a:buChar char="●"/>
              <a:defRPr sz="1200">
                <a:solidFill>
                  <a:schemeClr val="lt1"/>
                </a:solidFill>
              </a:defRPr>
            </a:lvl7pPr>
            <a:lvl8pPr indent="-304800" lvl="7" marL="3657600">
              <a:spcBef>
                <a:spcPts val="0"/>
              </a:spcBef>
              <a:spcAft>
                <a:spcPts val="0"/>
              </a:spcAft>
              <a:buClr>
                <a:schemeClr val="lt1"/>
              </a:buClr>
              <a:buSzPts val="1200"/>
              <a:buChar char="○"/>
              <a:defRPr sz="1200">
                <a:solidFill>
                  <a:schemeClr val="lt1"/>
                </a:solidFill>
              </a:defRPr>
            </a:lvl8pPr>
            <a:lvl9pPr indent="-304800" lvl="8" marL="4114800">
              <a:spcBef>
                <a:spcPts val="0"/>
              </a:spcBef>
              <a:spcAft>
                <a:spcPts val="0"/>
              </a:spcAft>
              <a:buClr>
                <a:schemeClr val="lt1"/>
              </a:buClr>
              <a:buSzPts val="1200"/>
              <a:buChar char="■"/>
              <a:defRPr sz="1200">
                <a:solidFill>
                  <a:schemeClr val="lt1"/>
                </a:solidFill>
              </a:defRPr>
            </a:lvl9pPr>
          </a:lstStyle>
          <a:p/>
        </p:txBody>
      </p:sp>
      <p:sp>
        <p:nvSpPr>
          <p:cNvPr id="231" name="Google Shape;231;p29"/>
          <p:cNvSpPr/>
          <p:nvPr/>
        </p:nvSpPr>
        <p:spPr>
          <a:xfrm>
            <a:off x="228600" y="4820575"/>
            <a:ext cx="8686800" cy="188700"/>
          </a:xfrm>
          <a:prstGeom prst="roundRect">
            <a:avLst>
              <a:gd fmla="val 31123" name="adj"/>
            </a:avLst>
          </a:prstGeom>
          <a:solidFill>
            <a:schemeClr val="dk2"/>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232" name="Google Shape;232;p29"/>
          <p:cNvSpPr txBox="1"/>
          <p:nvPr>
            <p:ph idx="3" type="subTitle"/>
          </p:nvPr>
        </p:nvSpPr>
        <p:spPr>
          <a:xfrm>
            <a:off x="228600" y="4820575"/>
            <a:ext cx="3691500" cy="188700"/>
          </a:xfrm>
          <a:prstGeom prst="rect">
            <a:avLst/>
          </a:prstGeom>
        </p:spPr>
        <p:txBody>
          <a:bodyPr anchorCtr="0" anchor="ctr" bIns="91425" lIns="91425" spcFirstLastPara="1" rIns="91425" wrap="square" tIns="91425">
            <a:noAutofit/>
          </a:bodyPr>
          <a:lstStyle>
            <a:lvl1pPr lvl="0">
              <a:lnSpc>
                <a:spcPct val="100000"/>
              </a:lnSpc>
              <a:spcBef>
                <a:spcPts val="0"/>
              </a:spcBef>
              <a:spcAft>
                <a:spcPts val="0"/>
              </a:spcAft>
              <a:buClr>
                <a:schemeClr val="lt1"/>
              </a:buClr>
              <a:buSzPts val="800"/>
              <a:buFont typeface="Archivo"/>
              <a:buNone/>
              <a:defRPr b="0" sz="800">
                <a:solidFill>
                  <a:schemeClr val="lt1"/>
                </a:solidFill>
                <a:latin typeface="Archivo"/>
                <a:ea typeface="Archivo"/>
                <a:cs typeface="Archivo"/>
                <a:sym typeface="Archivo"/>
              </a:defRPr>
            </a:lvl1pPr>
            <a:lvl2pPr lvl="1">
              <a:lnSpc>
                <a:spcPct val="100000"/>
              </a:lnSpc>
              <a:spcBef>
                <a:spcPts val="0"/>
              </a:spcBef>
              <a:spcAft>
                <a:spcPts val="0"/>
              </a:spcAft>
              <a:buClr>
                <a:schemeClr val="lt1"/>
              </a:buClr>
              <a:buSzPts val="1400"/>
              <a:buNone/>
              <a:defRPr>
                <a:solidFill>
                  <a:schemeClr val="lt1"/>
                </a:solidFill>
              </a:defRPr>
            </a:lvl2pPr>
            <a:lvl3pPr lvl="2">
              <a:lnSpc>
                <a:spcPct val="100000"/>
              </a:lnSpc>
              <a:spcBef>
                <a:spcPts val="0"/>
              </a:spcBef>
              <a:spcAft>
                <a:spcPts val="0"/>
              </a:spcAft>
              <a:buClr>
                <a:schemeClr val="lt1"/>
              </a:buClr>
              <a:buSzPts val="1400"/>
              <a:buNone/>
              <a:defRPr>
                <a:solidFill>
                  <a:schemeClr val="lt1"/>
                </a:solidFill>
              </a:defRPr>
            </a:lvl3pPr>
            <a:lvl4pPr lvl="3">
              <a:lnSpc>
                <a:spcPct val="100000"/>
              </a:lnSpc>
              <a:spcBef>
                <a:spcPts val="0"/>
              </a:spcBef>
              <a:spcAft>
                <a:spcPts val="0"/>
              </a:spcAft>
              <a:buClr>
                <a:schemeClr val="lt1"/>
              </a:buClr>
              <a:buSzPts val="1400"/>
              <a:buNone/>
              <a:defRPr>
                <a:solidFill>
                  <a:schemeClr val="lt1"/>
                </a:solidFill>
              </a:defRPr>
            </a:lvl4pPr>
            <a:lvl5pPr lvl="4">
              <a:lnSpc>
                <a:spcPct val="100000"/>
              </a:lnSpc>
              <a:spcBef>
                <a:spcPts val="0"/>
              </a:spcBef>
              <a:spcAft>
                <a:spcPts val="0"/>
              </a:spcAft>
              <a:buClr>
                <a:schemeClr val="lt1"/>
              </a:buClr>
              <a:buSzPts val="1400"/>
              <a:buNone/>
              <a:defRPr>
                <a:solidFill>
                  <a:schemeClr val="lt1"/>
                </a:solidFill>
              </a:defRPr>
            </a:lvl5pPr>
            <a:lvl6pPr lvl="5">
              <a:lnSpc>
                <a:spcPct val="100000"/>
              </a:lnSpc>
              <a:spcBef>
                <a:spcPts val="0"/>
              </a:spcBef>
              <a:spcAft>
                <a:spcPts val="0"/>
              </a:spcAft>
              <a:buClr>
                <a:schemeClr val="lt1"/>
              </a:buClr>
              <a:buSzPts val="1400"/>
              <a:buNone/>
              <a:defRPr>
                <a:solidFill>
                  <a:schemeClr val="lt1"/>
                </a:solidFill>
              </a:defRPr>
            </a:lvl6pPr>
            <a:lvl7pPr lvl="6">
              <a:lnSpc>
                <a:spcPct val="100000"/>
              </a:lnSpc>
              <a:spcBef>
                <a:spcPts val="0"/>
              </a:spcBef>
              <a:spcAft>
                <a:spcPts val="0"/>
              </a:spcAft>
              <a:buClr>
                <a:schemeClr val="lt1"/>
              </a:buClr>
              <a:buSzPts val="1400"/>
              <a:buNone/>
              <a:defRPr>
                <a:solidFill>
                  <a:schemeClr val="lt1"/>
                </a:solidFill>
              </a:defRPr>
            </a:lvl7pPr>
            <a:lvl8pPr lvl="7">
              <a:lnSpc>
                <a:spcPct val="100000"/>
              </a:lnSpc>
              <a:spcBef>
                <a:spcPts val="0"/>
              </a:spcBef>
              <a:spcAft>
                <a:spcPts val="0"/>
              </a:spcAft>
              <a:buClr>
                <a:schemeClr val="lt1"/>
              </a:buClr>
              <a:buSzPts val="1400"/>
              <a:buNone/>
              <a:defRPr>
                <a:solidFill>
                  <a:schemeClr val="lt1"/>
                </a:solidFill>
              </a:defRPr>
            </a:lvl8pPr>
            <a:lvl9pPr lvl="8">
              <a:lnSpc>
                <a:spcPct val="100000"/>
              </a:lnSpc>
              <a:spcBef>
                <a:spcPts val="0"/>
              </a:spcBef>
              <a:spcAft>
                <a:spcPts val="0"/>
              </a:spcAft>
              <a:buClr>
                <a:schemeClr val="lt1"/>
              </a:buClr>
              <a:buSzPts val="1400"/>
              <a:buNone/>
              <a:defRPr>
                <a:solidFill>
                  <a:schemeClr val="lt1"/>
                </a:solidFill>
              </a:defRPr>
            </a:lvl9pPr>
          </a:lstStyle>
          <a:p/>
        </p:txBody>
      </p:sp>
      <p:sp>
        <p:nvSpPr>
          <p:cNvPr id="233" name="Google Shape;233;p29"/>
          <p:cNvSpPr txBox="1"/>
          <p:nvPr/>
        </p:nvSpPr>
        <p:spPr>
          <a:xfrm>
            <a:off x="8087300" y="4820575"/>
            <a:ext cx="828000" cy="188700"/>
          </a:xfrm>
          <a:prstGeom prst="rect">
            <a:avLst/>
          </a:prstGeom>
          <a:noFill/>
          <a:ln>
            <a:noFill/>
          </a:ln>
        </p:spPr>
        <p:txBody>
          <a:bodyPr anchorCtr="0" anchor="ctr" bIns="91425" lIns="91425" spcFirstLastPara="1" rIns="91425" wrap="square" tIns="91425">
            <a:noAutofit/>
          </a:bodyPr>
          <a:lstStyle/>
          <a:p>
            <a:pPr indent="0" lvl="0" marL="0" rtl="0" algn="r">
              <a:spcBef>
                <a:spcPts val="0"/>
              </a:spcBef>
              <a:spcAft>
                <a:spcPts val="0"/>
              </a:spcAft>
              <a:buNone/>
            </a:pPr>
            <a:fld id="{00000000-1234-1234-1234-123412341234}" type="slidenum">
              <a:rPr lang="en" sz="800">
                <a:solidFill>
                  <a:schemeClr val="lt1"/>
                </a:solidFill>
                <a:latin typeface="Archivo"/>
                <a:ea typeface="Archivo"/>
                <a:cs typeface="Archivo"/>
                <a:sym typeface="Archivo"/>
              </a:rPr>
              <a:t>‹#›</a:t>
            </a:fld>
            <a:endParaRPr sz="800">
              <a:solidFill>
                <a:schemeClr val="lt1"/>
              </a:solidFill>
              <a:latin typeface="Archivo"/>
              <a:ea typeface="Archivo"/>
              <a:cs typeface="Archivo"/>
              <a:sym typeface="Archivo"/>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Financial breakdown">
  <p:cSld name="CUSTOM_5">
    <p:spTree>
      <p:nvGrpSpPr>
        <p:cNvPr id="234" name="Shape 234"/>
        <p:cNvGrpSpPr/>
        <p:nvPr/>
      </p:nvGrpSpPr>
      <p:grpSpPr>
        <a:xfrm>
          <a:off x="0" y="0"/>
          <a:ext cx="0" cy="0"/>
          <a:chOff x="0" y="0"/>
          <a:chExt cx="0" cy="0"/>
        </a:xfrm>
      </p:grpSpPr>
      <p:sp>
        <p:nvSpPr>
          <p:cNvPr id="235" name="Google Shape;235;p30"/>
          <p:cNvSpPr/>
          <p:nvPr/>
        </p:nvSpPr>
        <p:spPr>
          <a:xfrm>
            <a:off x="228600" y="223625"/>
            <a:ext cx="2817000" cy="3238500"/>
          </a:xfrm>
          <a:prstGeom prst="roundRect">
            <a:avLst>
              <a:gd fmla="val 6730" name="adj"/>
            </a:avLst>
          </a:prstGeom>
          <a:solidFill>
            <a:schemeClr val="dk2"/>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236" name="Google Shape;236;p30"/>
          <p:cNvSpPr txBox="1"/>
          <p:nvPr>
            <p:ph type="title"/>
          </p:nvPr>
        </p:nvSpPr>
        <p:spPr>
          <a:xfrm>
            <a:off x="297725" y="339825"/>
            <a:ext cx="2175600" cy="618300"/>
          </a:xfrm>
          <a:prstGeom prst="rect">
            <a:avLst/>
          </a:prstGeom>
        </p:spPr>
        <p:txBody>
          <a:bodyPr anchorCtr="0" anchor="t" bIns="91425" lIns="91425" spcFirstLastPara="1" rIns="91425" wrap="square" tIns="91425">
            <a:noAutofit/>
          </a:bodyPr>
          <a:lstStyle>
            <a:lvl1pPr lvl="0">
              <a:spcBef>
                <a:spcPts val="0"/>
              </a:spcBef>
              <a:spcAft>
                <a:spcPts val="0"/>
              </a:spcAft>
              <a:buClr>
                <a:schemeClr val="lt1"/>
              </a:buClr>
              <a:buSzPts val="2400"/>
              <a:buNone/>
              <a:defRPr sz="2400">
                <a:solidFill>
                  <a:schemeClr val="lt1"/>
                </a:solidFill>
              </a:defRPr>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237" name="Google Shape;237;p30"/>
          <p:cNvSpPr txBox="1"/>
          <p:nvPr>
            <p:ph idx="1" type="subTitle"/>
          </p:nvPr>
        </p:nvSpPr>
        <p:spPr>
          <a:xfrm>
            <a:off x="286975" y="1833350"/>
            <a:ext cx="2658000" cy="351000"/>
          </a:xfrm>
          <a:prstGeom prst="rect">
            <a:avLst/>
          </a:prstGeom>
        </p:spPr>
        <p:txBody>
          <a:bodyPr anchorCtr="0" anchor="b" bIns="91425" lIns="91425" spcFirstLastPara="1" rIns="91425" wrap="square" tIns="91425">
            <a:noAutofit/>
          </a:bodyPr>
          <a:lstStyle>
            <a:lvl1pPr lvl="0">
              <a:spcBef>
                <a:spcPts val="0"/>
              </a:spcBef>
              <a:spcAft>
                <a:spcPts val="0"/>
              </a:spcAft>
              <a:buClr>
                <a:schemeClr val="lt1"/>
              </a:buClr>
              <a:buSzPts val="1800"/>
              <a:buNone/>
              <a:defRPr sz="1800">
                <a:solidFill>
                  <a:schemeClr val="lt1"/>
                </a:solidFill>
              </a:defRPr>
            </a:lvl1pPr>
            <a:lvl2pPr lvl="1">
              <a:spcBef>
                <a:spcPts val="0"/>
              </a:spcBef>
              <a:spcAft>
                <a:spcPts val="0"/>
              </a:spcAft>
              <a:buSzPts val="1800"/>
              <a:buNone/>
              <a:defRPr sz="1800"/>
            </a:lvl2pPr>
            <a:lvl3pPr lvl="2">
              <a:spcBef>
                <a:spcPts val="0"/>
              </a:spcBef>
              <a:spcAft>
                <a:spcPts val="0"/>
              </a:spcAft>
              <a:buSzPts val="1800"/>
              <a:buNone/>
              <a:defRPr sz="1800"/>
            </a:lvl3pPr>
            <a:lvl4pPr lvl="3">
              <a:spcBef>
                <a:spcPts val="0"/>
              </a:spcBef>
              <a:spcAft>
                <a:spcPts val="0"/>
              </a:spcAft>
              <a:buSzPts val="1800"/>
              <a:buNone/>
              <a:defRPr sz="1800"/>
            </a:lvl4pPr>
            <a:lvl5pPr lvl="4">
              <a:spcBef>
                <a:spcPts val="0"/>
              </a:spcBef>
              <a:spcAft>
                <a:spcPts val="0"/>
              </a:spcAft>
              <a:buSzPts val="1800"/>
              <a:buNone/>
              <a:defRPr sz="1800"/>
            </a:lvl5pPr>
            <a:lvl6pPr lvl="5">
              <a:spcBef>
                <a:spcPts val="0"/>
              </a:spcBef>
              <a:spcAft>
                <a:spcPts val="0"/>
              </a:spcAft>
              <a:buSzPts val="1800"/>
              <a:buNone/>
              <a:defRPr sz="1800"/>
            </a:lvl6pPr>
            <a:lvl7pPr lvl="6">
              <a:spcBef>
                <a:spcPts val="0"/>
              </a:spcBef>
              <a:spcAft>
                <a:spcPts val="0"/>
              </a:spcAft>
              <a:buSzPts val="1800"/>
              <a:buNone/>
              <a:defRPr sz="1800"/>
            </a:lvl7pPr>
            <a:lvl8pPr lvl="7">
              <a:spcBef>
                <a:spcPts val="0"/>
              </a:spcBef>
              <a:spcAft>
                <a:spcPts val="0"/>
              </a:spcAft>
              <a:buSzPts val="1800"/>
              <a:buNone/>
              <a:defRPr sz="1800"/>
            </a:lvl8pPr>
            <a:lvl9pPr lvl="8">
              <a:spcBef>
                <a:spcPts val="0"/>
              </a:spcBef>
              <a:spcAft>
                <a:spcPts val="0"/>
              </a:spcAft>
              <a:buSzPts val="1800"/>
              <a:buNone/>
              <a:defRPr sz="1800"/>
            </a:lvl9pPr>
          </a:lstStyle>
          <a:p/>
        </p:txBody>
      </p:sp>
      <p:sp>
        <p:nvSpPr>
          <p:cNvPr id="238" name="Google Shape;238;p30"/>
          <p:cNvSpPr txBox="1"/>
          <p:nvPr>
            <p:ph idx="2" type="body"/>
          </p:nvPr>
        </p:nvSpPr>
        <p:spPr>
          <a:xfrm>
            <a:off x="297713" y="2174175"/>
            <a:ext cx="2647200" cy="1025100"/>
          </a:xfrm>
          <a:prstGeom prst="rect">
            <a:avLst/>
          </a:prstGeom>
        </p:spPr>
        <p:txBody>
          <a:bodyPr anchorCtr="0" anchor="t" bIns="91425" lIns="91425" spcFirstLastPara="1" rIns="91425" wrap="square" tIns="91425">
            <a:noAutofit/>
          </a:bodyPr>
          <a:lstStyle>
            <a:lvl1pPr indent="-292100" lvl="0" marL="457200">
              <a:spcBef>
                <a:spcPts val="0"/>
              </a:spcBef>
              <a:spcAft>
                <a:spcPts val="0"/>
              </a:spcAft>
              <a:buClr>
                <a:schemeClr val="lt1"/>
              </a:buClr>
              <a:buSzPts val="1000"/>
              <a:buChar char="●"/>
              <a:defRPr>
                <a:solidFill>
                  <a:schemeClr val="lt1"/>
                </a:solidFill>
              </a:defRPr>
            </a:lvl1pPr>
            <a:lvl2pPr indent="-292100" lvl="1" marL="914400">
              <a:spcBef>
                <a:spcPts val="0"/>
              </a:spcBef>
              <a:spcAft>
                <a:spcPts val="0"/>
              </a:spcAft>
              <a:buClr>
                <a:schemeClr val="lt1"/>
              </a:buClr>
              <a:buSzPts val="1000"/>
              <a:buChar char="○"/>
              <a:defRPr>
                <a:solidFill>
                  <a:schemeClr val="lt1"/>
                </a:solidFill>
              </a:defRPr>
            </a:lvl2pPr>
            <a:lvl3pPr indent="-292100" lvl="2" marL="1371600">
              <a:spcBef>
                <a:spcPts val="0"/>
              </a:spcBef>
              <a:spcAft>
                <a:spcPts val="0"/>
              </a:spcAft>
              <a:buClr>
                <a:schemeClr val="lt1"/>
              </a:buClr>
              <a:buSzPts val="1000"/>
              <a:buChar char="■"/>
              <a:defRPr>
                <a:solidFill>
                  <a:schemeClr val="lt1"/>
                </a:solidFill>
              </a:defRPr>
            </a:lvl3pPr>
            <a:lvl4pPr indent="-292100" lvl="3" marL="1828800">
              <a:spcBef>
                <a:spcPts val="0"/>
              </a:spcBef>
              <a:spcAft>
                <a:spcPts val="0"/>
              </a:spcAft>
              <a:buClr>
                <a:schemeClr val="lt1"/>
              </a:buClr>
              <a:buSzPts val="1000"/>
              <a:buChar char="●"/>
              <a:defRPr>
                <a:solidFill>
                  <a:schemeClr val="lt1"/>
                </a:solidFill>
              </a:defRPr>
            </a:lvl4pPr>
            <a:lvl5pPr indent="-292100" lvl="4" marL="2286000">
              <a:spcBef>
                <a:spcPts val="0"/>
              </a:spcBef>
              <a:spcAft>
                <a:spcPts val="0"/>
              </a:spcAft>
              <a:buClr>
                <a:schemeClr val="lt1"/>
              </a:buClr>
              <a:buSzPts val="1000"/>
              <a:buChar char="○"/>
              <a:defRPr>
                <a:solidFill>
                  <a:schemeClr val="lt1"/>
                </a:solidFill>
              </a:defRPr>
            </a:lvl5pPr>
            <a:lvl6pPr indent="-292100" lvl="5" marL="2743200">
              <a:spcBef>
                <a:spcPts val="0"/>
              </a:spcBef>
              <a:spcAft>
                <a:spcPts val="0"/>
              </a:spcAft>
              <a:buClr>
                <a:schemeClr val="lt1"/>
              </a:buClr>
              <a:buSzPts val="1000"/>
              <a:buChar char="■"/>
              <a:defRPr>
                <a:solidFill>
                  <a:schemeClr val="lt1"/>
                </a:solidFill>
              </a:defRPr>
            </a:lvl6pPr>
            <a:lvl7pPr indent="-292100" lvl="6" marL="3200400">
              <a:spcBef>
                <a:spcPts val="0"/>
              </a:spcBef>
              <a:spcAft>
                <a:spcPts val="0"/>
              </a:spcAft>
              <a:buClr>
                <a:schemeClr val="lt1"/>
              </a:buClr>
              <a:buSzPts val="1000"/>
              <a:buChar char="●"/>
              <a:defRPr>
                <a:solidFill>
                  <a:schemeClr val="lt1"/>
                </a:solidFill>
              </a:defRPr>
            </a:lvl7pPr>
            <a:lvl8pPr indent="-292100" lvl="7" marL="3657600">
              <a:spcBef>
                <a:spcPts val="0"/>
              </a:spcBef>
              <a:spcAft>
                <a:spcPts val="0"/>
              </a:spcAft>
              <a:buClr>
                <a:schemeClr val="lt1"/>
              </a:buClr>
              <a:buSzPts val="1000"/>
              <a:buChar char="○"/>
              <a:defRPr>
                <a:solidFill>
                  <a:schemeClr val="lt1"/>
                </a:solidFill>
              </a:defRPr>
            </a:lvl8pPr>
            <a:lvl9pPr indent="-292100" lvl="8" marL="4114800">
              <a:spcBef>
                <a:spcPts val="0"/>
              </a:spcBef>
              <a:spcAft>
                <a:spcPts val="0"/>
              </a:spcAft>
              <a:buClr>
                <a:schemeClr val="lt1"/>
              </a:buClr>
              <a:buSzPts val="1000"/>
              <a:buChar char="■"/>
              <a:defRPr>
                <a:solidFill>
                  <a:schemeClr val="lt1"/>
                </a:solidFill>
              </a:defRPr>
            </a:lvl9pPr>
          </a:lstStyle>
          <a:p/>
        </p:txBody>
      </p:sp>
      <p:sp>
        <p:nvSpPr>
          <p:cNvPr id="239" name="Google Shape;239;p30"/>
          <p:cNvSpPr/>
          <p:nvPr/>
        </p:nvSpPr>
        <p:spPr>
          <a:xfrm>
            <a:off x="3163566" y="1408550"/>
            <a:ext cx="2817000" cy="3238500"/>
          </a:xfrm>
          <a:prstGeom prst="roundRect">
            <a:avLst>
              <a:gd fmla="val 6866" name="adj"/>
            </a:avLst>
          </a:prstGeom>
          <a:solidFill>
            <a:schemeClr val="dk2"/>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240" name="Google Shape;240;p30"/>
          <p:cNvSpPr txBox="1"/>
          <p:nvPr>
            <p:ph idx="3" type="title"/>
          </p:nvPr>
        </p:nvSpPr>
        <p:spPr>
          <a:xfrm>
            <a:off x="3232700" y="1526050"/>
            <a:ext cx="2175600" cy="673800"/>
          </a:xfrm>
          <a:prstGeom prst="rect">
            <a:avLst/>
          </a:prstGeom>
        </p:spPr>
        <p:txBody>
          <a:bodyPr anchorCtr="0" anchor="t" bIns="91425" lIns="91425" spcFirstLastPara="1" rIns="91425" wrap="square" tIns="91425">
            <a:noAutofit/>
          </a:bodyPr>
          <a:lstStyle>
            <a:lvl1pPr lvl="0">
              <a:spcBef>
                <a:spcPts val="0"/>
              </a:spcBef>
              <a:spcAft>
                <a:spcPts val="0"/>
              </a:spcAft>
              <a:buClr>
                <a:schemeClr val="lt1"/>
              </a:buClr>
              <a:buSzPts val="2400"/>
              <a:buNone/>
              <a:defRPr sz="2400">
                <a:solidFill>
                  <a:schemeClr val="lt1"/>
                </a:solidFill>
              </a:defRPr>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241" name="Google Shape;241;p30"/>
          <p:cNvSpPr txBox="1"/>
          <p:nvPr>
            <p:ph idx="4" type="subTitle"/>
          </p:nvPr>
        </p:nvSpPr>
        <p:spPr>
          <a:xfrm>
            <a:off x="3221925" y="3018275"/>
            <a:ext cx="2658000" cy="351000"/>
          </a:xfrm>
          <a:prstGeom prst="rect">
            <a:avLst/>
          </a:prstGeom>
        </p:spPr>
        <p:txBody>
          <a:bodyPr anchorCtr="0" anchor="b" bIns="91425" lIns="91425" spcFirstLastPara="1" rIns="91425" wrap="square" tIns="91425">
            <a:noAutofit/>
          </a:bodyPr>
          <a:lstStyle>
            <a:lvl1pPr lvl="0">
              <a:spcBef>
                <a:spcPts val="0"/>
              </a:spcBef>
              <a:spcAft>
                <a:spcPts val="0"/>
              </a:spcAft>
              <a:buClr>
                <a:schemeClr val="lt1"/>
              </a:buClr>
              <a:buSzPts val="1800"/>
              <a:buNone/>
              <a:defRPr sz="1800">
                <a:solidFill>
                  <a:schemeClr val="lt1"/>
                </a:solidFill>
              </a:defRPr>
            </a:lvl1pPr>
            <a:lvl2pPr lvl="1">
              <a:spcBef>
                <a:spcPts val="0"/>
              </a:spcBef>
              <a:spcAft>
                <a:spcPts val="0"/>
              </a:spcAft>
              <a:buSzPts val="1800"/>
              <a:buNone/>
              <a:defRPr sz="1800"/>
            </a:lvl2pPr>
            <a:lvl3pPr lvl="2">
              <a:spcBef>
                <a:spcPts val="0"/>
              </a:spcBef>
              <a:spcAft>
                <a:spcPts val="0"/>
              </a:spcAft>
              <a:buSzPts val="1800"/>
              <a:buNone/>
              <a:defRPr sz="1800"/>
            </a:lvl3pPr>
            <a:lvl4pPr lvl="3">
              <a:spcBef>
                <a:spcPts val="0"/>
              </a:spcBef>
              <a:spcAft>
                <a:spcPts val="0"/>
              </a:spcAft>
              <a:buSzPts val="1800"/>
              <a:buNone/>
              <a:defRPr sz="1800"/>
            </a:lvl4pPr>
            <a:lvl5pPr lvl="4">
              <a:spcBef>
                <a:spcPts val="0"/>
              </a:spcBef>
              <a:spcAft>
                <a:spcPts val="0"/>
              </a:spcAft>
              <a:buSzPts val="1800"/>
              <a:buNone/>
              <a:defRPr sz="1800"/>
            </a:lvl5pPr>
            <a:lvl6pPr lvl="5">
              <a:spcBef>
                <a:spcPts val="0"/>
              </a:spcBef>
              <a:spcAft>
                <a:spcPts val="0"/>
              </a:spcAft>
              <a:buSzPts val="1800"/>
              <a:buNone/>
              <a:defRPr sz="1800"/>
            </a:lvl6pPr>
            <a:lvl7pPr lvl="6">
              <a:spcBef>
                <a:spcPts val="0"/>
              </a:spcBef>
              <a:spcAft>
                <a:spcPts val="0"/>
              </a:spcAft>
              <a:buSzPts val="1800"/>
              <a:buNone/>
              <a:defRPr sz="1800"/>
            </a:lvl7pPr>
            <a:lvl8pPr lvl="7">
              <a:spcBef>
                <a:spcPts val="0"/>
              </a:spcBef>
              <a:spcAft>
                <a:spcPts val="0"/>
              </a:spcAft>
              <a:buSzPts val="1800"/>
              <a:buNone/>
              <a:defRPr sz="1800"/>
            </a:lvl8pPr>
            <a:lvl9pPr lvl="8">
              <a:spcBef>
                <a:spcPts val="0"/>
              </a:spcBef>
              <a:spcAft>
                <a:spcPts val="0"/>
              </a:spcAft>
              <a:buSzPts val="1800"/>
              <a:buNone/>
              <a:defRPr sz="1800"/>
            </a:lvl9pPr>
          </a:lstStyle>
          <a:p/>
        </p:txBody>
      </p:sp>
      <p:sp>
        <p:nvSpPr>
          <p:cNvPr id="242" name="Google Shape;242;p30"/>
          <p:cNvSpPr txBox="1"/>
          <p:nvPr>
            <p:ph idx="5" type="body"/>
          </p:nvPr>
        </p:nvSpPr>
        <p:spPr>
          <a:xfrm>
            <a:off x="3232678" y="3359100"/>
            <a:ext cx="2647200" cy="1025100"/>
          </a:xfrm>
          <a:prstGeom prst="rect">
            <a:avLst/>
          </a:prstGeom>
        </p:spPr>
        <p:txBody>
          <a:bodyPr anchorCtr="0" anchor="t" bIns="91425" lIns="91425" spcFirstLastPara="1" rIns="91425" wrap="square" tIns="91425">
            <a:noAutofit/>
          </a:bodyPr>
          <a:lstStyle>
            <a:lvl1pPr indent="-292100" lvl="0" marL="457200">
              <a:spcBef>
                <a:spcPts val="0"/>
              </a:spcBef>
              <a:spcAft>
                <a:spcPts val="0"/>
              </a:spcAft>
              <a:buClr>
                <a:schemeClr val="lt1"/>
              </a:buClr>
              <a:buSzPts val="1000"/>
              <a:buChar char="●"/>
              <a:defRPr>
                <a:solidFill>
                  <a:schemeClr val="lt1"/>
                </a:solidFill>
              </a:defRPr>
            </a:lvl1pPr>
            <a:lvl2pPr indent="-292100" lvl="1" marL="914400">
              <a:spcBef>
                <a:spcPts val="0"/>
              </a:spcBef>
              <a:spcAft>
                <a:spcPts val="0"/>
              </a:spcAft>
              <a:buClr>
                <a:schemeClr val="lt1"/>
              </a:buClr>
              <a:buSzPts val="1000"/>
              <a:buChar char="○"/>
              <a:defRPr>
                <a:solidFill>
                  <a:schemeClr val="lt1"/>
                </a:solidFill>
              </a:defRPr>
            </a:lvl2pPr>
            <a:lvl3pPr indent="-292100" lvl="2" marL="1371600">
              <a:spcBef>
                <a:spcPts val="0"/>
              </a:spcBef>
              <a:spcAft>
                <a:spcPts val="0"/>
              </a:spcAft>
              <a:buClr>
                <a:schemeClr val="lt1"/>
              </a:buClr>
              <a:buSzPts val="1000"/>
              <a:buChar char="■"/>
              <a:defRPr>
                <a:solidFill>
                  <a:schemeClr val="lt1"/>
                </a:solidFill>
              </a:defRPr>
            </a:lvl3pPr>
            <a:lvl4pPr indent="-292100" lvl="3" marL="1828800">
              <a:spcBef>
                <a:spcPts val="0"/>
              </a:spcBef>
              <a:spcAft>
                <a:spcPts val="0"/>
              </a:spcAft>
              <a:buClr>
                <a:schemeClr val="lt1"/>
              </a:buClr>
              <a:buSzPts val="1000"/>
              <a:buChar char="●"/>
              <a:defRPr>
                <a:solidFill>
                  <a:schemeClr val="lt1"/>
                </a:solidFill>
              </a:defRPr>
            </a:lvl4pPr>
            <a:lvl5pPr indent="-292100" lvl="4" marL="2286000">
              <a:spcBef>
                <a:spcPts val="0"/>
              </a:spcBef>
              <a:spcAft>
                <a:spcPts val="0"/>
              </a:spcAft>
              <a:buClr>
                <a:schemeClr val="lt1"/>
              </a:buClr>
              <a:buSzPts val="1000"/>
              <a:buChar char="○"/>
              <a:defRPr>
                <a:solidFill>
                  <a:schemeClr val="lt1"/>
                </a:solidFill>
              </a:defRPr>
            </a:lvl5pPr>
            <a:lvl6pPr indent="-292100" lvl="5" marL="2743200">
              <a:spcBef>
                <a:spcPts val="0"/>
              </a:spcBef>
              <a:spcAft>
                <a:spcPts val="0"/>
              </a:spcAft>
              <a:buClr>
                <a:schemeClr val="lt1"/>
              </a:buClr>
              <a:buSzPts val="1000"/>
              <a:buChar char="■"/>
              <a:defRPr>
                <a:solidFill>
                  <a:schemeClr val="lt1"/>
                </a:solidFill>
              </a:defRPr>
            </a:lvl6pPr>
            <a:lvl7pPr indent="-292100" lvl="6" marL="3200400">
              <a:spcBef>
                <a:spcPts val="0"/>
              </a:spcBef>
              <a:spcAft>
                <a:spcPts val="0"/>
              </a:spcAft>
              <a:buClr>
                <a:schemeClr val="lt1"/>
              </a:buClr>
              <a:buSzPts val="1000"/>
              <a:buChar char="●"/>
              <a:defRPr>
                <a:solidFill>
                  <a:schemeClr val="lt1"/>
                </a:solidFill>
              </a:defRPr>
            </a:lvl7pPr>
            <a:lvl8pPr indent="-292100" lvl="7" marL="3657600">
              <a:spcBef>
                <a:spcPts val="0"/>
              </a:spcBef>
              <a:spcAft>
                <a:spcPts val="0"/>
              </a:spcAft>
              <a:buClr>
                <a:schemeClr val="lt1"/>
              </a:buClr>
              <a:buSzPts val="1000"/>
              <a:buChar char="○"/>
              <a:defRPr>
                <a:solidFill>
                  <a:schemeClr val="lt1"/>
                </a:solidFill>
              </a:defRPr>
            </a:lvl8pPr>
            <a:lvl9pPr indent="-292100" lvl="8" marL="4114800">
              <a:spcBef>
                <a:spcPts val="0"/>
              </a:spcBef>
              <a:spcAft>
                <a:spcPts val="0"/>
              </a:spcAft>
              <a:buClr>
                <a:schemeClr val="lt1"/>
              </a:buClr>
              <a:buSzPts val="1000"/>
              <a:buChar char="■"/>
              <a:defRPr>
                <a:solidFill>
                  <a:schemeClr val="lt1"/>
                </a:solidFill>
              </a:defRPr>
            </a:lvl9pPr>
          </a:lstStyle>
          <a:p/>
        </p:txBody>
      </p:sp>
      <p:sp>
        <p:nvSpPr>
          <p:cNvPr id="243" name="Google Shape;243;p30"/>
          <p:cNvSpPr/>
          <p:nvPr/>
        </p:nvSpPr>
        <p:spPr>
          <a:xfrm>
            <a:off x="6098531" y="223625"/>
            <a:ext cx="2817000" cy="3238500"/>
          </a:xfrm>
          <a:prstGeom prst="roundRect">
            <a:avLst>
              <a:gd fmla="val 8240" name="adj"/>
            </a:avLst>
          </a:prstGeom>
          <a:solidFill>
            <a:schemeClr val="dk2"/>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244" name="Google Shape;244;p30"/>
          <p:cNvSpPr txBox="1"/>
          <p:nvPr>
            <p:ph idx="6" type="title"/>
          </p:nvPr>
        </p:nvSpPr>
        <p:spPr>
          <a:xfrm>
            <a:off x="6167650" y="339825"/>
            <a:ext cx="2175600" cy="618300"/>
          </a:xfrm>
          <a:prstGeom prst="rect">
            <a:avLst/>
          </a:prstGeom>
        </p:spPr>
        <p:txBody>
          <a:bodyPr anchorCtr="0" anchor="t" bIns="91425" lIns="91425" spcFirstLastPara="1" rIns="91425" wrap="square" tIns="91425">
            <a:noAutofit/>
          </a:bodyPr>
          <a:lstStyle>
            <a:lvl1pPr lvl="0">
              <a:spcBef>
                <a:spcPts val="0"/>
              </a:spcBef>
              <a:spcAft>
                <a:spcPts val="0"/>
              </a:spcAft>
              <a:buClr>
                <a:schemeClr val="lt1"/>
              </a:buClr>
              <a:buSzPts val="2400"/>
              <a:buNone/>
              <a:defRPr sz="2400">
                <a:solidFill>
                  <a:schemeClr val="lt1"/>
                </a:solidFill>
              </a:defRPr>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245" name="Google Shape;245;p30"/>
          <p:cNvSpPr txBox="1"/>
          <p:nvPr>
            <p:ph idx="7" type="subTitle"/>
          </p:nvPr>
        </p:nvSpPr>
        <p:spPr>
          <a:xfrm>
            <a:off x="6156900" y="1833350"/>
            <a:ext cx="2658000" cy="351000"/>
          </a:xfrm>
          <a:prstGeom prst="rect">
            <a:avLst/>
          </a:prstGeom>
        </p:spPr>
        <p:txBody>
          <a:bodyPr anchorCtr="0" anchor="b" bIns="91425" lIns="91425" spcFirstLastPara="1" rIns="91425" wrap="square" tIns="91425">
            <a:noAutofit/>
          </a:bodyPr>
          <a:lstStyle>
            <a:lvl1pPr lvl="0">
              <a:spcBef>
                <a:spcPts val="0"/>
              </a:spcBef>
              <a:spcAft>
                <a:spcPts val="0"/>
              </a:spcAft>
              <a:buClr>
                <a:schemeClr val="lt1"/>
              </a:buClr>
              <a:buSzPts val="1800"/>
              <a:buNone/>
              <a:defRPr sz="1800">
                <a:solidFill>
                  <a:schemeClr val="lt1"/>
                </a:solidFill>
              </a:defRPr>
            </a:lvl1pPr>
            <a:lvl2pPr lvl="1">
              <a:spcBef>
                <a:spcPts val="0"/>
              </a:spcBef>
              <a:spcAft>
                <a:spcPts val="0"/>
              </a:spcAft>
              <a:buSzPts val="1800"/>
              <a:buNone/>
              <a:defRPr sz="1800"/>
            </a:lvl2pPr>
            <a:lvl3pPr lvl="2">
              <a:spcBef>
                <a:spcPts val="0"/>
              </a:spcBef>
              <a:spcAft>
                <a:spcPts val="0"/>
              </a:spcAft>
              <a:buSzPts val="1800"/>
              <a:buNone/>
              <a:defRPr sz="1800"/>
            </a:lvl3pPr>
            <a:lvl4pPr lvl="3">
              <a:spcBef>
                <a:spcPts val="0"/>
              </a:spcBef>
              <a:spcAft>
                <a:spcPts val="0"/>
              </a:spcAft>
              <a:buSzPts val="1800"/>
              <a:buNone/>
              <a:defRPr sz="1800"/>
            </a:lvl4pPr>
            <a:lvl5pPr lvl="4">
              <a:spcBef>
                <a:spcPts val="0"/>
              </a:spcBef>
              <a:spcAft>
                <a:spcPts val="0"/>
              </a:spcAft>
              <a:buSzPts val="1800"/>
              <a:buNone/>
              <a:defRPr sz="1800"/>
            </a:lvl5pPr>
            <a:lvl6pPr lvl="5">
              <a:spcBef>
                <a:spcPts val="0"/>
              </a:spcBef>
              <a:spcAft>
                <a:spcPts val="0"/>
              </a:spcAft>
              <a:buSzPts val="1800"/>
              <a:buNone/>
              <a:defRPr sz="1800"/>
            </a:lvl6pPr>
            <a:lvl7pPr lvl="6">
              <a:spcBef>
                <a:spcPts val="0"/>
              </a:spcBef>
              <a:spcAft>
                <a:spcPts val="0"/>
              </a:spcAft>
              <a:buSzPts val="1800"/>
              <a:buNone/>
              <a:defRPr sz="1800"/>
            </a:lvl7pPr>
            <a:lvl8pPr lvl="7">
              <a:spcBef>
                <a:spcPts val="0"/>
              </a:spcBef>
              <a:spcAft>
                <a:spcPts val="0"/>
              </a:spcAft>
              <a:buSzPts val="1800"/>
              <a:buNone/>
              <a:defRPr sz="1800"/>
            </a:lvl8pPr>
            <a:lvl9pPr lvl="8">
              <a:spcBef>
                <a:spcPts val="0"/>
              </a:spcBef>
              <a:spcAft>
                <a:spcPts val="0"/>
              </a:spcAft>
              <a:buSzPts val="1800"/>
              <a:buNone/>
              <a:defRPr sz="1800"/>
            </a:lvl9pPr>
          </a:lstStyle>
          <a:p/>
        </p:txBody>
      </p:sp>
      <p:sp>
        <p:nvSpPr>
          <p:cNvPr id="246" name="Google Shape;246;p30"/>
          <p:cNvSpPr txBox="1"/>
          <p:nvPr>
            <p:ph idx="8" type="body"/>
          </p:nvPr>
        </p:nvSpPr>
        <p:spPr>
          <a:xfrm>
            <a:off x="6167644" y="2174175"/>
            <a:ext cx="2647200" cy="1025100"/>
          </a:xfrm>
          <a:prstGeom prst="rect">
            <a:avLst/>
          </a:prstGeom>
        </p:spPr>
        <p:txBody>
          <a:bodyPr anchorCtr="0" anchor="t" bIns="91425" lIns="91425" spcFirstLastPara="1" rIns="91425" wrap="square" tIns="91425">
            <a:noAutofit/>
          </a:bodyPr>
          <a:lstStyle>
            <a:lvl1pPr indent="-292100" lvl="0" marL="457200">
              <a:spcBef>
                <a:spcPts val="0"/>
              </a:spcBef>
              <a:spcAft>
                <a:spcPts val="0"/>
              </a:spcAft>
              <a:buClr>
                <a:schemeClr val="lt1"/>
              </a:buClr>
              <a:buSzPts val="1000"/>
              <a:buChar char="●"/>
              <a:defRPr>
                <a:solidFill>
                  <a:schemeClr val="lt1"/>
                </a:solidFill>
              </a:defRPr>
            </a:lvl1pPr>
            <a:lvl2pPr indent="-292100" lvl="1" marL="914400">
              <a:spcBef>
                <a:spcPts val="0"/>
              </a:spcBef>
              <a:spcAft>
                <a:spcPts val="0"/>
              </a:spcAft>
              <a:buClr>
                <a:schemeClr val="lt1"/>
              </a:buClr>
              <a:buSzPts val="1000"/>
              <a:buChar char="○"/>
              <a:defRPr>
                <a:solidFill>
                  <a:schemeClr val="lt1"/>
                </a:solidFill>
              </a:defRPr>
            </a:lvl2pPr>
            <a:lvl3pPr indent="-292100" lvl="2" marL="1371600">
              <a:spcBef>
                <a:spcPts val="0"/>
              </a:spcBef>
              <a:spcAft>
                <a:spcPts val="0"/>
              </a:spcAft>
              <a:buClr>
                <a:schemeClr val="lt1"/>
              </a:buClr>
              <a:buSzPts val="1000"/>
              <a:buChar char="■"/>
              <a:defRPr>
                <a:solidFill>
                  <a:schemeClr val="lt1"/>
                </a:solidFill>
              </a:defRPr>
            </a:lvl3pPr>
            <a:lvl4pPr indent="-292100" lvl="3" marL="1828800">
              <a:spcBef>
                <a:spcPts val="0"/>
              </a:spcBef>
              <a:spcAft>
                <a:spcPts val="0"/>
              </a:spcAft>
              <a:buClr>
                <a:schemeClr val="lt1"/>
              </a:buClr>
              <a:buSzPts val="1000"/>
              <a:buChar char="●"/>
              <a:defRPr>
                <a:solidFill>
                  <a:schemeClr val="lt1"/>
                </a:solidFill>
              </a:defRPr>
            </a:lvl4pPr>
            <a:lvl5pPr indent="-292100" lvl="4" marL="2286000">
              <a:spcBef>
                <a:spcPts val="0"/>
              </a:spcBef>
              <a:spcAft>
                <a:spcPts val="0"/>
              </a:spcAft>
              <a:buClr>
                <a:schemeClr val="lt1"/>
              </a:buClr>
              <a:buSzPts val="1000"/>
              <a:buChar char="○"/>
              <a:defRPr>
                <a:solidFill>
                  <a:schemeClr val="lt1"/>
                </a:solidFill>
              </a:defRPr>
            </a:lvl5pPr>
            <a:lvl6pPr indent="-292100" lvl="5" marL="2743200">
              <a:spcBef>
                <a:spcPts val="0"/>
              </a:spcBef>
              <a:spcAft>
                <a:spcPts val="0"/>
              </a:spcAft>
              <a:buClr>
                <a:schemeClr val="lt1"/>
              </a:buClr>
              <a:buSzPts val="1000"/>
              <a:buChar char="■"/>
              <a:defRPr>
                <a:solidFill>
                  <a:schemeClr val="lt1"/>
                </a:solidFill>
              </a:defRPr>
            </a:lvl6pPr>
            <a:lvl7pPr indent="-292100" lvl="6" marL="3200400">
              <a:spcBef>
                <a:spcPts val="0"/>
              </a:spcBef>
              <a:spcAft>
                <a:spcPts val="0"/>
              </a:spcAft>
              <a:buClr>
                <a:schemeClr val="lt1"/>
              </a:buClr>
              <a:buSzPts val="1000"/>
              <a:buChar char="●"/>
              <a:defRPr>
                <a:solidFill>
                  <a:schemeClr val="lt1"/>
                </a:solidFill>
              </a:defRPr>
            </a:lvl7pPr>
            <a:lvl8pPr indent="-292100" lvl="7" marL="3657600">
              <a:spcBef>
                <a:spcPts val="0"/>
              </a:spcBef>
              <a:spcAft>
                <a:spcPts val="0"/>
              </a:spcAft>
              <a:buClr>
                <a:schemeClr val="lt1"/>
              </a:buClr>
              <a:buSzPts val="1000"/>
              <a:buChar char="○"/>
              <a:defRPr>
                <a:solidFill>
                  <a:schemeClr val="lt1"/>
                </a:solidFill>
              </a:defRPr>
            </a:lvl8pPr>
            <a:lvl9pPr indent="-292100" lvl="8" marL="4114800">
              <a:spcBef>
                <a:spcPts val="0"/>
              </a:spcBef>
              <a:spcAft>
                <a:spcPts val="0"/>
              </a:spcAft>
              <a:buClr>
                <a:schemeClr val="lt1"/>
              </a:buClr>
              <a:buSzPts val="1000"/>
              <a:buChar char="■"/>
              <a:defRPr>
                <a:solidFill>
                  <a:schemeClr val="lt1"/>
                </a:solidFill>
              </a:defRPr>
            </a:lvl9pPr>
          </a:lstStyle>
          <a:p/>
        </p:txBody>
      </p:sp>
      <p:sp>
        <p:nvSpPr>
          <p:cNvPr id="247" name="Google Shape;247;p30"/>
          <p:cNvSpPr/>
          <p:nvPr/>
        </p:nvSpPr>
        <p:spPr>
          <a:xfrm>
            <a:off x="228600" y="4820575"/>
            <a:ext cx="8686800" cy="188700"/>
          </a:xfrm>
          <a:prstGeom prst="roundRect">
            <a:avLst>
              <a:gd fmla="val 31123" name="adj"/>
            </a:avLst>
          </a:prstGeom>
          <a:solidFill>
            <a:schemeClr val="dk2"/>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248" name="Google Shape;248;p30"/>
          <p:cNvSpPr txBox="1"/>
          <p:nvPr>
            <p:ph idx="9" type="subTitle"/>
          </p:nvPr>
        </p:nvSpPr>
        <p:spPr>
          <a:xfrm>
            <a:off x="228600" y="4820575"/>
            <a:ext cx="3691500" cy="188700"/>
          </a:xfrm>
          <a:prstGeom prst="rect">
            <a:avLst/>
          </a:prstGeom>
        </p:spPr>
        <p:txBody>
          <a:bodyPr anchorCtr="0" anchor="ctr" bIns="91425" lIns="91425" spcFirstLastPara="1" rIns="91425" wrap="square" tIns="91425">
            <a:noAutofit/>
          </a:bodyPr>
          <a:lstStyle>
            <a:lvl1pPr lvl="0">
              <a:lnSpc>
                <a:spcPct val="100000"/>
              </a:lnSpc>
              <a:spcBef>
                <a:spcPts val="0"/>
              </a:spcBef>
              <a:spcAft>
                <a:spcPts val="0"/>
              </a:spcAft>
              <a:buClr>
                <a:schemeClr val="lt1"/>
              </a:buClr>
              <a:buSzPts val="800"/>
              <a:buFont typeface="Archivo"/>
              <a:buNone/>
              <a:defRPr b="0" sz="800">
                <a:solidFill>
                  <a:schemeClr val="lt1"/>
                </a:solidFill>
                <a:latin typeface="Archivo"/>
                <a:ea typeface="Archivo"/>
                <a:cs typeface="Archivo"/>
                <a:sym typeface="Archivo"/>
              </a:defRPr>
            </a:lvl1pPr>
            <a:lvl2pPr lvl="1">
              <a:lnSpc>
                <a:spcPct val="100000"/>
              </a:lnSpc>
              <a:spcBef>
                <a:spcPts val="0"/>
              </a:spcBef>
              <a:spcAft>
                <a:spcPts val="0"/>
              </a:spcAft>
              <a:buClr>
                <a:schemeClr val="lt1"/>
              </a:buClr>
              <a:buSzPts val="1400"/>
              <a:buNone/>
              <a:defRPr>
                <a:solidFill>
                  <a:schemeClr val="lt1"/>
                </a:solidFill>
              </a:defRPr>
            </a:lvl2pPr>
            <a:lvl3pPr lvl="2">
              <a:lnSpc>
                <a:spcPct val="100000"/>
              </a:lnSpc>
              <a:spcBef>
                <a:spcPts val="0"/>
              </a:spcBef>
              <a:spcAft>
                <a:spcPts val="0"/>
              </a:spcAft>
              <a:buClr>
                <a:schemeClr val="lt1"/>
              </a:buClr>
              <a:buSzPts val="1400"/>
              <a:buNone/>
              <a:defRPr>
                <a:solidFill>
                  <a:schemeClr val="lt1"/>
                </a:solidFill>
              </a:defRPr>
            </a:lvl3pPr>
            <a:lvl4pPr lvl="3">
              <a:lnSpc>
                <a:spcPct val="100000"/>
              </a:lnSpc>
              <a:spcBef>
                <a:spcPts val="0"/>
              </a:spcBef>
              <a:spcAft>
                <a:spcPts val="0"/>
              </a:spcAft>
              <a:buClr>
                <a:schemeClr val="lt1"/>
              </a:buClr>
              <a:buSzPts val="1400"/>
              <a:buNone/>
              <a:defRPr>
                <a:solidFill>
                  <a:schemeClr val="lt1"/>
                </a:solidFill>
              </a:defRPr>
            </a:lvl4pPr>
            <a:lvl5pPr lvl="4">
              <a:lnSpc>
                <a:spcPct val="100000"/>
              </a:lnSpc>
              <a:spcBef>
                <a:spcPts val="0"/>
              </a:spcBef>
              <a:spcAft>
                <a:spcPts val="0"/>
              </a:spcAft>
              <a:buClr>
                <a:schemeClr val="lt1"/>
              </a:buClr>
              <a:buSzPts val="1400"/>
              <a:buNone/>
              <a:defRPr>
                <a:solidFill>
                  <a:schemeClr val="lt1"/>
                </a:solidFill>
              </a:defRPr>
            </a:lvl5pPr>
            <a:lvl6pPr lvl="5">
              <a:lnSpc>
                <a:spcPct val="100000"/>
              </a:lnSpc>
              <a:spcBef>
                <a:spcPts val="0"/>
              </a:spcBef>
              <a:spcAft>
                <a:spcPts val="0"/>
              </a:spcAft>
              <a:buClr>
                <a:schemeClr val="lt1"/>
              </a:buClr>
              <a:buSzPts val="1400"/>
              <a:buNone/>
              <a:defRPr>
                <a:solidFill>
                  <a:schemeClr val="lt1"/>
                </a:solidFill>
              </a:defRPr>
            </a:lvl6pPr>
            <a:lvl7pPr lvl="6">
              <a:lnSpc>
                <a:spcPct val="100000"/>
              </a:lnSpc>
              <a:spcBef>
                <a:spcPts val="0"/>
              </a:spcBef>
              <a:spcAft>
                <a:spcPts val="0"/>
              </a:spcAft>
              <a:buClr>
                <a:schemeClr val="lt1"/>
              </a:buClr>
              <a:buSzPts val="1400"/>
              <a:buNone/>
              <a:defRPr>
                <a:solidFill>
                  <a:schemeClr val="lt1"/>
                </a:solidFill>
              </a:defRPr>
            </a:lvl7pPr>
            <a:lvl8pPr lvl="7">
              <a:lnSpc>
                <a:spcPct val="100000"/>
              </a:lnSpc>
              <a:spcBef>
                <a:spcPts val="0"/>
              </a:spcBef>
              <a:spcAft>
                <a:spcPts val="0"/>
              </a:spcAft>
              <a:buClr>
                <a:schemeClr val="lt1"/>
              </a:buClr>
              <a:buSzPts val="1400"/>
              <a:buNone/>
              <a:defRPr>
                <a:solidFill>
                  <a:schemeClr val="lt1"/>
                </a:solidFill>
              </a:defRPr>
            </a:lvl8pPr>
            <a:lvl9pPr lvl="8">
              <a:lnSpc>
                <a:spcPct val="100000"/>
              </a:lnSpc>
              <a:spcBef>
                <a:spcPts val="0"/>
              </a:spcBef>
              <a:spcAft>
                <a:spcPts val="0"/>
              </a:spcAft>
              <a:buClr>
                <a:schemeClr val="lt1"/>
              </a:buClr>
              <a:buSzPts val="1400"/>
              <a:buNone/>
              <a:defRPr>
                <a:solidFill>
                  <a:schemeClr val="lt1"/>
                </a:solidFill>
              </a:defRPr>
            </a:lvl9pPr>
          </a:lstStyle>
          <a:p/>
        </p:txBody>
      </p:sp>
      <p:sp>
        <p:nvSpPr>
          <p:cNvPr id="249" name="Google Shape;249;p30"/>
          <p:cNvSpPr/>
          <p:nvPr/>
        </p:nvSpPr>
        <p:spPr>
          <a:xfrm>
            <a:off x="176700" y="3614750"/>
            <a:ext cx="2868900" cy="1032300"/>
          </a:xfrm>
          <a:prstGeom prst="roundRect">
            <a:avLst>
              <a:gd fmla="val 17895" name="adj"/>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0" name="Google Shape;250;p30"/>
          <p:cNvSpPr/>
          <p:nvPr/>
        </p:nvSpPr>
        <p:spPr>
          <a:xfrm>
            <a:off x="3163575" y="223625"/>
            <a:ext cx="2817000" cy="1032300"/>
          </a:xfrm>
          <a:prstGeom prst="roundRect">
            <a:avLst>
              <a:gd fmla="val 17895" name="adj"/>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1" name="Google Shape;251;p30"/>
          <p:cNvSpPr/>
          <p:nvPr/>
        </p:nvSpPr>
        <p:spPr>
          <a:xfrm>
            <a:off x="6098550" y="3614750"/>
            <a:ext cx="2817000" cy="1032300"/>
          </a:xfrm>
          <a:prstGeom prst="roundRect">
            <a:avLst>
              <a:gd fmla="val 17895" name="adj"/>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2" name="Google Shape;252;p30"/>
          <p:cNvSpPr txBox="1"/>
          <p:nvPr>
            <p:ph idx="13" type="title"/>
          </p:nvPr>
        </p:nvSpPr>
        <p:spPr>
          <a:xfrm>
            <a:off x="336850" y="3751925"/>
            <a:ext cx="2485800" cy="895200"/>
          </a:xfrm>
          <a:prstGeom prst="rect">
            <a:avLst/>
          </a:prstGeom>
        </p:spPr>
        <p:txBody>
          <a:bodyPr anchorCtr="0" anchor="ctr" bIns="91425" lIns="91425" spcFirstLastPara="1" rIns="91425" wrap="square" tIns="91425">
            <a:normAutofit/>
          </a:bodyPr>
          <a:lstStyle>
            <a:lvl1pPr lvl="0" algn="ctr">
              <a:spcBef>
                <a:spcPts val="0"/>
              </a:spcBef>
              <a:spcAft>
                <a:spcPts val="0"/>
              </a:spcAft>
              <a:buClr>
                <a:schemeClr val="lt1"/>
              </a:buClr>
              <a:buSzPts val="11000"/>
              <a:buNone/>
              <a:defRPr sz="11000">
                <a:solidFill>
                  <a:schemeClr val="lt1"/>
                </a:solidFill>
              </a:defRPr>
            </a:lvl1pPr>
            <a:lvl2pPr lvl="1">
              <a:spcBef>
                <a:spcPts val="0"/>
              </a:spcBef>
              <a:spcAft>
                <a:spcPts val="0"/>
              </a:spcAft>
              <a:buClr>
                <a:schemeClr val="lt1"/>
              </a:buClr>
              <a:buSzPts val="1400"/>
              <a:buNone/>
              <a:defRPr>
                <a:solidFill>
                  <a:schemeClr val="lt1"/>
                </a:solidFill>
              </a:defRPr>
            </a:lvl2pPr>
            <a:lvl3pPr lvl="2">
              <a:spcBef>
                <a:spcPts val="0"/>
              </a:spcBef>
              <a:spcAft>
                <a:spcPts val="0"/>
              </a:spcAft>
              <a:buClr>
                <a:schemeClr val="lt1"/>
              </a:buClr>
              <a:buSzPts val="1400"/>
              <a:buNone/>
              <a:defRPr>
                <a:solidFill>
                  <a:schemeClr val="lt1"/>
                </a:solidFill>
              </a:defRPr>
            </a:lvl3pPr>
            <a:lvl4pPr lvl="3">
              <a:spcBef>
                <a:spcPts val="0"/>
              </a:spcBef>
              <a:spcAft>
                <a:spcPts val="0"/>
              </a:spcAft>
              <a:buClr>
                <a:schemeClr val="lt1"/>
              </a:buClr>
              <a:buSzPts val="1400"/>
              <a:buNone/>
              <a:defRPr>
                <a:solidFill>
                  <a:schemeClr val="lt1"/>
                </a:solidFill>
              </a:defRPr>
            </a:lvl4pPr>
            <a:lvl5pPr lvl="4">
              <a:spcBef>
                <a:spcPts val="0"/>
              </a:spcBef>
              <a:spcAft>
                <a:spcPts val="0"/>
              </a:spcAft>
              <a:buClr>
                <a:schemeClr val="lt1"/>
              </a:buClr>
              <a:buSzPts val="1400"/>
              <a:buNone/>
              <a:defRPr>
                <a:solidFill>
                  <a:schemeClr val="lt1"/>
                </a:solidFill>
              </a:defRPr>
            </a:lvl5pPr>
            <a:lvl6pPr lvl="5">
              <a:spcBef>
                <a:spcPts val="0"/>
              </a:spcBef>
              <a:spcAft>
                <a:spcPts val="0"/>
              </a:spcAft>
              <a:buClr>
                <a:schemeClr val="lt1"/>
              </a:buClr>
              <a:buSzPts val="1400"/>
              <a:buNone/>
              <a:defRPr>
                <a:solidFill>
                  <a:schemeClr val="lt1"/>
                </a:solidFill>
              </a:defRPr>
            </a:lvl6pPr>
            <a:lvl7pPr lvl="6">
              <a:spcBef>
                <a:spcPts val="0"/>
              </a:spcBef>
              <a:spcAft>
                <a:spcPts val="0"/>
              </a:spcAft>
              <a:buClr>
                <a:schemeClr val="lt1"/>
              </a:buClr>
              <a:buSzPts val="1400"/>
              <a:buNone/>
              <a:defRPr>
                <a:solidFill>
                  <a:schemeClr val="lt1"/>
                </a:solidFill>
              </a:defRPr>
            </a:lvl7pPr>
            <a:lvl8pPr lvl="7">
              <a:spcBef>
                <a:spcPts val="0"/>
              </a:spcBef>
              <a:spcAft>
                <a:spcPts val="0"/>
              </a:spcAft>
              <a:buClr>
                <a:schemeClr val="lt1"/>
              </a:buClr>
              <a:buSzPts val="1400"/>
              <a:buNone/>
              <a:defRPr>
                <a:solidFill>
                  <a:schemeClr val="lt1"/>
                </a:solidFill>
              </a:defRPr>
            </a:lvl8pPr>
            <a:lvl9pPr lvl="8">
              <a:spcBef>
                <a:spcPts val="0"/>
              </a:spcBef>
              <a:spcAft>
                <a:spcPts val="0"/>
              </a:spcAft>
              <a:buClr>
                <a:schemeClr val="lt1"/>
              </a:buClr>
              <a:buSzPts val="1400"/>
              <a:buNone/>
              <a:defRPr>
                <a:solidFill>
                  <a:schemeClr val="lt1"/>
                </a:solidFill>
              </a:defRPr>
            </a:lvl9pPr>
          </a:lstStyle>
          <a:p/>
        </p:txBody>
      </p:sp>
      <p:sp>
        <p:nvSpPr>
          <p:cNvPr id="253" name="Google Shape;253;p30"/>
          <p:cNvSpPr txBox="1"/>
          <p:nvPr>
            <p:ph idx="14" type="title"/>
          </p:nvPr>
        </p:nvSpPr>
        <p:spPr>
          <a:xfrm>
            <a:off x="3363725" y="339825"/>
            <a:ext cx="2485800" cy="895200"/>
          </a:xfrm>
          <a:prstGeom prst="rect">
            <a:avLst/>
          </a:prstGeom>
        </p:spPr>
        <p:txBody>
          <a:bodyPr anchorCtr="0" anchor="ctr" bIns="91425" lIns="91425" spcFirstLastPara="1" rIns="91425" wrap="square" tIns="91425">
            <a:normAutofit/>
          </a:bodyPr>
          <a:lstStyle>
            <a:lvl1pPr lvl="0" algn="ctr">
              <a:spcBef>
                <a:spcPts val="0"/>
              </a:spcBef>
              <a:spcAft>
                <a:spcPts val="0"/>
              </a:spcAft>
              <a:buClr>
                <a:schemeClr val="lt1"/>
              </a:buClr>
              <a:buSzPts val="11000"/>
              <a:buNone/>
              <a:defRPr sz="11000">
                <a:solidFill>
                  <a:schemeClr val="lt1"/>
                </a:solidFill>
              </a:defRPr>
            </a:lvl1pPr>
            <a:lvl2pPr lvl="1">
              <a:spcBef>
                <a:spcPts val="0"/>
              </a:spcBef>
              <a:spcAft>
                <a:spcPts val="0"/>
              </a:spcAft>
              <a:buClr>
                <a:schemeClr val="lt1"/>
              </a:buClr>
              <a:buSzPts val="1400"/>
              <a:buNone/>
              <a:defRPr>
                <a:solidFill>
                  <a:schemeClr val="lt1"/>
                </a:solidFill>
              </a:defRPr>
            </a:lvl2pPr>
            <a:lvl3pPr lvl="2">
              <a:spcBef>
                <a:spcPts val="0"/>
              </a:spcBef>
              <a:spcAft>
                <a:spcPts val="0"/>
              </a:spcAft>
              <a:buClr>
                <a:schemeClr val="lt1"/>
              </a:buClr>
              <a:buSzPts val="1400"/>
              <a:buNone/>
              <a:defRPr>
                <a:solidFill>
                  <a:schemeClr val="lt1"/>
                </a:solidFill>
              </a:defRPr>
            </a:lvl3pPr>
            <a:lvl4pPr lvl="3">
              <a:spcBef>
                <a:spcPts val="0"/>
              </a:spcBef>
              <a:spcAft>
                <a:spcPts val="0"/>
              </a:spcAft>
              <a:buClr>
                <a:schemeClr val="lt1"/>
              </a:buClr>
              <a:buSzPts val="1400"/>
              <a:buNone/>
              <a:defRPr>
                <a:solidFill>
                  <a:schemeClr val="lt1"/>
                </a:solidFill>
              </a:defRPr>
            </a:lvl4pPr>
            <a:lvl5pPr lvl="4">
              <a:spcBef>
                <a:spcPts val="0"/>
              </a:spcBef>
              <a:spcAft>
                <a:spcPts val="0"/>
              </a:spcAft>
              <a:buClr>
                <a:schemeClr val="lt1"/>
              </a:buClr>
              <a:buSzPts val="1400"/>
              <a:buNone/>
              <a:defRPr>
                <a:solidFill>
                  <a:schemeClr val="lt1"/>
                </a:solidFill>
              </a:defRPr>
            </a:lvl5pPr>
            <a:lvl6pPr lvl="5">
              <a:spcBef>
                <a:spcPts val="0"/>
              </a:spcBef>
              <a:spcAft>
                <a:spcPts val="0"/>
              </a:spcAft>
              <a:buClr>
                <a:schemeClr val="lt1"/>
              </a:buClr>
              <a:buSzPts val="1400"/>
              <a:buNone/>
              <a:defRPr>
                <a:solidFill>
                  <a:schemeClr val="lt1"/>
                </a:solidFill>
              </a:defRPr>
            </a:lvl6pPr>
            <a:lvl7pPr lvl="6">
              <a:spcBef>
                <a:spcPts val="0"/>
              </a:spcBef>
              <a:spcAft>
                <a:spcPts val="0"/>
              </a:spcAft>
              <a:buClr>
                <a:schemeClr val="lt1"/>
              </a:buClr>
              <a:buSzPts val="1400"/>
              <a:buNone/>
              <a:defRPr>
                <a:solidFill>
                  <a:schemeClr val="lt1"/>
                </a:solidFill>
              </a:defRPr>
            </a:lvl7pPr>
            <a:lvl8pPr lvl="7">
              <a:spcBef>
                <a:spcPts val="0"/>
              </a:spcBef>
              <a:spcAft>
                <a:spcPts val="0"/>
              </a:spcAft>
              <a:buClr>
                <a:schemeClr val="lt1"/>
              </a:buClr>
              <a:buSzPts val="1400"/>
              <a:buNone/>
              <a:defRPr>
                <a:solidFill>
                  <a:schemeClr val="lt1"/>
                </a:solidFill>
              </a:defRPr>
            </a:lvl8pPr>
            <a:lvl9pPr lvl="8">
              <a:spcBef>
                <a:spcPts val="0"/>
              </a:spcBef>
              <a:spcAft>
                <a:spcPts val="0"/>
              </a:spcAft>
              <a:buClr>
                <a:schemeClr val="lt1"/>
              </a:buClr>
              <a:buSzPts val="1400"/>
              <a:buNone/>
              <a:defRPr>
                <a:solidFill>
                  <a:schemeClr val="lt1"/>
                </a:solidFill>
              </a:defRPr>
            </a:lvl9pPr>
          </a:lstStyle>
          <a:p/>
        </p:txBody>
      </p:sp>
      <p:sp>
        <p:nvSpPr>
          <p:cNvPr id="254" name="Google Shape;254;p30"/>
          <p:cNvSpPr txBox="1"/>
          <p:nvPr>
            <p:ph idx="15" type="title"/>
          </p:nvPr>
        </p:nvSpPr>
        <p:spPr>
          <a:xfrm>
            <a:off x="6098100" y="3751925"/>
            <a:ext cx="2817000" cy="895200"/>
          </a:xfrm>
          <a:prstGeom prst="rect">
            <a:avLst/>
          </a:prstGeom>
        </p:spPr>
        <p:txBody>
          <a:bodyPr anchorCtr="0" anchor="ctr" bIns="91425" lIns="91425" spcFirstLastPara="1" rIns="91425" wrap="square" tIns="91425">
            <a:normAutofit/>
          </a:bodyPr>
          <a:lstStyle>
            <a:lvl1pPr lvl="0" algn="ctr">
              <a:spcBef>
                <a:spcPts val="0"/>
              </a:spcBef>
              <a:spcAft>
                <a:spcPts val="0"/>
              </a:spcAft>
              <a:buClr>
                <a:schemeClr val="lt1"/>
              </a:buClr>
              <a:buSzPts val="9500"/>
              <a:buNone/>
              <a:defRPr sz="9500">
                <a:solidFill>
                  <a:schemeClr val="lt1"/>
                </a:solidFill>
              </a:defRPr>
            </a:lvl1pPr>
            <a:lvl2pPr lvl="1">
              <a:spcBef>
                <a:spcPts val="0"/>
              </a:spcBef>
              <a:spcAft>
                <a:spcPts val="0"/>
              </a:spcAft>
              <a:buClr>
                <a:schemeClr val="lt1"/>
              </a:buClr>
              <a:buSzPts val="1400"/>
              <a:buNone/>
              <a:defRPr>
                <a:solidFill>
                  <a:schemeClr val="lt1"/>
                </a:solidFill>
              </a:defRPr>
            </a:lvl2pPr>
            <a:lvl3pPr lvl="2">
              <a:spcBef>
                <a:spcPts val="0"/>
              </a:spcBef>
              <a:spcAft>
                <a:spcPts val="0"/>
              </a:spcAft>
              <a:buClr>
                <a:schemeClr val="lt1"/>
              </a:buClr>
              <a:buSzPts val="1400"/>
              <a:buNone/>
              <a:defRPr>
                <a:solidFill>
                  <a:schemeClr val="lt1"/>
                </a:solidFill>
              </a:defRPr>
            </a:lvl3pPr>
            <a:lvl4pPr lvl="3">
              <a:spcBef>
                <a:spcPts val="0"/>
              </a:spcBef>
              <a:spcAft>
                <a:spcPts val="0"/>
              </a:spcAft>
              <a:buClr>
                <a:schemeClr val="lt1"/>
              </a:buClr>
              <a:buSzPts val="1400"/>
              <a:buNone/>
              <a:defRPr>
                <a:solidFill>
                  <a:schemeClr val="lt1"/>
                </a:solidFill>
              </a:defRPr>
            </a:lvl4pPr>
            <a:lvl5pPr lvl="4">
              <a:spcBef>
                <a:spcPts val="0"/>
              </a:spcBef>
              <a:spcAft>
                <a:spcPts val="0"/>
              </a:spcAft>
              <a:buClr>
                <a:schemeClr val="lt1"/>
              </a:buClr>
              <a:buSzPts val="1400"/>
              <a:buNone/>
              <a:defRPr>
                <a:solidFill>
                  <a:schemeClr val="lt1"/>
                </a:solidFill>
              </a:defRPr>
            </a:lvl5pPr>
            <a:lvl6pPr lvl="5">
              <a:spcBef>
                <a:spcPts val="0"/>
              </a:spcBef>
              <a:spcAft>
                <a:spcPts val="0"/>
              </a:spcAft>
              <a:buClr>
                <a:schemeClr val="lt1"/>
              </a:buClr>
              <a:buSzPts val="1400"/>
              <a:buNone/>
              <a:defRPr>
                <a:solidFill>
                  <a:schemeClr val="lt1"/>
                </a:solidFill>
              </a:defRPr>
            </a:lvl6pPr>
            <a:lvl7pPr lvl="6">
              <a:spcBef>
                <a:spcPts val="0"/>
              </a:spcBef>
              <a:spcAft>
                <a:spcPts val="0"/>
              </a:spcAft>
              <a:buClr>
                <a:schemeClr val="lt1"/>
              </a:buClr>
              <a:buSzPts val="1400"/>
              <a:buNone/>
              <a:defRPr>
                <a:solidFill>
                  <a:schemeClr val="lt1"/>
                </a:solidFill>
              </a:defRPr>
            </a:lvl7pPr>
            <a:lvl8pPr lvl="7">
              <a:spcBef>
                <a:spcPts val="0"/>
              </a:spcBef>
              <a:spcAft>
                <a:spcPts val="0"/>
              </a:spcAft>
              <a:buClr>
                <a:schemeClr val="lt1"/>
              </a:buClr>
              <a:buSzPts val="1400"/>
              <a:buNone/>
              <a:defRPr>
                <a:solidFill>
                  <a:schemeClr val="lt1"/>
                </a:solidFill>
              </a:defRPr>
            </a:lvl8pPr>
            <a:lvl9pPr lvl="8">
              <a:spcBef>
                <a:spcPts val="0"/>
              </a:spcBef>
              <a:spcAft>
                <a:spcPts val="0"/>
              </a:spcAft>
              <a:buClr>
                <a:schemeClr val="lt1"/>
              </a:buClr>
              <a:buSzPts val="1400"/>
              <a:buNone/>
              <a:defRPr>
                <a:solidFill>
                  <a:schemeClr val="lt1"/>
                </a:solidFill>
              </a:defRPr>
            </a:lvl9pPr>
          </a:lstStyle>
          <a:p/>
        </p:txBody>
      </p:sp>
      <p:sp>
        <p:nvSpPr>
          <p:cNvPr id="255" name="Google Shape;255;p30"/>
          <p:cNvSpPr txBox="1"/>
          <p:nvPr/>
        </p:nvSpPr>
        <p:spPr>
          <a:xfrm>
            <a:off x="8087300" y="4820575"/>
            <a:ext cx="828000" cy="188700"/>
          </a:xfrm>
          <a:prstGeom prst="rect">
            <a:avLst/>
          </a:prstGeom>
          <a:noFill/>
          <a:ln>
            <a:noFill/>
          </a:ln>
        </p:spPr>
        <p:txBody>
          <a:bodyPr anchorCtr="0" anchor="ctr" bIns="91425" lIns="91425" spcFirstLastPara="1" rIns="91425" wrap="square" tIns="91425">
            <a:noAutofit/>
          </a:bodyPr>
          <a:lstStyle/>
          <a:p>
            <a:pPr indent="0" lvl="0" marL="0" rtl="0" algn="r">
              <a:spcBef>
                <a:spcPts val="0"/>
              </a:spcBef>
              <a:spcAft>
                <a:spcPts val="0"/>
              </a:spcAft>
              <a:buNone/>
            </a:pPr>
            <a:fld id="{00000000-1234-1234-1234-123412341234}" type="slidenum">
              <a:rPr lang="en" sz="800">
                <a:solidFill>
                  <a:schemeClr val="lt1"/>
                </a:solidFill>
                <a:latin typeface="Archivo"/>
                <a:ea typeface="Archivo"/>
                <a:cs typeface="Archivo"/>
                <a:sym typeface="Archivo"/>
              </a:rPr>
              <a:t>‹#›</a:t>
            </a:fld>
            <a:endParaRPr sz="800">
              <a:solidFill>
                <a:schemeClr val="lt1"/>
              </a:solidFill>
              <a:latin typeface="Archivo"/>
              <a:ea typeface="Archivo"/>
              <a:cs typeface="Archivo"/>
              <a:sym typeface="Archivo"/>
            </a:endParaRPr>
          </a:p>
        </p:txBody>
      </p:sp>
      <p:sp>
        <p:nvSpPr>
          <p:cNvPr id="256" name="Google Shape;256;p30"/>
          <p:cNvSpPr txBox="1"/>
          <p:nvPr/>
        </p:nvSpPr>
        <p:spPr>
          <a:xfrm>
            <a:off x="-2481308" y="1833350"/>
            <a:ext cx="2658000" cy="351000"/>
          </a:xfrm>
          <a:prstGeom prst="rect">
            <a:avLst/>
          </a:prstGeom>
          <a:noFill/>
          <a:ln>
            <a:noFill/>
          </a:ln>
        </p:spPr>
        <p:txBody>
          <a:bodyPr anchorCtr="0" anchor="t" bIns="91425" lIns="91425" spcFirstLastPara="1" rIns="91425" wrap="square" tIns="91425">
            <a:spAutoFit/>
          </a:bodyPr>
          <a:lstStyle/>
          <a:p>
            <a:pPr indent="0" lvl="0" marL="0" rtl="0" algn="l">
              <a:lnSpc>
                <a:spcPct val="60000"/>
              </a:lnSpc>
              <a:spcBef>
                <a:spcPts val="0"/>
              </a:spcBef>
              <a:spcAft>
                <a:spcPts val="0"/>
              </a:spcAft>
              <a:buNone/>
            </a:pPr>
            <a:r>
              <a:rPr b="1" lang="en" sz="1800">
                <a:solidFill>
                  <a:schemeClr val="lt1"/>
                </a:solidFill>
                <a:latin typeface="Darker Grotesque"/>
                <a:ea typeface="Darker Grotesque"/>
                <a:cs typeface="Darker Grotesque"/>
                <a:sym typeface="Darker Grotesque"/>
              </a:rPr>
              <a:t>100K</a:t>
            </a:r>
            <a:endParaRPr b="1" sz="1800">
              <a:solidFill>
                <a:schemeClr val="lt1"/>
              </a:solidFill>
              <a:latin typeface="Darker Grotesque"/>
              <a:ea typeface="Darker Grotesque"/>
              <a:cs typeface="Darker Grotesque"/>
              <a:sym typeface="Darker Grotesque"/>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roduct slide">
  <p:cSld name="CUSTOM_10">
    <p:spTree>
      <p:nvGrpSpPr>
        <p:cNvPr id="257" name="Shape 257"/>
        <p:cNvGrpSpPr/>
        <p:nvPr/>
      </p:nvGrpSpPr>
      <p:grpSpPr>
        <a:xfrm>
          <a:off x="0" y="0"/>
          <a:ext cx="0" cy="0"/>
          <a:chOff x="0" y="0"/>
          <a:chExt cx="0" cy="0"/>
        </a:xfrm>
      </p:grpSpPr>
      <p:sp>
        <p:nvSpPr>
          <p:cNvPr id="258" name="Google Shape;258;p31"/>
          <p:cNvSpPr/>
          <p:nvPr>
            <p:ph idx="2" type="pic"/>
          </p:nvPr>
        </p:nvSpPr>
        <p:spPr>
          <a:xfrm>
            <a:off x="228600" y="3200450"/>
            <a:ext cx="8686800" cy="1446600"/>
          </a:xfrm>
          <a:prstGeom prst="roundRect">
            <a:avLst>
              <a:gd fmla="val 16667" name="adj"/>
            </a:avLst>
          </a:prstGeom>
          <a:noFill/>
          <a:ln>
            <a:noFill/>
          </a:ln>
        </p:spPr>
      </p:sp>
      <p:sp>
        <p:nvSpPr>
          <p:cNvPr id="259" name="Google Shape;259;p31"/>
          <p:cNvSpPr/>
          <p:nvPr/>
        </p:nvSpPr>
        <p:spPr>
          <a:xfrm>
            <a:off x="228600" y="4820575"/>
            <a:ext cx="8686800" cy="188700"/>
          </a:xfrm>
          <a:prstGeom prst="roundRect">
            <a:avLst>
              <a:gd fmla="val 31123" name="adj"/>
            </a:avLst>
          </a:prstGeom>
          <a:solidFill>
            <a:schemeClr val="dk2"/>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260" name="Google Shape;260;p31"/>
          <p:cNvSpPr txBox="1"/>
          <p:nvPr>
            <p:ph idx="1" type="subTitle"/>
          </p:nvPr>
        </p:nvSpPr>
        <p:spPr>
          <a:xfrm>
            <a:off x="228600" y="4820575"/>
            <a:ext cx="3691500" cy="188700"/>
          </a:xfrm>
          <a:prstGeom prst="rect">
            <a:avLst/>
          </a:prstGeom>
        </p:spPr>
        <p:txBody>
          <a:bodyPr anchorCtr="0" anchor="ctr" bIns="91425" lIns="91425" spcFirstLastPara="1" rIns="91425" wrap="square" tIns="91425">
            <a:noAutofit/>
          </a:bodyPr>
          <a:lstStyle>
            <a:lvl1pPr lvl="0">
              <a:lnSpc>
                <a:spcPct val="100000"/>
              </a:lnSpc>
              <a:spcBef>
                <a:spcPts val="0"/>
              </a:spcBef>
              <a:spcAft>
                <a:spcPts val="0"/>
              </a:spcAft>
              <a:buClr>
                <a:schemeClr val="lt1"/>
              </a:buClr>
              <a:buSzPts val="800"/>
              <a:buFont typeface="Archivo"/>
              <a:buNone/>
              <a:defRPr b="0" sz="800">
                <a:solidFill>
                  <a:schemeClr val="lt1"/>
                </a:solidFill>
                <a:latin typeface="Archivo"/>
                <a:ea typeface="Archivo"/>
                <a:cs typeface="Archivo"/>
                <a:sym typeface="Archivo"/>
              </a:defRPr>
            </a:lvl1pPr>
            <a:lvl2pPr lvl="1">
              <a:lnSpc>
                <a:spcPct val="100000"/>
              </a:lnSpc>
              <a:spcBef>
                <a:spcPts val="0"/>
              </a:spcBef>
              <a:spcAft>
                <a:spcPts val="0"/>
              </a:spcAft>
              <a:buClr>
                <a:schemeClr val="lt1"/>
              </a:buClr>
              <a:buSzPts val="1400"/>
              <a:buNone/>
              <a:defRPr>
                <a:solidFill>
                  <a:schemeClr val="lt1"/>
                </a:solidFill>
              </a:defRPr>
            </a:lvl2pPr>
            <a:lvl3pPr lvl="2">
              <a:lnSpc>
                <a:spcPct val="100000"/>
              </a:lnSpc>
              <a:spcBef>
                <a:spcPts val="0"/>
              </a:spcBef>
              <a:spcAft>
                <a:spcPts val="0"/>
              </a:spcAft>
              <a:buClr>
                <a:schemeClr val="lt1"/>
              </a:buClr>
              <a:buSzPts val="1400"/>
              <a:buNone/>
              <a:defRPr>
                <a:solidFill>
                  <a:schemeClr val="lt1"/>
                </a:solidFill>
              </a:defRPr>
            </a:lvl3pPr>
            <a:lvl4pPr lvl="3">
              <a:lnSpc>
                <a:spcPct val="100000"/>
              </a:lnSpc>
              <a:spcBef>
                <a:spcPts val="0"/>
              </a:spcBef>
              <a:spcAft>
                <a:spcPts val="0"/>
              </a:spcAft>
              <a:buClr>
                <a:schemeClr val="lt1"/>
              </a:buClr>
              <a:buSzPts val="1400"/>
              <a:buNone/>
              <a:defRPr>
                <a:solidFill>
                  <a:schemeClr val="lt1"/>
                </a:solidFill>
              </a:defRPr>
            </a:lvl4pPr>
            <a:lvl5pPr lvl="4">
              <a:lnSpc>
                <a:spcPct val="100000"/>
              </a:lnSpc>
              <a:spcBef>
                <a:spcPts val="0"/>
              </a:spcBef>
              <a:spcAft>
                <a:spcPts val="0"/>
              </a:spcAft>
              <a:buClr>
                <a:schemeClr val="lt1"/>
              </a:buClr>
              <a:buSzPts val="1400"/>
              <a:buNone/>
              <a:defRPr>
                <a:solidFill>
                  <a:schemeClr val="lt1"/>
                </a:solidFill>
              </a:defRPr>
            </a:lvl5pPr>
            <a:lvl6pPr lvl="5">
              <a:lnSpc>
                <a:spcPct val="100000"/>
              </a:lnSpc>
              <a:spcBef>
                <a:spcPts val="0"/>
              </a:spcBef>
              <a:spcAft>
                <a:spcPts val="0"/>
              </a:spcAft>
              <a:buClr>
                <a:schemeClr val="lt1"/>
              </a:buClr>
              <a:buSzPts val="1400"/>
              <a:buNone/>
              <a:defRPr>
                <a:solidFill>
                  <a:schemeClr val="lt1"/>
                </a:solidFill>
              </a:defRPr>
            </a:lvl6pPr>
            <a:lvl7pPr lvl="6">
              <a:lnSpc>
                <a:spcPct val="100000"/>
              </a:lnSpc>
              <a:spcBef>
                <a:spcPts val="0"/>
              </a:spcBef>
              <a:spcAft>
                <a:spcPts val="0"/>
              </a:spcAft>
              <a:buClr>
                <a:schemeClr val="lt1"/>
              </a:buClr>
              <a:buSzPts val="1400"/>
              <a:buNone/>
              <a:defRPr>
                <a:solidFill>
                  <a:schemeClr val="lt1"/>
                </a:solidFill>
              </a:defRPr>
            </a:lvl7pPr>
            <a:lvl8pPr lvl="7">
              <a:lnSpc>
                <a:spcPct val="100000"/>
              </a:lnSpc>
              <a:spcBef>
                <a:spcPts val="0"/>
              </a:spcBef>
              <a:spcAft>
                <a:spcPts val="0"/>
              </a:spcAft>
              <a:buClr>
                <a:schemeClr val="lt1"/>
              </a:buClr>
              <a:buSzPts val="1400"/>
              <a:buNone/>
              <a:defRPr>
                <a:solidFill>
                  <a:schemeClr val="lt1"/>
                </a:solidFill>
              </a:defRPr>
            </a:lvl8pPr>
            <a:lvl9pPr lvl="8">
              <a:lnSpc>
                <a:spcPct val="100000"/>
              </a:lnSpc>
              <a:spcBef>
                <a:spcPts val="0"/>
              </a:spcBef>
              <a:spcAft>
                <a:spcPts val="0"/>
              </a:spcAft>
              <a:buClr>
                <a:schemeClr val="lt1"/>
              </a:buClr>
              <a:buSzPts val="1400"/>
              <a:buNone/>
              <a:defRPr>
                <a:solidFill>
                  <a:schemeClr val="lt1"/>
                </a:solidFill>
              </a:defRPr>
            </a:lvl9pPr>
          </a:lstStyle>
          <a:p/>
        </p:txBody>
      </p:sp>
      <p:sp>
        <p:nvSpPr>
          <p:cNvPr id="261" name="Google Shape;261;p31"/>
          <p:cNvSpPr txBox="1"/>
          <p:nvPr>
            <p:ph type="title"/>
          </p:nvPr>
        </p:nvSpPr>
        <p:spPr>
          <a:xfrm>
            <a:off x="228600" y="1917525"/>
            <a:ext cx="8686800" cy="1109400"/>
          </a:xfrm>
          <a:prstGeom prst="rect">
            <a:avLst/>
          </a:prstGeom>
        </p:spPr>
        <p:txBody>
          <a:bodyPr anchorCtr="0" anchor="t" bIns="91425" lIns="91425" spcFirstLastPara="1" rIns="91425" wrap="square" tIns="91425">
            <a:noAutofit/>
          </a:bodyPr>
          <a:lstStyle>
            <a:lvl1pPr lvl="0">
              <a:spcBef>
                <a:spcPts val="0"/>
              </a:spcBef>
              <a:spcAft>
                <a:spcPts val="0"/>
              </a:spcAft>
              <a:buSzPts val="12000"/>
              <a:buNone/>
              <a:defRPr sz="12000"/>
            </a:lvl1pPr>
            <a:lvl2pPr lvl="1">
              <a:spcBef>
                <a:spcPts val="0"/>
              </a:spcBef>
              <a:spcAft>
                <a:spcPts val="0"/>
              </a:spcAft>
              <a:buSzPts val="12000"/>
              <a:buNone/>
              <a:defRPr sz="12000"/>
            </a:lvl2pPr>
            <a:lvl3pPr lvl="2">
              <a:spcBef>
                <a:spcPts val="0"/>
              </a:spcBef>
              <a:spcAft>
                <a:spcPts val="0"/>
              </a:spcAft>
              <a:buSzPts val="12000"/>
              <a:buNone/>
              <a:defRPr sz="12000"/>
            </a:lvl3pPr>
            <a:lvl4pPr lvl="3">
              <a:spcBef>
                <a:spcPts val="0"/>
              </a:spcBef>
              <a:spcAft>
                <a:spcPts val="0"/>
              </a:spcAft>
              <a:buSzPts val="12000"/>
              <a:buNone/>
              <a:defRPr sz="12000"/>
            </a:lvl4pPr>
            <a:lvl5pPr lvl="4">
              <a:spcBef>
                <a:spcPts val="0"/>
              </a:spcBef>
              <a:spcAft>
                <a:spcPts val="0"/>
              </a:spcAft>
              <a:buSzPts val="12000"/>
              <a:buNone/>
              <a:defRPr sz="12000"/>
            </a:lvl5pPr>
            <a:lvl6pPr lvl="5">
              <a:spcBef>
                <a:spcPts val="0"/>
              </a:spcBef>
              <a:spcAft>
                <a:spcPts val="0"/>
              </a:spcAft>
              <a:buSzPts val="12000"/>
              <a:buNone/>
              <a:defRPr sz="12000"/>
            </a:lvl6pPr>
            <a:lvl7pPr lvl="6">
              <a:spcBef>
                <a:spcPts val="0"/>
              </a:spcBef>
              <a:spcAft>
                <a:spcPts val="0"/>
              </a:spcAft>
              <a:buSzPts val="12000"/>
              <a:buNone/>
              <a:defRPr sz="12000"/>
            </a:lvl7pPr>
            <a:lvl8pPr lvl="7">
              <a:spcBef>
                <a:spcPts val="0"/>
              </a:spcBef>
              <a:spcAft>
                <a:spcPts val="0"/>
              </a:spcAft>
              <a:buSzPts val="12000"/>
              <a:buNone/>
              <a:defRPr sz="12000"/>
            </a:lvl8pPr>
            <a:lvl9pPr lvl="8">
              <a:spcBef>
                <a:spcPts val="0"/>
              </a:spcBef>
              <a:spcAft>
                <a:spcPts val="0"/>
              </a:spcAft>
              <a:buSzPts val="12000"/>
              <a:buNone/>
              <a:defRPr sz="12000"/>
            </a:lvl9pPr>
          </a:lstStyle>
          <a:p/>
        </p:txBody>
      </p:sp>
      <p:sp>
        <p:nvSpPr>
          <p:cNvPr id="262" name="Google Shape;262;p31"/>
          <p:cNvSpPr txBox="1"/>
          <p:nvPr>
            <p:ph idx="3" type="body"/>
          </p:nvPr>
        </p:nvSpPr>
        <p:spPr>
          <a:xfrm>
            <a:off x="5349150" y="248725"/>
            <a:ext cx="3452700" cy="1446600"/>
          </a:xfrm>
          <a:prstGeom prst="rect">
            <a:avLst/>
          </a:prstGeom>
        </p:spPr>
        <p:txBody>
          <a:bodyPr anchorCtr="0" anchor="t" bIns="91425" lIns="91425" spcFirstLastPara="1" rIns="91425" wrap="square" tIns="91425">
            <a:noAutofit/>
          </a:bodyPr>
          <a:lstStyle>
            <a:lvl1pPr indent="-292100" lvl="0" marL="457200">
              <a:spcBef>
                <a:spcPts val="0"/>
              </a:spcBef>
              <a:spcAft>
                <a:spcPts val="0"/>
              </a:spcAft>
              <a:buSzPts val="1000"/>
              <a:buChar char="●"/>
              <a:defRPr/>
            </a:lvl1pPr>
            <a:lvl2pPr indent="-292100" lvl="1" marL="914400">
              <a:spcBef>
                <a:spcPts val="0"/>
              </a:spcBef>
              <a:spcAft>
                <a:spcPts val="0"/>
              </a:spcAft>
              <a:buSzPts val="1000"/>
              <a:buChar char="○"/>
              <a:defRPr/>
            </a:lvl2pPr>
            <a:lvl3pPr indent="-292100" lvl="2" marL="1371600">
              <a:spcBef>
                <a:spcPts val="0"/>
              </a:spcBef>
              <a:spcAft>
                <a:spcPts val="0"/>
              </a:spcAft>
              <a:buSzPts val="1000"/>
              <a:buChar char="■"/>
              <a:defRPr/>
            </a:lvl3pPr>
            <a:lvl4pPr indent="-292100" lvl="3" marL="1828800">
              <a:spcBef>
                <a:spcPts val="0"/>
              </a:spcBef>
              <a:spcAft>
                <a:spcPts val="0"/>
              </a:spcAft>
              <a:buSzPts val="1000"/>
              <a:buChar char="●"/>
              <a:defRPr/>
            </a:lvl4pPr>
            <a:lvl5pPr indent="-292100" lvl="4" marL="2286000">
              <a:spcBef>
                <a:spcPts val="0"/>
              </a:spcBef>
              <a:spcAft>
                <a:spcPts val="0"/>
              </a:spcAft>
              <a:buSzPts val="1000"/>
              <a:buChar char="○"/>
              <a:defRPr/>
            </a:lvl5pPr>
            <a:lvl6pPr indent="-292100" lvl="5" marL="2743200">
              <a:spcBef>
                <a:spcPts val="0"/>
              </a:spcBef>
              <a:spcAft>
                <a:spcPts val="0"/>
              </a:spcAft>
              <a:buSzPts val="1000"/>
              <a:buChar char="■"/>
              <a:defRPr/>
            </a:lvl6pPr>
            <a:lvl7pPr indent="-292100" lvl="6" marL="3200400">
              <a:spcBef>
                <a:spcPts val="0"/>
              </a:spcBef>
              <a:spcAft>
                <a:spcPts val="0"/>
              </a:spcAft>
              <a:buSzPts val="1000"/>
              <a:buChar char="●"/>
              <a:defRPr/>
            </a:lvl7pPr>
            <a:lvl8pPr indent="-292100" lvl="7" marL="3657600">
              <a:spcBef>
                <a:spcPts val="0"/>
              </a:spcBef>
              <a:spcAft>
                <a:spcPts val="0"/>
              </a:spcAft>
              <a:buSzPts val="1000"/>
              <a:buChar char="○"/>
              <a:defRPr/>
            </a:lvl8pPr>
            <a:lvl9pPr indent="-292100" lvl="8" marL="4114800">
              <a:spcBef>
                <a:spcPts val="0"/>
              </a:spcBef>
              <a:spcAft>
                <a:spcPts val="0"/>
              </a:spcAft>
              <a:buSzPts val="1000"/>
              <a:buChar char="■"/>
              <a:defRPr/>
            </a:lvl9pPr>
          </a:lstStyle>
          <a:p/>
        </p:txBody>
      </p:sp>
      <p:sp>
        <p:nvSpPr>
          <p:cNvPr id="263" name="Google Shape;263;p31"/>
          <p:cNvSpPr txBox="1"/>
          <p:nvPr/>
        </p:nvSpPr>
        <p:spPr>
          <a:xfrm>
            <a:off x="8087300" y="4820575"/>
            <a:ext cx="828000" cy="188700"/>
          </a:xfrm>
          <a:prstGeom prst="rect">
            <a:avLst/>
          </a:prstGeom>
          <a:noFill/>
          <a:ln>
            <a:noFill/>
          </a:ln>
        </p:spPr>
        <p:txBody>
          <a:bodyPr anchorCtr="0" anchor="ctr" bIns="91425" lIns="91425" spcFirstLastPara="1" rIns="91425" wrap="square" tIns="91425">
            <a:noAutofit/>
          </a:bodyPr>
          <a:lstStyle/>
          <a:p>
            <a:pPr indent="0" lvl="0" marL="0" rtl="0" algn="r">
              <a:spcBef>
                <a:spcPts val="0"/>
              </a:spcBef>
              <a:spcAft>
                <a:spcPts val="0"/>
              </a:spcAft>
              <a:buNone/>
            </a:pPr>
            <a:fld id="{00000000-1234-1234-1234-123412341234}" type="slidenum">
              <a:rPr lang="en" sz="800">
                <a:solidFill>
                  <a:schemeClr val="lt1"/>
                </a:solidFill>
                <a:latin typeface="Archivo"/>
                <a:ea typeface="Archivo"/>
                <a:cs typeface="Archivo"/>
                <a:sym typeface="Archivo"/>
              </a:rPr>
              <a:t>‹#›</a:t>
            </a:fld>
            <a:endParaRPr sz="800">
              <a:solidFill>
                <a:schemeClr val="lt1"/>
              </a:solidFill>
              <a:latin typeface="Archivo"/>
              <a:ea typeface="Archivo"/>
              <a:cs typeface="Archivo"/>
              <a:sym typeface="Archivo"/>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Google Shape;18;p4"/>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19" name="Google Shape;19;p4"/>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hank You">
  <p:cSld name="MAIN_POINT">
    <p:spTree>
      <p:nvGrpSpPr>
        <p:cNvPr id="264" name="Shape 264"/>
        <p:cNvGrpSpPr/>
        <p:nvPr/>
      </p:nvGrpSpPr>
      <p:grpSpPr>
        <a:xfrm>
          <a:off x="0" y="0"/>
          <a:ext cx="0" cy="0"/>
          <a:chOff x="0" y="0"/>
          <a:chExt cx="0" cy="0"/>
        </a:xfrm>
      </p:grpSpPr>
      <p:sp>
        <p:nvSpPr>
          <p:cNvPr id="265" name="Google Shape;265;p32"/>
          <p:cNvSpPr/>
          <p:nvPr>
            <p:ph idx="2" type="pic"/>
          </p:nvPr>
        </p:nvSpPr>
        <p:spPr>
          <a:xfrm>
            <a:off x="228600" y="223625"/>
            <a:ext cx="8686800" cy="1446600"/>
          </a:xfrm>
          <a:prstGeom prst="roundRect">
            <a:avLst>
              <a:gd fmla="val 16667" name="adj"/>
            </a:avLst>
          </a:prstGeom>
          <a:noFill/>
          <a:ln>
            <a:noFill/>
          </a:ln>
        </p:spPr>
      </p:sp>
      <p:sp>
        <p:nvSpPr>
          <p:cNvPr id="266" name="Google Shape;266;p32"/>
          <p:cNvSpPr txBox="1"/>
          <p:nvPr>
            <p:ph type="title"/>
          </p:nvPr>
        </p:nvSpPr>
        <p:spPr>
          <a:xfrm>
            <a:off x="2491100" y="1960225"/>
            <a:ext cx="6538500" cy="2959800"/>
          </a:xfrm>
          <a:prstGeom prst="rect">
            <a:avLst/>
          </a:prstGeom>
        </p:spPr>
        <p:txBody>
          <a:bodyPr anchorCtr="0" anchor="t" bIns="91425" lIns="91425" spcFirstLastPara="1" rIns="91425" wrap="square" tIns="91425">
            <a:noAutofit/>
          </a:bodyPr>
          <a:lstStyle>
            <a:lvl1pPr lvl="0" algn="r">
              <a:spcBef>
                <a:spcPts val="0"/>
              </a:spcBef>
              <a:spcAft>
                <a:spcPts val="0"/>
              </a:spcAft>
              <a:buSzPts val="15900"/>
              <a:buNone/>
              <a:defRPr sz="15900"/>
            </a:lvl1pPr>
            <a:lvl2pPr lvl="1" algn="r">
              <a:spcBef>
                <a:spcPts val="0"/>
              </a:spcBef>
              <a:spcAft>
                <a:spcPts val="0"/>
              </a:spcAft>
              <a:buSzPts val="15900"/>
              <a:buNone/>
              <a:defRPr sz="15900"/>
            </a:lvl2pPr>
            <a:lvl3pPr lvl="2" algn="r">
              <a:spcBef>
                <a:spcPts val="0"/>
              </a:spcBef>
              <a:spcAft>
                <a:spcPts val="0"/>
              </a:spcAft>
              <a:buSzPts val="15900"/>
              <a:buNone/>
              <a:defRPr sz="15900"/>
            </a:lvl3pPr>
            <a:lvl4pPr lvl="3" algn="r">
              <a:spcBef>
                <a:spcPts val="0"/>
              </a:spcBef>
              <a:spcAft>
                <a:spcPts val="0"/>
              </a:spcAft>
              <a:buSzPts val="15900"/>
              <a:buNone/>
              <a:defRPr sz="15900"/>
            </a:lvl4pPr>
            <a:lvl5pPr lvl="4" algn="r">
              <a:spcBef>
                <a:spcPts val="0"/>
              </a:spcBef>
              <a:spcAft>
                <a:spcPts val="0"/>
              </a:spcAft>
              <a:buSzPts val="15900"/>
              <a:buNone/>
              <a:defRPr sz="15900"/>
            </a:lvl5pPr>
            <a:lvl6pPr lvl="5" algn="r">
              <a:spcBef>
                <a:spcPts val="0"/>
              </a:spcBef>
              <a:spcAft>
                <a:spcPts val="0"/>
              </a:spcAft>
              <a:buSzPts val="15900"/>
              <a:buNone/>
              <a:defRPr sz="15900"/>
            </a:lvl6pPr>
            <a:lvl7pPr lvl="6" algn="r">
              <a:spcBef>
                <a:spcPts val="0"/>
              </a:spcBef>
              <a:spcAft>
                <a:spcPts val="0"/>
              </a:spcAft>
              <a:buSzPts val="15900"/>
              <a:buNone/>
              <a:defRPr sz="15900"/>
            </a:lvl7pPr>
            <a:lvl8pPr lvl="7" algn="r">
              <a:spcBef>
                <a:spcPts val="0"/>
              </a:spcBef>
              <a:spcAft>
                <a:spcPts val="0"/>
              </a:spcAft>
              <a:buSzPts val="15900"/>
              <a:buNone/>
              <a:defRPr sz="15900"/>
            </a:lvl8pPr>
            <a:lvl9pPr lvl="8" algn="r">
              <a:spcBef>
                <a:spcPts val="0"/>
              </a:spcBef>
              <a:spcAft>
                <a:spcPts val="0"/>
              </a:spcAft>
              <a:buSzPts val="15900"/>
              <a:buNone/>
              <a:defRPr sz="15900"/>
            </a:lvl9pPr>
          </a:lstStyle>
          <a:p/>
        </p:txBody>
      </p:sp>
      <p:sp>
        <p:nvSpPr>
          <p:cNvPr id="267" name="Google Shape;267;p32"/>
          <p:cNvSpPr txBox="1"/>
          <p:nvPr>
            <p:ph idx="1" type="body"/>
          </p:nvPr>
        </p:nvSpPr>
        <p:spPr>
          <a:xfrm>
            <a:off x="228600" y="1705850"/>
            <a:ext cx="2262600" cy="623400"/>
          </a:xfrm>
          <a:prstGeom prst="rect">
            <a:avLst/>
          </a:prstGeom>
        </p:spPr>
        <p:txBody>
          <a:bodyPr anchorCtr="0" anchor="t" bIns="91425" lIns="91425" spcFirstLastPara="1" rIns="91425" wrap="square" tIns="91425">
            <a:noAutofit/>
          </a:bodyPr>
          <a:lstStyle>
            <a:lvl1pPr indent="-292100" lvl="0" marL="457200">
              <a:spcBef>
                <a:spcPts val="0"/>
              </a:spcBef>
              <a:spcAft>
                <a:spcPts val="0"/>
              </a:spcAft>
              <a:buSzPts val="1000"/>
              <a:buChar char="●"/>
              <a:defRPr b="1"/>
            </a:lvl1pPr>
            <a:lvl2pPr indent="-292100" lvl="1" marL="914400">
              <a:spcBef>
                <a:spcPts val="0"/>
              </a:spcBef>
              <a:spcAft>
                <a:spcPts val="0"/>
              </a:spcAft>
              <a:buSzPts val="1000"/>
              <a:buChar char="○"/>
              <a:defRPr b="1"/>
            </a:lvl2pPr>
            <a:lvl3pPr indent="-292100" lvl="2" marL="1371600">
              <a:spcBef>
                <a:spcPts val="0"/>
              </a:spcBef>
              <a:spcAft>
                <a:spcPts val="0"/>
              </a:spcAft>
              <a:buSzPts val="1000"/>
              <a:buChar char="■"/>
              <a:defRPr b="1"/>
            </a:lvl3pPr>
            <a:lvl4pPr indent="-292100" lvl="3" marL="1828800">
              <a:spcBef>
                <a:spcPts val="0"/>
              </a:spcBef>
              <a:spcAft>
                <a:spcPts val="0"/>
              </a:spcAft>
              <a:buSzPts val="1000"/>
              <a:buChar char="●"/>
              <a:defRPr b="1"/>
            </a:lvl4pPr>
            <a:lvl5pPr indent="-292100" lvl="4" marL="2286000">
              <a:spcBef>
                <a:spcPts val="0"/>
              </a:spcBef>
              <a:spcAft>
                <a:spcPts val="0"/>
              </a:spcAft>
              <a:buSzPts val="1000"/>
              <a:buChar char="○"/>
              <a:defRPr b="1"/>
            </a:lvl5pPr>
            <a:lvl6pPr indent="-292100" lvl="5" marL="2743200">
              <a:spcBef>
                <a:spcPts val="0"/>
              </a:spcBef>
              <a:spcAft>
                <a:spcPts val="0"/>
              </a:spcAft>
              <a:buSzPts val="1000"/>
              <a:buChar char="■"/>
              <a:defRPr b="1"/>
            </a:lvl6pPr>
            <a:lvl7pPr indent="-292100" lvl="6" marL="3200400">
              <a:spcBef>
                <a:spcPts val="0"/>
              </a:spcBef>
              <a:spcAft>
                <a:spcPts val="0"/>
              </a:spcAft>
              <a:buSzPts val="1000"/>
              <a:buChar char="●"/>
              <a:defRPr b="1"/>
            </a:lvl7pPr>
            <a:lvl8pPr indent="-292100" lvl="7" marL="3657600">
              <a:spcBef>
                <a:spcPts val="0"/>
              </a:spcBef>
              <a:spcAft>
                <a:spcPts val="0"/>
              </a:spcAft>
              <a:buSzPts val="1000"/>
              <a:buChar char="○"/>
              <a:defRPr b="1"/>
            </a:lvl8pPr>
            <a:lvl9pPr indent="-292100" lvl="8" marL="4114800">
              <a:spcBef>
                <a:spcPts val="0"/>
              </a:spcBef>
              <a:spcAft>
                <a:spcPts val="0"/>
              </a:spcAft>
              <a:buSzPts val="1000"/>
              <a:buChar char="■"/>
              <a:defRPr b="1"/>
            </a:lvl9pPr>
          </a:lstStyle>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Appendix">
  <p:cSld name="CUSTOM_6">
    <p:bg>
      <p:bgPr>
        <a:solidFill>
          <a:schemeClr val="accent1"/>
        </a:solidFill>
      </p:bgPr>
    </p:bg>
    <p:spTree>
      <p:nvGrpSpPr>
        <p:cNvPr id="268" name="Shape 268"/>
        <p:cNvGrpSpPr/>
        <p:nvPr/>
      </p:nvGrpSpPr>
      <p:grpSpPr>
        <a:xfrm>
          <a:off x="0" y="0"/>
          <a:ext cx="0" cy="0"/>
          <a:chOff x="0" y="0"/>
          <a:chExt cx="0" cy="0"/>
        </a:xfrm>
      </p:grpSpPr>
      <p:sp>
        <p:nvSpPr>
          <p:cNvPr id="269" name="Google Shape;269;p33"/>
          <p:cNvSpPr txBox="1"/>
          <p:nvPr>
            <p:ph type="title"/>
          </p:nvPr>
        </p:nvSpPr>
        <p:spPr>
          <a:xfrm>
            <a:off x="342900" y="223625"/>
            <a:ext cx="8525100" cy="1835400"/>
          </a:xfrm>
          <a:prstGeom prst="rect">
            <a:avLst/>
          </a:prstGeom>
        </p:spPr>
        <p:txBody>
          <a:bodyPr anchorCtr="0" anchor="t" bIns="91425" lIns="91425" spcFirstLastPara="1" rIns="91425" wrap="square" tIns="91425">
            <a:noAutofit/>
          </a:bodyPr>
          <a:lstStyle>
            <a:lvl1pPr lvl="0">
              <a:spcBef>
                <a:spcPts val="0"/>
              </a:spcBef>
              <a:spcAft>
                <a:spcPts val="0"/>
              </a:spcAft>
              <a:buClr>
                <a:schemeClr val="lt1"/>
              </a:buClr>
              <a:buSzPts val="15000"/>
              <a:buNone/>
              <a:defRPr sz="15000">
                <a:solidFill>
                  <a:schemeClr val="lt1"/>
                </a:solidFill>
              </a:defRPr>
            </a:lvl1pPr>
            <a:lvl2pPr lvl="1">
              <a:spcBef>
                <a:spcPts val="0"/>
              </a:spcBef>
              <a:spcAft>
                <a:spcPts val="0"/>
              </a:spcAft>
              <a:buClr>
                <a:schemeClr val="lt1"/>
              </a:buClr>
              <a:buSzPts val="15000"/>
              <a:buNone/>
              <a:defRPr sz="15000">
                <a:solidFill>
                  <a:schemeClr val="lt1"/>
                </a:solidFill>
              </a:defRPr>
            </a:lvl2pPr>
            <a:lvl3pPr lvl="2">
              <a:spcBef>
                <a:spcPts val="0"/>
              </a:spcBef>
              <a:spcAft>
                <a:spcPts val="0"/>
              </a:spcAft>
              <a:buClr>
                <a:schemeClr val="lt1"/>
              </a:buClr>
              <a:buSzPts val="15000"/>
              <a:buNone/>
              <a:defRPr sz="15000">
                <a:solidFill>
                  <a:schemeClr val="lt1"/>
                </a:solidFill>
              </a:defRPr>
            </a:lvl3pPr>
            <a:lvl4pPr lvl="3">
              <a:spcBef>
                <a:spcPts val="0"/>
              </a:spcBef>
              <a:spcAft>
                <a:spcPts val="0"/>
              </a:spcAft>
              <a:buClr>
                <a:schemeClr val="lt1"/>
              </a:buClr>
              <a:buSzPts val="15000"/>
              <a:buNone/>
              <a:defRPr sz="15000">
                <a:solidFill>
                  <a:schemeClr val="lt1"/>
                </a:solidFill>
              </a:defRPr>
            </a:lvl4pPr>
            <a:lvl5pPr lvl="4">
              <a:spcBef>
                <a:spcPts val="0"/>
              </a:spcBef>
              <a:spcAft>
                <a:spcPts val="0"/>
              </a:spcAft>
              <a:buClr>
                <a:schemeClr val="lt1"/>
              </a:buClr>
              <a:buSzPts val="15000"/>
              <a:buNone/>
              <a:defRPr sz="15000">
                <a:solidFill>
                  <a:schemeClr val="lt1"/>
                </a:solidFill>
              </a:defRPr>
            </a:lvl5pPr>
            <a:lvl6pPr lvl="5">
              <a:spcBef>
                <a:spcPts val="0"/>
              </a:spcBef>
              <a:spcAft>
                <a:spcPts val="0"/>
              </a:spcAft>
              <a:buClr>
                <a:schemeClr val="lt1"/>
              </a:buClr>
              <a:buSzPts val="15000"/>
              <a:buNone/>
              <a:defRPr sz="15000">
                <a:solidFill>
                  <a:schemeClr val="lt1"/>
                </a:solidFill>
              </a:defRPr>
            </a:lvl6pPr>
            <a:lvl7pPr lvl="6">
              <a:spcBef>
                <a:spcPts val="0"/>
              </a:spcBef>
              <a:spcAft>
                <a:spcPts val="0"/>
              </a:spcAft>
              <a:buClr>
                <a:schemeClr val="lt1"/>
              </a:buClr>
              <a:buSzPts val="15000"/>
              <a:buNone/>
              <a:defRPr sz="15000">
                <a:solidFill>
                  <a:schemeClr val="lt1"/>
                </a:solidFill>
              </a:defRPr>
            </a:lvl7pPr>
            <a:lvl8pPr lvl="7">
              <a:spcBef>
                <a:spcPts val="0"/>
              </a:spcBef>
              <a:spcAft>
                <a:spcPts val="0"/>
              </a:spcAft>
              <a:buClr>
                <a:schemeClr val="lt1"/>
              </a:buClr>
              <a:buSzPts val="15000"/>
              <a:buNone/>
              <a:defRPr sz="15000">
                <a:solidFill>
                  <a:schemeClr val="lt1"/>
                </a:solidFill>
              </a:defRPr>
            </a:lvl8pPr>
            <a:lvl9pPr lvl="8">
              <a:spcBef>
                <a:spcPts val="0"/>
              </a:spcBef>
              <a:spcAft>
                <a:spcPts val="0"/>
              </a:spcAft>
              <a:buClr>
                <a:schemeClr val="lt1"/>
              </a:buClr>
              <a:buSzPts val="15000"/>
              <a:buNone/>
              <a:defRPr sz="15000">
                <a:solidFill>
                  <a:schemeClr val="lt1"/>
                </a:solidFill>
              </a:defRPr>
            </a:lvl9pPr>
          </a:lstStyle>
          <a:p/>
        </p:txBody>
      </p:sp>
      <p:sp>
        <p:nvSpPr>
          <p:cNvPr id="270" name="Google Shape;270;p33"/>
          <p:cNvSpPr txBox="1"/>
          <p:nvPr/>
        </p:nvSpPr>
        <p:spPr>
          <a:xfrm>
            <a:off x="8087300" y="4820575"/>
            <a:ext cx="828000" cy="188700"/>
          </a:xfrm>
          <a:prstGeom prst="rect">
            <a:avLst/>
          </a:prstGeom>
          <a:noFill/>
          <a:ln>
            <a:noFill/>
          </a:ln>
        </p:spPr>
        <p:txBody>
          <a:bodyPr anchorCtr="0" anchor="ctr" bIns="91425" lIns="91425" spcFirstLastPara="1" rIns="91425" wrap="square" tIns="91425">
            <a:noAutofit/>
          </a:bodyPr>
          <a:lstStyle/>
          <a:p>
            <a:pPr indent="0" lvl="0" marL="0" rtl="0" algn="r">
              <a:spcBef>
                <a:spcPts val="0"/>
              </a:spcBef>
              <a:spcAft>
                <a:spcPts val="0"/>
              </a:spcAft>
              <a:buNone/>
            </a:pPr>
            <a:fld id="{00000000-1234-1234-1234-123412341234}" type="slidenum">
              <a:rPr lang="en" sz="800">
                <a:solidFill>
                  <a:schemeClr val="lt1"/>
                </a:solidFill>
                <a:latin typeface="Archivo"/>
                <a:ea typeface="Archivo"/>
                <a:cs typeface="Archivo"/>
                <a:sym typeface="Archivo"/>
              </a:rPr>
              <a:t>‹#›</a:t>
            </a:fld>
            <a:endParaRPr sz="800">
              <a:solidFill>
                <a:schemeClr val="lt1"/>
              </a:solidFill>
              <a:latin typeface="Archivo"/>
              <a:ea typeface="Archivo"/>
              <a:cs typeface="Archivo"/>
              <a:sym typeface="Archivo"/>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evice Mocks 1">
  <p:cSld name="CUSTOM_7">
    <p:spTree>
      <p:nvGrpSpPr>
        <p:cNvPr id="271" name="Shape 271"/>
        <p:cNvGrpSpPr/>
        <p:nvPr/>
      </p:nvGrpSpPr>
      <p:grpSpPr>
        <a:xfrm>
          <a:off x="0" y="0"/>
          <a:ext cx="0" cy="0"/>
          <a:chOff x="0" y="0"/>
          <a:chExt cx="0" cy="0"/>
        </a:xfrm>
      </p:grpSpPr>
      <p:pic>
        <p:nvPicPr>
          <p:cNvPr descr="Design mock of a smartphone." id="272" name="Google Shape;272;p34"/>
          <p:cNvPicPr preferRelativeResize="0"/>
          <p:nvPr/>
        </p:nvPicPr>
        <p:blipFill>
          <a:blip r:embed="rId2">
            <a:alphaModFix/>
          </a:blip>
          <a:stretch>
            <a:fillRect/>
          </a:stretch>
        </p:blipFill>
        <p:spPr>
          <a:xfrm>
            <a:off x="776119" y="760213"/>
            <a:ext cx="2045398" cy="3618224"/>
          </a:xfrm>
          <a:prstGeom prst="rect">
            <a:avLst/>
          </a:prstGeom>
          <a:noFill/>
          <a:ln>
            <a:noFill/>
          </a:ln>
        </p:spPr>
      </p:pic>
      <p:pic>
        <p:nvPicPr>
          <p:cNvPr descr="Design mock of a tablet computer." id="273" name="Google Shape;273;p34"/>
          <p:cNvPicPr preferRelativeResize="0"/>
          <p:nvPr/>
        </p:nvPicPr>
        <p:blipFill rotWithShape="1">
          <a:blip r:embed="rId3">
            <a:alphaModFix/>
          </a:blip>
          <a:srcRect b="0" l="4471" r="4462" t="0"/>
          <a:stretch/>
        </p:blipFill>
        <p:spPr>
          <a:xfrm>
            <a:off x="3469416" y="760225"/>
            <a:ext cx="5023764" cy="3623074"/>
          </a:xfrm>
          <a:prstGeom prst="rect">
            <a:avLst/>
          </a:prstGeom>
          <a:noFill/>
          <a:ln>
            <a:noFill/>
          </a:ln>
        </p:spPr>
      </p:pic>
      <p:sp>
        <p:nvSpPr>
          <p:cNvPr id="274" name="Google Shape;274;p34"/>
          <p:cNvSpPr/>
          <p:nvPr>
            <p:ph idx="2" type="pic"/>
          </p:nvPr>
        </p:nvSpPr>
        <p:spPr>
          <a:xfrm>
            <a:off x="993900" y="844150"/>
            <a:ext cx="1614300" cy="3417000"/>
          </a:xfrm>
          <a:prstGeom prst="roundRect">
            <a:avLst>
              <a:gd fmla="val 12259" name="adj"/>
            </a:avLst>
          </a:prstGeom>
          <a:noFill/>
          <a:ln>
            <a:noFill/>
          </a:ln>
        </p:spPr>
      </p:sp>
      <p:sp>
        <p:nvSpPr>
          <p:cNvPr id="275" name="Google Shape;275;p34"/>
          <p:cNvSpPr/>
          <p:nvPr>
            <p:ph idx="3" type="pic"/>
          </p:nvPr>
        </p:nvSpPr>
        <p:spPr>
          <a:xfrm>
            <a:off x="3568350" y="844150"/>
            <a:ext cx="4812300" cy="3417000"/>
          </a:xfrm>
          <a:prstGeom prst="roundRect">
            <a:avLst>
              <a:gd fmla="val 4881" name="adj"/>
            </a:avLst>
          </a:prstGeom>
          <a:noFill/>
          <a:ln>
            <a:noFill/>
          </a:ln>
        </p:spPr>
      </p:sp>
    </p:spTree>
  </p:cSld>
  <p:clrMapOvr>
    <a:masterClrMapping/>
  </p:clrMapOvr>
</p:sldLayout>
</file>

<file path=ppt/slideLayouts/slideLayout3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evice Mocks 2">
  <p:cSld name="CUSTOM_8">
    <p:spTree>
      <p:nvGrpSpPr>
        <p:cNvPr id="276" name="Shape 276"/>
        <p:cNvGrpSpPr/>
        <p:nvPr/>
      </p:nvGrpSpPr>
      <p:grpSpPr>
        <a:xfrm>
          <a:off x="0" y="0"/>
          <a:ext cx="0" cy="0"/>
          <a:chOff x="0" y="0"/>
          <a:chExt cx="0" cy="0"/>
        </a:xfrm>
      </p:grpSpPr>
      <p:pic>
        <p:nvPicPr>
          <p:cNvPr descr="Design mock of a smartphone." id="277" name="Google Shape;277;p35"/>
          <p:cNvPicPr preferRelativeResize="0"/>
          <p:nvPr/>
        </p:nvPicPr>
        <p:blipFill>
          <a:blip r:embed="rId2">
            <a:alphaModFix/>
          </a:blip>
          <a:stretch>
            <a:fillRect/>
          </a:stretch>
        </p:blipFill>
        <p:spPr>
          <a:xfrm>
            <a:off x="595000" y="414700"/>
            <a:ext cx="2438799" cy="4314097"/>
          </a:xfrm>
          <a:prstGeom prst="rect">
            <a:avLst/>
          </a:prstGeom>
          <a:noFill/>
          <a:ln>
            <a:noFill/>
          </a:ln>
        </p:spPr>
      </p:pic>
      <p:sp>
        <p:nvSpPr>
          <p:cNvPr id="278" name="Google Shape;278;p35"/>
          <p:cNvSpPr/>
          <p:nvPr>
            <p:ph idx="2" type="pic"/>
          </p:nvPr>
        </p:nvSpPr>
        <p:spPr>
          <a:xfrm>
            <a:off x="868900" y="515475"/>
            <a:ext cx="1911000" cy="4078200"/>
          </a:xfrm>
          <a:prstGeom prst="roundRect">
            <a:avLst>
              <a:gd fmla="val 10964" name="adj"/>
            </a:avLst>
          </a:prstGeom>
          <a:noFill/>
          <a:ln>
            <a:noFill/>
          </a:ln>
        </p:spPr>
      </p:sp>
      <p:pic>
        <p:nvPicPr>
          <p:cNvPr descr="Design mock of a smartphone." id="279" name="Google Shape;279;p35"/>
          <p:cNvPicPr preferRelativeResize="0"/>
          <p:nvPr/>
        </p:nvPicPr>
        <p:blipFill>
          <a:blip r:embed="rId2">
            <a:alphaModFix/>
          </a:blip>
          <a:stretch>
            <a:fillRect/>
          </a:stretch>
        </p:blipFill>
        <p:spPr>
          <a:xfrm>
            <a:off x="3352600" y="414700"/>
            <a:ext cx="2438799" cy="4314097"/>
          </a:xfrm>
          <a:prstGeom prst="rect">
            <a:avLst/>
          </a:prstGeom>
          <a:noFill/>
          <a:ln>
            <a:noFill/>
          </a:ln>
        </p:spPr>
      </p:pic>
      <p:sp>
        <p:nvSpPr>
          <p:cNvPr id="280" name="Google Shape;280;p35"/>
          <p:cNvSpPr/>
          <p:nvPr>
            <p:ph idx="3" type="pic"/>
          </p:nvPr>
        </p:nvSpPr>
        <p:spPr>
          <a:xfrm>
            <a:off x="3626500" y="515475"/>
            <a:ext cx="1911000" cy="4078200"/>
          </a:xfrm>
          <a:prstGeom prst="roundRect">
            <a:avLst>
              <a:gd fmla="val 10964" name="adj"/>
            </a:avLst>
          </a:prstGeom>
          <a:noFill/>
          <a:ln>
            <a:noFill/>
          </a:ln>
        </p:spPr>
      </p:sp>
      <p:pic>
        <p:nvPicPr>
          <p:cNvPr descr="Design mock of a smartphone." id="281" name="Google Shape;281;p35"/>
          <p:cNvPicPr preferRelativeResize="0"/>
          <p:nvPr/>
        </p:nvPicPr>
        <p:blipFill>
          <a:blip r:embed="rId2">
            <a:alphaModFix/>
          </a:blip>
          <a:stretch>
            <a:fillRect/>
          </a:stretch>
        </p:blipFill>
        <p:spPr>
          <a:xfrm>
            <a:off x="6110200" y="414700"/>
            <a:ext cx="2438799" cy="4314097"/>
          </a:xfrm>
          <a:prstGeom prst="rect">
            <a:avLst/>
          </a:prstGeom>
          <a:noFill/>
          <a:ln>
            <a:noFill/>
          </a:ln>
        </p:spPr>
      </p:pic>
      <p:sp>
        <p:nvSpPr>
          <p:cNvPr id="282" name="Google Shape;282;p35"/>
          <p:cNvSpPr/>
          <p:nvPr>
            <p:ph idx="4" type="pic"/>
          </p:nvPr>
        </p:nvSpPr>
        <p:spPr>
          <a:xfrm>
            <a:off x="6384100" y="515475"/>
            <a:ext cx="1911000" cy="4078200"/>
          </a:xfrm>
          <a:prstGeom prst="roundRect">
            <a:avLst>
              <a:gd fmla="val 10964" name="adj"/>
            </a:avLst>
          </a:prstGeom>
          <a:noFill/>
          <a:ln>
            <a:noFill/>
          </a:ln>
        </p:spPr>
      </p:sp>
    </p:spTree>
  </p:cSld>
  <p:clrMapOvr>
    <a:masterClrMapping/>
  </p:clrMapOvr>
</p:sldLayout>
</file>

<file path=ppt/slideLayouts/slideLayout3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evice Mocks 3">
  <p:cSld name="CUSTOM_9">
    <p:spTree>
      <p:nvGrpSpPr>
        <p:cNvPr id="283" name="Shape 283"/>
        <p:cNvGrpSpPr/>
        <p:nvPr/>
      </p:nvGrpSpPr>
      <p:grpSpPr>
        <a:xfrm>
          <a:off x="0" y="0"/>
          <a:ext cx="0" cy="0"/>
          <a:chOff x="0" y="0"/>
          <a:chExt cx="0" cy="0"/>
        </a:xfrm>
      </p:grpSpPr>
      <p:pic>
        <p:nvPicPr>
          <p:cNvPr descr="Design mock of a desktop computer." id="284" name="Google Shape;284;p36"/>
          <p:cNvPicPr preferRelativeResize="0"/>
          <p:nvPr/>
        </p:nvPicPr>
        <p:blipFill>
          <a:blip r:embed="rId2">
            <a:alphaModFix/>
          </a:blip>
          <a:stretch>
            <a:fillRect/>
          </a:stretch>
        </p:blipFill>
        <p:spPr>
          <a:xfrm>
            <a:off x="1874249" y="304725"/>
            <a:ext cx="5395502" cy="4534052"/>
          </a:xfrm>
          <a:prstGeom prst="rect">
            <a:avLst/>
          </a:prstGeom>
          <a:noFill/>
          <a:ln>
            <a:noFill/>
          </a:ln>
        </p:spPr>
      </p:pic>
      <p:sp>
        <p:nvSpPr>
          <p:cNvPr id="285" name="Google Shape;285;p36"/>
          <p:cNvSpPr/>
          <p:nvPr>
            <p:ph idx="2" type="pic"/>
          </p:nvPr>
        </p:nvSpPr>
        <p:spPr>
          <a:xfrm>
            <a:off x="1956925" y="389550"/>
            <a:ext cx="5231400" cy="2956500"/>
          </a:xfrm>
          <a:prstGeom prst="rect">
            <a:avLst/>
          </a:prstGeom>
          <a:noFill/>
          <a:ln>
            <a:noFill/>
          </a:ln>
        </p:spPr>
      </p:sp>
    </p:spTree>
  </p:cSld>
  <p:clrMapOvr>
    <a:masterClrMapping/>
  </p:clrMapOvr>
</p:sldLayout>
</file>

<file path=ppt/slideLayouts/slideLayout3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p:cSld name="TITLE_4">
    <p:spTree>
      <p:nvGrpSpPr>
        <p:cNvPr id="286" name="Shape 286"/>
        <p:cNvGrpSpPr/>
        <p:nvPr/>
      </p:nvGrpSpPr>
      <p:grpSpPr>
        <a:xfrm>
          <a:off x="0" y="0"/>
          <a:ext cx="0" cy="0"/>
          <a:chOff x="0" y="0"/>
          <a:chExt cx="0" cy="0"/>
        </a:xfrm>
      </p:grpSpPr>
      <p:sp>
        <p:nvSpPr>
          <p:cNvPr id="287" name="Google Shape;287;p37"/>
          <p:cNvSpPr txBox="1"/>
          <p:nvPr>
            <p:ph type="ctrTitle"/>
          </p:nvPr>
        </p:nvSpPr>
        <p:spPr>
          <a:xfrm>
            <a:off x="311708" y="744575"/>
            <a:ext cx="8520600" cy="2052600"/>
          </a:xfrm>
          <a:prstGeom prst="rect">
            <a:avLst/>
          </a:prstGeom>
        </p:spPr>
        <p:txBody>
          <a:bodyPr anchorCtr="0" anchor="b" bIns="91425" lIns="91425" spcFirstLastPara="1" rIns="91425" wrap="square" tIns="91425">
            <a:no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288" name="Google Shape;288;p37"/>
          <p:cNvSpPr txBox="1"/>
          <p:nvPr>
            <p:ph idx="1" type="subTitle"/>
          </p:nvPr>
        </p:nvSpPr>
        <p:spPr>
          <a:xfrm>
            <a:off x="311700" y="2834125"/>
            <a:ext cx="8520600" cy="792600"/>
          </a:xfrm>
          <a:prstGeom prst="rect">
            <a:avLst/>
          </a:prstGeom>
        </p:spPr>
        <p:txBody>
          <a:bodyPr anchorCtr="0" anchor="t" bIns="91425" lIns="91425" spcFirstLastPara="1" rIns="91425" wrap="square" tIns="91425">
            <a:no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289" name="Google Shape;289;p37"/>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l">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p:cSld name="SECTION_HEADER_1">
    <p:spTree>
      <p:nvGrpSpPr>
        <p:cNvPr id="290" name="Shape 290"/>
        <p:cNvGrpSpPr/>
        <p:nvPr/>
      </p:nvGrpSpPr>
      <p:grpSpPr>
        <a:xfrm>
          <a:off x="0" y="0"/>
          <a:ext cx="0" cy="0"/>
          <a:chOff x="0" y="0"/>
          <a:chExt cx="0" cy="0"/>
        </a:xfrm>
      </p:grpSpPr>
      <p:sp>
        <p:nvSpPr>
          <p:cNvPr id="291" name="Google Shape;291;p38"/>
          <p:cNvSpPr txBox="1"/>
          <p:nvPr>
            <p:ph type="title"/>
          </p:nvPr>
        </p:nvSpPr>
        <p:spPr>
          <a:xfrm>
            <a:off x="311700" y="2150850"/>
            <a:ext cx="8520600" cy="841800"/>
          </a:xfrm>
          <a:prstGeom prst="rect">
            <a:avLst/>
          </a:prstGeom>
        </p:spPr>
        <p:txBody>
          <a:bodyPr anchorCtr="0" anchor="ctr" bIns="91425" lIns="91425" spcFirstLastPara="1" rIns="91425" wrap="square" tIns="91425">
            <a:no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292" name="Google Shape;292;p38"/>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l">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p:cSld name="TITLE_AND_BODY_1">
    <p:spTree>
      <p:nvGrpSpPr>
        <p:cNvPr id="293" name="Shape 293"/>
        <p:cNvGrpSpPr/>
        <p:nvPr/>
      </p:nvGrpSpPr>
      <p:grpSpPr>
        <a:xfrm>
          <a:off x="0" y="0"/>
          <a:ext cx="0" cy="0"/>
          <a:chOff x="0" y="0"/>
          <a:chExt cx="0" cy="0"/>
        </a:xfrm>
      </p:grpSpPr>
      <p:sp>
        <p:nvSpPr>
          <p:cNvPr id="294" name="Google Shape;294;p39"/>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lvl1pPr lvl="0">
              <a:spcBef>
                <a:spcPts val="0"/>
              </a:spcBef>
              <a:spcAft>
                <a:spcPts val="0"/>
              </a:spcAft>
              <a:buSzPts val="4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95" name="Google Shape;295;p39"/>
          <p:cNvSpPr txBox="1"/>
          <p:nvPr>
            <p:ph idx="1" type="body"/>
          </p:nvPr>
        </p:nvSpPr>
        <p:spPr>
          <a:xfrm>
            <a:off x="311700" y="1152475"/>
            <a:ext cx="8520600" cy="3416400"/>
          </a:xfrm>
          <a:prstGeom prst="rect">
            <a:avLst/>
          </a:prstGeom>
        </p:spPr>
        <p:txBody>
          <a:bodyPr anchorCtr="0" anchor="t" bIns="91425" lIns="91425" spcFirstLastPara="1" rIns="91425" wrap="square" tIns="91425">
            <a:noAutofit/>
          </a:bodyPr>
          <a:lstStyle>
            <a:lvl1pPr indent="-292100" lvl="0" marL="457200">
              <a:spcBef>
                <a:spcPts val="0"/>
              </a:spcBef>
              <a:spcAft>
                <a:spcPts val="0"/>
              </a:spcAft>
              <a:buSzPts val="1000"/>
              <a:buChar char="●"/>
              <a:defRPr/>
            </a:lvl1pPr>
            <a:lvl2pPr indent="-292100" lvl="1" marL="914400">
              <a:spcBef>
                <a:spcPts val="0"/>
              </a:spcBef>
              <a:spcAft>
                <a:spcPts val="0"/>
              </a:spcAft>
              <a:buSzPts val="1000"/>
              <a:buChar char="○"/>
              <a:defRPr/>
            </a:lvl2pPr>
            <a:lvl3pPr indent="-292100" lvl="2" marL="1371600">
              <a:spcBef>
                <a:spcPts val="0"/>
              </a:spcBef>
              <a:spcAft>
                <a:spcPts val="0"/>
              </a:spcAft>
              <a:buSzPts val="1000"/>
              <a:buChar char="■"/>
              <a:defRPr/>
            </a:lvl3pPr>
            <a:lvl4pPr indent="-292100" lvl="3" marL="1828800">
              <a:spcBef>
                <a:spcPts val="0"/>
              </a:spcBef>
              <a:spcAft>
                <a:spcPts val="0"/>
              </a:spcAft>
              <a:buSzPts val="1000"/>
              <a:buChar char="●"/>
              <a:defRPr/>
            </a:lvl4pPr>
            <a:lvl5pPr indent="-292100" lvl="4" marL="2286000">
              <a:spcBef>
                <a:spcPts val="0"/>
              </a:spcBef>
              <a:spcAft>
                <a:spcPts val="0"/>
              </a:spcAft>
              <a:buSzPts val="1000"/>
              <a:buChar char="○"/>
              <a:defRPr/>
            </a:lvl5pPr>
            <a:lvl6pPr indent="-292100" lvl="5" marL="2743200">
              <a:spcBef>
                <a:spcPts val="0"/>
              </a:spcBef>
              <a:spcAft>
                <a:spcPts val="0"/>
              </a:spcAft>
              <a:buSzPts val="1000"/>
              <a:buChar char="■"/>
              <a:defRPr/>
            </a:lvl6pPr>
            <a:lvl7pPr indent="-292100" lvl="6" marL="3200400">
              <a:spcBef>
                <a:spcPts val="0"/>
              </a:spcBef>
              <a:spcAft>
                <a:spcPts val="0"/>
              </a:spcAft>
              <a:buSzPts val="1000"/>
              <a:buChar char="●"/>
              <a:defRPr/>
            </a:lvl7pPr>
            <a:lvl8pPr indent="-292100" lvl="7" marL="3657600">
              <a:spcBef>
                <a:spcPts val="0"/>
              </a:spcBef>
              <a:spcAft>
                <a:spcPts val="0"/>
              </a:spcAft>
              <a:buSzPts val="1000"/>
              <a:buChar char="○"/>
              <a:defRPr/>
            </a:lvl8pPr>
            <a:lvl9pPr indent="-292100" lvl="8" marL="4114800">
              <a:spcBef>
                <a:spcPts val="0"/>
              </a:spcBef>
              <a:spcAft>
                <a:spcPts val="0"/>
              </a:spcAft>
              <a:buSzPts val="1000"/>
              <a:buChar char="■"/>
              <a:defRPr/>
            </a:lvl9pPr>
          </a:lstStyle>
          <a:p/>
        </p:txBody>
      </p:sp>
      <p:sp>
        <p:nvSpPr>
          <p:cNvPr id="296" name="Google Shape;296;p39"/>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l">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p:cSld name="TITLE_AND_TWO_COLUMNS_1">
    <p:spTree>
      <p:nvGrpSpPr>
        <p:cNvPr id="297" name="Shape 297"/>
        <p:cNvGrpSpPr/>
        <p:nvPr/>
      </p:nvGrpSpPr>
      <p:grpSpPr>
        <a:xfrm>
          <a:off x="0" y="0"/>
          <a:ext cx="0" cy="0"/>
          <a:chOff x="0" y="0"/>
          <a:chExt cx="0" cy="0"/>
        </a:xfrm>
      </p:grpSpPr>
      <p:sp>
        <p:nvSpPr>
          <p:cNvPr id="298" name="Google Shape;298;p40"/>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lvl1pPr lvl="0">
              <a:spcBef>
                <a:spcPts val="0"/>
              </a:spcBef>
              <a:spcAft>
                <a:spcPts val="0"/>
              </a:spcAft>
              <a:buSzPts val="4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99" name="Google Shape;299;p40"/>
          <p:cNvSpPr txBox="1"/>
          <p:nvPr>
            <p:ph idx="1" type="body"/>
          </p:nvPr>
        </p:nvSpPr>
        <p:spPr>
          <a:xfrm>
            <a:off x="311700" y="1152475"/>
            <a:ext cx="3999900" cy="3416400"/>
          </a:xfrm>
          <a:prstGeom prst="rect">
            <a:avLst/>
          </a:prstGeom>
        </p:spPr>
        <p:txBody>
          <a:bodyPr anchorCtr="0" anchor="t" bIns="91425" lIns="91425" spcFirstLastPara="1" rIns="91425" wrap="square" tIns="91425">
            <a:no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300" name="Google Shape;300;p40"/>
          <p:cNvSpPr txBox="1"/>
          <p:nvPr>
            <p:ph idx="2" type="body"/>
          </p:nvPr>
        </p:nvSpPr>
        <p:spPr>
          <a:xfrm>
            <a:off x="4832400" y="1152475"/>
            <a:ext cx="3999900" cy="3416400"/>
          </a:xfrm>
          <a:prstGeom prst="rect">
            <a:avLst/>
          </a:prstGeom>
        </p:spPr>
        <p:txBody>
          <a:bodyPr anchorCtr="0" anchor="t" bIns="91425" lIns="91425" spcFirstLastPara="1" rIns="91425" wrap="square" tIns="91425">
            <a:no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301" name="Google Shape;301;p40"/>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l">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p:cSld name="TITLE_ONLY_1">
    <p:spTree>
      <p:nvGrpSpPr>
        <p:cNvPr id="302" name="Shape 302"/>
        <p:cNvGrpSpPr/>
        <p:nvPr/>
      </p:nvGrpSpPr>
      <p:grpSpPr>
        <a:xfrm>
          <a:off x="0" y="0"/>
          <a:ext cx="0" cy="0"/>
          <a:chOff x="0" y="0"/>
          <a:chExt cx="0" cy="0"/>
        </a:xfrm>
      </p:grpSpPr>
      <p:sp>
        <p:nvSpPr>
          <p:cNvPr id="303" name="Google Shape;303;p41"/>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lvl1pPr lvl="0">
              <a:spcBef>
                <a:spcPts val="0"/>
              </a:spcBef>
              <a:spcAft>
                <a:spcPts val="0"/>
              </a:spcAft>
              <a:buSzPts val="4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04" name="Google Shape;304;p4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l">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Google Shape;22;p5"/>
          <p:cNvSpPr txBox="1"/>
          <p:nvPr>
            <p:ph idx="1" type="body"/>
          </p:nvPr>
        </p:nvSpPr>
        <p:spPr>
          <a:xfrm>
            <a:off x="3117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3" name="Google Shape;23;p5"/>
          <p:cNvSpPr txBox="1"/>
          <p:nvPr>
            <p:ph idx="2" type="body"/>
          </p:nvPr>
        </p:nvSpPr>
        <p:spPr>
          <a:xfrm>
            <a:off x="48324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4" name="Google Shape;24;p5"/>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_1">
    <p:spTree>
      <p:nvGrpSpPr>
        <p:cNvPr id="305" name="Shape 305"/>
        <p:cNvGrpSpPr/>
        <p:nvPr/>
      </p:nvGrpSpPr>
      <p:grpSpPr>
        <a:xfrm>
          <a:off x="0" y="0"/>
          <a:ext cx="0" cy="0"/>
          <a:chOff x="0" y="0"/>
          <a:chExt cx="0" cy="0"/>
        </a:xfrm>
      </p:grpSpPr>
      <p:sp>
        <p:nvSpPr>
          <p:cNvPr id="306" name="Google Shape;306;p42"/>
          <p:cNvSpPr txBox="1"/>
          <p:nvPr>
            <p:ph type="title"/>
          </p:nvPr>
        </p:nvSpPr>
        <p:spPr>
          <a:xfrm>
            <a:off x="311700" y="555600"/>
            <a:ext cx="2808000" cy="755700"/>
          </a:xfrm>
          <a:prstGeom prst="rect">
            <a:avLst/>
          </a:prstGeom>
        </p:spPr>
        <p:txBody>
          <a:bodyPr anchorCtr="0" anchor="b" bIns="91425" lIns="91425" spcFirstLastPara="1" rIns="91425" wrap="square" tIns="91425">
            <a:no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7" name="Google Shape;307;p42"/>
          <p:cNvSpPr txBox="1"/>
          <p:nvPr>
            <p:ph idx="1" type="body"/>
          </p:nvPr>
        </p:nvSpPr>
        <p:spPr>
          <a:xfrm>
            <a:off x="311700" y="1389600"/>
            <a:ext cx="2808000" cy="3179400"/>
          </a:xfrm>
          <a:prstGeom prst="rect">
            <a:avLst/>
          </a:prstGeom>
        </p:spPr>
        <p:txBody>
          <a:bodyPr anchorCtr="0" anchor="t" bIns="91425" lIns="91425" spcFirstLastPara="1" rIns="91425" wrap="square" tIns="91425">
            <a:noAutofit/>
          </a:bodyPr>
          <a:lstStyle>
            <a:lvl1pPr indent="-304800" lvl="0" marL="457200">
              <a:spcBef>
                <a:spcPts val="0"/>
              </a:spcBef>
              <a:spcAft>
                <a:spcPts val="0"/>
              </a:spcAft>
              <a:buSzPts val="1200"/>
              <a:buChar char="●"/>
              <a:defRPr sz="12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308" name="Google Shape;308;p42"/>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l">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_1">
    <p:spTree>
      <p:nvGrpSpPr>
        <p:cNvPr id="309" name="Shape 309"/>
        <p:cNvGrpSpPr/>
        <p:nvPr/>
      </p:nvGrpSpPr>
      <p:grpSpPr>
        <a:xfrm>
          <a:off x="0" y="0"/>
          <a:ext cx="0" cy="0"/>
          <a:chOff x="0" y="0"/>
          <a:chExt cx="0" cy="0"/>
        </a:xfrm>
      </p:grpSpPr>
      <p:sp>
        <p:nvSpPr>
          <p:cNvPr id="310" name="Google Shape;310;p43"/>
          <p:cNvSpPr txBox="1"/>
          <p:nvPr>
            <p:ph type="title"/>
          </p:nvPr>
        </p:nvSpPr>
        <p:spPr>
          <a:xfrm>
            <a:off x="490250" y="450150"/>
            <a:ext cx="6367800" cy="4090800"/>
          </a:xfrm>
          <a:prstGeom prst="rect">
            <a:avLst/>
          </a:prstGeom>
        </p:spPr>
        <p:txBody>
          <a:bodyPr anchorCtr="0" anchor="ctr" bIns="91425" lIns="91425" spcFirstLastPara="1" rIns="91425" wrap="square" tIns="91425">
            <a:noAutofit/>
          </a:bodyPr>
          <a:lstStyle>
            <a:lvl1pPr lvl="0">
              <a:spcBef>
                <a:spcPts val="0"/>
              </a:spcBef>
              <a:spcAft>
                <a:spcPts val="0"/>
              </a:spcAft>
              <a:buSzPts val="4800"/>
              <a:buNone/>
              <a:defRPr/>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11" name="Google Shape;311;p43"/>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l">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_1">
    <p:spTree>
      <p:nvGrpSpPr>
        <p:cNvPr id="312" name="Shape 312"/>
        <p:cNvGrpSpPr/>
        <p:nvPr/>
      </p:nvGrpSpPr>
      <p:grpSpPr>
        <a:xfrm>
          <a:off x="0" y="0"/>
          <a:ext cx="0" cy="0"/>
          <a:chOff x="0" y="0"/>
          <a:chExt cx="0" cy="0"/>
        </a:xfrm>
      </p:grpSpPr>
      <p:sp>
        <p:nvSpPr>
          <p:cNvPr id="313" name="Google Shape;313;p44"/>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4" name="Google Shape;314;p44"/>
          <p:cNvSpPr txBox="1"/>
          <p:nvPr>
            <p:ph type="title"/>
          </p:nvPr>
        </p:nvSpPr>
        <p:spPr>
          <a:xfrm>
            <a:off x="265500" y="1233175"/>
            <a:ext cx="4045200" cy="1482300"/>
          </a:xfrm>
          <a:prstGeom prst="rect">
            <a:avLst/>
          </a:prstGeom>
        </p:spPr>
        <p:txBody>
          <a:bodyPr anchorCtr="0" anchor="b" bIns="91425" lIns="91425" spcFirstLastPara="1" rIns="91425" wrap="square" tIns="91425">
            <a:no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15" name="Google Shape;315;p44"/>
          <p:cNvSpPr txBox="1"/>
          <p:nvPr>
            <p:ph idx="1" type="subTitle"/>
          </p:nvPr>
        </p:nvSpPr>
        <p:spPr>
          <a:xfrm>
            <a:off x="265500" y="2803075"/>
            <a:ext cx="4045200" cy="1235100"/>
          </a:xfrm>
          <a:prstGeom prst="rect">
            <a:avLst/>
          </a:prstGeom>
        </p:spPr>
        <p:txBody>
          <a:bodyPr anchorCtr="0" anchor="t" bIns="91425" lIns="91425" spcFirstLastPara="1" rIns="91425" wrap="square" tIns="91425">
            <a:no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16" name="Google Shape;316;p44"/>
          <p:cNvSpPr txBox="1"/>
          <p:nvPr>
            <p:ph idx="2" type="body"/>
          </p:nvPr>
        </p:nvSpPr>
        <p:spPr>
          <a:xfrm>
            <a:off x="4939500" y="724075"/>
            <a:ext cx="3837000" cy="3695100"/>
          </a:xfrm>
          <a:prstGeom prst="rect">
            <a:avLst/>
          </a:prstGeom>
        </p:spPr>
        <p:txBody>
          <a:bodyPr anchorCtr="0" anchor="ctr" bIns="91425" lIns="91425" spcFirstLastPara="1" rIns="91425" wrap="square" tIns="91425">
            <a:noAutofit/>
          </a:bodyPr>
          <a:lstStyle>
            <a:lvl1pPr indent="-292100" lvl="0" marL="457200">
              <a:spcBef>
                <a:spcPts val="0"/>
              </a:spcBef>
              <a:spcAft>
                <a:spcPts val="0"/>
              </a:spcAft>
              <a:buClr>
                <a:schemeClr val="lt1"/>
              </a:buClr>
              <a:buSzPts val="1000"/>
              <a:buChar char="●"/>
              <a:defRPr>
                <a:solidFill>
                  <a:schemeClr val="lt1"/>
                </a:solidFill>
              </a:defRPr>
            </a:lvl1pPr>
            <a:lvl2pPr indent="-292100" lvl="1" marL="914400">
              <a:spcBef>
                <a:spcPts val="0"/>
              </a:spcBef>
              <a:spcAft>
                <a:spcPts val="0"/>
              </a:spcAft>
              <a:buClr>
                <a:schemeClr val="lt1"/>
              </a:buClr>
              <a:buSzPts val="1000"/>
              <a:buChar char="○"/>
              <a:defRPr>
                <a:solidFill>
                  <a:schemeClr val="lt1"/>
                </a:solidFill>
              </a:defRPr>
            </a:lvl2pPr>
            <a:lvl3pPr indent="-292100" lvl="2" marL="1371600">
              <a:spcBef>
                <a:spcPts val="0"/>
              </a:spcBef>
              <a:spcAft>
                <a:spcPts val="0"/>
              </a:spcAft>
              <a:buClr>
                <a:schemeClr val="lt1"/>
              </a:buClr>
              <a:buSzPts val="1000"/>
              <a:buChar char="■"/>
              <a:defRPr>
                <a:solidFill>
                  <a:schemeClr val="lt1"/>
                </a:solidFill>
              </a:defRPr>
            </a:lvl3pPr>
            <a:lvl4pPr indent="-292100" lvl="3" marL="1828800">
              <a:spcBef>
                <a:spcPts val="0"/>
              </a:spcBef>
              <a:spcAft>
                <a:spcPts val="0"/>
              </a:spcAft>
              <a:buClr>
                <a:schemeClr val="lt1"/>
              </a:buClr>
              <a:buSzPts val="1000"/>
              <a:buChar char="●"/>
              <a:defRPr>
                <a:solidFill>
                  <a:schemeClr val="lt1"/>
                </a:solidFill>
              </a:defRPr>
            </a:lvl4pPr>
            <a:lvl5pPr indent="-292100" lvl="4" marL="2286000">
              <a:spcBef>
                <a:spcPts val="0"/>
              </a:spcBef>
              <a:spcAft>
                <a:spcPts val="0"/>
              </a:spcAft>
              <a:buClr>
                <a:schemeClr val="lt1"/>
              </a:buClr>
              <a:buSzPts val="1000"/>
              <a:buChar char="○"/>
              <a:defRPr>
                <a:solidFill>
                  <a:schemeClr val="lt1"/>
                </a:solidFill>
              </a:defRPr>
            </a:lvl5pPr>
            <a:lvl6pPr indent="-292100" lvl="5" marL="2743200">
              <a:spcBef>
                <a:spcPts val="0"/>
              </a:spcBef>
              <a:spcAft>
                <a:spcPts val="0"/>
              </a:spcAft>
              <a:buClr>
                <a:schemeClr val="lt1"/>
              </a:buClr>
              <a:buSzPts val="1000"/>
              <a:buChar char="■"/>
              <a:defRPr>
                <a:solidFill>
                  <a:schemeClr val="lt1"/>
                </a:solidFill>
              </a:defRPr>
            </a:lvl6pPr>
            <a:lvl7pPr indent="-292100" lvl="6" marL="3200400">
              <a:spcBef>
                <a:spcPts val="0"/>
              </a:spcBef>
              <a:spcAft>
                <a:spcPts val="0"/>
              </a:spcAft>
              <a:buClr>
                <a:schemeClr val="lt1"/>
              </a:buClr>
              <a:buSzPts val="1000"/>
              <a:buChar char="●"/>
              <a:defRPr>
                <a:solidFill>
                  <a:schemeClr val="lt1"/>
                </a:solidFill>
              </a:defRPr>
            </a:lvl7pPr>
            <a:lvl8pPr indent="-292100" lvl="7" marL="3657600">
              <a:spcBef>
                <a:spcPts val="0"/>
              </a:spcBef>
              <a:spcAft>
                <a:spcPts val="0"/>
              </a:spcAft>
              <a:buClr>
                <a:schemeClr val="lt1"/>
              </a:buClr>
              <a:buSzPts val="1000"/>
              <a:buChar char="○"/>
              <a:defRPr>
                <a:solidFill>
                  <a:schemeClr val="lt1"/>
                </a:solidFill>
              </a:defRPr>
            </a:lvl8pPr>
            <a:lvl9pPr indent="-292100" lvl="8" marL="4114800">
              <a:spcBef>
                <a:spcPts val="0"/>
              </a:spcBef>
              <a:spcAft>
                <a:spcPts val="0"/>
              </a:spcAft>
              <a:buClr>
                <a:schemeClr val="lt1"/>
              </a:buClr>
              <a:buSzPts val="1000"/>
              <a:buChar char="■"/>
              <a:defRPr>
                <a:solidFill>
                  <a:schemeClr val="lt1"/>
                </a:solidFill>
              </a:defRPr>
            </a:lvl9pPr>
          </a:lstStyle>
          <a:p/>
        </p:txBody>
      </p:sp>
      <p:sp>
        <p:nvSpPr>
          <p:cNvPr id="317" name="Google Shape;317;p44"/>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lvl="0">
              <a:buNone/>
              <a:defRPr>
                <a:latin typeface="Archivo"/>
                <a:ea typeface="Archivo"/>
                <a:cs typeface="Archivo"/>
                <a:sym typeface="Archivo"/>
              </a:defRPr>
            </a:lvl1pPr>
            <a:lvl2pPr lvl="1">
              <a:buNone/>
              <a:defRPr>
                <a:latin typeface="Archivo"/>
                <a:ea typeface="Archivo"/>
                <a:cs typeface="Archivo"/>
                <a:sym typeface="Archivo"/>
              </a:defRPr>
            </a:lvl2pPr>
            <a:lvl3pPr lvl="2">
              <a:buNone/>
              <a:defRPr>
                <a:latin typeface="Archivo"/>
                <a:ea typeface="Archivo"/>
                <a:cs typeface="Archivo"/>
                <a:sym typeface="Archivo"/>
              </a:defRPr>
            </a:lvl3pPr>
            <a:lvl4pPr lvl="3">
              <a:buNone/>
              <a:defRPr>
                <a:latin typeface="Archivo"/>
                <a:ea typeface="Archivo"/>
                <a:cs typeface="Archivo"/>
                <a:sym typeface="Archivo"/>
              </a:defRPr>
            </a:lvl4pPr>
            <a:lvl5pPr lvl="4">
              <a:buNone/>
              <a:defRPr>
                <a:latin typeface="Archivo"/>
                <a:ea typeface="Archivo"/>
                <a:cs typeface="Archivo"/>
                <a:sym typeface="Archivo"/>
              </a:defRPr>
            </a:lvl5pPr>
            <a:lvl6pPr lvl="5">
              <a:buNone/>
              <a:defRPr>
                <a:latin typeface="Archivo"/>
                <a:ea typeface="Archivo"/>
                <a:cs typeface="Archivo"/>
                <a:sym typeface="Archivo"/>
              </a:defRPr>
            </a:lvl6pPr>
            <a:lvl7pPr lvl="6">
              <a:buNone/>
              <a:defRPr>
                <a:latin typeface="Archivo"/>
                <a:ea typeface="Archivo"/>
                <a:cs typeface="Archivo"/>
                <a:sym typeface="Archivo"/>
              </a:defRPr>
            </a:lvl7pPr>
            <a:lvl8pPr lvl="7">
              <a:buNone/>
              <a:defRPr>
                <a:latin typeface="Archivo"/>
                <a:ea typeface="Archivo"/>
                <a:cs typeface="Archivo"/>
                <a:sym typeface="Archivo"/>
              </a:defRPr>
            </a:lvl8pPr>
            <a:lvl9pPr lvl="8">
              <a:buNone/>
              <a:defRPr>
                <a:latin typeface="Archivo"/>
                <a:ea typeface="Archivo"/>
                <a:cs typeface="Archivo"/>
                <a:sym typeface="Archivo"/>
              </a:defRPr>
            </a:lvl9pPr>
          </a:lstStyle>
          <a:p>
            <a:pPr indent="0" lvl="0" marL="0" rtl="0" algn="l">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_1">
    <p:spTree>
      <p:nvGrpSpPr>
        <p:cNvPr id="318" name="Shape 318"/>
        <p:cNvGrpSpPr/>
        <p:nvPr/>
      </p:nvGrpSpPr>
      <p:grpSpPr>
        <a:xfrm>
          <a:off x="0" y="0"/>
          <a:ext cx="0" cy="0"/>
          <a:chOff x="0" y="0"/>
          <a:chExt cx="0" cy="0"/>
        </a:xfrm>
      </p:grpSpPr>
      <p:sp>
        <p:nvSpPr>
          <p:cNvPr id="319" name="Google Shape;319;p45"/>
          <p:cNvSpPr txBox="1"/>
          <p:nvPr>
            <p:ph idx="1" type="body"/>
          </p:nvPr>
        </p:nvSpPr>
        <p:spPr>
          <a:xfrm>
            <a:off x="311700" y="4230575"/>
            <a:ext cx="5998800" cy="605100"/>
          </a:xfrm>
          <a:prstGeom prst="rect">
            <a:avLst/>
          </a:prstGeom>
        </p:spPr>
        <p:txBody>
          <a:bodyPr anchorCtr="0" anchor="ctr" bIns="91425" lIns="91425" spcFirstLastPara="1" rIns="91425" wrap="square" tIns="91425">
            <a:noAutofit/>
          </a:bodyPr>
          <a:lstStyle>
            <a:lvl1pPr indent="-228600" lvl="0" marL="457200">
              <a:spcBef>
                <a:spcPts val="0"/>
              </a:spcBef>
              <a:spcAft>
                <a:spcPts val="0"/>
              </a:spcAft>
              <a:buSzPts val="1000"/>
              <a:buNone/>
              <a:defRPr/>
            </a:lvl1pPr>
          </a:lstStyle>
          <a:p/>
        </p:txBody>
      </p:sp>
      <p:sp>
        <p:nvSpPr>
          <p:cNvPr id="320" name="Google Shape;320;p45"/>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l">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_1">
    <p:spTree>
      <p:nvGrpSpPr>
        <p:cNvPr id="321" name="Shape 321"/>
        <p:cNvGrpSpPr/>
        <p:nvPr/>
      </p:nvGrpSpPr>
      <p:grpSpPr>
        <a:xfrm>
          <a:off x="0" y="0"/>
          <a:ext cx="0" cy="0"/>
          <a:chOff x="0" y="0"/>
          <a:chExt cx="0" cy="0"/>
        </a:xfrm>
      </p:grpSpPr>
      <p:sp>
        <p:nvSpPr>
          <p:cNvPr id="322" name="Google Shape;322;p46"/>
          <p:cNvSpPr txBox="1"/>
          <p:nvPr>
            <p:ph hasCustomPrompt="1" type="title"/>
          </p:nvPr>
        </p:nvSpPr>
        <p:spPr>
          <a:xfrm>
            <a:off x="311700" y="1106125"/>
            <a:ext cx="8520600" cy="1963500"/>
          </a:xfrm>
          <a:prstGeom prst="rect">
            <a:avLst/>
          </a:prstGeom>
        </p:spPr>
        <p:txBody>
          <a:bodyPr anchorCtr="0" anchor="b" bIns="91425" lIns="91425" spcFirstLastPara="1" rIns="91425" wrap="square" tIns="91425">
            <a:no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323" name="Google Shape;323;p46"/>
          <p:cNvSpPr txBox="1"/>
          <p:nvPr>
            <p:ph idx="1" type="body"/>
          </p:nvPr>
        </p:nvSpPr>
        <p:spPr>
          <a:xfrm>
            <a:off x="311700" y="3152225"/>
            <a:ext cx="8520600" cy="1300800"/>
          </a:xfrm>
          <a:prstGeom prst="rect">
            <a:avLst/>
          </a:prstGeom>
        </p:spPr>
        <p:txBody>
          <a:bodyPr anchorCtr="0" anchor="t" bIns="91425" lIns="91425" spcFirstLastPara="1" rIns="91425" wrap="square" tIns="91425">
            <a:noAutofit/>
          </a:bodyPr>
          <a:lstStyle>
            <a:lvl1pPr indent="-292100" lvl="0" marL="457200" algn="ctr">
              <a:spcBef>
                <a:spcPts val="0"/>
              </a:spcBef>
              <a:spcAft>
                <a:spcPts val="0"/>
              </a:spcAft>
              <a:buSzPts val="1000"/>
              <a:buChar char="●"/>
              <a:defRPr/>
            </a:lvl1pPr>
            <a:lvl2pPr indent="-292100" lvl="1" marL="914400" algn="ctr">
              <a:spcBef>
                <a:spcPts val="0"/>
              </a:spcBef>
              <a:spcAft>
                <a:spcPts val="0"/>
              </a:spcAft>
              <a:buSzPts val="1000"/>
              <a:buChar char="○"/>
              <a:defRPr/>
            </a:lvl2pPr>
            <a:lvl3pPr indent="-292100" lvl="2" marL="1371600" algn="ctr">
              <a:spcBef>
                <a:spcPts val="0"/>
              </a:spcBef>
              <a:spcAft>
                <a:spcPts val="0"/>
              </a:spcAft>
              <a:buSzPts val="1000"/>
              <a:buChar char="■"/>
              <a:defRPr/>
            </a:lvl3pPr>
            <a:lvl4pPr indent="-292100" lvl="3" marL="1828800" algn="ctr">
              <a:spcBef>
                <a:spcPts val="0"/>
              </a:spcBef>
              <a:spcAft>
                <a:spcPts val="0"/>
              </a:spcAft>
              <a:buSzPts val="1000"/>
              <a:buChar char="●"/>
              <a:defRPr/>
            </a:lvl4pPr>
            <a:lvl5pPr indent="-292100" lvl="4" marL="2286000" algn="ctr">
              <a:spcBef>
                <a:spcPts val="0"/>
              </a:spcBef>
              <a:spcAft>
                <a:spcPts val="0"/>
              </a:spcAft>
              <a:buSzPts val="1000"/>
              <a:buChar char="○"/>
              <a:defRPr/>
            </a:lvl5pPr>
            <a:lvl6pPr indent="-292100" lvl="5" marL="2743200" algn="ctr">
              <a:spcBef>
                <a:spcPts val="0"/>
              </a:spcBef>
              <a:spcAft>
                <a:spcPts val="0"/>
              </a:spcAft>
              <a:buSzPts val="1000"/>
              <a:buChar char="■"/>
              <a:defRPr/>
            </a:lvl6pPr>
            <a:lvl7pPr indent="-292100" lvl="6" marL="3200400" algn="ctr">
              <a:spcBef>
                <a:spcPts val="0"/>
              </a:spcBef>
              <a:spcAft>
                <a:spcPts val="0"/>
              </a:spcAft>
              <a:buSzPts val="1000"/>
              <a:buChar char="●"/>
              <a:defRPr/>
            </a:lvl7pPr>
            <a:lvl8pPr indent="-292100" lvl="7" marL="3657600" algn="ctr">
              <a:spcBef>
                <a:spcPts val="0"/>
              </a:spcBef>
              <a:spcAft>
                <a:spcPts val="0"/>
              </a:spcAft>
              <a:buSzPts val="1000"/>
              <a:buChar char="○"/>
              <a:defRPr/>
            </a:lvl8pPr>
            <a:lvl9pPr indent="-292100" lvl="8" marL="4114800" algn="ctr">
              <a:spcBef>
                <a:spcPts val="0"/>
              </a:spcBef>
              <a:spcAft>
                <a:spcPts val="0"/>
              </a:spcAft>
              <a:buSzPts val="1000"/>
              <a:buChar char="■"/>
              <a:defRPr/>
            </a:lvl9pPr>
          </a:lstStyle>
          <a:p/>
        </p:txBody>
      </p:sp>
      <p:sp>
        <p:nvSpPr>
          <p:cNvPr id="324" name="Google Shape;324;p46"/>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l">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325" name="Shape 325"/>
        <p:cNvGrpSpPr/>
        <p:nvPr/>
      </p:nvGrpSpPr>
      <p:grpSpPr>
        <a:xfrm>
          <a:off x="0" y="0"/>
          <a:ext cx="0" cy="0"/>
          <a:chOff x="0" y="0"/>
          <a:chExt cx="0" cy="0"/>
        </a:xfrm>
      </p:grpSpPr>
      <p:sp>
        <p:nvSpPr>
          <p:cNvPr id="326" name="Google Shape;326;p47"/>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l">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Agenda">
  <p:cSld name="CUSTOM_7_1">
    <p:spTree>
      <p:nvGrpSpPr>
        <p:cNvPr id="327" name="Shape 327"/>
        <p:cNvGrpSpPr/>
        <p:nvPr/>
      </p:nvGrpSpPr>
      <p:grpSpPr>
        <a:xfrm>
          <a:off x="0" y="0"/>
          <a:ext cx="0" cy="0"/>
          <a:chOff x="0" y="0"/>
          <a:chExt cx="0" cy="0"/>
        </a:xfrm>
      </p:grpSpPr>
      <p:sp>
        <p:nvSpPr>
          <p:cNvPr id="328" name="Google Shape;328;p48"/>
          <p:cNvSpPr txBox="1"/>
          <p:nvPr>
            <p:ph type="title"/>
          </p:nvPr>
        </p:nvSpPr>
        <p:spPr>
          <a:xfrm>
            <a:off x="677325" y="1832775"/>
            <a:ext cx="3217200" cy="1484100"/>
          </a:xfrm>
          <a:prstGeom prst="rect">
            <a:avLst/>
          </a:prstGeom>
        </p:spPr>
        <p:txBody>
          <a:bodyPr anchorCtr="0" anchor="ctr" bIns="91425" lIns="91425" spcFirstLastPara="1" rIns="91425" wrap="square" tIns="91425">
            <a:noAutofit/>
          </a:bodyPr>
          <a:lstStyle>
            <a:lvl1pPr lvl="0">
              <a:spcBef>
                <a:spcPts val="0"/>
              </a:spcBef>
              <a:spcAft>
                <a:spcPts val="0"/>
              </a:spcAft>
              <a:buSzPts val="4200"/>
              <a:buNone/>
              <a:defRPr sz="4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29" name="Google Shape;329;p48"/>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l">
              <a:spcBef>
                <a:spcPts val="0"/>
              </a:spcBef>
              <a:spcAft>
                <a:spcPts val="0"/>
              </a:spcAft>
              <a:buNone/>
            </a:pPr>
            <a:fld id="{00000000-1234-1234-1234-123412341234}" type="slidenum">
              <a:rPr lang="en"/>
              <a:t>‹#›</a:t>
            </a:fld>
            <a:endParaRPr/>
          </a:p>
        </p:txBody>
      </p:sp>
      <p:sp>
        <p:nvSpPr>
          <p:cNvPr id="330" name="Google Shape;330;p48"/>
          <p:cNvSpPr txBox="1"/>
          <p:nvPr>
            <p:ph idx="1" type="subTitle"/>
          </p:nvPr>
        </p:nvSpPr>
        <p:spPr>
          <a:xfrm>
            <a:off x="4406650" y="393750"/>
            <a:ext cx="4409700" cy="542700"/>
          </a:xfrm>
          <a:prstGeom prst="rect">
            <a:avLst/>
          </a:prstGeom>
        </p:spPr>
        <p:txBody>
          <a:bodyPr anchorCtr="0" anchor="t" bIns="91425" lIns="91425" spcFirstLastPara="1" rIns="91425" wrap="square" tIns="91425">
            <a:noAutofit/>
          </a:bodyPr>
          <a:lstStyle>
            <a:lvl1pPr lvl="0">
              <a:lnSpc>
                <a:spcPct val="100000"/>
              </a:lnSpc>
              <a:spcBef>
                <a:spcPts val="0"/>
              </a:spcBef>
              <a:spcAft>
                <a:spcPts val="0"/>
              </a:spcAft>
              <a:buSzPts val="2000"/>
              <a:buNone/>
              <a:defRPr sz="2000"/>
            </a:lvl1pPr>
            <a:lvl2pPr lvl="1">
              <a:lnSpc>
                <a:spcPct val="100000"/>
              </a:lnSpc>
              <a:spcBef>
                <a:spcPts val="0"/>
              </a:spcBef>
              <a:spcAft>
                <a:spcPts val="0"/>
              </a:spcAft>
              <a:buSzPts val="2000"/>
              <a:buNone/>
              <a:defRPr sz="2000"/>
            </a:lvl2pPr>
            <a:lvl3pPr lvl="2">
              <a:lnSpc>
                <a:spcPct val="100000"/>
              </a:lnSpc>
              <a:spcBef>
                <a:spcPts val="0"/>
              </a:spcBef>
              <a:spcAft>
                <a:spcPts val="0"/>
              </a:spcAft>
              <a:buSzPts val="2000"/>
              <a:buNone/>
              <a:defRPr sz="2000"/>
            </a:lvl3pPr>
            <a:lvl4pPr lvl="3">
              <a:lnSpc>
                <a:spcPct val="100000"/>
              </a:lnSpc>
              <a:spcBef>
                <a:spcPts val="0"/>
              </a:spcBef>
              <a:spcAft>
                <a:spcPts val="0"/>
              </a:spcAft>
              <a:buSzPts val="2000"/>
              <a:buNone/>
              <a:defRPr sz="2000"/>
            </a:lvl4pPr>
            <a:lvl5pPr lvl="4">
              <a:lnSpc>
                <a:spcPct val="100000"/>
              </a:lnSpc>
              <a:spcBef>
                <a:spcPts val="0"/>
              </a:spcBef>
              <a:spcAft>
                <a:spcPts val="0"/>
              </a:spcAft>
              <a:buSzPts val="2000"/>
              <a:buNone/>
              <a:defRPr sz="2000"/>
            </a:lvl5pPr>
            <a:lvl6pPr lvl="5">
              <a:lnSpc>
                <a:spcPct val="100000"/>
              </a:lnSpc>
              <a:spcBef>
                <a:spcPts val="0"/>
              </a:spcBef>
              <a:spcAft>
                <a:spcPts val="0"/>
              </a:spcAft>
              <a:buSzPts val="2000"/>
              <a:buNone/>
              <a:defRPr sz="2000"/>
            </a:lvl6pPr>
            <a:lvl7pPr lvl="6">
              <a:lnSpc>
                <a:spcPct val="100000"/>
              </a:lnSpc>
              <a:spcBef>
                <a:spcPts val="0"/>
              </a:spcBef>
              <a:spcAft>
                <a:spcPts val="0"/>
              </a:spcAft>
              <a:buSzPts val="2000"/>
              <a:buNone/>
              <a:defRPr sz="2000"/>
            </a:lvl7pPr>
            <a:lvl8pPr lvl="7">
              <a:lnSpc>
                <a:spcPct val="100000"/>
              </a:lnSpc>
              <a:spcBef>
                <a:spcPts val="0"/>
              </a:spcBef>
              <a:spcAft>
                <a:spcPts val="0"/>
              </a:spcAft>
              <a:buSzPts val="2000"/>
              <a:buNone/>
              <a:defRPr sz="2000"/>
            </a:lvl8pPr>
            <a:lvl9pPr lvl="8">
              <a:lnSpc>
                <a:spcPct val="100000"/>
              </a:lnSpc>
              <a:spcBef>
                <a:spcPts val="0"/>
              </a:spcBef>
              <a:spcAft>
                <a:spcPts val="0"/>
              </a:spcAft>
              <a:buSzPts val="2000"/>
              <a:buNone/>
              <a:defRPr sz="2000"/>
            </a:lvl9pPr>
          </a:lstStyle>
          <a:p/>
        </p:txBody>
      </p:sp>
      <p:sp>
        <p:nvSpPr>
          <p:cNvPr id="331" name="Google Shape;331;p48"/>
          <p:cNvSpPr txBox="1"/>
          <p:nvPr>
            <p:ph idx="2" type="subTitle"/>
          </p:nvPr>
        </p:nvSpPr>
        <p:spPr>
          <a:xfrm>
            <a:off x="4406650" y="1151705"/>
            <a:ext cx="4409700" cy="542700"/>
          </a:xfrm>
          <a:prstGeom prst="rect">
            <a:avLst/>
          </a:prstGeom>
        </p:spPr>
        <p:txBody>
          <a:bodyPr anchorCtr="0" anchor="t" bIns="91425" lIns="91425" spcFirstLastPara="1" rIns="91425" wrap="square" tIns="91425">
            <a:noAutofit/>
          </a:bodyPr>
          <a:lstStyle>
            <a:lvl1pPr lvl="0">
              <a:lnSpc>
                <a:spcPct val="100000"/>
              </a:lnSpc>
              <a:spcBef>
                <a:spcPts val="0"/>
              </a:spcBef>
              <a:spcAft>
                <a:spcPts val="0"/>
              </a:spcAft>
              <a:buSzPts val="2000"/>
              <a:buNone/>
              <a:defRPr sz="2000"/>
            </a:lvl1pPr>
            <a:lvl2pPr lvl="1">
              <a:lnSpc>
                <a:spcPct val="100000"/>
              </a:lnSpc>
              <a:spcBef>
                <a:spcPts val="0"/>
              </a:spcBef>
              <a:spcAft>
                <a:spcPts val="0"/>
              </a:spcAft>
              <a:buSzPts val="2000"/>
              <a:buNone/>
              <a:defRPr sz="2000"/>
            </a:lvl2pPr>
            <a:lvl3pPr lvl="2">
              <a:lnSpc>
                <a:spcPct val="100000"/>
              </a:lnSpc>
              <a:spcBef>
                <a:spcPts val="0"/>
              </a:spcBef>
              <a:spcAft>
                <a:spcPts val="0"/>
              </a:spcAft>
              <a:buSzPts val="2000"/>
              <a:buNone/>
              <a:defRPr sz="2000"/>
            </a:lvl3pPr>
            <a:lvl4pPr lvl="3">
              <a:lnSpc>
                <a:spcPct val="100000"/>
              </a:lnSpc>
              <a:spcBef>
                <a:spcPts val="0"/>
              </a:spcBef>
              <a:spcAft>
                <a:spcPts val="0"/>
              </a:spcAft>
              <a:buSzPts val="2000"/>
              <a:buNone/>
              <a:defRPr sz="2000"/>
            </a:lvl4pPr>
            <a:lvl5pPr lvl="4">
              <a:lnSpc>
                <a:spcPct val="100000"/>
              </a:lnSpc>
              <a:spcBef>
                <a:spcPts val="0"/>
              </a:spcBef>
              <a:spcAft>
                <a:spcPts val="0"/>
              </a:spcAft>
              <a:buSzPts val="2000"/>
              <a:buNone/>
              <a:defRPr sz="2000"/>
            </a:lvl5pPr>
            <a:lvl6pPr lvl="5">
              <a:lnSpc>
                <a:spcPct val="100000"/>
              </a:lnSpc>
              <a:spcBef>
                <a:spcPts val="0"/>
              </a:spcBef>
              <a:spcAft>
                <a:spcPts val="0"/>
              </a:spcAft>
              <a:buSzPts val="2000"/>
              <a:buNone/>
              <a:defRPr sz="2000"/>
            </a:lvl6pPr>
            <a:lvl7pPr lvl="6">
              <a:lnSpc>
                <a:spcPct val="100000"/>
              </a:lnSpc>
              <a:spcBef>
                <a:spcPts val="0"/>
              </a:spcBef>
              <a:spcAft>
                <a:spcPts val="0"/>
              </a:spcAft>
              <a:buSzPts val="2000"/>
              <a:buNone/>
              <a:defRPr sz="2000"/>
            </a:lvl7pPr>
            <a:lvl8pPr lvl="7">
              <a:lnSpc>
                <a:spcPct val="100000"/>
              </a:lnSpc>
              <a:spcBef>
                <a:spcPts val="0"/>
              </a:spcBef>
              <a:spcAft>
                <a:spcPts val="0"/>
              </a:spcAft>
              <a:buSzPts val="2000"/>
              <a:buNone/>
              <a:defRPr sz="2000"/>
            </a:lvl8pPr>
            <a:lvl9pPr lvl="8">
              <a:lnSpc>
                <a:spcPct val="100000"/>
              </a:lnSpc>
              <a:spcBef>
                <a:spcPts val="0"/>
              </a:spcBef>
              <a:spcAft>
                <a:spcPts val="0"/>
              </a:spcAft>
              <a:buSzPts val="2000"/>
              <a:buNone/>
              <a:defRPr sz="2000"/>
            </a:lvl9pPr>
          </a:lstStyle>
          <a:p/>
        </p:txBody>
      </p:sp>
      <p:sp>
        <p:nvSpPr>
          <p:cNvPr id="332" name="Google Shape;332;p48"/>
          <p:cNvSpPr txBox="1"/>
          <p:nvPr>
            <p:ph idx="3" type="subTitle"/>
          </p:nvPr>
        </p:nvSpPr>
        <p:spPr>
          <a:xfrm>
            <a:off x="4406650" y="3425570"/>
            <a:ext cx="4409700" cy="542700"/>
          </a:xfrm>
          <a:prstGeom prst="rect">
            <a:avLst/>
          </a:prstGeom>
        </p:spPr>
        <p:txBody>
          <a:bodyPr anchorCtr="0" anchor="t" bIns="91425" lIns="91425" spcFirstLastPara="1" rIns="91425" wrap="square" tIns="91425">
            <a:noAutofit/>
          </a:bodyPr>
          <a:lstStyle>
            <a:lvl1pPr lvl="0">
              <a:lnSpc>
                <a:spcPct val="100000"/>
              </a:lnSpc>
              <a:spcBef>
                <a:spcPts val="0"/>
              </a:spcBef>
              <a:spcAft>
                <a:spcPts val="0"/>
              </a:spcAft>
              <a:buSzPts val="2000"/>
              <a:buNone/>
              <a:defRPr sz="2000"/>
            </a:lvl1pPr>
            <a:lvl2pPr lvl="1">
              <a:lnSpc>
                <a:spcPct val="100000"/>
              </a:lnSpc>
              <a:spcBef>
                <a:spcPts val="0"/>
              </a:spcBef>
              <a:spcAft>
                <a:spcPts val="0"/>
              </a:spcAft>
              <a:buSzPts val="2000"/>
              <a:buNone/>
              <a:defRPr sz="2000"/>
            </a:lvl2pPr>
            <a:lvl3pPr lvl="2">
              <a:lnSpc>
                <a:spcPct val="100000"/>
              </a:lnSpc>
              <a:spcBef>
                <a:spcPts val="0"/>
              </a:spcBef>
              <a:spcAft>
                <a:spcPts val="0"/>
              </a:spcAft>
              <a:buSzPts val="2000"/>
              <a:buNone/>
              <a:defRPr sz="2000"/>
            </a:lvl3pPr>
            <a:lvl4pPr lvl="3">
              <a:lnSpc>
                <a:spcPct val="100000"/>
              </a:lnSpc>
              <a:spcBef>
                <a:spcPts val="0"/>
              </a:spcBef>
              <a:spcAft>
                <a:spcPts val="0"/>
              </a:spcAft>
              <a:buSzPts val="2000"/>
              <a:buNone/>
              <a:defRPr sz="2000"/>
            </a:lvl4pPr>
            <a:lvl5pPr lvl="4">
              <a:lnSpc>
                <a:spcPct val="100000"/>
              </a:lnSpc>
              <a:spcBef>
                <a:spcPts val="0"/>
              </a:spcBef>
              <a:spcAft>
                <a:spcPts val="0"/>
              </a:spcAft>
              <a:buSzPts val="2000"/>
              <a:buNone/>
              <a:defRPr sz="2000"/>
            </a:lvl5pPr>
            <a:lvl6pPr lvl="5">
              <a:lnSpc>
                <a:spcPct val="100000"/>
              </a:lnSpc>
              <a:spcBef>
                <a:spcPts val="0"/>
              </a:spcBef>
              <a:spcAft>
                <a:spcPts val="0"/>
              </a:spcAft>
              <a:buSzPts val="2000"/>
              <a:buNone/>
              <a:defRPr sz="2000"/>
            </a:lvl6pPr>
            <a:lvl7pPr lvl="6">
              <a:lnSpc>
                <a:spcPct val="100000"/>
              </a:lnSpc>
              <a:spcBef>
                <a:spcPts val="0"/>
              </a:spcBef>
              <a:spcAft>
                <a:spcPts val="0"/>
              </a:spcAft>
              <a:buSzPts val="2000"/>
              <a:buNone/>
              <a:defRPr sz="2000"/>
            </a:lvl7pPr>
            <a:lvl8pPr lvl="7">
              <a:lnSpc>
                <a:spcPct val="100000"/>
              </a:lnSpc>
              <a:spcBef>
                <a:spcPts val="0"/>
              </a:spcBef>
              <a:spcAft>
                <a:spcPts val="0"/>
              </a:spcAft>
              <a:buSzPts val="2000"/>
              <a:buNone/>
              <a:defRPr sz="2000"/>
            </a:lvl8pPr>
            <a:lvl9pPr lvl="8">
              <a:lnSpc>
                <a:spcPct val="100000"/>
              </a:lnSpc>
              <a:spcBef>
                <a:spcPts val="0"/>
              </a:spcBef>
              <a:spcAft>
                <a:spcPts val="0"/>
              </a:spcAft>
              <a:buSzPts val="2000"/>
              <a:buNone/>
              <a:defRPr sz="2000"/>
            </a:lvl9pPr>
          </a:lstStyle>
          <a:p/>
        </p:txBody>
      </p:sp>
      <p:sp>
        <p:nvSpPr>
          <p:cNvPr id="333" name="Google Shape;333;p48"/>
          <p:cNvSpPr txBox="1"/>
          <p:nvPr>
            <p:ph idx="4" type="subTitle"/>
          </p:nvPr>
        </p:nvSpPr>
        <p:spPr>
          <a:xfrm>
            <a:off x="4406650" y="1909660"/>
            <a:ext cx="4409700" cy="542700"/>
          </a:xfrm>
          <a:prstGeom prst="rect">
            <a:avLst/>
          </a:prstGeom>
        </p:spPr>
        <p:txBody>
          <a:bodyPr anchorCtr="0" anchor="t" bIns="91425" lIns="91425" spcFirstLastPara="1" rIns="91425" wrap="square" tIns="91425">
            <a:noAutofit/>
          </a:bodyPr>
          <a:lstStyle>
            <a:lvl1pPr lvl="0">
              <a:lnSpc>
                <a:spcPct val="100000"/>
              </a:lnSpc>
              <a:spcBef>
                <a:spcPts val="0"/>
              </a:spcBef>
              <a:spcAft>
                <a:spcPts val="0"/>
              </a:spcAft>
              <a:buSzPts val="2000"/>
              <a:buNone/>
              <a:defRPr sz="2000"/>
            </a:lvl1pPr>
            <a:lvl2pPr lvl="1">
              <a:lnSpc>
                <a:spcPct val="100000"/>
              </a:lnSpc>
              <a:spcBef>
                <a:spcPts val="0"/>
              </a:spcBef>
              <a:spcAft>
                <a:spcPts val="0"/>
              </a:spcAft>
              <a:buSzPts val="2000"/>
              <a:buNone/>
              <a:defRPr sz="2000"/>
            </a:lvl2pPr>
            <a:lvl3pPr lvl="2">
              <a:lnSpc>
                <a:spcPct val="100000"/>
              </a:lnSpc>
              <a:spcBef>
                <a:spcPts val="0"/>
              </a:spcBef>
              <a:spcAft>
                <a:spcPts val="0"/>
              </a:spcAft>
              <a:buSzPts val="2000"/>
              <a:buNone/>
              <a:defRPr sz="2000"/>
            </a:lvl3pPr>
            <a:lvl4pPr lvl="3">
              <a:lnSpc>
                <a:spcPct val="100000"/>
              </a:lnSpc>
              <a:spcBef>
                <a:spcPts val="0"/>
              </a:spcBef>
              <a:spcAft>
                <a:spcPts val="0"/>
              </a:spcAft>
              <a:buSzPts val="2000"/>
              <a:buNone/>
              <a:defRPr sz="2000"/>
            </a:lvl4pPr>
            <a:lvl5pPr lvl="4">
              <a:lnSpc>
                <a:spcPct val="100000"/>
              </a:lnSpc>
              <a:spcBef>
                <a:spcPts val="0"/>
              </a:spcBef>
              <a:spcAft>
                <a:spcPts val="0"/>
              </a:spcAft>
              <a:buSzPts val="2000"/>
              <a:buNone/>
              <a:defRPr sz="2000"/>
            </a:lvl5pPr>
            <a:lvl6pPr lvl="5">
              <a:lnSpc>
                <a:spcPct val="100000"/>
              </a:lnSpc>
              <a:spcBef>
                <a:spcPts val="0"/>
              </a:spcBef>
              <a:spcAft>
                <a:spcPts val="0"/>
              </a:spcAft>
              <a:buSzPts val="2000"/>
              <a:buNone/>
              <a:defRPr sz="2000"/>
            </a:lvl6pPr>
            <a:lvl7pPr lvl="6">
              <a:lnSpc>
                <a:spcPct val="100000"/>
              </a:lnSpc>
              <a:spcBef>
                <a:spcPts val="0"/>
              </a:spcBef>
              <a:spcAft>
                <a:spcPts val="0"/>
              </a:spcAft>
              <a:buSzPts val="2000"/>
              <a:buNone/>
              <a:defRPr sz="2000"/>
            </a:lvl7pPr>
            <a:lvl8pPr lvl="7">
              <a:lnSpc>
                <a:spcPct val="100000"/>
              </a:lnSpc>
              <a:spcBef>
                <a:spcPts val="0"/>
              </a:spcBef>
              <a:spcAft>
                <a:spcPts val="0"/>
              </a:spcAft>
              <a:buSzPts val="2000"/>
              <a:buNone/>
              <a:defRPr sz="2000"/>
            </a:lvl8pPr>
            <a:lvl9pPr lvl="8">
              <a:lnSpc>
                <a:spcPct val="100000"/>
              </a:lnSpc>
              <a:spcBef>
                <a:spcPts val="0"/>
              </a:spcBef>
              <a:spcAft>
                <a:spcPts val="0"/>
              </a:spcAft>
              <a:buSzPts val="2000"/>
              <a:buNone/>
              <a:defRPr sz="2000"/>
            </a:lvl9pPr>
          </a:lstStyle>
          <a:p/>
        </p:txBody>
      </p:sp>
      <p:sp>
        <p:nvSpPr>
          <p:cNvPr id="334" name="Google Shape;334;p48"/>
          <p:cNvSpPr txBox="1"/>
          <p:nvPr>
            <p:ph idx="5" type="subTitle"/>
          </p:nvPr>
        </p:nvSpPr>
        <p:spPr>
          <a:xfrm>
            <a:off x="4406650" y="4183525"/>
            <a:ext cx="4409700" cy="542700"/>
          </a:xfrm>
          <a:prstGeom prst="rect">
            <a:avLst/>
          </a:prstGeom>
        </p:spPr>
        <p:txBody>
          <a:bodyPr anchorCtr="0" anchor="t" bIns="91425" lIns="91425" spcFirstLastPara="1" rIns="91425" wrap="square" tIns="91425">
            <a:noAutofit/>
          </a:bodyPr>
          <a:lstStyle>
            <a:lvl1pPr lvl="0">
              <a:lnSpc>
                <a:spcPct val="100000"/>
              </a:lnSpc>
              <a:spcBef>
                <a:spcPts val="0"/>
              </a:spcBef>
              <a:spcAft>
                <a:spcPts val="0"/>
              </a:spcAft>
              <a:buSzPts val="2000"/>
              <a:buNone/>
              <a:defRPr sz="2000"/>
            </a:lvl1pPr>
            <a:lvl2pPr lvl="1">
              <a:lnSpc>
                <a:spcPct val="100000"/>
              </a:lnSpc>
              <a:spcBef>
                <a:spcPts val="0"/>
              </a:spcBef>
              <a:spcAft>
                <a:spcPts val="0"/>
              </a:spcAft>
              <a:buSzPts val="2000"/>
              <a:buNone/>
              <a:defRPr sz="2000"/>
            </a:lvl2pPr>
            <a:lvl3pPr lvl="2">
              <a:lnSpc>
                <a:spcPct val="100000"/>
              </a:lnSpc>
              <a:spcBef>
                <a:spcPts val="0"/>
              </a:spcBef>
              <a:spcAft>
                <a:spcPts val="0"/>
              </a:spcAft>
              <a:buSzPts val="2000"/>
              <a:buNone/>
              <a:defRPr sz="2000"/>
            </a:lvl3pPr>
            <a:lvl4pPr lvl="3">
              <a:lnSpc>
                <a:spcPct val="100000"/>
              </a:lnSpc>
              <a:spcBef>
                <a:spcPts val="0"/>
              </a:spcBef>
              <a:spcAft>
                <a:spcPts val="0"/>
              </a:spcAft>
              <a:buSzPts val="2000"/>
              <a:buNone/>
              <a:defRPr sz="2000"/>
            </a:lvl4pPr>
            <a:lvl5pPr lvl="4">
              <a:lnSpc>
                <a:spcPct val="100000"/>
              </a:lnSpc>
              <a:spcBef>
                <a:spcPts val="0"/>
              </a:spcBef>
              <a:spcAft>
                <a:spcPts val="0"/>
              </a:spcAft>
              <a:buSzPts val="2000"/>
              <a:buNone/>
              <a:defRPr sz="2000"/>
            </a:lvl5pPr>
            <a:lvl6pPr lvl="5">
              <a:lnSpc>
                <a:spcPct val="100000"/>
              </a:lnSpc>
              <a:spcBef>
                <a:spcPts val="0"/>
              </a:spcBef>
              <a:spcAft>
                <a:spcPts val="0"/>
              </a:spcAft>
              <a:buSzPts val="2000"/>
              <a:buNone/>
              <a:defRPr sz="2000"/>
            </a:lvl6pPr>
            <a:lvl7pPr lvl="6">
              <a:lnSpc>
                <a:spcPct val="100000"/>
              </a:lnSpc>
              <a:spcBef>
                <a:spcPts val="0"/>
              </a:spcBef>
              <a:spcAft>
                <a:spcPts val="0"/>
              </a:spcAft>
              <a:buSzPts val="2000"/>
              <a:buNone/>
              <a:defRPr sz="2000"/>
            </a:lvl7pPr>
            <a:lvl8pPr lvl="7">
              <a:lnSpc>
                <a:spcPct val="100000"/>
              </a:lnSpc>
              <a:spcBef>
                <a:spcPts val="0"/>
              </a:spcBef>
              <a:spcAft>
                <a:spcPts val="0"/>
              </a:spcAft>
              <a:buSzPts val="2000"/>
              <a:buNone/>
              <a:defRPr sz="2000"/>
            </a:lvl8pPr>
            <a:lvl9pPr lvl="8">
              <a:lnSpc>
                <a:spcPct val="100000"/>
              </a:lnSpc>
              <a:spcBef>
                <a:spcPts val="0"/>
              </a:spcBef>
              <a:spcAft>
                <a:spcPts val="0"/>
              </a:spcAft>
              <a:buSzPts val="2000"/>
              <a:buNone/>
              <a:defRPr sz="2000"/>
            </a:lvl9pPr>
          </a:lstStyle>
          <a:p/>
        </p:txBody>
      </p:sp>
      <p:sp>
        <p:nvSpPr>
          <p:cNvPr id="335" name="Google Shape;335;p48"/>
          <p:cNvSpPr txBox="1"/>
          <p:nvPr>
            <p:ph idx="6" type="subTitle"/>
          </p:nvPr>
        </p:nvSpPr>
        <p:spPr>
          <a:xfrm>
            <a:off x="4406650" y="2667615"/>
            <a:ext cx="4409700" cy="542700"/>
          </a:xfrm>
          <a:prstGeom prst="rect">
            <a:avLst/>
          </a:prstGeom>
        </p:spPr>
        <p:txBody>
          <a:bodyPr anchorCtr="0" anchor="t" bIns="91425" lIns="91425" spcFirstLastPara="1" rIns="91425" wrap="square" tIns="91425">
            <a:noAutofit/>
          </a:bodyPr>
          <a:lstStyle>
            <a:lvl1pPr lvl="0">
              <a:lnSpc>
                <a:spcPct val="100000"/>
              </a:lnSpc>
              <a:spcBef>
                <a:spcPts val="0"/>
              </a:spcBef>
              <a:spcAft>
                <a:spcPts val="0"/>
              </a:spcAft>
              <a:buSzPts val="2000"/>
              <a:buNone/>
              <a:defRPr sz="2000"/>
            </a:lvl1pPr>
            <a:lvl2pPr lvl="1">
              <a:lnSpc>
                <a:spcPct val="100000"/>
              </a:lnSpc>
              <a:spcBef>
                <a:spcPts val="0"/>
              </a:spcBef>
              <a:spcAft>
                <a:spcPts val="0"/>
              </a:spcAft>
              <a:buSzPts val="2000"/>
              <a:buNone/>
              <a:defRPr sz="2000"/>
            </a:lvl2pPr>
            <a:lvl3pPr lvl="2">
              <a:lnSpc>
                <a:spcPct val="100000"/>
              </a:lnSpc>
              <a:spcBef>
                <a:spcPts val="0"/>
              </a:spcBef>
              <a:spcAft>
                <a:spcPts val="0"/>
              </a:spcAft>
              <a:buSzPts val="2000"/>
              <a:buNone/>
              <a:defRPr sz="2000"/>
            </a:lvl3pPr>
            <a:lvl4pPr lvl="3">
              <a:lnSpc>
                <a:spcPct val="100000"/>
              </a:lnSpc>
              <a:spcBef>
                <a:spcPts val="0"/>
              </a:spcBef>
              <a:spcAft>
                <a:spcPts val="0"/>
              </a:spcAft>
              <a:buSzPts val="2000"/>
              <a:buNone/>
              <a:defRPr sz="2000"/>
            </a:lvl4pPr>
            <a:lvl5pPr lvl="4">
              <a:lnSpc>
                <a:spcPct val="100000"/>
              </a:lnSpc>
              <a:spcBef>
                <a:spcPts val="0"/>
              </a:spcBef>
              <a:spcAft>
                <a:spcPts val="0"/>
              </a:spcAft>
              <a:buSzPts val="2000"/>
              <a:buNone/>
              <a:defRPr sz="2000"/>
            </a:lvl5pPr>
            <a:lvl6pPr lvl="5">
              <a:lnSpc>
                <a:spcPct val="100000"/>
              </a:lnSpc>
              <a:spcBef>
                <a:spcPts val="0"/>
              </a:spcBef>
              <a:spcAft>
                <a:spcPts val="0"/>
              </a:spcAft>
              <a:buSzPts val="2000"/>
              <a:buNone/>
              <a:defRPr sz="2000"/>
            </a:lvl6pPr>
            <a:lvl7pPr lvl="6">
              <a:lnSpc>
                <a:spcPct val="100000"/>
              </a:lnSpc>
              <a:spcBef>
                <a:spcPts val="0"/>
              </a:spcBef>
              <a:spcAft>
                <a:spcPts val="0"/>
              </a:spcAft>
              <a:buSzPts val="2000"/>
              <a:buNone/>
              <a:defRPr sz="2000"/>
            </a:lvl7pPr>
            <a:lvl8pPr lvl="7">
              <a:lnSpc>
                <a:spcPct val="100000"/>
              </a:lnSpc>
              <a:spcBef>
                <a:spcPts val="0"/>
              </a:spcBef>
              <a:spcAft>
                <a:spcPts val="0"/>
              </a:spcAft>
              <a:buSzPts val="2000"/>
              <a:buNone/>
              <a:defRPr sz="2000"/>
            </a:lvl8pPr>
            <a:lvl9pPr lvl="8">
              <a:lnSpc>
                <a:spcPct val="100000"/>
              </a:lnSpc>
              <a:spcBef>
                <a:spcPts val="0"/>
              </a:spcBef>
              <a:spcAft>
                <a:spcPts val="0"/>
              </a:spcAft>
              <a:buSzPts val="2000"/>
              <a:buNone/>
              <a:defRPr sz="2000"/>
            </a:lvl9pPr>
          </a:lstStyle>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body and image">
  <p:cSld name="CUSTOM_8_1">
    <p:spTree>
      <p:nvGrpSpPr>
        <p:cNvPr id="336" name="Shape 336"/>
        <p:cNvGrpSpPr/>
        <p:nvPr/>
      </p:nvGrpSpPr>
      <p:grpSpPr>
        <a:xfrm>
          <a:off x="0" y="0"/>
          <a:ext cx="0" cy="0"/>
          <a:chOff x="0" y="0"/>
          <a:chExt cx="0" cy="0"/>
        </a:xfrm>
      </p:grpSpPr>
      <p:sp>
        <p:nvSpPr>
          <p:cNvPr id="337" name="Google Shape;337;p49"/>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lvl1pPr lvl="0">
              <a:spcBef>
                <a:spcPts val="0"/>
              </a:spcBef>
              <a:spcAft>
                <a:spcPts val="0"/>
              </a:spcAft>
              <a:buSzPts val="4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38" name="Google Shape;338;p49"/>
          <p:cNvSpPr txBox="1"/>
          <p:nvPr>
            <p:ph idx="1" type="body"/>
          </p:nvPr>
        </p:nvSpPr>
        <p:spPr>
          <a:xfrm>
            <a:off x="311700" y="1152475"/>
            <a:ext cx="4473900" cy="3416400"/>
          </a:xfrm>
          <a:prstGeom prst="rect">
            <a:avLst/>
          </a:prstGeom>
        </p:spPr>
        <p:txBody>
          <a:bodyPr anchorCtr="0" anchor="t" bIns="91425" lIns="91425" spcFirstLastPara="1" rIns="91425" wrap="square" tIns="91425">
            <a:noAutofit/>
          </a:bodyPr>
          <a:lstStyle>
            <a:lvl1pPr indent="-292100" lvl="0" marL="457200">
              <a:spcBef>
                <a:spcPts val="0"/>
              </a:spcBef>
              <a:spcAft>
                <a:spcPts val="0"/>
              </a:spcAft>
              <a:buSzPts val="1000"/>
              <a:buChar char="●"/>
              <a:defRPr/>
            </a:lvl1pPr>
            <a:lvl2pPr indent="-292100" lvl="1" marL="914400">
              <a:spcBef>
                <a:spcPts val="0"/>
              </a:spcBef>
              <a:spcAft>
                <a:spcPts val="0"/>
              </a:spcAft>
              <a:buSzPts val="1000"/>
              <a:buChar char="○"/>
              <a:defRPr/>
            </a:lvl2pPr>
            <a:lvl3pPr indent="-292100" lvl="2" marL="1371600">
              <a:spcBef>
                <a:spcPts val="0"/>
              </a:spcBef>
              <a:spcAft>
                <a:spcPts val="0"/>
              </a:spcAft>
              <a:buSzPts val="1000"/>
              <a:buChar char="■"/>
              <a:defRPr/>
            </a:lvl3pPr>
            <a:lvl4pPr indent="-292100" lvl="3" marL="1828800">
              <a:spcBef>
                <a:spcPts val="0"/>
              </a:spcBef>
              <a:spcAft>
                <a:spcPts val="0"/>
              </a:spcAft>
              <a:buSzPts val="1000"/>
              <a:buChar char="●"/>
              <a:defRPr/>
            </a:lvl4pPr>
            <a:lvl5pPr indent="-292100" lvl="4" marL="2286000">
              <a:spcBef>
                <a:spcPts val="0"/>
              </a:spcBef>
              <a:spcAft>
                <a:spcPts val="0"/>
              </a:spcAft>
              <a:buSzPts val="1000"/>
              <a:buChar char="○"/>
              <a:defRPr/>
            </a:lvl5pPr>
            <a:lvl6pPr indent="-292100" lvl="5" marL="2743200">
              <a:spcBef>
                <a:spcPts val="0"/>
              </a:spcBef>
              <a:spcAft>
                <a:spcPts val="0"/>
              </a:spcAft>
              <a:buSzPts val="1000"/>
              <a:buChar char="■"/>
              <a:defRPr/>
            </a:lvl6pPr>
            <a:lvl7pPr indent="-292100" lvl="6" marL="3200400">
              <a:spcBef>
                <a:spcPts val="0"/>
              </a:spcBef>
              <a:spcAft>
                <a:spcPts val="0"/>
              </a:spcAft>
              <a:buSzPts val="1000"/>
              <a:buChar char="●"/>
              <a:defRPr/>
            </a:lvl7pPr>
            <a:lvl8pPr indent="-292100" lvl="7" marL="3657600">
              <a:spcBef>
                <a:spcPts val="0"/>
              </a:spcBef>
              <a:spcAft>
                <a:spcPts val="0"/>
              </a:spcAft>
              <a:buSzPts val="1000"/>
              <a:buChar char="○"/>
              <a:defRPr/>
            </a:lvl8pPr>
            <a:lvl9pPr indent="-292100" lvl="8" marL="4114800">
              <a:spcBef>
                <a:spcPts val="0"/>
              </a:spcBef>
              <a:spcAft>
                <a:spcPts val="0"/>
              </a:spcAft>
              <a:buSzPts val="1000"/>
              <a:buChar char="■"/>
              <a:defRPr/>
            </a:lvl9pPr>
          </a:lstStyle>
          <a:p/>
        </p:txBody>
      </p:sp>
      <p:sp>
        <p:nvSpPr>
          <p:cNvPr id="339" name="Google Shape;339;p49"/>
          <p:cNvSpPr/>
          <p:nvPr>
            <p:ph idx="2" type="pic"/>
          </p:nvPr>
        </p:nvSpPr>
        <p:spPr>
          <a:xfrm>
            <a:off x="4992024" y="1152775"/>
            <a:ext cx="3840300" cy="3416400"/>
          </a:xfrm>
          <a:prstGeom prst="rect">
            <a:avLst/>
          </a:prstGeom>
          <a:noFill/>
          <a:ln>
            <a:noFill/>
          </a:ln>
        </p:spPr>
      </p:sp>
      <p:sp>
        <p:nvSpPr>
          <p:cNvPr id="340" name="Google Shape;340;p49"/>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l">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big ideas">
  <p:cSld name="CUSTOM_1_2">
    <p:spTree>
      <p:nvGrpSpPr>
        <p:cNvPr id="341" name="Shape 341"/>
        <p:cNvGrpSpPr/>
        <p:nvPr/>
      </p:nvGrpSpPr>
      <p:grpSpPr>
        <a:xfrm>
          <a:off x="0" y="0"/>
          <a:ext cx="0" cy="0"/>
          <a:chOff x="0" y="0"/>
          <a:chExt cx="0" cy="0"/>
        </a:xfrm>
      </p:grpSpPr>
      <p:sp>
        <p:nvSpPr>
          <p:cNvPr id="342" name="Google Shape;342;p50"/>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l">
              <a:spcBef>
                <a:spcPts val="0"/>
              </a:spcBef>
              <a:spcAft>
                <a:spcPts val="0"/>
              </a:spcAft>
              <a:buNone/>
            </a:pPr>
            <a:fld id="{00000000-1234-1234-1234-123412341234}" type="slidenum">
              <a:rPr lang="en"/>
              <a:t>‹#›</a:t>
            </a:fld>
            <a:endParaRPr/>
          </a:p>
        </p:txBody>
      </p:sp>
      <p:sp>
        <p:nvSpPr>
          <p:cNvPr id="343" name="Google Shape;343;p50"/>
          <p:cNvSpPr txBox="1"/>
          <p:nvPr>
            <p:ph type="title"/>
          </p:nvPr>
        </p:nvSpPr>
        <p:spPr>
          <a:xfrm>
            <a:off x="483175" y="450025"/>
            <a:ext cx="8184600" cy="758100"/>
          </a:xfrm>
          <a:prstGeom prst="rect">
            <a:avLst/>
          </a:prstGeom>
        </p:spPr>
        <p:txBody>
          <a:bodyPr anchorCtr="0" anchor="ctr" bIns="91425" lIns="91425" spcFirstLastPara="1" rIns="91425" wrap="square" tIns="91425">
            <a:noAutofit/>
          </a:bodyPr>
          <a:lstStyle>
            <a:lvl1pPr lvl="0">
              <a:spcBef>
                <a:spcPts val="0"/>
              </a:spcBef>
              <a:spcAft>
                <a:spcPts val="0"/>
              </a:spcAft>
              <a:buSzPts val="3000"/>
              <a:buNone/>
              <a:defRPr sz="3000"/>
            </a:lvl1pPr>
            <a:lvl2pPr lvl="1">
              <a:spcBef>
                <a:spcPts val="0"/>
              </a:spcBef>
              <a:spcAft>
                <a:spcPts val="0"/>
              </a:spcAft>
              <a:buSzPts val="3000"/>
              <a:buNone/>
              <a:defRPr sz="3000"/>
            </a:lvl2pPr>
            <a:lvl3pPr lvl="2">
              <a:spcBef>
                <a:spcPts val="0"/>
              </a:spcBef>
              <a:spcAft>
                <a:spcPts val="0"/>
              </a:spcAft>
              <a:buSzPts val="3000"/>
              <a:buNone/>
              <a:defRPr sz="3000"/>
            </a:lvl3pPr>
            <a:lvl4pPr lvl="3">
              <a:spcBef>
                <a:spcPts val="0"/>
              </a:spcBef>
              <a:spcAft>
                <a:spcPts val="0"/>
              </a:spcAft>
              <a:buSzPts val="3000"/>
              <a:buNone/>
              <a:defRPr sz="3000"/>
            </a:lvl4pPr>
            <a:lvl5pPr lvl="4">
              <a:spcBef>
                <a:spcPts val="0"/>
              </a:spcBef>
              <a:spcAft>
                <a:spcPts val="0"/>
              </a:spcAft>
              <a:buSzPts val="3000"/>
              <a:buNone/>
              <a:defRPr sz="3000"/>
            </a:lvl5pPr>
            <a:lvl6pPr lvl="5">
              <a:spcBef>
                <a:spcPts val="0"/>
              </a:spcBef>
              <a:spcAft>
                <a:spcPts val="0"/>
              </a:spcAft>
              <a:buSzPts val="3000"/>
              <a:buNone/>
              <a:defRPr sz="3000"/>
            </a:lvl6pPr>
            <a:lvl7pPr lvl="6">
              <a:spcBef>
                <a:spcPts val="0"/>
              </a:spcBef>
              <a:spcAft>
                <a:spcPts val="0"/>
              </a:spcAft>
              <a:buSzPts val="3000"/>
              <a:buNone/>
              <a:defRPr sz="3000"/>
            </a:lvl7pPr>
            <a:lvl8pPr lvl="7">
              <a:spcBef>
                <a:spcPts val="0"/>
              </a:spcBef>
              <a:spcAft>
                <a:spcPts val="0"/>
              </a:spcAft>
              <a:buSzPts val="3000"/>
              <a:buNone/>
              <a:defRPr sz="3000"/>
            </a:lvl8pPr>
            <a:lvl9pPr lvl="8">
              <a:spcBef>
                <a:spcPts val="0"/>
              </a:spcBef>
              <a:spcAft>
                <a:spcPts val="0"/>
              </a:spcAft>
              <a:buSzPts val="3000"/>
              <a:buNone/>
              <a:defRPr sz="3000"/>
            </a:lvl9pPr>
          </a:lstStyle>
          <a:p/>
        </p:txBody>
      </p:sp>
      <p:sp>
        <p:nvSpPr>
          <p:cNvPr id="344" name="Google Shape;344;p50"/>
          <p:cNvSpPr txBox="1"/>
          <p:nvPr>
            <p:ph idx="1" type="body"/>
          </p:nvPr>
        </p:nvSpPr>
        <p:spPr>
          <a:xfrm>
            <a:off x="483150" y="2237788"/>
            <a:ext cx="3619800" cy="2373600"/>
          </a:xfrm>
          <a:prstGeom prst="rect">
            <a:avLst/>
          </a:prstGeom>
        </p:spPr>
        <p:txBody>
          <a:bodyPr anchorCtr="0" anchor="t" bIns="91425" lIns="91425" spcFirstLastPara="1" rIns="91425" wrap="square" tIns="91425">
            <a:noAutofit/>
          </a:bodyPr>
          <a:lstStyle>
            <a:lvl1pPr indent="-292100" lvl="0" marL="457200">
              <a:spcBef>
                <a:spcPts val="0"/>
              </a:spcBef>
              <a:spcAft>
                <a:spcPts val="0"/>
              </a:spcAft>
              <a:buSzPts val="1000"/>
              <a:buChar char="●"/>
              <a:defRPr/>
            </a:lvl1pPr>
            <a:lvl2pPr indent="-292100" lvl="1" marL="914400">
              <a:spcBef>
                <a:spcPts val="0"/>
              </a:spcBef>
              <a:spcAft>
                <a:spcPts val="0"/>
              </a:spcAft>
              <a:buSzPts val="1000"/>
              <a:buChar char="○"/>
              <a:defRPr/>
            </a:lvl2pPr>
            <a:lvl3pPr indent="-292100" lvl="2" marL="1371600">
              <a:spcBef>
                <a:spcPts val="0"/>
              </a:spcBef>
              <a:spcAft>
                <a:spcPts val="0"/>
              </a:spcAft>
              <a:buSzPts val="1000"/>
              <a:buChar char="■"/>
              <a:defRPr/>
            </a:lvl3pPr>
            <a:lvl4pPr indent="-292100" lvl="3" marL="1828800">
              <a:spcBef>
                <a:spcPts val="0"/>
              </a:spcBef>
              <a:spcAft>
                <a:spcPts val="0"/>
              </a:spcAft>
              <a:buSzPts val="1000"/>
              <a:buChar char="●"/>
              <a:defRPr/>
            </a:lvl4pPr>
            <a:lvl5pPr indent="-292100" lvl="4" marL="2286000">
              <a:spcBef>
                <a:spcPts val="0"/>
              </a:spcBef>
              <a:spcAft>
                <a:spcPts val="0"/>
              </a:spcAft>
              <a:buSzPts val="1000"/>
              <a:buChar char="○"/>
              <a:defRPr/>
            </a:lvl5pPr>
            <a:lvl6pPr indent="-292100" lvl="5" marL="2743200">
              <a:spcBef>
                <a:spcPts val="0"/>
              </a:spcBef>
              <a:spcAft>
                <a:spcPts val="0"/>
              </a:spcAft>
              <a:buSzPts val="1000"/>
              <a:buChar char="■"/>
              <a:defRPr/>
            </a:lvl6pPr>
            <a:lvl7pPr indent="-292100" lvl="6" marL="3200400">
              <a:spcBef>
                <a:spcPts val="0"/>
              </a:spcBef>
              <a:spcAft>
                <a:spcPts val="0"/>
              </a:spcAft>
              <a:buSzPts val="1000"/>
              <a:buChar char="●"/>
              <a:defRPr/>
            </a:lvl7pPr>
            <a:lvl8pPr indent="-292100" lvl="7" marL="3657600">
              <a:spcBef>
                <a:spcPts val="0"/>
              </a:spcBef>
              <a:spcAft>
                <a:spcPts val="0"/>
              </a:spcAft>
              <a:buSzPts val="1000"/>
              <a:buChar char="○"/>
              <a:defRPr/>
            </a:lvl8pPr>
            <a:lvl9pPr indent="-292100" lvl="8" marL="4114800">
              <a:spcBef>
                <a:spcPts val="0"/>
              </a:spcBef>
              <a:spcAft>
                <a:spcPts val="0"/>
              </a:spcAft>
              <a:buSzPts val="1000"/>
              <a:buChar char="■"/>
              <a:defRPr/>
            </a:lvl9pPr>
          </a:lstStyle>
          <a:p/>
        </p:txBody>
      </p:sp>
      <p:sp>
        <p:nvSpPr>
          <p:cNvPr id="345" name="Google Shape;345;p50"/>
          <p:cNvSpPr txBox="1"/>
          <p:nvPr>
            <p:ph idx="2" type="body"/>
          </p:nvPr>
        </p:nvSpPr>
        <p:spPr>
          <a:xfrm>
            <a:off x="5048000" y="2237788"/>
            <a:ext cx="3619800" cy="2373600"/>
          </a:xfrm>
          <a:prstGeom prst="rect">
            <a:avLst/>
          </a:prstGeom>
        </p:spPr>
        <p:txBody>
          <a:bodyPr anchorCtr="0" anchor="t" bIns="91425" lIns="91425" spcFirstLastPara="1" rIns="91425" wrap="square" tIns="91425">
            <a:noAutofit/>
          </a:bodyPr>
          <a:lstStyle>
            <a:lvl1pPr indent="-292100" lvl="0" marL="457200">
              <a:spcBef>
                <a:spcPts val="0"/>
              </a:spcBef>
              <a:spcAft>
                <a:spcPts val="0"/>
              </a:spcAft>
              <a:buSzPts val="1000"/>
              <a:buChar char="●"/>
              <a:defRPr/>
            </a:lvl1pPr>
            <a:lvl2pPr indent="-292100" lvl="1" marL="914400">
              <a:spcBef>
                <a:spcPts val="0"/>
              </a:spcBef>
              <a:spcAft>
                <a:spcPts val="0"/>
              </a:spcAft>
              <a:buSzPts val="1000"/>
              <a:buChar char="○"/>
              <a:defRPr/>
            </a:lvl2pPr>
            <a:lvl3pPr indent="-292100" lvl="2" marL="1371600">
              <a:spcBef>
                <a:spcPts val="0"/>
              </a:spcBef>
              <a:spcAft>
                <a:spcPts val="0"/>
              </a:spcAft>
              <a:buSzPts val="1000"/>
              <a:buChar char="■"/>
              <a:defRPr/>
            </a:lvl3pPr>
            <a:lvl4pPr indent="-292100" lvl="3" marL="1828800">
              <a:spcBef>
                <a:spcPts val="0"/>
              </a:spcBef>
              <a:spcAft>
                <a:spcPts val="0"/>
              </a:spcAft>
              <a:buSzPts val="1000"/>
              <a:buChar char="●"/>
              <a:defRPr/>
            </a:lvl4pPr>
            <a:lvl5pPr indent="-292100" lvl="4" marL="2286000">
              <a:spcBef>
                <a:spcPts val="0"/>
              </a:spcBef>
              <a:spcAft>
                <a:spcPts val="0"/>
              </a:spcAft>
              <a:buSzPts val="1000"/>
              <a:buChar char="○"/>
              <a:defRPr/>
            </a:lvl5pPr>
            <a:lvl6pPr indent="-292100" lvl="5" marL="2743200">
              <a:spcBef>
                <a:spcPts val="0"/>
              </a:spcBef>
              <a:spcAft>
                <a:spcPts val="0"/>
              </a:spcAft>
              <a:buSzPts val="1000"/>
              <a:buChar char="■"/>
              <a:defRPr/>
            </a:lvl6pPr>
            <a:lvl7pPr indent="-292100" lvl="6" marL="3200400">
              <a:spcBef>
                <a:spcPts val="0"/>
              </a:spcBef>
              <a:spcAft>
                <a:spcPts val="0"/>
              </a:spcAft>
              <a:buSzPts val="1000"/>
              <a:buChar char="●"/>
              <a:defRPr/>
            </a:lvl7pPr>
            <a:lvl8pPr indent="-292100" lvl="7" marL="3657600">
              <a:spcBef>
                <a:spcPts val="0"/>
              </a:spcBef>
              <a:spcAft>
                <a:spcPts val="0"/>
              </a:spcAft>
              <a:buSzPts val="1000"/>
              <a:buChar char="○"/>
              <a:defRPr/>
            </a:lvl8pPr>
            <a:lvl9pPr indent="-292100" lvl="8" marL="4114800">
              <a:spcBef>
                <a:spcPts val="0"/>
              </a:spcBef>
              <a:spcAft>
                <a:spcPts val="0"/>
              </a:spcAft>
              <a:buSzPts val="1000"/>
              <a:buChar char="■"/>
              <a:defRPr/>
            </a:lvl9pPr>
          </a:lstStyle>
          <a:p/>
        </p:txBody>
      </p:sp>
      <p:sp>
        <p:nvSpPr>
          <p:cNvPr id="346" name="Google Shape;346;p50"/>
          <p:cNvSpPr txBox="1"/>
          <p:nvPr>
            <p:ph idx="3" type="subTitle"/>
          </p:nvPr>
        </p:nvSpPr>
        <p:spPr>
          <a:xfrm>
            <a:off x="483150" y="1336161"/>
            <a:ext cx="3619800" cy="542700"/>
          </a:xfrm>
          <a:prstGeom prst="rect">
            <a:avLst/>
          </a:prstGeom>
        </p:spPr>
        <p:txBody>
          <a:bodyPr anchorCtr="0" anchor="t" bIns="91425" lIns="91425" spcFirstLastPara="1" rIns="91425" wrap="square" tIns="91425">
            <a:noAutofit/>
          </a:bodyPr>
          <a:lstStyle>
            <a:lvl1pPr lvl="0">
              <a:lnSpc>
                <a:spcPct val="100000"/>
              </a:lnSpc>
              <a:spcBef>
                <a:spcPts val="0"/>
              </a:spcBef>
              <a:spcAft>
                <a:spcPts val="0"/>
              </a:spcAft>
              <a:buSzPts val="2000"/>
              <a:buNone/>
              <a:defRPr sz="2000"/>
            </a:lvl1pPr>
            <a:lvl2pPr lvl="1">
              <a:lnSpc>
                <a:spcPct val="100000"/>
              </a:lnSpc>
              <a:spcBef>
                <a:spcPts val="0"/>
              </a:spcBef>
              <a:spcAft>
                <a:spcPts val="0"/>
              </a:spcAft>
              <a:buSzPts val="2000"/>
              <a:buNone/>
              <a:defRPr sz="2000"/>
            </a:lvl2pPr>
            <a:lvl3pPr lvl="2">
              <a:lnSpc>
                <a:spcPct val="100000"/>
              </a:lnSpc>
              <a:spcBef>
                <a:spcPts val="0"/>
              </a:spcBef>
              <a:spcAft>
                <a:spcPts val="0"/>
              </a:spcAft>
              <a:buSzPts val="2000"/>
              <a:buNone/>
              <a:defRPr sz="2000"/>
            </a:lvl3pPr>
            <a:lvl4pPr lvl="3">
              <a:lnSpc>
                <a:spcPct val="100000"/>
              </a:lnSpc>
              <a:spcBef>
                <a:spcPts val="0"/>
              </a:spcBef>
              <a:spcAft>
                <a:spcPts val="0"/>
              </a:spcAft>
              <a:buSzPts val="2000"/>
              <a:buNone/>
              <a:defRPr sz="2000"/>
            </a:lvl4pPr>
            <a:lvl5pPr lvl="4">
              <a:lnSpc>
                <a:spcPct val="100000"/>
              </a:lnSpc>
              <a:spcBef>
                <a:spcPts val="0"/>
              </a:spcBef>
              <a:spcAft>
                <a:spcPts val="0"/>
              </a:spcAft>
              <a:buSzPts val="2000"/>
              <a:buNone/>
              <a:defRPr sz="2000"/>
            </a:lvl5pPr>
            <a:lvl6pPr lvl="5">
              <a:lnSpc>
                <a:spcPct val="100000"/>
              </a:lnSpc>
              <a:spcBef>
                <a:spcPts val="0"/>
              </a:spcBef>
              <a:spcAft>
                <a:spcPts val="0"/>
              </a:spcAft>
              <a:buSzPts val="2000"/>
              <a:buNone/>
              <a:defRPr sz="2000"/>
            </a:lvl6pPr>
            <a:lvl7pPr lvl="6">
              <a:lnSpc>
                <a:spcPct val="100000"/>
              </a:lnSpc>
              <a:spcBef>
                <a:spcPts val="0"/>
              </a:spcBef>
              <a:spcAft>
                <a:spcPts val="0"/>
              </a:spcAft>
              <a:buSzPts val="2000"/>
              <a:buNone/>
              <a:defRPr sz="2000"/>
            </a:lvl7pPr>
            <a:lvl8pPr lvl="7">
              <a:lnSpc>
                <a:spcPct val="100000"/>
              </a:lnSpc>
              <a:spcBef>
                <a:spcPts val="0"/>
              </a:spcBef>
              <a:spcAft>
                <a:spcPts val="0"/>
              </a:spcAft>
              <a:buSzPts val="2000"/>
              <a:buNone/>
              <a:defRPr sz="2000"/>
            </a:lvl8pPr>
            <a:lvl9pPr lvl="8">
              <a:lnSpc>
                <a:spcPct val="100000"/>
              </a:lnSpc>
              <a:spcBef>
                <a:spcPts val="0"/>
              </a:spcBef>
              <a:spcAft>
                <a:spcPts val="0"/>
              </a:spcAft>
              <a:buSzPts val="2000"/>
              <a:buNone/>
              <a:defRPr sz="2000"/>
            </a:lvl9pPr>
          </a:lstStyle>
          <a:p/>
        </p:txBody>
      </p:sp>
      <p:sp>
        <p:nvSpPr>
          <p:cNvPr id="347" name="Google Shape;347;p50"/>
          <p:cNvSpPr txBox="1"/>
          <p:nvPr>
            <p:ph idx="4" type="subTitle"/>
          </p:nvPr>
        </p:nvSpPr>
        <p:spPr>
          <a:xfrm>
            <a:off x="5048000" y="1336161"/>
            <a:ext cx="3619800" cy="542700"/>
          </a:xfrm>
          <a:prstGeom prst="rect">
            <a:avLst/>
          </a:prstGeom>
        </p:spPr>
        <p:txBody>
          <a:bodyPr anchorCtr="0" anchor="t" bIns="91425" lIns="91425" spcFirstLastPara="1" rIns="91425" wrap="square" tIns="91425">
            <a:noAutofit/>
          </a:bodyPr>
          <a:lstStyle>
            <a:lvl1pPr lvl="0">
              <a:lnSpc>
                <a:spcPct val="100000"/>
              </a:lnSpc>
              <a:spcBef>
                <a:spcPts val="0"/>
              </a:spcBef>
              <a:spcAft>
                <a:spcPts val="0"/>
              </a:spcAft>
              <a:buSzPts val="2000"/>
              <a:buNone/>
              <a:defRPr sz="2000"/>
            </a:lvl1pPr>
            <a:lvl2pPr lvl="1">
              <a:lnSpc>
                <a:spcPct val="100000"/>
              </a:lnSpc>
              <a:spcBef>
                <a:spcPts val="0"/>
              </a:spcBef>
              <a:spcAft>
                <a:spcPts val="0"/>
              </a:spcAft>
              <a:buSzPts val="2000"/>
              <a:buNone/>
              <a:defRPr sz="2000"/>
            </a:lvl2pPr>
            <a:lvl3pPr lvl="2">
              <a:lnSpc>
                <a:spcPct val="100000"/>
              </a:lnSpc>
              <a:spcBef>
                <a:spcPts val="0"/>
              </a:spcBef>
              <a:spcAft>
                <a:spcPts val="0"/>
              </a:spcAft>
              <a:buSzPts val="2000"/>
              <a:buNone/>
              <a:defRPr sz="2000"/>
            </a:lvl3pPr>
            <a:lvl4pPr lvl="3">
              <a:lnSpc>
                <a:spcPct val="100000"/>
              </a:lnSpc>
              <a:spcBef>
                <a:spcPts val="0"/>
              </a:spcBef>
              <a:spcAft>
                <a:spcPts val="0"/>
              </a:spcAft>
              <a:buSzPts val="2000"/>
              <a:buNone/>
              <a:defRPr sz="2000"/>
            </a:lvl4pPr>
            <a:lvl5pPr lvl="4">
              <a:lnSpc>
                <a:spcPct val="100000"/>
              </a:lnSpc>
              <a:spcBef>
                <a:spcPts val="0"/>
              </a:spcBef>
              <a:spcAft>
                <a:spcPts val="0"/>
              </a:spcAft>
              <a:buSzPts val="2000"/>
              <a:buNone/>
              <a:defRPr sz="2000"/>
            </a:lvl5pPr>
            <a:lvl6pPr lvl="5">
              <a:lnSpc>
                <a:spcPct val="100000"/>
              </a:lnSpc>
              <a:spcBef>
                <a:spcPts val="0"/>
              </a:spcBef>
              <a:spcAft>
                <a:spcPts val="0"/>
              </a:spcAft>
              <a:buSzPts val="2000"/>
              <a:buNone/>
              <a:defRPr sz="2000"/>
            </a:lvl6pPr>
            <a:lvl7pPr lvl="6">
              <a:lnSpc>
                <a:spcPct val="100000"/>
              </a:lnSpc>
              <a:spcBef>
                <a:spcPts val="0"/>
              </a:spcBef>
              <a:spcAft>
                <a:spcPts val="0"/>
              </a:spcAft>
              <a:buSzPts val="2000"/>
              <a:buNone/>
              <a:defRPr sz="2000"/>
            </a:lvl7pPr>
            <a:lvl8pPr lvl="7">
              <a:lnSpc>
                <a:spcPct val="100000"/>
              </a:lnSpc>
              <a:spcBef>
                <a:spcPts val="0"/>
              </a:spcBef>
              <a:spcAft>
                <a:spcPts val="0"/>
              </a:spcAft>
              <a:buSzPts val="2000"/>
              <a:buNone/>
              <a:defRPr sz="2000"/>
            </a:lvl8pPr>
            <a:lvl9pPr lvl="8">
              <a:lnSpc>
                <a:spcPct val="100000"/>
              </a:lnSpc>
              <a:spcBef>
                <a:spcPts val="0"/>
              </a:spcBef>
              <a:spcAft>
                <a:spcPts val="0"/>
              </a:spcAft>
              <a:buSzPts val="2000"/>
              <a:buNone/>
              <a:defRPr sz="2000"/>
            </a:lvl9pPr>
          </a:lstStyle>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hree big ideas">
  <p:cSld name="CUSTOM_2_2">
    <p:spTree>
      <p:nvGrpSpPr>
        <p:cNvPr id="348" name="Shape 348"/>
        <p:cNvGrpSpPr/>
        <p:nvPr/>
      </p:nvGrpSpPr>
      <p:grpSpPr>
        <a:xfrm>
          <a:off x="0" y="0"/>
          <a:ext cx="0" cy="0"/>
          <a:chOff x="0" y="0"/>
          <a:chExt cx="0" cy="0"/>
        </a:xfrm>
      </p:grpSpPr>
      <p:sp>
        <p:nvSpPr>
          <p:cNvPr id="349" name="Google Shape;349;p5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l">
              <a:spcBef>
                <a:spcPts val="0"/>
              </a:spcBef>
              <a:spcAft>
                <a:spcPts val="0"/>
              </a:spcAft>
              <a:buNone/>
            </a:pPr>
            <a:fld id="{00000000-1234-1234-1234-123412341234}" type="slidenum">
              <a:rPr lang="en"/>
              <a:t>‹#›</a:t>
            </a:fld>
            <a:endParaRPr/>
          </a:p>
        </p:txBody>
      </p:sp>
      <p:sp>
        <p:nvSpPr>
          <p:cNvPr id="350" name="Google Shape;350;p51"/>
          <p:cNvSpPr txBox="1"/>
          <p:nvPr>
            <p:ph idx="1" type="body"/>
          </p:nvPr>
        </p:nvSpPr>
        <p:spPr>
          <a:xfrm>
            <a:off x="483175" y="2417500"/>
            <a:ext cx="2455500" cy="2373600"/>
          </a:xfrm>
          <a:prstGeom prst="rect">
            <a:avLst/>
          </a:prstGeom>
        </p:spPr>
        <p:txBody>
          <a:bodyPr anchorCtr="0" anchor="t" bIns="91425" lIns="91425" spcFirstLastPara="1" rIns="91425" wrap="square" tIns="91425">
            <a:noAutofit/>
          </a:bodyPr>
          <a:lstStyle>
            <a:lvl1pPr indent="-292100" lvl="0" marL="457200">
              <a:spcBef>
                <a:spcPts val="0"/>
              </a:spcBef>
              <a:spcAft>
                <a:spcPts val="0"/>
              </a:spcAft>
              <a:buSzPts val="1000"/>
              <a:buChar char="●"/>
              <a:defRPr/>
            </a:lvl1pPr>
            <a:lvl2pPr indent="-292100" lvl="1" marL="914400">
              <a:spcBef>
                <a:spcPts val="0"/>
              </a:spcBef>
              <a:spcAft>
                <a:spcPts val="0"/>
              </a:spcAft>
              <a:buSzPts val="1000"/>
              <a:buChar char="○"/>
              <a:defRPr/>
            </a:lvl2pPr>
            <a:lvl3pPr indent="-292100" lvl="2" marL="1371600">
              <a:spcBef>
                <a:spcPts val="0"/>
              </a:spcBef>
              <a:spcAft>
                <a:spcPts val="0"/>
              </a:spcAft>
              <a:buSzPts val="1000"/>
              <a:buChar char="■"/>
              <a:defRPr/>
            </a:lvl3pPr>
            <a:lvl4pPr indent="-292100" lvl="3" marL="1828800">
              <a:spcBef>
                <a:spcPts val="0"/>
              </a:spcBef>
              <a:spcAft>
                <a:spcPts val="0"/>
              </a:spcAft>
              <a:buSzPts val="1000"/>
              <a:buChar char="●"/>
              <a:defRPr/>
            </a:lvl4pPr>
            <a:lvl5pPr indent="-292100" lvl="4" marL="2286000">
              <a:spcBef>
                <a:spcPts val="0"/>
              </a:spcBef>
              <a:spcAft>
                <a:spcPts val="0"/>
              </a:spcAft>
              <a:buSzPts val="1000"/>
              <a:buChar char="○"/>
              <a:defRPr/>
            </a:lvl5pPr>
            <a:lvl6pPr indent="-292100" lvl="5" marL="2743200">
              <a:spcBef>
                <a:spcPts val="0"/>
              </a:spcBef>
              <a:spcAft>
                <a:spcPts val="0"/>
              </a:spcAft>
              <a:buSzPts val="1000"/>
              <a:buChar char="■"/>
              <a:defRPr/>
            </a:lvl6pPr>
            <a:lvl7pPr indent="-292100" lvl="6" marL="3200400">
              <a:spcBef>
                <a:spcPts val="0"/>
              </a:spcBef>
              <a:spcAft>
                <a:spcPts val="0"/>
              </a:spcAft>
              <a:buSzPts val="1000"/>
              <a:buChar char="●"/>
              <a:defRPr/>
            </a:lvl7pPr>
            <a:lvl8pPr indent="-292100" lvl="7" marL="3657600">
              <a:spcBef>
                <a:spcPts val="0"/>
              </a:spcBef>
              <a:spcAft>
                <a:spcPts val="0"/>
              </a:spcAft>
              <a:buSzPts val="1000"/>
              <a:buChar char="○"/>
              <a:defRPr/>
            </a:lvl8pPr>
            <a:lvl9pPr indent="-292100" lvl="8" marL="4114800">
              <a:spcBef>
                <a:spcPts val="0"/>
              </a:spcBef>
              <a:spcAft>
                <a:spcPts val="0"/>
              </a:spcAft>
              <a:buSzPts val="1000"/>
              <a:buChar char="■"/>
              <a:defRPr/>
            </a:lvl9pPr>
          </a:lstStyle>
          <a:p/>
        </p:txBody>
      </p:sp>
      <p:sp>
        <p:nvSpPr>
          <p:cNvPr id="351" name="Google Shape;351;p51"/>
          <p:cNvSpPr txBox="1"/>
          <p:nvPr>
            <p:ph idx="2" type="body"/>
          </p:nvPr>
        </p:nvSpPr>
        <p:spPr>
          <a:xfrm>
            <a:off x="3347725" y="2417500"/>
            <a:ext cx="2455500" cy="2373600"/>
          </a:xfrm>
          <a:prstGeom prst="rect">
            <a:avLst/>
          </a:prstGeom>
        </p:spPr>
        <p:txBody>
          <a:bodyPr anchorCtr="0" anchor="t" bIns="91425" lIns="91425" spcFirstLastPara="1" rIns="91425" wrap="square" tIns="91425">
            <a:noAutofit/>
          </a:bodyPr>
          <a:lstStyle>
            <a:lvl1pPr indent="-292100" lvl="0" marL="457200">
              <a:spcBef>
                <a:spcPts val="0"/>
              </a:spcBef>
              <a:spcAft>
                <a:spcPts val="0"/>
              </a:spcAft>
              <a:buSzPts val="1000"/>
              <a:buChar char="●"/>
              <a:defRPr/>
            </a:lvl1pPr>
            <a:lvl2pPr indent="-292100" lvl="1" marL="914400">
              <a:spcBef>
                <a:spcPts val="0"/>
              </a:spcBef>
              <a:spcAft>
                <a:spcPts val="0"/>
              </a:spcAft>
              <a:buSzPts val="1000"/>
              <a:buChar char="○"/>
              <a:defRPr/>
            </a:lvl2pPr>
            <a:lvl3pPr indent="-292100" lvl="2" marL="1371600">
              <a:spcBef>
                <a:spcPts val="0"/>
              </a:spcBef>
              <a:spcAft>
                <a:spcPts val="0"/>
              </a:spcAft>
              <a:buSzPts val="1000"/>
              <a:buChar char="■"/>
              <a:defRPr/>
            </a:lvl3pPr>
            <a:lvl4pPr indent="-292100" lvl="3" marL="1828800">
              <a:spcBef>
                <a:spcPts val="0"/>
              </a:spcBef>
              <a:spcAft>
                <a:spcPts val="0"/>
              </a:spcAft>
              <a:buSzPts val="1000"/>
              <a:buChar char="●"/>
              <a:defRPr/>
            </a:lvl4pPr>
            <a:lvl5pPr indent="-292100" lvl="4" marL="2286000">
              <a:spcBef>
                <a:spcPts val="0"/>
              </a:spcBef>
              <a:spcAft>
                <a:spcPts val="0"/>
              </a:spcAft>
              <a:buSzPts val="1000"/>
              <a:buChar char="○"/>
              <a:defRPr/>
            </a:lvl5pPr>
            <a:lvl6pPr indent="-292100" lvl="5" marL="2743200">
              <a:spcBef>
                <a:spcPts val="0"/>
              </a:spcBef>
              <a:spcAft>
                <a:spcPts val="0"/>
              </a:spcAft>
              <a:buSzPts val="1000"/>
              <a:buChar char="■"/>
              <a:defRPr/>
            </a:lvl6pPr>
            <a:lvl7pPr indent="-292100" lvl="6" marL="3200400">
              <a:spcBef>
                <a:spcPts val="0"/>
              </a:spcBef>
              <a:spcAft>
                <a:spcPts val="0"/>
              </a:spcAft>
              <a:buSzPts val="1000"/>
              <a:buChar char="●"/>
              <a:defRPr/>
            </a:lvl7pPr>
            <a:lvl8pPr indent="-292100" lvl="7" marL="3657600">
              <a:spcBef>
                <a:spcPts val="0"/>
              </a:spcBef>
              <a:spcAft>
                <a:spcPts val="0"/>
              </a:spcAft>
              <a:buSzPts val="1000"/>
              <a:buChar char="○"/>
              <a:defRPr/>
            </a:lvl8pPr>
            <a:lvl9pPr indent="-292100" lvl="8" marL="4114800">
              <a:spcBef>
                <a:spcPts val="0"/>
              </a:spcBef>
              <a:spcAft>
                <a:spcPts val="0"/>
              </a:spcAft>
              <a:buSzPts val="1000"/>
              <a:buChar char="■"/>
              <a:defRPr/>
            </a:lvl9pPr>
          </a:lstStyle>
          <a:p/>
        </p:txBody>
      </p:sp>
      <p:sp>
        <p:nvSpPr>
          <p:cNvPr id="352" name="Google Shape;352;p51"/>
          <p:cNvSpPr txBox="1"/>
          <p:nvPr>
            <p:ph idx="3" type="body"/>
          </p:nvPr>
        </p:nvSpPr>
        <p:spPr>
          <a:xfrm>
            <a:off x="6212275" y="2417500"/>
            <a:ext cx="2455500" cy="2373600"/>
          </a:xfrm>
          <a:prstGeom prst="rect">
            <a:avLst/>
          </a:prstGeom>
        </p:spPr>
        <p:txBody>
          <a:bodyPr anchorCtr="0" anchor="t" bIns="91425" lIns="91425" spcFirstLastPara="1" rIns="91425" wrap="square" tIns="91425">
            <a:noAutofit/>
          </a:bodyPr>
          <a:lstStyle>
            <a:lvl1pPr indent="-292100" lvl="0" marL="457200">
              <a:spcBef>
                <a:spcPts val="0"/>
              </a:spcBef>
              <a:spcAft>
                <a:spcPts val="0"/>
              </a:spcAft>
              <a:buSzPts val="1000"/>
              <a:buChar char="●"/>
              <a:defRPr/>
            </a:lvl1pPr>
            <a:lvl2pPr indent="-292100" lvl="1" marL="914400">
              <a:spcBef>
                <a:spcPts val="0"/>
              </a:spcBef>
              <a:spcAft>
                <a:spcPts val="0"/>
              </a:spcAft>
              <a:buSzPts val="1000"/>
              <a:buChar char="○"/>
              <a:defRPr/>
            </a:lvl2pPr>
            <a:lvl3pPr indent="-292100" lvl="2" marL="1371600">
              <a:spcBef>
                <a:spcPts val="0"/>
              </a:spcBef>
              <a:spcAft>
                <a:spcPts val="0"/>
              </a:spcAft>
              <a:buSzPts val="1000"/>
              <a:buChar char="■"/>
              <a:defRPr/>
            </a:lvl3pPr>
            <a:lvl4pPr indent="-292100" lvl="3" marL="1828800">
              <a:spcBef>
                <a:spcPts val="0"/>
              </a:spcBef>
              <a:spcAft>
                <a:spcPts val="0"/>
              </a:spcAft>
              <a:buSzPts val="1000"/>
              <a:buChar char="●"/>
              <a:defRPr/>
            </a:lvl4pPr>
            <a:lvl5pPr indent="-292100" lvl="4" marL="2286000">
              <a:spcBef>
                <a:spcPts val="0"/>
              </a:spcBef>
              <a:spcAft>
                <a:spcPts val="0"/>
              </a:spcAft>
              <a:buSzPts val="1000"/>
              <a:buChar char="○"/>
              <a:defRPr/>
            </a:lvl5pPr>
            <a:lvl6pPr indent="-292100" lvl="5" marL="2743200">
              <a:spcBef>
                <a:spcPts val="0"/>
              </a:spcBef>
              <a:spcAft>
                <a:spcPts val="0"/>
              </a:spcAft>
              <a:buSzPts val="1000"/>
              <a:buChar char="■"/>
              <a:defRPr/>
            </a:lvl6pPr>
            <a:lvl7pPr indent="-292100" lvl="6" marL="3200400">
              <a:spcBef>
                <a:spcPts val="0"/>
              </a:spcBef>
              <a:spcAft>
                <a:spcPts val="0"/>
              </a:spcAft>
              <a:buSzPts val="1000"/>
              <a:buChar char="●"/>
              <a:defRPr/>
            </a:lvl7pPr>
            <a:lvl8pPr indent="-292100" lvl="7" marL="3657600">
              <a:spcBef>
                <a:spcPts val="0"/>
              </a:spcBef>
              <a:spcAft>
                <a:spcPts val="0"/>
              </a:spcAft>
              <a:buSzPts val="1000"/>
              <a:buChar char="○"/>
              <a:defRPr/>
            </a:lvl8pPr>
            <a:lvl9pPr indent="-292100" lvl="8" marL="4114800">
              <a:spcBef>
                <a:spcPts val="0"/>
              </a:spcBef>
              <a:spcAft>
                <a:spcPts val="0"/>
              </a:spcAft>
              <a:buSzPts val="1000"/>
              <a:buChar char="■"/>
              <a:defRPr/>
            </a:lvl9pPr>
          </a:lstStyle>
          <a:p/>
        </p:txBody>
      </p:sp>
      <p:sp>
        <p:nvSpPr>
          <p:cNvPr id="353" name="Google Shape;353;p51"/>
          <p:cNvSpPr txBox="1"/>
          <p:nvPr>
            <p:ph type="title"/>
          </p:nvPr>
        </p:nvSpPr>
        <p:spPr>
          <a:xfrm>
            <a:off x="483175" y="450025"/>
            <a:ext cx="8184600" cy="758100"/>
          </a:xfrm>
          <a:prstGeom prst="rect">
            <a:avLst/>
          </a:prstGeom>
        </p:spPr>
        <p:txBody>
          <a:bodyPr anchorCtr="0" anchor="ctr" bIns="91425" lIns="91425" spcFirstLastPara="1" rIns="91425" wrap="square" tIns="91425">
            <a:noAutofit/>
          </a:bodyPr>
          <a:lstStyle>
            <a:lvl1pPr lvl="0">
              <a:spcBef>
                <a:spcPts val="0"/>
              </a:spcBef>
              <a:spcAft>
                <a:spcPts val="0"/>
              </a:spcAft>
              <a:buSzPts val="3000"/>
              <a:buNone/>
              <a:defRPr sz="3000"/>
            </a:lvl1pPr>
            <a:lvl2pPr lvl="1">
              <a:spcBef>
                <a:spcPts val="0"/>
              </a:spcBef>
              <a:spcAft>
                <a:spcPts val="0"/>
              </a:spcAft>
              <a:buSzPts val="3000"/>
              <a:buNone/>
              <a:defRPr sz="3000"/>
            </a:lvl2pPr>
            <a:lvl3pPr lvl="2">
              <a:spcBef>
                <a:spcPts val="0"/>
              </a:spcBef>
              <a:spcAft>
                <a:spcPts val="0"/>
              </a:spcAft>
              <a:buSzPts val="3000"/>
              <a:buNone/>
              <a:defRPr sz="3000"/>
            </a:lvl3pPr>
            <a:lvl4pPr lvl="3">
              <a:spcBef>
                <a:spcPts val="0"/>
              </a:spcBef>
              <a:spcAft>
                <a:spcPts val="0"/>
              </a:spcAft>
              <a:buSzPts val="3000"/>
              <a:buNone/>
              <a:defRPr sz="3000"/>
            </a:lvl4pPr>
            <a:lvl5pPr lvl="4">
              <a:spcBef>
                <a:spcPts val="0"/>
              </a:spcBef>
              <a:spcAft>
                <a:spcPts val="0"/>
              </a:spcAft>
              <a:buSzPts val="3000"/>
              <a:buNone/>
              <a:defRPr sz="3000"/>
            </a:lvl5pPr>
            <a:lvl6pPr lvl="5">
              <a:spcBef>
                <a:spcPts val="0"/>
              </a:spcBef>
              <a:spcAft>
                <a:spcPts val="0"/>
              </a:spcAft>
              <a:buSzPts val="3000"/>
              <a:buNone/>
              <a:defRPr sz="3000"/>
            </a:lvl6pPr>
            <a:lvl7pPr lvl="6">
              <a:spcBef>
                <a:spcPts val="0"/>
              </a:spcBef>
              <a:spcAft>
                <a:spcPts val="0"/>
              </a:spcAft>
              <a:buSzPts val="3000"/>
              <a:buNone/>
              <a:defRPr sz="3000"/>
            </a:lvl7pPr>
            <a:lvl8pPr lvl="7">
              <a:spcBef>
                <a:spcPts val="0"/>
              </a:spcBef>
              <a:spcAft>
                <a:spcPts val="0"/>
              </a:spcAft>
              <a:buSzPts val="3000"/>
              <a:buNone/>
              <a:defRPr sz="3000"/>
            </a:lvl8pPr>
            <a:lvl9pPr lvl="8">
              <a:spcBef>
                <a:spcPts val="0"/>
              </a:spcBef>
              <a:spcAft>
                <a:spcPts val="0"/>
              </a:spcAft>
              <a:buSzPts val="3000"/>
              <a:buNone/>
              <a:defRPr sz="3000"/>
            </a:lvl9pPr>
          </a:lstStyle>
          <a:p/>
        </p:txBody>
      </p:sp>
      <p:sp>
        <p:nvSpPr>
          <p:cNvPr id="354" name="Google Shape;354;p51"/>
          <p:cNvSpPr txBox="1"/>
          <p:nvPr>
            <p:ph idx="4" type="subTitle"/>
          </p:nvPr>
        </p:nvSpPr>
        <p:spPr>
          <a:xfrm>
            <a:off x="483175" y="1336150"/>
            <a:ext cx="2455500" cy="778500"/>
          </a:xfrm>
          <a:prstGeom prst="rect">
            <a:avLst/>
          </a:prstGeom>
        </p:spPr>
        <p:txBody>
          <a:bodyPr anchorCtr="0" anchor="t" bIns="91425" lIns="91425" spcFirstLastPara="1" rIns="91425" wrap="square" tIns="91425">
            <a:noAutofit/>
          </a:bodyPr>
          <a:lstStyle>
            <a:lvl1pPr lvl="0">
              <a:lnSpc>
                <a:spcPct val="100000"/>
              </a:lnSpc>
              <a:spcBef>
                <a:spcPts val="0"/>
              </a:spcBef>
              <a:spcAft>
                <a:spcPts val="0"/>
              </a:spcAft>
              <a:buSzPts val="2000"/>
              <a:buNone/>
              <a:defRPr sz="2000"/>
            </a:lvl1pPr>
            <a:lvl2pPr lvl="1">
              <a:lnSpc>
                <a:spcPct val="100000"/>
              </a:lnSpc>
              <a:spcBef>
                <a:spcPts val="0"/>
              </a:spcBef>
              <a:spcAft>
                <a:spcPts val="0"/>
              </a:spcAft>
              <a:buSzPts val="2000"/>
              <a:buNone/>
              <a:defRPr sz="2000"/>
            </a:lvl2pPr>
            <a:lvl3pPr lvl="2">
              <a:lnSpc>
                <a:spcPct val="100000"/>
              </a:lnSpc>
              <a:spcBef>
                <a:spcPts val="0"/>
              </a:spcBef>
              <a:spcAft>
                <a:spcPts val="0"/>
              </a:spcAft>
              <a:buSzPts val="2000"/>
              <a:buNone/>
              <a:defRPr sz="2000"/>
            </a:lvl3pPr>
            <a:lvl4pPr lvl="3">
              <a:lnSpc>
                <a:spcPct val="100000"/>
              </a:lnSpc>
              <a:spcBef>
                <a:spcPts val="0"/>
              </a:spcBef>
              <a:spcAft>
                <a:spcPts val="0"/>
              </a:spcAft>
              <a:buSzPts val="2000"/>
              <a:buNone/>
              <a:defRPr sz="2000"/>
            </a:lvl4pPr>
            <a:lvl5pPr lvl="4">
              <a:lnSpc>
                <a:spcPct val="100000"/>
              </a:lnSpc>
              <a:spcBef>
                <a:spcPts val="0"/>
              </a:spcBef>
              <a:spcAft>
                <a:spcPts val="0"/>
              </a:spcAft>
              <a:buSzPts val="2000"/>
              <a:buNone/>
              <a:defRPr sz="2000"/>
            </a:lvl5pPr>
            <a:lvl6pPr lvl="5">
              <a:lnSpc>
                <a:spcPct val="100000"/>
              </a:lnSpc>
              <a:spcBef>
                <a:spcPts val="0"/>
              </a:spcBef>
              <a:spcAft>
                <a:spcPts val="0"/>
              </a:spcAft>
              <a:buSzPts val="2000"/>
              <a:buNone/>
              <a:defRPr sz="2000"/>
            </a:lvl6pPr>
            <a:lvl7pPr lvl="6">
              <a:lnSpc>
                <a:spcPct val="100000"/>
              </a:lnSpc>
              <a:spcBef>
                <a:spcPts val="0"/>
              </a:spcBef>
              <a:spcAft>
                <a:spcPts val="0"/>
              </a:spcAft>
              <a:buSzPts val="2000"/>
              <a:buNone/>
              <a:defRPr sz="2000"/>
            </a:lvl7pPr>
            <a:lvl8pPr lvl="7">
              <a:lnSpc>
                <a:spcPct val="100000"/>
              </a:lnSpc>
              <a:spcBef>
                <a:spcPts val="0"/>
              </a:spcBef>
              <a:spcAft>
                <a:spcPts val="0"/>
              </a:spcAft>
              <a:buSzPts val="2000"/>
              <a:buNone/>
              <a:defRPr sz="2000"/>
            </a:lvl8pPr>
            <a:lvl9pPr lvl="8">
              <a:lnSpc>
                <a:spcPct val="100000"/>
              </a:lnSpc>
              <a:spcBef>
                <a:spcPts val="0"/>
              </a:spcBef>
              <a:spcAft>
                <a:spcPts val="0"/>
              </a:spcAft>
              <a:buSzPts val="2000"/>
              <a:buNone/>
              <a:defRPr sz="2000"/>
            </a:lvl9pPr>
          </a:lstStyle>
          <a:p/>
        </p:txBody>
      </p:sp>
      <p:sp>
        <p:nvSpPr>
          <p:cNvPr id="355" name="Google Shape;355;p51"/>
          <p:cNvSpPr txBox="1"/>
          <p:nvPr>
            <p:ph idx="5" type="subTitle"/>
          </p:nvPr>
        </p:nvSpPr>
        <p:spPr>
          <a:xfrm>
            <a:off x="3347725" y="1336150"/>
            <a:ext cx="2455500" cy="778500"/>
          </a:xfrm>
          <a:prstGeom prst="rect">
            <a:avLst/>
          </a:prstGeom>
        </p:spPr>
        <p:txBody>
          <a:bodyPr anchorCtr="0" anchor="t" bIns="91425" lIns="91425" spcFirstLastPara="1" rIns="91425" wrap="square" tIns="91425">
            <a:noAutofit/>
          </a:bodyPr>
          <a:lstStyle>
            <a:lvl1pPr lvl="0">
              <a:lnSpc>
                <a:spcPct val="100000"/>
              </a:lnSpc>
              <a:spcBef>
                <a:spcPts val="0"/>
              </a:spcBef>
              <a:spcAft>
                <a:spcPts val="0"/>
              </a:spcAft>
              <a:buSzPts val="2000"/>
              <a:buNone/>
              <a:defRPr sz="2000"/>
            </a:lvl1pPr>
            <a:lvl2pPr lvl="1">
              <a:lnSpc>
                <a:spcPct val="100000"/>
              </a:lnSpc>
              <a:spcBef>
                <a:spcPts val="0"/>
              </a:spcBef>
              <a:spcAft>
                <a:spcPts val="0"/>
              </a:spcAft>
              <a:buSzPts val="2000"/>
              <a:buNone/>
              <a:defRPr sz="2000"/>
            </a:lvl2pPr>
            <a:lvl3pPr lvl="2">
              <a:lnSpc>
                <a:spcPct val="100000"/>
              </a:lnSpc>
              <a:spcBef>
                <a:spcPts val="0"/>
              </a:spcBef>
              <a:spcAft>
                <a:spcPts val="0"/>
              </a:spcAft>
              <a:buSzPts val="2000"/>
              <a:buNone/>
              <a:defRPr sz="2000"/>
            </a:lvl3pPr>
            <a:lvl4pPr lvl="3">
              <a:lnSpc>
                <a:spcPct val="100000"/>
              </a:lnSpc>
              <a:spcBef>
                <a:spcPts val="0"/>
              </a:spcBef>
              <a:spcAft>
                <a:spcPts val="0"/>
              </a:spcAft>
              <a:buSzPts val="2000"/>
              <a:buNone/>
              <a:defRPr sz="2000"/>
            </a:lvl4pPr>
            <a:lvl5pPr lvl="4">
              <a:lnSpc>
                <a:spcPct val="100000"/>
              </a:lnSpc>
              <a:spcBef>
                <a:spcPts val="0"/>
              </a:spcBef>
              <a:spcAft>
                <a:spcPts val="0"/>
              </a:spcAft>
              <a:buSzPts val="2000"/>
              <a:buNone/>
              <a:defRPr sz="2000"/>
            </a:lvl5pPr>
            <a:lvl6pPr lvl="5">
              <a:lnSpc>
                <a:spcPct val="100000"/>
              </a:lnSpc>
              <a:spcBef>
                <a:spcPts val="0"/>
              </a:spcBef>
              <a:spcAft>
                <a:spcPts val="0"/>
              </a:spcAft>
              <a:buSzPts val="2000"/>
              <a:buNone/>
              <a:defRPr sz="2000"/>
            </a:lvl6pPr>
            <a:lvl7pPr lvl="6">
              <a:lnSpc>
                <a:spcPct val="100000"/>
              </a:lnSpc>
              <a:spcBef>
                <a:spcPts val="0"/>
              </a:spcBef>
              <a:spcAft>
                <a:spcPts val="0"/>
              </a:spcAft>
              <a:buSzPts val="2000"/>
              <a:buNone/>
              <a:defRPr sz="2000"/>
            </a:lvl7pPr>
            <a:lvl8pPr lvl="7">
              <a:lnSpc>
                <a:spcPct val="100000"/>
              </a:lnSpc>
              <a:spcBef>
                <a:spcPts val="0"/>
              </a:spcBef>
              <a:spcAft>
                <a:spcPts val="0"/>
              </a:spcAft>
              <a:buSzPts val="2000"/>
              <a:buNone/>
              <a:defRPr sz="2000"/>
            </a:lvl8pPr>
            <a:lvl9pPr lvl="8">
              <a:lnSpc>
                <a:spcPct val="100000"/>
              </a:lnSpc>
              <a:spcBef>
                <a:spcPts val="0"/>
              </a:spcBef>
              <a:spcAft>
                <a:spcPts val="0"/>
              </a:spcAft>
              <a:buSzPts val="2000"/>
              <a:buNone/>
              <a:defRPr sz="2000"/>
            </a:lvl9pPr>
          </a:lstStyle>
          <a:p/>
        </p:txBody>
      </p:sp>
      <p:sp>
        <p:nvSpPr>
          <p:cNvPr id="356" name="Google Shape;356;p51"/>
          <p:cNvSpPr txBox="1"/>
          <p:nvPr>
            <p:ph idx="6" type="subTitle"/>
          </p:nvPr>
        </p:nvSpPr>
        <p:spPr>
          <a:xfrm>
            <a:off x="6212275" y="1336150"/>
            <a:ext cx="2455500" cy="778500"/>
          </a:xfrm>
          <a:prstGeom prst="rect">
            <a:avLst/>
          </a:prstGeom>
        </p:spPr>
        <p:txBody>
          <a:bodyPr anchorCtr="0" anchor="t" bIns="91425" lIns="91425" spcFirstLastPara="1" rIns="91425" wrap="square" tIns="91425">
            <a:noAutofit/>
          </a:bodyPr>
          <a:lstStyle>
            <a:lvl1pPr lvl="0">
              <a:lnSpc>
                <a:spcPct val="100000"/>
              </a:lnSpc>
              <a:spcBef>
                <a:spcPts val="0"/>
              </a:spcBef>
              <a:spcAft>
                <a:spcPts val="0"/>
              </a:spcAft>
              <a:buSzPts val="2000"/>
              <a:buNone/>
              <a:defRPr sz="2000"/>
            </a:lvl1pPr>
            <a:lvl2pPr lvl="1">
              <a:lnSpc>
                <a:spcPct val="100000"/>
              </a:lnSpc>
              <a:spcBef>
                <a:spcPts val="0"/>
              </a:spcBef>
              <a:spcAft>
                <a:spcPts val="0"/>
              </a:spcAft>
              <a:buSzPts val="2000"/>
              <a:buNone/>
              <a:defRPr sz="2000"/>
            </a:lvl2pPr>
            <a:lvl3pPr lvl="2">
              <a:lnSpc>
                <a:spcPct val="100000"/>
              </a:lnSpc>
              <a:spcBef>
                <a:spcPts val="0"/>
              </a:spcBef>
              <a:spcAft>
                <a:spcPts val="0"/>
              </a:spcAft>
              <a:buSzPts val="2000"/>
              <a:buNone/>
              <a:defRPr sz="2000"/>
            </a:lvl3pPr>
            <a:lvl4pPr lvl="3">
              <a:lnSpc>
                <a:spcPct val="100000"/>
              </a:lnSpc>
              <a:spcBef>
                <a:spcPts val="0"/>
              </a:spcBef>
              <a:spcAft>
                <a:spcPts val="0"/>
              </a:spcAft>
              <a:buSzPts val="2000"/>
              <a:buNone/>
              <a:defRPr sz="2000"/>
            </a:lvl4pPr>
            <a:lvl5pPr lvl="4">
              <a:lnSpc>
                <a:spcPct val="100000"/>
              </a:lnSpc>
              <a:spcBef>
                <a:spcPts val="0"/>
              </a:spcBef>
              <a:spcAft>
                <a:spcPts val="0"/>
              </a:spcAft>
              <a:buSzPts val="2000"/>
              <a:buNone/>
              <a:defRPr sz="2000"/>
            </a:lvl5pPr>
            <a:lvl6pPr lvl="5">
              <a:lnSpc>
                <a:spcPct val="100000"/>
              </a:lnSpc>
              <a:spcBef>
                <a:spcPts val="0"/>
              </a:spcBef>
              <a:spcAft>
                <a:spcPts val="0"/>
              </a:spcAft>
              <a:buSzPts val="2000"/>
              <a:buNone/>
              <a:defRPr sz="2000"/>
            </a:lvl6pPr>
            <a:lvl7pPr lvl="6">
              <a:lnSpc>
                <a:spcPct val="100000"/>
              </a:lnSpc>
              <a:spcBef>
                <a:spcPts val="0"/>
              </a:spcBef>
              <a:spcAft>
                <a:spcPts val="0"/>
              </a:spcAft>
              <a:buSzPts val="2000"/>
              <a:buNone/>
              <a:defRPr sz="2000"/>
            </a:lvl7pPr>
            <a:lvl8pPr lvl="7">
              <a:lnSpc>
                <a:spcPct val="100000"/>
              </a:lnSpc>
              <a:spcBef>
                <a:spcPts val="0"/>
              </a:spcBef>
              <a:spcAft>
                <a:spcPts val="0"/>
              </a:spcAft>
              <a:buSzPts val="2000"/>
              <a:buNone/>
              <a:defRPr sz="2000"/>
            </a:lvl8pPr>
            <a:lvl9pPr lvl="8">
              <a:lnSpc>
                <a:spcPct val="100000"/>
              </a:lnSpc>
              <a:spcBef>
                <a:spcPts val="0"/>
              </a:spcBef>
              <a:spcAft>
                <a:spcPts val="0"/>
              </a:spcAft>
              <a:buSzPts val="2000"/>
              <a:buNone/>
              <a:defRPr sz="2000"/>
            </a:lvl9pPr>
          </a:lstStyle>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Google Shape;27;p6"/>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Four big ideas">
  <p:cSld name="CUSTOM_3_1">
    <p:spTree>
      <p:nvGrpSpPr>
        <p:cNvPr id="357" name="Shape 357"/>
        <p:cNvGrpSpPr/>
        <p:nvPr/>
      </p:nvGrpSpPr>
      <p:grpSpPr>
        <a:xfrm>
          <a:off x="0" y="0"/>
          <a:ext cx="0" cy="0"/>
          <a:chOff x="0" y="0"/>
          <a:chExt cx="0" cy="0"/>
        </a:xfrm>
      </p:grpSpPr>
      <p:sp>
        <p:nvSpPr>
          <p:cNvPr id="358" name="Google Shape;358;p52"/>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l">
              <a:spcBef>
                <a:spcPts val="0"/>
              </a:spcBef>
              <a:spcAft>
                <a:spcPts val="0"/>
              </a:spcAft>
              <a:buNone/>
            </a:pPr>
            <a:fld id="{00000000-1234-1234-1234-123412341234}" type="slidenum">
              <a:rPr lang="en"/>
              <a:t>‹#›</a:t>
            </a:fld>
            <a:endParaRPr/>
          </a:p>
        </p:txBody>
      </p:sp>
      <p:sp>
        <p:nvSpPr>
          <p:cNvPr id="359" name="Google Shape;359;p52"/>
          <p:cNvSpPr txBox="1"/>
          <p:nvPr>
            <p:ph idx="1" type="body"/>
          </p:nvPr>
        </p:nvSpPr>
        <p:spPr>
          <a:xfrm>
            <a:off x="366725" y="1759093"/>
            <a:ext cx="3838500" cy="1138500"/>
          </a:xfrm>
          <a:prstGeom prst="rect">
            <a:avLst/>
          </a:prstGeom>
        </p:spPr>
        <p:txBody>
          <a:bodyPr anchorCtr="0" anchor="t" bIns="91425" lIns="91425" spcFirstLastPara="1" rIns="91425" wrap="square" tIns="91425">
            <a:noAutofit/>
          </a:bodyPr>
          <a:lstStyle>
            <a:lvl1pPr indent="-317500" lvl="0" marL="457200">
              <a:spcBef>
                <a:spcPts val="0"/>
              </a:spcBef>
              <a:spcAft>
                <a:spcPts val="0"/>
              </a:spcAft>
              <a:buSzPts val="1400"/>
              <a:buChar char="●"/>
              <a:defRPr sz="1400"/>
            </a:lvl1pPr>
            <a:lvl2pPr indent="-292100" lvl="1" marL="914400">
              <a:spcBef>
                <a:spcPts val="0"/>
              </a:spcBef>
              <a:spcAft>
                <a:spcPts val="0"/>
              </a:spcAft>
              <a:buSzPts val="1000"/>
              <a:buChar char="○"/>
              <a:defRPr/>
            </a:lvl2pPr>
            <a:lvl3pPr indent="-292100" lvl="2" marL="1371600">
              <a:spcBef>
                <a:spcPts val="0"/>
              </a:spcBef>
              <a:spcAft>
                <a:spcPts val="0"/>
              </a:spcAft>
              <a:buSzPts val="1000"/>
              <a:buChar char="■"/>
              <a:defRPr/>
            </a:lvl3pPr>
            <a:lvl4pPr indent="-292100" lvl="3" marL="1828800">
              <a:spcBef>
                <a:spcPts val="0"/>
              </a:spcBef>
              <a:spcAft>
                <a:spcPts val="0"/>
              </a:spcAft>
              <a:buSzPts val="1000"/>
              <a:buChar char="●"/>
              <a:defRPr/>
            </a:lvl4pPr>
            <a:lvl5pPr indent="-292100" lvl="4" marL="2286000">
              <a:spcBef>
                <a:spcPts val="0"/>
              </a:spcBef>
              <a:spcAft>
                <a:spcPts val="0"/>
              </a:spcAft>
              <a:buSzPts val="1000"/>
              <a:buChar char="○"/>
              <a:defRPr/>
            </a:lvl5pPr>
            <a:lvl6pPr indent="-292100" lvl="5" marL="2743200">
              <a:spcBef>
                <a:spcPts val="0"/>
              </a:spcBef>
              <a:spcAft>
                <a:spcPts val="0"/>
              </a:spcAft>
              <a:buSzPts val="1000"/>
              <a:buChar char="■"/>
              <a:defRPr/>
            </a:lvl6pPr>
            <a:lvl7pPr indent="-292100" lvl="6" marL="3200400">
              <a:spcBef>
                <a:spcPts val="0"/>
              </a:spcBef>
              <a:spcAft>
                <a:spcPts val="0"/>
              </a:spcAft>
              <a:buSzPts val="1000"/>
              <a:buChar char="●"/>
              <a:defRPr/>
            </a:lvl7pPr>
            <a:lvl8pPr indent="-292100" lvl="7" marL="3657600">
              <a:spcBef>
                <a:spcPts val="0"/>
              </a:spcBef>
              <a:spcAft>
                <a:spcPts val="0"/>
              </a:spcAft>
              <a:buSzPts val="1000"/>
              <a:buChar char="○"/>
              <a:defRPr/>
            </a:lvl8pPr>
            <a:lvl9pPr indent="-292100" lvl="8" marL="4114800">
              <a:spcBef>
                <a:spcPts val="0"/>
              </a:spcBef>
              <a:spcAft>
                <a:spcPts val="0"/>
              </a:spcAft>
              <a:buSzPts val="1000"/>
              <a:buChar char="■"/>
              <a:defRPr/>
            </a:lvl9pPr>
          </a:lstStyle>
          <a:p/>
        </p:txBody>
      </p:sp>
      <p:sp>
        <p:nvSpPr>
          <p:cNvPr id="360" name="Google Shape;360;p52"/>
          <p:cNvSpPr txBox="1"/>
          <p:nvPr>
            <p:ph idx="2" type="body"/>
          </p:nvPr>
        </p:nvSpPr>
        <p:spPr>
          <a:xfrm>
            <a:off x="4938725" y="1759093"/>
            <a:ext cx="3838500" cy="1138500"/>
          </a:xfrm>
          <a:prstGeom prst="rect">
            <a:avLst/>
          </a:prstGeom>
        </p:spPr>
        <p:txBody>
          <a:bodyPr anchorCtr="0" anchor="t" bIns="91425" lIns="91425" spcFirstLastPara="1" rIns="91425" wrap="square" tIns="91425">
            <a:noAutofit/>
          </a:bodyPr>
          <a:lstStyle>
            <a:lvl1pPr indent="-317500" lvl="0" marL="457200">
              <a:spcBef>
                <a:spcPts val="0"/>
              </a:spcBef>
              <a:spcAft>
                <a:spcPts val="0"/>
              </a:spcAft>
              <a:buSzPts val="1400"/>
              <a:buChar char="●"/>
              <a:defRPr sz="1400"/>
            </a:lvl1pPr>
            <a:lvl2pPr indent="-292100" lvl="1" marL="914400">
              <a:spcBef>
                <a:spcPts val="0"/>
              </a:spcBef>
              <a:spcAft>
                <a:spcPts val="0"/>
              </a:spcAft>
              <a:buSzPts val="1000"/>
              <a:buChar char="○"/>
              <a:defRPr/>
            </a:lvl2pPr>
            <a:lvl3pPr indent="-292100" lvl="2" marL="1371600">
              <a:spcBef>
                <a:spcPts val="0"/>
              </a:spcBef>
              <a:spcAft>
                <a:spcPts val="0"/>
              </a:spcAft>
              <a:buSzPts val="1000"/>
              <a:buChar char="■"/>
              <a:defRPr/>
            </a:lvl3pPr>
            <a:lvl4pPr indent="-292100" lvl="3" marL="1828800">
              <a:spcBef>
                <a:spcPts val="0"/>
              </a:spcBef>
              <a:spcAft>
                <a:spcPts val="0"/>
              </a:spcAft>
              <a:buSzPts val="1000"/>
              <a:buChar char="●"/>
              <a:defRPr/>
            </a:lvl4pPr>
            <a:lvl5pPr indent="-292100" lvl="4" marL="2286000">
              <a:spcBef>
                <a:spcPts val="0"/>
              </a:spcBef>
              <a:spcAft>
                <a:spcPts val="0"/>
              </a:spcAft>
              <a:buSzPts val="1000"/>
              <a:buChar char="○"/>
              <a:defRPr/>
            </a:lvl5pPr>
            <a:lvl6pPr indent="-292100" lvl="5" marL="2743200">
              <a:spcBef>
                <a:spcPts val="0"/>
              </a:spcBef>
              <a:spcAft>
                <a:spcPts val="0"/>
              </a:spcAft>
              <a:buSzPts val="1000"/>
              <a:buChar char="■"/>
              <a:defRPr/>
            </a:lvl6pPr>
            <a:lvl7pPr indent="-292100" lvl="6" marL="3200400">
              <a:spcBef>
                <a:spcPts val="0"/>
              </a:spcBef>
              <a:spcAft>
                <a:spcPts val="0"/>
              </a:spcAft>
              <a:buSzPts val="1000"/>
              <a:buChar char="●"/>
              <a:defRPr/>
            </a:lvl7pPr>
            <a:lvl8pPr indent="-292100" lvl="7" marL="3657600">
              <a:spcBef>
                <a:spcPts val="0"/>
              </a:spcBef>
              <a:spcAft>
                <a:spcPts val="0"/>
              </a:spcAft>
              <a:buSzPts val="1000"/>
              <a:buChar char="○"/>
              <a:defRPr/>
            </a:lvl8pPr>
            <a:lvl9pPr indent="-292100" lvl="8" marL="4114800">
              <a:spcBef>
                <a:spcPts val="0"/>
              </a:spcBef>
              <a:spcAft>
                <a:spcPts val="0"/>
              </a:spcAft>
              <a:buSzPts val="1000"/>
              <a:buChar char="■"/>
              <a:defRPr/>
            </a:lvl9pPr>
          </a:lstStyle>
          <a:p/>
        </p:txBody>
      </p:sp>
      <p:sp>
        <p:nvSpPr>
          <p:cNvPr id="361" name="Google Shape;361;p52"/>
          <p:cNvSpPr txBox="1"/>
          <p:nvPr>
            <p:ph idx="3" type="body"/>
          </p:nvPr>
        </p:nvSpPr>
        <p:spPr>
          <a:xfrm>
            <a:off x="366750" y="3648575"/>
            <a:ext cx="3838500" cy="1138500"/>
          </a:xfrm>
          <a:prstGeom prst="rect">
            <a:avLst/>
          </a:prstGeom>
        </p:spPr>
        <p:txBody>
          <a:bodyPr anchorCtr="0" anchor="t" bIns="91425" lIns="91425" spcFirstLastPara="1" rIns="91425" wrap="square" tIns="91425">
            <a:noAutofit/>
          </a:bodyPr>
          <a:lstStyle>
            <a:lvl1pPr indent="-317500" lvl="0" marL="457200">
              <a:spcBef>
                <a:spcPts val="0"/>
              </a:spcBef>
              <a:spcAft>
                <a:spcPts val="0"/>
              </a:spcAft>
              <a:buSzPts val="1400"/>
              <a:buChar char="●"/>
              <a:defRPr sz="1400"/>
            </a:lvl1pPr>
            <a:lvl2pPr indent="-292100" lvl="1" marL="914400">
              <a:spcBef>
                <a:spcPts val="0"/>
              </a:spcBef>
              <a:spcAft>
                <a:spcPts val="0"/>
              </a:spcAft>
              <a:buSzPts val="1000"/>
              <a:buChar char="○"/>
              <a:defRPr/>
            </a:lvl2pPr>
            <a:lvl3pPr indent="-292100" lvl="2" marL="1371600">
              <a:spcBef>
                <a:spcPts val="0"/>
              </a:spcBef>
              <a:spcAft>
                <a:spcPts val="0"/>
              </a:spcAft>
              <a:buSzPts val="1000"/>
              <a:buChar char="■"/>
              <a:defRPr/>
            </a:lvl3pPr>
            <a:lvl4pPr indent="-292100" lvl="3" marL="1828800">
              <a:spcBef>
                <a:spcPts val="0"/>
              </a:spcBef>
              <a:spcAft>
                <a:spcPts val="0"/>
              </a:spcAft>
              <a:buSzPts val="1000"/>
              <a:buChar char="●"/>
              <a:defRPr/>
            </a:lvl4pPr>
            <a:lvl5pPr indent="-292100" lvl="4" marL="2286000">
              <a:spcBef>
                <a:spcPts val="0"/>
              </a:spcBef>
              <a:spcAft>
                <a:spcPts val="0"/>
              </a:spcAft>
              <a:buSzPts val="1000"/>
              <a:buChar char="○"/>
              <a:defRPr/>
            </a:lvl5pPr>
            <a:lvl6pPr indent="-292100" lvl="5" marL="2743200">
              <a:spcBef>
                <a:spcPts val="0"/>
              </a:spcBef>
              <a:spcAft>
                <a:spcPts val="0"/>
              </a:spcAft>
              <a:buSzPts val="1000"/>
              <a:buChar char="■"/>
              <a:defRPr/>
            </a:lvl6pPr>
            <a:lvl7pPr indent="-292100" lvl="6" marL="3200400">
              <a:spcBef>
                <a:spcPts val="0"/>
              </a:spcBef>
              <a:spcAft>
                <a:spcPts val="0"/>
              </a:spcAft>
              <a:buSzPts val="1000"/>
              <a:buChar char="●"/>
              <a:defRPr/>
            </a:lvl7pPr>
            <a:lvl8pPr indent="-292100" lvl="7" marL="3657600">
              <a:spcBef>
                <a:spcPts val="0"/>
              </a:spcBef>
              <a:spcAft>
                <a:spcPts val="0"/>
              </a:spcAft>
              <a:buSzPts val="1000"/>
              <a:buChar char="○"/>
              <a:defRPr/>
            </a:lvl8pPr>
            <a:lvl9pPr indent="-292100" lvl="8" marL="4114800">
              <a:spcBef>
                <a:spcPts val="0"/>
              </a:spcBef>
              <a:spcAft>
                <a:spcPts val="0"/>
              </a:spcAft>
              <a:buSzPts val="1000"/>
              <a:buChar char="■"/>
              <a:defRPr/>
            </a:lvl9pPr>
          </a:lstStyle>
          <a:p/>
        </p:txBody>
      </p:sp>
      <p:sp>
        <p:nvSpPr>
          <p:cNvPr id="362" name="Google Shape;362;p52"/>
          <p:cNvSpPr txBox="1"/>
          <p:nvPr>
            <p:ph idx="4" type="body"/>
          </p:nvPr>
        </p:nvSpPr>
        <p:spPr>
          <a:xfrm>
            <a:off x="4938750" y="3648575"/>
            <a:ext cx="3838500" cy="1138500"/>
          </a:xfrm>
          <a:prstGeom prst="rect">
            <a:avLst/>
          </a:prstGeom>
        </p:spPr>
        <p:txBody>
          <a:bodyPr anchorCtr="0" anchor="t" bIns="91425" lIns="91425" spcFirstLastPara="1" rIns="91425" wrap="square" tIns="91425">
            <a:noAutofit/>
          </a:bodyPr>
          <a:lstStyle>
            <a:lvl1pPr indent="-317500" lvl="0" marL="457200">
              <a:spcBef>
                <a:spcPts val="0"/>
              </a:spcBef>
              <a:spcAft>
                <a:spcPts val="0"/>
              </a:spcAft>
              <a:buSzPts val="1400"/>
              <a:buChar char="●"/>
              <a:defRPr sz="1400"/>
            </a:lvl1pPr>
            <a:lvl2pPr indent="-292100" lvl="1" marL="914400">
              <a:spcBef>
                <a:spcPts val="0"/>
              </a:spcBef>
              <a:spcAft>
                <a:spcPts val="0"/>
              </a:spcAft>
              <a:buSzPts val="1000"/>
              <a:buChar char="○"/>
              <a:defRPr/>
            </a:lvl2pPr>
            <a:lvl3pPr indent="-292100" lvl="2" marL="1371600">
              <a:spcBef>
                <a:spcPts val="0"/>
              </a:spcBef>
              <a:spcAft>
                <a:spcPts val="0"/>
              </a:spcAft>
              <a:buSzPts val="1000"/>
              <a:buChar char="■"/>
              <a:defRPr/>
            </a:lvl3pPr>
            <a:lvl4pPr indent="-292100" lvl="3" marL="1828800">
              <a:spcBef>
                <a:spcPts val="0"/>
              </a:spcBef>
              <a:spcAft>
                <a:spcPts val="0"/>
              </a:spcAft>
              <a:buSzPts val="1000"/>
              <a:buChar char="●"/>
              <a:defRPr/>
            </a:lvl4pPr>
            <a:lvl5pPr indent="-292100" lvl="4" marL="2286000">
              <a:spcBef>
                <a:spcPts val="0"/>
              </a:spcBef>
              <a:spcAft>
                <a:spcPts val="0"/>
              </a:spcAft>
              <a:buSzPts val="1000"/>
              <a:buChar char="○"/>
              <a:defRPr/>
            </a:lvl5pPr>
            <a:lvl6pPr indent="-292100" lvl="5" marL="2743200">
              <a:spcBef>
                <a:spcPts val="0"/>
              </a:spcBef>
              <a:spcAft>
                <a:spcPts val="0"/>
              </a:spcAft>
              <a:buSzPts val="1000"/>
              <a:buChar char="■"/>
              <a:defRPr/>
            </a:lvl6pPr>
            <a:lvl7pPr indent="-292100" lvl="6" marL="3200400">
              <a:spcBef>
                <a:spcPts val="0"/>
              </a:spcBef>
              <a:spcAft>
                <a:spcPts val="0"/>
              </a:spcAft>
              <a:buSzPts val="1000"/>
              <a:buChar char="●"/>
              <a:defRPr/>
            </a:lvl7pPr>
            <a:lvl8pPr indent="-292100" lvl="7" marL="3657600">
              <a:spcBef>
                <a:spcPts val="0"/>
              </a:spcBef>
              <a:spcAft>
                <a:spcPts val="0"/>
              </a:spcAft>
              <a:buSzPts val="1000"/>
              <a:buChar char="○"/>
              <a:defRPr/>
            </a:lvl8pPr>
            <a:lvl9pPr indent="-292100" lvl="8" marL="4114800">
              <a:spcBef>
                <a:spcPts val="0"/>
              </a:spcBef>
              <a:spcAft>
                <a:spcPts val="0"/>
              </a:spcAft>
              <a:buSzPts val="1000"/>
              <a:buChar char="■"/>
              <a:defRPr/>
            </a:lvl9pPr>
          </a:lstStyle>
          <a:p/>
        </p:txBody>
      </p:sp>
      <p:sp>
        <p:nvSpPr>
          <p:cNvPr id="363" name="Google Shape;363;p52"/>
          <p:cNvSpPr txBox="1"/>
          <p:nvPr>
            <p:ph type="title"/>
          </p:nvPr>
        </p:nvSpPr>
        <p:spPr>
          <a:xfrm>
            <a:off x="366750" y="450025"/>
            <a:ext cx="8184600" cy="758100"/>
          </a:xfrm>
          <a:prstGeom prst="rect">
            <a:avLst/>
          </a:prstGeom>
        </p:spPr>
        <p:txBody>
          <a:bodyPr anchorCtr="0" anchor="ctr" bIns="91425" lIns="91425" spcFirstLastPara="1" rIns="91425" wrap="square" tIns="91425">
            <a:noAutofit/>
          </a:bodyPr>
          <a:lstStyle>
            <a:lvl1pPr lvl="0">
              <a:spcBef>
                <a:spcPts val="0"/>
              </a:spcBef>
              <a:spcAft>
                <a:spcPts val="0"/>
              </a:spcAft>
              <a:buSzPts val="3000"/>
              <a:buNone/>
              <a:defRPr sz="3000"/>
            </a:lvl1pPr>
            <a:lvl2pPr lvl="1">
              <a:spcBef>
                <a:spcPts val="0"/>
              </a:spcBef>
              <a:spcAft>
                <a:spcPts val="0"/>
              </a:spcAft>
              <a:buSzPts val="3000"/>
              <a:buNone/>
              <a:defRPr sz="3000"/>
            </a:lvl2pPr>
            <a:lvl3pPr lvl="2">
              <a:spcBef>
                <a:spcPts val="0"/>
              </a:spcBef>
              <a:spcAft>
                <a:spcPts val="0"/>
              </a:spcAft>
              <a:buSzPts val="3000"/>
              <a:buNone/>
              <a:defRPr sz="3000"/>
            </a:lvl3pPr>
            <a:lvl4pPr lvl="3">
              <a:spcBef>
                <a:spcPts val="0"/>
              </a:spcBef>
              <a:spcAft>
                <a:spcPts val="0"/>
              </a:spcAft>
              <a:buSzPts val="3000"/>
              <a:buNone/>
              <a:defRPr sz="3000"/>
            </a:lvl4pPr>
            <a:lvl5pPr lvl="4">
              <a:spcBef>
                <a:spcPts val="0"/>
              </a:spcBef>
              <a:spcAft>
                <a:spcPts val="0"/>
              </a:spcAft>
              <a:buSzPts val="3000"/>
              <a:buNone/>
              <a:defRPr sz="3000"/>
            </a:lvl5pPr>
            <a:lvl6pPr lvl="5">
              <a:spcBef>
                <a:spcPts val="0"/>
              </a:spcBef>
              <a:spcAft>
                <a:spcPts val="0"/>
              </a:spcAft>
              <a:buSzPts val="3000"/>
              <a:buNone/>
              <a:defRPr sz="3000"/>
            </a:lvl6pPr>
            <a:lvl7pPr lvl="6">
              <a:spcBef>
                <a:spcPts val="0"/>
              </a:spcBef>
              <a:spcAft>
                <a:spcPts val="0"/>
              </a:spcAft>
              <a:buSzPts val="3000"/>
              <a:buNone/>
              <a:defRPr sz="3000"/>
            </a:lvl7pPr>
            <a:lvl8pPr lvl="7">
              <a:spcBef>
                <a:spcPts val="0"/>
              </a:spcBef>
              <a:spcAft>
                <a:spcPts val="0"/>
              </a:spcAft>
              <a:buSzPts val="3000"/>
              <a:buNone/>
              <a:defRPr sz="3000"/>
            </a:lvl8pPr>
            <a:lvl9pPr lvl="8">
              <a:spcBef>
                <a:spcPts val="0"/>
              </a:spcBef>
              <a:spcAft>
                <a:spcPts val="0"/>
              </a:spcAft>
              <a:buSzPts val="3000"/>
              <a:buNone/>
              <a:defRPr sz="3000"/>
            </a:lvl9pPr>
          </a:lstStyle>
          <a:p/>
        </p:txBody>
      </p:sp>
      <p:sp>
        <p:nvSpPr>
          <p:cNvPr id="364" name="Google Shape;364;p52"/>
          <p:cNvSpPr txBox="1"/>
          <p:nvPr>
            <p:ph idx="5" type="subTitle"/>
          </p:nvPr>
        </p:nvSpPr>
        <p:spPr>
          <a:xfrm>
            <a:off x="366763" y="1277907"/>
            <a:ext cx="3838500" cy="481200"/>
          </a:xfrm>
          <a:prstGeom prst="rect">
            <a:avLst/>
          </a:prstGeom>
        </p:spPr>
        <p:txBody>
          <a:bodyPr anchorCtr="0" anchor="t" bIns="91425" lIns="91425" spcFirstLastPara="1" rIns="91425" wrap="square" tIns="91425">
            <a:noAutofit/>
          </a:bodyPr>
          <a:lstStyle>
            <a:lvl1pPr lvl="0">
              <a:lnSpc>
                <a:spcPct val="100000"/>
              </a:lnSpc>
              <a:spcBef>
                <a:spcPts val="0"/>
              </a:spcBef>
              <a:spcAft>
                <a:spcPts val="0"/>
              </a:spcAft>
              <a:buSzPts val="2000"/>
              <a:buNone/>
              <a:defRPr sz="2000"/>
            </a:lvl1pPr>
            <a:lvl2pPr lvl="1">
              <a:lnSpc>
                <a:spcPct val="100000"/>
              </a:lnSpc>
              <a:spcBef>
                <a:spcPts val="0"/>
              </a:spcBef>
              <a:spcAft>
                <a:spcPts val="0"/>
              </a:spcAft>
              <a:buSzPts val="2000"/>
              <a:buNone/>
              <a:defRPr sz="2000"/>
            </a:lvl2pPr>
            <a:lvl3pPr lvl="2">
              <a:lnSpc>
                <a:spcPct val="100000"/>
              </a:lnSpc>
              <a:spcBef>
                <a:spcPts val="0"/>
              </a:spcBef>
              <a:spcAft>
                <a:spcPts val="0"/>
              </a:spcAft>
              <a:buSzPts val="2000"/>
              <a:buNone/>
              <a:defRPr sz="2000"/>
            </a:lvl3pPr>
            <a:lvl4pPr lvl="3">
              <a:lnSpc>
                <a:spcPct val="100000"/>
              </a:lnSpc>
              <a:spcBef>
                <a:spcPts val="0"/>
              </a:spcBef>
              <a:spcAft>
                <a:spcPts val="0"/>
              </a:spcAft>
              <a:buSzPts val="2000"/>
              <a:buNone/>
              <a:defRPr sz="2000"/>
            </a:lvl4pPr>
            <a:lvl5pPr lvl="4">
              <a:lnSpc>
                <a:spcPct val="100000"/>
              </a:lnSpc>
              <a:spcBef>
                <a:spcPts val="0"/>
              </a:spcBef>
              <a:spcAft>
                <a:spcPts val="0"/>
              </a:spcAft>
              <a:buSzPts val="2000"/>
              <a:buNone/>
              <a:defRPr sz="2000"/>
            </a:lvl5pPr>
            <a:lvl6pPr lvl="5">
              <a:lnSpc>
                <a:spcPct val="100000"/>
              </a:lnSpc>
              <a:spcBef>
                <a:spcPts val="0"/>
              </a:spcBef>
              <a:spcAft>
                <a:spcPts val="0"/>
              </a:spcAft>
              <a:buSzPts val="2000"/>
              <a:buNone/>
              <a:defRPr sz="2000"/>
            </a:lvl6pPr>
            <a:lvl7pPr lvl="6">
              <a:lnSpc>
                <a:spcPct val="100000"/>
              </a:lnSpc>
              <a:spcBef>
                <a:spcPts val="0"/>
              </a:spcBef>
              <a:spcAft>
                <a:spcPts val="0"/>
              </a:spcAft>
              <a:buSzPts val="2000"/>
              <a:buNone/>
              <a:defRPr sz="2000"/>
            </a:lvl7pPr>
            <a:lvl8pPr lvl="7">
              <a:lnSpc>
                <a:spcPct val="100000"/>
              </a:lnSpc>
              <a:spcBef>
                <a:spcPts val="0"/>
              </a:spcBef>
              <a:spcAft>
                <a:spcPts val="0"/>
              </a:spcAft>
              <a:buSzPts val="2000"/>
              <a:buNone/>
              <a:defRPr sz="2000"/>
            </a:lvl8pPr>
            <a:lvl9pPr lvl="8">
              <a:lnSpc>
                <a:spcPct val="100000"/>
              </a:lnSpc>
              <a:spcBef>
                <a:spcPts val="0"/>
              </a:spcBef>
              <a:spcAft>
                <a:spcPts val="0"/>
              </a:spcAft>
              <a:buSzPts val="2000"/>
              <a:buNone/>
              <a:defRPr sz="2000"/>
            </a:lvl9pPr>
          </a:lstStyle>
          <a:p/>
        </p:txBody>
      </p:sp>
      <p:sp>
        <p:nvSpPr>
          <p:cNvPr id="365" name="Google Shape;365;p52"/>
          <p:cNvSpPr txBox="1"/>
          <p:nvPr>
            <p:ph idx="6" type="subTitle"/>
          </p:nvPr>
        </p:nvSpPr>
        <p:spPr>
          <a:xfrm>
            <a:off x="4938738" y="1277907"/>
            <a:ext cx="3838500" cy="481200"/>
          </a:xfrm>
          <a:prstGeom prst="rect">
            <a:avLst/>
          </a:prstGeom>
        </p:spPr>
        <p:txBody>
          <a:bodyPr anchorCtr="0" anchor="t" bIns="91425" lIns="91425" spcFirstLastPara="1" rIns="91425" wrap="square" tIns="91425">
            <a:noAutofit/>
          </a:bodyPr>
          <a:lstStyle>
            <a:lvl1pPr lvl="0">
              <a:lnSpc>
                <a:spcPct val="100000"/>
              </a:lnSpc>
              <a:spcBef>
                <a:spcPts val="0"/>
              </a:spcBef>
              <a:spcAft>
                <a:spcPts val="0"/>
              </a:spcAft>
              <a:buSzPts val="2000"/>
              <a:buNone/>
              <a:defRPr sz="2000"/>
            </a:lvl1pPr>
            <a:lvl2pPr lvl="1">
              <a:lnSpc>
                <a:spcPct val="100000"/>
              </a:lnSpc>
              <a:spcBef>
                <a:spcPts val="0"/>
              </a:spcBef>
              <a:spcAft>
                <a:spcPts val="0"/>
              </a:spcAft>
              <a:buSzPts val="2000"/>
              <a:buNone/>
              <a:defRPr sz="2000"/>
            </a:lvl2pPr>
            <a:lvl3pPr lvl="2">
              <a:lnSpc>
                <a:spcPct val="100000"/>
              </a:lnSpc>
              <a:spcBef>
                <a:spcPts val="0"/>
              </a:spcBef>
              <a:spcAft>
                <a:spcPts val="0"/>
              </a:spcAft>
              <a:buSzPts val="2000"/>
              <a:buNone/>
              <a:defRPr sz="2000"/>
            </a:lvl3pPr>
            <a:lvl4pPr lvl="3">
              <a:lnSpc>
                <a:spcPct val="100000"/>
              </a:lnSpc>
              <a:spcBef>
                <a:spcPts val="0"/>
              </a:spcBef>
              <a:spcAft>
                <a:spcPts val="0"/>
              </a:spcAft>
              <a:buSzPts val="2000"/>
              <a:buNone/>
              <a:defRPr sz="2000"/>
            </a:lvl4pPr>
            <a:lvl5pPr lvl="4">
              <a:lnSpc>
                <a:spcPct val="100000"/>
              </a:lnSpc>
              <a:spcBef>
                <a:spcPts val="0"/>
              </a:spcBef>
              <a:spcAft>
                <a:spcPts val="0"/>
              </a:spcAft>
              <a:buSzPts val="2000"/>
              <a:buNone/>
              <a:defRPr sz="2000"/>
            </a:lvl5pPr>
            <a:lvl6pPr lvl="5">
              <a:lnSpc>
                <a:spcPct val="100000"/>
              </a:lnSpc>
              <a:spcBef>
                <a:spcPts val="0"/>
              </a:spcBef>
              <a:spcAft>
                <a:spcPts val="0"/>
              </a:spcAft>
              <a:buSzPts val="2000"/>
              <a:buNone/>
              <a:defRPr sz="2000"/>
            </a:lvl6pPr>
            <a:lvl7pPr lvl="6">
              <a:lnSpc>
                <a:spcPct val="100000"/>
              </a:lnSpc>
              <a:spcBef>
                <a:spcPts val="0"/>
              </a:spcBef>
              <a:spcAft>
                <a:spcPts val="0"/>
              </a:spcAft>
              <a:buSzPts val="2000"/>
              <a:buNone/>
              <a:defRPr sz="2000"/>
            </a:lvl7pPr>
            <a:lvl8pPr lvl="7">
              <a:lnSpc>
                <a:spcPct val="100000"/>
              </a:lnSpc>
              <a:spcBef>
                <a:spcPts val="0"/>
              </a:spcBef>
              <a:spcAft>
                <a:spcPts val="0"/>
              </a:spcAft>
              <a:buSzPts val="2000"/>
              <a:buNone/>
              <a:defRPr sz="2000"/>
            </a:lvl8pPr>
            <a:lvl9pPr lvl="8">
              <a:lnSpc>
                <a:spcPct val="100000"/>
              </a:lnSpc>
              <a:spcBef>
                <a:spcPts val="0"/>
              </a:spcBef>
              <a:spcAft>
                <a:spcPts val="0"/>
              </a:spcAft>
              <a:buSzPts val="2000"/>
              <a:buNone/>
              <a:defRPr sz="2000"/>
            </a:lvl9pPr>
          </a:lstStyle>
          <a:p/>
        </p:txBody>
      </p:sp>
      <p:sp>
        <p:nvSpPr>
          <p:cNvPr id="366" name="Google Shape;366;p52"/>
          <p:cNvSpPr txBox="1"/>
          <p:nvPr>
            <p:ph idx="7" type="subTitle"/>
          </p:nvPr>
        </p:nvSpPr>
        <p:spPr>
          <a:xfrm>
            <a:off x="4938761" y="3167363"/>
            <a:ext cx="3838500" cy="481200"/>
          </a:xfrm>
          <a:prstGeom prst="rect">
            <a:avLst/>
          </a:prstGeom>
        </p:spPr>
        <p:txBody>
          <a:bodyPr anchorCtr="0" anchor="t" bIns="91425" lIns="91425" spcFirstLastPara="1" rIns="91425" wrap="square" tIns="91425">
            <a:noAutofit/>
          </a:bodyPr>
          <a:lstStyle>
            <a:lvl1pPr lvl="0">
              <a:lnSpc>
                <a:spcPct val="100000"/>
              </a:lnSpc>
              <a:spcBef>
                <a:spcPts val="0"/>
              </a:spcBef>
              <a:spcAft>
                <a:spcPts val="0"/>
              </a:spcAft>
              <a:buSzPts val="2000"/>
              <a:buNone/>
              <a:defRPr sz="2000"/>
            </a:lvl1pPr>
            <a:lvl2pPr lvl="1">
              <a:lnSpc>
                <a:spcPct val="100000"/>
              </a:lnSpc>
              <a:spcBef>
                <a:spcPts val="0"/>
              </a:spcBef>
              <a:spcAft>
                <a:spcPts val="0"/>
              </a:spcAft>
              <a:buSzPts val="2000"/>
              <a:buNone/>
              <a:defRPr sz="2000"/>
            </a:lvl2pPr>
            <a:lvl3pPr lvl="2">
              <a:lnSpc>
                <a:spcPct val="100000"/>
              </a:lnSpc>
              <a:spcBef>
                <a:spcPts val="0"/>
              </a:spcBef>
              <a:spcAft>
                <a:spcPts val="0"/>
              </a:spcAft>
              <a:buSzPts val="2000"/>
              <a:buNone/>
              <a:defRPr sz="2000"/>
            </a:lvl3pPr>
            <a:lvl4pPr lvl="3">
              <a:lnSpc>
                <a:spcPct val="100000"/>
              </a:lnSpc>
              <a:spcBef>
                <a:spcPts val="0"/>
              </a:spcBef>
              <a:spcAft>
                <a:spcPts val="0"/>
              </a:spcAft>
              <a:buSzPts val="2000"/>
              <a:buNone/>
              <a:defRPr sz="2000"/>
            </a:lvl4pPr>
            <a:lvl5pPr lvl="4">
              <a:lnSpc>
                <a:spcPct val="100000"/>
              </a:lnSpc>
              <a:spcBef>
                <a:spcPts val="0"/>
              </a:spcBef>
              <a:spcAft>
                <a:spcPts val="0"/>
              </a:spcAft>
              <a:buSzPts val="2000"/>
              <a:buNone/>
              <a:defRPr sz="2000"/>
            </a:lvl5pPr>
            <a:lvl6pPr lvl="5">
              <a:lnSpc>
                <a:spcPct val="100000"/>
              </a:lnSpc>
              <a:spcBef>
                <a:spcPts val="0"/>
              </a:spcBef>
              <a:spcAft>
                <a:spcPts val="0"/>
              </a:spcAft>
              <a:buSzPts val="2000"/>
              <a:buNone/>
              <a:defRPr sz="2000"/>
            </a:lvl6pPr>
            <a:lvl7pPr lvl="6">
              <a:lnSpc>
                <a:spcPct val="100000"/>
              </a:lnSpc>
              <a:spcBef>
                <a:spcPts val="0"/>
              </a:spcBef>
              <a:spcAft>
                <a:spcPts val="0"/>
              </a:spcAft>
              <a:buSzPts val="2000"/>
              <a:buNone/>
              <a:defRPr sz="2000"/>
            </a:lvl7pPr>
            <a:lvl8pPr lvl="7">
              <a:lnSpc>
                <a:spcPct val="100000"/>
              </a:lnSpc>
              <a:spcBef>
                <a:spcPts val="0"/>
              </a:spcBef>
              <a:spcAft>
                <a:spcPts val="0"/>
              </a:spcAft>
              <a:buSzPts val="2000"/>
              <a:buNone/>
              <a:defRPr sz="2000"/>
            </a:lvl8pPr>
            <a:lvl9pPr lvl="8">
              <a:lnSpc>
                <a:spcPct val="100000"/>
              </a:lnSpc>
              <a:spcBef>
                <a:spcPts val="0"/>
              </a:spcBef>
              <a:spcAft>
                <a:spcPts val="0"/>
              </a:spcAft>
              <a:buSzPts val="2000"/>
              <a:buNone/>
              <a:defRPr sz="2000"/>
            </a:lvl9pPr>
          </a:lstStyle>
          <a:p/>
        </p:txBody>
      </p:sp>
      <p:sp>
        <p:nvSpPr>
          <p:cNvPr id="367" name="Google Shape;367;p52"/>
          <p:cNvSpPr txBox="1"/>
          <p:nvPr>
            <p:ph idx="8" type="subTitle"/>
          </p:nvPr>
        </p:nvSpPr>
        <p:spPr>
          <a:xfrm>
            <a:off x="366750" y="3167363"/>
            <a:ext cx="3838500" cy="481200"/>
          </a:xfrm>
          <a:prstGeom prst="rect">
            <a:avLst/>
          </a:prstGeom>
        </p:spPr>
        <p:txBody>
          <a:bodyPr anchorCtr="0" anchor="t" bIns="91425" lIns="91425" spcFirstLastPara="1" rIns="91425" wrap="square" tIns="91425">
            <a:noAutofit/>
          </a:bodyPr>
          <a:lstStyle>
            <a:lvl1pPr lvl="0">
              <a:lnSpc>
                <a:spcPct val="100000"/>
              </a:lnSpc>
              <a:spcBef>
                <a:spcPts val="0"/>
              </a:spcBef>
              <a:spcAft>
                <a:spcPts val="0"/>
              </a:spcAft>
              <a:buSzPts val="2000"/>
              <a:buNone/>
              <a:defRPr sz="2000"/>
            </a:lvl1pPr>
            <a:lvl2pPr lvl="1">
              <a:lnSpc>
                <a:spcPct val="100000"/>
              </a:lnSpc>
              <a:spcBef>
                <a:spcPts val="0"/>
              </a:spcBef>
              <a:spcAft>
                <a:spcPts val="0"/>
              </a:spcAft>
              <a:buSzPts val="2000"/>
              <a:buNone/>
              <a:defRPr sz="2000"/>
            </a:lvl2pPr>
            <a:lvl3pPr lvl="2">
              <a:lnSpc>
                <a:spcPct val="100000"/>
              </a:lnSpc>
              <a:spcBef>
                <a:spcPts val="0"/>
              </a:spcBef>
              <a:spcAft>
                <a:spcPts val="0"/>
              </a:spcAft>
              <a:buSzPts val="2000"/>
              <a:buNone/>
              <a:defRPr sz="2000"/>
            </a:lvl3pPr>
            <a:lvl4pPr lvl="3">
              <a:lnSpc>
                <a:spcPct val="100000"/>
              </a:lnSpc>
              <a:spcBef>
                <a:spcPts val="0"/>
              </a:spcBef>
              <a:spcAft>
                <a:spcPts val="0"/>
              </a:spcAft>
              <a:buSzPts val="2000"/>
              <a:buNone/>
              <a:defRPr sz="2000"/>
            </a:lvl4pPr>
            <a:lvl5pPr lvl="4">
              <a:lnSpc>
                <a:spcPct val="100000"/>
              </a:lnSpc>
              <a:spcBef>
                <a:spcPts val="0"/>
              </a:spcBef>
              <a:spcAft>
                <a:spcPts val="0"/>
              </a:spcAft>
              <a:buSzPts val="2000"/>
              <a:buNone/>
              <a:defRPr sz="2000"/>
            </a:lvl5pPr>
            <a:lvl6pPr lvl="5">
              <a:lnSpc>
                <a:spcPct val="100000"/>
              </a:lnSpc>
              <a:spcBef>
                <a:spcPts val="0"/>
              </a:spcBef>
              <a:spcAft>
                <a:spcPts val="0"/>
              </a:spcAft>
              <a:buSzPts val="2000"/>
              <a:buNone/>
              <a:defRPr sz="2000"/>
            </a:lvl6pPr>
            <a:lvl7pPr lvl="6">
              <a:lnSpc>
                <a:spcPct val="100000"/>
              </a:lnSpc>
              <a:spcBef>
                <a:spcPts val="0"/>
              </a:spcBef>
              <a:spcAft>
                <a:spcPts val="0"/>
              </a:spcAft>
              <a:buSzPts val="2000"/>
              <a:buNone/>
              <a:defRPr sz="2000"/>
            </a:lvl7pPr>
            <a:lvl8pPr lvl="7">
              <a:lnSpc>
                <a:spcPct val="100000"/>
              </a:lnSpc>
              <a:spcBef>
                <a:spcPts val="0"/>
              </a:spcBef>
              <a:spcAft>
                <a:spcPts val="0"/>
              </a:spcAft>
              <a:buSzPts val="2000"/>
              <a:buNone/>
              <a:defRPr sz="2000"/>
            </a:lvl8pPr>
            <a:lvl9pPr lvl="8">
              <a:lnSpc>
                <a:spcPct val="100000"/>
              </a:lnSpc>
              <a:spcBef>
                <a:spcPts val="0"/>
              </a:spcBef>
              <a:spcAft>
                <a:spcPts val="0"/>
              </a:spcAft>
              <a:buSzPts val="2000"/>
              <a:buNone/>
              <a:defRPr sz="2000"/>
            </a:lvl9pPr>
          </a:lstStyle>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image">
  <p:cSld name="TITLE_ONLY_1_1">
    <p:spTree>
      <p:nvGrpSpPr>
        <p:cNvPr id="368" name="Shape 368"/>
        <p:cNvGrpSpPr/>
        <p:nvPr/>
      </p:nvGrpSpPr>
      <p:grpSpPr>
        <a:xfrm>
          <a:off x="0" y="0"/>
          <a:ext cx="0" cy="0"/>
          <a:chOff x="0" y="0"/>
          <a:chExt cx="0" cy="0"/>
        </a:xfrm>
      </p:grpSpPr>
      <p:sp>
        <p:nvSpPr>
          <p:cNvPr id="369" name="Google Shape;369;p53"/>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lvl1pPr lvl="0">
              <a:spcBef>
                <a:spcPts val="0"/>
              </a:spcBef>
              <a:spcAft>
                <a:spcPts val="0"/>
              </a:spcAft>
              <a:buSzPts val="4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70" name="Google Shape;370;p53"/>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l">
              <a:spcBef>
                <a:spcPts val="0"/>
              </a:spcBef>
              <a:spcAft>
                <a:spcPts val="0"/>
              </a:spcAft>
              <a:buNone/>
            </a:pPr>
            <a:fld id="{00000000-1234-1234-1234-123412341234}" type="slidenum">
              <a:rPr lang="en"/>
              <a:t>‹#›</a:t>
            </a:fld>
            <a:endParaRPr/>
          </a:p>
        </p:txBody>
      </p:sp>
      <p:sp>
        <p:nvSpPr>
          <p:cNvPr id="371" name="Google Shape;371;p53"/>
          <p:cNvSpPr/>
          <p:nvPr>
            <p:ph idx="2" type="pic"/>
          </p:nvPr>
        </p:nvSpPr>
        <p:spPr>
          <a:xfrm>
            <a:off x="311700" y="1170425"/>
            <a:ext cx="8520600" cy="3492900"/>
          </a:xfrm>
          <a:prstGeom prst="rect">
            <a:avLst/>
          </a:prstGeom>
          <a:noFill/>
          <a:ln>
            <a:noFill/>
          </a:ln>
        </p:spPr>
      </p:sp>
    </p:spTree>
  </p:cSld>
  <p:clrMapOvr>
    <a:masterClrMapping/>
  </p:clrMapOvr>
</p:sldLayout>
</file>

<file path=ppt/slideLayouts/slideLayout5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storyboards">
  <p:cSld name="CUSTOM_4_1">
    <p:spTree>
      <p:nvGrpSpPr>
        <p:cNvPr id="372" name="Shape 372"/>
        <p:cNvGrpSpPr/>
        <p:nvPr/>
      </p:nvGrpSpPr>
      <p:grpSpPr>
        <a:xfrm>
          <a:off x="0" y="0"/>
          <a:ext cx="0" cy="0"/>
          <a:chOff x="0" y="0"/>
          <a:chExt cx="0" cy="0"/>
        </a:xfrm>
      </p:grpSpPr>
      <p:sp>
        <p:nvSpPr>
          <p:cNvPr id="373" name="Google Shape;373;p54"/>
          <p:cNvSpPr txBox="1"/>
          <p:nvPr>
            <p:ph idx="1" type="body"/>
          </p:nvPr>
        </p:nvSpPr>
        <p:spPr>
          <a:xfrm>
            <a:off x="311700" y="4080225"/>
            <a:ext cx="4027500" cy="926100"/>
          </a:xfrm>
          <a:prstGeom prst="rect">
            <a:avLst/>
          </a:prstGeom>
        </p:spPr>
        <p:txBody>
          <a:bodyPr anchorCtr="0" anchor="t" bIns="91425" lIns="91425" spcFirstLastPara="1" rIns="91425" wrap="square" tIns="91425">
            <a:noAutofit/>
          </a:bodyPr>
          <a:lstStyle>
            <a:lvl1pPr indent="-304800" lvl="0" marL="457200">
              <a:spcBef>
                <a:spcPts val="0"/>
              </a:spcBef>
              <a:spcAft>
                <a:spcPts val="0"/>
              </a:spcAft>
              <a:buSzPts val="1200"/>
              <a:buChar char="●"/>
              <a:defRPr sz="12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374" name="Google Shape;374;p54"/>
          <p:cNvSpPr/>
          <p:nvPr>
            <p:ph idx="2" type="pic"/>
          </p:nvPr>
        </p:nvSpPr>
        <p:spPr>
          <a:xfrm>
            <a:off x="4804825" y="1133300"/>
            <a:ext cx="4027500" cy="2392800"/>
          </a:xfrm>
          <a:prstGeom prst="rect">
            <a:avLst/>
          </a:prstGeom>
          <a:noFill/>
          <a:ln>
            <a:noFill/>
          </a:ln>
        </p:spPr>
      </p:sp>
      <p:sp>
        <p:nvSpPr>
          <p:cNvPr id="375" name="Google Shape;375;p54"/>
          <p:cNvSpPr/>
          <p:nvPr>
            <p:ph idx="3" type="pic"/>
          </p:nvPr>
        </p:nvSpPr>
        <p:spPr>
          <a:xfrm>
            <a:off x="311725" y="1133300"/>
            <a:ext cx="4027500" cy="2392800"/>
          </a:xfrm>
          <a:prstGeom prst="rect">
            <a:avLst/>
          </a:prstGeom>
          <a:noFill/>
          <a:ln>
            <a:noFill/>
          </a:ln>
        </p:spPr>
      </p:sp>
      <p:sp>
        <p:nvSpPr>
          <p:cNvPr id="376" name="Google Shape;376;p54"/>
          <p:cNvSpPr txBox="1"/>
          <p:nvPr>
            <p:ph idx="4" type="body"/>
          </p:nvPr>
        </p:nvSpPr>
        <p:spPr>
          <a:xfrm>
            <a:off x="4804825" y="4080225"/>
            <a:ext cx="4027500" cy="926100"/>
          </a:xfrm>
          <a:prstGeom prst="rect">
            <a:avLst/>
          </a:prstGeom>
        </p:spPr>
        <p:txBody>
          <a:bodyPr anchorCtr="0" anchor="t" bIns="91425" lIns="91425" spcFirstLastPara="1" rIns="91425" wrap="square" tIns="91425">
            <a:noAutofit/>
          </a:bodyPr>
          <a:lstStyle>
            <a:lvl1pPr indent="-304800" lvl="0" marL="457200">
              <a:spcBef>
                <a:spcPts val="0"/>
              </a:spcBef>
              <a:spcAft>
                <a:spcPts val="0"/>
              </a:spcAft>
              <a:buSzPts val="1200"/>
              <a:buChar char="●"/>
              <a:defRPr sz="12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377" name="Google Shape;377;p54"/>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l">
              <a:spcBef>
                <a:spcPts val="0"/>
              </a:spcBef>
              <a:spcAft>
                <a:spcPts val="0"/>
              </a:spcAft>
              <a:buNone/>
            </a:pPr>
            <a:fld id="{00000000-1234-1234-1234-123412341234}" type="slidenum">
              <a:rPr lang="en"/>
              <a:t>‹#›</a:t>
            </a:fld>
            <a:endParaRPr/>
          </a:p>
        </p:txBody>
      </p:sp>
      <p:sp>
        <p:nvSpPr>
          <p:cNvPr id="378" name="Google Shape;378;p54"/>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lvl1pPr lvl="0">
              <a:spcBef>
                <a:spcPts val="0"/>
              </a:spcBef>
              <a:spcAft>
                <a:spcPts val="0"/>
              </a:spcAft>
              <a:buSzPts val="4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79" name="Google Shape;379;p54"/>
          <p:cNvSpPr txBox="1"/>
          <p:nvPr>
            <p:ph idx="5" type="subTitle"/>
          </p:nvPr>
        </p:nvSpPr>
        <p:spPr>
          <a:xfrm>
            <a:off x="311725" y="3582900"/>
            <a:ext cx="4027500" cy="481200"/>
          </a:xfrm>
          <a:prstGeom prst="rect">
            <a:avLst/>
          </a:prstGeom>
        </p:spPr>
        <p:txBody>
          <a:bodyPr anchorCtr="0" anchor="t" bIns="91425" lIns="91425" spcFirstLastPara="1" rIns="91425" wrap="square" tIns="91425">
            <a:noAutofit/>
          </a:bodyPr>
          <a:lstStyle>
            <a:lvl1pPr lvl="0">
              <a:lnSpc>
                <a:spcPct val="100000"/>
              </a:lnSpc>
              <a:spcBef>
                <a:spcPts val="0"/>
              </a:spcBef>
              <a:spcAft>
                <a:spcPts val="0"/>
              </a:spcAft>
              <a:buSzPts val="2400"/>
              <a:buNone/>
              <a:defRPr/>
            </a:lvl1pPr>
            <a:lvl2pPr lvl="1">
              <a:lnSpc>
                <a:spcPct val="100000"/>
              </a:lnSpc>
              <a:spcBef>
                <a:spcPts val="0"/>
              </a:spcBef>
              <a:spcAft>
                <a:spcPts val="0"/>
              </a:spcAft>
              <a:buSzPts val="1800"/>
              <a:buNone/>
              <a:defRPr sz="1800"/>
            </a:lvl2pPr>
            <a:lvl3pPr lvl="2">
              <a:lnSpc>
                <a:spcPct val="100000"/>
              </a:lnSpc>
              <a:spcBef>
                <a:spcPts val="0"/>
              </a:spcBef>
              <a:spcAft>
                <a:spcPts val="0"/>
              </a:spcAft>
              <a:buSzPts val="1800"/>
              <a:buNone/>
              <a:defRPr sz="1800"/>
            </a:lvl3pPr>
            <a:lvl4pPr lvl="3">
              <a:lnSpc>
                <a:spcPct val="100000"/>
              </a:lnSpc>
              <a:spcBef>
                <a:spcPts val="0"/>
              </a:spcBef>
              <a:spcAft>
                <a:spcPts val="0"/>
              </a:spcAft>
              <a:buSzPts val="1800"/>
              <a:buNone/>
              <a:defRPr sz="1800"/>
            </a:lvl4pPr>
            <a:lvl5pPr lvl="4">
              <a:lnSpc>
                <a:spcPct val="100000"/>
              </a:lnSpc>
              <a:spcBef>
                <a:spcPts val="0"/>
              </a:spcBef>
              <a:spcAft>
                <a:spcPts val="0"/>
              </a:spcAft>
              <a:buSzPts val="1800"/>
              <a:buNone/>
              <a:defRPr sz="1800"/>
            </a:lvl5pPr>
            <a:lvl6pPr lvl="5">
              <a:lnSpc>
                <a:spcPct val="100000"/>
              </a:lnSpc>
              <a:spcBef>
                <a:spcPts val="0"/>
              </a:spcBef>
              <a:spcAft>
                <a:spcPts val="0"/>
              </a:spcAft>
              <a:buSzPts val="1800"/>
              <a:buNone/>
              <a:defRPr sz="1800"/>
            </a:lvl6pPr>
            <a:lvl7pPr lvl="6">
              <a:lnSpc>
                <a:spcPct val="100000"/>
              </a:lnSpc>
              <a:spcBef>
                <a:spcPts val="0"/>
              </a:spcBef>
              <a:spcAft>
                <a:spcPts val="0"/>
              </a:spcAft>
              <a:buSzPts val="1800"/>
              <a:buNone/>
              <a:defRPr sz="1800"/>
            </a:lvl7pPr>
            <a:lvl8pPr lvl="7">
              <a:lnSpc>
                <a:spcPct val="100000"/>
              </a:lnSpc>
              <a:spcBef>
                <a:spcPts val="0"/>
              </a:spcBef>
              <a:spcAft>
                <a:spcPts val="0"/>
              </a:spcAft>
              <a:buSzPts val="1800"/>
              <a:buNone/>
              <a:defRPr sz="1800"/>
            </a:lvl8pPr>
            <a:lvl9pPr lvl="8">
              <a:lnSpc>
                <a:spcPct val="100000"/>
              </a:lnSpc>
              <a:spcBef>
                <a:spcPts val="0"/>
              </a:spcBef>
              <a:spcAft>
                <a:spcPts val="0"/>
              </a:spcAft>
              <a:buSzPts val="1800"/>
              <a:buNone/>
              <a:defRPr sz="1800"/>
            </a:lvl9pPr>
          </a:lstStyle>
          <a:p/>
        </p:txBody>
      </p:sp>
      <p:sp>
        <p:nvSpPr>
          <p:cNvPr id="380" name="Google Shape;380;p54"/>
          <p:cNvSpPr txBox="1"/>
          <p:nvPr>
            <p:ph idx="6" type="subTitle"/>
          </p:nvPr>
        </p:nvSpPr>
        <p:spPr>
          <a:xfrm>
            <a:off x="4804825" y="3582900"/>
            <a:ext cx="4027500" cy="481200"/>
          </a:xfrm>
          <a:prstGeom prst="rect">
            <a:avLst/>
          </a:prstGeom>
        </p:spPr>
        <p:txBody>
          <a:bodyPr anchorCtr="0" anchor="t" bIns="91425" lIns="91425" spcFirstLastPara="1" rIns="91425" wrap="square" tIns="91425">
            <a:noAutofit/>
          </a:bodyPr>
          <a:lstStyle>
            <a:lvl1pPr lvl="0">
              <a:lnSpc>
                <a:spcPct val="100000"/>
              </a:lnSpc>
              <a:spcBef>
                <a:spcPts val="0"/>
              </a:spcBef>
              <a:spcAft>
                <a:spcPts val="0"/>
              </a:spcAft>
              <a:buSzPts val="2400"/>
              <a:buNone/>
              <a:defRPr/>
            </a:lvl1pPr>
            <a:lvl2pPr lvl="1">
              <a:lnSpc>
                <a:spcPct val="100000"/>
              </a:lnSpc>
              <a:spcBef>
                <a:spcPts val="0"/>
              </a:spcBef>
              <a:spcAft>
                <a:spcPts val="0"/>
              </a:spcAft>
              <a:buSzPts val="1800"/>
              <a:buNone/>
              <a:defRPr sz="1800"/>
            </a:lvl2pPr>
            <a:lvl3pPr lvl="2">
              <a:lnSpc>
                <a:spcPct val="100000"/>
              </a:lnSpc>
              <a:spcBef>
                <a:spcPts val="0"/>
              </a:spcBef>
              <a:spcAft>
                <a:spcPts val="0"/>
              </a:spcAft>
              <a:buSzPts val="1800"/>
              <a:buNone/>
              <a:defRPr sz="1800"/>
            </a:lvl3pPr>
            <a:lvl4pPr lvl="3">
              <a:lnSpc>
                <a:spcPct val="100000"/>
              </a:lnSpc>
              <a:spcBef>
                <a:spcPts val="0"/>
              </a:spcBef>
              <a:spcAft>
                <a:spcPts val="0"/>
              </a:spcAft>
              <a:buSzPts val="1800"/>
              <a:buNone/>
              <a:defRPr sz="1800"/>
            </a:lvl4pPr>
            <a:lvl5pPr lvl="4">
              <a:lnSpc>
                <a:spcPct val="100000"/>
              </a:lnSpc>
              <a:spcBef>
                <a:spcPts val="0"/>
              </a:spcBef>
              <a:spcAft>
                <a:spcPts val="0"/>
              </a:spcAft>
              <a:buSzPts val="1800"/>
              <a:buNone/>
              <a:defRPr sz="1800"/>
            </a:lvl5pPr>
            <a:lvl6pPr lvl="5">
              <a:lnSpc>
                <a:spcPct val="100000"/>
              </a:lnSpc>
              <a:spcBef>
                <a:spcPts val="0"/>
              </a:spcBef>
              <a:spcAft>
                <a:spcPts val="0"/>
              </a:spcAft>
              <a:buSzPts val="1800"/>
              <a:buNone/>
              <a:defRPr sz="1800"/>
            </a:lvl6pPr>
            <a:lvl7pPr lvl="6">
              <a:lnSpc>
                <a:spcPct val="100000"/>
              </a:lnSpc>
              <a:spcBef>
                <a:spcPts val="0"/>
              </a:spcBef>
              <a:spcAft>
                <a:spcPts val="0"/>
              </a:spcAft>
              <a:buSzPts val="1800"/>
              <a:buNone/>
              <a:defRPr sz="1800"/>
            </a:lvl7pPr>
            <a:lvl8pPr lvl="7">
              <a:lnSpc>
                <a:spcPct val="100000"/>
              </a:lnSpc>
              <a:spcBef>
                <a:spcPts val="0"/>
              </a:spcBef>
              <a:spcAft>
                <a:spcPts val="0"/>
              </a:spcAft>
              <a:buSzPts val="1800"/>
              <a:buNone/>
              <a:defRPr sz="1800"/>
            </a:lvl8pPr>
            <a:lvl9pPr lvl="8">
              <a:lnSpc>
                <a:spcPct val="100000"/>
              </a:lnSpc>
              <a:spcBef>
                <a:spcPts val="0"/>
              </a:spcBef>
              <a:spcAft>
                <a:spcPts val="0"/>
              </a:spcAft>
              <a:buSzPts val="1800"/>
              <a:buNone/>
              <a:defRPr sz="1800"/>
            </a:lvl9pPr>
          </a:lstStyle>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hree storyboards">
  <p:cSld name="CUSTOM_4_1_1">
    <p:spTree>
      <p:nvGrpSpPr>
        <p:cNvPr id="381" name="Shape 381"/>
        <p:cNvGrpSpPr/>
        <p:nvPr/>
      </p:nvGrpSpPr>
      <p:grpSpPr>
        <a:xfrm>
          <a:off x="0" y="0"/>
          <a:ext cx="0" cy="0"/>
          <a:chOff x="0" y="0"/>
          <a:chExt cx="0" cy="0"/>
        </a:xfrm>
      </p:grpSpPr>
      <p:sp>
        <p:nvSpPr>
          <p:cNvPr id="382" name="Google Shape;382;p55"/>
          <p:cNvSpPr txBox="1"/>
          <p:nvPr>
            <p:ph idx="1" type="body"/>
          </p:nvPr>
        </p:nvSpPr>
        <p:spPr>
          <a:xfrm>
            <a:off x="311700" y="3911700"/>
            <a:ext cx="2627100" cy="1018500"/>
          </a:xfrm>
          <a:prstGeom prst="rect">
            <a:avLst/>
          </a:prstGeom>
        </p:spPr>
        <p:txBody>
          <a:bodyPr anchorCtr="0" anchor="t" bIns="91425" lIns="91425" spcFirstLastPara="1" rIns="91425" wrap="square" tIns="91425">
            <a:noAutofit/>
          </a:bodyPr>
          <a:lstStyle>
            <a:lvl1pPr indent="-304800" lvl="0" marL="457200">
              <a:spcBef>
                <a:spcPts val="0"/>
              </a:spcBef>
              <a:spcAft>
                <a:spcPts val="0"/>
              </a:spcAft>
              <a:buSzPts val="1200"/>
              <a:buChar char="●"/>
              <a:defRPr sz="12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383" name="Google Shape;383;p55"/>
          <p:cNvSpPr/>
          <p:nvPr>
            <p:ph idx="2" type="pic"/>
          </p:nvPr>
        </p:nvSpPr>
        <p:spPr>
          <a:xfrm>
            <a:off x="6205225" y="1128325"/>
            <a:ext cx="2627100" cy="2273100"/>
          </a:xfrm>
          <a:prstGeom prst="rect">
            <a:avLst/>
          </a:prstGeom>
          <a:noFill/>
          <a:ln>
            <a:noFill/>
          </a:ln>
        </p:spPr>
      </p:sp>
      <p:sp>
        <p:nvSpPr>
          <p:cNvPr id="384" name="Google Shape;384;p55"/>
          <p:cNvSpPr/>
          <p:nvPr>
            <p:ph idx="3" type="pic"/>
          </p:nvPr>
        </p:nvSpPr>
        <p:spPr>
          <a:xfrm>
            <a:off x="311725" y="1128325"/>
            <a:ext cx="2627100" cy="2273100"/>
          </a:xfrm>
          <a:prstGeom prst="rect">
            <a:avLst/>
          </a:prstGeom>
          <a:noFill/>
          <a:ln>
            <a:noFill/>
          </a:ln>
        </p:spPr>
      </p:sp>
      <p:sp>
        <p:nvSpPr>
          <p:cNvPr id="385" name="Google Shape;385;p55"/>
          <p:cNvSpPr txBox="1"/>
          <p:nvPr>
            <p:ph idx="4" type="body"/>
          </p:nvPr>
        </p:nvSpPr>
        <p:spPr>
          <a:xfrm>
            <a:off x="6205225" y="3911700"/>
            <a:ext cx="2627100" cy="1018500"/>
          </a:xfrm>
          <a:prstGeom prst="rect">
            <a:avLst/>
          </a:prstGeom>
        </p:spPr>
        <p:txBody>
          <a:bodyPr anchorCtr="0" anchor="t" bIns="91425" lIns="91425" spcFirstLastPara="1" rIns="91425" wrap="square" tIns="91425">
            <a:noAutofit/>
          </a:bodyPr>
          <a:lstStyle>
            <a:lvl1pPr indent="-304800" lvl="0" marL="457200">
              <a:spcBef>
                <a:spcPts val="0"/>
              </a:spcBef>
              <a:spcAft>
                <a:spcPts val="0"/>
              </a:spcAft>
              <a:buSzPts val="1200"/>
              <a:buChar char="●"/>
              <a:defRPr sz="12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386" name="Google Shape;386;p55"/>
          <p:cNvSpPr/>
          <p:nvPr>
            <p:ph idx="5" type="pic"/>
          </p:nvPr>
        </p:nvSpPr>
        <p:spPr>
          <a:xfrm>
            <a:off x="3255250" y="1128325"/>
            <a:ext cx="2627100" cy="2273100"/>
          </a:xfrm>
          <a:prstGeom prst="rect">
            <a:avLst/>
          </a:prstGeom>
          <a:noFill/>
          <a:ln>
            <a:noFill/>
          </a:ln>
        </p:spPr>
      </p:sp>
      <p:sp>
        <p:nvSpPr>
          <p:cNvPr id="387" name="Google Shape;387;p55"/>
          <p:cNvSpPr txBox="1"/>
          <p:nvPr>
            <p:ph idx="6" type="body"/>
          </p:nvPr>
        </p:nvSpPr>
        <p:spPr>
          <a:xfrm>
            <a:off x="3255250" y="3911700"/>
            <a:ext cx="2627100" cy="1018500"/>
          </a:xfrm>
          <a:prstGeom prst="rect">
            <a:avLst/>
          </a:prstGeom>
        </p:spPr>
        <p:txBody>
          <a:bodyPr anchorCtr="0" anchor="t" bIns="91425" lIns="91425" spcFirstLastPara="1" rIns="91425" wrap="square" tIns="91425">
            <a:noAutofit/>
          </a:bodyPr>
          <a:lstStyle>
            <a:lvl1pPr indent="-304800" lvl="0" marL="457200">
              <a:spcBef>
                <a:spcPts val="0"/>
              </a:spcBef>
              <a:spcAft>
                <a:spcPts val="0"/>
              </a:spcAft>
              <a:buSzPts val="1200"/>
              <a:buChar char="●"/>
              <a:defRPr sz="12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388" name="Google Shape;388;p55"/>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l">
              <a:spcBef>
                <a:spcPts val="0"/>
              </a:spcBef>
              <a:spcAft>
                <a:spcPts val="0"/>
              </a:spcAft>
              <a:buNone/>
            </a:pPr>
            <a:fld id="{00000000-1234-1234-1234-123412341234}" type="slidenum">
              <a:rPr lang="en"/>
              <a:t>‹#›</a:t>
            </a:fld>
            <a:endParaRPr/>
          </a:p>
        </p:txBody>
      </p:sp>
      <p:sp>
        <p:nvSpPr>
          <p:cNvPr id="389" name="Google Shape;389;p55"/>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lvl1pPr lvl="0">
              <a:spcBef>
                <a:spcPts val="0"/>
              </a:spcBef>
              <a:spcAft>
                <a:spcPts val="0"/>
              </a:spcAft>
              <a:buSzPts val="4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90" name="Google Shape;390;p55"/>
          <p:cNvSpPr txBox="1"/>
          <p:nvPr>
            <p:ph idx="7" type="subTitle"/>
          </p:nvPr>
        </p:nvSpPr>
        <p:spPr>
          <a:xfrm>
            <a:off x="311725" y="3430500"/>
            <a:ext cx="2627100" cy="481200"/>
          </a:xfrm>
          <a:prstGeom prst="rect">
            <a:avLst/>
          </a:prstGeom>
        </p:spPr>
        <p:txBody>
          <a:bodyPr anchorCtr="0" anchor="t" bIns="91425" lIns="91425" spcFirstLastPara="1" rIns="91425" wrap="square" tIns="91425">
            <a:noAutofit/>
          </a:bodyPr>
          <a:lstStyle>
            <a:lvl1pPr lvl="0">
              <a:lnSpc>
                <a:spcPct val="100000"/>
              </a:lnSpc>
              <a:spcBef>
                <a:spcPts val="0"/>
              </a:spcBef>
              <a:spcAft>
                <a:spcPts val="0"/>
              </a:spcAft>
              <a:buSzPts val="2400"/>
              <a:buNone/>
              <a:defRPr/>
            </a:lvl1pPr>
            <a:lvl2pPr lvl="1">
              <a:lnSpc>
                <a:spcPct val="100000"/>
              </a:lnSpc>
              <a:spcBef>
                <a:spcPts val="0"/>
              </a:spcBef>
              <a:spcAft>
                <a:spcPts val="0"/>
              </a:spcAft>
              <a:buSzPts val="1800"/>
              <a:buNone/>
              <a:defRPr sz="1800"/>
            </a:lvl2pPr>
            <a:lvl3pPr lvl="2">
              <a:lnSpc>
                <a:spcPct val="100000"/>
              </a:lnSpc>
              <a:spcBef>
                <a:spcPts val="0"/>
              </a:spcBef>
              <a:spcAft>
                <a:spcPts val="0"/>
              </a:spcAft>
              <a:buSzPts val="1800"/>
              <a:buNone/>
              <a:defRPr sz="1800"/>
            </a:lvl3pPr>
            <a:lvl4pPr lvl="3">
              <a:lnSpc>
                <a:spcPct val="100000"/>
              </a:lnSpc>
              <a:spcBef>
                <a:spcPts val="0"/>
              </a:spcBef>
              <a:spcAft>
                <a:spcPts val="0"/>
              </a:spcAft>
              <a:buSzPts val="1800"/>
              <a:buNone/>
              <a:defRPr sz="1800"/>
            </a:lvl4pPr>
            <a:lvl5pPr lvl="4">
              <a:lnSpc>
                <a:spcPct val="100000"/>
              </a:lnSpc>
              <a:spcBef>
                <a:spcPts val="0"/>
              </a:spcBef>
              <a:spcAft>
                <a:spcPts val="0"/>
              </a:spcAft>
              <a:buSzPts val="1800"/>
              <a:buNone/>
              <a:defRPr sz="1800"/>
            </a:lvl5pPr>
            <a:lvl6pPr lvl="5">
              <a:lnSpc>
                <a:spcPct val="100000"/>
              </a:lnSpc>
              <a:spcBef>
                <a:spcPts val="0"/>
              </a:spcBef>
              <a:spcAft>
                <a:spcPts val="0"/>
              </a:spcAft>
              <a:buSzPts val="1800"/>
              <a:buNone/>
              <a:defRPr sz="1800"/>
            </a:lvl6pPr>
            <a:lvl7pPr lvl="6">
              <a:lnSpc>
                <a:spcPct val="100000"/>
              </a:lnSpc>
              <a:spcBef>
                <a:spcPts val="0"/>
              </a:spcBef>
              <a:spcAft>
                <a:spcPts val="0"/>
              </a:spcAft>
              <a:buSzPts val="1800"/>
              <a:buNone/>
              <a:defRPr sz="1800"/>
            </a:lvl7pPr>
            <a:lvl8pPr lvl="7">
              <a:lnSpc>
                <a:spcPct val="100000"/>
              </a:lnSpc>
              <a:spcBef>
                <a:spcPts val="0"/>
              </a:spcBef>
              <a:spcAft>
                <a:spcPts val="0"/>
              </a:spcAft>
              <a:buSzPts val="1800"/>
              <a:buNone/>
              <a:defRPr sz="1800"/>
            </a:lvl8pPr>
            <a:lvl9pPr lvl="8">
              <a:lnSpc>
                <a:spcPct val="100000"/>
              </a:lnSpc>
              <a:spcBef>
                <a:spcPts val="0"/>
              </a:spcBef>
              <a:spcAft>
                <a:spcPts val="0"/>
              </a:spcAft>
              <a:buSzPts val="1800"/>
              <a:buNone/>
              <a:defRPr sz="1800"/>
            </a:lvl9pPr>
          </a:lstStyle>
          <a:p/>
        </p:txBody>
      </p:sp>
      <p:sp>
        <p:nvSpPr>
          <p:cNvPr id="391" name="Google Shape;391;p55"/>
          <p:cNvSpPr txBox="1"/>
          <p:nvPr>
            <p:ph idx="8" type="subTitle"/>
          </p:nvPr>
        </p:nvSpPr>
        <p:spPr>
          <a:xfrm>
            <a:off x="6205225" y="3430500"/>
            <a:ext cx="2627100" cy="481200"/>
          </a:xfrm>
          <a:prstGeom prst="rect">
            <a:avLst/>
          </a:prstGeom>
        </p:spPr>
        <p:txBody>
          <a:bodyPr anchorCtr="0" anchor="t" bIns="91425" lIns="91425" spcFirstLastPara="1" rIns="91425" wrap="square" tIns="91425">
            <a:noAutofit/>
          </a:bodyPr>
          <a:lstStyle>
            <a:lvl1pPr lvl="0">
              <a:lnSpc>
                <a:spcPct val="100000"/>
              </a:lnSpc>
              <a:spcBef>
                <a:spcPts val="0"/>
              </a:spcBef>
              <a:spcAft>
                <a:spcPts val="0"/>
              </a:spcAft>
              <a:buSzPts val="2400"/>
              <a:buNone/>
              <a:defRPr/>
            </a:lvl1pPr>
            <a:lvl2pPr lvl="1">
              <a:lnSpc>
                <a:spcPct val="100000"/>
              </a:lnSpc>
              <a:spcBef>
                <a:spcPts val="0"/>
              </a:spcBef>
              <a:spcAft>
                <a:spcPts val="0"/>
              </a:spcAft>
              <a:buSzPts val="1800"/>
              <a:buNone/>
              <a:defRPr sz="1800"/>
            </a:lvl2pPr>
            <a:lvl3pPr lvl="2">
              <a:lnSpc>
                <a:spcPct val="100000"/>
              </a:lnSpc>
              <a:spcBef>
                <a:spcPts val="0"/>
              </a:spcBef>
              <a:spcAft>
                <a:spcPts val="0"/>
              </a:spcAft>
              <a:buSzPts val="1800"/>
              <a:buNone/>
              <a:defRPr sz="1800"/>
            </a:lvl3pPr>
            <a:lvl4pPr lvl="3">
              <a:lnSpc>
                <a:spcPct val="100000"/>
              </a:lnSpc>
              <a:spcBef>
                <a:spcPts val="0"/>
              </a:spcBef>
              <a:spcAft>
                <a:spcPts val="0"/>
              </a:spcAft>
              <a:buSzPts val="1800"/>
              <a:buNone/>
              <a:defRPr sz="1800"/>
            </a:lvl4pPr>
            <a:lvl5pPr lvl="4">
              <a:lnSpc>
                <a:spcPct val="100000"/>
              </a:lnSpc>
              <a:spcBef>
                <a:spcPts val="0"/>
              </a:spcBef>
              <a:spcAft>
                <a:spcPts val="0"/>
              </a:spcAft>
              <a:buSzPts val="1800"/>
              <a:buNone/>
              <a:defRPr sz="1800"/>
            </a:lvl5pPr>
            <a:lvl6pPr lvl="5">
              <a:lnSpc>
                <a:spcPct val="100000"/>
              </a:lnSpc>
              <a:spcBef>
                <a:spcPts val="0"/>
              </a:spcBef>
              <a:spcAft>
                <a:spcPts val="0"/>
              </a:spcAft>
              <a:buSzPts val="1800"/>
              <a:buNone/>
              <a:defRPr sz="1800"/>
            </a:lvl6pPr>
            <a:lvl7pPr lvl="6">
              <a:lnSpc>
                <a:spcPct val="100000"/>
              </a:lnSpc>
              <a:spcBef>
                <a:spcPts val="0"/>
              </a:spcBef>
              <a:spcAft>
                <a:spcPts val="0"/>
              </a:spcAft>
              <a:buSzPts val="1800"/>
              <a:buNone/>
              <a:defRPr sz="1800"/>
            </a:lvl7pPr>
            <a:lvl8pPr lvl="7">
              <a:lnSpc>
                <a:spcPct val="100000"/>
              </a:lnSpc>
              <a:spcBef>
                <a:spcPts val="0"/>
              </a:spcBef>
              <a:spcAft>
                <a:spcPts val="0"/>
              </a:spcAft>
              <a:buSzPts val="1800"/>
              <a:buNone/>
              <a:defRPr sz="1800"/>
            </a:lvl8pPr>
            <a:lvl9pPr lvl="8">
              <a:lnSpc>
                <a:spcPct val="100000"/>
              </a:lnSpc>
              <a:spcBef>
                <a:spcPts val="0"/>
              </a:spcBef>
              <a:spcAft>
                <a:spcPts val="0"/>
              </a:spcAft>
              <a:buSzPts val="1800"/>
              <a:buNone/>
              <a:defRPr sz="1800"/>
            </a:lvl9pPr>
          </a:lstStyle>
          <a:p/>
        </p:txBody>
      </p:sp>
      <p:sp>
        <p:nvSpPr>
          <p:cNvPr id="392" name="Google Shape;392;p55"/>
          <p:cNvSpPr txBox="1"/>
          <p:nvPr>
            <p:ph idx="9" type="subTitle"/>
          </p:nvPr>
        </p:nvSpPr>
        <p:spPr>
          <a:xfrm>
            <a:off x="3255250" y="3430500"/>
            <a:ext cx="2627100" cy="481200"/>
          </a:xfrm>
          <a:prstGeom prst="rect">
            <a:avLst/>
          </a:prstGeom>
        </p:spPr>
        <p:txBody>
          <a:bodyPr anchorCtr="0" anchor="t" bIns="91425" lIns="91425" spcFirstLastPara="1" rIns="91425" wrap="square" tIns="91425">
            <a:noAutofit/>
          </a:bodyPr>
          <a:lstStyle>
            <a:lvl1pPr lvl="0">
              <a:lnSpc>
                <a:spcPct val="100000"/>
              </a:lnSpc>
              <a:spcBef>
                <a:spcPts val="0"/>
              </a:spcBef>
              <a:spcAft>
                <a:spcPts val="0"/>
              </a:spcAft>
              <a:buSzPts val="2400"/>
              <a:buNone/>
              <a:defRPr/>
            </a:lvl1pPr>
            <a:lvl2pPr lvl="1">
              <a:lnSpc>
                <a:spcPct val="100000"/>
              </a:lnSpc>
              <a:spcBef>
                <a:spcPts val="0"/>
              </a:spcBef>
              <a:spcAft>
                <a:spcPts val="0"/>
              </a:spcAft>
              <a:buSzPts val="1800"/>
              <a:buNone/>
              <a:defRPr sz="1800"/>
            </a:lvl2pPr>
            <a:lvl3pPr lvl="2">
              <a:lnSpc>
                <a:spcPct val="100000"/>
              </a:lnSpc>
              <a:spcBef>
                <a:spcPts val="0"/>
              </a:spcBef>
              <a:spcAft>
                <a:spcPts val="0"/>
              </a:spcAft>
              <a:buSzPts val="1800"/>
              <a:buNone/>
              <a:defRPr sz="1800"/>
            </a:lvl3pPr>
            <a:lvl4pPr lvl="3">
              <a:lnSpc>
                <a:spcPct val="100000"/>
              </a:lnSpc>
              <a:spcBef>
                <a:spcPts val="0"/>
              </a:spcBef>
              <a:spcAft>
                <a:spcPts val="0"/>
              </a:spcAft>
              <a:buSzPts val="1800"/>
              <a:buNone/>
              <a:defRPr sz="1800"/>
            </a:lvl4pPr>
            <a:lvl5pPr lvl="4">
              <a:lnSpc>
                <a:spcPct val="100000"/>
              </a:lnSpc>
              <a:spcBef>
                <a:spcPts val="0"/>
              </a:spcBef>
              <a:spcAft>
                <a:spcPts val="0"/>
              </a:spcAft>
              <a:buSzPts val="1800"/>
              <a:buNone/>
              <a:defRPr sz="1800"/>
            </a:lvl5pPr>
            <a:lvl6pPr lvl="5">
              <a:lnSpc>
                <a:spcPct val="100000"/>
              </a:lnSpc>
              <a:spcBef>
                <a:spcPts val="0"/>
              </a:spcBef>
              <a:spcAft>
                <a:spcPts val="0"/>
              </a:spcAft>
              <a:buSzPts val="1800"/>
              <a:buNone/>
              <a:defRPr sz="1800"/>
            </a:lvl6pPr>
            <a:lvl7pPr lvl="6">
              <a:lnSpc>
                <a:spcPct val="100000"/>
              </a:lnSpc>
              <a:spcBef>
                <a:spcPts val="0"/>
              </a:spcBef>
              <a:spcAft>
                <a:spcPts val="0"/>
              </a:spcAft>
              <a:buSzPts val="1800"/>
              <a:buNone/>
              <a:defRPr sz="1800"/>
            </a:lvl7pPr>
            <a:lvl8pPr lvl="7">
              <a:lnSpc>
                <a:spcPct val="100000"/>
              </a:lnSpc>
              <a:spcBef>
                <a:spcPts val="0"/>
              </a:spcBef>
              <a:spcAft>
                <a:spcPts val="0"/>
              </a:spcAft>
              <a:buSzPts val="1800"/>
              <a:buNone/>
              <a:defRPr sz="1800"/>
            </a:lvl8pPr>
            <a:lvl9pPr lvl="8">
              <a:lnSpc>
                <a:spcPct val="100000"/>
              </a:lnSpc>
              <a:spcBef>
                <a:spcPts val="0"/>
              </a:spcBef>
              <a:spcAft>
                <a:spcPts val="0"/>
              </a:spcAft>
              <a:buSzPts val="1800"/>
              <a:buNone/>
              <a:defRPr sz="1800"/>
            </a:lvl9pPr>
          </a:lstStyle>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Image only">
  <p:cSld name="CUSTOM_5_1">
    <p:spTree>
      <p:nvGrpSpPr>
        <p:cNvPr id="393" name="Shape 393"/>
        <p:cNvGrpSpPr/>
        <p:nvPr/>
      </p:nvGrpSpPr>
      <p:grpSpPr>
        <a:xfrm>
          <a:off x="0" y="0"/>
          <a:ext cx="0" cy="0"/>
          <a:chOff x="0" y="0"/>
          <a:chExt cx="0" cy="0"/>
        </a:xfrm>
      </p:grpSpPr>
      <p:sp>
        <p:nvSpPr>
          <p:cNvPr id="394" name="Google Shape;394;p56"/>
          <p:cNvSpPr/>
          <p:nvPr>
            <p:ph idx="2" type="pic"/>
          </p:nvPr>
        </p:nvSpPr>
        <p:spPr>
          <a:xfrm>
            <a:off x="311700" y="445025"/>
            <a:ext cx="8520600" cy="4218300"/>
          </a:xfrm>
          <a:prstGeom prst="rect">
            <a:avLst/>
          </a:prstGeom>
          <a:noFill/>
          <a:ln>
            <a:noFill/>
          </a:ln>
        </p:spPr>
      </p:sp>
      <p:sp>
        <p:nvSpPr>
          <p:cNvPr id="395" name="Google Shape;395;p56"/>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l">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Image grid">
  <p:cSld name="CUSTOM_6_1">
    <p:spTree>
      <p:nvGrpSpPr>
        <p:cNvPr id="396" name="Shape 396"/>
        <p:cNvGrpSpPr/>
        <p:nvPr/>
      </p:nvGrpSpPr>
      <p:grpSpPr>
        <a:xfrm>
          <a:off x="0" y="0"/>
          <a:ext cx="0" cy="0"/>
          <a:chOff x="0" y="0"/>
          <a:chExt cx="0" cy="0"/>
        </a:xfrm>
      </p:grpSpPr>
      <p:sp>
        <p:nvSpPr>
          <p:cNvPr id="397" name="Google Shape;397;p57"/>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l">
              <a:spcBef>
                <a:spcPts val="0"/>
              </a:spcBef>
              <a:spcAft>
                <a:spcPts val="0"/>
              </a:spcAft>
              <a:buNone/>
            </a:pPr>
            <a:fld id="{00000000-1234-1234-1234-123412341234}" type="slidenum">
              <a:rPr lang="en"/>
              <a:t>‹#›</a:t>
            </a:fld>
            <a:endParaRPr/>
          </a:p>
        </p:txBody>
      </p:sp>
      <p:sp>
        <p:nvSpPr>
          <p:cNvPr id="398" name="Google Shape;398;p57"/>
          <p:cNvSpPr/>
          <p:nvPr>
            <p:ph idx="2" type="pic"/>
          </p:nvPr>
        </p:nvSpPr>
        <p:spPr>
          <a:xfrm>
            <a:off x="3389600" y="118913"/>
            <a:ext cx="1643700" cy="1535100"/>
          </a:xfrm>
          <a:prstGeom prst="rect">
            <a:avLst/>
          </a:prstGeom>
          <a:noFill/>
          <a:ln>
            <a:noFill/>
          </a:ln>
        </p:spPr>
      </p:sp>
      <p:sp>
        <p:nvSpPr>
          <p:cNvPr id="399" name="Google Shape;399;p57"/>
          <p:cNvSpPr/>
          <p:nvPr>
            <p:ph idx="3" type="pic"/>
          </p:nvPr>
        </p:nvSpPr>
        <p:spPr>
          <a:xfrm>
            <a:off x="5195935" y="118913"/>
            <a:ext cx="1643700" cy="1535100"/>
          </a:xfrm>
          <a:prstGeom prst="rect">
            <a:avLst/>
          </a:prstGeom>
          <a:noFill/>
          <a:ln>
            <a:noFill/>
          </a:ln>
        </p:spPr>
      </p:sp>
      <p:sp>
        <p:nvSpPr>
          <p:cNvPr id="400" name="Google Shape;400;p57"/>
          <p:cNvSpPr/>
          <p:nvPr>
            <p:ph idx="4" type="pic"/>
          </p:nvPr>
        </p:nvSpPr>
        <p:spPr>
          <a:xfrm>
            <a:off x="7002270" y="118913"/>
            <a:ext cx="1643700" cy="1535100"/>
          </a:xfrm>
          <a:prstGeom prst="rect">
            <a:avLst/>
          </a:prstGeom>
          <a:noFill/>
          <a:ln>
            <a:noFill/>
          </a:ln>
        </p:spPr>
      </p:sp>
      <p:sp>
        <p:nvSpPr>
          <p:cNvPr id="401" name="Google Shape;401;p57"/>
          <p:cNvSpPr/>
          <p:nvPr>
            <p:ph idx="5" type="pic"/>
          </p:nvPr>
        </p:nvSpPr>
        <p:spPr>
          <a:xfrm>
            <a:off x="3389588" y="1804212"/>
            <a:ext cx="1643700" cy="1535100"/>
          </a:xfrm>
          <a:prstGeom prst="rect">
            <a:avLst/>
          </a:prstGeom>
          <a:noFill/>
          <a:ln>
            <a:noFill/>
          </a:ln>
        </p:spPr>
      </p:sp>
      <p:sp>
        <p:nvSpPr>
          <p:cNvPr id="402" name="Google Shape;402;p57"/>
          <p:cNvSpPr/>
          <p:nvPr>
            <p:ph idx="6" type="pic"/>
          </p:nvPr>
        </p:nvSpPr>
        <p:spPr>
          <a:xfrm>
            <a:off x="5195922" y="1804212"/>
            <a:ext cx="1643700" cy="1535100"/>
          </a:xfrm>
          <a:prstGeom prst="rect">
            <a:avLst/>
          </a:prstGeom>
          <a:noFill/>
          <a:ln>
            <a:noFill/>
          </a:ln>
        </p:spPr>
      </p:sp>
      <p:sp>
        <p:nvSpPr>
          <p:cNvPr id="403" name="Google Shape;403;p57"/>
          <p:cNvSpPr/>
          <p:nvPr>
            <p:ph idx="7" type="pic"/>
          </p:nvPr>
        </p:nvSpPr>
        <p:spPr>
          <a:xfrm>
            <a:off x="7002257" y="1804212"/>
            <a:ext cx="1643700" cy="1535100"/>
          </a:xfrm>
          <a:prstGeom prst="rect">
            <a:avLst/>
          </a:prstGeom>
          <a:noFill/>
          <a:ln>
            <a:noFill/>
          </a:ln>
        </p:spPr>
      </p:sp>
      <p:sp>
        <p:nvSpPr>
          <p:cNvPr id="404" name="Google Shape;404;p57"/>
          <p:cNvSpPr txBox="1"/>
          <p:nvPr>
            <p:ph type="title"/>
          </p:nvPr>
        </p:nvSpPr>
        <p:spPr>
          <a:xfrm>
            <a:off x="351550" y="445025"/>
            <a:ext cx="2596800" cy="1706400"/>
          </a:xfrm>
          <a:prstGeom prst="rect">
            <a:avLst/>
          </a:prstGeom>
        </p:spPr>
        <p:txBody>
          <a:bodyPr anchorCtr="0" anchor="t" bIns="91425" lIns="91425" spcFirstLastPara="1" rIns="91425" wrap="square" tIns="91425">
            <a:spAutoFit/>
          </a:bodyPr>
          <a:lstStyle>
            <a:lvl1pPr lvl="0">
              <a:spcBef>
                <a:spcPts val="0"/>
              </a:spcBef>
              <a:spcAft>
                <a:spcPts val="0"/>
              </a:spcAft>
              <a:buSzPts val="4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405" name="Google Shape;405;p57"/>
          <p:cNvSpPr/>
          <p:nvPr>
            <p:ph idx="8" type="pic"/>
          </p:nvPr>
        </p:nvSpPr>
        <p:spPr>
          <a:xfrm>
            <a:off x="3389588" y="3489487"/>
            <a:ext cx="1643700" cy="1535100"/>
          </a:xfrm>
          <a:prstGeom prst="rect">
            <a:avLst/>
          </a:prstGeom>
          <a:noFill/>
          <a:ln>
            <a:noFill/>
          </a:ln>
        </p:spPr>
      </p:sp>
      <p:sp>
        <p:nvSpPr>
          <p:cNvPr id="406" name="Google Shape;406;p57"/>
          <p:cNvSpPr/>
          <p:nvPr>
            <p:ph idx="9" type="pic"/>
          </p:nvPr>
        </p:nvSpPr>
        <p:spPr>
          <a:xfrm>
            <a:off x="5195922" y="3489487"/>
            <a:ext cx="1643700" cy="1535100"/>
          </a:xfrm>
          <a:prstGeom prst="rect">
            <a:avLst/>
          </a:prstGeom>
          <a:noFill/>
          <a:ln>
            <a:noFill/>
          </a:ln>
        </p:spPr>
      </p:sp>
      <p:sp>
        <p:nvSpPr>
          <p:cNvPr id="407" name="Google Shape;407;p57"/>
          <p:cNvSpPr/>
          <p:nvPr>
            <p:ph idx="13" type="pic"/>
          </p:nvPr>
        </p:nvSpPr>
        <p:spPr>
          <a:xfrm>
            <a:off x="7002257" y="3489487"/>
            <a:ext cx="1643700" cy="1535100"/>
          </a:xfrm>
          <a:prstGeom prst="rect">
            <a:avLst/>
          </a:prstGeom>
          <a:noFill/>
          <a:ln>
            <a:noFill/>
          </a:ln>
        </p:spPr>
      </p:sp>
    </p:spTree>
  </p:cSld>
  <p:clrMapOvr>
    <a:masterClrMapping/>
  </p:clrMapOvr>
  <p:extLst>
    <p:ext uri="{DCECCB84-F9BA-43D5-87BE-67443E8EF086}">
      <p15:sldGuideLst>
        <p15:guide id="1" pos="5564">
          <p15:clr>
            <a:srgbClr val="E46962"/>
          </p15:clr>
        </p15:guide>
      </p15:sldGuideLst>
    </p:ext>
  </p:extLst>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311700" y="555600"/>
            <a:ext cx="2808000" cy="755700"/>
          </a:xfrm>
          <a:prstGeom prst="rect">
            <a:avLst/>
          </a:prstGeom>
        </p:spPr>
        <p:txBody>
          <a:bodyPr anchorCtr="0" anchor="b" bIns="91425" lIns="91425" spcFirstLastPara="1" rIns="91425" wrap="square" tIns="91425">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Google Shape;30;p7"/>
          <p:cNvSpPr txBox="1"/>
          <p:nvPr>
            <p:ph idx="1" type="body"/>
          </p:nvPr>
        </p:nvSpPr>
        <p:spPr>
          <a:xfrm>
            <a:off x="311700" y="1389600"/>
            <a:ext cx="2808000" cy="3179400"/>
          </a:xfrm>
          <a:prstGeom prst="rect">
            <a:avLst/>
          </a:prstGeom>
        </p:spPr>
        <p:txBody>
          <a:bodyPr anchorCtr="0" anchor="t" bIns="91425" lIns="91425" spcFirstLastPara="1" rIns="91425" wrap="square" tIns="91425">
            <a:normAutofit/>
          </a:bodyPr>
          <a:lstStyle>
            <a:lvl1pPr indent="-304800" lvl="0" marL="457200">
              <a:spcBef>
                <a:spcPts val="0"/>
              </a:spcBef>
              <a:spcAft>
                <a:spcPts val="0"/>
              </a:spcAft>
              <a:buSzPts val="1200"/>
              <a:buChar char="●"/>
              <a:defRPr sz="12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31" name="Google Shape;31;p7"/>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90250" y="450150"/>
            <a:ext cx="6367800" cy="4090800"/>
          </a:xfrm>
          <a:prstGeom prst="rect">
            <a:avLst/>
          </a:prstGeom>
        </p:spPr>
        <p:txBody>
          <a:bodyPr anchorCtr="0" anchor="ctr" bIns="91425" lIns="91425" spcFirstLastPara="1" rIns="91425" wrap="square" tIns="91425">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Google Shape;34;p8"/>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65500" y="1233175"/>
            <a:ext cx="4045200" cy="1482300"/>
          </a:xfrm>
          <a:prstGeom prst="rect">
            <a:avLst/>
          </a:prstGeom>
        </p:spPr>
        <p:txBody>
          <a:bodyPr anchorCtr="0" anchor="b" bIns="91425" lIns="91425" spcFirstLastPara="1" rIns="91425" wrap="square" tIns="91425">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Google Shape;38;p9"/>
          <p:cNvSpPr txBox="1"/>
          <p:nvPr>
            <p:ph idx="1" type="subTitle"/>
          </p:nvPr>
        </p:nvSpPr>
        <p:spPr>
          <a:xfrm>
            <a:off x="265500" y="2803075"/>
            <a:ext cx="4045200" cy="12351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9"/>
          <p:cNvSpPr txBox="1"/>
          <p:nvPr>
            <p:ph idx="2" type="body"/>
          </p:nvPr>
        </p:nvSpPr>
        <p:spPr>
          <a:xfrm>
            <a:off x="4939500" y="724075"/>
            <a:ext cx="3837000" cy="3695100"/>
          </a:xfrm>
          <a:prstGeom prst="rect">
            <a:avLst/>
          </a:prstGeom>
        </p:spPr>
        <p:txBody>
          <a:bodyPr anchorCtr="0" anchor="ctr"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40" name="Google Shape;40;p9"/>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311700" y="4230575"/>
            <a:ext cx="5998800" cy="605100"/>
          </a:xfrm>
          <a:prstGeom prst="rect">
            <a:avLst/>
          </a:prstGeom>
        </p:spPr>
        <p:txBody>
          <a:bodyPr anchorCtr="0" anchor="ctr" bIns="91425" lIns="91425" spcFirstLastPara="1" rIns="91425" wrap="square" tIns="91425">
            <a:normAutofit/>
          </a:bodyPr>
          <a:lstStyle>
            <a:lvl1pPr indent="-228600" lvl="0" marL="457200">
              <a:lnSpc>
                <a:spcPct val="100000"/>
              </a:lnSpc>
              <a:spcBef>
                <a:spcPts val="0"/>
              </a:spcBef>
              <a:spcAft>
                <a:spcPts val="0"/>
              </a:spcAft>
              <a:buSzPts val="1800"/>
              <a:buNone/>
              <a:defRPr/>
            </a:lvl1pPr>
          </a:lstStyle>
          <a:p/>
        </p:txBody>
      </p:sp>
      <p:sp>
        <p:nvSpPr>
          <p:cNvPr id="43" name="Google Shape;43;p10"/>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2.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40" Type="http://schemas.openxmlformats.org/officeDocument/2006/relationships/slideLayout" Target="../slideLayouts/slideLayout51.xml"/><Relationship Id="rId20" Type="http://schemas.openxmlformats.org/officeDocument/2006/relationships/slideLayout" Target="../slideLayouts/slideLayout31.xml"/><Relationship Id="rId42" Type="http://schemas.openxmlformats.org/officeDocument/2006/relationships/slideLayout" Target="../slideLayouts/slideLayout53.xml"/><Relationship Id="rId41" Type="http://schemas.openxmlformats.org/officeDocument/2006/relationships/slideLayout" Target="../slideLayouts/slideLayout52.xml"/><Relationship Id="rId22" Type="http://schemas.openxmlformats.org/officeDocument/2006/relationships/slideLayout" Target="../slideLayouts/slideLayout33.xml"/><Relationship Id="rId44" Type="http://schemas.openxmlformats.org/officeDocument/2006/relationships/slideLayout" Target="../slideLayouts/slideLayout55.xml"/><Relationship Id="rId21" Type="http://schemas.openxmlformats.org/officeDocument/2006/relationships/slideLayout" Target="../slideLayouts/slideLayout32.xml"/><Relationship Id="rId43" Type="http://schemas.openxmlformats.org/officeDocument/2006/relationships/slideLayout" Target="../slideLayouts/slideLayout54.xml"/><Relationship Id="rId24" Type="http://schemas.openxmlformats.org/officeDocument/2006/relationships/slideLayout" Target="../slideLayouts/slideLayout35.xml"/><Relationship Id="rId23" Type="http://schemas.openxmlformats.org/officeDocument/2006/relationships/slideLayout" Target="../slideLayouts/slideLayout34.xml"/><Relationship Id="rId45" Type="http://schemas.openxmlformats.org/officeDocument/2006/relationships/theme" Target="../theme/theme1.xml"/><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9" Type="http://schemas.openxmlformats.org/officeDocument/2006/relationships/slideLayout" Target="../slideLayouts/slideLayout20.xml"/><Relationship Id="rId26" Type="http://schemas.openxmlformats.org/officeDocument/2006/relationships/slideLayout" Target="../slideLayouts/slideLayout37.xml"/><Relationship Id="rId25" Type="http://schemas.openxmlformats.org/officeDocument/2006/relationships/slideLayout" Target="../slideLayouts/slideLayout36.xml"/><Relationship Id="rId28" Type="http://schemas.openxmlformats.org/officeDocument/2006/relationships/slideLayout" Target="../slideLayouts/slideLayout39.xml"/><Relationship Id="rId27" Type="http://schemas.openxmlformats.org/officeDocument/2006/relationships/slideLayout" Target="../slideLayouts/slideLayout38.xml"/><Relationship Id="rId5" Type="http://schemas.openxmlformats.org/officeDocument/2006/relationships/slideLayout" Target="../slideLayouts/slideLayout16.xml"/><Relationship Id="rId6" Type="http://schemas.openxmlformats.org/officeDocument/2006/relationships/slideLayout" Target="../slideLayouts/slideLayout17.xml"/><Relationship Id="rId29" Type="http://schemas.openxmlformats.org/officeDocument/2006/relationships/slideLayout" Target="../slideLayouts/slideLayout40.xml"/><Relationship Id="rId7" Type="http://schemas.openxmlformats.org/officeDocument/2006/relationships/slideLayout" Target="../slideLayouts/slideLayout18.xml"/><Relationship Id="rId8" Type="http://schemas.openxmlformats.org/officeDocument/2006/relationships/slideLayout" Target="../slideLayouts/slideLayout19.xml"/><Relationship Id="rId31" Type="http://schemas.openxmlformats.org/officeDocument/2006/relationships/slideLayout" Target="../slideLayouts/slideLayout42.xml"/><Relationship Id="rId30" Type="http://schemas.openxmlformats.org/officeDocument/2006/relationships/slideLayout" Target="../slideLayouts/slideLayout41.xml"/><Relationship Id="rId11" Type="http://schemas.openxmlformats.org/officeDocument/2006/relationships/slideLayout" Target="../slideLayouts/slideLayout22.xml"/><Relationship Id="rId33" Type="http://schemas.openxmlformats.org/officeDocument/2006/relationships/slideLayout" Target="../slideLayouts/slideLayout44.xml"/><Relationship Id="rId10" Type="http://schemas.openxmlformats.org/officeDocument/2006/relationships/slideLayout" Target="../slideLayouts/slideLayout21.xml"/><Relationship Id="rId32" Type="http://schemas.openxmlformats.org/officeDocument/2006/relationships/slideLayout" Target="../slideLayouts/slideLayout43.xml"/><Relationship Id="rId13" Type="http://schemas.openxmlformats.org/officeDocument/2006/relationships/slideLayout" Target="../slideLayouts/slideLayout24.xml"/><Relationship Id="rId35" Type="http://schemas.openxmlformats.org/officeDocument/2006/relationships/slideLayout" Target="../slideLayouts/slideLayout46.xml"/><Relationship Id="rId12" Type="http://schemas.openxmlformats.org/officeDocument/2006/relationships/slideLayout" Target="../slideLayouts/slideLayout23.xml"/><Relationship Id="rId34" Type="http://schemas.openxmlformats.org/officeDocument/2006/relationships/slideLayout" Target="../slideLayouts/slideLayout45.xml"/><Relationship Id="rId15" Type="http://schemas.openxmlformats.org/officeDocument/2006/relationships/slideLayout" Target="../slideLayouts/slideLayout26.xml"/><Relationship Id="rId37" Type="http://schemas.openxmlformats.org/officeDocument/2006/relationships/slideLayout" Target="../slideLayouts/slideLayout48.xml"/><Relationship Id="rId14" Type="http://schemas.openxmlformats.org/officeDocument/2006/relationships/slideLayout" Target="../slideLayouts/slideLayout25.xml"/><Relationship Id="rId36" Type="http://schemas.openxmlformats.org/officeDocument/2006/relationships/slideLayout" Target="../slideLayouts/slideLayout47.xml"/><Relationship Id="rId17" Type="http://schemas.openxmlformats.org/officeDocument/2006/relationships/slideLayout" Target="../slideLayouts/slideLayout28.xml"/><Relationship Id="rId39" Type="http://schemas.openxmlformats.org/officeDocument/2006/relationships/slideLayout" Target="../slideLayouts/slideLayout50.xml"/><Relationship Id="rId16" Type="http://schemas.openxmlformats.org/officeDocument/2006/relationships/slideLayout" Target="../slideLayouts/slideLayout27.xml"/><Relationship Id="rId38" Type="http://schemas.openxmlformats.org/officeDocument/2006/relationships/slideLayout" Target="../slideLayouts/slideLayout49.xml"/><Relationship Id="rId19" Type="http://schemas.openxmlformats.org/officeDocument/2006/relationships/slideLayout" Target="../slideLayouts/slideLayout30.xml"/><Relationship Id="rId18" Type="http://schemas.openxmlformats.org/officeDocument/2006/relationships/slideLayout" Target="../slideLayouts/slideLayout29.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0"/>
              </a:spcBef>
              <a:spcAft>
                <a:spcPts val="0"/>
              </a:spcAft>
              <a:buClr>
                <a:schemeClr val="dk2"/>
              </a:buClr>
              <a:buSzPts val="1400"/>
              <a:buChar char="○"/>
              <a:defRPr>
                <a:solidFill>
                  <a:schemeClr val="dk2"/>
                </a:solidFill>
              </a:defRPr>
            </a:lvl2pPr>
            <a:lvl3pPr indent="-317500" lvl="2" marL="1371600">
              <a:lnSpc>
                <a:spcPct val="115000"/>
              </a:lnSpc>
              <a:spcBef>
                <a:spcPts val="0"/>
              </a:spcBef>
              <a:spcAft>
                <a:spcPts val="0"/>
              </a:spcAft>
              <a:buClr>
                <a:schemeClr val="dk2"/>
              </a:buClr>
              <a:buSzPts val="1400"/>
              <a:buChar char="■"/>
              <a:defRPr>
                <a:solidFill>
                  <a:schemeClr val="dk2"/>
                </a:solidFill>
              </a:defRPr>
            </a:lvl3pPr>
            <a:lvl4pPr indent="-317500" lvl="3" marL="1828800">
              <a:lnSpc>
                <a:spcPct val="115000"/>
              </a:lnSpc>
              <a:spcBef>
                <a:spcPts val="0"/>
              </a:spcBef>
              <a:spcAft>
                <a:spcPts val="0"/>
              </a:spcAft>
              <a:buClr>
                <a:schemeClr val="dk2"/>
              </a:buClr>
              <a:buSzPts val="1400"/>
              <a:buChar char="●"/>
              <a:defRPr>
                <a:solidFill>
                  <a:schemeClr val="dk2"/>
                </a:solidFill>
              </a:defRPr>
            </a:lvl4pPr>
            <a:lvl5pPr indent="-317500" lvl="4" marL="2286000">
              <a:lnSpc>
                <a:spcPct val="115000"/>
              </a:lnSpc>
              <a:spcBef>
                <a:spcPts val="0"/>
              </a:spcBef>
              <a:spcAft>
                <a:spcPts val="0"/>
              </a:spcAft>
              <a:buClr>
                <a:schemeClr val="dk2"/>
              </a:buClr>
              <a:buSzPts val="1400"/>
              <a:buChar char="○"/>
              <a:defRPr>
                <a:solidFill>
                  <a:schemeClr val="dk2"/>
                </a:solidFill>
              </a:defRPr>
            </a:lvl5pPr>
            <a:lvl6pPr indent="-317500" lvl="5" marL="2743200">
              <a:lnSpc>
                <a:spcPct val="115000"/>
              </a:lnSpc>
              <a:spcBef>
                <a:spcPts val="0"/>
              </a:spcBef>
              <a:spcAft>
                <a:spcPts val="0"/>
              </a:spcAft>
              <a:buClr>
                <a:schemeClr val="dk2"/>
              </a:buClr>
              <a:buSzPts val="1400"/>
              <a:buChar char="■"/>
              <a:defRPr>
                <a:solidFill>
                  <a:schemeClr val="dk2"/>
                </a:solidFill>
              </a:defRPr>
            </a:lvl6pPr>
            <a:lvl7pPr indent="-317500" lvl="6" marL="3200400">
              <a:lnSpc>
                <a:spcPct val="115000"/>
              </a:lnSpc>
              <a:spcBef>
                <a:spcPts val="0"/>
              </a:spcBef>
              <a:spcAft>
                <a:spcPts val="0"/>
              </a:spcAft>
              <a:buClr>
                <a:schemeClr val="dk2"/>
              </a:buClr>
              <a:buSzPts val="1400"/>
              <a:buChar char="●"/>
              <a:defRPr>
                <a:solidFill>
                  <a:schemeClr val="dk2"/>
                </a:solidFill>
              </a:defRPr>
            </a:lvl7pPr>
            <a:lvl8pPr indent="-317500" lvl="7" marL="3657600">
              <a:lnSpc>
                <a:spcPct val="115000"/>
              </a:lnSpc>
              <a:spcBef>
                <a:spcPts val="0"/>
              </a:spcBef>
              <a:spcAft>
                <a:spcPts val="0"/>
              </a:spcAft>
              <a:buClr>
                <a:schemeClr val="dk2"/>
              </a:buClr>
              <a:buSzPts val="1400"/>
              <a:buChar char="○"/>
              <a:defRPr>
                <a:solidFill>
                  <a:schemeClr val="dk2"/>
                </a:solidFill>
              </a:defRPr>
            </a:lvl8pPr>
            <a:lvl9pPr indent="-317500" lvl="8" marL="4114800">
              <a:lnSpc>
                <a:spcPct val="115000"/>
              </a:lnSpc>
              <a:spcBef>
                <a:spcPts val="0"/>
              </a:spcBef>
              <a:spcAft>
                <a:spcPts val="0"/>
              </a:spcAft>
              <a:buClr>
                <a:schemeClr val="dk2"/>
              </a:buClr>
              <a:buSzPts val="1400"/>
              <a:buChar char="■"/>
              <a:defRPr>
                <a:solidFill>
                  <a:schemeClr val="dk2"/>
                </a:solidFill>
              </a:defRPr>
            </a:lvl9pPr>
          </a:lstStyle>
          <a:p/>
        </p:txBody>
      </p:sp>
      <p:sp>
        <p:nvSpPr>
          <p:cNvPr id="8" name="Google Shape;8;p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0" name="Shape 50"/>
        <p:cNvGrpSpPr/>
        <p:nvPr/>
      </p:nvGrpSpPr>
      <p:grpSpPr>
        <a:xfrm>
          <a:off x="0" y="0"/>
          <a:ext cx="0" cy="0"/>
          <a:chOff x="0" y="0"/>
          <a:chExt cx="0" cy="0"/>
        </a:xfrm>
      </p:grpSpPr>
      <p:sp>
        <p:nvSpPr>
          <p:cNvPr id="51" name="Google Shape;51;p13"/>
          <p:cNvSpPr txBox="1"/>
          <p:nvPr>
            <p:ph type="title"/>
          </p:nvPr>
        </p:nvSpPr>
        <p:spPr>
          <a:xfrm>
            <a:off x="342900" y="223625"/>
            <a:ext cx="5715000" cy="1835400"/>
          </a:xfrm>
          <a:prstGeom prst="rect">
            <a:avLst/>
          </a:prstGeom>
          <a:noFill/>
          <a:ln>
            <a:noFill/>
          </a:ln>
        </p:spPr>
        <p:txBody>
          <a:bodyPr anchorCtr="0" anchor="t" bIns="91425" lIns="91425" spcFirstLastPara="1" rIns="91425" wrap="square" tIns="91425">
            <a:noAutofit/>
          </a:bodyPr>
          <a:lstStyle>
            <a:lvl1pPr lvl="0">
              <a:lnSpc>
                <a:spcPct val="60000"/>
              </a:lnSpc>
              <a:spcBef>
                <a:spcPts val="0"/>
              </a:spcBef>
              <a:spcAft>
                <a:spcPts val="0"/>
              </a:spcAft>
              <a:buClr>
                <a:schemeClr val="dk1"/>
              </a:buClr>
              <a:buSzPts val="4800"/>
              <a:buFont typeface="Darker Grotesque"/>
              <a:buNone/>
              <a:defRPr b="1" sz="4800">
                <a:solidFill>
                  <a:schemeClr val="dk1"/>
                </a:solidFill>
                <a:latin typeface="Darker Grotesque"/>
                <a:ea typeface="Darker Grotesque"/>
                <a:cs typeface="Darker Grotesque"/>
                <a:sym typeface="Darker Grotesque"/>
              </a:defRPr>
            </a:lvl1pPr>
            <a:lvl2pPr lvl="1">
              <a:lnSpc>
                <a:spcPct val="60000"/>
              </a:lnSpc>
              <a:spcBef>
                <a:spcPts val="0"/>
              </a:spcBef>
              <a:spcAft>
                <a:spcPts val="0"/>
              </a:spcAft>
              <a:buClr>
                <a:schemeClr val="dk1"/>
              </a:buClr>
              <a:buSzPts val="1400"/>
              <a:buFont typeface="Darker Grotesque"/>
              <a:buNone/>
              <a:defRPr b="1">
                <a:solidFill>
                  <a:schemeClr val="dk1"/>
                </a:solidFill>
                <a:latin typeface="Darker Grotesque"/>
                <a:ea typeface="Darker Grotesque"/>
                <a:cs typeface="Darker Grotesque"/>
                <a:sym typeface="Darker Grotesque"/>
              </a:defRPr>
            </a:lvl2pPr>
            <a:lvl3pPr lvl="2">
              <a:lnSpc>
                <a:spcPct val="60000"/>
              </a:lnSpc>
              <a:spcBef>
                <a:spcPts val="0"/>
              </a:spcBef>
              <a:spcAft>
                <a:spcPts val="0"/>
              </a:spcAft>
              <a:buClr>
                <a:schemeClr val="dk1"/>
              </a:buClr>
              <a:buSzPts val="1400"/>
              <a:buFont typeface="Darker Grotesque"/>
              <a:buNone/>
              <a:defRPr b="1">
                <a:solidFill>
                  <a:schemeClr val="dk1"/>
                </a:solidFill>
                <a:latin typeface="Darker Grotesque"/>
                <a:ea typeface="Darker Grotesque"/>
                <a:cs typeface="Darker Grotesque"/>
                <a:sym typeface="Darker Grotesque"/>
              </a:defRPr>
            </a:lvl3pPr>
            <a:lvl4pPr lvl="3">
              <a:lnSpc>
                <a:spcPct val="60000"/>
              </a:lnSpc>
              <a:spcBef>
                <a:spcPts val="0"/>
              </a:spcBef>
              <a:spcAft>
                <a:spcPts val="0"/>
              </a:spcAft>
              <a:buClr>
                <a:schemeClr val="dk1"/>
              </a:buClr>
              <a:buSzPts val="1400"/>
              <a:buFont typeface="Darker Grotesque"/>
              <a:buNone/>
              <a:defRPr b="1">
                <a:solidFill>
                  <a:schemeClr val="dk1"/>
                </a:solidFill>
                <a:latin typeface="Darker Grotesque"/>
                <a:ea typeface="Darker Grotesque"/>
                <a:cs typeface="Darker Grotesque"/>
                <a:sym typeface="Darker Grotesque"/>
              </a:defRPr>
            </a:lvl4pPr>
            <a:lvl5pPr lvl="4">
              <a:lnSpc>
                <a:spcPct val="60000"/>
              </a:lnSpc>
              <a:spcBef>
                <a:spcPts val="0"/>
              </a:spcBef>
              <a:spcAft>
                <a:spcPts val="0"/>
              </a:spcAft>
              <a:buClr>
                <a:schemeClr val="dk1"/>
              </a:buClr>
              <a:buSzPts val="1400"/>
              <a:buFont typeface="Darker Grotesque"/>
              <a:buNone/>
              <a:defRPr b="1">
                <a:solidFill>
                  <a:schemeClr val="dk1"/>
                </a:solidFill>
                <a:latin typeface="Darker Grotesque"/>
                <a:ea typeface="Darker Grotesque"/>
                <a:cs typeface="Darker Grotesque"/>
                <a:sym typeface="Darker Grotesque"/>
              </a:defRPr>
            </a:lvl5pPr>
            <a:lvl6pPr lvl="5">
              <a:lnSpc>
                <a:spcPct val="60000"/>
              </a:lnSpc>
              <a:spcBef>
                <a:spcPts val="0"/>
              </a:spcBef>
              <a:spcAft>
                <a:spcPts val="0"/>
              </a:spcAft>
              <a:buClr>
                <a:schemeClr val="dk1"/>
              </a:buClr>
              <a:buSzPts val="1400"/>
              <a:buFont typeface="Darker Grotesque"/>
              <a:buNone/>
              <a:defRPr b="1">
                <a:solidFill>
                  <a:schemeClr val="dk1"/>
                </a:solidFill>
                <a:latin typeface="Darker Grotesque"/>
                <a:ea typeface="Darker Grotesque"/>
                <a:cs typeface="Darker Grotesque"/>
                <a:sym typeface="Darker Grotesque"/>
              </a:defRPr>
            </a:lvl6pPr>
            <a:lvl7pPr lvl="6">
              <a:lnSpc>
                <a:spcPct val="60000"/>
              </a:lnSpc>
              <a:spcBef>
                <a:spcPts val="0"/>
              </a:spcBef>
              <a:spcAft>
                <a:spcPts val="0"/>
              </a:spcAft>
              <a:buClr>
                <a:schemeClr val="dk1"/>
              </a:buClr>
              <a:buSzPts val="1400"/>
              <a:buFont typeface="Darker Grotesque"/>
              <a:buNone/>
              <a:defRPr b="1">
                <a:solidFill>
                  <a:schemeClr val="dk1"/>
                </a:solidFill>
                <a:latin typeface="Darker Grotesque"/>
                <a:ea typeface="Darker Grotesque"/>
                <a:cs typeface="Darker Grotesque"/>
                <a:sym typeface="Darker Grotesque"/>
              </a:defRPr>
            </a:lvl7pPr>
            <a:lvl8pPr lvl="7">
              <a:lnSpc>
                <a:spcPct val="60000"/>
              </a:lnSpc>
              <a:spcBef>
                <a:spcPts val="0"/>
              </a:spcBef>
              <a:spcAft>
                <a:spcPts val="0"/>
              </a:spcAft>
              <a:buClr>
                <a:schemeClr val="dk1"/>
              </a:buClr>
              <a:buSzPts val="1400"/>
              <a:buFont typeface="Darker Grotesque"/>
              <a:buNone/>
              <a:defRPr b="1">
                <a:solidFill>
                  <a:schemeClr val="dk1"/>
                </a:solidFill>
                <a:latin typeface="Darker Grotesque"/>
                <a:ea typeface="Darker Grotesque"/>
                <a:cs typeface="Darker Grotesque"/>
                <a:sym typeface="Darker Grotesque"/>
              </a:defRPr>
            </a:lvl8pPr>
            <a:lvl9pPr lvl="8">
              <a:lnSpc>
                <a:spcPct val="60000"/>
              </a:lnSpc>
              <a:spcBef>
                <a:spcPts val="0"/>
              </a:spcBef>
              <a:spcAft>
                <a:spcPts val="0"/>
              </a:spcAft>
              <a:buClr>
                <a:schemeClr val="dk1"/>
              </a:buClr>
              <a:buSzPts val="1400"/>
              <a:buFont typeface="Darker Grotesque"/>
              <a:buNone/>
              <a:defRPr b="1">
                <a:solidFill>
                  <a:schemeClr val="dk1"/>
                </a:solidFill>
                <a:latin typeface="Darker Grotesque"/>
                <a:ea typeface="Darker Grotesque"/>
                <a:cs typeface="Darker Grotesque"/>
                <a:sym typeface="Darker Grotesque"/>
              </a:defRPr>
            </a:lvl9pPr>
          </a:lstStyle>
          <a:p/>
        </p:txBody>
      </p:sp>
      <p:sp>
        <p:nvSpPr>
          <p:cNvPr id="52" name="Google Shape;52;p13"/>
          <p:cNvSpPr txBox="1"/>
          <p:nvPr>
            <p:ph idx="1" type="body"/>
          </p:nvPr>
        </p:nvSpPr>
        <p:spPr>
          <a:xfrm>
            <a:off x="230900" y="3328825"/>
            <a:ext cx="6547200" cy="1591200"/>
          </a:xfrm>
          <a:prstGeom prst="rect">
            <a:avLst/>
          </a:prstGeom>
          <a:noFill/>
          <a:ln>
            <a:noFill/>
          </a:ln>
        </p:spPr>
        <p:txBody>
          <a:bodyPr anchorCtr="0" anchor="t" bIns="91425" lIns="91425" spcFirstLastPara="1" rIns="91425" wrap="square" tIns="91425">
            <a:noAutofit/>
          </a:bodyPr>
          <a:lstStyle>
            <a:lvl1pPr indent="-292100" lvl="0" marL="457200">
              <a:spcBef>
                <a:spcPts val="0"/>
              </a:spcBef>
              <a:spcAft>
                <a:spcPts val="0"/>
              </a:spcAft>
              <a:buClr>
                <a:schemeClr val="dk1"/>
              </a:buClr>
              <a:buSzPts val="1000"/>
              <a:buFont typeface="Archivo"/>
              <a:buChar char="●"/>
              <a:defRPr sz="1000">
                <a:solidFill>
                  <a:schemeClr val="dk1"/>
                </a:solidFill>
                <a:latin typeface="Archivo"/>
                <a:ea typeface="Archivo"/>
                <a:cs typeface="Archivo"/>
                <a:sym typeface="Archivo"/>
              </a:defRPr>
            </a:lvl1pPr>
            <a:lvl2pPr indent="-292100" lvl="1" marL="914400">
              <a:spcBef>
                <a:spcPts val="0"/>
              </a:spcBef>
              <a:spcAft>
                <a:spcPts val="0"/>
              </a:spcAft>
              <a:buClr>
                <a:schemeClr val="dk1"/>
              </a:buClr>
              <a:buSzPts val="1000"/>
              <a:buFont typeface="Archivo"/>
              <a:buChar char="○"/>
              <a:defRPr sz="1000">
                <a:solidFill>
                  <a:schemeClr val="dk1"/>
                </a:solidFill>
                <a:latin typeface="Archivo"/>
                <a:ea typeface="Archivo"/>
                <a:cs typeface="Archivo"/>
                <a:sym typeface="Archivo"/>
              </a:defRPr>
            </a:lvl2pPr>
            <a:lvl3pPr indent="-292100" lvl="2" marL="1371600">
              <a:spcBef>
                <a:spcPts val="0"/>
              </a:spcBef>
              <a:spcAft>
                <a:spcPts val="0"/>
              </a:spcAft>
              <a:buClr>
                <a:schemeClr val="dk1"/>
              </a:buClr>
              <a:buSzPts val="1000"/>
              <a:buFont typeface="Archivo"/>
              <a:buChar char="■"/>
              <a:defRPr sz="1000">
                <a:solidFill>
                  <a:schemeClr val="dk1"/>
                </a:solidFill>
                <a:latin typeface="Archivo"/>
                <a:ea typeface="Archivo"/>
                <a:cs typeface="Archivo"/>
                <a:sym typeface="Archivo"/>
              </a:defRPr>
            </a:lvl3pPr>
            <a:lvl4pPr indent="-292100" lvl="3" marL="1828800">
              <a:spcBef>
                <a:spcPts val="0"/>
              </a:spcBef>
              <a:spcAft>
                <a:spcPts val="0"/>
              </a:spcAft>
              <a:buClr>
                <a:schemeClr val="dk1"/>
              </a:buClr>
              <a:buSzPts val="1000"/>
              <a:buFont typeface="Archivo"/>
              <a:buChar char="●"/>
              <a:defRPr sz="1000">
                <a:solidFill>
                  <a:schemeClr val="dk1"/>
                </a:solidFill>
                <a:latin typeface="Archivo"/>
                <a:ea typeface="Archivo"/>
                <a:cs typeface="Archivo"/>
                <a:sym typeface="Archivo"/>
              </a:defRPr>
            </a:lvl4pPr>
            <a:lvl5pPr indent="-292100" lvl="4" marL="2286000">
              <a:spcBef>
                <a:spcPts val="0"/>
              </a:spcBef>
              <a:spcAft>
                <a:spcPts val="0"/>
              </a:spcAft>
              <a:buClr>
                <a:schemeClr val="dk1"/>
              </a:buClr>
              <a:buSzPts val="1000"/>
              <a:buFont typeface="Archivo"/>
              <a:buChar char="○"/>
              <a:defRPr sz="1000">
                <a:solidFill>
                  <a:schemeClr val="dk1"/>
                </a:solidFill>
                <a:latin typeface="Archivo"/>
                <a:ea typeface="Archivo"/>
                <a:cs typeface="Archivo"/>
                <a:sym typeface="Archivo"/>
              </a:defRPr>
            </a:lvl5pPr>
            <a:lvl6pPr indent="-292100" lvl="5" marL="2743200">
              <a:spcBef>
                <a:spcPts val="0"/>
              </a:spcBef>
              <a:spcAft>
                <a:spcPts val="0"/>
              </a:spcAft>
              <a:buClr>
                <a:schemeClr val="dk1"/>
              </a:buClr>
              <a:buSzPts val="1000"/>
              <a:buFont typeface="Archivo"/>
              <a:buChar char="■"/>
              <a:defRPr sz="1000">
                <a:solidFill>
                  <a:schemeClr val="dk1"/>
                </a:solidFill>
                <a:latin typeface="Archivo"/>
                <a:ea typeface="Archivo"/>
                <a:cs typeface="Archivo"/>
                <a:sym typeface="Archivo"/>
              </a:defRPr>
            </a:lvl6pPr>
            <a:lvl7pPr indent="-292100" lvl="6" marL="3200400">
              <a:spcBef>
                <a:spcPts val="0"/>
              </a:spcBef>
              <a:spcAft>
                <a:spcPts val="0"/>
              </a:spcAft>
              <a:buClr>
                <a:schemeClr val="dk1"/>
              </a:buClr>
              <a:buSzPts val="1000"/>
              <a:buFont typeface="Archivo"/>
              <a:buChar char="●"/>
              <a:defRPr sz="1000">
                <a:solidFill>
                  <a:schemeClr val="dk1"/>
                </a:solidFill>
                <a:latin typeface="Archivo"/>
                <a:ea typeface="Archivo"/>
                <a:cs typeface="Archivo"/>
                <a:sym typeface="Archivo"/>
              </a:defRPr>
            </a:lvl7pPr>
            <a:lvl8pPr indent="-292100" lvl="7" marL="3657600">
              <a:spcBef>
                <a:spcPts val="0"/>
              </a:spcBef>
              <a:spcAft>
                <a:spcPts val="0"/>
              </a:spcAft>
              <a:buClr>
                <a:schemeClr val="dk1"/>
              </a:buClr>
              <a:buSzPts val="1000"/>
              <a:buFont typeface="Archivo"/>
              <a:buChar char="○"/>
              <a:defRPr sz="1000">
                <a:solidFill>
                  <a:schemeClr val="dk1"/>
                </a:solidFill>
                <a:latin typeface="Archivo"/>
                <a:ea typeface="Archivo"/>
                <a:cs typeface="Archivo"/>
                <a:sym typeface="Archivo"/>
              </a:defRPr>
            </a:lvl8pPr>
            <a:lvl9pPr indent="-292100" lvl="8" marL="4114800">
              <a:spcBef>
                <a:spcPts val="0"/>
              </a:spcBef>
              <a:spcAft>
                <a:spcPts val="0"/>
              </a:spcAft>
              <a:buClr>
                <a:schemeClr val="dk1"/>
              </a:buClr>
              <a:buSzPts val="1000"/>
              <a:buFont typeface="Archivo"/>
              <a:buChar char="■"/>
              <a:defRPr sz="1000">
                <a:solidFill>
                  <a:schemeClr val="dk1"/>
                </a:solidFill>
                <a:latin typeface="Archivo"/>
                <a:ea typeface="Archivo"/>
                <a:cs typeface="Archivo"/>
                <a:sym typeface="Archivo"/>
              </a:defRPr>
            </a:lvl9pPr>
          </a:lstStyle>
          <a:p/>
        </p:txBody>
      </p:sp>
    </p:spTree>
  </p:cSld>
  <p:clrMap accent1="accent1" accent2="accent2" accent3="accent3" accent4="accent4" accent5="accent5" accent6="accent6" bg1="lt1" bg2="dk2" tx1="dk1" tx2="lt2" folHlink="folHlink" hlink="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 id="2147483670" r:id="rId12"/>
    <p:sldLayoutId id="2147483671" r:id="rId13"/>
    <p:sldLayoutId id="2147483672" r:id="rId14"/>
    <p:sldLayoutId id="2147483673" r:id="rId15"/>
    <p:sldLayoutId id="2147483674" r:id="rId16"/>
    <p:sldLayoutId id="2147483675" r:id="rId17"/>
    <p:sldLayoutId id="2147483676" r:id="rId18"/>
    <p:sldLayoutId id="2147483677" r:id="rId19"/>
    <p:sldLayoutId id="2147483678" r:id="rId20"/>
    <p:sldLayoutId id="2147483679" r:id="rId21"/>
    <p:sldLayoutId id="2147483680" r:id="rId22"/>
    <p:sldLayoutId id="2147483681" r:id="rId23"/>
    <p:sldLayoutId id="2147483682" r:id="rId24"/>
    <p:sldLayoutId id="2147483683" r:id="rId25"/>
    <p:sldLayoutId id="2147483684" r:id="rId26"/>
    <p:sldLayoutId id="2147483685" r:id="rId27"/>
    <p:sldLayoutId id="2147483686" r:id="rId28"/>
    <p:sldLayoutId id="2147483687" r:id="rId29"/>
    <p:sldLayoutId id="2147483688" r:id="rId30"/>
    <p:sldLayoutId id="2147483689" r:id="rId31"/>
    <p:sldLayoutId id="2147483690" r:id="rId32"/>
    <p:sldLayoutId id="2147483691" r:id="rId33"/>
    <p:sldLayoutId id="2147483692" r:id="rId34"/>
    <p:sldLayoutId id="2147483693" r:id="rId35"/>
    <p:sldLayoutId id="2147483694" r:id="rId36"/>
    <p:sldLayoutId id="2147483695" r:id="rId37"/>
    <p:sldLayoutId id="2147483696" r:id="rId38"/>
    <p:sldLayoutId id="2147483697" r:id="rId39"/>
    <p:sldLayoutId id="2147483698" r:id="rId40"/>
    <p:sldLayoutId id="2147483699" r:id="rId41"/>
    <p:sldLayoutId id="2147483700" r:id="rId42"/>
    <p:sldLayoutId id="2147483701" r:id="rId43"/>
    <p:sldLayoutId id="2147483702" r:id="rId44"/>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extLst>
    <p:ext uri="{27BBF7A9-308A-43DC-89C8-2F10F3537804}">
      <p15:sldGuideLst>
        <p15:guide id="1" pos="144">
          <p15:clr>
            <a:srgbClr val="E46962"/>
          </p15:clr>
        </p15:guide>
        <p15:guide id="2" orient="horz" pos="141">
          <p15:clr>
            <a:srgbClr val="E46962"/>
          </p15:clr>
        </p15:guide>
        <p15:guide id="3" orient="horz" pos="3099">
          <p15:clr>
            <a:srgbClr val="E46962"/>
          </p15:clr>
        </p15:guide>
        <p15:guide id="4" pos="216">
          <p15:clr>
            <a:srgbClr val="E46962"/>
          </p15:clr>
        </p15:guide>
        <p15:guide id="5" pos="593">
          <p15:clr>
            <a:srgbClr val="E46962"/>
          </p15:clr>
        </p15:guide>
        <p15:guide id="6" pos="669">
          <p15:clr>
            <a:srgbClr val="E46962"/>
          </p15:clr>
        </p15:guide>
        <p15:guide id="7" pos="1044">
          <p15:clr>
            <a:srgbClr val="E46962"/>
          </p15:clr>
        </p15:guide>
        <p15:guide id="8" pos="1119">
          <p15:clr>
            <a:srgbClr val="E46962"/>
          </p15:clr>
        </p15:guide>
        <p15:guide id="9" pos="1494">
          <p15:clr>
            <a:srgbClr val="E46962"/>
          </p15:clr>
        </p15:guide>
        <p15:guide id="10" pos="1569">
          <p15:clr>
            <a:srgbClr val="E46962"/>
          </p15:clr>
        </p15:guide>
        <p15:guide id="11" pos="1944">
          <p15:clr>
            <a:srgbClr val="E46962"/>
          </p15:clr>
        </p15:guide>
        <p15:guide id="12" pos="2019">
          <p15:clr>
            <a:srgbClr val="E46962"/>
          </p15:clr>
        </p15:guide>
        <p15:guide id="13" pos="2394">
          <p15:clr>
            <a:srgbClr val="E46962"/>
          </p15:clr>
        </p15:guide>
        <p15:guide id="14" pos="2469">
          <p15:clr>
            <a:srgbClr val="E46962"/>
          </p15:clr>
        </p15:guide>
        <p15:guide id="15" pos="2844">
          <p15:clr>
            <a:srgbClr val="E46962"/>
          </p15:clr>
        </p15:guide>
        <p15:guide id="16" pos="2919">
          <p15:clr>
            <a:srgbClr val="E46962"/>
          </p15:clr>
        </p15:guide>
        <p15:guide id="17" pos="3294">
          <p15:clr>
            <a:srgbClr val="E46962"/>
          </p15:clr>
        </p15:guide>
        <p15:guide id="18" pos="3370">
          <p15:clr>
            <a:srgbClr val="E46962"/>
          </p15:clr>
        </p15:guide>
        <p15:guide id="19" pos="3744">
          <p15:clr>
            <a:srgbClr val="E46962"/>
          </p15:clr>
        </p15:guide>
        <p15:guide id="20" pos="3816">
          <p15:clr>
            <a:srgbClr val="E46962"/>
          </p15:clr>
        </p15:guide>
        <p15:guide id="21" pos="4194">
          <p15:clr>
            <a:srgbClr val="E46962"/>
          </p15:clr>
        </p15:guide>
        <p15:guide id="22" pos="4270">
          <p15:clr>
            <a:srgbClr val="E46962"/>
          </p15:clr>
        </p15:guide>
        <p15:guide id="23" pos="4644">
          <p15:clr>
            <a:srgbClr val="E46962"/>
          </p15:clr>
        </p15:guide>
        <p15:guide id="24" pos="4720">
          <p15:clr>
            <a:srgbClr val="E46962"/>
          </p15:clr>
        </p15:guide>
        <p15:guide id="25" pos="5094">
          <p15:clr>
            <a:srgbClr val="E46962"/>
          </p15:clr>
        </p15:guide>
        <p15:guide id="26" pos="5170">
          <p15:clr>
            <a:srgbClr val="E46962"/>
          </p15:clr>
        </p15:guide>
        <p15:guide id="27" pos="5544">
          <p15:clr>
            <a:srgbClr val="E46962"/>
          </p15:clr>
        </p15:guide>
        <p15:guide id="28" pos="5616">
          <p15:clr>
            <a:srgbClr val="E46962"/>
          </p15:clr>
        </p15:guide>
        <p15:guide id="29" orient="horz" pos="2927">
          <p15:clr>
            <a:srgbClr val="E46962"/>
          </p15:clr>
        </p15:guide>
        <p15:guide id="30" orient="horz" pos="288">
          <p15:clr>
            <a:srgbClr val="E46962"/>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3.xml"/><Relationship Id="rId3" Type="http://schemas.openxmlformats.org/officeDocument/2006/relationships/image" Target="../media/image11.png"/><Relationship Id="rId4" Type="http://schemas.openxmlformats.org/officeDocument/2006/relationships/image" Target="../media/image10.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notesSlide" Target="../notesSlides/notesSlide4.xml"/><Relationship Id="rId3" Type="http://schemas.openxmlformats.org/officeDocument/2006/relationships/image" Target="../media/image15.png"/><Relationship Id="rId4" Type="http://schemas.openxmlformats.org/officeDocument/2006/relationships/image" Target="../media/image18.png"/><Relationship Id="rId5" Type="http://schemas.openxmlformats.org/officeDocument/2006/relationships/image" Target="../media/image14.png"/><Relationship Id="rId6" Type="http://schemas.openxmlformats.org/officeDocument/2006/relationships/image" Target="../media/image7.png"/><Relationship Id="rId7" Type="http://schemas.openxmlformats.org/officeDocument/2006/relationships/image" Target="../media/image8.png"/><Relationship Id="rId8" Type="http://schemas.openxmlformats.org/officeDocument/2006/relationships/image" Target="../media/image16.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9.xml"/><Relationship Id="rId2" Type="http://schemas.openxmlformats.org/officeDocument/2006/relationships/notesSlide" Target="../notesSlides/notesSlide5.xml"/><Relationship Id="rId3" Type="http://schemas.openxmlformats.org/officeDocument/2006/relationships/image" Target="../media/image6.jpg"/><Relationship Id="rId4" Type="http://schemas.openxmlformats.org/officeDocument/2006/relationships/hyperlink" Target="http://www.youtube.com/watch?v=0gY9chPPP5k" TargetMode="External"/><Relationship Id="rId5" Type="http://schemas.openxmlformats.org/officeDocument/2006/relationships/image" Target="../media/image9.jp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6.xml"/><Relationship Id="rId3" Type="http://schemas.openxmlformats.org/officeDocument/2006/relationships/image" Target="../media/image12.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7.xml"/><Relationship Id="rId3" Type="http://schemas.openxmlformats.org/officeDocument/2006/relationships/image" Target="../media/image13.jp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8.xml"/><Relationship Id="rId3" Type="http://schemas.openxmlformats.org/officeDocument/2006/relationships/image" Target="../media/image17.jp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0.xml"/><Relationship Id="rId2" Type="http://schemas.openxmlformats.org/officeDocument/2006/relationships/notesSlide" Target="../notesSlides/notesSlide9.xml"/><Relationship Id="rId3" Type="http://schemas.openxmlformats.org/officeDocument/2006/relationships/image" Target="../media/image5.jp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11" name="Shape 411"/>
        <p:cNvGrpSpPr/>
        <p:nvPr/>
      </p:nvGrpSpPr>
      <p:grpSpPr>
        <a:xfrm>
          <a:off x="0" y="0"/>
          <a:ext cx="0" cy="0"/>
          <a:chOff x="0" y="0"/>
          <a:chExt cx="0" cy="0"/>
        </a:xfrm>
      </p:grpSpPr>
      <p:sp>
        <p:nvSpPr>
          <p:cNvPr id="412" name="Google Shape;412;p58"/>
          <p:cNvSpPr txBox="1"/>
          <p:nvPr>
            <p:ph type="title"/>
          </p:nvPr>
        </p:nvSpPr>
        <p:spPr>
          <a:xfrm>
            <a:off x="114300" y="92175"/>
            <a:ext cx="8915400" cy="2353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Veritas</a:t>
            </a:r>
            <a:endParaRPr/>
          </a:p>
        </p:txBody>
      </p:sp>
      <p:sp>
        <p:nvSpPr>
          <p:cNvPr id="413" name="Google Shape;413;p58"/>
          <p:cNvSpPr txBox="1"/>
          <p:nvPr>
            <p:ph idx="2" type="title"/>
          </p:nvPr>
        </p:nvSpPr>
        <p:spPr>
          <a:xfrm>
            <a:off x="4757700" y="3392575"/>
            <a:ext cx="4041000" cy="1254600"/>
          </a:xfrm>
          <a:prstGeom prst="rect">
            <a:avLst/>
          </a:prstGeom>
        </p:spPr>
        <p:txBody>
          <a:bodyPr anchorCtr="0" anchor="b" bIns="91425" lIns="91425" spcFirstLastPara="1" rIns="91425" wrap="square" tIns="91425">
            <a:normAutofit/>
          </a:bodyPr>
          <a:lstStyle/>
          <a:p>
            <a:pPr indent="0" lvl="0" marL="0" rtl="0" algn="l">
              <a:lnSpc>
                <a:spcPct val="50000"/>
              </a:lnSpc>
              <a:spcBef>
                <a:spcPts val="0"/>
              </a:spcBef>
              <a:spcAft>
                <a:spcPts val="0"/>
              </a:spcAft>
              <a:buClr>
                <a:schemeClr val="lt1"/>
              </a:buClr>
              <a:buSzPts val="1100"/>
              <a:buFont typeface="Arial"/>
              <a:buNone/>
            </a:pPr>
            <a:r>
              <a:rPr lang="en" sz="5900"/>
              <a:t>Capstone II</a:t>
            </a:r>
            <a:endParaRPr sz="5900"/>
          </a:p>
        </p:txBody>
      </p:sp>
      <p:sp>
        <p:nvSpPr>
          <p:cNvPr id="414" name="Google Shape;414;p58"/>
          <p:cNvSpPr txBox="1"/>
          <p:nvPr>
            <p:ph type="title"/>
          </p:nvPr>
        </p:nvSpPr>
        <p:spPr>
          <a:xfrm>
            <a:off x="114306" y="3856075"/>
            <a:ext cx="3658800" cy="3276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2000"/>
              <a:t>Christian Cevallos</a:t>
            </a:r>
            <a:endParaRPr sz="2000"/>
          </a:p>
        </p:txBody>
      </p:sp>
      <p:sp>
        <p:nvSpPr>
          <p:cNvPr id="415" name="Google Shape;415;p58"/>
          <p:cNvSpPr txBox="1"/>
          <p:nvPr>
            <p:ph type="title"/>
          </p:nvPr>
        </p:nvSpPr>
        <p:spPr>
          <a:xfrm>
            <a:off x="114306" y="3528475"/>
            <a:ext cx="3658800" cy="3276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2000"/>
              <a:t>Diego Martinez</a:t>
            </a:r>
            <a:endParaRPr sz="2000"/>
          </a:p>
        </p:txBody>
      </p:sp>
      <p:sp>
        <p:nvSpPr>
          <p:cNvPr id="416" name="Google Shape;416;p58"/>
          <p:cNvSpPr txBox="1"/>
          <p:nvPr>
            <p:ph type="title"/>
          </p:nvPr>
        </p:nvSpPr>
        <p:spPr>
          <a:xfrm>
            <a:off x="114306" y="4183675"/>
            <a:ext cx="3658800" cy="3276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2000"/>
              <a:t>Johnny</a:t>
            </a:r>
            <a:r>
              <a:rPr lang="en" sz="2000"/>
              <a:t> Felix</a:t>
            </a:r>
            <a:endParaRPr sz="2000"/>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20" name="Shape 420"/>
        <p:cNvGrpSpPr/>
        <p:nvPr/>
      </p:nvGrpSpPr>
      <p:grpSpPr>
        <a:xfrm>
          <a:off x="0" y="0"/>
          <a:ext cx="0" cy="0"/>
          <a:chOff x="0" y="0"/>
          <a:chExt cx="0" cy="0"/>
        </a:xfrm>
      </p:grpSpPr>
      <p:sp>
        <p:nvSpPr>
          <p:cNvPr id="421" name="Google Shape;421;p59"/>
          <p:cNvSpPr txBox="1"/>
          <p:nvPr>
            <p:ph type="title"/>
          </p:nvPr>
        </p:nvSpPr>
        <p:spPr>
          <a:xfrm>
            <a:off x="409800" y="2743200"/>
            <a:ext cx="5648100" cy="2400300"/>
          </a:xfrm>
          <a:prstGeom prst="rect">
            <a:avLst/>
          </a:prstGeom>
        </p:spPr>
        <p:txBody>
          <a:bodyPr anchorCtr="0" anchor="b" bIns="91425" lIns="91425" spcFirstLastPara="1" rIns="91425" wrap="square" tIns="91425">
            <a:normAutofit fontScale="90000"/>
          </a:bodyPr>
          <a:lstStyle/>
          <a:p>
            <a:pPr indent="0" lvl="0" marL="0" rtl="0" algn="l">
              <a:spcBef>
                <a:spcPts val="0"/>
              </a:spcBef>
              <a:spcAft>
                <a:spcPts val="0"/>
              </a:spcAft>
              <a:buNone/>
            </a:pPr>
            <a:r>
              <a:rPr lang="en"/>
              <a:t>1</a:t>
            </a:r>
            <a:endParaRPr/>
          </a:p>
        </p:txBody>
      </p:sp>
      <p:sp>
        <p:nvSpPr>
          <p:cNvPr id="422" name="Google Shape;422;p59"/>
          <p:cNvSpPr txBox="1"/>
          <p:nvPr>
            <p:ph idx="1" type="subTitle"/>
          </p:nvPr>
        </p:nvSpPr>
        <p:spPr>
          <a:xfrm>
            <a:off x="351400" y="314425"/>
            <a:ext cx="4283400" cy="3051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a:t>Problem Statement</a:t>
            </a:r>
            <a:endParaRPr b="1"/>
          </a:p>
          <a:p>
            <a:pPr indent="0" lvl="0" marL="0" rtl="0" algn="l">
              <a:spcBef>
                <a:spcPts val="0"/>
              </a:spcBef>
              <a:spcAft>
                <a:spcPts val="0"/>
              </a:spcAft>
              <a:buNone/>
            </a:pPr>
            <a:r>
              <a:t/>
            </a:r>
            <a:endParaRPr b="1"/>
          </a:p>
          <a:p>
            <a:pPr indent="0" lvl="0" marL="0" rtl="0" algn="l">
              <a:spcBef>
                <a:spcPts val="0"/>
              </a:spcBef>
              <a:spcAft>
                <a:spcPts val="0"/>
              </a:spcAft>
              <a:buNone/>
            </a:pPr>
            <a:r>
              <a:t/>
            </a:r>
            <a:endParaRPr b="1"/>
          </a:p>
          <a:p>
            <a:pPr indent="0" lvl="0" marL="0" rtl="0" algn="l">
              <a:spcBef>
                <a:spcPts val="0"/>
              </a:spcBef>
              <a:spcAft>
                <a:spcPts val="0"/>
              </a:spcAft>
              <a:buNone/>
            </a:pPr>
            <a:r>
              <a:t/>
            </a:r>
            <a:endParaRPr b="1"/>
          </a:p>
          <a:p>
            <a:pPr indent="0" lvl="0" marL="0" rtl="0" algn="l">
              <a:spcBef>
                <a:spcPts val="0"/>
              </a:spcBef>
              <a:spcAft>
                <a:spcPts val="0"/>
              </a:spcAft>
              <a:buNone/>
            </a:pPr>
            <a:r>
              <a:t/>
            </a:r>
            <a:endParaRPr b="1"/>
          </a:p>
          <a:p>
            <a:pPr indent="0" lvl="0" marL="0" rtl="0" algn="l">
              <a:spcBef>
                <a:spcPts val="0"/>
              </a:spcBef>
              <a:spcAft>
                <a:spcPts val="0"/>
              </a:spcAft>
              <a:buNone/>
            </a:pPr>
            <a:r>
              <a:t/>
            </a:r>
            <a:endParaRPr b="1"/>
          </a:p>
          <a:p>
            <a:pPr indent="0" lvl="0" marL="0" rtl="0" algn="l">
              <a:spcBef>
                <a:spcPts val="0"/>
              </a:spcBef>
              <a:spcAft>
                <a:spcPts val="0"/>
              </a:spcAft>
              <a:buNone/>
            </a:pPr>
            <a:r>
              <a:t/>
            </a:r>
            <a:endParaRPr b="1"/>
          </a:p>
        </p:txBody>
      </p:sp>
      <p:sp>
        <p:nvSpPr>
          <p:cNvPr id="423" name="Google Shape;423;p59"/>
          <p:cNvSpPr txBox="1"/>
          <p:nvPr>
            <p:ph idx="1" type="subTitle"/>
          </p:nvPr>
        </p:nvSpPr>
        <p:spPr>
          <a:xfrm>
            <a:off x="351400" y="619525"/>
            <a:ext cx="5230200" cy="1705200"/>
          </a:xfrm>
          <a:prstGeom prst="rect">
            <a:avLst/>
          </a:prstGeom>
        </p:spPr>
        <p:txBody>
          <a:bodyPr anchorCtr="0" anchor="t" bIns="91425" lIns="91425" spcFirstLastPara="1" rIns="91425" wrap="square" tIns="91425">
            <a:noAutofit/>
          </a:bodyPr>
          <a:lstStyle/>
          <a:p>
            <a:pPr indent="0" lvl="0" marL="0" rtl="0" algn="l">
              <a:lnSpc>
                <a:spcPct val="100000"/>
              </a:lnSpc>
              <a:spcBef>
                <a:spcPts val="0"/>
              </a:spcBef>
              <a:spcAft>
                <a:spcPts val="0"/>
              </a:spcAft>
              <a:buNone/>
            </a:pPr>
            <a:r>
              <a:rPr lang="en">
                <a:solidFill>
                  <a:srgbClr val="000000"/>
                </a:solidFill>
                <a:latin typeface="Arial"/>
                <a:ea typeface="Arial"/>
                <a:cs typeface="Arial"/>
                <a:sym typeface="Arial"/>
              </a:rPr>
              <a:t>Modern news consumption is heavily influenced by bias, framing, and selective language, making it difficult for readers to interpret information objectively. Articles may be factually correct but still present information in a biased way. Readers must also deal with manually evaluating source credibility, language tone, and framing of arguments</a:t>
            </a:r>
            <a:endParaRPr>
              <a:solidFill>
                <a:srgbClr val="000000"/>
              </a:solidFill>
              <a:latin typeface="Arial"/>
              <a:ea typeface="Arial"/>
              <a:cs typeface="Arial"/>
              <a:sym typeface="Arial"/>
            </a:endParaRPr>
          </a:p>
          <a:p>
            <a:pPr indent="0" lvl="0" marL="0" rtl="0" algn="l">
              <a:lnSpc>
                <a:spcPct val="100000"/>
              </a:lnSpc>
              <a:spcBef>
                <a:spcPts val="0"/>
              </a:spcBef>
              <a:spcAft>
                <a:spcPts val="0"/>
              </a:spcAft>
              <a:buNone/>
            </a:pPr>
            <a:r>
              <a:t/>
            </a:r>
            <a:endParaRPr>
              <a:solidFill>
                <a:srgbClr val="000000"/>
              </a:solidFill>
              <a:latin typeface="Arial"/>
              <a:ea typeface="Arial"/>
              <a:cs typeface="Arial"/>
              <a:sym typeface="Arial"/>
            </a:endParaRPr>
          </a:p>
          <a:p>
            <a:pPr indent="0" lvl="0" marL="0" rtl="0" algn="l">
              <a:lnSpc>
                <a:spcPct val="100000"/>
              </a:lnSpc>
              <a:spcBef>
                <a:spcPts val="0"/>
              </a:spcBef>
              <a:spcAft>
                <a:spcPts val="0"/>
              </a:spcAft>
              <a:buNone/>
            </a:pPr>
            <a:r>
              <a:t/>
            </a:r>
            <a:endParaRPr>
              <a:solidFill>
                <a:srgbClr val="000000"/>
              </a:solidFill>
              <a:latin typeface="Arial"/>
              <a:ea typeface="Arial"/>
              <a:cs typeface="Arial"/>
              <a:sym typeface="Arial"/>
            </a:endParaRPr>
          </a:p>
          <a:p>
            <a:pPr indent="0" lvl="0" marL="0" rtl="0" algn="l">
              <a:lnSpc>
                <a:spcPct val="100000"/>
              </a:lnSpc>
              <a:spcBef>
                <a:spcPts val="0"/>
              </a:spcBef>
              <a:spcAft>
                <a:spcPts val="0"/>
              </a:spcAft>
              <a:buNone/>
            </a:pPr>
            <a:r>
              <a:t/>
            </a:r>
            <a:endParaRPr>
              <a:solidFill>
                <a:srgbClr val="000000"/>
              </a:solidFill>
              <a:latin typeface="Arial"/>
              <a:ea typeface="Arial"/>
              <a:cs typeface="Arial"/>
              <a:sym typeface="Arial"/>
            </a:endParaRPr>
          </a:p>
          <a:p>
            <a:pPr indent="0" lvl="0" marL="0" rtl="0" algn="l">
              <a:lnSpc>
                <a:spcPct val="100000"/>
              </a:lnSpc>
              <a:spcBef>
                <a:spcPts val="0"/>
              </a:spcBef>
              <a:spcAft>
                <a:spcPts val="0"/>
              </a:spcAft>
              <a:buNone/>
            </a:pPr>
            <a:r>
              <a:t/>
            </a:r>
            <a:endParaRPr>
              <a:solidFill>
                <a:srgbClr val="000000"/>
              </a:solidFill>
              <a:latin typeface="Arial"/>
              <a:ea typeface="Arial"/>
              <a:cs typeface="Arial"/>
              <a:sym typeface="Arial"/>
            </a:endParaRPr>
          </a:p>
          <a:p>
            <a:pPr indent="0" lvl="0" marL="0" rtl="0" algn="l">
              <a:lnSpc>
                <a:spcPct val="100000"/>
              </a:lnSpc>
              <a:spcBef>
                <a:spcPts val="0"/>
              </a:spcBef>
              <a:spcAft>
                <a:spcPts val="0"/>
              </a:spcAft>
              <a:buNone/>
            </a:pPr>
            <a:r>
              <a:t/>
            </a:r>
            <a:endParaRPr>
              <a:solidFill>
                <a:srgbClr val="000000"/>
              </a:solidFill>
              <a:latin typeface="Arial"/>
              <a:ea typeface="Arial"/>
              <a:cs typeface="Arial"/>
              <a:sym typeface="Arial"/>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27" name="Shape 427"/>
        <p:cNvGrpSpPr/>
        <p:nvPr/>
      </p:nvGrpSpPr>
      <p:grpSpPr>
        <a:xfrm>
          <a:off x="0" y="0"/>
          <a:ext cx="0" cy="0"/>
          <a:chOff x="0" y="0"/>
          <a:chExt cx="0" cy="0"/>
        </a:xfrm>
      </p:grpSpPr>
      <p:sp>
        <p:nvSpPr>
          <p:cNvPr id="428" name="Google Shape;428;p60"/>
          <p:cNvSpPr txBox="1"/>
          <p:nvPr>
            <p:ph type="title"/>
          </p:nvPr>
        </p:nvSpPr>
        <p:spPr>
          <a:xfrm>
            <a:off x="409800" y="2226200"/>
            <a:ext cx="5648100" cy="2693700"/>
          </a:xfrm>
          <a:prstGeom prst="rect">
            <a:avLst/>
          </a:prstGeom>
        </p:spPr>
        <p:txBody>
          <a:bodyPr anchorCtr="0" anchor="b" bIns="91425" lIns="91425" spcFirstLastPara="1" rIns="91425" wrap="square" tIns="91425">
            <a:normAutofit fontScale="90000"/>
          </a:bodyPr>
          <a:lstStyle/>
          <a:p>
            <a:pPr indent="0" lvl="0" marL="0" rtl="0" algn="l">
              <a:lnSpc>
                <a:spcPct val="50000"/>
              </a:lnSpc>
              <a:spcBef>
                <a:spcPts val="0"/>
              </a:spcBef>
              <a:spcAft>
                <a:spcPts val="0"/>
              </a:spcAft>
              <a:buNone/>
            </a:pPr>
            <a:r>
              <a:rPr lang="en"/>
              <a:t>2</a:t>
            </a:r>
            <a:endParaRPr/>
          </a:p>
        </p:txBody>
      </p:sp>
      <p:sp>
        <p:nvSpPr>
          <p:cNvPr id="429" name="Google Shape;429;p60"/>
          <p:cNvSpPr txBox="1"/>
          <p:nvPr>
            <p:ph idx="1" type="subTitle"/>
          </p:nvPr>
        </p:nvSpPr>
        <p:spPr>
          <a:xfrm>
            <a:off x="351400" y="314425"/>
            <a:ext cx="4283400" cy="3051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a:t>System Architecture</a:t>
            </a:r>
            <a:endParaRPr b="1"/>
          </a:p>
        </p:txBody>
      </p:sp>
      <p:pic>
        <p:nvPicPr>
          <p:cNvPr id="430" name="Google Shape;430;p60" title="Screenshot 2026-04-15 at 11.23.27 AM.png"/>
          <p:cNvPicPr preferRelativeResize="0"/>
          <p:nvPr/>
        </p:nvPicPr>
        <p:blipFill>
          <a:blip r:embed="rId3">
            <a:alphaModFix/>
          </a:blip>
          <a:stretch>
            <a:fillRect/>
          </a:stretch>
        </p:blipFill>
        <p:spPr>
          <a:xfrm>
            <a:off x="2992200" y="360038"/>
            <a:ext cx="1095046" cy="4423425"/>
          </a:xfrm>
          <a:prstGeom prst="rect">
            <a:avLst/>
          </a:prstGeom>
          <a:noFill/>
          <a:ln>
            <a:noFill/>
          </a:ln>
        </p:spPr>
      </p:pic>
      <p:pic>
        <p:nvPicPr>
          <p:cNvPr id="431" name="Google Shape;431;p60" title="Screenshot 2026-04-15 at 11.24.10 AM.png"/>
          <p:cNvPicPr preferRelativeResize="0"/>
          <p:nvPr/>
        </p:nvPicPr>
        <p:blipFill>
          <a:blip r:embed="rId4">
            <a:alphaModFix/>
          </a:blip>
          <a:stretch>
            <a:fillRect/>
          </a:stretch>
        </p:blipFill>
        <p:spPr>
          <a:xfrm>
            <a:off x="4376700" y="457188"/>
            <a:ext cx="1852075" cy="4099736"/>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35" name="Shape 435"/>
        <p:cNvGrpSpPr/>
        <p:nvPr/>
      </p:nvGrpSpPr>
      <p:grpSpPr>
        <a:xfrm>
          <a:off x="0" y="0"/>
          <a:ext cx="0" cy="0"/>
          <a:chOff x="0" y="0"/>
          <a:chExt cx="0" cy="0"/>
        </a:xfrm>
      </p:grpSpPr>
      <p:sp>
        <p:nvSpPr>
          <p:cNvPr id="436" name="Google Shape;436;p61"/>
          <p:cNvSpPr txBox="1"/>
          <p:nvPr>
            <p:ph idx="5" type="subTitle"/>
          </p:nvPr>
        </p:nvSpPr>
        <p:spPr>
          <a:xfrm>
            <a:off x="291900" y="267300"/>
            <a:ext cx="2419800" cy="4470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Manifest -V3</a:t>
            </a:r>
            <a:endParaRPr/>
          </a:p>
        </p:txBody>
      </p:sp>
      <p:sp>
        <p:nvSpPr>
          <p:cNvPr id="437" name="Google Shape;437;p61"/>
          <p:cNvSpPr txBox="1"/>
          <p:nvPr>
            <p:ph idx="6" type="subTitle"/>
          </p:nvPr>
        </p:nvSpPr>
        <p:spPr>
          <a:xfrm>
            <a:off x="3266546" y="267300"/>
            <a:ext cx="2318400" cy="4470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FastAPI</a:t>
            </a:r>
            <a:endParaRPr/>
          </a:p>
        </p:txBody>
      </p:sp>
      <p:sp>
        <p:nvSpPr>
          <p:cNvPr id="438" name="Google Shape;438;p61"/>
          <p:cNvSpPr txBox="1"/>
          <p:nvPr>
            <p:ph idx="7" type="subTitle"/>
          </p:nvPr>
        </p:nvSpPr>
        <p:spPr>
          <a:xfrm>
            <a:off x="6127250" y="267300"/>
            <a:ext cx="2419800" cy="4470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Gemini AI</a:t>
            </a:r>
            <a:endParaRPr/>
          </a:p>
        </p:txBody>
      </p:sp>
      <p:sp>
        <p:nvSpPr>
          <p:cNvPr id="439" name="Google Shape;439;p61"/>
          <p:cNvSpPr txBox="1"/>
          <p:nvPr>
            <p:ph type="title"/>
          </p:nvPr>
        </p:nvSpPr>
        <p:spPr>
          <a:xfrm>
            <a:off x="342900" y="3512250"/>
            <a:ext cx="7648200" cy="8505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Implementation Highlights</a:t>
            </a:r>
            <a:endParaRPr/>
          </a:p>
        </p:txBody>
      </p:sp>
      <p:sp>
        <p:nvSpPr>
          <p:cNvPr id="440" name="Google Shape;440;p61"/>
          <p:cNvSpPr txBox="1"/>
          <p:nvPr>
            <p:ph idx="8" type="subTitle"/>
          </p:nvPr>
        </p:nvSpPr>
        <p:spPr>
          <a:xfrm>
            <a:off x="228600" y="4820575"/>
            <a:ext cx="3691500" cy="188700"/>
          </a:xfrm>
          <a:prstGeom prst="rect">
            <a:avLst/>
          </a:prstGeom>
        </p:spPr>
        <p:txBody>
          <a:bodyPr anchorCtr="0" anchor="ctr" bIns="91425" lIns="91425" spcFirstLastPara="1" rIns="91425" wrap="square" tIns="91425">
            <a:noAutofit/>
          </a:bodyPr>
          <a:lstStyle/>
          <a:p>
            <a:pPr indent="0" lvl="0" marL="0" rtl="0" algn="l">
              <a:spcBef>
                <a:spcPts val="0"/>
              </a:spcBef>
              <a:spcAft>
                <a:spcPts val="0"/>
              </a:spcAft>
              <a:buNone/>
            </a:pPr>
            <a:r>
              <a:rPr lang="en"/>
              <a:t>BUSINESS NAME</a:t>
            </a:r>
            <a:endParaRPr/>
          </a:p>
        </p:txBody>
      </p:sp>
      <p:pic>
        <p:nvPicPr>
          <p:cNvPr id="441" name="Google Shape;441;p61" title="Screenshot 2026-04-15 at 11.26.33 AM.png"/>
          <p:cNvPicPr preferRelativeResize="0"/>
          <p:nvPr/>
        </p:nvPicPr>
        <p:blipFill>
          <a:blip r:embed="rId3">
            <a:alphaModFix/>
          </a:blip>
          <a:stretch>
            <a:fillRect/>
          </a:stretch>
        </p:blipFill>
        <p:spPr>
          <a:xfrm>
            <a:off x="352074" y="646675"/>
            <a:ext cx="1180174" cy="2561723"/>
          </a:xfrm>
          <a:prstGeom prst="rect">
            <a:avLst/>
          </a:prstGeom>
          <a:noFill/>
          <a:ln>
            <a:noFill/>
          </a:ln>
        </p:spPr>
      </p:pic>
      <p:pic>
        <p:nvPicPr>
          <p:cNvPr id="442" name="Google Shape;442;p61" title="Screenshot 2026-04-15 at 11.27.25 AM.png"/>
          <p:cNvPicPr preferRelativeResize="0"/>
          <p:nvPr/>
        </p:nvPicPr>
        <p:blipFill>
          <a:blip r:embed="rId4">
            <a:alphaModFix/>
          </a:blip>
          <a:stretch>
            <a:fillRect/>
          </a:stretch>
        </p:blipFill>
        <p:spPr>
          <a:xfrm>
            <a:off x="1719700" y="646675"/>
            <a:ext cx="1180174" cy="2555537"/>
          </a:xfrm>
          <a:prstGeom prst="rect">
            <a:avLst/>
          </a:prstGeom>
          <a:noFill/>
          <a:ln>
            <a:noFill/>
          </a:ln>
        </p:spPr>
      </p:pic>
      <p:pic>
        <p:nvPicPr>
          <p:cNvPr id="443" name="Google Shape;443;p61" title="Screenshot 2026-04-15 at 11.28.25 AM.png"/>
          <p:cNvPicPr preferRelativeResize="0"/>
          <p:nvPr/>
        </p:nvPicPr>
        <p:blipFill>
          <a:blip r:embed="rId5">
            <a:alphaModFix/>
          </a:blip>
          <a:stretch>
            <a:fillRect/>
          </a:stretch>
        </p:blipFill>
        <p:spPr>
          <a:xfrm>
            <a:off x="3258651" y="1616675"/>
            <a:ext cx="2626688" cy="447000"/>
          </a:xfrm>
          <a:prstGeom prst="rect">
            <a:avLst/>
          </a:prstGeom>
          <a:noFill/>
          <a:ln>
            <a:noFill/>
          </a:ln>
        </p:spPr>
      </p:pic>
      <p:pic>
        <p:nvPicPr>
          <p:cNvPr id="444" name="Google Shape;444;p61" title="Screenshot 2026-04-15 at 11.31.11 AM.png"/>
          <p:cNvPicPr preferRelativeResize="0"/>
          <p:nvPr/>
        </p:nvPicPr>
        <p:blipFill>
          <a:blip r:embed="rId6">
            <a:alphaModFix/>
          </a:blip>
          <a:stretch>
            <a:fillRect/>
          </a:stretch>
        </p:blipFill>
        <p:spPr>
          <a:xfrm rot="1">
            <a:off x="6229987" y="2751038"/>
            <a:ext cx="2525425" cy="370700"/>
          </a:xfrm>
          <a:prstGeom prst="rect">
            <a:avLst/>
          </a:prstGeom>
          <a:noFill/>
          <a:ln>
            <a:noFill/>
          </a:ln>
        </p:spPr>
      </p:pic>
      <p:pic>
        <p:nvPicPr>
          <p:cNvPr id="445" name="Google Shape;445;p61" title="Screenshot 2026-04-15 at 11.32.03 AM.png"/>
          <p:cNvPicPr preferRelativeResize="0"/>
          <p:nvPr/>
        </p:nvPicPr>
        <p:blipFill>
          <a:blip r:embed="rId7">
            <a:alphaModFix/>
          </a:blip>
          <a:stretch>
            <a:fillRect/>
          </a:stretch>
        </p:blipFill>
        <p:spPr>
          <a:xfrm>
            <a:off x="3229534" y="1088638"/>
            <a:ext cx="2670774" cy="304725"/>
          </a:xfrm>
          <a:prstGeom prst="rect">
            <a:avLst/>
          </a:prstGeom>
          <a:noFill/>
          <a:ln>
            <a:noFill/>
          </a:ln>
        </p:spPr>
      </p:pic>
      <p:pic>
        <p:nvPicPr>
          <p:cNvPr id="446" name="Google Shape;446;p61" title="Screenshot 2026-04-15 at 11.32.34 AM.png"/>
          <p:cNvPicPr preferRelativeResize="0"/>
          <p:nvPr/>
        </p:nvPicPr>
        <p:blipFill>
          <a:blip r:embed="rId8">
            <a:alphaModFix/>
          </a:blip>
          <a:stretch>
            <a:fillRect/>
          </a:stretch>
        </p:blipFill>
        <p:spPr>
          <a:xfrm>
            <a:off x="6527050" y="646675"/>
            <a:ext cx="1931301" cy="1953445"/>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50" name="Shape 450"/>
        <p:cNvGrpSpPr/>
        <p:nvPr/>
      </p:nvGrpSpPr>
      <p:grpSpPr>
        <a:xfrm>
          <a:off x="0" y="0"/>
          <a:ext cx="0" cy="0"/>
          <a:chOff x="0" y="0"/>
          <a:chExt cx="0" cy="0"/>
        </a:xfrm>
      </p:grpSpPr>
      <p:pic>
        <p:nvPicPr>
          <p:cNvPr descr="Packages on a conveyor belt." id="451" name="Google Shape;451;p62"/>
          <p:cNvPicPr preferRelativeResize="0"/>
          <p:nvPr>
            <p:ph idx="2" type="pic"/>
          </p:nvPr>
        </p:nvPicPr>
        <p:blipFill rotWithShape="1">
          <a:blip r:embed="rId3">
            <a:alphaModFix/>
          </a:blip>
          <a:srcRect b="26025" l="0" r="0" t="48989"/>
          <a:stretch/>
        </p:blipFill>
        <p:spPr>
          <a:xfrm>
            <a:off x="228600" y="3200450"/>
            <a:ext cx="8686800" cy="1446600"/>
          </a:xfrm>
          <a:prstGeom prst="roundRect">
            <a:avLst>
              <a:gd fmla="val 16667" name="adj"/>
            </a:avLst>
          </a:prstGeom>
        </p:spPr>
      </p:pic>
      <p:sp>
        <p:nvSpPr>
          <p:cNvPr id="452" name="Google Shape;452;p62"/>
          <p:cNvSpPr txBox="1"/>
          <p:nvPr>
            <p:ph idx="1" type="subTitle"/>
          </p:nvPr>
        </p:nvSpPr>
        <p:spPr>
          <a:xfrm>
            <a:off x="228600" y="4820575"/>
            <a:ext cx="3691500" cy="188700"/>
          </a:xfrm>
          <a:prstGeom prst="rect">
            <a:avLst/>
          </a:prstGeom>
        </p:spPr>
        <p:txBody>
          <a:bodyPr anchorCtr="0" anchor="ctr" bIns="91425" lIns="91425" spcFirstLastPara="1" rIns="91425" wrap="square" tIns="91425">
            <a:noAutofit/>
          </a:bodyPr>
          <a:lstStyle/>
          <a:p>
            <a:pPr indent="0" lvl="0" marL="0" rtl="0" algn="l">
              <a:spcBef>
                <a:spcPts val="0"/>
              </a:spcBef>
              <a:spcAft>
                <a:spcPts val="0"/>
              </a:spcAft>
              <a:buNone/>
            </a:pPr>
            <a:r>
              <a:rPr lang="en"/>
              <a:t>BUSINESS NAME</a:t>
            </a:r>
            <a:endParaRPr/>
          </a:p>
        </p:txBody>
      </p:sp>
      <p:sp>
        <p:nvSpPr>
          <p:cNvPr id="453" name="Google Shape;453;p62"/>
          <p:cNvSpPr txBox="1"/>
          <p:nvPr>
            <p:ph type="title"/>
          </p:nvPr>
        </p:nvSpPr>
        <p:spPr>
          <a:xfrm>
            <a:off x="228600" y="1917525"/>
            <a:ext cx="8686800" cy="1109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Demo</a:t>
            </a:r>
            <a:endParaRPr/>
          </a:p>
        </p:txBody>
      </p:sp>
      <p:pic>
        <p:nvPicPr>
          <p:cNvPr id="454" name="Google Shape;454;p62" title="Demo">
            <a:hlinkClick r:id="rId4"/>
          </p:cNvPr>
          <p:cNvPicPr preferRelativeResize="0"/>
          <p:nvPr/>
        </p:nvPicPr>
        <p:blipFill>
          <a:blip r:embed="rId5">
            <a:alphaModFix/>
          </a:blip>
          <a:stretch>
            <a:fillRect/>
          </a:stretch>
        </p:blipFill>
        <p:spPr>
          <a:xfrm>
            <a:off x="4514713" y="766000"/>
            <a:ext cx="4019425" cy="2260925"/>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454"/>
                                        </p:tgtEl>
                                        <p:attrNameLst>
                                          <p:attrName>style.visibility</p:attrName>
                                        </p:attrNameLst>
                                      </p:cBhvr>
                                      <p:to>
                                        <p:strVal val="visible"/>
                                      </p:to>
                                    </p:set>
                                    <p:animEffect filter="fade" transition="in">
                                      <p:cBhvr>
                                        <p:cTn dur="1000"/>
                                        <p:tgtEl>
                                          <p:spTgt spid="454"/>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58" name="Shape 458"/>
        <p:cNvGrpSpPr/>
        <p:nvPr/>
      </p:nvGrpSpPr>
      <p:grpSpPr>
        <a:xfrm>
          <a:off x="0" y="0"/>
          <a:ext cx="0" cy="0"/>
          <a:chOff x="0" y="0"/>
          <a:chExt cx="0" cy="0"/>
        </a:xfrm>
      </p:grpSpPr>
      <p:sp>
        <p:nvSpPr>
          <p:cNvPr id="459" name="Google Shape;459;p63"/>
          <p:cNvSpPr txBox="1"/>
          <p:nvPr>
            <p:ph type="title"/>
          </p:nvPr>
        </p:nvSpPr>
        <p:spPr>
          <a:xfrm>
            <a:off x="262050" y="3033950"/>
            <a:ext cx="5648100" cy="2400300"/>
          </a:xfrm>
          <a:prstGeom prst="rect">
            <a:avLst/>
          </a:prstGeom>
        </p:spPr>
        <p:txBody>
          <a:bodyPr anchorCtr="0" anchor="b" bIns="91425" lIns="91425" spcFirstLastPara="1" rIns="91425" wrap="square" tIns="91425">
            <a:normAutofit fontScale="90000"/>
          </a:bodyPr>
          <a:lstStyle/>
          <a:p>
            <a:pPr indent="0" lvl="0" marL="0" rtl="0" algn="l">
              <a:spcBef>
                <a:spcPts val="0"/>
              </a:spcBef>
              <a:spcAft>
                <a:spcPts val="0"/>
              </a:spcAft>
              <a:buNone/>
            </a:pPr>
            <a:r>
              <a:rPr lang="en"/>
              <a:t>3</a:t>
            </a:r>
            <a:endParaRPr/>
          </a:p>
        </p:txBody>
      </p:sp>
      <p:sp>
        <p:nvSpPr>
          <p:cNvPr id="460" name="Google Shape;460;p63"/>
          <p:cNvSpPr txBox="1"/>
          <p:nvPr>
            <p:ph idx="1" type="subTitle"/>
          </p:nvPr>
        </p:nvSpPr>
        <p:spPr>
          <a:xfrm>
            <a:off x="351400" y="314425"/>
            <a:ext cx="4283400" cy="3051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a:t>Testing and Evaluation</a:t>
            </a:r>
            <a:endParaRPr b="1"/>
          </a:p>
        </p:txBody>
      </p:sp>
      <p:pic>
        <p:nvPicPr>
          <p:cNvPr id="461" name="Google Shape;461;p63" title="Screenshot 2026-04-15 at 11.36.18 AM.png"/>
          <p:cNvPicPr preferRelativeResize="0"/>
          <p:nvPr/>
        </p:nvPicPr>
        <p:blipFill>
          <a:blip r:embed="rId3">
            <a:alphaModFix/>
          </a:blip>
          <a:stretch>
            <a:fillRect/>
          </a:stretch>
        </p:blipFill>
        <p:spPr>
          <a:xfrm>
            <a:off x="2936900" y="2281000"/>
            <a:ext cx="3155649" cy="2180524"/>
          </a:xfrm>
          <a:prstGeom prst="rect">
            <a:avLst/>
          </a:prstGeom>
          <a:noFill/>
          <a:ln>
            <a:noFill/>
          </a:ln>
        </p:spPr>
      </p:pic>
      <p:sp>
        <p:nvSpPr>
          <p:cNvPr id="462" name="Google Shape;462;p63"/>
          <p:cNvSpPr txBox="1"/>
          <p:nvPr>
            <p:ph idx="1" type="subTitle"/>
          </p:nvPr>
        </p:nvSpPr>
        <p:spPr>
          <a:xfrm>
            <a:off x="409800" y="619525"/>
            <a:ext cx="5756400" cy="3638700"/>
          </a:xfrm>
          <a:prstGeom prst="rect">
            <a:avLst/>
          </a:prstGeom>
        </p:spPr>
        <p:txBody>
          <a:bodyPr anchorCtr="0" anchor="t" bIns="91425" lIns="91425" spcFirstLastPara="1" rIns="91425" wrap="square" tIns="91425">
            <a:noAutofit/>
          </a:bodyPr>
          <a:lstStyle/>
          <a:p>
            <a:pPr indent="-279400" lvl="0" marL="457200" rtl="0" algn="l">
              <a:lnSpc>
                <a:spcPct val="115000"/>
              </a:lnSpc>
              <a:spcBef>
                <a:spcPts val="1200"/>
              </a:spcBef>
              <a:spcAft>
                <a:spcPts val="0"/>
              </a:spcAft>
              <a:buSzPts val="800"/>
              <a:buFont typeface="Arial"/>
              <a:buChar char="●"/>
            </a:pPr>
            <a:r>
              <a:rPr lang="en" sz="1100"/>
              <a:t>Backend validation using Pydantic schemas and structured request/response testing</a:t>
            </a:r>
            <a:endParaRPr sz="1100"/>
          </a:p>
          <a:p>
            <a:pPr indent="-279400" lvl="0" marL="457200" rtl="0" algn="l">
              <a:lnSpc>
                <a:spcPct val="115000"/>
              </a:lnSpc>
              <a:spcBef>
                <a:spcPts val="0"/>
              </a:spcBef>
              <a:spcAft>
                <a:spcPts val="0"/>
              </a:spcAft>
              <a:buSzPts val="800"/>
              <a:buFont typeface="Arial"/>
              <a:buChar char="●"/>
            </a:pPr>
            <a:r>
              <a:rPr lang="en" sz="1100"/>
              <a:t>Extraction testing to ensure accurate article text, metadata, and claim ranking</a:t>
            </a:r>
            <a:endParaRPr sz="1100"/>
          </a:p>
          <a:p>
            <a:pPr indent="-279400" lvl="0" marL="457200" rtl="0" algn="l">
              <a:lnSpc>
                <a:spcPct val="115000"/>
              </a:lnSpc>
              <a:spcBef>
                <a:spcPts val="0"/>
              </a:spcBef>
              <a:spcAft>
                <a:spcPts val="0"/>
              </a:spcAft>
              <a:buSzPts val="800"/>
              <a:buFont typeface="Arial"/>
              <a:buChar char="●"/>
            </a:pPr>
            <a:r>
              <a:rPr lang="en" sz="1100"/>
              <a:t>API endpoint verification (`/extract`, `/analyze`) with consistent JSON responses</a:t>
            </a:r>
            <a:endParaRPr sz="1100"/>
          </a:p>
          <a:p>
            <a:pPr indent="-279400" lvl="0" marL="457200" rtl="0" algn="l">
              <a:lnSpc>
                <a:spcPct val="115000"/>
              </a:lnSpc>
              <a:spcBef>
                <a:spcPts val="0"/>
              </a:spcBef>
              <a:spcAft>
                <a:spcPts val="0"/>
              </a:spcAft>
              <a:buSzPts val="800"/>
              <a:buFont typeface="Arial"/>
              <a:buChar char="●"/>
            </a:pPr>
            <a:r>
              <a:rPr lang="en" sz="1100"/>
              <a:t>AI output validation for correct format, value ranges, and leaning classification</a:t>
            </a:r>
            <a:endParaRPr sz="1100"/>
          </a:p>
          <a:p>
            <a:pPr indent="-279400" lvl="0" marL="457200" rtl="0" algn="l">
              <a:lnSpc>
                <a:spcPct val="115000"/>
              </a:lnSpc>
              <a:spcBef>
                <a:spcPts val="0"/>
              </a:spcBef>
              <a:spcAft>
                <a:spcPts val="0"/>
              </a:spcAft>
              <a:buSzPts val="800"/>
              <a:buFont typeface="Arial"/>
              <a:buChar char="●"/>
            </a:pPr>
            <a:r>
              <a:rPr lang="en" sz="1100"/>
              <a:t>UI checks confirming proper rendering of claims, verdict, and bias signals</a:t>
            </a:r>
            <a:endParaRPr sz="1100"/>
          </a:p>
          <a:p>
            <a:pPr indent="-298450" lvl="0" marL="457200" rtl="0" algn="l">
              <a:lnSpc>
                <a:spcPct val="115000"/>
              </a:lnSpc>
              <a:spcBef>
                <a:spcPts val="0"/>
              </a:spcBef>
              <a:spcAft>
                <a:spcPts val="0"/>
              </a:spcAft>
              <a:buSzPts val="1100"/>
              <a:buFont typeface="Arial"/>
              <a:buChar char="●"/>
            </a:pPr>
            <a:r>
              <a:rPr lang="en" sz="1100"/>
              <a:t>Error handling</a:t>
            </a:r>
            <a:endParaRPr sz="1100"/>
          </a:p>
          <a:p>
            <a:pPr indent="0" lvl="0" marL="0" rtl="0" algn="l">
              <a:spcBef>
                <a:spcPts val="1200"/>
              </a:spcBef>
              <a:spcAft>
                <a:spcPts val="0"/>
              </a:spcAft>
              <a:buNone/>
            </a:pPr>
            <a:r>
              <a:t/>
            </a:r>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66" name="Shape 466"/>
        <p:cNvGrpSpPr/>
        <p:nvPr/>
      </p:nvGrpSpPr>
      <p:grpSpPr>
        <a:xfrm>
          <a:off x="0" y="0"/>
          <a:ext cx="0" cy="0"/>
          <a:chOff x="0" y="0"/>
          <a:chExt cx="0" cy="0"/>
        </a:xfrm>
      </p:grpSpPr>
      <p:sp>
        <p:nvSpPr>
          <p:cNvPr id="467" name="Google Shape;467;p64"/>
          <p:cNvSpPr txBox="1"/>
          <p:nvPr>
            <p:ph type="title"/>
          </p:nvPr>
        </p:nvSpPr>
        <p:spPr>
          <a:xfrm>
            <a:off x="351400" y="3654425"/>
            <a:ext cx="4570500" cy="16845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SzPts val="990"/>
              <a:buNone/>
            </a:pPr>
            <a:r>
              <a:rPr lang="en" sz="21700"/>
              <a:t>4</a:t>
            </a:r>
            <a:endParaRPr sz="21700"/>
          </a:p>
        </p:txBody>
      </p:sp>
      <p:sp>
        <p:nvSpPr>
          <p:cNvPr id="468" name="Google Shape;468;p64"/>
          <p:cNvSpPr txBox="1"/>
          <p:nvPr>
            <p:ph idx="1" type="subTitle"/>
          </p:nvPr>
        </p:nvSpPr>
        <p:spPr>
          <a:xfrm>
            <a:off x="351400" y="314425"/>
            <a:ext cx="4283400" cy="3051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a:t>Challenges and Lessons Learned</a:t>
            </a:r>
            <a:endParaRPr b="1"/>
          </a:p>
        </p:txBody>
      </p:sp>
      <p:pic>
        <p:nvPicPr>
          <p:cNvPr descr="Warehouse worker using a tablet computer." id="469" name="Google Shape;469;p64"/>
          <p:cNvPicPr preferRelativeResize="0"/>
          <p:nvPr>
            <p:ph idx="2" type="pic"/>
          </p:nvPr>
        </p:nvPicPr>
        <p:blipFill rotWithShape="1">
          <a:blip r:embed="rId3">
            <a:alphaModFix/>
          </a:blip>
          <a:srcRect b="0" l="34470" r="44200" t="0"/>
          <a:stretch/>
        </p:blipFill>
        <p:spPr>
          <a:xfrm>
            <a:off x="6702550" y="228300"/>
            <a:ext cx="1501500" cy="4691700"/>
          </a:xfrm>
          <a:prstGeom prst="roundRect">
            <a:avLst>
              <a:gd fmla="val 16667" name="adj"/>
            </a:avLst>
          </a:prstGeom>
        </p:spPr>
      </p:pic>
      <p:sp>
        <p:nvSpPr>
          <p:cNvPr id="470" name="Google Shape;470;p64"/>
          <p:cNvSpPr txBox="1"/>
          <p:nvPr>
            <p:ph idx="1" type="subTitle"/>
          </p:nvPr>
        </p:nvSpPr>
        <p:spPr>
          <a:xfrm>
            <a:off x="351400" y="619525"/>
            <a:ext cx="5854800" cy="37920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1100"/>
              <a:t>Claim Extraction Quality:</a:t>
            </a:r>
            <a:endParaRPr sz="1100"/>
          </a:p>
          <a:p>
            <a:pPr indent="0" lvl="0" marL="0" rtl="0" algn="l">
              <a:spcBef>
                <a:spcPts val="0"/>
              </a:spcBef>
              <a:spcAft>
                <a:spcPts val="0"/>
              </a:spcAft>
              <a:buNone/>
            </a:pPr>
            <a:r>
              <a:t/>
            </a:r>
            <a:endParaRPr sz="1100"/>
          </a:p>
          <a:p>
            <a:pPr indent="-298450" lvl="0" marL="457200" rtl="0" algn="l">
              <a:spcBef>
                <a:spcPts val="0"/>
              </a:spcBef>
              <a:spcAft>
                <a:spcPts val="0"/>
              </a:spcAft>
              <a:buSzPts val="1100"/>
              <a:buChar char="-"/>
            </a:pPr>
            <a:r>
              <a:rPr lang="en" sz="1100"/>
              <a:t>Ensuring extracted sentences were meaningful, non-redundant, and useful for downstream analysis required careful filtering and scoring.</a:t>
            </a:r>
            <a:endParaRPr sz="1100"/>
          </a:p>
          <a:p>
            <a:pPr indent="0" lvl="0" marL="0" rtl="0" algn="l">
              <a:spcBef>
                <a:spcPts val="0"/>
              </a:spcBef>
              <a:spcAft>
                <a:spcPts val="0"/>
              </a:spcAft>
              <a:buNone/>
            </a:pPr>
            <a:r>
              <a:t/>
            </a:r>
            <a:endParaRPr sz="1100"/>
          </a:p>
          <a:p>
            <a:pPr indent="0" lvl="0" marL="0" rtl="0" algn="l">
              <a:spcBef>
                <a:spcPts val="0"/>
              </a:spcBef>
              <a:spcAft>
                <a:spcPts val="0"/>
              </a:spcAft>
              <a:buNone/>
            </a:pPr>
            <a:r>
              <a:rPr lang="en" sz="1100"/>
              <a:t>Prompt Design for AI:</a:t>
            </a:r>
            <a:endParaRPr sz="1100"/>
          </a:p>
          <a:p>
            <a:pPr indent="0" lvl="0" marL="0" rtl="0" algn="l">
              <a:spcBef>
                <a:spcPts val="0"/>
              </a:spcBef>
              <a:spcAft>
                <a:spcPts val="0"/>
              </a:spcAft>
              <a:buNone/>
            </a:pPr>
            <a:r>
              <a:t/>
            </a:r>
            <a:endParaRPr sz="1100"/>
          </a:p>
          <a:p>
            <a:pPr indent="-298450" lvl="0" marL="457200" rtl="0" algn="l">
              <a:spcBef>
                <a:spcPts val="0"/>
              </a:spcBef>
              <a:spcAft>
                <a:spcPts val="0"/>
              </a:spcAft>
              <a:buSzPts val="1100"/>
              <a:buChar char="-"/>
            </a:pPr>
            <a:r>
              <a:rPr lang="en" sz="1100"/>
              <a:t>Getting consistent, structured JSON output from the Gemini model required strict prompt engineering and handling malformed responses.</a:t>
            </a:r>
            <a:endParaRPr sz="1100"/>
          </a:p>
          <a:p>
            <a:pPr indent="0" lvl="0" marL="0" rtl="0" algn="l">
              <a:spcBef>
                <a:spcPts val="0"/>
              </a:spcBef>
              <a:spcAft>
                <a:spcPts val="0"/>
              </a:spcAft>
              <a:buNone/>
            </a:pPr>
            <a:r>
              <a:t/>
            </a:r>
            <a:endParaRPr sz="1100"/>
          </a:p>
          <a:p>
            <a:pPr indent="0" lvl="0" marL="0" rtl="0" algn="l">
              <a:spcBef>
                <a:spcPts val="0"/>
              </a:spcBef>
              <a:spcAft>
                <a:spcPts val="0"/>
              </a:spcAft>
              <a:buNone/>
            </a:pPr>
            <a:r>
              <a:rPr lang="en" sz="1100"/>
              <a:t>End-to-End Integration:</a:t>
            </a:r>
            <a:endParaRPr sz="1100"/>
          </a:p>
          <a:p>
            <a:pPr indent="0" lvl="0" marL="0" rtl="0" algn="l">
              <a:spcBef>
                <a:spcPts val="0"/>
              </a:spcBef>
              <a:spcAft>
                <a:spcPts val="0"/>
              </a:spcAft>
              <a:buNone/>
            </a:pPr>
            <a:r>
              <a:t/>
            </a:r>
            <a:endParaRPr sz="1100"/>
          </a:p>
          <a:p>
            <a:pPr indent="-298450" lvl="0" marL="457200" rtl="0" algn="l">
              <a:spcBef>
                <a:spcPts val="0"/>
              </a:spcBef>
              <a:spcAft>
                <a:spcPts val="0"/>
              </a:spcAft>
              <a:buSzPts val="1100"/>
              <a:buChar char="-"/>
            </a:pPr>
            <a:r>
              <a:rPr lang="en" sz="1100"/>
              <a:t>Coordinating the Chrome extension, FastAPI backend, NLP processing, and AI model into a smooth pipeline introduced debugging and synchronization challenges.</a:t>
            </a:r>
            <a:endParaRPr sz="1100"/>
          </a:p>
          <a:p>
            <a:pPr indent="0" lvl="0" marL="0" rtl="0" algn="l">
              <a:spcBef>
                <a:spcPts val="0"/>
              </a:spcBef>
              <a:spcAft>
                <a:spcPts val="0"/>
              </a:spcAft>
              <a:buNone/>
            </a:pPr>
            <a:r>
              <a:t/>
            </a:r>
            <a:endParaRPr sz="1100"/>
          </a:p>
          <a:p>
            <a:pPr indent="0" lvl="0" marL="0" rtl="0" algn="l">
              <a:spcBef>
                <a:spcPts val="0"/>
              </a:spcBef>
              <a:spcAft>
                <a:spcPts val="0"/>
              </a:spcAft>
              <a:buNone/>
            </a:pPr>
            <a:r>
              <a:rPr lang="en" sz="1100"/>
              <a:t>Separation of Concerns is Critical</a:t>
            </a:r>
            <a:endParaRPr sz="1100"/>
          </a:p>
          <a:p>
            <a:pPr indent="0" lvl="0" marL="0" rtl="0" algn="l">
              <a:spcBef>
                <a:spcPts val="0"/>
              </a:spcBef>
              <a:spcAft>
                <a:spcPts val="0"/>
              </a:spcAft>
              <a:buNone/>
            </a:pPr>
            <a:r>
              <a:t/>
            </a:r>
            <a:endParaRPr sz="1100"/>
          </a:p>
          <a:p>
            <a:pPr indent="-298450" lvl="0" marL="457200" rtl="0" algn="l">
              <a:spcBef>
                <a:spcPts val="0"/>
              </a:spcBef>
              <a:spcAft>
                <a:spcPts val="0"/>
              </a:spcAft>
              <a:buSzPts val="1100"/>
              <a:buChar char="-"/>
            </a:pPr>
            <a:r>
              <a:rPr lang="en" sz="1100"/>
              <a:t>Keeping extraction, analysis, and UI rendering independent made the system easier to debug and scale.</a:t>
            </a:r>
            <a:endParaRPr sz="1100"/>
          </a:p>
          <a:p>
            <a:pPr indent="0" lvl="0" marL="0" rtl="0" algn="l">
              <a:spcBef>
                <a:spcPts val="0"/>
              </a:spcBef>
              <a:spcAft>
                <a:spcPts val="0"/>
              </a:spcAft>
              <a:buNone/>
            </a:pPr>
            <a:r>
              <a:t/>
            </a:r>
            <a:endParaRPr sz="1100"/>
          </a:p>
          <a:p>
            <a:pPr indent="0" lvl="0" marL="0" rtl="0" algn="l">
              <a:spcBef>
                <a:spcPts val="0"/>
              </a:spcBef>
              <a:spcAft>
                <a:spcPts val="0"/>
              </a:spcAft>
              <a:buNone/>
            </a:pPr>
            <a:r>
              <a:rPr lang="en" sz="1100"/>
              <a:t>Iterative Development Works Best</a:t>
            </a:r>
            <a:endParaRPr sz="1100"/>
          </a:p>
          <a:p>
            <a:pPr indent="0" lvl="0" marL="0" rtl="0" algn="l">
              <a:spcBef>
                <a:spcPts val="0"/>
              </a:spcBef>
              <a:spcAft>
                <a:spcPts val="0"/>
              </a:spcAft>
              <a:buNone/>
            </a:pPr>
            <a:r>
              <a:t/>
            </a:r>
            <a:endParaRPr sz="1100"/>
          </a:p>
          <a:p>
            <a:pPr indent="-298450" lvl="0" marL="457200" rtl="0" algn="l">
              <a:spcBef>
                <a:spcPts val="0"/>
              </a:spcBef>
              <a:spcAft>
                <a:spcPts val="0"/>
              </a:spcAft>
              <a:buSzPts val="1100"/>
              <a:buChar char="-"/>
            </a:pPr>
            <a:r>
              <a:rPr lang="en" sz="1100"/>
              <a:t>Using incremental improvements allowed the system to evolve from a basic pipeline into a more refined and usable product.</a:t>
            </a:r>
            <a:endParaRPr sz="1100"/>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74" name="Shape 474"/>
        <p:cNvGrpSpPr/>
        <p:nvPr/>
      </p:nvGrpSpPr>
      <p:grpSpPr>
        <a:xfrm>
          <a:off x="0" y="0"/>
          <a:ext cx="0" cy="0"/>
          <a:chOff x="0" y="0"/>
          <a:chExt cx="0" cy="0"/>
        </a:xfrm>
      </p:grpSpPr>
      <p:sp>
        <p:nvSpPr>
          <p:cNvPr id="475" name="Google Shape;475;p65"/>
          <p:cNvSpPr txBox="1"/>
          <p:nvPr>
            <p:ph type="title"/>
          </p:nvPr>
        </p:nvSpPr>
        <p:spPr>
          <a:xfrm>
            <a:off x="262050" y="2956650"/>
            <a:ext cx="5648100" cy="2400300"/>
          </a:xfrm>
          <a:prstGeom prst="rect">
            <a:avLst/>
          </a:prstGeom>
        </p:spPr>
        <p:txBody>
          <a:bodyPr anchorCtr="0" anchor="b" bIns="91425" lIns="91425" spcFirstLastPara="1" rIns="91425" wrap="square" tIns="91425">
            <a:normAutofit fontScale="90000"/>
          </a:bodyPr>
          <a:lstStyle/>
          <a:p>
            <a:pPr indent="0" lvl="0" marL="0" rtl="0" algn="l">
              <a:spcBef>
                <a:spcPts val="0"/>
              </a:spcBef>
              <a:spcAft>
                <a:spcPts val="0"/>
              </a:spcAft>
              <a:buNone/>
            </a:pPr>
            <a:r>
              <a:rPr lang="en"/>
              <a:t>5</a:t>
            </a:r>
            <a:endParaRPr/>
          </a:p>
        </p:txBody>
      </p:sp>
      <p:sp>
        <p:nvSpPr>
          <p:cNvPr id="476" name="Google Shape;476;p65"/>
          <p:cNvSpPr txBox="1"/>
          <p:nvPr>
            <p:ph idx="1" type="subTitle"/>
          </p:nvPr>
        </p:nvSpPr>
        <p:spPr>
          <a:xfrm>
            <a:off x="351400" y="314425"/>
            <a:ext cx="4283400" cy="3051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a:t>Future Development</a:t>
            </a:r>
            <a:endParaRPr b="1"/>
          </a:p>
        </p:txBody>
      </p:sp>
      <p:pic>
        <p:nvPicPr>
          <p:cNvPr descr="Warehouse workers inspecting a document." id="477" name="Google Shape;477;p65"/>
          <p:cNvPicPr preferRelativeResize="0"/>
          <p:nvPr>
            <p:ph idx="2" type="pic"/>
          </p:nvPr>
        </p:nvPicPr>
        <p:blipFill rotWithShape="1">
          <a:blip r:embed="rId3">
            <a:alphaModFix/>
          </a:blip>
          <a:srcRect b="0" l="27917" r="27917" t="0"/>
          <a:stretch/>
        </p:blipFill>
        <p:spPr>
          <a:xfrm>
            <a:off x="6702550" y="228300"/>
            <a:ext cx="1501500" cy="4691700"/>
          </a:xfrm>
          <a:prstGeom prst="roundRect">
            <a:avLst>
              <a:gd fmla="val 16667" name="adj"/>
            </a:avLst>
          </a:prstGeom>
        </p:spPr>
      </p:pic>
      <p:sp>
        <p:nvSpPr>
          <p:cNvPr id="478" name="Google Shape;478;p65"/>
          <p:cNvSpPr txBox="1"/>
          <p:nvPr>
            <p:ph idx="1" type="subTitle"/>
          </p:nvPr>
        </p:nvSpPr>
        <p:spPr>
          <a:xfrm>
            <a:off x="409800" y="556361"/>
            <a:ext cx="5100900" cy="2400300"/>
          </a:xfrm>
          <a:prstGeom prst="rect">
            <a:avLst/>
          </a:prstGeom>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lang="en" sz="1100"/>
              <a:t>Future development can improve Veritas in several directions. The extraction process can be refined to better isolate article text on more complex sites. Additional UI views could visualize how strongly each claim contributes to the leaning estimate. The system could also support side-by-side comparison between multiple articles on the same event. Further work may include prompt tuning, calibration of bias score interpretation, stronger fallback behavior when extraction quality is low, and expanded settings that let users control which analysis sections are shown in the popup.</a:t>
            </a:r>
            <a:endParaRPr sz="1100"/>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82" name="Shape 482"/>
        <p:cNvGrpSpPr/>
        <p:nvPr/>
      </p:nvGrpSpPr>
      <p:grpSpPr>
        <a:xfrm>
          <a:off x="0" y="0"/>
          <a:ext cx="0" cy="0"/>
          <a:chOff x="0" y="0"/>
          <a:chExt cx="0" cy="0"/>
        </a:xfrm>
      </p:grpSpPr>
      <p:pic>
        <p:nvPicPr>
          <p:cNvPr descr="Workers standing in open floor." id="483" name="Google Shape;483;p66"/>
          <p:cNvPicPr preferRelativeResize="0"/>
          <p:nvPr>
            <p:ph idx="2" type="pic"/>
          </p:nvPr>
        </p:nvPicPr>
        <p:blipFill rotWithShape="1">
          <a:blip r:embed="rId3">
            <a:alphaModFix/>
          </a:blip>
          <a:srcRect b="18652" l="0" r="0" t="56399"/>
          <a:stretch/>
        </p:blipFill>
        <p:spPr>
          <a:xfrm>
            <a:off x="228600" y="223625"/>
            <a:ext cx="8686800" cy="1446600"/>
          </a:xfrm>
          <a:prstGeom prst="roundRect">
            <a:avLst>
              <a:gd fmla="val 16667" name="adj"/>
            </a:avLst>
          </a:prstGeom>
        </p:spPr>
      </p:pic>
      <p:sp>
        <p:nvSpPr>
          <p:cNvPr id="484" name="Google Shape;484;p66"/>
          <p:cNvSpPr txBox="1"/>
          <p:nvPr>
            <p:ph type="title"/>
          </p:nvPr>
        </p:nvSpPr>
        <p:spPr>
          <a:xfrm>
            <a:off x="3086100" y="1960225"/>
            <a:ext cx="5943600" cy="2959800"/>
          </a:xfrm>
          <a:prstGeom prst="rect">
            <a:avLst/>
          </a:prstGeom>
        </p:spPr>
        <p:txBody>
          <a:bodyPr anchorCtr="0" anchor="t" bIns="91425" lIns="91425" spcFirstLastPara="1" rIns="91425" wrap="square" tIns="91425">
            <a:noAutofit/>
          </a:bodyPr>
          <a:lstStyle/>
          <a:p>
            <a:pPr indent="0" lvl="0" marL="0" rtl="0" algn="r">
              <a:spcBef>
                <a:spcPts val="0"/>
              </a:spcBef>
              <a:spcAft>
                <a:spcPts val="0"/>
              </a:spcAft>
              <a:buNone/>
            </a:pPr>
            <a:r>
              <a:rPr lang="en"/>
              <a:t>THANK YOU</a:t>
            </a:r>
            <a:endParaRPr/>
          </a:p>
        </p:txBody>
      </p:sp>
    </p:spTree>
  </p:cSld>
  <p:clrMapOvr>
    <a:masterClrMapping/>
  </p:clrMapOvr>
</p:sld>
</file>

<file path=ppt/theme/theme1.xml><?xml version="1.0" encoding="utf-8"?>
<a:theme xmlns:a="http://schemas.openxmlformats.org/drawingml/2006/main" xmlns:r="http://schemas.openxmlformats.org/officeDocument/2006/relationships" name="Business Plan">
  <a:themeElements>
    <a:clrScheme name="Simple Light">
      <a:dk1>
        <a:srgbClr val="FFFFFF"/>
      </a:dk1>
      <a:lt1>
        <a:srgbClr val="000000"/>
      </a:lt1>
      <a:dk2>
        <a:srgbClr val="FFFFFF"/>
      </a:dk2>
      <a:lt2>
        <a:srgbClr val="ADC2AC"/>
      </a:lt2>
      <a:accent1>
        <a:srgbClr val="83AFA8"/>
      </a:accent1>
      <a:accent2>
        <a:srgbClr val="346B66"/>
      </a:accent2>
      <a:accent3>
        <a:srgbClr val="78909C"/>
      </a:accent3>
      <a:accent4>
        <a:srgbClr val="3E618F"/>
      </a:accent4>
      <a:accent5>
        <a:srgbClr val="465F59"/>
      </a:accent5>
      <a:accent6>
        <a:srgbClr val="5B7973"/>
      </a:accent6>
      <a:hlink>
        <a:srgbClr val="ADC2AC"/>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