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58"/>
    <p:restoredTop sz="94715"/>
  </p:normalViewPr>
  <p:slideViewPr>
    <p:cSldViewPr snapToGrid="0">
      <p:cViewPr varScale="1">
        <p:scale>
          <a:sx n="23" d="100"/>
          <a:sy n="23" d="100"/>
        </p:scale>
        <p:origin x="368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765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765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952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78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94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3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865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815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7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5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36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8FADC-1CC5-A646-BE59-64BC6C2106FA}" type="datetimeFigureOut">
              <a:rPr lang="en-US" smtClean="0"/>
              <a:t>4/17/26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01467-DDB5-C84F-A2D2-DC7E98BE6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1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746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Wesley Del Orbe Baldera</dc:creator>
  <cp:lastModifiedBy>Wesley Del Orbe Baldera</cp:lastModifiedBy>
  <cp:revision>1</cp:revision>
  <dcterms:created xsi:type="dcterms:W3CDTF">2026-04-17T17:43:14Z</dcterms:created>
  <dcterms:modified xsi:type="dcterms:W3CDTF">2026-04-17T17:47:14Z</dcterms:modified>
</cp:coreProperties>
</file>