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7" r:id="rId4"/>
    <p:sldMasterId id="214748367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d67160e09b_2_1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3d67160e09b_2_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d67160e09b_2_2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3d67160e09b_2_2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d67160e09b_2_2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3d67160e09b_2_2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d67160e09b_2_2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g3d67160e09b_2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d67160e09b_2_2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3d67160e09b_2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d67160e09b_2_2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g3d67160e09b_2_2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d67160e09b_2_2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g3d67160e09b_2_2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d67160e09b_2_26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g3d67160e09b_2_2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d67160e09b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g3d67160e09b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d67160e09b_2_2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d67160e09b_2_2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d67160e09b_2_2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3d67160e09b_2_2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d67160e09b_2_1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3d67160e09b_2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d67160e09b_2_2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3d67160e09b_2_2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d67160e09b_2_1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g3d67160e09b_2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d67160e09b_2_1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g3d67160e09b_2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d67160e09b_2_1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3d67160e09b_2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d67160e09b_2_1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g3d67160e09b_2_1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d67160e09b_2_2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3d67160e09b_2_2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d67160e09b_2_2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3d67160e09b_2_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d67160e09b_2_2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3d67160e09b_2_2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7" name="Shape 57"/>
        <p:cNvGrpSpPr/>
        <p:nvPr/>
      </p:nvGrpSpPr>
      <p:grpSpPr>
        <a:xfrm>
          <a:off x="0" y="0"/>
          <a:ext cx="0" cy="0"/>
          <a:chOff x="0" y="0"/>
          <a:chExt cx="0" cy="0"/>
        </a:xfrm>
      </p:grpSpPr>
      <p:sp>
        <p:nvSpPr>
          <p:cNvPr id="58" name="Google Shape;58;p14"/>
          <p:cNvSpPr txBox="1"/>
          <p:nvPr>
            <p:ph type="ctrTitle"/>
          </p:nvPr>
        </p:nvSpPr>
        <p:spPr>
          <a:xfrm>
            <a:off x="1394460" y="781050"/>
            <a:ext cx="6804660" cy="17907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lt1"/>
              </a:buClr>
              <a:buSzPts val="4500"/>
              <a:buFont typeface="Arial"/>
              <a:buNone/>
              <a:defRPr sz="4500">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9" name="Google Shape;59;p14"/>
          <p:cNvSpPr txBox="1"/>
          <p:nvPr>
            <p:ph idx="1" type="subTitle"/>
          </p:nvPr>
        </p:nvSpPr>
        <p:spPr>
          <a:xfrm>
            <a:off x="1394460" y="2640806"/>
            <a:ext cx="6804660" cy="1241821"/>
          </a:xfrm>
          <a:prstGeom prst="rect">
            <a:avLst/>
          </a:prstGeom>
          <a:noFill/>
          <a:ln>
            <a:noFill/>
          </a:ln>
        </p:spPr>
        <p:txBody>
          <a:bodyPr anchorCtr="0" anchor="t" bIns="34275" lIns="68575" spcFirstLastPara="1" rIns="68575" wrap="square" tIns="34275">
            <a:normAutofit/>
          </a:bodyPr>
          <a:lstStyle>
            <a:lvl1pPr lvl="0" algn="l">
              <a:lnSpc>
                <a:spcPct val="90000"/>
              </a:lnSpc>
              <a:spcBef>
                <a:spcPts val="800"/>
              </a:spcBef>
              <a:spcAft>
                <a:spcPts val="0"/>
              </a:spcAft>
              <a:buClr>
                <a:schemeClr val="lt1"/>
              </a:buClr>
              <a:buSzPts val="1800"/>
              <a:buNone/>
              <a:defRPr sz="1800">
                <a:latin typeface="Arial"/>
                <a:ea typeface="Arial"/>
                <a:cs typeface="Arial"/>
                <a:sym typeface="Arial"/>
              </a:defRPr>
            </a:lvl1pPr>
            <a:lvl2pPr lvl="1" algn="ctr">
              <a:lnSpc>
                <a:spcPct val="90000"/>
              </a:lnSpc>
              <a:spcBef>
                <a:spcPts val="400"/>
              </a:spcBef>
              <a:spcAft>
                <a:spcPts val="0"/>
              </a:spcAft>
              <a:buClr>
                <a:schemeClr val="lt1"/>
              </a:buClr>
              <a:buSzPts val="1500"/>
              <a:buNone/>
              <a:defRPr sz="1500"/>
            </a:lvl2pPr>
            <a:lvl3pPr lvl="2" algn="ctr">
              <a:lnSpc>
                <a:spcPct val="90000"/>
              </a:lnSpc>
              <a:spcBef>
                <a:spcPts val="400"/>
              </a:spcBef>
              <a:spcAft>
                <a:spcPts val="0"/>
              </a:spcAft>
              <a:buClr>
                <a:schemeClr val="lt1"/>
              </a:buClr>
              <a:buSzPts val="1400"/>
              <a:buNone/>
              <a:defRPr sz="1400"/>
            </a:lvl3pPr>
            <a:lvl4pPr lvl="3" algn="ctr">
              <a:lnSpc>
                <a:spcPct val="90000"/>
              </a:lnSpc>
              <a:spcBef>
                <a:spcPts val="400"/>
              </a:spcBef>
              <a:spcAft>
                <a:spcPts val="0"/>
              </a:spcAft>
              <a:buClr>
                <a:schemeClr val="lt1"/>
              </a:buClr>
              <a:buSzPts val="1200"/>
              <a:buNone/>
              <a:defRPr sz="1200"/>
            </a:lvl4pPr>
            <a:lvl5pPr lvl="4" algn="ctr">
              <a:lnSpc>
                <a:spcPct val="90000"/>
              </a:lnSpc>
              <a:spcBef>
                <a:spcPts val="400"/>
              </a:spcBef>
              <a:spcAft>
                <a:spcPts val="0"/>
              </a:spcAft>
              <a:buClr>
                <a:schemeClr val="lt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type="obj">
  <p:cSld name="OBJECT">
    <p:spTree>
      <p:nvGrpSpPr>
        <p:cNvPr id="60" name="Shape 60"/>
        <p:cNvGrpSpPr/>
        <p:nvPr/>
      </p:nvGrpSpPr>
      <p:grpSpPr>
        <a:xfrm>
          <a:off x="0" y="0"/>
          <a:ext cx="0" cy="0"/>
          <a:chOff x="0" y="0"/>
          <a:chExt cx="0" cy="0"/>
        </a:xfrm>
      </p:grpSpPr>
      <p:pic>
        <p:nvPicPr>
          <p:cNvPr descr="A picture containing bird&#10;&#10;Description automatically generated" id="61" name="Google Shape;61;p1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2" name="Google Shape;62;p15"/>
          <p:cNvSpPr txBox="1"/>
          <p:nvPr>
            <p:ph type="title"/>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lt1"/>
              </a:buClr>
              <a:buSzPts val="2700"/>
              <a:buFont typeface="Arial"/>
              <a:buNone/>
              <a:defRPr>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Google Shape;63;p15"/>
          <p:cNvSpPr txBox="1"/>
          <p:nvPr>
            <p:ph idx="1" type="body"/>
          </p:nvPr>
        </p:nvSpPr>
        <p:spPr>
          <a:xfrm>
            <a:off x="1440180" y="1369219"/>
            <a:ext cx="7075170" cy="296656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lt1"/>
              </a:buClr>
              <a:buSzPts val="1500"/>
              <a:buChar char="•"/>
              <a:defRPr>
                <a:latin typeface="Arial"/>
                <a:ea typeface="Arial"/>
                <a:cs typeface="Arial"/>
                <a:sym typeface="Arial"/>
              </a:defRPr>
            </a:lvl1pPr>
            <a:lvl2pPr indent="-317500" lvl="1" marL="914400" algn="l">
              <a:lnSpc>
                <a:spcPct val="90000"/>
              </a:lnSpc>
              <a:spcBef>
                <a:spcPts val="400"/>
              </a:spcBef>
              <a:spcAft>
                <a:spcPts val="0"/>
              </a:spcAft>
              <a:buClr>
                <a:schemeClr val="lt1"/>
              </a:buClr>
              <a:buSzPts val="1400"/>
              <a:buChar char="•"/>
              <a:defRPr>
                <a:latin typeface="Arial"/>
                <a:ea typeface="Arial"/>
                <a:cs typeface="Arial"/>
                <a:sym typeface="Arial"/>
              </a:defRPr>
            </a:lvl2pPr>
            <a:lvl3pPr indent="-304800" lvl="2" marL="1371600" algn="l">
              <a:lnSpc>
                <a:spcPct val="90000"/>
              </a:lnSpc>
              <a:spcBef>
                <a:spcPts val="400"/>
              </a:spcBef>
              <a:spcAft>
                <a:spcPts val="0"/>
              </a:spcAft>
              <a:buClr>
                <a:schemeClr val="lt1"/>
              </a:buClr>
              <a:buSzPts val="1200"/>
              <a:buChar char="•"/>
              <a:defRPr>
                <a:latin typeface="Arial"/>
                <a:ea typeface="Arial"/>
                <a:cs typeface="Arial"/>
                <a:sym typeface="Arial"/>
              </a:defRPr>
            </a:lvl3pPr>
            <a:lvl4pPr indent="-298450" lvl="3" marL="1828800" algn="l">
              <a:lnSpc>
                <a:spcPct val="90000"/>
              </a:lnSpc>
              <a:spcBef>
                <a:spcPts val="400"/>
              </a:spcBef>
              <a:spcAft>
                <a:spcPts val="0"/>
              </a:spcAft>
              <a:buClr>
                <a:schemeClr val="lt1"/>
              </a:buClr>
              <a:buSzPts val="1100"/>
              <a:buChar char="•"/>
              <a:defRPr>
                <a:latin typeface="Arial"/>
                <a:ea typeface="Arial"/>
                <a:cs typeface="Arial"/>
                <a:sym typeface="Arial"/>
              </a:defRPr>
            </a:lvl4pPr>
            <a:lvl5pPr indent="-298450" lvl="4" marL="2286000" algn="l">
              <a:lnSpc>
                <a:spcPct val="90000"/>
              </a:lnSpc>
              <a:spcBef>
                <a:spcPts val="400"/>
              </a:spcBef>
              <a:spcAft>
                <a:spcPts val="0"/>
              </a:spcAft>
              <a:buClr>
                <a:schemeClr val="lt1"/>
              </a:buClr>
              <a:buSzPts val="1100"/>
              <a:buChar char="•"/>
              <a:defRPr>
                <a:latin typeface="Arial"/>
                <a:ea typeface="Arial"/>
                <a:cs typeface="Arial"/>
                <a:sym typeface="Aria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4" name="Google Shape;64;p15"/>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5" name="Google Shape;65;p15"/>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Google Shape;66;p15"/>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67" name="Shape 67"/>
        <p:cNvGrpSpPr/>
        <p:nvPr/>
      </p:nvGrpSpPr>
      <p:grpSpPr>
        <a:xfrm>
          <a:off x="0" y="0"/>
          <a:ext cx="0" cy="0"/>
          <a:chOff x="0" y="0"/>
          <a:chExt cx="0" cy="0"/>
        </a:xfrm>
      </p:grpSpPr>
      <p:pic>
        <p:nvPicPr>
          <p:cNvPr descr="A picture containing bird&#10;&#10;Description automatically generated" id="68" name="Google Shape;68;p16"/>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9" name="Google Shape;69;p16"/>
          <p:cNvSpPr txBox="1"/>
          <p:nvPr>
            <p:ph idx="1" type="body"/>
          </p:nvPr>
        </p:nvSpPr>
        <p:spPr>
          <a:xfrm>
            <a:off x="144018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lt1"/>
              </a:buClr>
              <a:buSzPts val="1500"/>
              <a:buChar char="•"/>
              <a:defRPr>
                <a:latin typeface="Arial"/>
                <a:ea typeface="Arial"/>
                <a:cs typeface="Arial"/>
                <a:sym typeface="Arial"/>
              </a:defRPr>
            </a:lvl1pPr>
            <a:lvl2pPr indent="-317500" lvl="1" marL="914400" algn="l">
              <a:lnSpc>
                <a:spcPct val="90000"/>
              </a:lnSpc>
              <a:spcBef>
                <a:spcPts val="400"/>
              </a:spcBef>
              <a:spcAft>
                <a:spcPts val="0"/>
              </a:spcAft>
              <a:buClr>
                <a:schemeClr val="lt1"/>
              </a:buClr>
              <a:buSzPts val="1400"/>
              <a:buChar char="•"/>
              <a:defRPr>
                <a:latin typeface="Arial"/>
                <a:ea typeface="Arial"/>
                <a:cs typeface="Arial"/>
                <a:sym typeface="Arial"/>
              </a:defRPr>
            </a:lvl2pPr>
            <a:lvl3pPr indent="-304800" lvl="2" marL="1371600" algn="l">
              <a:lnSpc>
                <a:spcPct val="90000"/>
              </a:lnSpc>
              <a:spcBef>
                <a:spcPts val="400"/>
              </a:spcBef>
              <a:spcAft>
                <a:spcPts val="0"/>
              </a:spcAft>
              <a:buClr>
                <a:schemeClr val="lt1"/>
              </a:buClr>
              <a:buSzPts val="1200"/>
              <a:buChar char="•"/>
              <a:defRPr>
                <a:latin typeface="Arial"/>
                <a:ea typeface="Arial"/>
                <a:cs typeface="Arial"/>
                <a:sym typeface="Arial"/>
              </a:defRPr>
            </a:lvl3pPr>
            <a:lvl4pPr indent="-298450" lvl="3" marL="1828800" algn="l">
              <a:lnSpc>
                <a:spcPct val="90000"/>
              </a:lnSpc>
              <a:spcBef>
                <a:spcPts val="400"/>
              </a:spcBef>
              <a:spcAft>
                <a:spcPts val="0"/>
              </a:spcAft>
              <a:buClr>
                <a:schemeClr val="lt1"/>
              </a:buClr>
              <a:buSzPts val="1100"/>
              <a:buChar char="•"/>
              <a:defRPr>
                <a:latin typeface="Arial"/>
                <a:ea typeface="Arial"/>
                <a:cs typeface="Arial"/>
                <a:sym typeface="Arial"/>
              </a:defRPr>
            </a:lvl4pPr>
            <a:lvl5pPr indent="-298450" lvl="4" marL="2286000" algn="l">
              <a:lnSpc>
                <a:spcPct val="90000"/>
              </a:lnSpc>
              <a:spcBef>
                <a:spcPts val="400"/>
              </a:spcBef>
              <a:spcAft>
                <a:spcPts val="0"/>
              </a:spcAft>
              <a:buClr>
                <a:schemeClr val="lt1"/>
              </a:buClr>
              <a:buSzPts val="1100"/>
              <a:buChar char="•"/>
              <a:defRPr>
                <a:latin typeface="Arial"/>
                <a:ea typeface="Arial"/>
                <a:cs typeface="Arial"/>
                <a:sym typeface="Aria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0" name="Google Shape;70;p16"/>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6"/>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Google Shape;72;p16"/>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73" name="Google Shape;73;p16"/>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Arial"/>
              <a:buNone/>
            </a:pPr>
            <a:r>
              <a:rPr lang="en" sz="2700">
                <a:solidFill>
                  <a:schemeClr val="lt1"/>
                </a:solidFill>
                <a:latin typeface="Arial"/>
                <a:ea typeface="Arial"/>
                <a:cs typeface="Arial"/>
                <a:sym typeface="Arial"/>
              </a:rPr>
              <a:t>Click to edit Master title style</a:t>
            </a:r>
            <a:endParaRPr sz="1100"/>
          </a:p>
        </p:txBody>
      </p:sp>
      <p:sp>
        <p:nvSpPr>
          <p:cNvPr id="74" name="Google Shape;74;p16"/>
          <p:cNvSpPr txBox="1"/>
          <p:nvPr>
            <p:ph idx="2" type="body"/>
          </p:nvPr>
        </p:nvSpPr>
        <p:spPr>
          <a:xfrm>
            <a:off x="507873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lt1"/>
              </a:buClr>
              <a:buSzPts val="1500"/>
              <a:buChar char="•"/>
              <a:defRPr>
                <a:latin typeface="Arial"/>
                <a:ea typeface="Arial"/>
                <a:cs typeface="Arial"/>
                <a:sym typeface="Arial"/>
              </a:defRPr>
            </a:lvl1pPr>
            <a:lvl2pPr indent="-317500" lvl="1" marL="914400" algn="l">
              <a:lnSpc>
                <a:spcPct val="90000"/>
              </a:lnSpc>
              <a:spcBef>
                <a:spcPts val="400"/>
              </a:spcBef>
              <a:spcAft>
                <a:spcPts val="0"/>
              </a:spcAft>
              <a:buClr>
                <a:schemeClr val="lt1"/>
              </a:buClr>
              <a:buSzPts val="1400"/>
              <a:buChar char="•"/>
              <a:defRPr>
                <a:latin typeface="Arial"/>
                <a:ea typeface="Arial"/>
                <a:cs typeface="Arial"/>
                <a:sym typeface="Arial"/>
              </a:defRPr>
            </a:lvl2pPr>
            <a:lvl3pPr indent="-304800" lvl="2" marL="1371600" algn="l">
              <a:lnSpc>
                <a:spcPct val="90000"/>
              </a:lnSpc>
              <a:spcBef>
                <a:spcPts val="400"/>
              </a:spcBef>
              <a:spcAft>
                <a:spcPts val="0"/>
              </a:spcAft>
              <a:buClr>
                <a:schemeClr val="lt1"/>
              </a:buClr>
              <a:buSzPts val="1200"/>
              <a:buChar char="•"/>
              <a:defRPr>
                <a:latin typeface="Arial"/>
                <a:ea typeface="Arial"/>
                <a:cs typeface="Arial"/>
                <a:sym typeface="Arial"/>
              </a:defRPr>
            </a:lvl3pPr>
            <a:lvl4pPr indent="-298450" lvl="3" marL="1828800" algn="l">
              <a:lnSpc>
                <a:spcPct val="90000"/>
              </a:lnSpc>
              <a:spcBef>
                <a:spcPts val="400"/>
              </a:spcBef>
              <a:spcAft>
                <a:spcPts val="0"/>
              </a:spcAft>
              <a:buClr>
                <a:schemeClr val="lt1"/>
              </a:buClr>
              <a:buSzPts val="1100"/>
              <a:buChar char="•"/>
              <a:defRPr>
                <a:latin typeface="Arial"/>
                <a:ea typeface="Arial"/>
                <a:cs typeface="Arial"/>
                <a:sym typeface="Arial"/>
              </a:defRPr>
            </a:lvl4pPr>
            <a:lvl5pPr indent="-298450" lvl="4" marL="2286000" algn="l">
              <a:lnSpc>
                <a:spcPct val="90000"/>
              </a:lnSpc>
              <a:spcBef>
                <a:spcPts val="400"/>
              </a:spcBef>
              <a:spcAft>
                <a:spcPts val="0"/>
              </a:spcAft>
              <a:buClr>
                <a:schemeClr val="lt1"/>
              </a:buClr>
              <a:buSzPts val="1100"/>
              <a:buChar char="•"/>
              <a:defRPr>
                <a:latin typeface="Arial"/>
                <a:ea typeface="Arial"/>
                <a:cs typeface="Arial"/>
                <a:sym typeface="Aria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75" name="Shape 75"/>
        <p:cNvGrpSpPr/>
        <p:nvPr/>
      </p:nvGrpSpPr>
      <p:grpSpPr>
        <a:xfrm>
          <a:off x="0" y="0"/>
          <a:ext cx="0" cy="0"/>
          <a:chOff x="0" y="0"/>
          <a:chExt cx="0" cy="0"/>
        </a:xfrm>
      </p:grpSpPr>
      <p:pic>
        <p:nvPicPr>
          <p:cNvPr descr="A picture containing bird&#10;&#10;Description automatically generated" id="76" name="Google Shape;76;p17"/>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77" name="Google Shape;77;p17"/>
          <p:cNvSpPr txBox="1"/>
          <p:nvPr>
            <p:ph idx="1" type="body"/>
          </p:nvPr>
        </p:nvSpPr>
        <p:spPr>
          <a:xfrm>
            <a:off x="1438989" y="1260872"/>
            <a:ext cx="343662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800"/>
              <a:buNone/>
              <a:defRPr b="1" sz="1800"/>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78" name="Google Shape;78;p17"/>
          <p:cNvSpPr txBox="1"/>
          <p:nvPr>
            <p:ph idx="2" type="body"/>
          </p:nvPr>
        </p:nvSpPr>
        <p:spPr>
          <a:xfrm>
            <a:off x="5078730" y="1260872"/>
            <a:ext cx="343781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800"/>
              <a:buNone/>
              <a:defRPr b="1" sz="1800"/>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79" name="Google Shape;79;p17"/>
          <p:cNvSpPr txBox="1"/>
          <p:nvPr>
            <p:ph idx="10" type="dt"/>
          </p:nvPr>
        </p:nvSpPr>
        <p:spPr>
          <a:xfrm>
            <a:off x="134112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0" name="Google Shape;80;p17"/>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1" name="Google Shape;81;p17"/>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7"/>
          <p:cNvSpPr txBox="1"/>
          <p:nvPr>
            <p:ph idx="3" type="body"/>
          </p:nvPr>
        </p:nvSpPr>
        <p:spPr>
          <a:xfrm>
            <a:off x="1440180" y="2003822"/>
            <a:ext cx="3436620" cy="2240519"/>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3" name="Google Shape;83;p17"/>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Arial"/>
              <a:buNone/>
            </a:pPr>
            <a:r>
              <a:rPr lang="en" sz="2700">
                <a:solidFill>
                  <a:schemeClr val="lt1"/>
                </a:solidFill>
                <a:latin typeface="Arial"/>
                <a:ea typeface="Arial"/>
                <a:cs typeface="Arial"/>
                <a:sym typeface="Arial"/>
              </a:rPr>
              <a:t>Click to edit Master title style</a:t>
            </a:r>
            <a:endParaRPr sz="1100"/>
          </a:p>
        </p:txBody>
      </p:sp>
      <p:sp>
        <p:nvSpPr>
          <p:cNvPr id="84" name="Google Shape;84;p17"/>
          <p:cNvSpPr txBox="1"/>
          <p:nvPr>
            <p:ph idx="4" type="body"/>
          </p:nvPr>
        </p:nvSpPr>
        <p:spPr>
          <a:xfrm>
            <a:off x="5078730" y="2003822"/>
            <a:ext cx="3436620" cy="2240519"/>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showMasterSp="0">
  <p:cSld name="1_Title and Content">
    <p:spTree>
      <p:nvGrpSpPr>
        <p:cNvPr id="85" name="Shape 85"/>
        <p:cNvGrpSpPr/>
        <p:nvPr/>
      </p:nvGrpSpPr>
      <p:grpSpPr>
        <a:xfrm>
          <a:off x="0" y="0"/>
          <a:ext cx="0" cy="0"/>
          <a:chOff x="0" y="0"/>
          <a:chExt cx="0" cy="0"/>
        </a:xfrm>
      </p:grpSpPr>
      <p:pic>
        <p:nvPicPr>
          <p:cNvPr descr="A picture containing yellow, food, table&#10;&#10;Description automatically generated" id="86" name="Google Shape;86;p1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87" name="Google Shape;87;p18"/>
          <p:cNvSpPr txBox="1"/>
          <p:nvPr>
            <p:ph type="title"/>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l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8" name="Google Shape;88;p18"/>
          <p:cNvSpPr txBox="1"/>
          <p:nvPr>
            <p:ph idx="1" type="body"/>
          </p:nvPr>
        </p:nvSpPr>
        <p:spPr>
          <a:xfrm>
            <a:off x="1440180" y="1369219"/>
            <a:ext cx="7075170" cy="296656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8"/>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0" name="Google Shape;90;p18"/>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1" name="Google Shape;91;p18"/>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D8D8D8"/>
                </a:solidFill>
                <a:latin typeface="Arial"/>
                <a:ea typeface="Arial"/>
                <a:cs typeface="Arial"/>
                <a:sym typeface="Arial"/>
              </a:defRPr>
            </a:lvl1pPr>
            <a:lvl2pPr indent="0" lvl="1" marL="0" algn="r">
              <a:spcBef>
                <a:spcPts val="0"/>
              </a:spcBef>
              <a:buNone/>
              <a:defRPr sz="900">
                <a:solidFill>
                  <a:srgbClr val="D8D8D8"/>
                </a:solidFill>
                <a:latin typeface="Arial"/>
                <a:ea typeface="Arial"/>
                <a:cs typeface="Arial"/>
                <a:sym typeface="Arial"/>
              </a:defRPr>
            </a:lvl2pPr>
            <a:lvl3pPr indent="0" lvl="2" marL="0" algn="r">
              <a:spcBef>
                <a:spcPts val="0"/>
              </a:spcBef>
              <a:buNone/>
              <a:defRPr sz="900">
                <a:solidFill>
                  <a:srgbClr val="D8D8D8"/>
                </a:solidFill>
                <a:latin typeface="Arial"/>
                <a:ea typeface="Arial"/>
                <a:cs typeface="Arial"/>
                <a:sym typeface="Arial"/>
              </a:defRPr>
            </a:lvl3pPr>
            <a:lvl4pPr indent="0" lvl="3" marL="0" algn="r">
              <a:spcBef>
                <a:spcPts val="0"/>
              </a:spcBef>
              <a:buNone/>
              <a:defRPr sz="900">
                <a:solidFill>
                  <a:srgbClr val="D8D8D8"/>
                </a:solidFill>
                <a:latin typeface="Arial"/>
                <a:ea typeface="Arial"/>
                <a:cs typeface="Arial"/>
                <a:sym typeface="Arial"/>
              </a:defRPr>
            </a:lvl4pPr>
            <a:lvl5pPr indent="0" lvl="4" marL="0" algn="r">
              <a:spcBef>
                <a:spcPts val="0"/>
              </a:spcBef>
              <a:buNone/>
              <a:defRPr sz="900">
                <a:solidFill>
                  <a:srgbClr val="D8D8D8"/>
                </a:solidFill>
                <a:latin typeface="Arial"/>
                <a:ea typeface="Arial"/>
                <a:cs typeface="Arial"/>
                <a:sym typeface="Arial"/>
              </a:defRPr>
            </a:lvl5pPr>
            <a:lvl6pPr indent="0" lvl="5" marL="0" algn="r">
              <a:spcBef>
                <a:spcPts val="0"/>
              </a:spcBef>
              <a:buNone/>
              <a:defRPr sz="900">
                <a:solidFill>
                  <a:srgbClr val="D8D8D8"/>
                </a:solidFill>
                <a:latin typeface="Arial"/>
                <a:ea typeface="Arial"/>
                <a:cs typeface="Arial"/>
                <a:sym typeface="Arial"/>
              </a:defRPr>
            </a:lvl6pPr>
            <a:lvl7pPr indent="0" lvl="6" marL="0" algn="r">
              <a:spcBef>
                <a:spcPts val="0"/>
              </a:spcBef>
              <a:buNone/>
              <a:defRPr sz="900">
                <a:solidFill>
                  <a:srgbClr val="D8D8D8"/>
                </a:solidFill>
                <a:latin typeface="Arial"/>
                <a:ea typeface="Arial"/>
                <a:cs typeface="Arial"/>
                <a:sym typeface="Arial"/>
              </a:defRPr>
            </a:lvl7pPr>
            <a:lvl8pPr indent="0" lvl="7" marL="0" algn="r">
              <a:spcBef>
                <a:spcPts val="0"/>
              </a:spcBef>
              <a:buNone/>
              <a:defRPr sz="900">
                <a:solidFill>
                  <a:srgbClr val="D8D8D8"/>
                </a:solidFill>
                <a:latin typeface="Arial"/>
                <a:ea typeface="Arial"/>
                <a:cs typeface="Arial"/>
                <a:sym typeface="Arial"/>
              </a:defRPr>
            </a:lvl8pPr>
            <a:lvl9pPr indent="0" lvl="8" marL="0" algn="r">
              <a:spcBef>
                <a:spcPts val="0"/>
              </a:spcBef>
              <a:buNone/>
              <a:defRPr sz="900">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92" name="Shape 92"/>
        <p:cNvGrpSpPr/>
        <p:nvPr/>
      </p:nvGrpSpPr>
      <p:grpSpPr>
        <a:xfrm>
          <a:off x="0" y="0"/>
          <a:ext cx="0" cy="0"/>
          <a:chOff x="0" y="0"/>
          <a:chExt cx="0" cy="0"/>
        </a:xfrm>
      </p:grpSpPr>
      <p:pic>
        <p:nvPicPr>
          <p:cNvPr descr="A picture containing yellow, food, table&#10;&#10;Description automatically generated" id="93" name="Google Shape;93;p1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94" name="Google Shape;94;p19"/>
          <p:cNvSpPr txBox="1"/>
          <p:nvPr>
            <p:ph idx="1" type="body"/>
          </p:nvPr>
        </p:nvSpPr>
        <p:spPr>
          <a:xfrm>
            <a:off x="1440180" y="1369219"/>
            <a:ext cx="3436620" cy="287512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9"/>
          <p:cNvSpPr txBox="1"/>
          <p:nvPr>
            <p:ph idx="10" type="dt"/>
          </p:nvPr>
        </p:nvSpPr>
        <p:spPr>
          <a:xfrm>
            <a:off x="1442338" y="4767262"/>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6" name="Google Shape;96;p19"/>
          <p:cNvSpPr txBox="1"/>
          <p:nvPr>
            <p:ph idx="11" type="ftr"/>
          </p:nvPr>
        </p:nvSpPr>
        <p:spPr>
          <a:xfrm>
            <a:off x="3642613"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19"/>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D8D8D8"/>
                </a:solidFill>
                <a:latin typeface="Arial"/>
                <a:ea typeface="Arial"/>
                <a:cs typeface="Arial"/>
                <a:sym typeface="Arial"/>
              </a:defRPr>
            </a:lvl1pPr>
            <a:lvl2pPr indent="0" lvl="1" marL="0" algn="r">
              <a:spcBef>
                <a:spcPts val="0"/>
              </a:spcBef>
              <a:buNone/>
              <a:defRPr sz="900">
                <a:solidFill>
                  <a:srgbClr val="D8D8D8"/>
                </a:solidFill>
                <a:latin typeface="Arial"/>
                <a:ea typeface="Arial"/>
                <a:cs typeface="Arial"/>
                <a:sym typeface="Arial"/>
              </a:defRPr>
            </a:lvl2pPr>
            <a:lvl3pPr indent="0" lvl="2" marL="0" algn="r">
              <a:spcBef>
                <a:spcPts val="0"/>
              </a:spcBef>
              <a:buNone/>
              <a:defRPr sz="900">
                <a:solidFill>
                  <a:srgbClr val="D8D8D8"/>
                </a:solidFill>
                <a:latin typeface="Arial"/>
                <a:ea typeface="Arial"/>
                <a:cs typeface="Arial"/>
                <a:sym typeface="Arial"/>
              </a:defRPr>
            </a:lvl3pPr>
            <a:lvl4pPr indent="0" lvl="3" marL="0" algn="r">
              <a:spcBef>
                <a:spcPts val="0"/>
              </a:spcBef>
              <a:buNone/>
              <a:defRPr sz="900">
                <a:solidFill>
                  <a:srgbClr val="D8D8D8"/>
                </a:solidFill>
                <a:latin typeface="Arial"/>
                <a:ea typeface="Arial"/>
                <a:cs typeface="Arial"/>
                <a:sym typeface="Arial"/>
              </a:defRPr>
            </a:lvl4pPr>
            <a:lvl5pPr indent="0" lvl="4" marL="0" algn="r">
              <a:spcBef>
                <a:spcPts val="0"/>
              </a:spcBef>
              <a:buNone/>
              <a:defRPr sz="900">
                <a:solidFill>
                  <a:srgbClr val="D8D8D8"/>
                </a:solidFill>
                <a:latin typeface="Arial"/>
                <a:ea typeface="Arial"/>
                <a:cs typeface="Arial"/>
                <a:sym typeface="Arial"/>
              </a:defRPr>
            </a:lvl5pPr>
            <a:lvl6pPr indent="0" lvl="5" marL="0" algn="r">
              <a:spcBef>
                <a:spcPts val="0"/>
              </a:spcBef>
              <a:buNone/>
              <a:defRPr sz="900">
                <a:solidFill>
                  <a:srgbClr val="D8D8D8"/>
                </a:solidFill>
                <a:latin typeface="Arial"/>
                <a:ea typeface="Arial"/>
                <a:cs typeface="Arial"/>
                <a:sym typeface="Arial"/>
              </a:defRPr>
            </a:lvl6pPr>
            <a:lvl7pPr indent="0" lvl="6" marL="0" algn="r">
              <a:spcBef>
                <a:spcPts val="0"/>
              </a:spcBef>
              <a:buNone/>
              <a:defRPr sz="900">
                <a:solidFill>
                  <a:srgbClr val="D8D8D8"/>
                </a:solidFill>
                <a:latin typeface="Arial"/>
                <a:ea typeface="Arial"/>
                <a:cs typeface="Arial"/>
                <a:sym typeface="Arial"/>
              </a:defRPr>
            </a:lvl7pPr>
            <a:lvl8pPr indent="0" lvl="7" marL="0" algn="r">
              <a:spcBef>
                <a:spcPts val="0"/>
              </a:spcBef>
              <a:buNone/>
              <a:defRPr sz="900">
                <a:solidFill>
                  <a:srgbClr val="D8D8D8"/>
                </a:solidFill>
                <a:latin typeface="Arial"/>
                <a:ea typeface="Arial"/>
                <a:cs typeface="Arial"/>
                <a:sym typeface="Arial"/>
              </a:defRPr>
            </a:lvl8pPr>
            <a:lvl9pPr indent="0" lvl="8" marL="0" algn="r">
              <a:spcBef>
                <a:spcPts val="0"/>
              </a:spcBef>
              <a:buNone/>
              <a:defRPr sz="900">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8" name="Google Shape;98;p19"/>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Arial"/>
              <a:buNone/>
            </a:pPr>
            <a:r>
              <a:rPr lang="en" sz="2700">
                <a:solidFill>
                  <a:schemeClr val="lt1"/>
                </a:solidFill>
                <a:latin typeface="Arial"/>
                <a:ea typeface="Arial"/>
                <a:cs typeface="Arial"/>
                <a:sym typeface="Arial"/>
              </a:rPr>
              <a:t>Click to edit Master title style</a:t>
            </a:r>
            <a:endParaRPr sz="1100"/>
          </a:p>
        </p:txBody>
      </p:sp>
      <p:sp>
        <p:nvSpPr>
          <p:cNvPr id="99" name="Google Shape;99;p19"/>
          <p:cNvSpPr txBox="1"/>
          <p:nvPr>
            <p:ph idx="2" type="body"/>
          </p:nvPr>
        </p:nvSpPr>
        <p:spPr>
          <a:xfrm>
            <a:off x="5078730" y="1369219"/>
            <a:ext cx="3436620" cy="287512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showMasterSp="0">
  <p:cSld name="1_Comparison">
    <p:spTree>
      <p:nvGrpSpPr>
        <p:cNvPr id="100" name="Shape 100"/>
        <p:cNvGrpSpPr/>
        <p:nvPr/>
      </p:nvGrpSpPr>
      <p:grpSpPr>
        <a:xfrm>
          <a:off x="0" y="0"/>
          <a:ext cx="0" cy="0"/>
          <a:chOff x="0" y="0"/>
          <a:chExt cx="0" cy="0"/>
        </a:xfrm>
      </p:grpSpPr>
      <p:pic>
        <p:nvPicPr>
          <p:cNvPr descr="A picture containing yellow, food, table&#10;&#10;Description automatically generated" id="101" name="Google Shape;101;p2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02" name="Google Shape;102;p20"/>
          <p:cNvSpPr txBox="1"/>
          <p:nvPr>
            <p:ph idx="1" type="body"/>
          </p:nvPr>
        </p:nvSpPr>
        <p:spPr>
          <a:xfrm>
            <a:off x="1438989" y="1260872"/>
            <a:ext cx="343662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800"/>
              <a:buNone/>
              <a:defRPr b="1" sz="1800"/>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03" name="Google Shape;103;p20"/>
          <p:cNvSpPr txBox="1"/>
          <p:nvPr>
            <p:ph idx="2" type="body"/>
          </p:nvPr>
        </p:nvSpPr>
        <p:spPr>
          <a:xfrm>
            <a:off x="5078730" y="1260872"/>
            <a:ext cx="343781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800"/>
              <a:buNone/>
              <a:defRPr b="1" sz="1800"/>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04" name="Google Shape;104;p20"/>
          <p:cNvSpPr txBox="1"/>
          <p:nvPr>
            <p:ph idx="10" type="dt"/>
          </p:nvPr>
        </p:nvSpPr>
        <p:spPr>
          <a:xfrm>
            <a:off x="134112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5" name="Google Shape;105;p20"/>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D8D8D8"/>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6" name="Google Shape;106;p20"/>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D8D8D8"/>
                </a:solidFill>
                <a:latin typeface="Arial"/>
                <a:ea typeface="Arial"/>
                <a:cs typeface="Arial"/>
                <a:sym typeface="Arial"/>
              </a:defRPr>
            </a:lvl1pPr>
            <a:lvl2pPr indent="0" lvl="1" marL="0" algn="r">
              <a:spcBef>
                <a:spcPts val="0"/>
              </a:spcBef>
              <a:buNone/>
              <a:defRPr sz="900">
                <a:solidFill>
                  <a:srgbClr val="D8D8D8"/>
                </a:solidFill>
                <a:latin typeface="Arial"/>
                <a:ea typeface="Arial"/>
                <a:cs typeface="Arial"/>
                <a:sym typeface="Arial"/>
              </a:defRPr>
            </a:lvl2pPr>
            <a:lvl3pPr indent="0" lvl="2" marL="0" algn="r">
              <a:spcBef>
                <a:spcPts val="0"/>
              </a:spcBef>
              <a:buNone/>
              <a:defRPr sz="900">
                <a:solidFill>
                  <a:srgbClr val="D8D8D8"/>
                </a:solidFill>
                <a:latin typeface="Arial"/>
                <a:ea typeface="Arial"/>
                <a:cs typeface="Arial"/>
                <a:sym typeface="Arial"/>
              </a:defRPr>
            </a:lvl3pPr>
            <a:lvl4pPr indent="0" lvl="3" marL="0" algn="r">
              <a:spcBef>
                <a:spcPts val="0"/>
              </a:spcBef>
              <a:buNone/>
              <a:defRPr sz="900">
                <a:solidFill>
                  <a:srgbClr val="D8D8D8"/>
                </a:solidFill>
                <a:latin typeface="Arial"/>
                <a:ea typeface="Arial"/>
                <a:cs typeface="Arial"/>
                <a:sym typeface="Arial"/>
              </a:defRPr>
            </a:lvl4pPr>
            <a:lvl5pPr indent="0" lvl="4" marL="0" algn="r">
              <a:spcBef>
                <a:spcPts val="0"/>
              </a:spcBef>
              <a:buNone/>
              <a:defRPr sz="900">
                <a:solidFill>
                  <a:srgbClr val="D8D8D8"/>
                </a:solidFill>
                <a:latin typeface="Arial"/>
                <a:ea typeface="Arial"/>
                <a:cs typeface="Arial"/>
                <a:sym typeface="Arial"/>
              </a:defRPr>
            </a:lvl5pPr>
            <a:lvl6pPr indent="0" lvl="5" marL="0" algn="r">
              <a:spcBef>
                <a:spcPts val="0"/>
              </a:spcBef>
              <a:buNone/>
              <a:defRPr sz="900">
                <a:solidFill>
                  <a:srgbClr val="D8D8D8"/>
                </a:solidFill>
                <a:latin typeface="Arial"/>
                <a:ea typeface="Arial"/>
                <a:cs typeface="Arial"/>
                <a:sym typeface="Arial"/>
              </a:defRPr>
            </a:lvl6pPr>
            <a:lvl7pPr indent="0" lvl="6" marL="0" algn="r">
              <a:spcBef>
                <a:spcPts val="0"/>
              </a:spcBef>
              <a:buNone/>
              <a:defRPr sz="900">
                <a:solidFill>
                  <a:srgbClr val="D8D8D8"/>
                </a:solidFill>
                <a:latin typeface="Arial"/>
                <a:ea typeface="Arial"/>
                <a:cs typeface="Arial"/>
                <a:sym typeface="Arial"/>
              </a:defRPr>
            </a:lvl7pPr>
            <a:lvl8pPr indent="0" lvl="7" marL="0" algn="r">
              <a:spcBef>
                <a:spcPts val="0"/>
              </a:spcBef>
              <a:buNone/>
              <a:defRPr sz="900">
                <a:solidFill>
                  <a:srgbClr val="D8D8D8"/>
                </a:solidFill>
                <a:latin typeface="Arial"/>
                <a:ea typeface="Arial"/>
                <a:cs typeface="Arial"/>
                <a:sym typeface="Arial"/>
              </a:defRPr>
            </a:lvl8pPr>
            <a:lvl9pPr indent="0" lvl="8" marL="0" algn="r">
              <a:spcBef>
                <a:spcPts val="0"/>
              </a:spcBef>
              <a:buNone/>
              <a:defRPr sz="900">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7" name="Google Shape;107;p20"/>
          <p:cNvSpPr txBox="1"/>
          <p:nvPr>
            <p:ph idx="3" type="body"/>
          </p:nvPr>
        </p:nvSpPr>
        <p:spPr>
          <a:xfrm>
            <a:off x="1440180" y="2003822"/>
            <a:ext cx="3436620" cy="2240519"/>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8" name="Google Shape;108;p20"/>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Arial"/>
              <a:buNone/>
            </a:pPr>
            <a:r>
              <a:rPr lang="en" sz="2700">
                <a:solidFill>
                  <a:schemeClr val="lt1"/>
                </a:solidFill>
                <a:latin typeface="Arial"/>
                <a:ea typeface="Arial"/>
                <a:cs typeface="Arial"/>
                <a:sym typeface="Arial"/>
              </a:rPr>
              <a:t>Click to edit Master title style</a:t>
            </a:r>
            <a:endParaRPr sz="1100"/>
          </a:p>
        </p:txBody>
      </p:sp>
      <p:sp>
        <p:nvSpPr>
          <p:cNvPr id="109" name="Google Shape;109;p20"/>
          <p:cNvSpPr txBox="1"/>
          <p:nvPr>
            <p:ph idx="4" type="body"/>
          </p:nvPr>
        </p:nvSpPr>
        <p:spPr>
          <a:xfrm>
            <a:off x="5078730" y="2003822"/>
            <a:ext cx="3436620" cy="2240519"/>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10" name="Shape 110"/>
        <p:cNvGrpSpPr/>
        <p:nvPr/>
      </p:nvGrpSpPr>
      <p:grpSpPr>
        <a:xfrm>
          <a:off x="0" y="0"/>
          <a:ext cx="0" cy="0"/>
          <a:chOff x="0" y="0"/>
          <a:chExt cx="0" cy="0"/>
        </a:xfrm>
      </p:grpSpPr>
      <p:pic>
        <p:nvPicPr>
          <p:cNvPr descr="A close up of a logo&#10;&#10;Description automatically generated" id="111" name="Google Shape;111;p21"/>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12" name="Google Shape;112;p21"/>
          <p:cNvSpPr txBox="1"/>
          <p:nvPr>
            <p:ph type="title"/>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1"/>
              </a:buClr>
              <a:buSzPts val="2700"/>
              <a:buFont typeface="Arial"/>
              <a:buNone/>
              <a:defRPr>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3" name="Google Shape;113;p21"/>
          <p:cNvSpPr txBox="1"/>
          <p:nvPr>
            <p:ph idx="1" type="body"/>
          </p:nvPr>
        </p:nvSpPr>
        <p:spPr>
          <a:xfrm>
            <a:off x="1440180" y="1369219"/>
            <a:ext cx="7075170" cy="296656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1"/>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5" name="Google Shape;115;p21"/>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6" name="Google Shape;116;p21"/>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17" name="Shape 117"/>
        <p:cNvGrpSpPr/>
        <p:nvPr/>
      </p:nvGrpSpPr>
      <p:grpSpPr>
        <a:xfrm>
          <a:off x="0" y="0"/>
          <a:ext cx="0" cy="0"/>
          <a:chOff x="0" y="0"/>
          <a:chExt cx="0" cy="0"/>
        </a:xfrm>
      </p:grpSpPr>
      <p:pic>
        <p:nvPicPr>
          <p:cNvPr descr="A close up of a logo&#10;&#10;Description automatically generated" id="118" name="Google Shape;118;p22"/>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19" name="Google Shape;119;p22"/>
          <p:cNvSpPr txBox="1"/>
          <p:nvPr>
            <p:ph idx="1" type="body"/>
          </p:nvPr>
        </p:nvSpPr>
        <p:spPr>
          <a:xfrm>
            <a:off x="144018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0" name="Google Shape;120;p22"/>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1" name="Google Shape;121;p22"/>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2" name="Google Shape;122;p22"/>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23" name="Google Shape;123;p22"/>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accent1"/>
              </a:buClr>
              <a:buSzPts val="2700"/>
              <a:buFont typeface="Arial"/>
              <a:buNone/>
            </a:pPr>
            <a:r>
              <a:rPr lang="en" sz="2700">
                <a:solidFill>
                  <a:schemeClr val="accent1"/>
                </a:solidFill>
                <a:latin typeface="Arial"/>
                <a:ea typeface="Arial"/>
                <a:cs typeface="Arial"/>
                <a:sym typeface="Arial"/>
              </a:rPr>
              <a:t>Click to edit Master title style</a:t>
            </a:r>
            <a:endParaRPr sz="1100"/>
          </a:p>
        </p:txBody>
      </p:sp>
      <p:sp>
        <p:nvSpPr>
          <p:cNvPr id="124" name="Google Shape;124;p22"/>
          <p:cNvSpPr txBox="1"/>
          <p:nvPr>
            <p:ph idx="2" type="body"/>
          </p:nvPr>
        </p:nvSpPr>
        <p:spPr>
          <a:xfrm>
            <a:off x="507873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25" name="Shape 125"/>
        <p:cNvGrpSpPr/>
        <p:nvPr/>
      </p:nvGrpSpPr>
      <p:grpSpPr>
        <a:xfrm>
          <a:off x="0" y="0"/>
          <a:ext cx="0" cy="0"/>
          <a:chOff x="0" y="0"/>
          <a:chExt cx="0" cy="0"/>
        </a:xfrm>
      </p:grpSpPr>
      <p:pic>
        <p:nvPicPr>
          <p:cNvPr descr="A close up of a logo&#10;&#10;Description automatically generated" id="126" name="Google Shape;126;p2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27" name="Google Shape;127;p23"/>
          <p:cNvSpPr txBox="1"/>
          <p:nvPr>
            <p:ph idx="1" type="body"/>
          </p:nvPr>
        </p:nvSpPr>
        <p:spPr>
          <a:xfrm>
            <a:off x="1438989" y="1260872"/>
            <a:ext cx="343662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accent1"/>
              </a:buClr>
              <a:buSzPts val="1800"/>
              <a:buNone/>
              <a:defRPr b="1" sz="1800">
                <a:solidFill>
                  <a:schemeClr val="accent1"/>
                </a:solidFill>
              </a:defRPr>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28" name="Google Shape;128;p23"/>
          <p:cNvSpPr txBox="1"/>
          <p:nvPr>
            <p:ph idx="2" type="body"/>
          </p:nvPr>
        </p:nvSpPr>
        <p:spPr>
          <a:xfrm>
            <a:off x="5078730" y="1260872"/>
            <a:ext cx="343781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accent1"/>
              </a:buClr>
              <a:buSzPts val="1800"/>
              <a:buNone/>
              <a:defRPr b="1" sz="1800">
                <a:solidFill>
                  <a:schemeClr val="accent1"/>
                </a:solidFill>
              </a:defRPr>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29" name="Google Shape;129;p23"/>
          <p:cNvSpPr txBox="1"/>
          <p:nvPr>
            <p:ph idx="10" type="dt"/>
          </p:nvPr>
        </p:nvSpPr>
        <p:spPr>
          <a:xfrm>
            <a:off x="134112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0" name="Google Shape;130;p23"/>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1" name="Google Shape;131;p23"/>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32" name="Google Shape;132;p23"/>
          <p:cNvSpPr txBox="1"/>
          <p:nvPr>
            <p:ph idx="3" type="body"/>
          </p:nvPr>
        </p:nvSpPr>
        <p:spPr>
          <a:xfrm>
            <a:off x="1440180" y="2003822"/>
            <a:ext cx="3436620" cy="2240519"/>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3"/>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accent1"/>
              </a:buClr>
              <a:buSzPts val="2700"/>
              <a:buFont typeface="Arial"/>
              <a:buNone/>
            </a:pPr>
            <a:r>
              <a:rPr lang="en" sz="2700">
                <a:solidFill>
                  <a:schemeClr val="accent1"/>
                </a:solidFill>
                <a:latin typeface="Arial"/>
                <a:ea typeface="Arial"/>
                <a:cs typeface="Arial"/>
                <a:sym typeface="Arial"/>
              </a:rPr>
              <a:t>Click to edit Master title style</a:t>
            </a:r>
            <a:endParaRPr sz="1100"/>
          </a:p>
        </p:txBody>
      </p:sp>
      <p:sp>
        <p:nvSpPr>
          <p:cNvPr id="134" name="Google Shape;134;p23"/>
          <p:cNvSpPr txBox="1"/>
          <p:nvPr>
            <p:ph idx="4" type="body"/>
          </p:nvPr>
        </p:nvSpPr>
        <p:spPr>
          <a:xfrm>
            <a:off x="5078730" y="2003822"/>
            <a:ext cx="3436620" cy="2240519"/>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showMasterSp="0">
  <p:cSld name="3_Title and Content">
    <p:spTree>
      <p:nvGrpSpPr>
        <p:cNvPr id="135" name="Shape 135"/>
        <p:cNvGrpSpPr/>
        <p:nvPr/>
      </p:nvGrpSpPr>
      <p:grpSpPr>
        <a:xfrm>
          <a:off x="0" y="0"/>
          <a:ext cx="0" cy="0"/>
          <a:chOff x="0" y="0"/>
          <a:chExt cx="0" cy="0"/>
        </a:xfrm>
      </p:grpSpPr>
      <p:pic>
        <p:nvPicPr>
          <p:cNvPr descr="A picture containing sitting, water, man, black&#10;&#10;Description automatically generated" id="136" name="Google Shape;136;p2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37" name="Google Shape;137;p24"/>
          <p:cNvSpPr txBox="1"/>
          <p:nvPr>
            <p:ph type="title"/>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1"/>
              </a:buClr>
              <a:buSzPts val="2700"/>
              <a:buFont typeface="Arial"/>
              <a:buNone/>
              <a:defRPr>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8" name="Google Shape;138;p24"/>
          <p:cNvSpPr txBox="1"/>
          <p:nvPr>
            <p:ph idx="1" type="body"/>
          </p:nvPr>
        </p:nvSpPr>
        <p:spPr>
          <a:xfrm>
            <a:off x="1440180" y="1369219"/>
            <a:ext cx="7075170" cy="296656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4"/>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0" name="Google Shape;140;p24"/>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1" name="Google Shape;141;p24"/>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3F3F3F"/>
                </a:solidFill>
                <a:latin typeface="Arial"/>
                <a:ea typeface="Arial"/>
                <a:cs typeface="Arial"/>
                <a:sym typeface="Arial"/>
              </a:defRPr>
            </a:lvl1pPr>
            <a:lvl2pPr indent="0" lvl="1" marL="0" algn="r">
              <a:spcBef>
                <a:spcPts val="0"/>
              </a:spcBef>
              <a:buNone/>
              <a:defRPr sz="900">
                <a:solidFill>
                  <a:srgbClr val="3F3F3F"/>
                </a:solidFill>
                <a:latin typeface="Arial"/>
                <a:ea typeface="Arial"/>
                <a:cs typeface="Arial"/>
                <a:sym typeface="Arial"/>
              </a:defRPr>
            </a:lvl2pPr>
            <a:lvl3pPr indent="0" lvl="2" marL="0" algn="r">
              <a:spcBef>
                <a:spcPts val="0"/>
              </a:spcBef>
              <a:buNone/>
              <a:defRPr sz="900">
                <a:solidFill>
                  <a:srgbClr val="3F3F3F"/>
                </a:solidFill>
                <a:latin typeface="Arial"/>
                <a:ea typeface="Arial"/>
                <a:cs typeface="Arial"/>
                <a:sym typeface="Arial"/>
              </a:defRPr>
            </a:lvl3pPr>
            <a:lvl4pPr indent="0" lvl="3" marL="0" algn="r">
              <a:spcBef>
                <a:spcPts val="0"/>
              </a:spcBef>
              <a:buNone/>
              <a:defRPr sz="900">
                <a:solidFill>
                  <a:srgbClr val="3F3F3F"/>
                </a:solidFill>
                <a:latin typeface="Arial"/>
                <a:ea typeface="Arial"/>
                <a:cs typeface="Arial"/>
                <a:sym typeface="Arial"/>
              </a:defRPr>
            </a:lvl4pPr>
            <a:lvl5pPr indent="0" lvl="4" marL="0" algn="r">
              <a:spcBef>
                <a:spcPts val="0"/>
              </a:spcBef>
              <a:buNone/>
              <a:defRPr sz="900">
                <a:solidFill>
                  <a:srgbClr val="3F3F3F"/>
                </a:solidFill>
                <a:latin typeface="Arial"/>
                <a:ea typeface="Arial"/>
                <a:cs typeface="Arial"/>
                <a:sym typeface="Arial"/>
              </a:defRPr>
            </a:lvl5pPr>
            <a:lvl6pPr indent="0" lvl="5" marL="0" algn="r">
              <a:spcBef>
                <a:spcPts val="0"/>
              </a:spcBef>
              <a:buNone/>
              <a:defRPr sz="900">
                <a:solidFill>
                  <a:srgbClr val="3F3F3F"/>
                </a:solidFill>
                <a:latin typeface="Arial"/>
                <a:ea typeface="Arial"/>
                <a:cs typeface="Arial"/>
                <a:sym typeface="Arial"/>
              </a:defRPr>
            </a:lvl6pPr>
            <a:lvl7pPr indent="0" lvl="6" marL="0" algn="r">
              <a:spcBef>
                <a:spcPts val="0"/>
              </a:spcBef>
              <a:buNone/>
              <a:defRPr sz="900">
                <a:solidFill>
                  <a:srgbClr val="3F3F3F"/>
                </a:solidFill>
                <a:latin typeface="Arial"/>
                <a:ea typeface="Arial"/>
                <a:cs typeface="Arial"/>
                <a:sym typeface="Arial"/>
              </a:defRPr>
            </a:lvl7pPr>
            <a:lvl8pPr indent="0" lvl="7" marL="0" algn="r">
              <a:spcBef>
                <a:spcPts val="0"/>
              </a:spcBef>
              <a:buNone/>
              <a:defRPr sz="900">
                <a:solidFill>
                  <a:srgbClr val="3F3F3F"/>
                </a:solidFill>
                <a:latin typeface="Arial"/>
                <a:ea typeface="Arial"/>
                <a:cs typeface="Arial"/>
                <a:sym typeface="Arial"/>
              </a:defRPr>
            </a:lvl8pPr>
            <a:lvl9pPr indent="0" lvl="8" marL="0" algn="r">
              <a:spcBef>
                <a:spcPts val="0"/>
              </a:spcBef>
              <a:buNone/>
              <a:defRPr sz="900">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showMasterSp="0">
  <p:cSld name="3_Two Content">
    <p:spTree>
      <p:nvGrpSpPr>
        <p:cNvPr id="142" name="Shape 142"/>
        <p:cNvGrpSpPr/>
        <p:nvPr/>
      </p:nvGrpSpPr>
      <p:grpSpPr>
        <a:xfrm>
          <a:off x="0" y="0"/>
          <a:ext cx="0" cy="0"/>
          <a:chOff x="0" y="0"/>
          <a:chExt cx="0" cy="0"/>
        </a:xfrm>
      </p:grpSpPr>
      <p:pic>
        <p:nvPicPr>
          <p:cNvPr descr="A picture containing sitting, water, man, black&#10;&#10;Description automatically generated" id="143" name="Google Shape;143;p2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44" name="Google Shape;144;p25"/>
          <p:cNvSpPr txBox="1"/>
          <p:nvPr>
            <p:ph idx="1" type="body"/>
          </p:nvPr>
        </p:nvSpPr>
        <p:spPr>
          <a:xfrm>
            <a:off x="144018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5"/>
          <p:cNvSpPr txBox="1"/>
          <p:nvPr>
            <p:ph idx="10" type="dt"/>
          </p:nvPr>
        </p:nvSpPr>
        <p:spPr>
          <a:xfrm>
            <a:off x="1440180" y="4767263"/>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6" name="Google Shape;146;p25"/>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7" name="Google Shape;147;p25"/>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3F3F3F"/>
                </a:solidFill>
                <a:latin typeface="Arial"/>
                <a:ea typeface="Arial"/>
                <a:cs typeface="Arial"/>
                <a:sym typeface="Arial"/>
              </a:defRPr>
            </a:lvl1pPr>
            <a:lvl2pPr indent="0" lvl="1" marL="0" algn="r">
              <a:spcBef>
                <a:spcPts val="0"/>
              </a:spcBef>
              <a:buNone/>
              <a:defRPr sz="900">
                <a:solidFill>
                  <a:srgbClr val="3F3F3F"/>
                </a:solidFill>
                <a:latin typeface="Arial"/>
                <a:ea typeface="Arial"/>
                <a:cs typeface="Arial"/>
                <a:sym typeface="Arial"/>
              </a:defRPr>
            </a:lvl2pPr>
            <a:lvl3pPr indent="0" lvl="2" marL="0" algn="r">
              <a:spcBef>
                <a:spcPts val="0"/>
              </a:spcBef>
              <a:buNone/>
              <a:defRPr sz="900">
                <a:solidFill>
                  <a:srgbClr val="3F3F3F"/>
                </a:solidFill>
                <a:latin typeface="Arial"/>
                <a:ea typeface="Arial"/>
                <a:cs typeface="Arial"/>
                <a:sym typeface="Arial"/>
              </a:defRPr>
            </a:lvl3pPr>
            <a:lvl4pPr indent="0" lvl="3" marL="0" algn="r">
              <a:spcBef>
                <a:spcPts val="0"/>
              </a:spcBef>
              <a:buNone/>
              <a:defRPr sz="900">
                <a:solidFill>
                  <a:srgbClr val="3F3F3F"/>
                </a:solidFill>
                <a:latin typeface="Arial"/>
                <a:ea typeface="Arial"/>
                <a:cs typeface="Arial"/>
                <a:sym typeface="Arial"/>
              </a:defRPr>
            </a:lvl4pPr>
            <a:lvl5pPr indent="0" lvl="4" marL="0" algn="r">
              <a:spcBef>
                <a:spcPts val="0"/>
              </a:spcBef>
              <a:buNone/>
              <a:defRPr sz="900">
                <a:solidFill>
                  <a:srgbClr val="3F3F3F"/>
                </a:solidFill>
                <a:latin typeface="Arial"/>
                <a:ea typeface="Arial"/>
                <a:cs typeface="Arial"/>
                <a:sym typeface="Arial"/>
              </a:defRPr>
            </a:lvl5pPr>
            <a:lvl6pPr indent="0" lvl="5" marL="0" algn="r">
              <a:spcBef>
                <a:spcPts val="0"/>
              </a:spcBef>
              <a:buNone/>
              <a:defRPr sz="900">
                <a:solidFill>
                  <a:srgbClr val="3F3F3F"/>
                </a:solidFill>
                <a:latin typeface="Arial"/>
                <a:ea typeface="Arial"/>
                <a:cs typeface="Arial"/>
                <a:sym typeface="Arial"/>
              </a:defRPr>
            </a:lvl6pPr>
            <a:lvl7pPr indent="0" lvl="6" marL="0" algn="r">
              <a:spcBef>
                <a:spcPts val="0"/>
              </a:spcBef>
              <a:buNone/>
              <a:defRPr sz="900">
                <a:solidFill>
                  <a:srgbClr val="3F3F3F"/>
                </a:solidFill>
                <a:latin typeface="Arial"/>
                <a:ea typeface="Arial"/>
                <a:cs typeface="Arial"/>
                <a:sym typeface="Arial"/>
              </a:defRPr>
            </a:lvl7pPr>
            <a:lvl8pPr indent="0" lvl="7" marL="0" algn="r">
              <a:spcBef>
                <a:spcPts val="0"/>
              </a:spcBef>
              <a:buNone/>
              <a:defRPr sz="900">
                <a:solidFill>
                  <a:srgbClr val="3F3F3F"/>
                </a:solidFill>
                <a:latin typeface="Arial"/>
                <a:ea typeface="Arial"/>
                <a:cs typeface="Arial"/>
                <a:sym typeface="Arial"/>
              </a:defRPr>
            </a:lvl8pPr>
            <a:lvl9pPr indent="0" lvl="8" marL="0" algn="r">
              <a:spcBef>
                <a:spcPts val="0"/>
              </a:spcBef>
              <a:buNone/>
              <a:defRPr sz="900">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48" name="Google Shape;148;p25"/>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accent1"/>
              </a:buClr>
              <a:buSzPts val="2700"/>
              <a:buFont typeface="Arial"/>
              <a:buNone/>
            </a:pPr>
            <a:r>
              <a:rPr lang="en" sz="2700">
                <a:solidFill>
                  <a:schemeClr val="accent1"/>
                </a:solidFill>
                <a:latin typeface="Arial"/>
                <a:ea typeface="Arial"/>
                <a:cs typeface="Arial"/>
                <a:sym typeface="Arial"/>
              </a:rPr>
              <a:t>Click to edit Master title style</a:t>
            </a:r>
            <a:endParaRPr sz="1100"/>
          </a:p>
        </p:txBody>
      </p:sp>
      <p:sp>
        <p:nvSpPr>
          <p:cNvPr id="149" name="Google Shape;149;p25"/>
          <p:cNvSpPr txBox="1"/>
          <p:nvPr>
            <p:ph idx="2" type="body"/>
          </p:nvPr>
        </p:nvSpPr>
        <p:spPr>
          <a:xfrm>
            <a:off x="5078730" y="1369219"/>
            <a:ext cx="3436620" cy="287512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mparison" showMasterSp="0">
  <p:cSld name="3_Comparison">
    <p:spTree>
      <p:nvGrpSpPr>
        <p:cNvPr id="150" name="Shape 150"/>
        <p:cNvGrpSpPr/>
        <p:nvPr/>
      </p:nvGrpSpPr>
      <p:grpSpPr>
        <a:xfrm>
          <a:off x="0" y="0"/>
          <a:ext cx="0" cy="0"/>
          <a:chOff x="0" y="0"/>
          <a:chExt cx="0" cy="0"/>
        </a:xfrm>
      </p:grpSpPr>
      <p:pic>
        <p:nvPicPr>
          <p:cNvPr descr="A picture containing sitting, water, man, black&#10;&#10;Description automatically generated" id="151" name="Google Shape;151;p26"/>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52" name="Google Shape;152;p26"/>
          <p:cNvSpPr txBox="1"/>
          <p:nvPr>
            <p:ph idx="1" type="body"/>
          </p:nvPr>
        </p:nvSpPr>
        <p:spPr>
          <a:xfrm>
            <a:off x="1438989" y="1260872"/>
            <a:ext cx="343662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accent1"/>
              </a:buClr>
              <a:buSzPts val="1800"/>
              <a:buNone/>
              <a:defRPr b="1" sz="1800">
                <a:solidFill>
                  <a:schemeClr val="accent1"/>
                </a:solidFill>
              </a:defRPr>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53" name="Google Shape;153;p26"/>
          <p:cNvSpPr txBox="1"/>
          <p:nvPr>
            <p:ph idx="2" type="body"/>
          </p:nvPr>
        </p:nvSpPr>
        <p:spPr>
          <a:xfrm>
            <a:off x="5078730" y="1260872"/>
            <a:ext cx="343781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accent1"/>
              </a:buClr>
              <a:buSzPts val="1800"/>
              <a:buNone/>
              <a:defRPr b="1" sz="1800">
                <a:solidFill>
                  <a:schemeClr val="accent1"/>
                </a:solidFill>
              </a:defRPr>
            </a:lvl1pPr>
            <a:lvl2pPr indent="-228600" lvl="1" marL="914400" algn="l">
              <a:lnSpc>
                <a:spcPct val="90000"/>
              </a:lnSpc>
              <a:spcBef>
                <a:spcPts val="400"/>
              </a:spcBef>
              <a:spcAft>
                <a:spcPts val="0"/>
              </a:spcAft>
              <a:buClr>
                <a:schemeClr val="lt1"/>
              </a:buClr>
              <a:buSzPts val="1500"/>
              <a:buNone/>
              <a:defRPr b="1" sz="1500"/>
            </a:lvl2pPr>
            <a:lvl3pPr indent="-228600" lvl="2" marL="1371600" algn="l">
              <a:lnSpc>
                <a:spcPct val="90000"/>
              </a:lnSpc>
              <a:spcBef>
                <a:spcPts val="400"/>
              </a:spcBef>
              <a:spcAft>
                <a:spcPts val="0"/>
              </a:spcAft>
              <a:buClr>
                <a:schemeClr val="lt1"/>
              </a:buClr>
              <a:buSzPts val="1400"/>
              <a:buNone/>
              <a:defRPr b="1" sz="1400"/>
            </a:lvl3pPr>
            <a:lvl4pPr indent="-228600" lvl="3" marL="1828800" algn="l">
              <a:lnSpc>
                <a:spcPct val="90000"/>
              </a:lnSpc>
              <a:spcBef>
                <a:spcPts val="400"/>
              </a:spcBef>
              <a:spcAft>
                <a:spcPts val="0"/>
              </a:spcAft>
              <a:buClr>
                <a:schemeClr val="lt1"/>
              </a:buClr>
              <a:buSzPts val="1200"/>
              <a:buNone/>
              <a:defRPr b="1" sz="1200"/>
            </a:lvl4pPr>
            <a:lvl5pPr indent="-228600" lvl="4" marL="2286000" algn="l">
              <a:lnSpc>
                <a:spcPct val="90000"/>
              </a:lnSpc>
              <a:spcBef>
                <a:spcPts val="400"/>
              </a:spcBef>
              <a:spcAft>
                <a:spcPts val="0"/>
              </a:spcAft>
              <a:buClr>
                <a:schemeClr val="lt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54" name="Google Shape;154;p26"/>
          <p:cNvSpPr txBox="1"/>
          <p:nvPr>
            <p:ph idx="10" type="dt"/>
          </p:nvPr>
        </p:nvSpPr>
        <p:spPr>
          <a:xfrm>
            <a:off x="134112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5" name="Google Shape;155;p26"/>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solidFill>
                  <a:srgbClr val="3F3F3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6" name="Google Shape;156;p26"/>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3F3F3F"/>
                </a:solidFill>
                <a:latin typeface="Arial"/>
                <a:ea typeface="Arial"/>
                <a:cs typeface="Arial"/>
                <a:sym typeface="Arial"/>
              </a:defRPr>
            </a:lvl1pPr>
            <a:lvl2pPr indent="0" lvl="1" marL="0" algn="r">
              <a:spcBef>
                <a:spcPts val="0"/>
              </a:spcBef>
              <a:buNone/>
              <a:defRPr sz="900">
                <a:solidFill>
                  <a:srgbClr val="3F3F3F"/>
                </a:solidFill>
                <a:latin typeface="Arial"/>
                <a:ea typeface="Arial"/>
                <a:cs typeface="Arial"/>
                <a:sym typeface="Arial"/>
              </a:defRPr>
            </a:lvl2pPr>
            <a:lvl3pPr indent="0" lvl="2" marL="0" algn="r">
              <a:spcBef>
                <a:spcPts val="0"/>
              </a:spcBef>
              <a:buNone/>
              <a:defRPr sz="900">
                <a:solidFill>
                  <a:srgbClr val="3F3F3F"/>
                </a:solidFill>
                <a:latin typeface="Arial"/>
                <a:ea typeface="Arial"/>
                <a:cs typeface="Arial"/>
                <a:sym typeface="Arial"/>
              </a:defRPr>
            </a:lvl3pPr>
            <a:lvl4pPr indent="0" lvl="3" marL="0" algn="r">
              <a:spcBef>
                <a:spcPts val="0"/>
              </a:spcBef>
              <a:buNone/>
              <a:defRPr sz="900">
                <a:solidFill>
                  <a:srgbClr val="3F3F3F"/>
                </a:solidFill>
                <a:latin typeface="Arial"/>
                <a:ea typeface="Arial"/>
                <a:cs typeface="Arial"/>
                <a:sym typeface="Arial"/>
              </a:defRPr>
            </a:lvl4pPr>
            <a:lvl5pPr indent="0" lvl="4" marL="0" algn="r">
              <a:spcBef>
                <a:spcPts val="0"/>
              </a:spcBef>
              <a:buNone/>
              <a:defRPr sz="900">
                <a:solidFill>
                  <a:srgbClr val="3F3F3F"/>
                </a:solidFill>
                <a:latin typeface="Arial"/>
                <a:ea typeface="Arial"/>
                <a:cs typeface="Arial"/>
                <a:sym typeface="Arial"/>
              </a:defRPr>
            </a:lvl5pPr>
            <a:lvl6pPr indent="0" lvl="5" marL="0" algn="r">
              <a:spcBef>
                <a:spcPts val="0"/>
              </a:spcBef>
              <a:buNone/>
              <a:defRPr sz="900">
                <a:solidFill>
                  <a:srgbClr val="3F3F3F"/>
                </a:solidFill>
                <a:latin typeface="Arial"/>
                <a:ea typeface="Arial"/>
                <a:cs typeface="Arial"/>
                <a:sym typeface="Arial"/>
              </a:defRPr>
            </a:lvl6pPr>
            <a:lvl7pPr indent="0" lvl="6" marL="0" algn="r">
              <a:spcBef>
                <a:spcPts val="0"/>
              </a:spcBef>
              <a:buNone/>
              <a:defRPr sz="900">
                <a:solidFill>
                  <a:srgbClr val="3F3F3F"/>
                </a:solidFill>
                <a:latin typeface="Arial"/>
                <a:ea typeface="Arial"/>
                <a:cs typeface="Arial"/>
                <a:sym typeface="Arial"/>
              </a:defRPr>
            </a:lvl7pPr>
            <a:lvl8pPr indent="0" lvl="7" marL="0" algn="r">
              <a:spcBef>
                <a:spcPts val="0"/>
              </a:spcBef>
              <a:buNone/>
              <a:defRPr sz="900">
                <a:solidFill>
                  <a:srgbClr val="3F3F3F"/>
                </a:solidFill>
                <a:latin typeface="Arial"/>
                <a:ea typeface="Arial"/>
                <a:cs typeface="Arial"/>
                <a:sym typeface="Arial"/>
              </a:defRPr>
            </a:lvl8pPr>
            <a:lvl9pPr indent="0" lvl="8" marL="0" algn="r">
              <a:spcBef>
                <a:spcPts val="0"/>
              </a:spcBef>
              <a:buNone/>
              <a:defRPr sz="900">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57" name="Google Shape;157;p26"/>
          <p:cNvSpPr txBox="1"/>
          <p:nvPr>
            <p:ph idx="3" type="body"/>
          </p:nvPr>
        </p:nvSpPr>
        <p:spPr>
          <a:xfrm>
            <a:off x="1440180" y="2003822"/>
            <a:ext cx="3436620" cy="2240519"/>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6"/>
          <p:cNvSpPr txBox="1"/>
          <p:nvPr/>
        </p:nvSpPr>
        <p:spPr>
          <a:xfrm>
            <a:off x="1440180" y="273844"/>
            <a:ext cx="7075170" cy="994172"/>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accent1"/>
              </a:buClr>
              <a:buSzPts val="2700"/>
              <a:buFont typeface="Arial"/>
              <a:buNone/>
            </a:pPr>
            <a:r>
              <a:rPr lang="en" sz="2700">
                <a:solidFill>
                  <a:schemeClr val="accent1"/>
                </a:solidFill>
                <a:latin typeface="Arial"/>
                <a:ea typeface="Arial"/>
                <a:cs typeface="Arial"/>
                <a:sym typeface="Arial"/>
              </a:rPr>
              <a:t>Click to edit Master title style</a:t>
            </a:r>
            <a:endParaRPr sz="1100"/>
          </a:p>
        </p:txBody>
      </p:sp>
      <p:sp>
        <p:nvSpPr>
          <p:cNvPr id="159" name="Google Shape;159;p26"/>
          <p:cNvSpPr txBox="1"/>
          <p:nvPr>
            <p:ph idx="4" type="body"/>
          </p:nvPr>
        </p:nvSpPr>
        <p:spPr>
          <a:xfrm>
            <a:off x="5078730" y="2003822"/>
            <a:ext cx="3436620" cy="2240519"/>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60" name="Shape 160"/>
        <p:cNvGrpSpPr/>
        <p:nvPr/>
      </p:nvGrpSpPr>
      <p:grpSpPr>
        <a:xfrm>
          <a:off x="0" y="0"/>
          <a:ext cx="0" cy="0"/>
          <a:chOff x="0" y="0"/>
          <a:chExt cx="0" cy="0"/>
        </a:xfrm>
      </p:grpSpPr>
      <p:sp>
        <p:nvSpPr>
          <p:cNvPr id="161" name="Google Shape;161;p27"/>
          <p:cNvSpPr txBox="1"/>
          <p:nvPr>
            <p:ph type="title"/>
          </p:nvPr>
        </p:nvSpPr>
        <p:spPr>
          <a:xfrm>
            <a:off x="550493" y="273843"/>
            <a:ext cx="707517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1"/>
              </a:buClr>
              <a:buSzPts val="2700"/>
              <a:buFont typeface="Arial"/>
              <a:buNone/>
              <a:defRPr>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2" name="Google Shape;162;p27"/>
          <p:cNvSpPr txBox="1"/>
          <p:nvPr>
            <p:ph idx="1" type="body"/>
          </p:nvPr>
        </p:nvSpPr>
        <p:spPr>
          <a:xfrm>
            <a:off x="550493" y="1369218"/>
            <a:ext cx="7075170" cy="296656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7"/>
          <p:cNvSpPr txBox="1"/>
          <p:nvPr>
            <p:ph idx="10" type="dt"/>
          </p:nvPr>
        </p:nvSpPr>
        <p:spPr>
          <a:xfrm>
            <a:off x="550493" y="4767262"/>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4" name="Google Shape;164;p27"/>
          <p:cNvSpPr txBox="1"/>
          <p:nvPr>
            <p:ph idx="11" type="ftr"/>
          </p:nvPr>
        </p:nvSpPr>
        <p:spPr>
          <a:xfrm>
            <a:off x="3195611"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5" name="Google Shape;165;p27"/>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66" name="Google Shape;166;p27"/>
          <p:cNvSpPr/>
          <p:nvPr/>
        </p:nvSpPr>
        <p:spPr>
          <a:xfrm>
            <a:off x="7794024" y="0"/>
            <a:ext cx="1130644" cy="778476"/>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descr="Text&#10;&#10;Description automatically generated" id="167" name="Google Shape;167;p27"/>
          <p:cNvPicPr preferRelativeResize="0"/>
          <p:nvPr/>
        </p:nvPicPr>
        <p:blipFill rotWithShape="1">
          <a:blip r:embed="rId2">
            <a:alphaModFix/>
          </a:blip>
          <a:srcRect b="46188" l="0" r="0" t="0"/>
          <a:stretch/>
        </p:blipFill>
        <p:spPr>
          <a:xfrm>
            <a:off x="7794024" y="189878"/>
            <a:ext cx="1130644" cy="4543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68" name="Shape 168"/>
        <p:cNvGrpSpPr/>
        <p:nvPr/>
      </p:nvGrpSpPr>
      <p:grpSpPr>
        <a:xfrm>
          <a:off x="0" y="0"/>
          <a:ext cx="0" cy="0"/>
          <a:chOff x="0" y="0"/>
          <a:chExt cx="0" cy="0"/>
        </a:xfrm>
      </p:grpSpPr>
      <p:grpSp>
        <p:nvGrpSpPr>
          <p:cNvPr id="169" name="Google Shape;169;p28"/>
          <p:cNvGrpSpPr/>
          <p:nvPr/>
        </p:nvGrpSpPr>
        <p:grpSpPr>
          <a:xfrm>
            <a:off x="0" y="0"/>
            <a:ext cx="3236925" cy="5143500"/>
            <a:chOff x="-1" y="0"/>
            <a:chExt cx="4315900" cy="6858000"/>
          </a:xfrm>
        </p:grpSpPr>
        <p:pic>
          <p:nvPicPr>
            <p:cNvPr descr="A close up of a logo&#10;&#10;Description automatically generated" id="170" name="Google Shape;170;p28"/>
            <p:cNvPicPr preferRelativeResize="0"/>
            <p:nvPr/>
          </p:nvPicPr>
          <p:blipFill rotWithShape="1">
            <a:blip r:embed="rId2">
              <a:alphaModFix/>
            </a:blip>
            <a:srcRect b="16582" l="0" r="87308" t="0"/>
            <a:stretch/>
          </p:blipFill>
          <p:spPr>
            <a:xfrm>
              <a:off x="2768453" y="0"/>
              <a:ext cx="1547446" cy="6858000"/>
            </a:xfrm>
            <a:prstGeom prst="rect">
              <a:avLst/>
            </a:prstGeom>
            <a:noFill/>
            <a:ln>
              <a:noFill/>
            </a:ln>
          </p:spPr>
        </p:pic>
        <p:sp>
          <p:nvSpPr>
            <p:cNvPr id="171" name="Google Shape;171;p28"/>
            <p:cNvSpPr/>
            <p:nvPr/>
          </p:nvSpPr>
          <p:spPr>
            <a:xfrm>
              <a:off x="-1" y="0"/>
              <a:ext cx="4260814" cy="6858000"/>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sp>
        <p:nvSpPr>
          <p:cNvPr id="172" name="Google Shape;172;p28"/>
          <p:cNvSpPr txBox="1"/>
          <p:nvPr>
            <p:ph idx="11" type="ftr"/>
          </p:nvPr>
        </p:nvSpPr>
        <p:spPr>
          <a:xfrm>
            <a:off x="3195611"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3" name="Google Shape;173;p28"/>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74" name="Google Shape;174;p28"/>
          <p:cNvSpPr/>
          <p:nvPr>
            <p:ph idx="2" type="pic"/>
          </p:nvPr>
        </p:nvSpPr>
        <p:spPr>
          <a:xfrm>
            <a:off x="3236925" y="0"/>
            <a:ext cx="5907074" cy="5143500"/>
          </a:xfrm>
          <a:prstGeom prst="rect">
            <a:avLst/>
          </a:prstGeom>
          <a:noFill/>
          <a:ln>
            <a:noFill/>
          </a:ln>
        </p:spPr>
      </p:sp>
      <p:sp>
        <p:nvSpPr>
          <p:cNvPr id="175" name="Google Shape;175;p28"/>
          <p:cNvSpPr txBox="1"/>
          <p:nvPr>
            <p:ph type="title"/>
          </p:nvPr>
        </p:nvSpPr>
        <p:spPr>
          <a:xfrm>
            <a:off x="156542" y="273843"/>
            <a:ext cx="294446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lt1"/>
              </a:buClr>
              <a:buSzPts val="2700"/>
              <a:buFont typeface="Arial"/>
              <a:buNone/>
              <a:defRPr>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6" name="Google Shape;176;p28"/>
          <p:cNvSpPr txBox="1"/>
          <p:nvPr>
            <p:ph idx="1" type="body"/>
          </p:nvPr>
        </p:nvSpPr>
        <p:spPr>
          <a:xfrm>
            <a:off x="156542" y="1376673"/>
            <a:ext cx="2944467" cy="296656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descr="Text&#10;&#10;Description automatically generated" id="177" name="Google Shape;177;p28"/>
          <p:cNvPicPr preferRelativeResize="0"/>
          <p:nvPr/>
        </p:nvPicPr>
        <p:blipFill rotWithShape="1">
          <a:blip r:embed="rId3">
            <a:alphaModFix/>
          </a:blip>
          <a:srcRect b="46188" l="0" r="0" t="0"/>
          <a:stretch/>
        </p:blipFill>
        <p:spPr>
          <a:xfrm>
            <a:off x="0" y="4586780"/>
            <a:ext cx="1130644" cy="4543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showMasterSp="0">
  <p:cSld name="9_Title and Content">
    <p:spTree>
      <p:nvGrpSpPr>
        <p:cNvPr id="178" name="Shape 178"/>
        <p:cNvGrpSpPr/>
        <p:nvPr/>
      </p:nvGrpSpPr>
      <p:grpSpPr>
        <a:xfrm>
          <a:off x="0" y="0"/>
          <a:ext cx="0" cy="0"/>
          <a:chOff x="0" y="0"/>
          <a:chExt cx="0" cy="0"/>
        </a:xfrm>
      </p:grpSpPr>
      <p:pic>
        <p:nvPicPr>
          <p:cNvPr descr="Logo&#10;&#10;Description automatically generated" id="179" name="Google Shape;179;p29"/>
          <p:cNvPicPr preferRelativeResize="0"/>
          <p:nvPr/>
        </p:nvPicPr>
        <p:blipFill rotWithShape="1">
          <a:blip r:embed="rId2">
            <a:alphaModFix/>
          </a:blip>
          <a:srcRect b="0" l="0" r="0" t="0"/>
          <a:stretch/>
        </p:blipFill>
        <p:spPr>
          <a:xfrm>
            <a:off x="125699" y="4586780"/>
            <a:ext cx="880199" cy="407644"/>
          </a:xfrm>
          <a:prstGeom prst="rect">
            <a:avLst/>
          </a:prstGeom>
          <a:noFill/>
          <a:ln>
            <a:noFill/>
          </a:ln>
        </p:spPr>
      </p:pic>
      <p:sp>
        <p:nvSpPr>
          <p:cNvPr id="180" name="Google Shape;180;p29"/>
          <p:cNvSpPr txBox="1"/>
          <p:nvPr>
            <p:ph idx="11" type="ftr"/>
          </p:nvPr>
        </p:nvSpPr>
        <p:spPr>
          <a:xfrm>
            <a:off x="3195611"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1" name="Google Shape;181;p29"/>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82" name="Google Shape;182;p29"/>
          <p:cNvSpPr/>
          <p:nvPr>
            <p:ph idx="2" type="pic"/>
          </p:nvPr>
        </p:nvSpPr>
        <p:spPr>
          <a:xfrm>
            <a:off x="3236925" y="0"/>
            <a:ext cx="5907074" cy="5143500"/>
          </a:xfrm>
          <a:prstGeom prst="rect">
            <a:avLst/>
          </a:prstGeom>
          <a:noFill/>
          <a:ln>
            <a:noFill/>
          </a:ln>
        </p:spPr>
      </p:sp>
      <p:sp>
        <p:nvSpPr>
          <p:cNvPr id="183" name="Google Shape;183;p29"/>
          <p:cNvSpPr txBox="1"/>
          <p:nvPr>
            <p:ph type="title"/>
          </p:nvPr>
        </p:nvSpPr>
        <p:spPr>
          <a:xfrm>
            <a:off x="156542" y="273843"/>
            <a:ext cx="294446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1"/>
              </a:buClr>
              <a:buSzPts val="2700"/>
              <a:buFont typeface="Arial"/>
              <a:buNone/>
              <a:defRPr>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4" name="Google Shape;184;p29"/>
          <p:cNvSpPr txBox="1"/>
          <p:nvPr>
            <p:ph idx="1" type="body"/>
          </p:nvPr>
        </p:nvSpPr>
        <p:spPr>
          <a:xfrm>
            <a:off x="156542" y="1376673"/>
            <a:ext cx="2944467" cy="2966561"/>
          </a:xfrm>
          <a:prstGeom prst="rect">
            <a:avLst/>
          </a:prstGeom>
          <a:noFill/>
          <a:ln>
            <a:noFill/>
          </a:ln>
        </p:spPr>
        <p:txBody>
          <a:bodyPr anchorCtr="0" anchor="t" bIns="34275" lIns="68575" spcFirstLastPara="1" rIns="68575" wrap="square" tIns="34275">
            <a:normAutofit/>
          </a:bodyPr>
          <a:lstStyle>
            <a:lvl1pPr indent="-323850" lvl="0" marL="457200" algn="l">
              <a:lnSpc>
                <a:spcPct val="90000"/>
              </a:lnSpc>
              <a:spcBef>
                <a:spcPts val="800"/>
              </a:spcBef>
              <a:spcAft>
                <a:spcPts val="0"/>
              </a:spcAft>
              <a:buClr>
                <a:schemeClr val="accent1"/>
              </a:buClr>
              <a:buSzPts val="1500"/>
              <a:buChar char="•"/>
              <a:defRPr>
                <a:solidFill>
                  <a:schemeClr val="accent1"/>
                </a:solidFill>
              </a:defRPr>
            </a:lvl1pPr>
            <a:lvl2pPr indent="-317500" lvl="1" marL="914400" algn="l">
              <a:lnSpc>
                <a:spcPct val="90000"/>
              </a:lnSpc>
              <a:spcBef>
                <a:spcPts val="400"/>
              </a:spcBef>
              <a:spcAft>
                <a:spcPts val="0"/>
              </a:spcAft>
              <a:buClr>
                <a:schemeClr val="accent1"/>
              </a:buClr>
              <a:buSzPts val="1400"/>
              <a:buChar char="•"/>
              <a:defRPr>
                <a:solidFill>
                  <a:schemeClr val="accent1"/>
                </a:solidFill>
              </a:defRPr>
            </a:lvl2pPr>
            <a:lvl3pPr indent="-304800" lvl="2" marL="1371600" algn="l">
              <a:lnSpc>
                <a:spcPct val="90000"/>
              </a:lnSpc>
              <a:spcBef>
                <a:spcPts val="400"/>
              </a:spcBef>
              <a:spcAft>
                <a:spcPts val="0"/>
              </a:spcAft>
              <a:buClr>
                <a:schemeClr val="accent1"/>
              </a:buClr>
              <a:buSzPts val="1200"/>
              <a:buChar char="•"/>
              <a:defRPr>
                <a:solidFill>
                  <a:schemeClr val="accent1"/>
                </a:solidFill>
              </a:defRPr>
            </a:lvl3pPr>
            <a:lvl4pPr indent="-298450" lvl="3" marL="1828800" algn="l">
              <a:lnSpc>
                <a:spcPct val="90000"/>
              </a:lnSpc>
              <a:spcBef>
                <a:spcPts val="400"/>
              </a:spcBef>
              <a:spcAft>
                <a:spcPts val="0"/>
              </a:spcAft>
              <a:buClr>
                <a:schemeClr val="accent1"/>
              </a:buClr>
              <a:buSzPts val="1100"/>
              <a:buChar char="•"/>
              <a:defRPr>
                <a:solidFill>
                  <a:schemeClr val="accent1"/>
                </a:solidFill>
              </a:defRPr>
            </a:lvl4pPr>
            <a:lvl5pPr indent="-298450" lvl="4" marL="2286000" algn="l">
              <a:lnSpc>
                <a:spcPct val="90000"/>
              </a:lnSpc>
              <a:spcBef>
                <a:spcPts val="400"/>
              </a:spcBef>
              <a:spcAft>
                <a:spcPts val="0"/>
              </a:spcAft>
              <a:buClr>
                <a:schemeClr val="accent1"/>
              </a:buClr>
              <a:buSzPts val="1100"/>
              <a:buChar char="•"/>
              <a:defRPr>
                <a:solidFill>
                  <a:schemeClr val="accen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showMasterSp="0">
  <p:cSld name="7_Title and Content">
    <p:spTree>
      <p:nvGrpSpPr>
        <p:cNvPr id="185" name="Shape 185"/>
        <p:cNvGrpSpPr/>
        <p:nvPr/>
      </p:nvGrpSpPr>
      <p:grpSpPr>
        <a:xfrm>
          <a:off x="0" y="0"/>
          <a:ext cx="0" cy="0"/>
          <a:chOff x="0" y="0"/>
          <a:chExt cx="0" cy="0"/>
        </a:xfrm>
      </p:grpSpPr>
      <p:sp>
        <p:nvSpPr>
          <p:cNvPr id="186" name="Google Shape;186;p30"/>
          <p:cNvSpPr/>
          <p:nvPr>
            <p:ph idx="2" type="pic"/>
          </p:nvPr>
        </p:nvSpPr>
        <p:spPr>
          <a:xfrm>
            <a:off x="6281711" y="273842"/>
            <a:ext cx="2763129" cy="2144042"/>
          </a:xfrm>
          <a:prstGeom prst="rect">
            <a:avLst/>
          </a:prstGeom>
          <a:noFill/>
          <a:ln>
            <a:noFill/>
          </a:ln>
        </p:spPr>
      </p:sp>
      <p:sp>
        <p:nvSpPr>
          <p:cNvPr id="187" name="Google Shape;187;p30"/>
          <p:cNvSpPr txBox="1"/>
          <p:nvPr>
            <p:ph idx="10" type="dt"/>
          </p:nvPr>
        </p:nvSpPr>
        <p:spPr>
          <a:xfrm>
            <a:off x="550493" y="4767262"/>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8" name="Google Shape;188;p30"/>
          <p:cNvSpPr txBox="1"/>
          <p:nvPr>
            <p:ph idx="11" type="ftr"/>
          </p:nvPr>
        </p:nvSpPr>
        <p:spPr>
          <a:xfrm>
            <a:off x="3195611"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9" name="Google Shape;189;p30"/>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90" name="Google Shape;190;p30"/>
          <p:cNvSpPr/>
          <p:nvPr>
            <p:ph idx="3" type="pic"/>
          </p:nvPr>
        </p:nvSpPr>
        <p:spPr>
          <a:xfrm>
            <a:off x="3357097" y="273843"/>
            <a:ext cx="2763129" cy="4391024"/>
          </a:xfrm>
          <a:prstGeom prst="rect">
            <a:avLst/>
          </a:prstGeom>
          <a:noFill/>
          <a:ln>
            <a:noFill/>
          </a:ln>
        </p:spPr>
      </p:sp>
      <p:grpSp>
        <p:nvGrpSpPr>
          <p:cNvPr id="191" name="Google Shape;191;p30"/>
          <p:cNvGrpSpPr/>
          <p:nvPr/>
        </p:nvGrpSpPr>
        <p:grpSpPr>
          <a:xfrm>
            <a:off x="-1" y="0"/>
            <a:ext cx="3236925" cy="5143500"/>
            <a:chOff x="-1" y="0"/>
            <a:chExt cx="4315900" cy="6858000"/>
          </a:xfrm>
        </p:grpSpPr>
        <p:pic>
          <p:nvPicPr>
            <p:cNvPr descr="A close up of a logo&#10;&#10;Description automatically generated" id="192" name="Google Shape;192;p30"/>
            <p:cNvPicPr preferRelativeResize="0"/>
            <p:nvPr/>
          </p:nvPicPr>
          <p:blipFill rotWithShape="1">
            <a:blip r:embed="rId2">
              <a:alphaModFix/>
            </a:blip>
            <a:srcRect b="16582" l="0" r="87308" t="0"/>
            <a:stretch/>
          </p:blipFill>
          <p:spPr>
            <a:xfrm>
              <a:off x="2768453" y="0"/>
              <a:ext cx="1547446" cy="6858000"/>
            </a:xfrm>
            <a:prstGeom prst="rect">
              <a:avLst/>
            </a:prstGeom>
            <a:noFill/>
            <a:ln>
              <a:noFill/>
            </a:ln>
          </p:spPr>
        </p:pic>
        <p:sp>
          <p:nvSpPr>
            <p:cNvPr id="193" name="Google Shape;193;p30"/>
            <p:cNvSpPr/>
            <p:nvPr/>
          </p:nvSpPr>
          <p:spPr>
            <a:xfrm>
              <a:off x="-1" y="0"/>
              <a:ext cx="4260814" cy="6858000"/>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sp>
        <p:nvSpPr>
          <p:cNvPr id="194" name="Google Shape;194;p30"/>
          <p:cNvSpPr txBox="1"/>
          <p:nvPr>
            <p:ph type="title"/>
          </p:nvPr>
        </p:nvSpPr>
        <p:spPr>
          <a:xfrm>
            <a:off x="156542" y="273843"/>
            <a:ext cx="294446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lt1"/>
              </a:buClr>
              <a:buSzPts val="2700"/>
              <a:buFont typeface="Arial"/>
              <a:buNone/>
              <a:defRPr>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5" name="Google Shape;195;p30"/>
          <p:cNvSpPr txBox="1"/>
          <p:nvPr>
            <p:ph idx="1" type="body"/>
          </p:nvPr>
        </p:nvSpPr>
        <p:spPr>
          <a:xfrm>
            <a:off x="156542" y="1376674"/>
            <a:ext cx="2944467" cy="301948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a:lvl1pPr>
            <a:lvl2pPr indent="-317500" lvl="1" marL="914400" algn="l">
              <a:lnSpc>
                <a:spcPct val="90000"/>
              </a:lnSpc>
              <a:spcBef>
                <a:spcPts val="400"/>
              </a:spcBef>
              <a:spcAft>
                <a:spcPts val="0"/>
              </a:spcAft>
              <a:buClr>
                <a:schemeClr val="lt1"/>
              </a:buClr>
              <a:buSzPts val="14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6" name="Google Shape;196;p30"/>
          <p:cNvSpPr/>
          <p:nvPr>
            <p:ph idx="4" type="pic"/>
          </p:nvPr>
        </p:nvSpPr>
        <p:spPr>
          <a:xfrm>
            <a:off x="6281711" y="2511487"/>
            <a:ext cx="2763129" cy="2144042"/>
          </a:xfrm>
          <a:prstGeom prst="rect">
            <a:avLst/>
          </a:prstGeom>
          <a:noFill/>
          <a:ln>
            <a:noFill/>
          </a:ln>
        </p:spPr>
      </p:sp>
      <p:pic>
        <p:nvPicPr>
          <p:cNvPr descr="Text&#10;&#10;Description automatically generated" id="197" name="Google Shape;197;p30"/>
          <p:cNvPicPr preferRelativeResize="0"/>
          <p:nvPr/>
        </p:nvPicPr>
        <p:blipFill rotWithShape="1">
          <a:blip r:embed="rId3">
            <a:alphaModFix/>
          </a:blip>
          <a:srcRect b="46188" l="0" r="0" t="0"/>
          <a:stretch/>
        </p:blipFill>
        <p:spPr>
          <a:xfrm>
            <a:off x="0" y="4586780"/>
            <a:ext cx="1130644" cy="45432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showMasterSp="0">
  <p:cSld name="8_Title and Content">
    <p:spTree>
      <p:nvGrpSpPr>
        <p:cNvPr id="198" name="Shape 198"/>
        <p:cNvGrpSpPr/>
        <p:nvPr/>
      </p:nvGrpSpPr>
      <p:grpSpPr>
        <a:xfrm>
          <a:off x="0" y="0"/>
          <a:ext cx="0" cy="0"/>
          <a:chOff x="0" y="0"/>
          <a:chExt cx="0" cy="0"/>
        </a:xfrm>
      </p:grpSpPr>
      <p:sp>
        <p:nvSpPr>
          <p:cNvPr id="199" name="Google Shape;199;p31"/>
          <p:cNvSpPr/>
          <p:nvPr>
            <p:ph idx="2" type="pic"/>
          </p:nvPr>
        </p:nvSpPr>
        <p:spPr>
          <a:xfrm>
            <a:off x="-1" y="0"/>
            <a:ext cx="9144001" cy="5143500"/>
          </a:xfrm>
          <a:prstGeom prst="rect">
            <a:avLst/>
          </a:prstGeom>
          <a:noFill/>
          <a:ln>
            <a:noFill/>
          </a:ln>
        </p:spPr>
      </p:sp>
      <p:sp>
        <p:nvSpPr>
          <p:cNvPr id="200" name="Google Shape;200;p31"/>
          <p:cNvSpPr txBox="1"/>
          <p:nvPr>
            <p:ph idx="10" type="dt"/>
          </p:nvPr>
        </p:nvSpPr>
        <p:spPr>
          <a:xfrm>
            <a:off x="550493" y="4767262"/>
            <a:ext cx="195834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1" name="Google Shape;201;p31"/>
          <p:cNvSpPr txBox="1"/>
          <p:nvPr>
            <p:ph idx="11" type="ftr"/>
          </p:nvPr>
        </p:nvSpPr>
        <p:spPr>
          <a:xfrm>
            <a:off x="3195611" y="4767262"/>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2" name="Google Shape;202;p31"/>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03" name="Google Shape;203;p31"/>
          <p:cNvSpPr txBox="1"/>
          <p:nvPr>
            <p:ph type="ctrTitle"/>
          </p:nvPr>
        </p:nvSpPr>
        <p:spPr>
          <a:xfrm>
            <a:off x="163828" y="3172042"/>
            <a:ext cx="5813752" cy="678592"/>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lt1"/>
              </a:buClr>
              <a:buSzPts val="3300"/>
              <a:buFont typeface="Arial"/>
              <a:buNone/>
              <a:defRPr sz="3300">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4" name="Google Shape;204;p31"/>
          <p:cNvSpPr txBox="1"/>
          <p:nvPr>
            <p:ph idx="1" type="subTitle"/>
          </p:nvPr>
        </p:nvSpPr>
        <p:spPr>
          <a:xfrm>
            <a:off x="163828" y="3968618"/>
            <a:ext cx="5813752" cy="470547"/>
          </a:xfrm>
          <a:prstGeom prst="rect">
            <a:avLst/>
          </a:prstGeom>
          <a:noFill/>
          <a:ln>
            <a:noFill/>
          </a:ln>
        </p:spPr>
        <p:txBody>
          <a:bodyPr anchorCtr="0" anchor="t" bIns="34275" lIns="68575" spcFirstLastPara="1" rIns="68575" wrap="square" tIns="34275">
            <a:normAutofit/>
          </a:bodyPr>
          <a:lstStyle>
            <a:lvl1pPr lvl="0" algn="l">
              <a:lnSpc>
                <a:spcPct val="90000"/>
              </a:lnSpc>
              <a:spcBef>
                <a:spcPts val="800"/>
              </a:spcBef>
              <a:spcAft>
                <a:spcPts val="0"/>
              </a:spcAft>
              <a:buClr>
                <a:schemeClr val="lt1"/>
              </a:buClr>
              <a:buSzPts val="1200"/>
              <a:buNone/>
              <a:defRPr sz="1200">
                <a:latin typeface="Arial"/>
                <a:ea typeface="Arial"/>
                <a:cs typeface="Arial"/>
                <a:sym typeface="Arial"/>
              </a:defRPr>
            </a:lvl1pPr>
            <a:lvl2pPr lvl="1" algn="ctr">
              <a:lnSpc>
                <a:spcPct val="90000"/>
              </a:lnSpc>
              <a:spcBef>
                <a:spcPts val="400"/>
              </a:spcBef>
              <a:spcAft>
                <a:spcPts val="0"/>
              </a:spcAft>
              <a:buClr>
                <a:schemeClr val="lt1"/>
              </a:buClr>
              <a:buSzPts val="1500"/>
              <a:buNone/>
              <a:defRPr sz="1500"/>
            </a:lvl2pPr>
            <a:lvl3pPr lvl="2" algn="ctr">
              <a:lnSpc>
                <a:spcPct val="90000"/>
              </a:lnSpc>
              <a:spcBef>
                <a:spcPts val="400"/>
              </a:spcBef>
              <a:spcAft>
                <a:spcPts val="0"/>
              </a:spcAft>
              <a:buClr>
                <a:schemeClr val="lt1"/>
              </a:buClr>
              <a:buSzPts val="1400"/>
              <a:buNone/>
              <a:defRPr sz="1400"/>
            </a:lvl3pPr>
            <a:lvl4pPr lvl="3" algn="ctr">
              <a:lnSpc>
                <a:spcPct val="90000"/>
              </a:lnSpc>
              <a:spcBef>
                <a:spcPts val="400"/>
              </a:spcBef>
              <a:spcAft>
                <a:spcPts val="0"/>
              </a:spcAft>
              <a:buClr>
                <a:schemeClr val="lt1"/>
              </a:buClr>
              <a:buSzPts val="1200"/>
              <a:buNone/>
              <a:defRPr sz="1200"/>
            </a:lvl4pPr>
            <a:lvl5pPr lvl="4" algn="ctr">
              <a:lnSpc>
                <a:spcPct val="90000"/>
              </a:lnSpc>
              <a:spcBef>
                <a:spcPts val="400"/>
              </a:spcBef>
              <a:spcAft>
                <a:spcPts val="0"/>
              </a:spcAft>
              <a:buClr>
                <a:schemeClr val="lt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1">
            <a:alphaModFix/>
          </a:blip>
          <a:srcRect b="0" l="0" r="0" t="0"/>
          <a:stretch/>
        </p:blipFill>
        <p:spPr>
          <a:xfrm>
            <a:off x="0" y="0"/>
            <a:ext cx="9144000" cy="5143500"/>
          </a:xfrm>
          <a:prstGeom prst="rect">
            <a:avLst/>
          </a:prstGeom>
          <a:noFill/>
          <a:ln>
            <a:noFill/>
          </a:ln>
        </p:spPr>
      </p:pic>
      <p:sp>
        <p:nvSpPr>
          <p:cNvPr id="52" name="Google Shape;52;p13"/>
          <p:cNvSpPr txBox="1"/>
          <p:nvPr>
            <p:ph type="title"/>
          </p:nvPr>
        </p:nvSpPr>
        <p:spPr>
          <a:xfrm>
            <a:off x="1341120" y="273844"/>
            <a:ext cx="717423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lt1"/>
              </a:buClr>
              <a:buSzPts val="2700"/>
              <a:buFont typeface="Arial"/>
              <a:buNone/>
              <a:defRPr b="0" i="0" sz="2700" u="none" cap="none" strike="noStrike">
                <a:solidFill>
                  <a:schemeClr val="l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3" name="Google Shape;53;p13"/>
          <p:cNvSpPr txBox="1"/>
          <p:nvPr>
            <p:ph idx="1" type="body"/>
          </p:nvPr>
        </p:nvSpPr>
        <p:spPr>
          <a:xfrm>
            <a:off x="1341120" y="1369219"/>
            <a:ext cx="7174230" cy="2966561"/>
          </a:xfrm>
          <a:prstGeom prst="rect">
            <a:avLst/>
          </a:prstGeom>
          <a:noFill/>
          <a:ln>
            <a:noFill/>
          </a:ln>
        </p:spPr>
        <p:txBody>
          <a:bodyPr anchorCtr="0" anchor="t" bIns="34275" lIns="68575" spcFirstLastPara="1" rIns="68575" wrap="square" tIns="34275">
            <a:normAutofit/>
          </a:bodyPr>
          <a:lstStyle>
            <a:lvl1pPr indent="-323850" lvl="0" marL="457200" marR="0" rtl="0" algn="l">
              <a:lnSpc>
                <a:spcPct val="90000"/>
              </a:lnSpc>
              <a:spcBef>
                <a:spcPts val="800"/>
              </a:spcBef>
              <a:spcAft>
                <a:spcPts val="0"/>
              </a:spcAft>
              <a:buClr>
                <a:schemeClr val="lt1"/>
              </a:buClr>
              <a:buSzPts val="1500"/>
              <a:buFont typeface="Arial"/>
              <a:buChar char="•"/>
              <a:defRPr b="0" i="0" sz="1500" u="none" cap="none" strike="noStrike">
                <a:solidFill>
                  <a:schemeClr val="lt1"/>
                </a:solidFill>
                <a:latin typeface="Arial"/>
                <a:ea typeface="Arial"/>
                <a:cs typeface="Arial"/>
                <a:sym typeface="Arial"/>
              </a:defRPr>
            </a:lvl1pPr>
            <a:lvl2pPr indent="-317500" lvl="1" marL="914400"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2pPr>
            <a:lvl3pPr indent="-304800" lvl="2" marL="1371600" marR="0" rtl="0" algn="l">
              <a:lnSpc>
                <a:spcPct val="90000"/>
              </a:lnSpc>
              <a:spcBef>
                <a:spcPts val="400"/>
              </a:spcBef>
              <a:spcAft>
                <a:spcPts val="0"/>
              </a:spcAft>
              <a:buClr>
                <a:schemeClr val="lt1"/>
              </a:buClr>
              <a:buSzPts val="1200"/>
              <a:buFont typeface="Arial"/>
              <a:buChar char="•"/>
              <a:defRPr b="0" i="0" sz="1200" u="none" cap="none" strike="noStrike">
                <a:solidFill>
                  <a:schemeClr val="lt1"/>
                </a:solidFill>
                <a:latin typeface="Arial"/>
                <a:ea typeface="Arial"/>
                <a:cs typeface="Arial"/>
                <a:sym typeface="Arial"/>
              </a:defRPr>
            </a:lvl3pPr>
            <a:lvl4pPr indent="-298450" lvl="3" marL="18288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Arial"/>
                <a:ea typeface="Arial"/>
                <a:cs typeface="Arial"/>
                <a:sym typeface="Arial"/>
              </a:defRPr>
            </a:lvl4pPr>
            <a:lvl5pPr indent="-298450" lvl="4" marL="22860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54" name="Google Shape;54;p13"/>
          <p:cNvSpPr txBox="1"/>
          <p:nvPr>
            <p:ph idx="10" type="dt"/>
          </p:nvPr>
        </p:nvSpPr>
        <p:spPr>
          <a:xfrm>
            <a:off x="134112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5" name="Google Shape;55;p13"/>
          <p:cNvSpPr txBox="1"/>
          <p:nvPr>
            <p:ph idx="11" type="ftr"/>
          </p:nvPr>
        </p:nvSpPr>
        <p:spPr>
          <a:xfrm>
            <a:off x="3640455"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6" name="Google Shape;56;p13"/>
          <p:cNvSpPr txBox="1"/>
          <p:nvPr>
            <p:ph idx="12" type="sldNum"/>
          </p:nvPr>
        </p:nvSpPr>
        <p:spPr>
          <a:xfrm>
            <a:off x="696849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Arial"/>
                <a:ea typeface="Arial"/>
                <a:cs typeface="Arial"/>
                <a:sym typeface="Arial"/>
              </a:defRPr>
            </a:lvl1pPr>
            <a:lvl2pPr indent="0" lvl="1" marL="0" marR="0" rtl="0" algn="r">
              <a:spcBef>
                <a:spcPts val="0"/>
              </a:spcBef>
              <a:buNone/>
              <a:defRPr b="0" i="0" sz="900" u="none" cap="none" strike="noStrike">
                <a:solidFill>
                  <a:srgbClr val="888888"/>
                </a:solidFill>
                <a:latin typeface="Arial"/>
                <a:ea typeface="Arial"/>
                <a:cs typeface="Arial"/>
                <a:sym typeface="Arial"/>
              </a:defRPr>
            </a:lvl2pPr>
            <a:lvl3pPr indent="0" lvl="2" marL="0" marR="0" rtl="0" algn="r">
              <a:spcBef>
                <a:spcPts val="0"/>
              </a:spcBef>
              <a:buNone/>
              <a:defRPr b="0" i="0" sz="900" u="none" cap="none" strike="noStrike">
                <a:solidFill>
                  <a:srgbClr val="888888"/>
                </a:solidFill>
                <a:latin typeface="Arial"/>
                <a:ea typeface="Arial"/>
                <a:cs typeface="Arial"/>
                <a:sym typeface="Arial"/>
              </a:defRPr>
            </a:lvl3pPr>
            <a:lvl4pPr indent="0" lvl="3" marL="0" marR="0" rtl="0" algn="r">
              <a:spcBef>
                <a:spcPts val="0"/>
              </a:spcBef>
              <a:buNone/>
              <a:defRPr b="0" i="0" sz="900" u="none" cap="none" strike="noStrike">
                <a:solidFill>
                  <a:srgbClr val="888888"/>
                </a:solidFill>
                <a:latin typeface="Arial"/>
                <a:ea typeface="Arial"/>
                <a:cs typeface="Arial"/>
                <a:sym typeface="Arial"/>
              </a:defRPr>
            </a:lvl4pPr>
            <a:lvl5pPr indent="0" lvl="4" marL="0" marR="0" rtl="0" algn="r">
              <a:spcBef>
                <a:spcPts val="0"/>
              </a:spcBef>
              <a:buNone/>
              <a:defRPr b="0" i="0" sz="900" u="none" cap="none" strike="noStrike">
                <a:solidFill>
                  <a:srgbClr val="888888"/>
                </a:solidFill>
                <a:latin typeface="Arial"/>
                <a:ea typeface="Arial"/>
                <a:cs typeface="Arial"/>
                <a:sym typeface="Arial"/>
              </a:defRPr>
            </a:lvl5pPr>
            <a:lvl6pPr indent="0" lvl="5" marL="0" marR="0" rtl="0" algn="r">
              <a:spcBef>
                <a:spcPts val="0"/>
              </a:spcBef>
              <a:buNone/>
              <a:defRPr b="0" i="0" sz="900" u="none" cap="none" strike="noStrike">
                <a:solidFill>
                  <a:srgbClr val="888888"/>
                </a:solidFill>
                <a:latin typeface="Arial"/>
                <a:ea typeface="Arial"/>
                <a:cs typeface="Arial"/>
                <a:sym typeface="Arial"/>
              </a:defRPr>
            </a:lvl6pPr>
            <a:lvl7pPr indent="0" lvl="6" marL="0" marR="0" rtl="0" algn="r">
              <a:spcBef>
                <a:spcPts val="0"/>
              </a:spcBef>
              <a:buNone/>
              <a:defRPr b="0" i="0" sz="900" u="none" cap="none" strike="noStrike">
                <a:solidFill>
                  <a:srgbClr val="888888"/>
                </a:solidFill>
                <a:latin typeface="Arial"/>
                <a:ea typeface="Arial"/>
                <a:cs typeface="Arial"/>
                <a:sym typeface="Arial"/>
              </a:defRPr>
            </a:lvl7pPr>
            <a:lvl8pPr indent="0" lvl="7" marL="0" marR="0" rtl="0" algn="r">
              <a:spcBef>
                <a:spcPts val="0"/>
              </a:spcBef>
              <a:buNone/>
              <a:defRPr b="0" i="0" sz="900" u="none" cap="none" strike="noStrike">
                <a:solidFill>
                  <a:srgbClr val="888888"/>
                </a:solidFill>
                <a:latin typeface="Arial"/>
                <a:ea typeface="Arial"/>
                <a:cs typeface="Arial"/>
                <a:sym typeface="Arial"/>
              </a:defRPr>
            </a:lvl8pPr>
            <a:lvl9pPr indent="0" lvl="8" marL="0" marR="0" rtl="0" algn="r">
              <a:spcBef>
                <a:spcPts val="0"/>
              </a:spcBef>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27.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15.png"/><Relationship Id="rId5"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2"/>
          <p:cNvSpPr txBox="1"/>
          <p:nvPr>
            <p:ph type="ctrTitle"/>
          </p:nvPr>
        </p:nvSpPr>
        <p:spPr>
          <a:xfrm>
            <a:off x="1394460" y="781050"/>
            <a:ext cx="6804660" cy="1790700"/>
          </a:xfrm>
          <a:prstGeom prst="rect">
            <a:avLst/>
          </a:prstGeom>
          <a:noFill/>
          <a:ln>
            <a:noFill/>
          </a:ln>
        </p:spPr>
        <p:txBody>
          <a:bodyPr anchorCtr="0" anchor="b" bIns="34275" lIns="68575" spcFirstLastPara="1" rIns="68575" wrap="square" tIns="34275">
            <a:normAutofit/>
          </a:bodyPr>
          <a:lstStyle/>
          <a:p>
            <a:pPr indent="0" lvl="0" marL="0" rtl="0" algn="l">
              <a:lnSpc>
                <a:spcPct val="90000"/>
              </a:lnSpc>
              <a:spcBef>
                <a:spcPts val="0"/>
              </a:spcBef>
              <a:spcAft>
                <a:spcPts val="0"/>
              </a:spcAft>
              <a:buClr>
                <a:schemeClr val="lt1"/>
              </a:buClr>
              <a:buSzPts val="4500"/>
              <a:buFont typeface="Arial"/>
              <a:buNone/>
            </a:pPr>
            <a:r>
              <a:rPr lang="en" sz="4600"/>
              <a:t>AdvisorAI</a:t>
            </a:r>
            <a:endParaRPr sz="4600"/>
          </a:p>
        </p:txBody>
      </p:sp>
      <p:sp>
        <p:nvSpPr>
          <p:cNvPr id="210" name="Google Shape;210;p32"/>
          <p:cNvSpPr txBox="1"/>
          <p:nvPr>
            <p:ph idx="1" type="subTitle"/>
          </p:nvPr>
        </p:nvSpPr>
        <p:spPr>
          <a:xfrm>
            <a:off x="1394460" y="2640806"/>
            <a:ext cx="6804660" cy="1241821"/>
          </a:xfrm>
          <a:prstGeom prst="rect">
            <a:avLst/>
          </a:prstGeom>
          <a:noFill/>
          <a:ln>
            <a:noFill/>
          </a:ln>
        </p:spPr>
        <p:txBody>
          <a:bodyPr anchorCtr="0" anchor="t" bIns="34275" lIns="68575" spcFirstLastPara="1" rIns="68575" wrap="square" tIns="34275">
            <a:normAutofit/>
          </a:bodyPr>
          <a:lstStyle/>
          <a:p>
            <a:pPr indent="0" lvl="0" marL="0" rtl="0" algn="l">
              <a:lnSpc>
                <a:spcPct val="90000"/>
              </a:lnSpc>
              <a:spcBef>
                <a:spcPts val="0"/>
              </a:spcBef>
              <a:spcAft>
                <a:spcPts val="0"/>
              </a:spcAft>
              <a:buClr>
                <a:schemeClr val="lt1"/>
              </a:buClr>
              <a:buSzPts val="1400"/>
              <a:buNone/>
            </a:pPr>
            <a:r>
              <a:rPr lang="en" sz="1400">
                <a:latin typeface="Times New Roman"/>
                <a:ea typeface="Times New Roman"/>
                <a:cs typeface="Times New Roman"/>
                <a:sym typeface="Times New Roman"/>
              </a:rPr>
              <a:t>Anya Assing, Dabian Garnica, Fernando Azanza, Gabriela Saldana, Scarlett Herrera</a:t>
            </a:r>
            <a:endParaRPr>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93" name="Google Shape;293;p41"/>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pic>
        <p:nvPicPr>
          <p:cNvPr id="294" name="Google Shape;294;p41"/>
          <p:cNvPicPr preferRelativeResize="0"/>
          <p:nvPr/>
        </p:nvPicPr>
        <p:blipFill rotWithShape="1">
          <a:blip r:embed="rId3">
            <a:alphaModFix/>
          </a:blip>
          <a:srcRect b="0" l="0" r="0" t="0"/>
          <a:stretch/>
        </p:blipFill>
        <p:spPr>
          <a:xfrm>
            <a:off x="2182759" y="1268015"/>
            <a:ext cx="6106802" cy="3498857"/>
          </a:xfrm>
          <a:prstGeom prst="roundRect">
            <a:avLst>
              <a:gd fmla="val 8443" name="adj"/>
            </a:avLst>
          </a:prstGeom>
          <a:noFill/>
          <a:ln cap="flat" cmpd="sng" w="38100">
            <a:solidFill>
              <a:srgbClr val="C4960A"/>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42"/>
          <p:cNvPicPr preferRelativeResize="0"/>
          <p:nvPr/>
        </p:nvPicPr>
        <p:blipFill rotWithShape="1">
          <a:blip r:embed="rId3">
            <a:alphaModFix/>
          </a:blip>
          <a:srcRect b="0" l="0" r="0" t="0"/>
          <a:stretch/>
        </p:blipFill>
        <p:spPr>
          <a:xfrm>
            <a:off x="2182759" y="1268015"/>
            <a:ext cx="6106802" cy="3521274"/>
          </a:xfrm>
          <a:prstGeom prst="roundRect">
            <a:avLst>
              <a:gd fmla="val 9454" name="adj"/>
            </a:avLst>
          </a:prstGeom>
          <a:noFill/>
          <a:ln cap="flat" cmpd="sng" w="38100">
            <a:solidFill>
              <a:srgbClr val="C4960A"/>
            </a:solidFill>
            <a:prstDash val="solid"/>
            <a:round/>
            <a:headEnd len="sm" w="sm" type="none"/>
            <a:tailEnd len="sm" w="sm" type="none"/>
          </a:ln>
        </p:spPr>
      </p:pic>
      <p:sp>
        <p:nvSpPr>
          <p:cNvPr id="300" name="Google Shape;300;p42"/>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1" name="Google Shape;301;p42"/>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pic>
        <p:nvPicPr>
          <p:cNvPr id="306" name="Google Shape;306;p43"/>
          <p:cNvPicPr preferRelativeResize="0"/>
          <p:nvPr/>
        </p:nvPicPr>
        <p:blipFill rotWithShape="1">
          <a:blip r:embed="rId3">
            <a:alphaModFix/>
          </a:blip>
          <a:srcRect b="0" l="0" r="0" t="0"/>
          <a:stretch/>
        </p:blipFill>
        <p:spPr>
          <a:xfrm>
            <a:off x="2182758" y="1268015"/>
            <a:ext cx="6137777" cy="3521274"/>
          </a:xfrm>
          <a:prstGeom prst="roundRect">
            <a:avLst>
              <a:gd fmla="val 10765" name="adj"/>
            </a:avLst>
          </a:prstGeom>
          <a:noFill/>
          <a:ln cap="flat" cmpd="sng" w="38100">
            <a:solidFill>
              <a:srgbClr val="C4960A"/>
            </a:solidFill>
            <a:prstDash val="solid"/>
            <a:round/>
            <a:headEnd len="sm" w="sm" type="none"/>
            <a:tailEnd len="sm" w="sm" type="none"/>
          </a:ln>
        </p:spPr>
      </p:pic>
      <p:sp>
        <p:nvSpPr>
          <p:cNvPr id="307" name="Google Shape;307;p43"/>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8" name="Google Shape;308;p43"/>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44"/>
          <p:cNvPicPr preferRelativeResize="0"/>
          <p:nvPr/>
        </p:nvPicPr>
        <p:blipFill rotWithShape="1">
          <a:blip r:embed="rId3">
            <a:alphaModFix/>
          </a:blip>
          <a:srcRect b="0" l="0" r="0" t="0"/>
          <a:stretch/>
        </p:blipFill>
        <p:spPr>
          <a:xfrm>
            <a:off x="2182758" y="1268015"/>
            <a:ext cx="6128810" cy="3521274"/>
          </a:xfrm>
          <a:prstGeom prst="roundRect">
            <a:avLst>
              <a:gd fmla="val 10547" name="adj"/>
            </a:avLst>
          </a:prstGeom>
          <a:noFill/>
          <a:ln cap="flat" cmpd="sng" w="38100">
            <a:solidFill>
              <a:srgbClr val="C4960A"/>
            </a:solidFill>
            <a:prstDash val="solid"/>
            <a:round/>
            <a:headEnd len="sm" w="sm" type="none"/>
            <a:tailEnd len="sm" w="sm" type="none"/>
          </a:ln>
        </p:spPr>
      </p:pic>
      <p:sp>
        <p:nvSpPr>
          <p:cNvPr id="314" name="Google Shape;314;p44"/>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15" name="Google Shape;315;p44"/>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5"/>
          <p:cNvPicPr preferRelativeResize="0"/>
          <p:nvPr/>
        </p:nvPicPr>
        <p:blipFill rotWithShape="1">
          <a:blip r:embed="rId3">
            <a:alphaModFix/>
          </a:blip>
          <a:srcRect b="0" l="0" r="0" t="0"/>
          <a:stretch/>
        </p:blipFill>
        <p:spPr>
          <a:xfrm>
            <a:off x="2182758" y="1268015"/>
            <a:ext cx="6128810" cy="3533963"/>
          </a:xfrm>
          <a:prstGeom prst="roundRect">
            <a:avLst>
              <a:gd fmla="val 10064" name="adj"/>
            </a:avLst>
          </a:prstGeom>
          <a:noFill/>
          <a:ln cap="flat" cmpd="sng" w="38100">
            <a:solidFill>
              <a:srgbClr val="C4960A"/>
            </a:solidFill>
            <a:prstDash val="solid"/>
            <a:round/>
            <a:headEnd len="sm" w="sm" type="none"/>
            <a:tailEnd len="sm" w="sm" type="none"/>
          </a:ln>
        </p:spPr>
      </p:pic>
      <p:sp>
        <p:nvSpPr>
          <p:cNvPr id="321" name="Google Shape;321;p45"/>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22" name="Google Shape;322;p45"/>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6"/>
          <p:cNvSpPr/>
          <p:nvPr/>
        </p:nvSpPr>
        <p:spPr>
          <a:xfrm>
            <a:off x="1218063" y="515846"/>
            <a:ext cx="4364777"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28" name="Google Shape;328;p46"/>
          <p:cNvSpPr txBox="1"/>
          <p:nvPr>
            <p:ph type="title"/>
          </p:nvPr>
        </p:nvSpPr>
        <p:spPr>
          <a:xfrm>
            <a:off x="1440179" y="273844"/>
            <a:ext cx="5214224"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Testing and Evaluation</a:t>
            </a:r>
            <a:endParaRPr/>
          </a:p>
        </p:txBody>
      </p:sp>
      <p:sp>
        <p:nvSpPr>
          <p:cNvPr id="329" name="Google Shape;329;p46"/>
          <p:cNvSpPr txBox="1"/>
          <p:nvPr>
            <p:ph idx="1" type="body"/>
          </p:nvPr>
        </p:nvSpPr>
        <p:spPr>
          <a:xfrm>
            <a:off x="1440179" y="1199996"/>
            <a:ext cx="7526399" cy="3427659"/>
          </a:xfrm>
          <a:prstGeom prst="rect">
            <a:avLst/>
          </a:prstGeom>
          <a:noFill/>
          <a:ln>
            <a:noFill/>
          </a:ln>
        </p:spPr>
        <p:txBody>
          <a:bodyPr anchorCtr="0" anchor="t" bIns="34275" lIns="68575" spcFirstLastPara="1" rIns="68575" wrap="square" tIns="34275">
            <a:normAutofit lnSpcReduction="10000"/>
          </a:bodyPr>
          <a:lstStyle/>
          <a:p>
            <a:pPr indent="-184150" lvl="0" marL="177800" rtl="0" algn="l">
              <a:lnSpc>
                <a:spcPct val="150000"/>
              </a:lnSpc>
              <a:spcBef>
                <a:spcPts val="0"/>
              </a:spcBef>
              <a:spcAft>
                <a:spcPts val="0"/>
              </a:spcAft>
              <a:buClr>
                <a:schemeClr val="lt1"/>
              </a:buClr>
              <a:buSzPts val="1300"/>
              <a:buChar char="•"/>
            </a:pPr>
            <a:r>
              <a:rPr b="1" lang="en" sz="1300"/>
              <a:t>Automated Unit Tests</a:t>
            </a:r>
            <a:endParaRPr/>
          </a:p>
          <a:p>
            <a:pPr indent="-184150" lvl="1" marL="520700" rtl="0" algn="l">
              <a:lnSpc>
                <a:spcPct val="150000"/>
              </a:lnSpc>
              <a:spcBef>
                <a:spcPts val="400"/>
              </a:spcBef>
              <a:spcAft>
                <a:spcPts val="0"/>
              </a:spcAft>
              <a:buClr>
                <a:schemeClr val="lt1"/>
              </a:buClr>
              <a:buSzPts val="1100"/>
              <a:buChar char="•"/>
            </a:pPr>
            <a:r>
              <a:rPr lang="en" sz="1100"/>
              <a:t>The backend was covered with </a:t>
            </a:r>
            <a:r>
              <a:rPr b="1" lang="en" sz="1100"/>
              <a:t>MSTest</a:t>
            </a:r>
            <a:r>
              <a:rPr lang="en" sz="1100"/>
              <a:t> and </a:t>
            </a:r>
            <a:r>
              <a:rPr b="1" lang="en" sz="1100"/>
              <a:t>Moq</a:t>
            </a:r>
            <a:r>
              <a:rPr lang="en" sz="1100"/>
              <a:t> to verify the main controller flows and the audit parser logic, including parsing a generated in-memory PDF.</a:t>
            </a:r>
            <a:endParaRPr/>
          </a:p>
          <a:p>
            <a:pPr indent="-177800" lvl="0" marL="177800" rtl="0" algn="l">
              <a:lnSpc>
                <a:spcPct val="150000"/>
              </a:lnSpc>
              <a:spcBef>
                <a:spcPts val="800"/>
              </a:spcBef>
              <a:spcAft>
                <a:spcPts val="0"/>
              </a:spcAft>
              <a:buClr>
                <a:schemeClr val="lt1"/>
              </a:buClr>
              <a:buSzPts val="1200"/>
              <a:buChar char="•"/>
            </a:pPr>
            <a:r>
              <a:rPr b="1" lang="en" sz="1200"/>
              <a:t>Coverage Summary</a:t>
            </a:r>
            <a:endParaRPr/>
          </a:p>
          <a:p>
            <a:pPr indent="-177800" lvl="1" marL="520700" rtl="0" algn="l">
              <a:lnSpc>
                <a:spcPct val="150000"/>
              </a:lnSpc>
              <a:spcBef>
                <a:spcPts val="400"/>
              </a:spcBef>
              <a:spcAft>
                <a:spcPts val="0"/>
              </a:spcAft>
              <a:buClr>
                <a:schemeClr val="lt1"/>
              </a:buClr>
              <a:buSzPts val="1200"/>
              <a:buChar char="•"/>
            </a:pPr>
            <a:r>
              <a:rPr lang="en" sz="1200"/>
              <a:t>Current automated test coverage is focused on backend unit tests for:</a:t>
            </a:r>
            <a:endParaRPr/>
          </a:p>
          <a:p>
            <a:pPr indent="-177800" lvl="2" marL="863600" rtl="0" algn="l">
              <a:lnSpc>
                <a:spcPct val="150000"/>
              </a:lnSpc>
              <a:spcBef>
                <a:spcPts val="400"/>
              </a:spcBef>
              <a:spcAft>
                <a:spcPts val="0"/>
              </a:spcAft>
              <a:buClr>
                <a:schemeClr val="lt1"/>
              </a:buClr>
              <a:buSzPts val="1200"/>
              <a:buChar char="•"/>
            </a:pPr>
            <a:r>
              <a:rPr lang="en"/>
              <a:t>Controllers</a:t>
            </a:r>
            <a:endParaRPr/>
          </a:p>
          <a:p>
            <a:pPr indent="-184150" lvl="3" marL="1206500" rtl="0" algn="l">
              <a:lnSpc>
                <a:spcPct val="150000"/>
              </a:lnSpc>
              <a:spcBef>
                <a:spcPts val="400"/>
              </a:spcBef>
              <a:spcAft>
                <a:spcPts val="0"/>
              </a:spcAft>
              <a:buClr>
                <a:schemeClr val="lt1"/>
              </a:buClr>
              <a:buSzPts val="1100"/>
              <a:buChar char="•"/>
            </a:pPr>
            <a:r>
              <a:rPr lang="en"/>
              <a:t>server/Controllers/AuditController.cs</a:t>
            </a:r>
            <a:endParaRPr/>
          </a:p>
          <a:p>
            <a:pPr indent="-184150" lvl="3" marL="1206500" rtl="0" algn="l">
              <a:lnSpc>
                <a:spcPct val="150000"/>
              </a:lnSpc>
              <a:spcBef>
                <a:spcPts val="400"/>
              </a:spcBef>
              <a:spcAft>
                <a:spcPts val="0"/>
              </a:spcAft>
              <a:buClr>
                <a:schemeClr val="lt1"/>
              </a:buClr>
              <a:buSzPts val="1100"/>
              <a:buChar char="•"/>
            </a:pPr>
            <a:r>
              <a:rPr lang="en"/>
              <a:t>server/Controllers/ChatController.cs</a:t>
            </a:r>
            <a:endParaRPr/>
          </a:p>
          <a:p>
            <a:pPr indent="-184150" lvl="3" marL="1206500" rtl="0" algn="l">
              <a:lnSpc>
                <a:spcPct val="150000"/>
              </a:lnSpc>
              <a:spcBef>
                <a:spcPts val="400"/>
              </a:spcBef>
              <a:spcAft>
                <a:spcPts val="0"/>
              </a:spcAft>
              <a:buClr>
                <a:schemeClr val="lt1"/>
              </a:buClr>
              <a:buSzPts val="1100"/>
              <a:buChar char="•"/>
            </a:pPr>
            <a:r>
              <a:rPr lang="en"/>
              <a:t>server/Controllers/FlowchartController.cs</a:t>
            </a:r>
            <a:endParaRPr sz="800"/>
          </a:p>
          <a:p>
            <a:pPr indent="-177800" lvl="2" marL="863600" rtl="0" algn="l">
              <a:lnSpc>
                <a:spcPct val="150000"/>
              </a:lnSpc>
              <a:spcBef>
                <a:spcPts val="400"/>
              </a:spcBef>
              <a:spcAft>
                <a:spcPts val="0"/>
              </a:spcAft>
              <a:buClr>
                <a:schemeClr val="lt1"/>
              </a:buClr>
              <a:buSzPts val="1200"/>
              <a:buChar char="•"/>
            </a:pPr>
            <a:r>
              <a:rPr lang="en"/>
              <a:t>Services:</a:t>
            </a:r>
            <a:endParaRPr/>
          </a:p>
          <a:p>
            <a:pPr indent="-184150" lvl="3" marL="1206500" rtl="0" algn="l">
              <a:lnSpc>
                <a:spcPct val="150000"/>
              </a:lnSpc>
              <a:spcBef>
                <a:spcPts val="400"/>
              </a:spcBef>
              <a:spcAft>
                <a:spcPts val="0"/>
              </a:spcAft>
              <a:buClr>
                <a:schemeClr val="lt1"/>
              </a:buClr>
              <a:buSzPts val="1100"/>
              <a:buChar char="•"/>
            </a:pPr>
            <a:r>
              <a:rPr lang="en"/>
              <a:t>server/Services/AuditParserService.cs</a:t>
            </a:r>
            <a:br>
              <a:rPr lang="en"/>
            </a:b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7"/>
          <p:cNvSpPr/>
          <p:nvPr/>
        </p:nvSpPr>
        <p:spPr>
          <a:xfrm>
            <a:off x="2229973" y="1157554"/>
            <a:ext cx="6074229" cy="3524329"/>
          </a:xfrm>
          <a:prstGeom prst="roundRect">
            <a:avLst>
              <a:gd fmla="val 16667" name="adj"/>
            </a:avLst>
          </a:prstGeom>
          <a:solidFill>
            <a:srgbClr val="F3F7F7"/>
          </a:solidFill>
          <a:ln cap="flat" cmpd="sng" w="38100">
            <a:solidFill>
              <a:srgbClr val="C4960A"/>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5" name="Google Shape;335;p47"/>
          <p:cNvSpPr/>
          <p:nvPr/>
        </p:nvSpPr>
        <p:spPr>
          <a:xfrm>
            <a:off x="1218063" y="515846"/>
            <a:ext cx="4707677"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6" name="Google Shape;336;p47"/>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Testing and Evaluation</a:t>
            </a:r>
            <a:endParaRPr/>
          </a:p>
        </p:txBody>
      </p:sp>
      <p:pic>
        <p:nvPicPr>
          <p:cNvPr id="337" name="Google Shape;337;p47"/>
          <p:cNvPicPr preferRelativeResize="0"/>
          <p:nvPr/>
        </p:nvPicPr>
        <p:blipFill rotWithShape="1">
          <a:blip r:embed="rId3">
            <a:alphaModFix/>
          </a:blip>
          <a:srcRect b="0" l="0" r="0" t="0"/>
          <a:stretch/>
        </p:blipFill>
        <p:spPr>
          <a:xfrm>
            <a:off x="2476262" y="1510018"/>
            <a:ext cx="5588334" cy="2912231"/>
          </a:xfrm>
          <a:prstGeom prst="roundRect">
            <a:avLst>
              <a:gd fmla="val 3745" name="adj"/>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48"/>
          <p:cNvSpPr/>
          <p:nvPr/>
        </p:nvSpPr>
        <p:spPr>
          <a:xfrm>
            <a:off x="1218064" y="515846"/>
            <a:ext cx="2607416"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3" name="Google Shape;343;p48"/>
          <p:cNvSpPr txBox="1"/>
          <p:nvPr>
            <p:ph type="title"/>
          </p:nvPr>
        </p:nvSpPr>
        <p:spPr>
          <a:xfrm>
            <a:off x="1440179" y="273844"/>
            <a:ext cx="5214224"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Challenges</a:t>
            </a:r>
            <a:endParaRPr/>
          </a:p>
        </p:txBody>
      </p:sp>
      <p:sp>
        <p:nvSpPr>
          <p:cNvPr id="344" name="Google Shape;344;p48"/>
          <p:cNvSpPr txBox="1"/>
          <p:nvPr>
            <p:ph idx="1" type="body"/>
          </p:nvPr>
        </p:nvSpPr>
        <p:spPr>
          <a:xfrm>
            <a:off x="1440179" y="1199996"/>
            <a:ext cx="7526399" cy="3427659"/>
          </a:xfrm>
          <a:prstGeom prst="rect">
            <a:avLst/>
          </a:prstGeom>
          <a:noFill/>
          <a:ln>
            <a:noFill/>
          </a:ln>
        </p:spPr>
        <p:txBody>
          <a:bodyPr anchorCtr="0" anchor="t" bIns="34275" lIns="68575" spcFirstLastPara="1" rIns="68575" wrap="square" tIns="34275">
            <a:normAutofit/>
          </a:bodyPr>
          <a:lstStyle/>
          <a:p>
            <a:pPr indent="-184150" lvl="0" marL="177800" rtl="0" algn="l">
              <a:lnSpc>
                <a:spcPct val="150000"/>
              </a:lnSpc>
              <a:spcBef>
                <a:spcPts val="0"/>
              </a:spcBef>
              <a:spcAft>
                <a:spcPts val="0"/>
              </a:spcAft>
              <a:buClr>
                <a:schemeClr val="lt1"/>
              </a:buClr>
              <a:buSzPts val="1300"/>
              <a:buChar char="•"/>
            </a:pPr>
            <a:r>
              <a:rPr b="1" lang="en" sz="1300"/>
              <a:t>FERPA Limitations</a:t>
            </a:r>
            <a:endParaRPr/>
          </a:p>
          <a:p>
            <a:pPr indent="-184150" lvl="1" marL="520700" rtl="0" algn="l">
              <a:lnSpc>
                <a:spcPct val="150000"/>
              </a:lnSpc>
              <a:spcBef>
                <a:spcPts val="400"/>
              </a:spcBef>
              <a:spcAft>
                <a:spcPts val="0"/>
              </a:spcAft>
              <a:buClr>
                <a:schemeClr val="lt1"/>
              </a:buClr>
              <a:buSzPts val="1100"/>
              <a:buChar char="•"/>
            </a:pPr>
            <a:r>
              <a:rPr lang="en" sz="1100"/>
              <a:t>FERPA restricts access to student records, making automated personalized data retrieval nearly impossible.</a:t>
            </a:r>
            <a:endParaRPr/>
          </a:p>
          <a:p>
            <a:pPr indent="-184150" lvl="1" marL="520700" rtl="0" algn="l">
              <a:lnSpc>
                <a:spcPct val="150000"/>
              </a:lnSpc>
              <a:spcBef>
                <a:spcPts val="400"/>
              </a:spcBef>
              <a:spcAft>
                <a:spcPts val="0"/>
              </a:spcAft>
              <a:buClr>
                <a:schemeClr val="lt1"/>
              </a:buClr>
              <a:buSzPts val="1100"/>
              <a:buChar char="•"/>
            </a:pPr>
            <a:r>
              <a:rPr lang="en" sz="1100"/>
              <a:t>FIU does not expose or provide public API for degree audits, thus students must manually upload their PDF.</a:t>
            </a:r>
            <a:endParaRPr/>
          </a:p>
          <a:p>
            <a:pPr indent="-184150" lvl="1" marL="520700" rtl="0" algn="l">
              <a:lnSpc>
                <a:spcPct val="150000"/>
              </a:lnSpc>
              <a:spcBef>
                <a:spcPts val="400"/>
              </a:spcBef>
              <a:spcAft>
                <a:spcPts val="0"/>
              </a:spcAft>
              <a:buClr>
                <a:schemeClr val="lt1"/>
              </a:buClr>
              <a:buSzPts val="1100"/>
              <a:buChar char="•"/>
            </a:pPr>
            <a:r>
              <a:rPr lang="en" sz="1100"/>
              <a:t>Not having access to APIs makes it more difficult to understand missing requirements for student’s graduation and currently taken classes in a strict and consistent format, requiring an AuditParser class to do so.</a:t>
            </a:r>
            <a:endParaRPr/>
          </a:p>
          <a:p>
            <a:pPr indent="-184150" lvl="0" marL="177800" rtl="0" algn="l">
              <a:lnSpc>
                <a:spcPct val="150000"/>
              </a:lnSpc>
              <a:spcBef>
                <a:spcPts val="800"/>
              </a:spcBef>
              <a:spcAft>
                <a:spcPts val="0"/>
              </a:spcAft>
              <a:buClr>
                <a:schemeClr val="lt1"/>
              </a:buClr>
              <a:buSzPts val="1300"/>
              <a:buChar char="•"/>
            </a:pPr>
            <a:r>
              <a:rPr b="1" lang="en" sz="1300"/>
              <a:t>Limited Data &amp; Knowledge Base</a:t>
            </a:r>
            <a:endParaRPr/>
          </a:p>
          <a:p>
            <a:pPr indent="-171450" lvl="1" marL="520700" rtl="0" algn="l">
              <a:lnSpc>
                <a:spcPct val="150000"/>
              </a:lnSpc>
              <a:spcBef>
                <a:spcPts val="400"/>
              </a:spcBef>
              <a:spcAft>
                <a:spcPts val="0"/>
              </a:spcAft>
              <a:buClr>
                <a:schemeClr val="lt1"/>
              </a:buClr>
              <a:buSzPts val="1100"/>
              <a:buChar char="•"/>
            </a:pPr>
            <a:r>
              <a:rPr lang="en" sz="1100"/>
              <a:t>Each major has </a:t>
            </a:r>
            <a:r>
              <a:rPr lang="en" sz="900"/>
              <a:t>unique requirements, and prerequisite sequences that need to be individually embedded through the use of Flowchart parsing and then manual confirmation, again due to a lack of provided FIU APIs.</a:t>
            </a:r>
            <a:endParaRPr/>
          </a:p>
          <a:p>
            <a:pPr indent="-184150" lvl="0" marL="177800" rtl="0" algn="l">
              <a:lnSpc>
                <a:spcPct val="150000"/>
              </a:lnSpc>
              <a:spcBef>
                <a:spcPts val="800"/>
              </a:spcBef>
              <a:spcAft>
                <a:spcPts val="0"/>
              </a:spcAft>
              <a:buClr>
                <a:schemeClr val="lt1"/>
              </a:buClr>
              <a:buSzPts val="1300"/>
              <a:buChar char="•"/>
            </a:pPr>
            <a:r>
              <a:rPr b="1" lang="en" sz="1300"/>
              <a:t>Static Information &amp; No Auto-Update</a:t>
            </a:r>
            <a:endParaRPr/>
          </a:p>
          <a:p>
            <a:pPr indent="-171450" lvl="1" marL="520700" rtl="0" algn="l">
              <a:lnSpc>
                <a:spcPct val="150000"/>
              </a:lnSpc>
              <a:spcBef>
                <a:spcPts val="400"/>
              </a:spcBef>
              <a:spcAft>
                <a:spcPts val="0"/>
              </a:spcAft>
              <a:buClr>
                <a:schemeClr val="lt1"/>
              </a:buClr>
              <a:buSzPts val="1100"/>
              <a:buChar char="•"/>
            </a:pPr>
            <a:r>
              <a:rPr lang="en" sz="1100"/>
              <a:t>The knowledge base is static, information like calendars, flowcharts and manually scraped data, once embedded, does not update when FIU changes publicly available information.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9"/>
          <p:cNvSpPr/>
          <p:nvPr/>
        </p:nvSpPr>
        <p:spPr>
          <a:xfrm>
            <a:off x="1218064" y="515846"/>
            <a:ext cx="2393102"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50" name="Google Shape;350;p49"/>
          <p:cNvSpPr txBox="1"/>
          <p:nvPr>
            <p:ph type="title"/>
          </p:nvPr>
        </p:nvSpPr>
        <p:spPr>
          <a:xfrm>
            <a:off x="1440179" y="273844"/>
            <a:ext cx="5214224"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Learnings</a:t>
            </a:r>
            <a:endParaRPr/>
          </a:p>
        </p:txBody>
      </p:sp>
      <p:sp>
        <p:nvSpPr>
          <p:cNvPr id="351" name="Google Shape;351;p49"/>
          <p:cNvSpPr txBox="1"/>
          <p:nvPr>
            <p:ph idx="1" type="body"/>
          </p:nvPr>
        </p:nvSpPr>
        <p:spPr>
          <a:xfrm>
            <a:off x="1440175" y="1200000"/>
            <a:ext cx="7526400" cy="3689700"/>
          </a:xfrm>
          <a:prstGeom prst="rect">
            <a:avLst/>
          </a:prstGeom>
          <a:noFill/>
          <a:ln>
            <a:noFill/>
          </a:ln>
        </p:spPr>
        <p:txBody>
          <a:bodyPr anchorCtr="0" anchor="t" bIns="34275" lIns="68575" spcFirstLastPara="1" rIns="68575" wrap="square" tIns="34275">
            <a:normAutofit fontScale="92500" lnSpcReduction="20000"/>
          </a:bodyPr>
          <a:lstStyle/>
          <a:p>
            <a:pPr indent="-177959" lvl="0" marL="177800" rtl="0" algn="l">
              <a:lnSpc>
                <a:spcPct val="150000"/>
              </a:lnSpc>
              <a:spcBef>
                <a:spcPts val="0"/>
              </a:spcBef>
              <a:spcAft>
                <a:spcPts val="0"/>
              </a:spcAft>
              <a:buClr>
                <a:schemeClr val="lt1"/>
              </a:buClr>
              <a:buSzPct val="100000"/>
              <a:buChar char="•"/>
            </a:pPr>
            <a:r>
              <a:rPr b="1" lang="en" sz="1300"/>
              <a:t>Getting Around Opaque Limitations</a:t>
            </a:r>
            <a:endParaRPr/>
          </a:p>
          <a:p>
            <a:pPr indent="-178911" lvl="1" marL="520700" rtl="0" algn="l">
              <a:lnSpc>
                <a:spcPct val="150000"/>
              </a:lnSpc>
              <a:spcBef>
                <a:spcPts val="400"/>
              </a:spcBef>
              <a:spcAft>
                <a:spcPts val="0"/>
              </a:spcAft>
              <a:buClr>
                <a:schemeClr val="lt1"/>
              </a:buClr>
              <a:buSzPct val="100000"/>
              <a:buChar char="•"/>
            </a:pPr>
            <a:r>
              <a:rPr lang="en" sz="1100"/>
              <a:t>As previously discussed, a large obstacle we had to get around was the lack of FIU APIs that we had access to. As such, we learned how to innovate and create a clever solution when the most efficient solution is otherwise unattainable due to strict limitations defined by the problem space and domain.</a:t>
            </a:r>
            <a:endParaRPr/>
          </a:p>
          <a:p>
            <a:pPr indent="-177959" lvl="0" marL="177800" rtl="0" algn="l">
              <a:lnSpc>
                <a:spcPct val="150000"/>
              </a:lnSpc>
              <a:spcBef>
                <a:spcPts val="800"/>
              </a:spcBef>
              <a:spcAft>
                <a:spcPts val="0"/>
              </a:spcAft>
              <a:buClr>
                <a:schemeClr val="lt1"/>
              </a:buClr>
              <a:buSzPct val="100000"/>
              <a:buChar char="•"/>
            </a:pPr>
            <a:r>
              <a:rPr b="1" lang="en" sz="1300"/>
              <a:t>Embeddings and RAG Pipeline</a:t>
            </a:r>
            <a:endParaRPr/>
          </a:p>
          <a:p>
            <a:pPr indent="-148590" lvl="1" marL="520700" rtl="0" algn="l">
              <a:lnSpc>
                <a:spcPct val="150000"/>
              </a:lnSpc>
              <a:spcBef>
                <a:spcPts val="400"/>
              </a:spcBef>
              <a:spcAft>
                <a:spcPts val="0"/>
              </a:spcAft>
              <a:buClr>
                <a:schemeClr val="lt1"/>
              </a:buClr>
              <a:buSzPct val="72727"/>
              <a:buChar char="•"/>
            </a:pPr>
            <a:r>
              <a:rPr lang="en" sz="1100"/>
              <a:t>Working with the unstructured university data helped us in learning how to </a:t>
            </a:r>
            <a:r>
              <a:rPr lang="en" sz="1100"/>
              <a:t>transform</a:t>
            </a:r>
            <a:r>
              <a:rPr lang="en" sz="1100"/>
              <a:t> it into vector embeddings that enable semantic search. Building the RAG pipeline taught us that the quality of retrieved context matters more than the model itself because of the response accuracy, and in order for us to achieve an optimal score, we needed to iterate on how we chunked data, what metadata we stored in Pinecone, and how we assembled the prompt with conversation history.</a:t>
            </a:r>
            <a:endParaRPr sz="1100"/>
          </a:p>
          <a:p>
            <a:pPr indent="-177959" lvl="0" marL="177800" rtl="0" algn="l">
              <a:lnSpc>
                <a:spcPct val="150000"/>
              </a:lnSpc>
              <a:spcBef>
                <a:spcPts val="800"/>
              </a:spcBef>
              <a:spcAft>
                <a:spcPts val="0"/>
              </a:spcAft>
              <a:buClr>
                <a:schemeClr val="lt1"/>
              </a:buClr>
              <a:buSzPct val="100000"/>
              <a:buChar char="•"/>
            </a:pPr>
            <a:r>
              <a:rPr b="1" lang="en" sz="1300"/>
              <a:t>Deployment Process</a:t>
            </a:r>
            <a:endParaRPr/>
          </a:p>
          <a:p>
            <a:pPr indent="-166211" lvl="1" marL="520700" rtl="0" algn="l">
              <a:lnSpc>
                <a:spcPct val="150000"/>
              </a:lnSpc>
              <a:spcBef>
                <a:spcPts val="400"/>
              </a:spcBef>
              <a:spcAft>
                <a:spcPts val="0"/>
              </a:spcAft>
              <a:buClr>
                <a:schemeClr val="lt1"/>
              </a:buClr>
              <a:buSzPct val="100000"/>
              <a:buChar char="•"/>
            </a:pPr>
            <a:r>
              <a:rPr lang="en" sz="1100"/>
              <a:t>Through finalizing the project we were able to deploy the project to allow real users to access the project and test it for themselves. In doing so the team learned how to use Vercel in order to deploy a modern </a:t>
            </a:r>
            <a:r>
              <a:rPr lang="en" sz="1100"/>
              <a:t>frontend</a:t>
            </a:r>
            <a:r>
              <a:rPr lang="en" sz="1100"/>
              <a:t> based on Vite that could be easily updated. We also learned to use tools like Docker to create images that could then be deployed into a container on Azure to have a live backend.</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0"/>
          <p:cNvSpPr/>
          <p:nvPr/>
        </p:nvSpPr>
        <p:spPr>
          <a:xfrm>
            <a:off x="1218064" y="515846"/>
            <a:ext cx="2778865"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57" name="Google Shape;357;p50"/>
          <p:cNvSpPr txBox="1"/>
          <p:nvPr>
            <p:ph type="title"/>
          </p:nvPr>
        </p:nvSpPr>
        <p:spPr>
          <a:xfrm>
            <a:off x="1440179" y="273844"/>
            <a:ext cx="5214224"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Future Work</a:t>
            </a:r>
            <a:endParaRPr/>
          </a:p>
        </p:txBody>
      </p:sp>
      <p:sp>
        <p:nvSpPr>
          <p:cNvPr id="358" name="Google Shape;358;p50"/>
          <p:cNvSpPr txBox="1"/>
          <p:nvPr>
            <p:ph idx="1" type="body"/>
          </p:nvPr>
        </p:nvSpPr>
        <p:spPr>
          <a:xfrm>
            <a:off x="1440179" y="1199996"/>
            <a:ext cx="7526399" cy="3236273"/>
          </a:xfrm>
          <a:prstGeom prst="rect">
            <a:avLst/>
          </a:prstGeom>
          <a:noFill/>
          <a:ln>
            <a:noFill/>
          </a:ln>
        </p:spPr>
        <p:txBody>
          <a:bodyPr anchorCtr="0" anchor="t" bIns="34275" lIns="68575" spcFirstLastPara="1" rIns="68575" wrap="square" tIns="34275">
            <a:normAutofit fontScale="92500" lnSpcReduction="20000"/>
          </a:bodyPr>
          <a:lstStyle/>
          <a:p>
            <a:pPr indent="-177959" lvl="0" marL="177800" rtl="0" algn="l">
              <a:lnSpc>
                <a:spcPct val="150000"/>
              </a:lnSpc>
              <a:spcBef>
                <a:spcPts val="0"/>
              </a:spcBef>
              <a:spcAft>
                <a:spcPts val="0"/>
              </a:spcAft>
              <a:buClr>
                <a:schemeClr val="lt1"/>
              </a:buClr>
              <a:buSzPct val="100000"/>
              <a:buChar char="•"/>
            </a:pPr>
            <a:r>
              <a:rPr b="1" lang="en" sz="1300"/>
              <a:t>Access to MyFIU APIs</a:t>
            </a:r>
            <a:endParaRPr/>
          </a:p>
          <a:p>
            <a:pPr indent="-178911" lvl="1" marL="520700" rtl="0" algn="l">
              <a:lnSpc>
                <a:spcPct val="150000"/>
              </a:lnSpc>
              <a:spcBef>
                <a:spcPts val="400"/>
              </a:spcBef>
              <a:spcAft>
                <a:spcPts val="0"/>
              </a:spcAft>
              <a:buClr>
                <a:schemeClr val="lt1"/>
              </a:buClr>
              <a:buSzPct val="100000"/>
              <a:buChar char="•"/>
            </a:pPr>
            <a:r>
              <a:rPr lang="en" sz="1100"/>
              <a:t>Having FIU provide a student-facing API would allow AdvisorAI to pull live and personalized audit data, eliminating the PDF parsing that may become difficult to maintain if audit formats change.</a:t>
            </a:r>
            <a:endParaRPr/>
          </a:p>
          <a:p>
            <a:pPr indent="-177959" lvl="0" marL="177800" rtl="0" algn="l">
              <a:lnSpc>
                <a:spcPct val="150000"/>
              </a:lnSpc>
              <a:spcBef>
                <a:spcPts val="800"/>
              </a:spcBef>
              <a:spcAft>
                <a:spcPts val="0"/>
              </a:spcAft>
              <a:buClr>
                <a:schemeClr val="lt1"/>
              </a:buClr>
              <a:buSzPct val="100000"/>
              <a:buChar char="•"/>
            </a:pPr>
            <a:r>
              <a:rPr b="1" lang="en" sz="1300"/>
              <a:t>Expanding Current Knowledge Base</a:t>
            </a:r>
            <a:endParaRPr/>
          </a:p>
          <a:p>
            <a:pPr indent="-178911" lvl="1" marL="520700" rtl="0" algn="l">
              <a:lnSpc>
                <a:spcPct val="150000"/>
              </a:lnSpc>
              <a:spcBef>
                <a:spcPts val="400"/>
              </a:spcBef>
              <a:spcAft>
                <a:spcPts val="0"/>
              </a:spcAft>
              <a:buClr>
                <a:schemeClr val="lt1"/>
              </a:buClr>
              <a:buSzPct val="100000"/>
              <a:buChar char="•"/>
            </a:pPr>
            <a:r>
              <a:rPr lang="en" sz="1100"/>
              <a:t>Expanding embeddings to cover all FIU programs, minors, double major combination, and prerequisite chains via a systematic ingestion pipeline</a:t>
            </a:r>
            <a:endParaRPr/>
          </a:p>
          <a:p>
            <a:pPr indent="-177959" lvl="0" marL="177800" rtl="0" algn="l">
              <a:lnSpc>
                <a:spcPct val="150000"/>
              </a:lnSpc>
              <a:spcBef>
                <a:spcPts val="800"/>
              </a:spcBef>
              <a:spcAft>
                <a:spcPts val="0"/>
              </a:spcAft>
              <a:buClr>
                <a:schemeClr val="lt1"/>
              </a:buClr>
              <a:buSzPct val="100000"/>
              <a:buChar char="•"/>
            </a:pPr>
            <a:r>
              <a:rPr b="1" lang="en" sz="1300"/>
              <a:t>Access to FIU Knowledge Base / Web Scraper</a:t>
            </a:r>
            <a:endParaRPr/>
          </a:p>
          <a:p>
            <a:pPr indent="-178911" lvl="1" marL="520700" rtl="0" algn="l">
              <a:lnSpc>
                <a:spcPct val="150000"/>
              </a:lnSpc>
              <a:spcBef>
                <a:spcPts val="400"/>
              </a:spcBef>
              <a:spcAft>
                <a:spcPts val="0"/>
              </a:spcAft>
              <a:buClr>
                <a:schemeClr val="lt1"/>
              </a:buClr>
              <a:buSzPct val="100000"/>
              <a:buChar char="•"/>
            </a:pPr>
            <a:r>
              <a:rPr lang="en" sz="1100"/>
              <a:t>Having dedicated access to APIs that provide us with information regarding calendar dates, up to date scholarship information and flowchart data would allow for a consistent way to do polling updates and upgrade the PineconeDB  vector database.</a:t>
            </a:r>
            <a:endParaRPr/>
          </a:p>
          <a:p>
            <a:pPr indent="-178911" lvl="1" marL="520700" rtl="0" algn="l">
              <a:lnSpc>
                <a:spcPct val="150000"/>
              </a:lnSpc>
              <a:spcBef>
                <a:spcPts val="400"/>
              </a:spcBef>
              <a:spcAft>
                <a:spcPts val="0"/>
              </a:spcAft>
              <a:buClr>
                <a:schemeClr val="lt1"/>
              </a:buClr>
              <a:buSzPct val="100000"/>
              <a:buChar char="•"/>
            </a:pPr>
            <a:r>
              <a:rPr lang="en" sz="1100"/>
              <a:t>Alternatively, a web scraper and scheduled pipeline targeting FIU’s catalog and academic calendar pages to periodically re-ingest updated content would keep answers current without the need for manual intervention.</a:t>
            </a:r>
            <a:endParaRPr/>
          </a:p>
          <a:p>
            <a:pPr indent="-114300" lvl="1" marL="520700" rtl="0" algn="l">
              <a:lnSpc>
                <a:spcPct val="150000"/>
              </a:lnSpc>
              <a:spcBef>
                <a:spcPts val="400"/>
              </a:spcBef>
              <a:spcAft>
                <a:spcPts val="0"/>
              </a:spcAft>
              <a:buClr>
                <a:schemeClr val="lt1"/>
              </a:buClr>
              <a:buSzPct val="100000"/>
              <a:buNone/>
            </a:pPr>
            <a:r>
              <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3"/>
          <p:cNvSpPr/>
          <p:nvPr/>
        </p:nvSpPr>
        <p:spPr>
          <a:xfrm>
            <a:off x="1218064" y="221921"/>
            <a:ext cx="3618300" cy="5103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6" name="Google Shape;216;p33"/>
          <p:cNvSpPr txBox="1"/>
          <p:nvPr>
            <p:ph type="title"/>
          </p:nvPr>
        </p:nvSpPr>
        <p:spPr>
          <a:xfrm>
            <a:off x="1440179" y="-20019"/>
            <a:ext cx="5034900" cy="9942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Problem Definition</a:t>
            </a:r>
            <a:endParaRPr/>
          </a:p>
        </p:txBody>
      </p:sp>
      <p:sp>
        <p:nvSpPr>
          <p:cNvPr id="217" name="Google Shape;217;p33"/>
          <p:cNvSpPr txBox="1"/>
          <p:nvPr>
            <p:ph idx="1" type="body"/>
          </p:nvPr>
        </p:nvSpPr>
        <p:spPr>
          <a:xfrm>
            <a:off x="1295400" y="887100"/>
            <a:ext cx="3744600" cy="3870000"/>
          </a:xfrm>
          <a:prstGeom prst="rect">
            <a:avLst/>
          </a:prstGeom>
          <a:noFill/>
          <a:ln>
            <a:noFill/>
          </a:ln>
        </p:spPr>
        <p:txBody>
          <a:bodyPr anchorCtr="0" anchor="t" bIns="34275" lIns="68575" spcFirstLastPara="1" rIns="68575" wrap="square" tIns="34275">
            <a:normAutofit fontScale="62500" lnSpcReduction="10000"/>
          </a:bodyPr>
          <a:lstStyle/>
          <a:p>
            <a:pPr indent="-153194" lvl="0" marL="177800" rtl="0" algn="l">
              <a:lnSpc>
                <a:spcPct val="150000"/>
              </a:lnSpc>
              <a:spcBef>
                <a:spcPts val="0"/>
              </a:spcBef>
              <a:spcAft>
                <a:spcPts val="0"/>
              </a:spcAft>
              <a:buClr>
                <a:schemeClr val="lt1"/>
              </a:buClr>
              <a:buSzPct val="100000"/>
              <a:buChar char="•"/>
            </a:pPr>
            <a:r>
              <a:rPr b="1" lang="en" sz="1300"/>
              <a:t>From the student perspective:</a:t>
            </a:r>
            <a:endParaRPr/>
          </a:p>
          <a:p>
            <a:pPr indent="-157956" lvl="1" marL="520700" rtl="0" algn="l">
              <a:lnSpc>
                <a:spcPct val="150000"/>
              </a:lnSpc>
              <a:spcBef>
                <a:spcPts val="400"/>
              </a:spcBef>
              <a:spcAft>
                <a:spcPts val="0"/>
              </a:spcAft>
              <a:buClr>
                <a:schemeClr val="lt1"/>
              </a:buClr>
              <a:buSzPct val="100000"/>
              <a:buChar char="•"/>
            </a:pPr>
            <a:r>
              <a:rPr lang="en" sz="1100"/>
              <a:t>Students repeatedly ask about enrollment dates, add/drop deadlines, and registration dates. Students are confused about course prerequisites.</a:t>
            </a:r>
            <a:endParaRPr/>
          </a:p>
          <a:p>
            <a:pPr indent="-157956" lvl="1" marL="520700" rtl="0" algn="l">
              <a:lnSpc>
                <a:spcPct val="150000"/>
              </a:lnSpc>
              <a:spcBef>
                <a:spcPts val="400"/>
              </a:spcBef>
              <a:spcAft>
                <a:spcPts val="0"/>
              </a:spcAft>
              <a:buClr>
                <a:schemeClr val="lt1"/>
              </a:buClr>
              <a:buSzPct val="100000"/>
              <a:buChar char="•"/>
            </a:pPr>
            <a:r>
              <a:rPr lang="en" sz="1100"/>
              <a:t>Students don't know how to access or interpret their degree audit. Students are confused about which electives satisfy requirements (e.g., does Artificial Intelligence count as an Applications elective?). </a:t>
            </a:r>
            <a:endParaRPr/>
          </a:p>
          <a:p>
            <a:pPr indent="-157956" lvl="1" marL="520700" rtl="0" algn="l">
              <a:lnSpc>
                <a:spcPct val="150000"/>
              </a:lnSpc>
              <a:spcBef>
                <a:spcPts val="400"/>
              </a:spcBef>
              <a:spcAft>
                <a:spcPts val="0"/>
              </a:spcAft>
              <a:buClr>
                <a:schemeClr val="lt1"/>
              </a:buClr>
              <a:buSzPct val="100000"/>
              <a:buChar char="•"/>
            </a:pPr>
            <a:r>
              <a:rPr lang="en" sz="1100"/>
              <a:t>Students struggle to find information on holds, access credit, petitions, and graduation application steps. </a:t>
            </a:r>
            <a:endParaRPr/>
          </a:p>
          <a:p>
            <a:pPr indent="-157956" lvl="1" marL="520700" rtl="0" algn="l">
              <a:lnSpc>
                <a:spcPct val="150000"/>
              </a:lnSpc>
              <a:spcBef>
                <a:spcPts val="400"/>
              </a:spcBef>
              <a:spcAft>
                <a:spcPts val="0"/>
              </a:spcAft>
              <a:buClr>
                <a:schemeClr val="lt1"/>
              </a:buClr>
              <a:buSzPct val="100000"/>
              <a:buChar char="•"/>
            </a:pPr>
            <a:r>
              <a:rPr lang="en" sz="1100"/>
              <a:t>Students repeatedly ask for links to existing resources like scholarships, financial aid, internships, and tutoring.</a:t>
            </a:r>
            <a:endParaRPr/>
          </a:p>
          <a:p>
            <a:pPr indent="-153194" lvl="0" marL="177800" rtl="0" algn="l">
              <a:lnSpc>
                <a:spcPct val="150000"/>
              </a:lnSpc>
              <a:spcBef>
                <a:spcPts val="800"/>
              </a:spcBef>
              <a:spcAft>
                <a:spcPts val="0"/>
              </a:spcAft>
              <a:buClr>
                <a:schemeClr val="lt1"/>
              </a:buClr>
              <a:buSzPct val="100000"/>
              <a:buChar char="•"/>
            </a:pPr>
            <a:r>
              <a:rPr b="1" lang="en" sz="1300"/>
              <a:t>From the Advisor perspective:</a:t>
            </a:r>
            <a:endParaRPr/>
          </a:p>
          <a:p>
            <a:pPr indent="-157956" lvl="1" marL="520700" rtl="0" algn="l">
              <a:lnSpc>
                <a:spcPct val="150000"/>
              </a:lnSpc>
              <a:spcBef>
                <a:spcPts val="400"/>
              </a:spcBef>
              <a:spcAft>
                <a:spcPts val="0"/>
              </a:spcAft>
              <a:buClr>
                <a:schemeClr val="lt1"/>
              </a:buClr>
              <a:buSzPct val="100000"/>
              <a:buChar char="•"/>
            </a:pPr>
            <a:r>
              <a:rPr lang="en" sz="1100"/>
              <a:t>Advisors receive a high volume of repetitive questions via email and messaging platforms.</a:t>
            </a:r>
            <a:endParaRPr/>
          </a:p>
          <a:p>
            <a:pPr indent="-157956" lvl="1" marL="520700" rtl="0" algn="l">
              <a:lnSpc>
                <a:spcPct val="150000"/>
              </a:lnSpc>
              <a:spcBef>
                <a:spcPts val="400"/>
              </a:spcBef>
              <a:spcAft>
                <a:spcPts val="0"/>
              </a:spcAft>
              <a:buClr>
                <a:schemeClr val="lt1"/>
              </a:buClr>
              <a:buSzPct val="100000"/>
              <a:buChar char="•"/>
            </a:pPr>
            <a:r>
              <a:rPr lang="en" sz="1100"/>
              <a:t>Advisors are overloaded during peak advising periods (500+ students per advisor). </a:t>
            </a:r>
            <a:endParaRPr/>
          </a:p>
          <a:p>
            <a:pPr indent="-157956" lvl="1" marL="520700" rtl="0" algn="l">
              <a:lnSpc>
                <a:spcPct val="150000"/>
              </a:lnSpc>
              <a:spcBef>
                <a:spcPts val="400"/>
              </a:spcBef>
              <a:spcAft>
                <a:spcPts val="0"/>
              </a:spcAft>
              <a:buClr>
                <a:schemeClr val="lt1"/>
              </a:buClr>
              <a:buSzPct val="100000"/>
              <a:buChar char="•"/>
            </a:pPr>
            <a:r>
              <a:rPr lang="en" sz="1100"/>
              <a:t>Advisors spend significant time redirecting students to links, explaining prerequisites and electives repeatedly, and clarifying policies that already exist online. </a:t>
            </a:r>
            <a:endParaRPr/>
          </a:p>
          <a:p>
            <a:pPr indent="-157956" lvl="1" marL="520700" rtl="0" algn="l">
              <a:lnSpc>
                <a:spcPct val="150000"/>
              </a:lnSpc>
              <a:spcBef>
                <a:spcPts val="400"/>
              </a:spcBef>
              <a:spcAft>
                <a:spcPts val="0"/>
              </a:spcAft>
              <a:buClr>
                <a:schemeClr val="lt1"/>
              </a:buClr>
              <a:buSzPct val="100000"/>
              <a:buChar char="•"/>
            </a:pPr>
            <a:r>
              <a:rPr lang="en" sz="1100"/>
              <a:t>Advisors don't have enough availability to meet demand at the end of semesters and during enrollment windows.</a:t>
            </a:r>
            <a:br>
              <a:rPr lang="en"/>
            </a:br>
            <a:endParaRPr sz="900"/>
          </a:p>
          <a:p>
            <a:pPr indent="0" lvl="1" marL="342900" rtl="0" algn="l">
              <a:lnSpc>
                <a:spcPct val="150000"/>
              </a:lnSpc>
              <a:spcBef>
                <a:spcPts val="400"/>
              </a:spcBef>
              <a:spcAft>
                <a:spcPts val="0"/>
              </a:spcAft>
              <a:buClr>
                <a:schemeClr val="lt1"/>
              </a:buClr>
              <a:buSzPct val="100000"/>
              <a:buNone/>
            </a:pPr>
            <a:r>
              <a:t/>
            </a:r>
            <a:endParaRPr sz="900"/>
          </a:p>
        </p:txBody>
      </p:sp>
      <p:pic>
        <p:nvPicPr>
          <p:cNvPr id="218" name="Google Shape;218;p33" title="DE-2026-04-15-231648.png"/>
          <p:cNvPicPr preferRelativeResize="0"/>
          <p:nvPr/>
        </p:nvPicPr>
        <p:blipFill>
          <a:blip r:embed="rId3">
            <a:alphaModFix/>
          </a:blip>
          <a:stretch>
            <a:fillRect/>
          </a:stretch>
        </p:blipFill>
        <p:spPr>
          <a:xfrm>
            <a:off x="5105325" y="945725"/>
            <a:ext cx="3897001" cy="32520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1"/>
          <p:cNvSpPr txBox="1"/>
          <p:nvPr>
            <p:ph type="ctrTitle"/>
          </p:nvPr>
        </p:nvSpPr>
        <p:spPr>
          <a:xfrm>
            <a:off x="1394460" y="781050"/>
            <a:ext cx="6804660" cy="1790700"/>
          </a:xfrm>
          <a:prstGeom prst="rect">
            <a:avLst/>
          </a:prstGeom>
          <a:noFill/>
          <a:ln>
            <a:noFill/>
          </a:ln>
        </p:spPr>
        <p:txBody>
          <a:bodyPr anchorCtr="0" anchor="b" bIns="34275" lIns="68575" spcFirstLastPara="1" rIns="68575" wrap="square" tIns="34275">
            <a:normAutofit/>
          </a:bodyPr>
          <a:lstStyle/>
          <a:p>
            <a:pPr indent="0" lvl="0" marL="0" rtl="0" algn="l">
              <a:lnSpc>
                <a:spcPct val="90000"/>
              </a:lnSpc>
              <a:spcBef>
                <a:spcPts val="0"/>
              </a:spcBef>
              <a:spcAft>
                <a:spcPts val="0"/>
              </a:spcAft>
              <a:buClr>
                <a:schemeClr val="lt1"/>
              </a:buClr>
              <a:buSzPts val="4500"/>
              <a:buFont typeface="Arial"/>
              <a:buNone/>
            </a:pPr>
            <a:r>
              <a:rPr b="1" lang="en"/>
              <a:t>Thank you</a:t>
            </a:r>
            <a:endParaRPr b="1"/>
          </a:p>
        </p:txBody>
      </p:sp>
      <p:sp>
        <p:nvSpPr>
          <p:cNvPr id="364" name="Google Shape;364;p51"/>
          <p:cNvSpPr txBox="1"/>
          <p:nvPr>
            <p:ph idx="1" type="subTitle"/>
          </p:nvPr>
        </p:nvSpPr>
        <p:spPr>
          <a:xfrm>
            <a:off x="1394460" y="2640806"/>
            <a:ext cx="6804660" cy="1241821"/>
          </a:xfrm>
          <a:prstGeom prst="rect">
            <a:avLst/>
          </a:prstGeom>
          <a:noFill/>
          <a:ln>
            <a:noFill/>
          </a:ln>
        </p:spPr>
        <p:txBody>
          <a:bodyPr anchorCtr="0" anchor="t" bIns="34275" lIns="68575" spcFirstLastPara="1" rIns="68575" wrap="square" tIns="34275">
            <a:normAutofit/>
          </a:bodyPr>
          <a:lstStyle/>
          <a:p>
            <a:pPr indent="0" lvl="0" marL="0" rtl="0" algn="l">
              <a:lnSpc>
                <a:spcPct val="90000"/>
              </a:lnSpc>
              <a:spcBef>
                <a:spcPts val="0"/>
              </a:spcBef>
              <a:spcAft>
                <a:spcPts val="0"/>
              </a:spcAft>
              <a:buClr>
                <a:schemeClr val="lt1"/>
              </a:buClr>
              <a:buSzPts val="1400"/>
              <a:buNone/>
            </a:pPr>
            <a:r>
              <a:rPr lang="en" sz="1400"/>
              <a:t>AdvisorAI Team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4"/>
          <p:cNvSpPr/>
          <p:nvPr/>
        </p:nvSpPr>
        <p:spPr>
          <a:xfrm>
            <a:off x="2182089" y="1186330"/>
            <a:ext cx="6074229" cy="3186758"/>
          </a:xfrm>
          <a:prstGeom prst="roundRect">
            <a:avLst>
              <a:gd fmla="val 16667" name="adj"/>
            </a:avLst>
          </a:prstGeom>
          <a:solidFill>
            <a:srgbClr val="F3F7F7"/>
          </a:solidFill>
          <a:ln cap="flat" cmpd="sng" w="38100">
            <a:solidFill>
              <a:srgbClr val="C4960A"/>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24" name="Google Shape;224;p34"/>
          <p:cNvSpPr/>
          <p:nvPr/>
        </p:nvSpPr>
        <p:spPr>
          <a:xfrm>
            <a:off x="1218063" y="515846"/>
            <a:ext cx="4001141"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25" name="Google Shape;225;p34"/>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System Architecture</a:t>
            </a:r>
            <a:endParaRPr/>
          </a:p>
        </p:txBody>
      </p:sp>
      <p:pic>
        <p:nvPicPr>
          <p:cNvPr id="226" name="Google Shape;226;p34"/>
          <p:cNvPicPr preferRelativeResize="0"/>
          <p:nvPr/>
        </p:nvPicPr>
        <p:blipFill rotWithShape="1">
          <a:blip r:embed="rId3">
            <a:alphaModFix/>
          </a:blip>
          <a:srcRect b="0" l="0" r="0" t="0"/>
          <a:stretch/>
        </p:blipFill>
        <p:spPr>
          <a:xfrm>
            <a:off x="3040229" y="1271567"/>
            <a:ext cx="4357948" cy="304036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5"/>
          <p:cNvSpPr/>
          <p:nvPr/>
        </p:nvSpPr>
        <p:spPr>
          <a:xfrm>
            <a:off x="2182090" y="1214435"/>
            <a:ext cx="6074229" cy="3524329"/>
          </a:xfrm>
          <a:prstGeom prst="roundRect">
            <a:avLst>
              <a:gd fmla="val 16667" name="adj"/>
            </a:avLst>
          </a:prstGeom>
          <a:solidFill>
            <a:srgbClr val="F3F7F7"/>
          </a:solidFill>
          <a:ln cap="flat" cmpd="sng" w="38100">
            <a:solidFill>
              <a:srgbClr val="C4960A"/>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2" name="Google Shape;232;p35"/>
          <p:cNvSpPr/>
          <p:nvPr/>
        </p:nvSpPr>
        <p:spPr>
          <a:xfrm>
            <a:off x="1218063" y="515846"/>
            <a:ext cx="4001141"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3" name="Google Shape;233;p35"/>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System Architecture</a:t>
            </a:r>
            <a:endParaRPr/>
          </a:p>
        </p:txBody>
      </p:sp>
      <p:pic>
        <p:nvPicPr>
          <p:cNvPr id="234" name="Google Shape;234;p35"/>
          <p:cNvPicPr preferRelativeResize="0"/>
          <p:nvPr/>
        </p:nvPicPr>
        <p:blipFill rotWithShape="1">
          <a:blip r:embed="rId3">
            <a:alphaModFix/>
          </a:blip>
          <a:srcRect b="0" l="0" r="0" t="0"/>
          <a:stretch/>
        </p:blipFill>
        <p:spPr>
          <a:xfrm>
            <a:off x="3698988" y="1327763"/>
            <a:ext cx="2838068" cy="323338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6"/>
          <p:cNvSpPr/>
          <p:nvPr/>
        </p:nvSpPr>
        <p:spPr>
          <a:xfrm>
            <a:off x="1218064" y="515846"/>
            <a:ext cx="5007716"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0" name="Google Shape;240;p36"/>
          <p:cNvSpPr txBox="1"/>
          <p:nvPr>
            <p:ph type="title"/>
          </p:nvPr>
        </p:nvSpPr>
        <p:spPr>
          <a:xfrm>
            <a:off x="1440179" y="273844"/>
            <a:ext cx="572137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Implementation - Frontend</a:t>
            </a:r>
            <a:endParaRPr/>
          </a:p>
        </p:txBody>
      </p:sp>
      <p:pic>
        <p:nvPicPr>
          <p:cNvPr descr="React Router Assets and Branding Guidelines" id="241" name="Google Shape;241;p36"/>
          <p:cNvPicPr preferRelativeResize="0"/>
          <p:nvPr/>
        </p:nvPicPr>
        <p:blipFill rotWithShape="1">
          <a:blip r:embed="rId3">
            <a:alphaModFix/>
          </a:blip>
          <a:srcRect b="0" l="0" r="0" t="0"/>
          <a:stretch/>
        </p:blipFill>
        <p:spPr>
          <a:xfrm>
            <a:off x="1597577" y="2410373"/>
            <a:ext cx="925121" cy="553228"/>
          </a:xfrm>
          <a:prstGeom prst="rect">
            <a:avLst/>
          </a:prstGeom>
          <a:noFill/>
          <a:ln>
            <a:noFill/>
          </a:ln>
        </p:spPr>
      </p:pic>
      <p:pic>
        <p:nvPicPr>
          <p:cNvPr id="242" name="Google Shape;242;p36"/>
          <p:cNvPicPr preferRelativeResize="0"/>
          <p:nvPr>
            <p:ph idx="1" type="body"/>
          </p:nvPr>
        </p:nvPicPr>
        <p:blipFill rotWithShape="1">
          <a:blip r:embed="rId4">
            <a:alphaModFix/>
          </a:blip>
          <a:srcRect b="0" l="0" r="0" t="0"/>
          <a:stretch/>
        </p:blipFill>
        <p:spPr>
          <a:xfrm>
            <a:off x="1642546" y="1357436"/>
            <a:ext cx="805510" cy="716568"/>
          </a:xfrm>
          <a:prstGeom prst="rect">
            <a:avLst/>
          </a:prstGeom>
          <a:noFill/>
          <a:ln>
            <a:noFill/>
          </a:ln>
        </p:spPr>
      </p:pic>
      <p:pic>
        <p:nvPicPr>
          <p:cNvPr id="243" name="Google Shape;243;p36"/>
          <p:cNvPicPr preferRelativeResize="0"/>
          <p:nvPr/>
        </p:nvPicPr>
        <p:blipFill rotWithShape="1">
          <a:blip r:embed="rId5">
            <a:alphaModFix/>
          </a:blip>
          <a:srcRect b="0" l="0" r="0" t="0"/>
          <a:stretch/>
        </p:blipFill>
        <p:spPr>
          <a:xfrm>
            <a:off x="1619201" y="3536293"/>
            <a:ext cx="904376" cy="553229"/>
          </a:xfrm>
          <a:prstGeom prst="rect">
            <a:avLst/>
          </a:prstGeom>
          <a:noFill/>
          <a:ln>
            <a:noFill/>
          </a:ln>
        </p:spPr>
      </p:pic>
      <p:sp>
        <p:nvSpPr>
          <p:cNvPr id="244" name="Google Shape;244;p36"/>
          <p:cNvSpPr txBox="1"/>
          <p:nvPr/>
        </p:nvSpPr>
        <p:spPr>
          <a:xfrm>
            <a:off x="2668850" y="3435299"/>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i="0" lang="en" sz="1100" u="none" cap="none" strike="noStrike">
                <a:solidFill>
                  <a:schemeClr val="lt1"/>
                </a:solidFill>
                <a:latin typeface="Arial"/>
                <a:ea typeface="Arial"/>
                <a:cs typeface="Arial"/>
                <a:sym typeface="Arial"/>
              </a:rPr>
              <a:t>TailwindCSS: </a:t>
            </a:r>
            <a:r>
              <a:rPr b="0" i="0" lang="en" sz="1100" u="none" cap="none" strike="noStrike">
                <a:solidFill>
                  <a:schemeClr val="lt1"/>
                </a:solidFill>
                <a:latin typeface="Arial"/>
                <a:ea typeface="Arial"/>
                <a:cs typeface="Arial"/>
                <a:sym typeface="Arial"/>
              </a:rPr>
              <a:t>chosen to speed up frontend styling through utility classes and consistent design tokens. It made it easier to build responsive layouts quickly while keeping styles close to the component code. Because styles are composed from reusable primitives, visual changes were faster and less error-prone than writing large custom CSS files.</a:t>
            </a:r>
            <a:endParaRPr sz="1100"/>
          </a:p>
        </p:txBody>
      </p:sp>
      <p:sp>
        <p:nvSpPr>
          <p:cNvPr id="245" name="Google Shape;245;p36"/>
          <p:cNvSpPr txBox="1"/>
          <p:nvPr/>
        </p:nvSpPr>
        <p:spPr>
          <a:xfrm>
            <a:off x="2668850" y="2329195"/>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React Router: </a:t>
            </a:r>
            <a:r>
              <a:rPr lang="en" sz="1100">
                <a:solidFill>
                  <a:schemeClr val="lt1"/>
                </a:solidFill>
                <a:latin typeface="Arial"/>
                <a:ea typeface="Arial"/>
                <a:cs typeface="Arial"/>
                <a:sym typeface="Arial"/>
              </a:rPr>
              <a:t>was used to structure the frontend into clear page-level routes, mainly separating the home experience from the chat workflow. This made the UI easier to organize, maintain, and expand as features were added. It also improves user experience by preserving a smooth single-page app flow without full page reloads.</a:t>
            </a:r>
            <a:endParaRPr sz="1100"/>
          </a:p>
        </p:txBody>
      </p:sp>
      <p:sp>
        <p:nvSpPr>
          <p:cNvPr id="246" name="Google Shape;246;p36"/>
          <p:cNvSpPr txBox="1"/>
          <p:nvPr/>
        </p:nvSpPr>
        <p:spPr>
          <a:xfrm>
            <a:off x="2668850" y="1357436"/>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ReactJS: </a:t>
            </a:r>
            <a:r>
              <a:rPr lang="en" sz="1100">
                <a:solidFill>
                  <a:schemeClr val="lt1"/>
                </a:solidFill>
                <a:latin typeface="Arial"/>
                <a:ea typeface="Arial"/>
                <a:cs typeface="Arial"/>
                <a:sym typeface="Arial"/>
              </a:rPr>
              <a:t>used in order to employ a seamless and responsive UI that users could navigate while making the frontend easily modular and maintainable through the use of custom hooks and components. Through choosing React we were able to leverage build tools like Vite for a lightweight application that supports HPM.</a:t>
            </a:r>
            <a:r>
              <a:rPr b="1" lang="en" sz="1100">
                <a:solidFill>
                  <a:schemeClr val="lt1"/>
                </a:solidFill>
                <a:latin typeface="Arial"/>
                <a:ea typeface="Arial"/>
                <a:cs typeface="Arial"/>
                <a:sym typeface="Arial"/>
              </a:rPr>
              <a:t> </a:t>
            </a:r>
            <a:endParaRPr sz="1100">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7"/>
          <p:cNvSpPr/>
          <p:nvPr/>
        </p:nvSpPr>
        <p:spPr>
          <a:xfrm>
            <a:off x="1218063" y="515846"/>
            <a:ext cx="5007715"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52" name="Google Shape;252;p37"/>
          <p:cNvSpPr txBox="1"/>
          <p:nvPr>
            <p:ph type="title"/>
          </p:nvPr>
        </p:nvSpPr>
        <p:spPr>
          <a:xfrm>
            <a:off x="1440179" y="273844"/>
            <a:ext cx="572137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Implementation - Backend</a:t>
            </a:r>
            <a:endParaRPr/>
          </a:p>
        </p:txBody>
      </p:sp>
      <p:sp>
        <p:nvSpPr>
          <p:cNvPr id="253" name="Google Shape;253;p37"/>
          <p:cNvSpPr txBox="1"/>
          <p:nvPr/>
        </p:nvSpPr>
        <p:spPr>
          <a:xfrm>
            <a:off x="2668850" y="3435299"/>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PDF Pig:</a:t>
            </a:r>
            <a:r>
              <a:rPr lang="en" sz="1100">
                <a:solidFill>
                  <a:schemeClr val="lt1"/>
                </a:solidFill>
                <a:latin typeface="Arial"/>
                <a:ea typeface="Arial"/>
                <a:cs typeface="Arial"/>
                <a:sym typeface="Arial"/>
              </a:rPr>
              <a:t> used to extract text content from uploaded degree-audit PDFs on the backend. This was important because the advising logic depends on converting somewhat structured document data into usable program requirements and course records. It provided a lightweight .NET-native way to process PDF pages without introducing a heavy external service for parsing.</a:t>
            </a:r>
            <a:endParaRPr sz="1100"/>
          </a:p>
        </p:txBody>
      </p:sp>
      <p:sp>
        <p:nvSpPr>
          <p:cNvPr id="254" name="Google Shape;254;p37"/>
          <p:cNvSpPr txBox="1"/>
          <p:nvPr/>
        </p:nvSpPr>
        <p:spPr>
          <a:xfrm>
            <a:off x="2668849" y="2378065"/>
            <a:ext cx="5920500" cy="7464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Semantic Kernel: </a:t>
            </a:r>
            <a:r>
              <a:rPr lang="en" sz="1100">
                <a:solidFill>
                  <a:schemeClr val="lt1"/>
                </a:solidFill>
                <a:latin typeface="Arial"/>
                <a:ea typeface="Arial"/>
                <a:cs typeface="Arial"/>
                <a:sym typeface="Arial"/>
              </a:rPr>
              <a:t>used as the orchestration layer for LLM interactions, prompts, and embedding-related workflows in the .NET backend. It gave a structured way to connect model calls, context building, and chat behavior in one consistent framework. it was especially useful for keeping model-facing logic modular as the project evolved. </a:t>
            </a:r>
            <a:endParaRPr sz="1100"/>
          </a:p>
        </p:txBody>
      </p:sp>
      <p:sp>
        <p:nvSpPr>
          <p:cNvPr id="255" name="Google Shape;255;p37"/>
          <p:cNvSpPr txBox="1"/>
          <p:nvPr/>
        </p:nvSpPr>
        <p:spPr>
          <a:xfrm>
            <a:off x="2668850" y="1357436"/>
            <a:ext cx="608915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ReactJS: </a:t>
            </a:r>
            <a:r>
              <a:rPr lang="en" sz="1100">
                <a:solidFill>
                  <a:schemeClr val="lt1"/>
                </a:solidFill>
                <a:latin typeface="Arial"/>
                <a:ea typeface="Arial"/>
                <a:cs typeface="Arial"/>
                <a:sym typeface="Arial"/>
              </a:rPr>
              <a:t>selected for its ability to create microservices and intuitive dependency injection, allowing us to create a Model-View-Controller pattern that is easily maintainable and extensible for future features that may be built. Most importantly, C#  provided us SemanticKernel, which served as a lightweight SDK that provided middleware to build our agent while avoiding tedious boilerplate</a:t>
            </a:r>
            <a:endParaRPr sz="1100"/>
          </a:p>
        </p:txBody>
      </p:sp>
      <p:pic>
        <p:nvPicPr>
          <p:cNvPr id="256" name="Google Shape;256;p37"/>
          <p:cNvPicPr preferRelativeResize="0"/>
          <p:nvPr/>
        </p:nvPicPr>
        <p:blipFill rotWithShape="1">
          <a:blip r:embed="rId3">
            <a:alphaModFix/>
          </a:blip>
          <a:srcRect b="0" l="0" r="0" t="0"/>
          <a:stretch/>
        </p:blipFill>
        <p:spPr>
          <a:xfrm>
            <a:off x="1742101" y="1362382"/>
            <a:ext cx="636071" cy="715580"/>
          </a:xfrm>
          <a:prstGeom prst="rect">
            <a:avLst/>
          </a:prstGeom>
          <a:noFill/>
          <a:ln>
            <a:noFill/>
          </a:ln>
        </p:spPr>
      </p:pic>
      <p:pic>
        <p:nvPicPr>
          <p:cNvPr descr="Semantic Kernel's new icon and the art of teamwork | Microsoft Agent  Framework" id="257" name="Google Shape;257;p37"/>
          <p:cNvPicPr preferRelativeResize="0"/>
          <p:nvPr/>
        </p:nvPicPr>
        <p:blipFill rotWithShape="1">
          <a:blip r:embed="rId4">
            <a:alphaModFix/>
          </a:blip>
          <a:srcRect b="0" l="0" r="0" t="0"/>
          <a:stretch/>
        </p:blipFill>
        <p:spPr>
          <a:xfrm>
            <a:off x="1702346" y="2402500"/>
            <a:ext cx="715580" cy="715580"/>
          </a:xfrm>
          <a:prstGeom prst="rect">
            <a:avLst/>
          </a:prstGeom>
          <a:noFill/>
          <a:ln>
            <a:noFill/>
          </a:ln>
        </p:spPr>
      </p:pic>
      <p:pic>
        <p:nvPicPr>
          <p:cNvPr descr="GitHub - UglyToad/PdfPig: Read and extract text and other content from PDFs  in C# (port of PDFBox) · GitHub" id="258" name="Google Shape;258;p37"/>
          <p:cNvPicPr preferRelativeResize="0"/>
          <p:nvPr/>
        </p:nvPicPr>
        <p:blipFill rotWithShape="1">
          <a:blip r:embed="rId5">
            <a:alphaModFix/>
          </a:blip>
          <a:srcRect b="0" l="0" r="0" t="0"/>
          <a:stretch/>
        </p:blipFill>
        <p:spPr>
          <a:xfrm>
            <a:off x="1702345" y="3508603"/>
            <a:ext cx="715581" cy="71558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38"/>
          <p:cNvPicPr preferRelativeResize="0"/>
          <p:nvPr/>
        </p:nvPicPr>
        <p:blipFill rotWithShape="1">
          <a:blip r:embed="rId3">
            <a:alphaModFix/>
          </a:blip>
          <a:srcRect b="23169" l="28324" r="28758" t="23169"/>
          <a:stretch/>
        </p:blipFill>
        <p:spPr>
          <a:xfrm>
            <a:off x="1699697" y="3070981"/>
            <a:ext cx="683568" cy="590356"/>
          </a:xfrm>
          <a:prstGeom prst="rect">
            <a:avLst/>
          </a:prstGeom>
          <a:noFill/>
          <a:ln>
            <a:noFill/>
          </a:ln>
        </p:spPr>
      </p:pic>
      <p:pic>
        <p:nvPicPr>
          <p:cNvPr id="264" name="Google Shape;264;p38"/>
          <p:cNvPicPr preferRelativeResize="0"/>
          <p:nvPr/>
        </p:nvPicPr>
        <p:blipFill rotWithShape="1">
          <a:blip r:embed="rId4">
            <a:alphaModFix/>
          </a:blip>
          <a:srcRect b="0" l="0" r="0" t="0"/>
          <a:stretch/>
        </p:blipFill>
        <p:spPr>
          <a:xfrm>
            <a:off x="1624687" y="1692863"/>
            <a:ext cx="793238" cy="832172"/>
          </a:xfrm>
          <a:prstGeom prst="rect">
            <a:avLst/>
          </a:prstGeom>
          <a:noFill/>
          <a:ln>
            <a:noFill/>
          </a:ln>
        </p:spPr>
      </p:pic>
      <p:sp>
        <p:nvSpPr>
          <p:cNvPr id="265" name="Google Shape;265;p38"/>
          <p:cNvSpPr/>
          <p:nvPr/>
        </p:nvSpPr>
        <p:spPr>
          <a:xfrm>
            <a:off x="1218063" y="515846"/>
            <a:ext cx="4996999"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66" name="Google Shape;266;p38"/>
          <p:cNvSpPr txBox="1"/>
          <p:nvPr>
            <p:ph type="title"/>
          </p:nvPr>
        </p:nvSpPr>
        <p:spPr>
          <a:xfrm>
            <a:off x="1440179" y="273844"/>
            <a:ext cx="572137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Implementation - Backend</a:t>
            </a:r>
            <a:endParaRPr/>
          </a:p>
        </p:txBody>
      </p:sp>
      <p:sp>
        <p:nvSpPr>
          <p:cNvPr id="267" name="Google Shape;267;p38"/>
          <p:cNvSpPr txBox="1"/>
          <p:nvPr/>
        </p:nvSpPr>
        <p:spPr>
          <a:xfrm>
            <a:off x="2668849" y="2852364"/>
            <a:ext cx="5920500" cy="1085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Redis Cache: </a:t>
            </a:r>
            <a:r>
              <a:rPr lang="en" sz="1100">
                <a:solidFill>
                  <a:schemeClr val="lt1"/>
                </a:solidFill>
                <a:latin typeface="Arial"/>
                <a:ea typeface="Arial"/>
                <a:cs typeface="Arial"/>
                <a:sym typeface="Arial"/>
              </a:rPr>
              <a:t>used to store chat history so each conversation could maintain context across multiple user messages, essentially acting as our History Store. This was important for creating a more natural advising experience where follow-up questions depend on previous turns. Using Redis provided fast read/write performance and simple key-based access patterns, which fit real-time chat well. It also helped decouple conversational state from in-memory server state</a:t>
            </a:r>
            <a:endParaRPr sz="1100"/>
          </a:p>
        </p:txBody>
      </p:sp>
      <p:sp>
        <p:nvSpPr>
          <p:cNvPr id="268" name="Google Shape;268;p38"/>
          <p:cNvSpPr txBox="1"/>
          <p:nvPr/>
        </p:nvSpPr>
        <p:spPr>
          <a:xfrm>
            <a:off x="2668849" y="1746214"/>
            <a:ext cx="6089100" cy="915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Pinecone: </a:t>
            </a:r>
            <a:r>
              <a:rPr lang="en" sz="1100">
                <a:solidFill>
                  <a:schemeClr val="lt1"/>
                </a:solidFill>
                <a:latin typeface="Arial"/>
                <a:ea typeface="Arial"/>
                <a:cs typeface="Arial"/>
                <a:sym typeface="Arial"/>
              </a:rPr>
              <a:t>selected used as the vector database for storing and retrieving embedding-based context relevant to student questions. Instead of relying only on keyword search, it enabled semantic retrieval so the model receives context that is conceptually related to a query. This improved response quality for advising scenarios where wording can vary but meaning is similar.</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descr="Azure has a new logo, but where do you download it? Here!" id="273" name="Google Shape;273;p39"/>
          <p:cNvPicPr preferRelativeResize="0"/>
          <p:nvPr/>
        </p:nvPicPr>
        <p:blipFill rotWithShape="1">
          <a:blip r:embed="rId3">
            <a:alphaModFix/>
          </a:blip>
          <a:srcRect b="0" l="0" r="0" t="0"/>
          <a:stretch/>
        </p:blipFill>
        <p:spPr>
          <a:xfrm>
            <a:off x="1702343" y="2444930"/>
            <a:ext cx="715579" cy="715579"/>
          </a:xfrm>
          <a:prstGeom prst="rect">
            <a:avLst/>
          </a:prstGeom>
          <a:noFill/>
          <a:ln>
            <a:noFill/>
          </a:ln>
        </p:spPr>
      </p:pic>
      <p:pic>
        <p:nvPicPr>
          <p:cNvPr id="274" name="Google Shape;274;p39"/>
          <p:cNvPicPr preferRelativeResize="0"/>
          <p:nvPr/>
        </p:nvPicPr>
        <p:blipFill rotWithShape="1">
          <a:blip r:embed="rId4">
            <a:alphaModFix/>
          </a:blip>
          <a:srcRect b="0" l="0" r="0" t="0"/>
          <a:stretch/>
        </p:blipFill>
        <p:spPr>
          <a:xfrm>
            <a:off x="1702344" y="1348221"/>
            <a:ext cx="715580" cy="715580"/>
          </a:xfrm>
          <a:prstGeom prst="rect">
            <a:avLst/>
          </a:prstGeom>
          <a:noFill/>
          <a:ln>
            <a:noFill/>
          </a:ln>
        </p:spPr>
      </p:pic>
      <p:sp>
        <p:nvSpPr>
          <p:cNvPr id="275" name="Google Shape;275;p39"/>
          <p:cNvSpPr/>
          <p:nvPr/>
        </p:nvSpPr>
        <p:spPr>
          <a:xfrm>
            <a:off x="1218062" y="515846"/>
            <a:ext cx="5511350"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6" name="Google Shape;276;p39"/>
          <p:cNvSpPr txBox="1"/>
          <p:nvPr>
            <p:ph type="title"/>
          </p:nvPr>
        </p:nvSpPr>
        <p:spPr>
          <a:xfrm>
            <a:off x="1440179" y="273844"/>
            <a:ext cx="6628687"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Implementation - Deployment</a:t>
            </a:r>
            <a:endParaRPr/>
          </a:p>
        </p:txBody>
      </p:sp>
      <p:sp>
        <p:nvSpPr>
          <p:cNvPr id="277" name="Google Shape;277;p39"/>
          <p:cNvSpPr txBox="1"/>
          <p:nvPr/>
        </p:nvSpPr>
        <p:spPr>
          <a:xfrm>
            <a:off x="2668850" y="3435299"/>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Docker/DockerHub:</a:t>
            </a:r>
            <a:r>
              <a:rPr lang="en" sz="1100">
                <a:solidFill>
                  <a:schemeClr val="lt1"/>
                </a:solidFill>
                <a:latin typeface="Arial"/>
                <a:ea typeface="Arial"/>
                <a:cs typeface="Arial"/>
                <a:sym typeface="Arial"/>
              </a:rPr>
              <a:t> used to containerize the backend so the app runs consistently across local development and cloud deployment. This removed environment drift and made startup behavior reproducible by packaging runtime, dependencies, and app code together. DockerHub was used as the image registry to version and distribute backend builds to the deployment environment.</a:t>
            </a:r>
            <a:endParaRPr sz="1100"/>
          </a:p>
        </p:txBody>
      </p:sp>
      <p:sp>
        <p:nvSpPr>
          <p:cNvPr id="278" name="Google Shape;278;p39"/>
          <p:cNvSpPr txBox="1"/>
          <p:nvPr/>
        </p:nvSpPr>
        <p:spPr>
          <a:xfrm>
            <a:off x="2668850" y="2329195"/>
            <a:ext cx="5920514" cy="71558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Azure: </a:t>
            </a:r>
            <a:r>
              <a:rPr lang="en" sz="1100">
                <a:solidFill>
                  <a:schemeClr val="lt1"/>
                </a:solidFill>
                <a:latin typeface="Arial"/>
                <a:ea typeface="Arial"/>
                <a:cs typeface="Arial"/>
                <a:sym typeface="Arial"/>
              </a:rPr>
              <a:t>Container Apps was used to host the backend API with managed container infrastructure and built-in ingress/scaling capabilities. It provided a practical way to deploy the Dockerized .NET service without managing full VM or Kubernetes clusters directly. Azure secrets/config support was used to keep sensitive values out of source code and inject runtime configuration securely.</a:t>
            </a:r>
            <a:endParaRPr sz="1100"/>
          </a:p>
        </p:txBody>
      </p:sp>
      <p:sp>
        <p:nvSpPr>
          <p:cNvPr id="279" name="Google Shape;279;p39"/>
          <p:cNvSpPr txBox="1"/>
          <p:nvPr/>
        </p:nvSpPr>
        <p:spPr>
          <a:xfrm>
            <a:off x="2668850" y="1431202"/>
            <a:ext cx="6089154" cy="553998"/>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1100">
                <a:solidFill>
                  <a:schemeClr val="lt1"/>
                </a:solidFill>
                <a:latin typeface="Arial"/>
                <a:ea typeface="Arial"/>
                <a:cs typeface="Arial"/>
                <a:sym typeface="Arial"/>
              </a:rPr>
              <a:t>Vercel: </a:t>
            </a:r>
            <a:r>
              <a:rPr lang="en" sz="1100">
                <a:solidFill>
                  <a:schemeClr val="lt1"/>
                </a:solidFill>
                <a:latin typeface="Arial"/>
                <a:ea typeface="Arial"/>
                <a:cs typeface="Arial"/>
                <a:sym typeface="Arial"/>
              </a:rPr>
              <a:t>used to deploy the frontend quickly with minimal operational overhead. It integrates smoothly with modern React/Vite workflows and provides fast global hosting for static assets. This allowed the team to focus on application behavior rather than frontend infrastructure setup. </a:t>
            </a:r>
            <a:endParaRPr sz="1100"/>
          </a:p>
        </p:txBody>
      </p:sp>
      <p:pic>
        <p:nvPicPr>
          <p:cNvPr descr="Docker Logos – Vector &amp; PNG Collection" id="280" name="Google Shape;280;p39"/>
          <p:cNvPicPr preferRelativeResize="0"/>
          <p:nvPr/>
        </p:nvPicPr>
        <p:blipFill rotWithShape="1">
          <a:blip r:embed="rId5">
            <a:alphaModFix/>
          </a:blip>
          <a:srcRect b="0" l="0" r="0" t="0"/>
          <a:stretch/>
        </p:blipFill>
        <p:spPr>
          <a:xfrm>
            <a:off x="1734491" y="3589173"/>
            <a:ext cx="765978" cy="6049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id="285" name="Google Shape;285;p40"/>
          <p:cNvPicPr preferRelativeResize="0"/>
          <p:nvPr/>
        </p:nvPicPr>
        <p:blipFill rotWithShape="1">
          <a:blip r:embed="rId3">
            <a:alphaModFix/>
          </a:blip>
          <a:srcRect b="0" l="0" r="0" t="0"/>
          <a:stretch/>
        </p:blipFill>
        <p:spPr>
          <a:xfrm>
            <a:off x="2182759" y="1268015"/>
            <a:ext cx="6106802" cy="3595174"/>
          </a:xfrm>
          <a:prstGeom prst="roundRect">
            <a:avLst>
              <a:gd fmla="val 9017" name="adj"/>
            </a:avLst>
          </a:prstGeom>
          <a:noFill/>
          <a:ln cap="flat" cmpd="sng" w="38100">
            <a:solidFill>
              <a:srgbClr val="C4960A"/>
            </a:solidFill>
            <a:prstDash val="solid"/>
            <a:round/>
            <a:headEnd len="sm" w="sm" type="none"/>
            <a:tailEnd len="sm" w="sm" type="none"/>
          </a:ln>
        </p:spPr>
      </p:pic>
      <p:sp>
        <p:nvSpPr>
          <p:cNvPr id="286" name="Google Shape;286;p40"/>
          <p:cNvSpPr/>
          <p:nvPr/>
        </p:nvSpPr>
        <p:spPr>
          <a:xfrm>
            <a:off x="1218063" y="515846"/>
            <a:ext cx="3021428" cy="51016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87" name="Google Shape;287;p40"/>
          <p:cNvSpPr txBox="1"/>
          <p:nvPr>
            <p:ph type="title"/>
          </p:nvPr>
        </p:nvSpPr>
        <p:spPr>
          <a:xfrm>
            <a:off x="1440179" y="273844"/>
            <a:ext cx="5034841" cy="994172"/>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lt1"/>
              </a:buClr>
              <a:buSzPts val="2700"/>
              <a:buFont typeface="Arial"/>
              <a:buNone/>
            </a:pPr>
            <a:r>
              <a:rPr b="1" lang="en"/>
              <a:t>Demonstration</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