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5670CC2B-B7EB-43B1-A955-AB1335642F8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C61FC6BB-EB8A-4FA5-B469-049F03D95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001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CC2B-B7EB-43B1-A955-AB1335642F8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FC6BB-EB8A-4FA5-B469-049F03D95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650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CC2B-B7EB-43B1-A955-AB1335642F8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FC6BB-EB8A-4FA5-B469-049F03D95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606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CC2B-B7EB-43B1-A955-AB1335642F8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FC6BB-EB8A-4FA5-B469-049F03D95D35}" type="slidenum">
              <a:rPr lang="en-US" smtClean="0"/>
              <a:t>‹#›</a:t>
            </a:fld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072125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CC2B-B7EB-43B1-A955-AB1335642F8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FC6BB-EB8A-4FA5-B469-049F03D95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882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CC2B-B7EB-43B1-A955-AB1335642F8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FC6BB-EB8A-4FA5-B469-049F03D95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0086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CC2B-B7EB-43B1-A955-AB1335642F8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FC6BB-EB8A-4FA5-B469-049F03D95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5294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CC2B-B7EB-43B1-A955-AB1335642F8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FC6BB-EB8A-4FA5-B469-049F03D95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2565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CC2B-B7EB-43B1-A955-AB1335642F8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FC6BB-EB8A-4FA5-B469-049F03D95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51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CC2B-B7EB-43B1-A955-AB1335642F8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FC6BB-EB8A-4FA5-B469-049F03D95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563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CC2B-B7EB-43B1-A955-AB1335642F8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FC6BB-EB8A-4FA5-B469-049F03D95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469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CC2B-B7EB-43B1-A955-AB1335642F8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FC6BB-EB8A-4FA5-B469-049F03D95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308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CC2B-B7EB-43B1-A955-AB1335642F8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FC6BB-EB8A-4FA5-B469-049F03D95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861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CC2B-B7EB-43B1-A955-AB1335642F8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FC6BB-EB8A-4FA5-B469-049F03D95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774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CC2B-B7EB-43B1-A955-AB1335642F8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FC6BB-EB8A-4FA5-B469-049F03D95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69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CC2B-B7EB-43B1-A955-AB1335642F8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FC6BB-EB8A-4FA5-B469-049F03D95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878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CC2B-B7EB-43B1-A955-AB1335642F8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FC6BB-EB8A-4FA5-B469-049F03D95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121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70CC2B-B7EB-43B1-A955-AB1335642F8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FC6BB-EB8A-4FA5-B469-049F03D95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6784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478E5E-3CA7-3104-A019-BBE7C227F0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err="1"/>
              <a:t>SearchPal</a:t>
            </a:r>
            <a:br>
              <a:rPr lang="en-US" dirty="0"/>
            </a:br>
            <a:r>
              <a:rPr lang="en-US" sz="3600" dirty="0"/>
              <a:t>AI-Powered Job Application Assistant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3B0702-A11D-7D69-9143-585A2D7645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9607653" cy="1655762"/>
          </a:xfrm>
        </p:spPr>
        <p:txBody>
          <a:bodyPr>
            <a:normAutofit fontScale="70000" lnSpcReduction="20000"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developers: Ronald Sierra, Raiyan Mahfuz </a:t>
            </a:r>
            <a:r>
              <a:rPr lang="en-US" dirty="0" err="1"/>
              <a:t>Aulino</a:t>
            </a:r>
            <a:r>
              <a:rPr lang="en-US" dirty="0"/>
              <a:t>, Ainoa Perez-Calderon, Humberto Padron</a:t>
            </a:r>
            <a:br>
              <a:rPr lang="en-US" dirty="0"/>
            </a:br>
            <a:br>
              <a:rPr lang="en-US" dirty="0"/>
            </a:br>
            <a:r>
              <a:rPr lang="en-US" dirty="0"/>
              <a:t>Florida International University 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796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1E469-25F4-38DE-02D3-BAC11805A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0BE32-5DCF-BF3D-5C5E-B9CA7713B2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job application process is time-consuming and repetitive.</a:t>
            </a:r>
            <a:br>
              <a:rPr lang="en-US" dirty="0"/>
            </a:br>
            <a:r>
              <a:rPr lang="en-US" dirty="0"/>
              <a:t>Applicants often need to customize their resumes for every role they apply to.</a:t>
            </a:r>
            <a:br>
              <a:rPr lang="en-US" dirty="0"/>
            </a:br>
            <a:r>
              <a:rPr lang="en-US" dirty="0"/>
              <a:t>Many companies also use Applicant Tracking Systems (ATS), which can filter out resumes that do not match the job description closely enough.</a:t>
            </a:r>
            <a:br>
              <a:rPr lang="en-US" dirty="0"/>
            </a:br>
            <a:r>
              <a:rPr lang="en-US" dirty="0"/>
              <a:t>As a result, qualified candidates may be overlooked simply because their applications are not tailored.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286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D9B5BB-70BB-B0C7-46B9-D1D9F5CD3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41A968-47B6-6BA6-3E09-6BE8C44424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We wanted to build a tool that helps reduce the manual effort involved in job applications.</a:t>
            </a:r>
            <a:br>
              <a:rPr lang="en-US" dirty="0"/>
            </a:br>
            <a:r>
              <a:rPr lang="en-US" dirty="0"/>
              <a:t>Instead of rewriting resumes from scratch for every position, applicants should be able to use AI to speed up the process.</a:t>
            </a:r>
            <a:br>
              <a:rPr lang="en-US" dirty="0"/>
            </a:br>
            <a:r>
              <a:rPr lang="en-US" dirty="0"/>
              <a:t>Our goal was to create a system that makes applications more personalized, more efficient, and better aligned with job requirements.</a:t>
            </a:r>
          </a:p>
        </p:txBody>
      </p:sp>
    </p:spTree>
    <p:extLst>
      <p:ext uri="{BB962C8B-B14F-4D97-AF65-F5344CB8AC3E}">
        <p14:creationId xmlns:p14="http://schemas.microsoft.com/office/powerpoint/2010/main" val="3482862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5FC977-2726-3A62-136B-5C2E6BCAD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Project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EC32B0-3B45-1869-4B87-BB1E868431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2249487"/>
            <a:ext cx="10116523" cy="354171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600" dirty="0" err="1"/>
              <a:t>SearchPal</a:t>
            </a:r>
            <a:r>
              <a:rPr lang="en-US" sz="2600" dirty="0"/>
              <a:t> is an AI-powered system that helps automate job application preparation.</a:t>
            </a:r>
          </a:p>
          <a:p>
            <a:pPr marL="0" indent="0">
              <a:buNone/>
            </a:pPr>
            <a:r>
              <a:rPr lang="en-US" sz="2600" b="1" dirty="0"/>
              <a:t>Inputs:</a:t>
            </a:r>
            <a:endParaRPr lang="en-US" sz="2600" dirty="0"/>
          </a:p>
          <a:p>
            <a:r>
              <a:rPr lang="en-US" sz="2600" dirty="0"/>
              <a:t>Job posting </a:t>
            </a:r>
          </a:p>
          <a:p>
            <a:r>
              <a:rPr lang="en-US" sz="2600" dirty="0"/>
              <a:t>Resume </a:t>
            </a:r>
          </a:p>
          <a:p>
            <a:r>
              <a:rPr lang="en-US" sz="2600" dirty="0"/>
              <a:t>GitHub </a:t>
            </a:r>
          </a:p>
          <a:p>
            <a:r>
              <a:rPr lang="en-US" sz="2600" dirty="0"/>
              <a:t>Personal summary 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1AC550-7FDB-2888-D08B-614DD685C2B9}"/>
              </a:ext>
            </a:extLst>
          </p:cNvPr>
          <p:cNvSpPr txBox="1"/>
          <p:nvPr/>
        </p:nvSpPr>
        <p:spPr>
          <a:xfrm>
            <a:off x="5698227" y="3097014"/>
            <a:ext cx="32741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Outputs:</a:t>
            </a:r>
            <a:br>
              <a:rPr lang="en-US" sz="2400" b="1" dirty="0"/>
            </a:b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Tailored resume</a:t>
            </a:r>
            <a:br>
              <a:rPr lang="en-US" sz="2400" dirty="0"/>
            </a:b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Interview Prep Resume </a:t>
            </a:r>
          </a:p>
        </p:txBody>
      </p:sp>
    </p:spTree>
    <p:extLst>
      <p:ext uri="{BB962C8B-B14F-4D97-AF65-F5344CB8AC3E}">
        <p14:creationId xmlns:p14="http://schemas.microsoft.com/office/powerpoint/2010/main" val="59066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4A886-BC2D-BA13-23D3-94EA2BF40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It Works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AC90AC-8B8E-DDF7-D6BD-49B40912F4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Job Researcher - </a:t>
            </a:r>
            <a:r>
              <a:rPr lang="en-US" dirty="0"/>
              <a:t>analyzes the job posting and extracts required skills and qualifications.</a:t>
            </a:r>
          </a:p>
          <a:p>
            <a:r>
              <a:rPr lang="en-US" b="1" dirty="0"/>
              <a:t>Personal Profiler - </a:t>
            </a:r>
            <a:r>
              <a:rPr lang="en-US" dirty="0"/>
              <a:t>reviews the candidate’s background, resume, GitHub, and summary.</a:t>
            </a:r>
          </a:p>
          <a:p>
            <a:r>
              <a:rPr lang="en-US" b="1" dirty="0"/>
              <a:t>Resume Strategist - </a:t>
            </a:r>
            <a:r>
              <a:rPr lang="en-US" dirty="0"/>
              <a:t>rewrites the resume to better match the role.</a:t>
            </a:r>
          </a:p>
          <a:p>
            <a:r>
              <a:rPr lang="en-US" b="1" dirty="0"/>
              <a:t>Interview Preparer - </a:t>
            </a:r>
            <a:r>
              <a:rPr lang="en-US" dirty="0"/>
              <a:t>generates likely interview questions and preparation materials.</a:t>
            </a:r>
          </a:p>
        </p:txBody>
      </p:sp>
    </p:spTree>
    <p:extLst>
      <p:ext uri="{BB962C8B-B14F-4D97-AF65-F5344CB8AC3E}">
        <p14:creationId xmlns:p14="http://schemas.microsoft.com/office/powerpoint/2010/main" val="23175199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7C2BD-DE3F-035A-2EC0-B42159032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AA3A18-29B1-76AC-4747-D626669CB3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err="1"/>
              <a:t>SearchPal</a:t>
            </a:r>
            <a:r>
              <a:rPr lang="en-US" b="1" dirty="0"/>
              <a:t> helps applicants:</a:t>
            </a:r>
          </a:p>
          <a:p>
            <a:r>
              <a:rPr lang="en-US" dirty="0"/>
              <a:t>save time during the application process </a:t>
            </a:r>
          </a:p>
          <a:p>
            <a:r>
              <a:rPr lang="en-US" dirty="0"/>
              <a:t>create more targeted resumes </a:t>
            </a:r>
          </a:p>
          <a:p>
            <a:r>
              <a:rPr lang="en-US" dirty="0"/>
              <a:t>prepare more effectively for interviews </a:t>
            </a:r>
          </a:p>
          <a:p>
            <a:pPr marL="0" indent="0">
              <a:buNone/>
            </a:pPr>
            <a:br>
              <a:rPr lang="en-US" dirty="0"/>
            </a:br>
            <a:r>
              <a:rPr lang="en-US" dirty="0"/>
              <a:t>This project demonstrates how multi-agent AI can be applied to a real-world problem in a practical and useful way.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245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84DA22-0518-4FF5-C174-5333680D8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2541774"/>
            <a:ext cx="9905998" cy="1478570"/>
          </a:xfrm>
        </p:spPr>
        <p:txBody>
          <a:bodyPr>
            <a:normAutofit/>
          </a:bodyPr>
          <a:lstStyle/>
          <a:p>
            <a:pPr algn="ctr"/>
            <a:r>
              <a:rPr lang="en-US" sz="7200" b="1" dirty="0"/>
              <a:t>Thank you!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5EBF2E-226C-E77C-84FA-A196C83CB1F6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 flipV="1">
            <a:off x="11047411" y="5928852"/>
            <a:ext cx="1360899" cy="168131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0799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13</TotalTime>
  <Words>291</Words>
  <Application>Microsoft Office PowerPoint</Application>
  <PresentationFormat>Widescreen</PresentationFormat>
  <Paragraphs>30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Tw Cen MT</vt:lpstr>
      <vt:lpstr>Circuit</vt:lpstr>
      <vt:lpstr>SearchPal AI-Powered Job Application Assistant</vt:lpstr>
      <vt:lpstr>Problem</vt:lpstr>
      <vt:lpstr>Motivation</vt:lpstr>
      <vt:lpstr>Project Overview</vt:lpstr>
      <vt:lpstr>How It Works</vt:lpstr>
      <vt:lpstr>Impact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Ronald Sierra</dc:creator>
  <cp:lastModifiedBy>Ronald Sierra</cp:lastModifiedBy>
  <cp:revision>3</cp:revision>
  <dcterms:created xsi:type="dcterms:W3CDTF">2026-04-15T18:56:13Z</dcterms:created>
  <dcterms:modified xsi:type="dcterms:W3CDTF">2026-04-15T19:09:33Z</dcterms:modified>
</cp:coreProperties>
</file>