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074900" cy="20104100"/>
  <p:notesSz cx="150749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1093" y="6232271"/>
            <a:ext cx="12819063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2187" y="11258296"/>
            <a:ext cx="1055687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4062" y="4623943"/>
            <a:ext cx="6560344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66843" y="4623943"/>
            <a:ext cx="6560344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4062" y="804164"/>
            <a:ext cx="13573125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4062" y="4623943"/>
            <a:ext cx="1357312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27625" y="18696814"/>
            <a:ext cx="482600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4062" y="18696814"/>
            <a:ext cx="3468687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58500" y="18696814"/>
            <a:ext cx="3468687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326"/>
            <a:ext cx="15078075" cy="199337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paragraph text</dc:title>
  <dcterms:created xsi:type="dcterms:W3CDTF">2026-04-27T03:27:06Z</dcterms:created>
  <dcterms:modified xsi:type="dcterms:W3CDTF">2026-04-27T03:27:06Z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2026-04-27T00:00:00Z</vt:filetime>
  </property>
  <property fmtid="{D5CDD505-2E9C-101B-9397-08002B2CF9AE}" pid="3" name="LastSaved">
    <vt:filetime>2026-04-27T00:00:00Z</vt:filetime>
  </property>
</Properties>
</file>