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28600" cy="51435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9144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Academic Planner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548640" y="201168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i="1" dirty="0">
                <a:solidFill>
                  <a:srgbClr val="02C3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AI-Powered Workload Management for Students</a:t>
            </a:r>
            <a:endParaRPr lang="en-US" sz="2000" dirty="0"/>
          </a:p>
        </p:txBody>
      </p:sp>
      <p:sp>
        <p:nvSpPr>
          <p:cNvPr id="5" name="Shape 3"/>
          <p:cNvSpPr/>
          <p:nvPr/>
        </p:nvSpPr>
        <p:spPr>
          <a:xfrm>
            <a:off x="548640" y="2651760"/>
            <a:ext cx="7772400" cy="27432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48640" y="283464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Aaron Delarosa  |  Faisal Alhazzaa  |  Ashley Paul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48640" y="3383280"/>
            <a:ext cx="8229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Instructor: Masoud Sadjadi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Knight Foundation School of Computer &amp; Information Sciences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Florida International University  |  Spring 2026 Senior Design Project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Solving Student Stress,</a:t>
            </a:r>
            <a:endParaRPr lang="en-US" sz="3400" dirty="0"/>
          </a:p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Schedule at a Time</a:t>
            </a:r>
            <a:endParaRPr lang="en-US" sz="3400" dirty="0"/>
          </a:p>
        </p:txBody>
      </p:sp>
      <p:sp>
        <p:nvSpPr>
          <p:cNvPr id="3" name="Shape 1"/>
          <p:cNvSpPr/>
          <p:nvPr/>
        </p:nvSpPr>
        <p:spPr>
          <a:xfrm>
            <a:off x="457200" y="1691640"/>
            <a:ext cx="8229600" cy="27432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57200" y="1828800"/>
            <a:ext cx="3931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2C3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Accomplished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457200" y="2240280"/>
            <a:ext cx="393192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 an AI system that turns deadlines into a real plan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Reduced the Sunday panic with a clear daily roadmap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Proved that intelligent workload distribution actually works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846320" y="1828800"/>
            <a:ext cx="3840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2C3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Next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846320" y="2240280"/>
            <a:ext cx="38404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Mobile app (iOS &amp; Android)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that learns your personal study habits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Canvas &amp; LMS platform integration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Group project collaboration features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57200" y="4023360"/>
            <a:ext cx="8229600" cy="77724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57200" y="4023360"/>
            <a:ext cx="8229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700" b="1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Academic Planner: The go-to tool every student uses — because it actually works.</a:t>
            </a:r>
            <a:endParaRPr lang="en-US" sz="17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3716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Thank You &amp; Technical Credits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365760" y="109728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Special Thanks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365760" y="1508760"/>
            <a:ext cx="41148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Masoud Sadjadi — Faculty Advisor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Knight Foundation School of Computer &amp; Information Sciences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Florida International University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663440" y="109728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Stack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4663440" y="1508760"/>
            <a:ext cx="411480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OpenAI API — GPT for effort estimation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— backend logic &amp; AI integration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React / JavaScript — frontend interface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MySQL — database &amp; data persistence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Flask / Node.js — server framework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365760" y="2743200"/>
            <a:ext cx="8412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References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365760" y="3154680"/>
            <a:ext cx="84124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OpenAI. (2024). Artificial Intelligence Tools and Applications.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Oracle. (2024). MySQL Documentation.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Software Foundation. (2024). Python Documentation.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Florida International University. (2026). Senior Design Project Guidelines.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365760" y="4572000"/>
            <a:ext cx="8412480" cy="36576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5760" y="4572000"/>
            <a:ext cx="8412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02C3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Academic Planner  |  FIU KFSCIS  |  www.cs.fiu.edu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3716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Sunday Night Panic is Real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365760" y="1097280"/>
            <a:ext cx="2651760" cy="13716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365760" y="1143000"/>
            <a:ext cx="26517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91%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365760" y="1828800"/>
            <a:ext cx="2651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students report significant academic stress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291840" y="1097280"/>
            <a:ext cx="2651760" cy="13716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291840" y="1143000"/>
            <a:ext cx="26517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80-95%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291840" y="1828800"/>
            <a:ext cx="2651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regularly procrastinate on assignments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217920" y="1097280"/>
            <a:ext cx="2651760" cy="13716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217920" y="1143000"/>
            <a:ext cx="26517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64%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6217920" y="1828800"/>
            <a:ext cx="2651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cite poor time management as the root cause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365760" y="2743200"/>
            <a:ext cx="84124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Reality:</a:t>
            </a:r>
            <a:endParaRPr lang="en-US" sz="15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Multiple deadlines. Overlapping courses. No unified plan.</a:t>
            </a:r>
            <a:endParaRPr lang="en-US" sz="15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Canvas and Google Calendar show you what's due — not when to start.</a:t>
            </a:r>
            <a:endParaRPr lang="en-US" sz="15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Sunday night, you're already in crisis mode.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EAF4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3716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Tools You Have Aren't Enough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365760" y="1097280"/>
            <a:ext cx="41148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Exists Today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365760" y="1554480"/>
            <a:ext cx="41148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Canvas — shows due dates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Google Calendar — tracks events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Paper planners — require manual effort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of them just list deadlines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4754880" y="1097280"/>
            <a:ext cx="41148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Missing Piece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4754880" y="1554480"/>
            <a:ext cx="41148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None of them answer: "When do I start?"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workload balancing across days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Students plan poorly — or not at all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Result: stress spikes and last-minute crises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365760" y="3749040"/>
            <a:ext cx="8412480" cy="64008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3749040"/>
            <a:ext cx="8412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i="1" dirty="0">
                <a:solidFill>
                  <a:srgbClr val="02C3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Tools exist to track assignments. None exist to intelligently plan them.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3716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Built: The Solution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365760" y="1143000"/>
            <a:ext cx="1188720" cy="5029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365760" y="1143000"/>
            <a:ext cx="1188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INPUT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1691640" y="1188720"/>
            <a:ext cx="7040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 all assignments, deadlines, and course info in one place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65760" y="1847088"/>
            <a:ext cx="1188720" cy="5029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65760" y="1847088"/>
            <a:ext cx="1188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ANALYZE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1691640" y="1892808"/>
            <a:ext cx="7040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AI to estimate how much effort each task actually requires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365760" y="2551176"/>
            <a:ext cx="1188720" cy="5029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5760" y="2551176"/>
            <a:ext cx="1188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BALANCE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1691640" y="2596896"/>
            <a:ext cx="7040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 a balanced daily schedule — no overload days, no empty days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365760" y="3255264"/>
            <a:ext cx="1188720" cy="5029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65760" y="3255264"/>
            <a:ext cx="1188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1691640" y="3300984"/>
            <a:ext cx="7040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 you view, edit, and update your plan anytime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365760" y="3959352"/>
            <a:ext cx="1188720" cy="5029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65760" y="3959352"/>
            <a:ext cx="1188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NOTIFY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1691640" y="4005072"/>
            <a:ext cx="7040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Remind you of upcoming tasks so nothing falls through the cracks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365760" y="4663440"/>
            <a:ext cx="8412480" cy="365760"/>
          </a:xfrm>
          <a:prstGeom prst="rect">
            <a:avLst/>
          </a:prstGeom>
          <a:solidFill>
            <a:srgbClr val="EAF4F4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65760" y="4663440"/>
            <a:ext cx="8412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reactive (Sunday panic) → Proactive (planning with confidence)</a:t>
            </a:r>
            <a:endParaRPr lang="en-US" sz="1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AF4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3716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It Works: The Architecture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365760" y="1097280"/>
            <a:ext cx="2651760" cy="5029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365760" y="1097280"/>
            <a:ext cx="2651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UI Layer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365760" y="1691640"/>
            <a:ext cx="26517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 web-based dashboard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Input assignments in seconds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View AI-generated schedule at a glance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Edit and update anytime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3246120" y="1097280"/>
            <a:ext cx="2651760" cy="50292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246120" y="1097280"/>
            <a:ext cx="2651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Engine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3246120" y="1691640"/>
            <a:ext cx="26517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OpenAI API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Reads assignment descriptions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Estimates effort &amp; time needed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Calculates optimal start dates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126480" y="1097280"/>
            <a:ext cx="2651760" cy="502920"/>
          </a:xfrm>
          <a:prstGeom prst="rect">
            <a:avLst/>
          </a:prstGeom>
          <a:solidFill>
            <a:srgbClr val="1A5276"/>
          </a:solidFill>
          <a:ln w="12700">
            <a:solidFill>
              <a:srgbClr val="1A527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126480" y="1097280"/>
            <a:ext cx="2651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Database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6126480" y="1691640"/>
            <a:ext cx="26517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MySQL for data persistence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Stores courses, tasks, schedules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 retrieval for personalized plans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Supports updates and edits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365760" y="3840480"/>
            <a:ext cx="8412480" cy="59436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65760" y="3840480"/>
            <a:ext cx="84124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2C3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input  →  AI analyzes  →  Schedule generates  →  Database stores  →  You execute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3716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Data Becomes Your Schedule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365760" y="1097280"/>
            <a:ext cx="502920" cy="6858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365760" y="1097280"/>
            <a:ext cx="5029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960120" y="1115568"/>
            <a:ext cx="35661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Assignment Input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60120" y="1417320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enter: course, title, due date, description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754880" y="1097280"/>
            <a:ext cx="502920" cy="6858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754880" y="1097280"/>
            <a:ext cx="5029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349240" y="1115568"/>
            <a:ext cx="35661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Estimation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5349240" y="1417320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 sends to OpenAI → receives effort score (hours needed)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365760" y="2240280"/>
            <a:ext cx="502920" cy="6858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65760" y="2240280"/>
            <a:ext cx="5029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960120" y="2258568"/>
            <a:ext cx="35661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Smart Scheduling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960120" y="2560320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Algorithm factors in: days left, workload, effort required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754880" y="2240280"/>
            <a:ext cx="502920" cy="6858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754880" y="2240280"/>
            <a:ext cx="5029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5349240" y="2258568"/>
            <a:ext cx="35661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Micro-Tasks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5349240" y="2560320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big assignment → daily manageable chunks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365760" y="3383280"/>
            <a:ext cx="502920" cy="6858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65760" y="3383280"/>
            <a:ext cx="5029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2200" dirty="0"/>
          </a:p>
        </p:txBody>
      </p:sp>
      <p:sp>
        <p:nvSpPr>
          <p:cNvPr id="22" name="Text 20"/>
          <p:cNvSpPr/>
          <p:nvPr/>
        </p:nvSpPr>
        <p:spPr>
          <a:xfrm>
            <a:off x="960120" y="3401568"/>
            <a:ext cx="35661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Visual Plan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960120" y="3703320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tasks organized into a color-coded daily view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4754880" y="3383280"/>
            <a:ext cx="502920" cy="6858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4754880" y="3383280"/>
            <a:ext cx="5029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2200" dirty="0"/>
          </a:p>
        </p:txBody>
      </p:sp>
      <p:sp>
        <p:nvSpPr>
          <p:cNvPr id="26" name="Text 24"/>
          <p:cNvSpPr/>
          <p:nvPr/>
        </p:nvSpPr>
        <p:spPr>
          <a:xfrm>
            <a:off x="5349240" y="3401568"/>
            <a:ext cx="35661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Saved &amp; Editable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5349240" y="3703320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Schedule stored in MySQL — view or tweak anytime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365760" y="4572000"/>
            <a:ext cx="8412480" cy="365760"/>
          </a:xfrm>
          <a:prstGeom prst="rect">
            <a:avLst/>
          </a:prstGeom>
          <a:solidFill>
            <a:srgbClr val="EAF4F4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365760" y="4572000"/>
            <a:ext cx="8412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AI doesn't just list tasks — it intelligently distributes them across your calendar.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EAF4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3716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See It Live: The Interface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365760" y="109728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Assignment Input Screen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365760" y="1508760"/>
            <a:ext cx="411480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Simple form: course, title, due date, description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One-click submission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Example: "Bio Lab Report due Mar 15, 5000 words on mitosis"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663440" y="109728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AI-Generated Daily Plan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4663440" y="1508760"/>
            <a:ext cx="411480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Calendar view of each day's workload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Color-coded by course for easy scanning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Shows: assignment name, duration, priority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Sample output: "Mon: Bio lab (2hr) + Math HW (1.5hr)"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365760" y="3063240"/>
            <a:ext cx="8412480" cy="137160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3063240"/>
            <a:ext cx="8412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 Live Demo / Video Here ]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502920" y="3566160"/>
            <a:ext cx="1508760" cy="6858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02920" y="3566160"/>
            <a:ext cx="15087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Monday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Bio (2hr)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2167128" y="3566160"/>
            <a:ext cx="1508760" cy="6858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2167128" y="3566160"/>
            <a:ext cx="15087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Tuesday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Math (1.5hr)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3831336" y="3566160"/>
            <a:ext cx="1508760" cy="6858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831336" y="3566160"/>
            <a:ext cx="15087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Wednesday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 (1hr)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5495544" y="3566160"/>
            <a:ext cx="1508760" cy="6858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495544" y="3566160"/>
            <a:ext cx="15087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Thursday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English (2hr)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7159752" y="3566160"/>
            <a:ext cx="1508760" cy="6858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159752" y="3566160"/>
            <a:ext cx="15087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Friday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(1hr)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365760" y="4572000"/>
            <a:ext cx="8412480" cy="36576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65760" y="4572000"/>
            <a:ext cx="8412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day is overloaded. No day is empty. You work consistently — not frantically.</a:t>
            </a:r>
            <a:endParaRPr lang="en-US" sz="13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3716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Testing Proves It Works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Tested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365760" y="1463040"/>
            <a:ext cx="411480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8-12 sample assignments across 5 courses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Realistic deadlines simulating a full semester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Compared AI effort estimates to expert opinion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Checked that daily plans were achievable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754880" y="105156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Results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4754880" y="1463040"/>
            <a:ext cx="411480" cy="320040"/>
          </a:xfrm>
          <a:prstGeom prst="rect">
            <a:avLst/>
          </a:prstGeom>
          <a:solidFill>
            <a:srgbClr val="02C39A"/>
          </a:solidFill>
          <a:ln w="12700">
            <a:solidFill>
              <a:srgbClr val="02C39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754880" y="1463040"/>
            <a:ext cx="411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257800" y="1463040"/>
            <a:ext cx="3474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estimates accurate within 15%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4754880" y="1901952"/>
            <a:ext cx="411480" cy="320040"/>
          </a:xfrm>
          <a:prstGeom prst="rect">
            <a:avLst/>
          </a:prstGeom>
          <a:solidFill>
            <a:srgbClr val="02C39A"/>
          </a:solidFill>
          <a:ln w="12700">
            <a:solidFill>
              <a:srgbClr val="02C39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754880" y="1901952"/>
            <a:ext cx="411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5257800" y="1901952"/>
            <a:ext cx="3474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single day exceeded 6 hrs of work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4754880" y="2340864"/>
            <a:ext cx="411480" cy="320040"/>
          </a:xfrm>
          <a:prstGeom prst="rect">
            <a:avLst/>
          </a:prstGeom>
          <a:solidFill>
            <a:srgbClr val="02C39A"/>
          </a:solidFill>
          <a:ln w="12700">
            <a:solidFill>
              <a:srgbClr val="02C39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754880" y="2340864"/>
            <a:ext cx="411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5257800" y="2340864"/>
            <a:ext cx="3474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Tasks distributed evenly across calendar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4754880" y="2779776"/>
            <a:ext cx="411480" cy="320040"/>
          </a:xfrm>
          <a:prstGeom prst="rect">
            <a:avLst/>
          </a:prstGeom>
          <a:solidFill>
            <a:srgbClr val="02C39A"/>
          </a:solidFill>
          <a:ln w="12700">
            <a:solidFill>
              <a:srgbClr val="02C39A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754880" y="2779776"/>
            <a:ext cx="411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5257800" y="2779776"/>
            <a:ext cx="3474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deadlines met in generated schedules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365760" y="3840480"/>
            <a:ext cx="8412480" cy="822960"/>
          </a:xfrm>
          <a:prstGeom prst="rect">
            <a:avLst/>
          </a:prstGeom>
          <a:solidFill>
            <a:srgbClr val="EAF4F4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57200" y="38862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Real-World Validation: Students who used the generated schedules reported feeling less stressed and more confident about managing their deadlines.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EAF4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1A5276"/>
          </a:solidFill>
          <a:ln w="12700">
            <a:solidFill>
              <a:srgbClr val="1A5276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3716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Challenges &amp; Lessons Learned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Struggled With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365760" y="1463040"/>
            <a:ext cx="402336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Integrating AI into scheduling was harder than expected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Calibrating AI effort estimates took several iterations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Early UI versions confused students — required major simplification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Balancing backend logic with frontend usability was tricky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663440" y="105156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Learned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4663440" y="1463040"/>
            <a:ext cx="411480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Clear UI and frequent reminders are critical for student tools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feedback is gold — gather it early and often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Start real-user testing much earlier next time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Budget extra time for AI integration bugs — they're inevitable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365760" y="3931920"/>
            <a:ext cx="8412480" cy="86868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48640" y="3977640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2C3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"We had to refine our prompts and logic several times. User feedback was also crucial — early versions confused students, so we simplified the UI and added more reminders. In future projects, starting user testing sooner and budgeting more time for technical integration pays off massively."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Academic Planner</dc:title>
  <dc:subject>PptxGenJS Presentation</dc:subject>
  <dc:creator>PptxGenJS</dc:creator>
  <cp:lastModifiedBy>PptxGenJS</cp:lastModifiedBy>
  <cp:revision>1</cp:revision>
  <dcterms:created xsi:type="dcterms:W3CDTF">2026-04-15T18:06:35Z</dcterms:created>
  <dcterms:modified xsi:type="dcterms:W3CDTF">2026-04-15T18:06:35Z</dcterms:modified>
</cp:coreProperties>
</file>