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3"/>
    <p:sldMasterId id="2147483650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</p:sldIdLst>
  <p:sldSz cy="6858000" cx="12192000"/>
  <p:notesSz cx="6858000" cy="9144000"/>
  <p:embeddedFontLst>
    <p:embeddedFont>
      <p:font typeface="Century Schoolbook"/>
      <p:regular r:id="rId14"/>
      <p:bold r:id="rId15"/>
      <p:italic r:id="rId16"/>
      <p:boldItalic r:id="rId1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18" roundtripDataSignature="AMtx7miGgFEqIdgtMm7Xn7UTEcETrBrvo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slideMaster" Target="slideMasters/slideMaster2.xml"/><Relationship Id="rId9" Type="http://schemas.openxmlformats.org/officeDocument/2006/relationships/slide" Target="slides/slide4.xml"/><Relationship Id="rId15" Type="http://schemas.openxmlformats.org/officeDocument/2006/relationships/font" Target="fonts/CenturySchoolbook-bold.fntdata"/><Relationship Id="rId14" Type="http://schemas.openxmlformats.org/officeDocument/2006/relationships/font" Target="fonts/CenturySchoolbook-regular.fntdata"/><Relationship Id="rId17" Type="http://schemas.openxmlformats.org/officeDocument/2006/relationships/font" Target="fonts/CenturySchoolbook-boldItalic.fntdata"/><Relationship Id="rId16" Type="http://schemas.openxmlformats.org/officeDocument/2006/relationships/font" Target="fonts/CenturySchoolbook-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18" Type="http://customschemas.google.com/relationships/presentationmetadata" Target="metadata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0" name="Google Shape;100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6" name="Google Shape;106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2" name="Google Shape;112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9" name="Google Shape;119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5" name="Google Shape;125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2" name="Google Shape;132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9" name="Google Shape;139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5" name="Google Shape;145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showMasterSp="0" type="title">
  <p:cSld name="TITLE">
    <p:bg>
      <p:bgPr>
        <a:solidFill>
          <a:srgbClr val="343437"/>
        </a:solidFill>
      </p:bgPr>
    </p:bg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12"/>
          <p:cNvSpPr txBox="1"/>
          <p:nvPr>
            <p:ph type="ctrTitle"/>
          </p:nvPr>
        </p:nvSpPr>
        <p:spPr>
          <a:xfrm>
            <a:off x="1261872" y="758952"/>
            <a:ext cx="9418320" cy="404164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Font typeface="Century Schoolbook"/>
              <a:buNone/>
              <a:defRPr sz="72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" name="Google Shape;14;p12"/>
          <p:cNvSpPr txBox="1"/>
          <p:nvPr>
            <p:ph idx="1" type="subTitle"/>
          </p:nvPr>
        </p:nvSpPr>
        <p:spPr>
          <a:xfrm>
            <a:off x="1261872" y="4800600"/>
            <a:ext cx="9418320" cy="16916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95000"/>
              </a:lnSpc>
              <a:spcBef>
                <a:spcPts val="1400"/>
              </a:spcBef>
              <a:spcAft>
                <a:spcPts val="0"/>
              </a:spcAft>
              <a:buSzPts val="1760"/>
              <a:buNone/>
              <a:defRPr sz="2200">
                <a:solidFill>
                  <a:srgbClr val="BFBFBF"/>
                </a:solidFill>
              </a:defRPr>
            </a:lvl1pPr>
            <a:lvl2pPr lvl="1" algn="ct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2200"/>
              <a:buNone/>
              <a:defRPr sz="2200"/>
            </a:lvl2pPr>
            <a:lvl3pPr lvl="2" algn="ct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2200"/>
              <a:buNone/>
              <a:defRPr sz="2200"/>
            </a:lvl3pPr>
            <a:lvl4pPr lvl="3" algn="ct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2000"/>
              <a:buNone/>
              <a:defRPr sz="2000"/>
            </a:lvl4pPr>
            <a:lvl5pPr lvl="4" algn="ct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2000"/>
              <a:buNone/>
              <a:defRPr sz="2000"/>
            </a:lvl5pPr>
            <a:lvl6pPr lvl="5" algn="ct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2000"/>
              <a:buNone/>
              <a:defRPr sz="2000"/>
            </a:lvl6pPr>
            <a:lvl7pPr lvl="6" algn="ct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2000"/>
              <a:buNone/>
              <a:defRPr sz="2000"/>
            </a:lvl7pPr>
            <a:lvl8pPr lvl="7" algn="ct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2000"/>
              <a:buNone/>
              <a:defRPr sz="2000"/>
            </a:lvl8pPr>
            <a:lvl9pPr lvl="8" algn="ctr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SzPts val="2000"/>
              <a:buNone/>
              <a:defRPr sz="2000"/>
            </a:lvl9pPr>
          </a:lstStyle>
          <a:p/>
        </p:txBody>
      </p:sp>
      <p:sp>
        <p:nvSpPr>
          <p:cNvPr id="15" name="Google Shape;15;p12"/>
          <p:cNvSpPr txBox="1"/>
          <p:nvPr>
            <p:ph idx="10" type="dt"/>
          </p:nvPr>
        </p:nvSpPr>
        <p:spPr>
          <a:xfrm rot="-5400000">
            <a:off x="10797542" y="998537"/>
            <a:ext cx="19049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7F7F7F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12"/>
          <p:cNvSpPr txBox="1"/>
          <p:nvPr>
            <p:ph idx="11" type="ftr"/>
          </p:nvPr>
        </p:nvSpPr>
        <p:spPr>
          <a:xfrm rot="-5400000">
            <a:off x="9959341" y="4046537"/>
            <a:ext cx="3581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A5A5A5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12"/>
          <p:cNvSpPr txBox="1"/>
          <p:nvPr>
            <p:ph idx="12" type="sldNum"/>
          </p:nvPr>
        </p:nvSpPr>
        <p:spPr>
          <a:xfrm>
            <a:off x="11292840" y="6172200"/>
            <a:ext cx="914400" cy="5937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normAutofit/>
          </a:bodyPr>
          <a:lstStyle>
            <a:lvl1pPr indent="0" lvl="0" marL="0" algn="ctr">
              <a:spcBef>
                <a:spcPts val="0"/>
              </a:spcBef>
              <a:buNone/>
              <a:defRPr sz="3600">
                <a:solidFill>
                  <a:srgbClr val="A5A5A5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1pPr>
            <a:lvl2pPr indent="0" lvl="1" marL="0" algn="ctr">
              <a:spcBef>
                <a:spcPts val="0"/>
              </a:spcBef>
              <a:buNone/>
              <a:defRPr sz="3600">
                <a:solidFill>
                  <a:srgbClr val="A5A5A5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2pPr>
            <a:lvl3pPr indent="0" lvl="2" marL="0" algn="ctr">
              <a:spcBef>
                <a:spcPts val="0"/>
              </a:spcBef>
              <a:buNone/>
              <a:defRPr sz="3600">
                <a:solidFill>
                  <a:srgbClr val="A5A5A5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3pPr>
            <a:lvl4pPr indent="0" lvl="3" marL="0" algn="ctr">
              <a:spcBef>
                <a:spcPts val="0"/>
              </a:spcBef>
              <a:buNone/>
              <a:defRPr sz="3600">
                <a:solidFill>
                  <a:srgbClr val="A5A5A5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4pPr>
            <a:lvl5pPr indent="0" lvl="4" marL="0" algn="ctr">
              <a:spcBef>
                <a:spcPts val="0"/>
              </a:spcBef>
              <a:buNone/>
              <a:defRPr sz="3600">
                <a:solidFill>
                  <a:srgbClr val="A5A5A5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5pPr>
            <a:lvl6pPr indent="0" lvl="5" marL="0" algn="ctr">
              <a:spcBef>
                <a:spcPts val="0"/>
              </a:spcBef>
              <a:buNone/>
              <a:defRPr sz="3600">
                <a:solidFill>
                  <a:srgbClr val="A5A5A5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6pPr>
            <a:lvl7pPr indent="0" lvl="6" marL="0" algn="ctr">
              <a:spcBef>
                <a:spcPts val="0"/>
              </a:spcBef>
              <a:buNone/>
              <a:defRPr sz="3600">
                <a:solidFill>
                  <a:srgbClr val="A5A5A5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7pPr>
            <a:lvl8pPr indent="0" lvl="7" marL="0" algn="ctr">
              <a:spcBef>
                <a:spcPts val="0"/>
              </a:spcBef>
              <a:buNone/>
              <a:defRPr sz="3600">
                <a:solidFill>
                  <a:srgbClr val="A5A5A5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8pPr>
            <a:lvl9pPr indent="0" lvl="8" marL="0" algn="ctr">
              <a:spcBef>
                <a:spcPts val="0"/>
              </a:spcBef>
              <a:buNone/>
              <a:defRPr sz="3600">
                <a:solidFill>
                  <a:srgbClr val="A5A5A5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8" name="Google Shape;18;p12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entury Schoolbook"/>
              <a:ea typeface="Century Schoolbook"/>
              <a:cs typeface="Century Schoolbook"/>
              <a:sym typeface="Century Schoolbook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20"/>
          <p:cNvSpPr/>
          <p:nvPr/>
        </p:nvSpPr>
        <p:spPr>
          <a:xfrm>
            <a:off x="0" y="5105400"/>
            <a:ext cx="11292840" cy="17526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0" name="Google Shape;80;p20"/>
          <p:cNvSpPr txBox="1"/>
          <p:nvPr>
            <p:ph type="title"/>
          </p:nvPr>
        </p:nvSpPr>
        <p:spPr>
          <a:xfrm>
            <a:off x="914400" y="5257800"/>
            <a:ext cx="9982200" cy="9144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Century Schoolbook"/>
              <a:buNone/>
              <a:defRPr b="0" sz="2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1" name="Google Shape;81;p20"/>
          <p:cNvSpPr/>
          <p:nvPr>
            <p:ph idx="2" type="pic"/>
          </p:nvPr>
        </p:nvSpPr>
        <p:spPr>
          <a:xfrm>
            <a:off x="0" y="0"/>
            <a:ext cx="11292840" cy="512892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</p:sp>
      <p:sp>
        <p:nvSpPr>
          <p:cNvPr id="82" name="Google Shape;82;p20"/>
          <p:cNvSpPr txBox="1"/>
          <p:nvPr>
            <p:ph idx="1" type="body"/>
          </p:nvPr>
        </p:nvSpPr>
        <p:spPr>
          <a:xfrm>
            <a:off x="914400" y="6108589"/>
            <a:ext cx="9982200" cy="59701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040"/>
              <a:buNone/>
              <a:defRPr sz="1300">
                <a:solidFill>
                  <a:srgbClr val="D8D8D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200"/>
              <a:buNone/>
              <a:defRPr sz="1200"/>
            </a:lvl2pPr>
            <a:lvl3pPr indent="-228600" lvl="2" marL="13716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000"/>
              <a:buNone/>
              <a:defRPr sz="1000"/>
            </a:lvl3pPr>
            <a:lvl4pPr indent="-228600" lvl="3" marL="18288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900"/>
              <a:buNone/>
              <a:defRPr sz="900"/>
            </a:lvl4pPr>
            <a:lvl5pPr indent="-228600" lvl="4" marL="22860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900"/>
              <a:buNone/>
              <a:defRPr sz="900"/>
            </a:lvl5pPr>
            <a:lvl6pPr indent="-228600" lvl="5" marL="27432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900"/>
              <a:buNone/>
              <a:defRPr sz="900"/>
            </a:lvl6pPr>
            <a:lvl7pPr indent="-228600" lvl="6" marL="32004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900"/>
              <a:buNone/>
              <a:defRPr sz="900"/>
            </a:lvl7pPr>
            <a:lvl8pPr indent="-228600" lvl="7" marL="36576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900"/>
              <a:buNone/>
              <a:defRPr sz="900"/>
            </a:lvl8pPr>
            <a:lvl9pPr indent="-228600" lvl="8" marL="4114800" algn="l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SzPts val="900"/>
              <a:buNone/>
              <a:defRPr sz="900"/>
            </a:lvl9pPr>
          </a:lstStyle>
          <a:p/>
        </p:txBody>
      </p:sp>
      <p:sp>
        <p:nvSpPr>
          <p:cNvPr id="83" name="Google Shape;83;p20"/>
          <p:cNvSpPr txBox="1"/>
          <p:nvPr>
            <p:ph idx="10" type="dt"/>
          </p:nvPr>
        </p:nvSpPr>
        <p:spPr>
          <a:xfrm rot="-5400000">
            <a:off x="10797542" y="998537"/>
            <a:ext cx="19049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4" name="Google Shape;84;p20"/>
          <p:cNvSpPr txBox="1"/>
          <p:nvPr>
            <p:ph idx="11" type="ftr"/>
          </p:nvPr>
        </p:nvSpPr>
        <p:spPr>
          <a:xfrm rot="-5400000">
            <a:off x="9959341" y="4046537"/>
            <a:ext cx="3581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5" name="Google Shape;85;p20"/>
          <p:cNvSpPr txBox="1"/>
          <p:nvPr>
            <p:ph idx="12" type="sldNum"/>
          </p:nvPr>
        </p:nvSpPr>
        <p:spPr>
          <a:xfrm>
            <a:off x="11292840" y="6172200"/>
            <a:ext cx="914400" cy="5937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norm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1"/>
          <p:cNvSpPr txBox="1"/>
          <p:nvPr>
            <p:ph type="title"/>
          </p:nvPr>
        </p:nvSpPr>
        <p:spPr>
          <a:xfrm>
            <a:off x="1261872" y="365760"/>
            <a:ext cx="9692640" cy="13255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8" name="Google Shape;88;p21"/>
          <p:cNvSpPr txBox="1"/>
          <p:nvPr>
            <p:ph idx="1" type="body"/>
          </p:nvPr>
        </p:nvSpPr>
        <p:spPr>
          <a:xfrm rot="5400000">
            <a:off x="3383884" y="-293212"/>
            <a:ext cx="4351337" cy="85953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20040" lvl="0" marL="457200" algn="l">
              <a:lnSpc>
                <a:spcPct val="95000"/>
              </a:lnSpc>
              <a:spcBef>
                <a:spcPts val="1400"/>
              </a:spcBef>
              <a:spcAft>
                <a:spcPts val="0"/>
              </a:spcAft>
              <a:buSzPts val="144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800"/>
              <a:buChar char="●"/>
              <a:defRPr/>
            </a:lvl2pPr>
            <a:lvl3pPr indent="-342900" lvl="2" marL="13716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800"/>
              <a:buChar char="●"/>
              <a:defRPr/>
            </a:lvl3pPr>
            <a:lvl4pPr indent="-342900" lvl="3" marL="18288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800"/>
              <a:buChar char="●"/>
              <a:defRPr/>
            </a:lvl4pPr>
            <a:lvl5pPr indent="-342900" lvl="4" marL="22860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800"/>
              <a:buChar char="●"/>
              <a:defRPr/>
            </a:lvl5pPr>
            <a:lvl6pPr indent="-342900" lvl="5" marL="27432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800"/>
              <a:buChar char="●"/>
              <a:defRPr/>
            </a:lvl6pPr>
            <a:lvl7pPr indent="-342900" lvl="6" marL="32004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800"/>
              <a:buChar char="●"/>
              <a:defRPr/>
            </a:lvl8pPr>
            <a:lvl9pPr indent="-342900" lvl="8" marL="4114800" algn="l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SzPts val="1800"/>
              <a:buChar char="●"/>
              <a:defRPr/>
            </a:lvl9pPr>
          </a:lstStyle>
          <a:p/>
        </p:txBody>
      </p:sp>
      <p:sp>
        <p:nvSpPr>
          <p:cNvPr id="89" name="Google Shape;89;p21"/>
          <p:cNvSpPr txBox="1"/>
          <p:nvPr>
            <p:ph idx="10" type="dt"/>
          </p:nvPr>
        </p:nvSpPr>
        <p:spPr>
          <a:xfrm rot="-5400000">
            <a:off x="10797542" y="998537"/>
            <a:ext cx="19049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0" name="Google Shape;90;p21"/>
          <p:cNvSpPr txBox="1"/>
          <p:nvPr>
            <p:ph idx="11" type="ftr"/>
          </p:nvPr>
        </p:nvSpPr>
        <p:spPr>
          <a:xfrm rot="-5400000">
            <a:off x="9959341" y="4046537"/>
            <a:ext cx="3581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1" name="Google Shape;91;p21"/>
          <p:cNvSpPr txBox="1"/>
          <p:nvPr>
            <p:ph idx="12" type="sldNum"/>
          </p:nvPr>
        </p:nvSpPr>
        <p:spPr>
          <a:xfrm>
            <a:off x="11292840" y="6172200"/>
            <a:ext cx="914400" cy="5937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norm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2"/>
          <p:cNvSpPr txBox="1"/>
          <p:nvPr>
            <p:ph type="title"/>
          </p:nvPr>
        </p:nvSpPr>
        <p:spPr>
          <a:xfrm rot="5400000">
            <a:off x="6938169" y="2091531"/>
            <a:ext cx="5897562" cy="2476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4" name="Google Shape;94;p22"/>
          <p:cNvSpPr txBox="1"/>
          <p:nvPr>
            <p:ph idx="1" type="body"/>
          </p:nvPr>
        </p:nvSpPr>
        <p:spPr>
          <a:xfrm rot="5400000">
            <a:off x="1680369" y="-537369"/>
            <a:ext cx="5897562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20040" lvl="0" marL="457200" algn="l">
              <a:lnSpc>
                <a:spcPct val="95000"/>
              </a:lnSpc>
              <a:spcBef>
                <a:spcPts val="1400"/>
              </a:spcBef>
              <a:spcAft>
                <a:spcPts val="0"/>
              </a:spcAft>
              <a:buSzPts val="144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800"/>
              <a:buChar char="●"/>
              <a:defRPr/>
            </a:lvl2pPr>
            <a:lvl3pPr indent="-342900" lvl="2" marL="13716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800"/>
              <a:buChar char="●"/>
              <a:defRPr/>
            </a:lvl3pPr>
            <a:lvl4pPr indent="-342900" lvl="3" marL="18288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800"/>
              <a:buChar char="●"/>
              <a:defRPr/>
            </a:lvl4pPr>
            <a:lvl5pPr indent="-342900" lvl="4" marL="22860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800"/>
              <a:buChar char="●"/>
              <a:defRPr/>
            </a:lvl5pPr>
            <a:lvl6pPr indent="-342900" lvl="5" marL="27432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800"/>
              <a:buChar char="●"/>
              <a:defRPr/>
            </a:lvl6pPr>
            <a:lvl7pPr indent="-342900" lvl="6" marL="32004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800"/>
              <a:buChar char="●"/>
              <a:defRPr/>
            </a:lvl8pPr>
            <a:lvl9pPr indent="-342900" lvl="8" marL="4114800" algn="l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SzPts val="1800"/>
              <a:buChar char="●"/>
              <a:defRPr/>
            </a:lvl9pPr>
          </a:lstStyle>
          <a:p/>
        </p:txBody>
      </p:sp>
      <p:sp>
        <p:nvSpPr>
          <p:cNvPr id="95" name="Google Shape;95;p22"/>
          <p:cNvSpPr txBox="1"/>
          <p:nvPr>
            <p:ph idx="10" type="dt"/>
          </p:nvPr>
        </p:nvSpPr>
        <p:spPr>
          <a:xfrm rot="-5400000">
            <a:off x="10797542" y="998537"/>
            <a:ext cx="19049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6" name="Google Shape;96;p22"/>
          <p:cNvSpPr txBox="1"/>
          <p:nvPr>
            <p:ph idx="11" type="ftr"/>
          </p:nvPr>
        </p:nvSpPr>
        <p:spPr>
          <a:xfrm rot="-5400000">
            <a:off x="9959341" y="4046537"/>
            <a:ext cx="3581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7" name="Google Shape;97;p22"/>
          <p:cNvSpPr txBox="1"/>
          <p:nvPr>
            <p:ph idx="12" type="sldNum"/>
          </p:nvPr>
        </p:nvSpPr>
        <p:spPr>
          <a:xfrm>
            <a:off x="11292840" y="6172200"/>
            <a:ext cx="914400" cy="5937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norm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13"/>
          <p:cNvSpPr txBox="1"/>
          <p:nvPr>
            <p:ph type="title"/>
          </p:nvPr>
        </p:nvSpPr>
        <p:spPr>
          <a:xfrm>
            <a:off x="1261872" y="365760"/>
            <a:ext cx="9692640" cy="13255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13"/>
          <p:cNvSpPr txBox="1"/>
          <p:nvPr>
            <p:ph idx="1" type="body"/>
          </p:nvPr>
        </p:nvSpPr>
        <p:spPr>
          <a:xfrm>
            <a:off x="1261872" y="1828800"/>
            <a:ext cx="8595360" cy="43513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20040" lvl="0" marL="457200" algn="l">
              <a:lnSpc>
                <a:spcPct val="95000"/>
              </a:lnSpc>
              <a:spcBef>
                <a:spcPts val="1400"/>
              </a:spcBef>
              <a:spcAft>
                <a:spcPts val="0"/>
              </a:spcAft>
              <a:buSzPts val="144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800"/>
              <a:buChar char="●"/>
              <a:defRPr/>
            </a:lvl2pPr>
            <a:lvl3pPr indent="-342900" lvl="2" marL="13716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800"/>
              <a:buChar char="●"/>
              <a:defRPr/>
            </a:lvl3pPr>
            <a:lvl4pPr indent="-342900" lvl="3" marL="18288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800"/>
              <a:buChar char="●"/>
              <a:defRPr/>
            </a:lvl4pPr>
            <a:lvl5pPr indent="-342900" lvl="4" marL="22860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800"/>
              <a:buChar char="●"/>
              <a:defRPr/>
            </a:lvl5pPr>
            <a:lvl6pPr indent="-342900" lvl="5" marL="27432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800"/>
              <a:buChar char="●"/>
              <a:defRPr/>
            </a:lvl6pPr>
            <a:lvl7pPr indent="-342900" lvl="6" marL="32004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800"/>
              <a:buChar char="●"/>
              <a:defRPr/>
            </a:lvl8pPr>
            <a:lvl9pPr indent="-342900" lvl="8" marL="4114800" algn="l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SzPts val="1800"/>
              <a:buChar char="●"/>
              <a:defRPr/>
            </a:lvl9pPr>
          </a:lstStyle>
          <a:p/>
        </p:txBody>
      </p:sp>
      <p:sp>
        <p:nvSpPr>
          <p:cNvPr id="29" name="Google Shape;29;p13"/>
          <p:cNvSpPr txBox="1"/>
          <p:nvPr>
            <p:ph idx="10" type="dt"/>
          </p:nvPr>
        </p:nvSpPr>
        <p:spPr>
          <a:xfrm rot="-5400000">
            <a:off x="10797542" y="998537"/>
            <a:ext cx="19049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13"/>
          <p:cNvSpPr txBox="1"/>
          <p:nvPr>
            <p:ph idx="11" type="ftr"/>
          </p:nvPr>
        </p:nvSpPr>
        <p:spPr>
          <a:xfrm rot="-5400000">
            <a:off x="9959341" y="4046537"/>
            <a:ext cx="3581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3"/>
          <p:cNvSpPr txBox="1"/>
          <p:nvPr>
            <p:ph idx="12" type="sldNum"/>
          </p:nvPr>
        </p:nvSpPr>
        <p:spPr>
          <a:xfrm>
            <a:off x="11292840" y="6172200"/>
            <a:ext cx="914400" cy="5937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norm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showMasterSp="0" type="title">
  <p:cSld name="TITLE">
    <p:bg>
      <p:bgPr>
        <a:solidFill>
          <a:srgbClr val="343437"/>
        </a:solidFill>
      </p:bgPr>
    </p:bg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1"/>
          <p:cNvSpPr txBox="1"/>
          <p:nvPr>
            <p:ph type="ctrTitle"/>
          </p:nvPr>
        </p:nvSpPr>
        <p:spPr>
          <a:xfrm>
            <a:off x="1261872" y="758952"/>
            <a:ext cx="9418320" cy="404164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Font typeface="Century Schoolbook"/>
              <a:buNone/>
              <a:defRPr sz="72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11"/>
          <p:cNvSpPr txBox="1"/>
          <p:nvPr>
            <p:ph idx="1" type="subTitle"/>
          </p:nvPr>
        </p:nvSpPr>
        <p:spPr>
          <a:xfrm>
            <a:off x="1261872" y="4800600"/>
            <a:ext cx="9418320" cy="16916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95000"/>
              </a:lnSpc>
              <a:spcBef>
                <a:spcPts val="1400"/>
              </a:spcBef>
              <a:spcAft>
                <a:spcPts val="0"/>
              </a:spcAft>
              <a:buSzPts val="1760"/>
              <a:buNone/>
              <a:defRPr sz="2200">
                <a:solidFill>
                  <a:srgbClr val="BFBFBF"/>
                </a:solidFill>
              </a:defRPr>
            </a:lvl1pPr>
            <a:lvl2pPr lvl="1" algn="ct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2200"/>
              <a:buNone/>
              <a:defRPr sz="2200"/>
            </a:lvl2pPr>
            <a:lvl3pPr lvl="2" algn="ct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2200"/>
              <a:buNone/>
              <a:defRPr sz="2200"/>
            </a:lvl3pPr>
            <a:lvl4pPr lvl="3" algn="ct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2000"/>
              <a:buNone/>
              <a:defRPr sz="2000"/>
            </a:lvl4pPr>
            <a:lvl5pPr lvl="4" algn="ct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2000"/>
              <a:buNone/>
              <a:defRPr sz="2000"/>
            </a:lvl5pPr>
            <a:lvl6pPr lvl="5" algn="ct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2000"/>
              <a:buNone/>
              <a:defRPr sz="2000"/>
            </a:lvl6pPr>
            <a:lvl7pPr lvl="6" algn="ct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2000"/>
              <a:buNone/>
              <a:defRPr sz="2000"/>
            </a:lvl7pPr>
            <a:lvl8pPr lvl="7" algn="ctr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2000"/>
              <a:buNone/>
              <a:defRPr sz="2000"/>
            </a:lvl8pPr>
            <a:lvl9pPr lvl="8" algn="ctr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SzPts val="2000"/>
              <a:buNone/>
              <a:defRPr sz="2000"/>
            </a:lvl9pPr>
          </a:lstStyle>
          <a:p/>
        </p:txBody>
      </p:sp>
      <p:sp>
        <p:nvSpPr>
          <p:cNvPr id="35" name="Google Shape;35;p11"/>
          <p:cNvSpPr txBox="1"/>
          <p:nvPr>
            <p:ph idx="10" type="dt"/>
          </p:nvPr>
        </p:nvSpPr>
        <p:spPr>
          <a:xfrm rot="-5400000">
            <a:off x="10797542" y="998537"/>
            <a:ext cx="19049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7F7F7F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11"/>
          <p:cNvSpPr txBox="1"/>
          <p:nvPr>
            <p:ph idx="11" type="ftr"/>
          </p:nvPr>
        </p:nvSpPr>
        <p:spPr>
          <a:xfrm rot="-5400000">
            <a:off x="9959341" y="4046537"/>
            <a:ext cx="3581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A5A5A5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" name="Google Shape;37;p11"/>
          <p:cNvSpPr txBox="1"/>
          <p:nvPr>
            <p:ph idx="12" type="sldNum"/>
          </p:nvPr>
        </p:nvSpPr>
        <p:spPr>
          <a:xfrm>
            <a:off x="11292840" y="6172200"/>
            <a:ext cx="914400" cy="5937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normAutofit/>
          </a:bodyPr>
          <a:lstStyle>
            <a:lvl1pPr indent="0" lvl="0" marL="0" algn="ctr">
              <a:spcBef>
                <a:spcPts val="0"/>
              </a:spcBef>
              <a:buNone/>
              <a:defRPr sz="3600">
                <a:solidFill>
                  <a:srgbClr val="A5A5A5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1pPr>
            <a:lvl2pPr indent="0" lvl="1" marL="0" algn="ctr">
              <a:spcBef>
                <a:spcPts val="0"/>
              </a:spcBef>
              <a:buNone/>
              <a:defRPr sz="3600">
                <a:solidFill>
                  <a:srgbClr val="A5A5A5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2pPr>
            <a:lvl3pPr indent="0" lvl="2" marL="0" algn="ctr">
              <a:spcBef>
                <a:spcPts val="0"/>
              </a:spcBef>
              <a:buNone/>
              <a:defRPr sz="3600">
                <a:solidFill>
                  <a:srgbClr val="A5A5A5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3pPr>
            <a:lvl4pPr indent="0" lvl="3" marL="0" algn="ctr">
              <a:spcBef>
                <a:spcPts val="0"/>
              </a:spcBef>
              <a:buNone/>
              <a:defRPr sz="3600">
                <a:solidFill>
                  <a:srgbClr val="A5A5A5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4pPr>
            <a:lvl5pPr indent="0" lvl="4" marL="0" algn="ctr">
              <a:spcBef>
                <a:spcPts val="0"/>
              </a:spcBef>
              <a:buNone/>
              <a:defRPr sz="3600">
                <a:solidFill>
                  <a:srgbClr val="A5A5A5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5pPr>
            <a:lvl6pPr indent="0" lvl="5" marL="0" algn="ctr">
              <a:spcBef>
                <a:spcPts val="0"/>
              </a:spcBef>
              <a:buNone/>
              <a:defRPr sz="3600">
                <a:solidFill>
                  <a:srgbClr val="A5A5A5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6pPr>
            <a:lvl7pPr indent="0" lvl="6" marL="0" algn="ctr">
              <a:spcBef>
                <a:spcPts val="0"/>
              </a:spcBef>
              <a:buNone/>
              <a:defRPr sz="3600">
                <a:solidFill>
                  <a:srgbClr val="A5A5A5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7pPr>
            <a:lvl8pPr indent="0" lvl="7" marL="0" algn="ctr">
              <a:spcBef>
                <a:spcPts val="0"/>
              </a:spcBef>
              <a:buNone/>
              <a:defRPr sz="3600">
                <a:solidFill>
                  <a:srgbClr val="A5A5A5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8pPr>
            <a:lvl9pPr indent="0" lvl="8" marL="0" algn="ctr">
              <a:spcBef>
                <a:spcPts val="0"/>
              </a:spcBef>
              <a:buNone/>
              <a:defRPr sz="3600">
                <a:solidFill>
                  <a:srgbClr val="A5A5A5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8" name="Google Shape;38;p11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entury Schoolbook"/>
              <a:ea typeface="Century Schoolbook"/>
              <a:cs typeface="Century Schoolbook"/>
              <a:sym typeface="Century Schoolbook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14"/>
          <p:cNvSpPr txBox="1"/>
          <p:nvPr>
            <p:ph type="title"/>
          </p:nvPr>
        </p:nvSpPr>
        <p:spPr>
          <a:xfrm>
            <a:off x="1261872" y="758952"/>
            <a:ext cx="9418320" cy="404164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200"/>
              <a:buFont typeface="Century Schoolbook"/>
              <a:buNone/>
              <a:defRPr b="0" sz="7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" name="Google Shape;41;p14"/>
          <p:cNvSpPr txBox="1"/>
          <p:nvPr>
            <p:ph idx="1" type="body"/>
          </p:nvPr>
        </p:nvSpPr>
        <p:spPr>
          <a:xfrm>
            <a:off x="1261872" y="4800600"/>
            <a:ext cx="9418320" cy="16916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5000"/>
              </a:lnSpc>
              <a:spcBef>
                <a:spcPts val="1400"/>
              </a:spcBef>
              <a:spcAft>
                <a:spcPts val="0"/>
              </a:spcAft>
              <a:buSzPts val="1760"/>
              <a:buNone/>
              <a:defRPr sz="2200">
                <a:solidFill>
                  <a:srgbClr val="595959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42" name="Google Shape;42;p14"/>
          <p:cNvSpPr txBox="1"/>
          <p:nvPr>
            <p:ph idx="10" type="dt"/>
          </p:nvPr>
        </p:nvSpPr>
        <p:spPr>
          <a:xfrm rot="-5400000">
            <a:off x="10797542" y="998537"/>
            <a:ext cx="19049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14"/>
          <p:cNvSpPr txBox="1"/>
          <p:nvPr>
            <p:ph idx="11" type="ftr"/>
          </p:nvPr>
        </p:nvSpPr>
        <p:spPr>
          <a:xfrm rot="-5400000">
            <a:off x="9959341" y="4046537"/>
            <a:ext cx="3581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14"/>
          <p:cNvSpPr txBox="1"/>
          <p:nvPr>
            <p:ph idx="12" type="sldNum"/>
          </p:nvPr>
        </p:nvSpPr>
        <p:spPr>
          <a:xfrm>
            <a:off x="11292840" y="6172200"/>
            <a:ext cx="914400" cy="5937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norm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45" name="Google Shape;45;p14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5"/>
          <p:cNvSpPr txBox="1"/>
          <p:nvPr>
            <p:ph type="title"/>
          </p:nvPr>
        </p:nvSpPr>
        <p:spPr>
          <a:xfrm>
            <a:off x="1261872" y="365760"/>
            <a:ext cx="9692640" cy="13255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5"/>
          <p:cNvSpPr txBox="1"/>
          <p:nvPr>
            <p:ph idx="1" type="body"/>
          </p:nvPr>
        </p:nvSpPr>
        <p:spPr>
          <a:xfrm>
            <a:off x="1261872" y="1828800"/>
            <a:ext cx="4480560" cy="43513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20040" lvl="0" marL="457200" algn="l">
              <a:lnSpc>
                <a:spcPct val="95000"/>
              </a:lnSpc>
              <a:spcBef>
                <a:spcPts val="1400"/>
              </a:spcBef>
              <a:spcAft>
                <a:spcPts val="0"/>
              </a:spcAft>
              <a:buSzPts val="1440"/>
              <a:buChar char="•"/>
              <a:defRPr sz="1800"/>
            </a:lvl1pPr>
            <a:lvl2pPr indent="-330200" lvl="1" marL="9144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600"/>
              <a:buChar char="●"/>
              <a:defRPr sz="1600"/>
            </a:lvl2pPr>
            <a:lvl3pPr indent="-317500" lvl="2" marL="13716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400"/>
              <a:buChar char="●"/>
              <a:defRPr sz="1400"/>
            </a:lvl3pPr>
            <a:lvl4pPr indent="-317500" lvl="3" marL="18288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400"/>
              <a:buChar char="●"/>
              <a:defRPr sz="1400"/>
            </a:lvl4pPr>
            <a:lvl5pPr indent="-317500" lvl="4" marL="22860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400"/>
              <a:buChar char="●"/>
              <a:defRPr sz="1400"/>
            </a:lvl5pPr>
            <a:lvl6pPr indent="-317500" lvl="5" marL="27432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400"/>
              <a:buChar char="●"/>
              <a:defRPr sz="1400"/>
            </a:lvl6pPr>
            <a:lvl7pPr indent="-317500" lvl="6" marL="32004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400"/>
              <a:buChar char="●"/>
              <a:defRPr sz="1400"/>
            </a:lvl7pPr>
            <a:lvl8pPr indent="-317500" lvl="7" marL="36576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400"/>
              <a:buChar char="●"/>
              <a:defRPr sz="1400"/>
            </a:lvl8pPr>
            <a:lvl9pPr indent="-317500" lvl="8" marL="4114800" algn="l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SzPts val="1400"/>
              <a:buChar char="●"/>
              <a:defRPr sz="1400"/>
            </a:lvl9pPr>
          </a:lstStyle>
          <a:p/>
        </p:txBody>
      </p:sp>
      <p:sp>
        <p:nvSpPr>
          <p:cNvPr id="49" name="Google Shape;49;p15"/>
          <p:cNvSpPr txBox="1"/>
          <p:nvPr>
            <p:ph idx="2" type="body"/>
          </p:nvPr>
        </p:nvSpPr>
        <p:spPr>
          <a:xfrm>
            <a:off x="6126480" y="1828800"/>
            <a:ext cx="4480560" cy="43513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20040" lvl="0" marL="457200" algn="l">
              <a:lnSpc>
                <a:spcPct val="95000"/>
              </a:lnSpc>
              <a:spcBef>
                <a:spcPts val="1400"/>
              </a:spcBef>
              <a:spcAft>
                <a:spcPts val="0"/>
              </a:spcAft>
              <a:buSzPts val="1440"/>
              <a:buChar char="•"/>
              <a:defRPr sz="1800"/>
            </a:lvl1pPr>
            <a:lvl2pPr indent="-330200" lvl="1" marL="9144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600"/>
              <a:buChar char="●"/>
              <a:defRPr sz="1600"/>
            </a:lvl2pPr>
            <a:lvl3pPr indent="-317500" lvl="2" marL="13716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400"/>
              <a:buChar char="●"/>
              <a:defRPr sz="1400"/>
            </a:lvl3pPr>
            <a:lvl4pPr indent="-317500" lvl="3" marL="18288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400"/>
              <a:buChar char="●"/>
              <a:defRPr sz="1400"/>
            </a:lvl4pPr>
            <a:lvl5pPr indent="-317500" lvl="4" marL="22860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400"/>
              <a:buChar char="●"/>
              <a:defRPr sz="1400"/>
            </a:lvl5pPr>
            <a:lvl6pPr indent="-317500" lvl="5" marL="27432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400"/>
              <a:buChar char="●"/>
              <a:defRPr sz="1400"/>
            </a:lvl6pPr>
            <a:lvl7pPr indent="-317500" lvl="6" marL="32004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400"/>
              <a:buChar char="●"/>
              <a:defRPr sz="1400"/>
            </a:lvl7pPr>
            <a:lvl8pPr indent="-317500" lvl="7" marL="36576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400"/>
              <a:buChar char="●"/>
              <a:defRPr sz="1400"/>
            </a:lvl8pPr>
            <a:lvl9pPr indent="-317500" lvl="8" marL="4114800" algn="l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SzPts val="1400"/>
              <a:buChar char="●"/>
              <a:defRPr sz="1400"/>
            </a:lvl9pPr>
          </a:lstStyle>
          <a:p/>
        </p:txBody>
      </p:sp>
      <p:sp>
        <p:nvSpPr>
          <p:cNvPr id="50" name="Google Shape;50;p15"/>
          <p:cNvSpPr txBox="1"/>
          <p:nvPr>
            <p:ph idx="10" type="dt"/>
          </p:nvPr>
        </p:nvSpPr>
        <p:spPr>
          <a:xfrm rot="-5400000">
            <a:off x="10797542" y="998537"/>
            <a:ext cx="19049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15"/>
          <p:cNvSpPr txBox="1"/>
          <p:nvPr>
            <p:ph idx="11" type="ftr"/>
          </p:nvPr>
        </p:nvSpPr>
        <p:spPr>
          <a:xfrm rot="-5400000">
            <a:off x="9959341" y="4046537"/>
            <a:ext cx="3581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15"/>
          <p:cNvSpPr txBox="1"/>
          <p:nvPr>
            <p:ph idx="12" type="sldNum"/>
          </p:nvPr>
        </p:nvSpPr>
        <p:spPr>
          <a:xfrm>
            <a:off x="11292840" y="6172200"/>
            <a:ext cx="914400" cy="5937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norm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6"/>
          <p:cNvSpPr txBox="1"/>
          <p:nvPr>
            <p:ph type="title"/>
          </p:nvPr>
        </p:nvSpPr>
        <p:spPr>
          <a:xfrm>
            <a:off x="1261872" y="365760"/>
            <a:ext cx="9692640" cy="13255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5" name="Google Shape;55;p16"/>
          <p:cNvSpPr txBox="1"/>
          <p:nvPr>
            <p:ph idx="1" type="body"/>
          </p:nvPr>
        </p:nvSpPr>
        <p:spPr>
          <a:xfrm>
            <a:off x="1261872" y="1713655"/>
            <a:ext cx="4480560" cy="73152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b="0" sz="2000">
                <a:solidFill>
                  <a:schemeClr val="dk2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SzPts val="1600"/>
              <a:buNone/>
              <a:defRPr b="1" sz="1600"/>
            </a:lvl9pPr>
          </a:lstStyle>
          <a:p/>
        </p:txBody>
      </p:sp>
      <p:sp>
        <p:nvSpPr>
          <p:cNvPr id="56" name="Google Shape;56;p16"/>
          <p:cNvSpPr txBox="1"/>
          <p:nvPr>
            <p:ph idx="2" type="body"/>
          </p:nvPr>
        </p:nvSpPr>
        <p:spPr>
          <a:xfrm>
            <a:off x="1261872" y="2507550"/>
            <a:ext cx="4480560" cy="36646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20040" lvl="0" marL="457200" algn="l">
              <a:lnSpc>
                <a:spcPct val="95000"/>
              </a:lnSpc>
              <a:spcBef>
                <a:spcPts val="1400"/>
              </a:spcBef>
              <a:spcAft>
                <a:spcPts val="0"/>
              </a:spcAft>
              <a:buSzPts val="1440"/>
              <a:buChar char="•"/>
              <a:defRPr sz="1800"/>
            </a:lvl1pPr>
            <a:lvl2pPr indent="-330200" lvl="1" marL="9144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600"/>
              <a:buChar char="●"/>
              <a:defRPr sz="1600"/>
            </a:lvl2pPr>
            <a:lvl3pPr indent="-317500" lvl="2" marL="13716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400"/>
              <a:buChar char="●"/>
              <a:defRPr sz="1400"/>
            </a:lvl3pPr>
            <a:lvl4pPr indent="-317500" lvl="3" marL="18288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400"/>
              <a:buChar char="●"/>
              <a:defRPr sz="1400"/>
            </a:lvl4pPr>
            <a:lvl5pPr indent="-317500" lvl="4" marL="22860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400"/>
              <a:buChar char="●"/>
              <a:defRPr sz="1400"/>
            </a:lvl5pPr>
            <a:lvl6pPr indent="-317500" lvl="5" marL="27432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400"/>
              <a:buChar char="●"/>
              <a:defRPr sz="1400"/>
            </a:lvl6pPr>
            <a:lvl7pPr indent="-317500" lvl="6" marL="32004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400"/>
              <a:buChar char="●"/>
              <a:defRPr sz="1400"/>
            </a:lvl7pPr>
            <a:lvl8pPr indent="-317500" lvl="7" marL="36576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400"/>
              <a:buChar char="●"/>
              <a:defRPr sz="1400"/>
            </a:lvl8pPr>
            <a:lvl9pPr indent="-317500" lvl="8" marL="4114800" algn="l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SzPts val="1400"/>
              <a:buChar char="●"/>
              <a:defRPr sz="1400"/>
            </a:lvl9pPr>
          </a:lstStyle>
          <a:p/>
        </p:txBody>
      </p:sp>
      <p:sp>
        <p:nvSpPr>
          <p:cNvPr id="57" name="Google Shape;57;p16"/>
          <p:cNvSpPr txBox="1"/>
          <p:nvPr>
            <p:ph idx="3" type="body"/>
          </p:nvPr>
        </p:nvSpPr>
        <p:spPr>
          <a:xfrm>
            <a:off x="6126480" y="1713655"/>
            <a:ext cx="4480560" cy="73152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b="0" sz="2000">
                <a:solidFill>
                  <a:schemeClr val="dk2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1pPr>
            <a:lvl2pPr indent="-228600" lvl="1" marL="9144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SzPts val="1600"/>
              <a:buNone/>
              <a:defRPr b="1" sz="1600"/>
            </a:lvl9pPr>
          </a:lstStyle>
          <a:p/>
        </p:txBody>
      </p:sp>
      <p:sp>
        <p:nvSpPr>
          <p:cNvPr id="58" name="Google Shape;58;p16"/>
          <p:cNvSpPr txBox="1"/>
          <p:nvPr>
            <p:ph idx="4" type="body"/>
          </p:nvPr>
        </p:nvSpPr>
        <p:spPr>
          <a:xfrm>
            <a:off x="6126480" y="2507550"/>
            <a:ext cx="4480560" cy="36646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20040" lvl="0" marL="457200" algn="l">
              <a:lnSpc>
                <a:spcPct val="95000"/>
              </a:lnSpc>
              <a:spcBef>
                <a:spcPts val="1400"/>
              </a:spcBef>
              <a:spcAft>
                <a:spcPts val="0"/>
              </a:spcAft>
              <a:buSzPts val="1440"/>
              <a:buChar char="•"/>
              <a:defRPr sz="1800"/>
            </a:lvl1pPr>
            <a:lvl2pPr indent="-330200" lvl="1" marL="9144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600"/>
              <a:buChar char="●"/>
              <a:defRPr sz="1600"/>
            </a:lvl2pPr>
            <a:lvl3pPr indent="-317500" lvl="2" marL="13716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400"/>
              <a:buChar char="●"/>
              <a:defRPr sz="1400"/>
            </a:lvl3pPr>
            <a:lvl4pPr indent="-317500" lvl="3" marL="18288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400"/>
              <a:buChar char="●"/>
              <a:defRPr sz="1400"/>
            </a:lvl4pPr>
            <a:lvl5pPr indent="-317500" lvl="4" marL="22860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400"/>
              <a:buChar char="●"/>
              <a:defRPr sz="1400"/>
            </a:lvl5pPr>
            <a:lvl6pPr indent="-317500" lvl="5" marL="27432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400"/>
              <a:buChar char="●"/>
              <a:defRPr sz="1400"/>
            </a:lvl6pPr>
            <a:lvl7pPr indent="-317500" lvl="6" marL="32004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400"/>
              <a:buChar char="●"/>
              <a:defRPr sz="1400"/>
            </a:lvl7pPr>
            <a:lvl8pPr indent="-317500" lvl="7" marL="36576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400"/>
              <a:buChar char="●"/>
              <a:defRPr sz="1400"/>
            </a:lvl8pPr>
            <a:lvl9pPr indent="-317500" lvl="8" marL="4114800" algn="l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SzPts val="1400"/>
              <a:buChar char="●"/>
              <a:defRPr sz="1400"/>
            </a:lvl9pPr>
          </a:lstStyle>
          <a:p/>
        </p:txBody>
      </p:sp>
      <p:sp>
        <p:nvSpPr>
          <p:cNvPr id="59" name="Google Shape;59;p16"/>
          <p:cNvSpPr txBox="1"/>
          <p:nvPr>
            <p:ph idx="10" type="dt"/>
          </p:nvPr>
        </p:nvSpPr>
        <p:spPr>
          <a:xfrm rot="-5400000">
            <a:off x="10797542" y="998537"/>
            <a:ext cx="19049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6"/>
          <p:cNvSpPr txBox="1"/>
          <p:nvPr>
            <p:ph idx="11" type="ftr"/>
          </p:nvPr>
        </p:nvSpPr>
        <p:spPr>
          <a:xfrm rot="-5400000">
            <a:off x="9959341" y="4046537"/>
            <a:ext cx="3581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" name="Google Shape;61;p16"/>
          <p:cNvSpPr txBox="1"/>
          <p:nvPr>
            <p:ph idx="12" type="sldNum"/>
          </p:nvPr>
        </p:nvSpPr>
        <p:spPr>
          <a:xfrm>
            <a:off x="11292840" y="6172200"/>
            <a:ext cx="914400" cy="5937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norm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7"/>
          <p:cNvSpPr txBox="1"/>
          <p:nvPr>
            <p:ph type="title"/>
          </p:nvPr>
        </p:nvSpPr>
        <p:spPr>
          <a:xfrm>
            <a:off x="1261872" y="365760"/>
            <a:ext cx="9692640" cy="13255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17"/>
          <p:cNvSpPr txBox="1"/>
          <p:nvPr>
            <p:ph idx="10" type="dt"/>
          </p:nvPr>
        </p:nvSpPr>
        <p:spPr>
          <a:xfrm rot="-5400000">
            <a:off x="10797542" y="998537"/>
            <a:ext cx="19049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" name="Google Shape;65;p17"/>
          <p:cNvSpPr txBox="1"/>
          <p:nvPr>
            <p:ph idx="11" type="ftr"/>
          </p:nvPr>
        </p:nvSpPr>
        <p:spPr>
          <a:xfrm rot="-5400000">
            <a:off x="9959341" y="4046537"/>
            <a:ext cx="3581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7"/>
          <p:cNvSpPr txBox="1"/>
          <p:nvPr>
            <p:ph idx="12" type="sldNum"/>
          </p:nvPr>
        </p:nvSpPr>
        <p:spPr>
          <a:xfrm>
            <a:off x="11292840" y="6172200"/>
            <a:ext cx="914400" cy="5937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norm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8"/>
          <p:cNvSpPr txBox="1"/>
          <p:nvPr>
            <p:ph idx="10" type="dt"/>
          </p:nvPr>
        </p:nvSpPr>
        <p:spPr>
          <a:xfrm rot="-5400000">
            <a:off x="10797542" y="998537"/>
            <a:ext cx="19049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9" name="Google Shape;69;p18"/>
          <p:cNvSpPr txBox="1"/>
          <p:nvPr>
            <p:ph idx="11" type="ftr"/>
          </p:nvPr>
        </p:nvSpPr>
        <p:spPr>
          <a:xfrm rot="-5400000">
            <a:off x="9959341" y="4046537"/>
            <a:ext cx="3581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8"/>
          <p:cNvSpPr txBox="1"/>
          <p:nvPr>
            <p:ph idx="12" type="sldNum"/>
          </p:nvPr>
        </p:nvSpPr>
        <p:spPr>
          <a:xfrm>
            <a:off x="11292840" y="6172200"/>
            <a:ext cx="914400" cy="5937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norm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9"/>
          <p:cNvSpPr txBox="1"/>
          <p:nvPr>
            <p:ph type="title"/>
          </p:nvPr>
        </p:nvSpPr>
        <p:spPr>
          <a:xfrm>
            <a:off x="841248" y="457200"/>
            <a:ext cx="3200400" cy="160019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entury Schoolbook"/>
              <a:buNone/>
              <a:defRPr b="0"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19"/>
          <p:cNvSpPr txBox="1"/>
          <p:nvPr>
            <p:ph idx="1" type="body"/>
          </p:nvPr>
        </p:nvSpPr>
        <p:spPr>
          <a:xfrm>
            <a:off x="4504267" y="685800"/>
            <a:ext cx="6079066" cy="5486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0200" lvl="0" marL="457200" algn="l">
              <a:lnSpc>
                <a:spcPct val="95000"/>
              </a:lnSpc>
              <a:spcBef>
                <a:spcPts val="1400"/>
              </a:spcBef>
              <a:spcAft>
                <a:spcPts val="0"/>
              </a:spcAft>
              <a:buSzPts val="1600"/>
              <a:buChar char="•"/>
              <a:defRPr sz="2000"/>
            </a:lvl1pPr>
            <a:lvl2pPr indent="-342900" lvl="1" marL="9144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800"/>
              <a:buChar char="●"/>
              <a:defRPr sz="1800"/>
            </a:lvl2pPr>
            <a:lvl3pPr indent="-330200" lvl="2" marL="13716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600"/>
              <a:buChar char="●"/>
              <a:defRPr sz="1600"/>
            </a:lvl3pPr>
            <a:lvl4pPr indent="-317500" lvl="3" marL="18288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400"/>
              <a:buChar char="●"/>
              <a:defRPr sz="1400"/>
            </a:lvl4pPr>
            <a:lvl5pPr indent="-317500" lvl="4" marL="22860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400"/>
              <a:buChar char="●"/>
              <a:defRPr sz="1400"/>
            </a:lvl5pPr>
            <a:lvl6pPr indent="-317500" lvl="5" marL="27432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400"/>
              <a:buChar char="●"/>
              <a:defRPr sz="1400"/>
            </a:lvl6pPr>
            <a:lvl7pPr indent="-317500" lvl="6" marL="32004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400"/>
              <a:buChar char="●"/>
              <a:defRPr sz="1400"/>
            </a:lvl7pPr>
            <a:lvl8pPr indent="-317500" lvl="7" marL="36576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400"/>
              <a:buChar char="●"/>
              <a:defRPr sz="1400"/>
            </a:lvl8pPr>
            <a:lvl9pPr indent="-317500" lvl="8" marL="4114800" algn="l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SzPts val="1400"/>
              <a:buChar char="●"/>
              <a:defRPr sz="1400"/>
            </a:lvl9pPr>
          </a:lstStyle>
          <a:p/>
        </p:txBody>
      </p:sp>
      <p:sp>
        <p:nvSpPr>
          <p:cNvPr id="74" name="Google Shape;74;p19"/>
          <p:cNvSpPr txBox="1"/>
          <p:nvPr>
            <p:ph idx="2" type="body"/>
          </p:nvPr>
        </p:nvSpPr>
        <p:spPr>
          <a:xfrm>
            <a:off x="841248" y="2099734"/>
            <a:ext cx="3200400" cy="38100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14000"/>
              </a:lnSpc>
              <a:spcBef>
                <a:spcPts val="800"/>
              </a:spcBef>
              <a:spcAft>
                <a:spcPts val="0"/>
              </a:spcAft>
              <a:buSzPts val="1040"/>
              <a:buNone/>
              <a:defRPr sz="1300"/>
            </a:lvl1pPr>
            <a:lvl2pPr indent="-228600" lvl="1" marL="9144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200"/>
              <a:buNone/>
              <a:defRPr sz="1200"/>
            </a:lvl2pPr>
            <a:lvl3pPr indent="-228600" lvl="2" marL="13716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000"/>
              <a:buNone/>
              <a:defRPr sz="1000"/>
            </a:lvl3pPr>
            <a:lvl4pPr indent="-228600" lvl="3" marL="18288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900"/>
              <a:buNone/>
              <a:defRPr sz="900"/>
            </a:lvl4pPr>
            <a:lvl5pPr indent="-228600" lvl="4" marL="22860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900"/>
              <a:buNone/>
              <a:defRPr sz="900"/>
            </a:lvl5pPr>
            <a:lvl6pPr indent="-228600" lvl="5" marL="27432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900"/>
              <a:buNone/>
              <a:defRPr sz="900"/>
            </a:lvl6pPr>
            <a:lvl7pPr indent="-228600" lvl="6" marL="32004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900"/>
              <a:buNone/>
              <a:defRPr sz="900"/>
            </a:lvl7pPr>
            <a:lvl8pPr indent="-228600" lvl="7" marL="365760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900"/>
              <a:buNone/>
              <a:defRPr sz="900"/>
            </a:lvl8pPr>
            <a:lvl9pPr indent="-228600" lvl="8" marL="4114800" algn="l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SzPts val="900"/>
              <a:buNone/>
              <a:defRPr sz="900"/>
            </a:lvl9pPr>
          </a:lstStyle>
          <a:p/>
        </p:txBody>
      </p:sp>
      <p:sp>
        <p:nvSpPr>
          <p:cNvPr id="75" name="Google Shape;75;p19"/>
          <p:cNvSpPr txBox="1"/>
          <p:nvPr>
            <p:ph idx="10" type="dt"/>
          </p:nvPr>
        </p:nvSpPr>
        <p:spPr>
          <a:xfrm rot="-5400000">
            <a:off x="10797542" y="998537"/>
            <a:ext cx="19049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9"/>
          <p:cNvSpPr txBox="1"/>
          <p:nvPr>
            <p:ph idx="11" type="ftr"/>
          </p:nvPr>
        </p:nvSpPr>
        <p:spPr>
          <a:xfrm rot="-5400000">
            <a:off x="9959341" y="4046537"/>
            <a:ext cx="3581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19"/>
          <p:cNvSpPr txBox="1"/>
          <p:nvPr>
            <p:ph idx="12" type="sldNum"/>
          </p:nvPr>
        </p:nvSpPr>
        <p:spPr>
          <a:xfrm>
            <a:off x="11292840" y="6172200"/>
            <a:ext cx="914400" cy="5937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norm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2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slideLayout" Target="../slideLayouts/slideLayout3.xml"/><Relationship Id="rId3" Type="http://schemas.openxmlformats.org/officeDocument/2006/relationships/slideLayout" Target="../slideLayouts/slideLayout4.xml"/><Relationship Id="rId4" Type="http://schemas.openxmlformats.org/officeDocument/2006/relationships/slideLayout" Target="../slideLayouts/slideLayout5.xml"/><Relationship Id="rId11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10.xml"/><Relationship Id="rId5" Type="http://schemas.openxmlformats.org/officeDocument/2006/relationships/slideLayout" Target="../slideLayouts/slideLayout6.xml"/><Relationship Id="rId6" Type="http://schemas.openxmlformats.org/officeDocument/2006/relationships/slideLayout" Target="../slideLayouts/slideLayout7.xml"/><Relationship Id="rId7" Type="http://schemas.openxmlformats.org/officeDocument/2006/relationships/slideLayout" Target="../slideLayouts/slideLayout8.xml"/><Relationship Id="rId8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0"/>
          <p:cNvSpPr/>
          <p:nvPr/>
        </p:nvSpPr>
        <p:spPr>
          <a:xfrm>
            <a:off x="11292840" y="0"/>
            <a:ext cx="914400" cy="6858000"/>
          </a:xfrm>
          <a:prstGeom prst="rect">
            <a:avLst/>
          </a:prstGeom>
          <a:solidFill>
            <a:srgbClr val="A7A192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entury Schoolbook"/>
              <a:ea typeface="Century Schoolbook"/>
              <a:cs typeface="Century Schoolbook"/>
              <a:sym typeface="Century Schoolbook"/>
            </a:endParaRPr>
          </a:p>
        </p:txBody>
      </p:sp>
      <p:sp>
        <p:nvSpPr>
          <p:cNvPr id="7" name="Google Shape;7;p10"/>
          <p:cNvSpPr txBox="1"/>
          <p:nvPr>
            <p:ph type="title"/>
          </p:nvPr>
        </p:nvSpPr>
        <p:spPr>
          <a:xfrm>
            <a:off x="1261872" y="365760"/>
            <a:ext cx="9692640" cy="13255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entury Schoolbook"/>
              <a:buNone/>
              <a:defRPr b="0" i="0" sz="4400" u="none" cap="none" strike="noStrike">
                <a:solidFill>
                  <a:schemeClr val="lt1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8" name="Google Shape;8;p10"/>
          <p:cNvSpPr txBox="1"/>
          <p:nvPr>
            <p:ph idx="1" type="body"/>
          </p:nvPr>
        </p:nvSpPr>
        <p:spPr>
          <a:xfrm>
            <a:off x="1261872" y="1828800"/>
            <a:ext cx="8595360" cy="43513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20040" lvl="0" marL="457200" marR="0" rtl="0" algn="l">
              <a:lnSpc>
                <a:spcPct val="95000"/>
              </a:lnSpc>
              <a:spcBef>
                <a:spcPts val="140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1pPr>
            <a:lvl2pPr indent="-330200" lvl="1" marL="914400" marR="0" rtl="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Noto Sans Symbols"/>
              <a:buChar char="●"/>
              <a:defRPr b="0" i="0" sz="1600" u="none" cap="none" strike="noStrike">
                <a:solidFill>
                  <a:srgbClr val="FEFEFE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2pPr>
            <a:lvl3pPr indent="-317500" lvl="2" marL="1371600" marR="0" rtl="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●"/>
              <a:defRPr b="0" i="0" sz="1400" u="none" cap="none" strike="noStrike">
                <a:solidFill>
                  <a:srgbClr val="FEFEFE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●"/>
              <a:defRPr b="0" i="0" sz="1400" u="none" cap="none" strike="noStrike">
                <a:solidFill>
                  <a:srgbClr val="FEFEFE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●"/>
              <a:defRPr b="0" i="0" sz="1400" u="none" cap="none" strike="noStrike">
                <a:solidFill>
                  <a:srgbClr val="FEFEFE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●"/>
              <a:defRPr b="0" i="0" sz="1400" u="none" cap="none" strike="noStrike">
                <a:solidFill>
                  <a:srgbClr val="FEFEFE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●"/>
              <a:defRPr b="0" i="0" sz="1400" u="none" cap="none" strike="noStrike">
                <a:solidFill>
                  <a:srgbClr val="FEFEFE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●"/>
              <a:defRPr b="0" i="0" sz="1400" u="none" cap="none" strike="noStrike">
                <a:solidFill>
                  <a:srgbClr val="FEFEFE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SzPts val="1400"/>
              <a:buFont typeface="Noto Sans Symbols"/>
              <a:buChar char="●"/>
              <a:defRPr b="0" i="0" sz="1400" u="none" cap="none" strike="noStrike">
                <a:solidFill>
                  <a:srgbClr val="FEFEFE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9pPr>
          </a:lstStyle>
          <a:p/>
        </p:txBody>
      </p:sp>
      <p:sp>
        <p:nvSpPr>
          <p:cNvPr id="9" name="Google Shape;9;p10"/>
          <p:cNvSpPr txBox="1"/>
          <p:nvPr>
            <p:ph idx="10" type="dt"/>
          </p:nvPr>
        </p:nvSpPr>
        <p:spPr>
          <a:xfrm rot="-5400000">
            <a:off x="10797542" y="998537"/>
            <a:ext cx="19049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sz="1050">
                <a:solidFill>
                  <a:srgbClr val="F6F5F4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9pPr>
          </a:lstStyle>
          <a:p/>
        </p:txBody>
      </p:sp>
      <p:sp>
        <p:nvSpPr>
          <p:cNvPr id="10" name="Google Shape;10;p10"/>
          <p:cNvSpPr txBox="1"/>
          <p:nvPr>
            <p:ph idx="11" type="ftr"/>
          </p:nvPr>
        </p:nvSpPr>
        <p:spPr>
          <a:xfrm rot="-5400000">
            <a:off x="9959341" y="4046537"/>
            <a:ext cx="3581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050">
                <a:solidFill>
                  <a:srgbClr val="F6F5F4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9pPr>
          </a:lstStyle>
          <a:p/>
        </p:txBody>
      </p:sp>
      <p:sp>
        <p:nvSpPr>
          <p:cNvPr id="11" name="Google Shape;11;p10"/>
          <p:cNvSpPr txBox="1"/>
          <p:nvPr>
            <p:ph idx="12" type="sldNum"/>
          </p:nvPr>
        </p:nvSpPr>
        <p:spPr>
          <a:xfrm>
            <a:off x="11292840" y="6172200"/>
            <a:ext cx="914400" cy="5937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normAutofit/>
          </a:bodyPr>
          <a:lstStyle>
            <a:lvl1pPr indent="0" lvl="0" marL="0" marR="0" rtl="0" algn="ctr">
              <a:spcBef>
                <a:spcPts val="0"/>
              </a:spcBef>
              <a:buNone/>
              <a:defRPr b="0" sz="3600" u="none">
                <a:solidFill>
                  <a:srgbClr val="E6E4DF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1pPr>
            <a:lvl2pPr indent="0" lvl="1" marL="0" marR="0" rtl="0" algn="ctr">
              <a:spcBef>
                <a:spcPts val="0"/>
              </a:spcBef>
              <a:buNone/>
              <a:defRPr b="0" sz="3600" u="none">
                <a:solidFill>
                  <a:srgbClr val="E6E4DF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2pPr>
            <a:lvl3pPr indent="0" lvl="2" marL="0" marR="0" rtl="0" algn="ctr">
              <a:spcBef>
                <a:spcPts val="0"/>
              </a:spcBef>
              <a:buNone/>
              <a:defRPr b="0" sz="3600" u="none">
                <a:solidFill>
                  <a:srgbClr val="E6E4DF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3pPr>
            <a:lvl4pPr indent="0" lvl="3" marL="0" marR="0" rtl="0" algn="ctr">
              <a:spcBef>
                <a:spcPts val="0"/>
              </a:spcBef>
              <a:buNone/>
              <a:defRPr b="0" sz="3600" u="none">
                <a:solidFill>
                  <a:srgbClr val="E6E4DF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4pPr>
            <a:lvl5pPr indent="0" lvl="4" marL="0" marR="0" rtl="0" algn="ctr">
              <a:spcBef>
                <a:spcPts val="0"/>
              </a:spcBef>
              <a:buNone/>
              <a:defRPr b="0" sz="3600" u="none">
                <a:solidFill>
                  <a:srgbClr val="E6E4DF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5pPr>
            <a:lvl6pPr indent="0" lvl="5" marL="0" marR="0" rtl="0" algn="ctr">
              <a:spcBef>
                <a:spcPts val="0"/>
              </a:spcBef>
              <a:buNone/>
              <a:defRPr b="0" sz="3600" u="none">
                <a:solidFill>
                  <a:srgbClr val="E6E4DF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6pPr>
            <a:lvl7pPr indent="0" lvl="6" marL="0" marR="0" rtl="0" algn="ctr">
              <a:spcBef>
                <a:spcPts val="0"/>
              </a:spcBef>
              <a:buNone/>
              <a:defRPr b="0" sz="3600" u="none">
                <a:solidFill>
                  <a:srgbClr val="E6E4DF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7pPr>
            <a:lvl8pPr indent="0" lvl="7" marL="0" marR="0" rtl="0" algn="ctr">
              <a:spcBef>
                <a:spcPts val="0"/>
              </a:spcBef>
              <a:buNone/>
              <a:defRPr b="0" sz="3600" u="none">
                <a:solidFill>
                  <a:srgbClr val="E6E4DF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8pPr>
            <a:lvl9pPr indent="0" lvl="8" marL="0" marR="0" rtl="0" algn="ctr">
              <a:spcBef>
                <a:spcPts val="0"/>
              </a:spcBef>
              <a:buNone/>
              <a:defRPr b="0" sz="3600" u="none">
                <a:solidFill>
                  <a:srgbClr val="E6E4DF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9"/>
          <p:cNvSpPr/>
          <p:nvPr/>
        </p:nvSpPr>
        <p:spPr>
          <a:xfrm>
            <a:off x="11292840" y="0"/>
            <a:ext cx="914400" cy="6858000"/>
          </a:xfrm>
          <a:prstGeom prst="rect">
            <a:avLst/>
          </a:prstGeom>
          <a:solidFill>
            <a:srgbClr val="343437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entury Schoolbook"/>
              <a:ea typeface="Century Schoolbook"/>
              <a:cs typeface="Century Schoolbook"/>
              <a:sym typeface="Century Schoolbook"/>
            </a:endParaRPr>
          </a:p>
        </p:txBody>
      </p:sp>
      <p:sp>
        <p:nvSpPr>
          <p:cNvPr id="21" name="Google Shape;21;p9"/>
          <p:cNvSpPr txBox="1"/>
          <p:nvPr>
            <p:ph type="title"/>
          </p:nvPr>
        </p:nvSpPr>
        <p:spPr>
          <a:xfrm>
            <a:off x="1261872" y="365760"/>
            <a:ext cx="9692640" cy="13255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entury Schoolbook"/>
              <a:buNone/>
              <a:defRPr b="0" i="0" sz="4400" u="none" cap="none" strike="noStrike">
                <a:solidFill>
                  <a:schemeClr val="dk1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22" name="Google Shape;22;p9"/>
          <p:cNvSpPr txBox="1"/>
          <p:nvPr>
            <p:ph idx="1" type="body"/>
          </p:nvPr>
        </p:nvSpPr>
        <p:spPr>
          <a:xfrm>
            <a:off x="1261872" y="1828800"/>
            <a:ext cx="8595360" cy="43513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20040" lvl="0" marL="457200" marR="0" rtl="0" algn="l">
              <a:lnSpc>
                <a:spcPct val="95000"/>
              </a:lnSpc>
              <a:spcBef>
                <a:spcPts val="140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1pPr>
            <a:lvl2pPr indent="-330200" lvl="1" marL="914400" marR="0" rtl="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Noto Sans Symbols"/>
              <a:buChar char="●"/>
              <a:defRPr b="0" i="0" sz="1600" u="none" cap="none" strike="noStrike">
                <a:solidFill>
                  <a:srgbClr val="262626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2pPr>
            <a:lvl3pPr indent="-317500" lvl="2" marL="1371600" marR="0" rtl="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●"/>
              <a:defRPr b="0" i="0" sz="1400" u="none" cap="none" strike="noStrike">
                <a:solidFill>
                  <a:srgbClr val="262626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●"/>
              <a:defRPr b="0" i="0" sz="1400" u="none" cap="none" strike="noStrike">
                <a:solidFill>
                  <a:srgbClr val="262626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●"/>
              <a:defRPr b="0" i="0" sz="1400" u="none" cap="none" strike="noStrike">
                <a:solidFill>
                  <a:srgbClr val="262626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●"/>
              <a:defRPr b="0" i="0" sz="1400" u="none" cap="none" strike="noStrike">
                <a:solidFill>
                  <a:srgbClr val="262626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●"/>
              <a:defRPr b="0" i="0" sz="1400" u="none" cap="none" strike="noStrike">
                <a:solidFill>
                  <a:srgbClr val="262626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●"/>
              <a:defRPr b="0" i="0" sz="1400" u="none" cap="none" strike="noStrike">
                <a:solidFill>
                  <a:srgbClr val="262626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SzPts val="1400"/>
              <a:buFont typeface="Noto Sans Symbols"/>
              <a:buChar char="●"/>
              <a:defRPr b="0" i="0" sz="1400" u="none" cap="none" strike="noStrike">
                <a:solidFill>
                  <a:srgbClr val="262626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9pPr>
          </a:lstStyle>
          <a:p/>
        </p:txBody>
      </p:sp>
      <p:sp>
        <p:nvSpPr>
          <p:cNvPr id="23" name="Google Shape;23;p9"/>
          <p:cNvSpPr txBox="1"/>
          <p:nvPr>
            <p:ph idx="10" type="dt"/>
          </p:nvPr>
        </p:nvSpPr>
        <p:spPr>
          <a:xfrm rot="-5400000">
            <a:off x="10797542" y="998537"/>
            <a:ext cx="19049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sz="1050">
                <a:solidFill>
                  <a:srgbClr val="DADADA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9pPr>
          </a:lstStyle>
          <a:p/>
        </p:txBody>
      </p:sp>
      <p:sp>
        <p:nvSpPr>
          <p:cNvPr id="24" name="Google Shape;24;p9"/>
          <p:cNvSpPr txBox="1"/>
          <p:nvPr>
            <p:ph idx="11" type="ftr"/>
          </p:nvPr>
        </p:nvSpPr>
        <p:spPr>
          <a:xfrm rot="-5400000">
            <a:off x="9959341" y="4046537"/>
            <a:ext cx="3581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050">
                <a:solidFill>
                  <a:srgbClr val="DADADA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9pPr>
          </a:lstStyle>
          <a:p/>
        </p:txBody>
      </p:sp>
      <p:sp>
        <p:nvSpPr>
          <p:cNvPr id="25" name="Google Shape;25;p9"/>
          <p:cNvSpPr txBox="1"/>
          <p:nvPr>
            <p:ph idx="12" type="sldNum"/>
          </p:nvPr>
        </p:nvSpPr>
        <p:spPr>
          <a:xfrm>
            <a:off x="11292840" y="6172200"/>
            <a:ext cx="914400" cy="5937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normAutofit/>
          </a:bodyPr>
          <a:lstStyle>
            <a:lvl1pPr indent="0" lvl="0" marL="0" marR="0" rtl="0" algn="ctr">
              <a:spcBef>
                <a:spcPts val="0"/>
              </a:spcBef>
              <a:buNone/>
              <a:defRPr b="0" sz="3600" u="none">
                <a:solidFill>
                  <a:srgbClr val="8E8E93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1pPr>
            <a:lvl2pPr indent="0" lvl="1" marL="0" marR="0" rtl="0" algn="ctr">
              <a:spcBef>
                <a:spcPts val="0"/>
              </a:spcBef>
              <a:buNone/>
              <a:defRPr b="0" sz="3600" u="none">
                <a:solidFill>
                  <a:srgbClr val="8E8E93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2pPr>
            <a:lvl3pPr indent="0" lvl="2" marL="0" marR="0" rtl="0" algn="ctr">
              <a:spcBef>
                <a:spcPts val="0"/>
              </a:spcBef>
              <a:buNone/>
              <a:defRPr b="0" sz="3600" u="none">
                <a:solidFill>
                  <a:srgbClr val="8E8E93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3pPr>
            <a:lvl4pPr indent="0" lvl="3" marL="0" marR="0" rtl="0" algn="ctr">
              <a:spcBef>
                <a:spcPts val="0"/>
              </a:spcBef>
              <a:buNone/>
              <a:defRPr b="0" sz="3600" u="none">
                <a:solidFill>
                  <a:srgbClr val="8E8E93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4pPr>
            <a:lvl5pPr indent="0" lvl="4" marL="0" marR="0" rtl="0" algn="ctr">
              <a:spcBef>
                <a:spcPts val="0"/>
              </a:spcBef>
              <a:buNone/>
              <a:defRPr b="0" sz="3600" u="none">
                <a:solidFill>
                  <a:srgbClr val="8E8E93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5pPr>
            <a:lvl6pPr indent="0" lvl="5" marL="0" marR="0" rtl="0" algn="ctr">
              <a:spcBef>
                <a:spcPts val="0"/>
              </a:spcBef>
              <a:buNone/>
              <a:defRPr b="0" sz="3600" u="none">
                <a:solidFill>
                  <a:srgbClr val="8E8E93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6pPr>
            <a:lvl7pPr indent="0" lvl="6" marL="0" marR="0" rtl="0" algn="ctr">
              <a:spcBef>
                <a:spcPts val="0"/>
              </a:spcBef>
              <a:buNone/>
              <a:defRPr b="0" sz="3600" u="none">
                <a:solidFill>
                  <a:srgbClr val="8E8E93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7pPr>
            <a:lvl8pPr indent="0" lvl="7" marL="0" marR="0" rtl="0" algn="ctr">
              <a:spcBef>
                <a:spcPts val="0"/>
              </a:spcBef>
              <a:buNone/>
              <a:defRPr b="0" sz="3600" u="none">
                <a:solidFill>
                  <a:srgbClr val="8E8E93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8pPr>
            <a:lvl9pPr indent="0" lvl="8" marL="0" marR="0" rtl="0" algn="ctr">
              <a:spcBef>
                <a:spcPts val="0"/>
              </a:spcBef>
              <a:buNone/>
              <a:defRPr b="0" sz="3600" u="none">
                <a:solidFill>
                  <a:srgbClr val="8E8E93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4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1"/>
          <p:cNvSpPr txBox="1"/>
          <p:nvPr>
            <p:ph type="ctrTitle"/>
          </p:nvPr>
        </p:nvSpPr>
        <p:spPr>
          <a:xfrm>
            <a:off x="1261872" y="758952"/>
            <a:ext cx="9418320" cy="404164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Font typeface="Century Schoolbook"/>
              <a:buNone/>
            </a:pPr>
            <a:r>
              <a:rPr lang="en-US"/>
              <a:t>BingerVPN</a:t>
            </a:r>
            <a:endParaRPr/>
          </a:p>
        </p:txBody>
      </p:sp>
      <p:sp>
        <p:nvSpPr>
          <p:cNvPr id="103" name="Google Shape;103;p1"/>
          <p:cNvSpPr txBox="1"/>
          <p:nvPr>
            <p:ph idx="1" type="subTitle"/>
          </p:nvPr>
        </p:nvSpPr>
        <p:spPr>
          <a:xfrm>
            <a:off x="1261872" y="4800600"/>
            <a:ext cx="9418320" cy="16916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760"/>
              <a:buNone/>
            </a:pPr>
            <a:r>
              <a:rPr lang="en-US"/>
              <a:t>Simplifying open-source solutions.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2"/>
          <p:cNvSpPr txBox="1"/>
          <p:nvPr>
            <p:ph type="title"/>
          </p:nvPr>
        </p:nvSpPr>
        <p:spPr>
          <a:xfrm>
            <a:off x="1261872" y="365760"/>
            <a:ext cx="9692640" cy="13255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entury Schoolbook"/>
              <a:buNone/>
            </a:pPr>
            <a:r>
              <a:rPr lang="en-US"/>
              <a:t>The Issue: Accessibility</a:t>
            </a:r>
            <a:endParaRPr/>
          </a:p>
        </p:txBody>
      </p:sp>
      <p:sp>
        <p:nvSpPr>
          <p:cNvPr id="109" name="Google Shape;109;p2"/>
          <p:cNvSpPr txBox="1"/>
          <p:nvPr>
            <p:ph idx="1" type="body"/>
          </p:nvPr>
        </p:nvSpPr>
        <p:spPr>
          <a:xfrm>
            <a:off x="1261872" y="1828800"/>
            <a:ext cx="8595360" cy="43513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91440" lvl="0" marL="18288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440"/>
              <a:buNone/>
            </a:pPr>
            <a:r>
              <a:t/>
            </a:r>
            <a:endParaRPr/>
          </a:p>
          <a:p>
            <a:pPr indent="-182880" lvl="0" marL="182880" rtl="0" algn="l">
              <a:lnSpc>
                <a:spcPct val="95000"/>
              </a:lnSpc>
              <a:spcBef>
                <a:spcPts val="1600"/>
              </a:spcBef>
              <a:spcAft>
                <a:spcPts val="0"/>
              </a:spcAft>
              <a:buSzPts val="1440"/>
              <a:buChar char="•"/>
            </a:pPr>
            <a:r>
              <a:rPr lang="en-US"/>
              <a:t>VPN’s as a technology are vital for safe communication, allowing people to secure the transfer of information should they need it. </a:t>
            </a:r>
            <a:endParaRPr/>
          </a:p>
          <a:p>
            <a:pPr indent="0" lvl="0" marL="0" rtl="0" algn="l">
              <a:lnSpc>
                <a:spcPct val="95000"/>
              </a:lnSpc>
              <a:spcBef>
                <a:spcPts val="1600"/>
              </a:spcBef>
              <a:spcAft>
                <a:spcPts val="0"/>
              </a:spcAft>
              <a:buSzPts val="1440"/>
              <a:buNone/>
            </a:pPr>
            <a:r>
              <a:t/>
            </a:r>
            <a:endParaRPr/>
          </a:p>
          <a:p>
            <a:pPr indent="-182880" lvl="0" marL="182880" rtl="0" algn="l">
              <a:lnSpc>
                <a:spcPct val="95000"/>
              </a:lnSpc>
              <a:spcBef>
                <a:spcPts val="1600"/>
              </a:spcBef>
              <a:spcAft>
                <a:spcPts val="0"/>
              </a:spcAft>
              <a:buSzPts val="1440"/>
              <a:buChar char="•"/>
            </a:pPr>
            <a:r>
              <a:rPr lang="en-US"/>
              <a:t>Unfortunately, the easier to use options are not open-source, and without prior technical expertise/skills users are unable to properly utilize VPN’s.</a:t>
            </a:r>
            <a:endParaRPr/>
          </a:p>
          <a:p>
            <a:pPr indent="0" lvl="0" marL="0" rtl="0" algn="l">
              <a:lnSpc>
                <a:spcPct val="95000"/>
              </a:lnSpc>
              <a:spcBef>
                <a:spcPts val="1600"/>
              </a:spcBef>
              <a:spcAft>
                <a:spcPts val="0"/>
              </a:spcAft>
              <a:buSzPts val="1440"/>
              <a:buNone/>
            </a:pPr>
            <a:r>
              <a:t/>
            </a:r>
            <a:endParaRPr/>
          </a:p>
          <a:p>
            <a:pPr indent="-182880" lvl="0" marL="182880" rtl="0" algn="l">
              <a:lnSpc>
                <a:spcPct val="95000"/>
              </a:lnSpc>
              <a:spcBef>
                <a:spcPts val="1600"/>
              </a:spcBef>
              <a:spcAft>
                <a:spcPts val="0"/>
              </a:spcAft>
              <a:buSzPts val="1440"/>
              <a:buChar char="•"/>
            </a:pPr>
            <a:r>
              <a:rPr lang="en-US"/>
              <a:t>This roadblock locks out everyday users and small organizations the chance to gain ability for secure access, something that is very valued today.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3"/>
          <p:cNvSpPr txBox="1"/>
          <p:nvPr>
            <p:ph type="title"/>
          </p:nvPr>
        </p:nvSpPr>
        <p:spPr>
          <a:xfrm>
            <a:off x="1261872" y="365760"/>
            <a:ext cx="9692640" cy="13255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entury Schoolbook"/>
              <a:buNone/>
            </a:pPr>
            <a:r>
              <a:rPr lang="en-US"/>
              <a:t>The Solution</a:t>
            </a:r>
            <a:endParaRPr/>
          </a:p>
        </p:txBody>
      </p:sp>
      <p:sp>
        <p:nvSpPr>
          <p:cNvPr id="115" name="Google Shape;115;p3"/>
          <p:cNvSpPr txBox="1"/>
          <p:nvPr>
            <p:ph idx="1" type="body"/>
          </p:nvPr>
        </p:nvSpPr>
        <p:spPr>
          <a:xfrm>
            <a:off x="1261872" y="1828800"/>
            <a:ext cx="4106962" cy="43513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91440" lvl="0" marL="18288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440"/>
              <a:buNone/>
            </a:pPr>
            <a:r>
              <a:t/>
            </a:r>
            <a:endParaRPr/>
          </a:p>
          <a:p>
            <a:pPr indent="-182880" lvl="0" marL="182880" rtl="0" algn="l">
              <a:lnSpc>
                <a:spcPct val="95000"/>
              </a:lnSpc>
              <a:spcBef>
                <a:spcPts val="1600"/>
              </a:spcBef>
              <a:spcAft>
                <a:spcPts val="0"/>
              </a:spcAft>
              <a:buSzPts val="1440"/>
              <a:buChar char="•"/>
            </a:pPr>
            <a:r>
              <a:rPr lang="en-US"/>
              <a:t>BingerVPN is our example of how VPN’s can be easier to implement, using OpenVPN as a basis.</a:t>
            </a:r>
            <a:endParaRPr/>
          </a:p>
          <a:p>
            <a:pPr indent="-91440" lvl="0" marL="182880" rtl="0" algn="l">
              <a:lnSpc>
                <a:spcPct val="95000"/>
              </a:lnSpc>
              <a:spcBef>
                <a:spcPts val="1600"/>
              </a:spcBef>
              <a:spcAft>
                <a:spcPts val="0"/>
              </a:spcAft>
              <a:buSzPts val="1440"/>
              <a:buNone/>
            </a:pPr>
            <a:r>
              <a:t/>
            </a:r>
            <a:endParaRPr/>
          </a:p>
          <a:p>
            <a:pPr indent="-182880" lvl="0" marL="182880" rtl="0" algn="l">
              <a:lnSpc>
                <a:spcPct val="95000"/>
              </a:lnSpc>
              <a:spcBef>
                <a:spcPts val="1600"/>
              </a:spcBef>
              <a:spcAft>
                <a:spcPts val="0"/>
              </a:spcAft>
              <a:buSzPts val="1440"/>
              <a:buChar char="•"/>
            </a:pPr>
            <a:r>
              <a:rPr lang="en-US"/>
              <a:t>It maintains the functionality of a standard VPN (connection configuration, client management, activity monitoring) while removing the potential barriers (such as certain system commands).</a:t>
            </a:r>
            <a:endParaRPr/>
          </a:p>
        </p:txBody>
      </p:sp>
      <p:pic>
        <p:nvPicPr>
          <p:cNvPr id="116" name="Google Shape;116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584580" y="1981200"/>
            <a:ext cx="5539154" cy="3600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4"/>
          <p:cNvSpPr txBox="1"/>
          <p:nvPr>
            <p:ph type="title"/>
          </p:nvPr>
        </p:nvSpPr>
        <p:spPr>
          <a:xfrm>
            <a:off x="1261872" y="365760"/>
            <a:ext cx="9692640" cy="13255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entury Schoolbook"/>
              <a:buNone/>
            </a:pPr>
            <a:r>
              <a:rPr lang="en-US"/>
              <a:t>System Architecture</a:t>
            </a:r>
            <a:endParaRPr/>
          </a:p>
        </p:txBody>
      </p:sp>
      <p:pic>
        <p:nvPicPr>
          <p:cNvPr id="122" name="Google Shape;122;p4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62063" y="2063363"/>
            <a:ext cx="8594725" cy="38822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A7A192"/>
        </a:solidFill>
      </p:bgPr>
    </p:bg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5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entury Schoolbook"/>
              <a:ea typeface="Century Schoolbook"/>
              <a:cs typeface="Century Schoolbook"/>
              <a:sym typeface="Century Schoolbook"/>
            </a:endParaRPr>
          </a:p>
        </p:txBody>
      </p:sp>
      <p:sp>
        <p:nvSpPr>
          <p:cNvPr id="128" name="Google Shape;128;p5"/>
          <p:cNvSpPr txBox="1"/>
          <p:nvPr>
            <p:ph type="title"/>
          </p:nvPr>
        </p:nvSpPr>
        <p:spPr>
          <a:xfrm>
            <a:off x="8180438" y="758952"/>
            <a:ext cx="2853005" cy="404164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Century Schoolbook"/>
              <a:buNone/>
            </a:pPr>
            <a:r>
              <a:rPr lang="en-US" sz="2900"/>
              <a:t>Demonstration (Frontend)</a:t>
            </a:r>
            <a:endParaRPr/>
          </a:p>
        </p:txBody>
      </p:sp>
      <p:pic>
        <p:nvPicPr>
          <p:cNvPr id="129" name="Google Shape;129;p5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44183" y="1563469"/>
            <a:ext cx="6616823" cy="37219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A7A192"/>
        </a:solidFill>
      </p:bgPr>
    </p:bg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entury Schoolbook"/>
              <a:ea typeface="Century Schoolbook"/>
              <a:cs typeface="Century Schoolbook"/>
              <a:sym typeface="Century Schoolbook"/>
            </a:endParaRPr>
          </a:p>
        </p:txBody>
      </p:sp>
      <p:sp>
        <p:nvSpPr>
          <p:cNvPr id="135" name="Google Shape;135;p6"/>
          <p:cNvSpPr txBox="1"/>
          <p:nvPr>
            <p:ph type="title"/>
          </p:nvPr>
        </p:nvSpPr>
        <p:spPr>
          <a:xfrm>
            <a:off x="8180438" y="758952"/>
            <a:ext cx="2853005" cy="404164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Century Schoolbook"/>
              <a:buNone/>
            </a:pPr>
            <a:r>
              <a:rPr lang="en-US" sz="2900"/>
              <a:t>Demonstration (Backend)</a:t>
            </a:r>
            <a:endParaRPr/>
          </a:p>
        </p:txBody>
      </p:sp>
      <p:pic>
        <p:nvPicPr>
          <p:cNvPr id="136" name="Google Shape;136;p6" title="Backend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09600" y="1342563"/>
            <a:ext cx="7418438" cy="41728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7"/>
          <p:cNvSpPr txBox="1"/>
          <p:nvPr>
            <p:ph type="title"/>
          </p:nvPr>
        </p:nvSpPr>
        <p:spPr>
          <a:xfrm>
            <a:off x="1261872" y="365760"/>
            <a:ext cx="9692640" cy="13255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entury Schoolbook"/>
              <a:buNone/>
            </a:pPr>
            <a:r>
              <a:rPr lang="en-US"/>
              <a:t>What is achieved?</a:t>
            </a:r>
            <a:endParaRPr/>
          </a:p>
        </p:txBody>
      </p:sp>
      <p:sp>
        <p:nvSpPr>
          <p:cNvPr id="142" name="Google Shape;142;p7"/>
          <p:cNvSpPr txBox="1"/>
          <p:nvPr>
            <p:ph idx="1" type="body"/>
          </p:nvPr>
        </p:nvSpPr>
        <p:spPr>
          <a:xfrm>
            <a:off x="1261872" y="1828800"/>
            <a:ext cx="8595360" cy="43513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91440" lvl="0" marL="18288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440"/>
              <a:buNone/>
            </a:pPr>
            <a:r>
              <a:t/>
            </a:r>
            <a:endParaRPr/>
          </a:p>
          <a:p>
            <a:pPr indent="-182880" lvl="0" marL="182880" rtl="0" algn="l">
              <a:lnSpc>
                <a:spcPct val="95000"/>
              </a:lnSpc>
              <a:spcBef>
                <a:spcPts val="1600"/>
              </a:spcBef>
              <a:spcAft>
                <a:spcPts val="0"/>
              </a:spcAft>
              <a:buSzPts val="1440"/>
              <a:buChar char="•"/>
            </a:pPr>
            <a:r>
              <a:rPr lang="en-US"/>
              <a:t>BingerVPN as a prototype demonstrates security standards can be maintained while maintaining usability.</a:t>
            </a:r>
            <a:endParaRPr/>
          </a:p>
          <a:p>
            <a:pPr indent="-91440" lvl="0" marL="182880" rtl="0" algn="l">
              <a:lnSpc>
                <a:spcPct val="95000"/>
              </a:lnSpc>
              <a:spcBef>
                <a:spcPts val="1600"/>
              </a:spcBef>
              <a:spcAft>
                <a:spcPts val="0"/>
              </a:spcAft>
              <a:buSzPts val="1440"/>
              <a:buNone/>
            </a:pPr>
            <a:r>
              <a:t/>
            </a:r>
            <a:endParaRPr/>
          </a:p>
          <a:p>
            <a:pPr indent="-182880" lvl="0" marL="182880" rtl="0" algn="l">
              <a:lnSpc>
                <a:spcPct val="95000"/>
              </a:lnSpc>
              <a:spcBef>
                <a:spcPts val="1600"/>
              </a:spcBef>
              <a:spcAft>
                <a:spcPts val="0"/>
              </a:spcAft>
              <a:buSzPts val="1440"/>
              <a:buChar char="•"/>
            </a:pPr>
            <a:r>
              <a:rPr lang="en-US"/>
              <a:t>With processes automated and focused user design, we believe BingerVPN serves as an example for how it can VPNs can become more widespread in their usage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8"/>
          <p:cNvSpPr txBox="1"/>
          <p:nvPr>
            <p:ph type="title"/>
          </p:nvPr>
        </p:nvSpPr>
        <p:spPr>
          <a:xfrm>
            <a:off x="1261872" y="365760"/>
            <a:ext cx="9692640" cy="13255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entury Schoolbook"/>
              <a:buNone/>
            </a:pPr>
            <a:r>
              <a:rPr lang="en-US"/>
              <a:t>Project Issues/Future Development</a:t>
            </a:r>
            <a:endParaRPr/>
          </a:p>
        </p:txBody>
      </p:sp>
      <p:grpSp>
        <p:nvGrpSpPr>
          <p:cNvPr id="148" name="Google Shape;148;p8"/>
          <p:cNvGrpSpPr/>
          <p:nvPr/>
        </p:nvGrpSpPr>
        <p:grpSpPr>
          <a:xfrm>
            <a:off x="1265923" y="2763330"/>
            <a:ext cx="8778013" cy="2700927"/>
            <a:chOff x="3860" y="750275"/>
            <a:chExt cx="8778013" cy="2700927"/>
          </a:xfrm>
        </p:grpSpPr>
        <p:sp>
          <p:nvSpPr>
            <p:cNvPr id="149" name="Google Shape;149;p8"/>
            <p:cNvSpPr/>
            <p:nvPr/>
          </p:nvSpPr>
          <p:spPr>
            <a:xfrm>
              <a:off x="3860" y="750275"/>
              <a:ext cx="3376158" cy="2700927"/>
            </a:xfrm>
            <a:prstGeom prst="homePlate">
              <a:avLst>
                <a:gd fmla="val 25000" name="adj"/>
              </a:avLst>
            </a:prstGeom>
            <a:solidFill>
              <a:schemeClr val="accent5"/>
            </a:solidFill>
            <a:ln cap="flat" cmpd="sng" w="171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0" name="Google Shape;150;p8"/>
            <p:cNvSpPr txBox="1"/>
            <p:nvPr/>
          </p:nvSpPr>
          <p:spPr>
            <a:xfrm>
              <a:off x="3860" y="750275"/>
              <a:ext cx="3038542" cy="270092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50800" lIns="119100" spcFirstLastPara="1" rIns="476400" wrap="square" tIns="508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000"/>
                <a:buFont typeface="Century Schoolbook"/>
                <a:buNone/>
              </a:pPr>
              <a:r>
                <a:rPr lang="en-US" sz="2000">
                  <a:solidFill>
                    <a:schemeClr val="lt1"/>
                  </a:solidFill>
                  <a:latin typeface="Century Schoolbook"/>
                  <a:ea typeface="Century Schoolbook"/>
                  <a:cs typeface="Century Schoolbook"/>
                  <a:sym typeface="Century Schoolbook"/>
                </a:rPr>
                <a:t>Allowing end users to make their own profiles</a:t>
              </a:r>
              <a:endParaRPr/>
            </a:p>
            <a:p>
              <a:pPr indent="-171450" lvl="1" marL="171450" marR="0" rtl="0" algn="l">
                <a:lnSpc>
                  <a:spcPct val="100000"/>
                </a:lnSpc>
                <a:spcBef>
                  <a:spcPts val="700"/>
                </a:spcBef>
                <a:spcAft>
                  <a:spcPts val="0"/>
                </a:spcAft>
                <a:buClr>
                  <a:schemeClr val="lt1"/>
                </a:buClr>
                <a:buSzPts val="1600"/>
                <a:buFont typeface="Century Schoolbook"/>
                <a:buChar char="•"/>
              </a:pPr>
              <a:r>
                <a:rPr b="0" i="0" lang="en-US" sz="1600" u="none" cap="none" strike="noStrike">
                  <a:solidFill>
                    <a:schemeClr val="lt1"/>
                  </a:solidFill>
                  <a:latin typeface="Century Schoolbook"/>
                  <a:ea typeface="Century Schoolbook"/>
                  <a:cs typeface="Century Schoolbook"/>
                  <a:sym typeface="Century Schoolbook"/>
                </a:rPr>
                <a:t>Currently unable to allow users to create custom profiles. High priority target.</a:t>
              </a:r>
              <a:endParaRPr/>
            </a:p>
          </p:txBody>
        </p:sp>
        <p:sp>
          <p:nvSpPr>
            <p:cNvPr id="151" name="Google Shape;151;p8"/>
            <p:cNvSpPr/>
            <p:nvPr/>
          </p:nvSpPr>
          <p:spPr>
            <a:xfrm>
              <a:off x="2704788" y="750275"/>
              <a:ext cx="3376158" cy="2700927"/>
            </a:xfrm>
            <a:prstGeom prst="chevron">
              <a:avLst>
                <a:gd fmla="val 25000" name="adj"/>
              </a:avLst>
            </a:prstGeom>
            <a:solidFill>
              <a:srgbClr val="61938F"/>
            </a:solidFill>
            <a:ln cap="flat" cmpd="sng" w="171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2" name="Google Shape;152;p8"/>
            <p:cNvSpPr txBox="1"/>
            <p:nvPr/>
          </p:nvSpPr>
          <p:spPr>
            <a:xfrm>
              <a:off x="3380020" y="750275"/>
              <a:ext cx="2025694" cy="270092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50800" lIns="119100" spcFirstLastPara="1" rIns="119100" wrap="square" tIns="508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000"/>
                <a:buFont typeface="Century Schoolbook"/>
                <a:buNone/>
              </a:pPr>
              <a:r>
                <a:rPr lang="en-US" sz="2000">
                  <a:solidFill>
                    <a:schemeClr val="lt1"/>
                  </a:solidFill>
                  <a:latin typeface="Century Schoolbook"/>
                  <a:ea typeface="Century Schoolbook"/>
                  <a:cs typeface="Century Schoolbook"/>
                  <a:sym typeface="Century Schoolbook"/>
                </a:rPr>
                <a:t>Limited Server Selection</a:t>
              </a:r>
              <a:endParaRPr/>
            </a:p>
            <a:p>
              <a:pPr indent="-171450" lvl="1" marL="171450" marR="0" rtl="0" algn="l">
                <a:lnSpc>
                  <a:spcPct val="100000"/>
                </a:lnSpc>
                <a:spcBef>
                  <a:spcPts val="700"/>
                </a:spcBef>
                <a:spcAft>
                  <a:spcPts val="0"/>
                </a:spcAft>
                <a:buClr>
                  <a:schemeClr val="lt1"/>
                </a:buClr>
                <a:buSzPts val="1600"/>
                <a:buFont typeface="Century Schoolbook"/>
                <a:buChar char="•"/>
              </a:pPr>
              <a:r>
                <a:rPr b="0" i="0" lang="en-US" sz="1600" u="none" cap="none" strike="noStrike">
                  <a:solidFill>
                    <a:schemeClr val="lt1"/>
                  </a:solidFill>
                  <a:latin typeface="Century Schoolbook"/>
                  <a:ea typeface="Century Schoolbook"/>
                  <a:cs typeface="Century Schoolbook"/>
                  <a:sym typeface="Century Schoolbook"/>
                </a:rPr>
                <a:t>Without servers in different locations, it is difficult to tell if BingerVPN will work on a larger scale.</a:t>
              </a:r>
              <a:endParaRPr/>
            </a:p>
          </p:txBody>
        </p:sp>
        <p:sp>
          <p:nvSpPr>
            <p:cNvPr id="153" name="Google Shape;153;p8"/>
            <p:cNvSpPr/>
            <p:nvPr/>
          </p:nvSpPr>
          <p:spPr>
            <a:xfrm>
              <a:off x="5405715" y="750275"/>
              <a:ext cx="3376158" cy="2700927"/>
            </a:xfrm>
            <a:prstGeom prst="chevron">
              <a:avLst>
                <a:gd fmla="val 25000" name="adj"/>
              </a:avLst>
            </a:prstGeom>
            <a:solidFill>
              <a:srgbClr val="9A7161"/>
            </a:solidFill>
            <a:ln cap="flat" cmpd="sng" w="171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4" name="Google Shape;154;p8"/>
            <p:cNvSpPr txBox="1"/>
            <p:nvPr/>
          </p:nvSpPr>
          <p:spPr>
            <a:xfrm>
              <a:off x="6080947" y="750275"/>
              <a:ext cx="2025694" cy="270092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119100" spcFirstLastPara="1" rIns="119100" wrap="square" tIns="508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000"/>
                <a:buFont typeface="Century Schoolbook"/>
                <a:buNone/>
              </a:pPr>
              <a:r>
                <a:rPr lang="en-US" sz="2000">
                  <a:solidFill>
                    <a:schemeClr val="lt1"/>
                  </a:solidFill>
                  <a:latin typeface="Century Schoolbook"/>
                  <a:ea typeface="Century Schoolbook"/>
                  <a:cs typeface="Century Schoolbook"/>
                  <a:sym typeface="Century Schoolbook"/>
                </a:rPr>
                <a:t>Further UI Polish</a:t>
              </a:r>
              <a:br>
                <a:rPr lang="en-US" sz="2000">
                  <a:solidFill>
                    <a:schemeClr val="lt1"/>
                  </a:solidFill>
                  <a:latin typeface="Century Schoolbook"/>
                  <a:ea typeface="Century Schoolbook"/>
                  <a:cs typeface="Century Schoolbook"/>
                  <a:sym typeface="Century Schoolbook"/>
                </a:rPr>
              </a:br>
              <a:br>
                <a:rPr lang="en-US" sz="2000">
                  <a:solidFill>
                    <a:schemeClr val="lt1"/>
                  </a:solidFill>
                  <a:latin typeface="Century Schoolbook"/>
                  <a:ea typeface="Century Schoolbook"/>
                  <a:cs typeface="Century Schoolbook"/>
                  <a:sym typeface="Century Schoolbook"/>
                </a:rPr>
              </a:br>
              <a:r>
                <a:rPr lang="en-US" sz="2000">
                  <a:solidFill>
                    <a:schemeClr val="lt1"/>
                  </a:solidFill>
                  <a:latin typeface="Century Schoolbook"/>
                  <a:ea typeface="Century Schoolbook"/>
                  <a:cs typeface="Century Schoolbook"/>
                  <a:sym typeface="Century Schoolbook"/>
                </a:rPr>
                <a:t>Bug Testing</a:t>
              </a:r>
              <a:endParaRPr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View">
  <a:themeElements>
    <a:clrScheme name="View">
      <a:dk1>
        <a:srgbClr val="000000"/>
      </a:dk1>
      <a:lt1>
        <a:srgbClr val="FFFFFF"/>
      </a:lt1>
      <a:dk2>
        <a:srgbClr val="46464A"/>
      </a:dk2>
      <a:lt2>
        <a:srgbClr val="D6D3CC"/>
      </a:lt2>
      <a:accent1>
        <a:srgbClr val="6F6F74"/>
      </a:accent1>
      <a:accent2>
        <a:srgbClr val="92A9B9"/>
      </a:accent2>
      <a:accent3>
        <a:srgbClr val="A7B789"/>
      </a:accent3>
      <a:accent4>
        <a:srgbClr val="B9A489"/>
      </a:accent4>
      <a:accent5>
        <a:srgbClr val="8D6374"/>
      </a:accent5>
      <a:accent6>
        <a:srgbClr val="9B7362"/>
      </a:accent6>
      <a:hlink>
        <a:srgbClr val="67AABF"/>
      </a:hlink>
      <a:folHlink>
        <a:srgbClr val="ABAFA5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View">
  <a:themeElements>
    <a:clrScheme name="View">
      <a:dk1>
        <a:srgbClr val="000000"/>
      </a:dk1>
      <a:lt1>
        <a:srgbClr val="FFFFFF"/>
      </a:lt1>
      <a:dk2>
        <a:srgbClr val="46464A"/>
      </a:dk2>
      <a:lt2>
        <a:srgbClr val="D6D3CC"/>
      </a:lt2>
      <a:accent1>
        <a:srgbClr val="6F6F74"/>
      </a:accent1>
      <a:accent2>
        <a:srgbClr val="92A9B9"/>
      </a:accent2>
      <a:accent3>
        <a:srgbClr val="A7B789"/>
      </a:accent3>
      <a:accent4>
        <a:srgbClr val="B9A489"/>
      </a:accent4>
      <a:accent5>
        <a:srgbClr val="8D6374"/>
      </a:accent5>
      <a:accent6>
        <a:srgbClr val="9B7362"/>
      </a:accent6>
      <a:hlink>
        <a:srgbClr val="67AABF"/>
      </a:hlink>
      <a:folHlink>
        <a:srgbClr val="ABAFA5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2026-04-15T14:07:38Z</dcterms:created>
  <dc:creator>Lucca Pinto</dc:creator>
</cp:coreProperties>
</file>