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32918400" cy="438912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875"/>
    <p:restoredTop sz="94678"/>
  </p:normalViewPr>
  <p:slideViewPr>
    <p:cSldViewPr snapToGrid="0">
      <p:cViewPr varScale="1">
        <p:scale>
          <a:sx n="18" d="100"/>
          <a:sy n="18" d="100"/>
        </p:scale>
        <p:origin x="3032" y="4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68880" y="7183123"/>
            <a:ext cx="27980640" cy="15280640"/>
          </a:xfrm>
        </p:spPr>
        <p:txBody>
          <a:bodyPr anchor="b"/>
          <a:lstStyle>
            <a:lvl1pPr algn="ctr">
              <a:defRPr sz="21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14800" y="23053043"/>
            <a:ext cx="24688800" cy="10596877"/>
          </a:xfrm>
        </p:spPr>
        <p:txBody>
          <a:bodyPr/>
          <a:lstStyle>
            <a:lvl1pPr marL="0" indent="0" algn="ctr">
              <a:buNone/>
              <a:defRPr sz="8640"/>
            </a:lvl1pPr>
            <a:lvl2pPr marL="1645920" indent="0" algn="ctr">
              <a:buNone/>
              <a:defRPr sz="7200"/>
            </a:lvl2pPr>
            <a:lvl3pPr marL="3291840" indent="0" algn="ctr">
              <a:buNone/>
              <a:defRPr sz="6480"/>
            </a:lvl3pPr>
            <a:lvl4pPr marL="4937760" indent="0" algn="ctr">
              <a:buNone/>
              <a:defRPr sz="5760"/>
            </a:lvl4pPr>
            <a:lvl5pPr marL="6583680" indent="0" algn="ctr">
              <a:buNone/>
              <a:defRPr sz="5760"/>
            </a:lvl5pPr>
            <a:lvl6pPr marL="8229600" indent="0" algn="ctr">
              <a:buNone/>
              <a:defRPr sz="5760"/>
            </a:lvl6pPr>
            <a:lvl7pPr marL="9875520" indent="0" algn="ctr">
              <a:buNone/>
              <a:defRPr sz="5760"/>
            </a:lvl7pPr>
            <a:lvl8pPr marL="11521440" indent="0" algn="ctr">
              <a:buNone/>
              <a:defRPr sz="5760"/>
            </a:lvl8pPr>
            <a:lvl9pPr marL="13167360" indent="0" algn="ctr">
              <a:buNone/>
              <a:defRPr sz="57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9348C-D874-CA46-B9CA-A104D539AA4E}" type="datetimeFigureOut">
              <a:rPr lang="en-US" smtClean="0"/>
              <a:t>4/27/26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F1617A-9A64-A249-AA51-26A838A9E3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6461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9348C-D874-CA46-B9CA-A104D539AA4E}" type="datetimeFigureOut">
              <a:rPr lang="en-US" smtClean="0"/>
              <a:t>4/27/26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F1617A-9A64-A249-AA51-26A838A9E3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2210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557232" y="2336800"/>
            <a:ext cx="7098030" cy="371957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63142" y="2336800"/>
            <a:ext cx="20882610" cy="371957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9348C-D874-CA46-B9CA-A104D539AA4E}" type="datetimeFigureOut">
              <a:rPr lang="en-US" smtClean="0"/>
              <a:t>4/27/26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F1617A-9A64-A249-AA51-26A838A9E3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84824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9348C-D874-CA46-B9CA-A104D539AA4E}" type="datetimeFigureOut">
              <a:rPr lang="en-US" smtClean="0"/>
              <a:t>4/27/26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F1617A-9A64-A249-AA51-26A838A9E3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68614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45997" y="10942333"/>
            <a:ext cx="28392120" cy="18257517"/>
          </a:xfrm>
        </p:spPr>
        <p:txBody>
          <a:bodyPr anchor="b"/>
          <a:lstStyle>
            <a:lvl1pPr>
              <a:defRPr sz="21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45997" y="29372573"/>
            <a:ext cx="28392120" cy="9601197"/>
          </a:xfrm>
        </p:spPr>
        <p:txBody>
          <a:bodyPr/>
          <a:lstStyle>
            <a:lvl1pPr marL="0" indent="0">
              <a:buNone/>
              <a:defRPr sz="8640">
                <a:solidFill>
                  <a:schemeClr val="tx1">
                    <a:tint val="82000"/>
                  </a:schemeClr>
                </a:solidFill>
              </a:defRPr>
            </a:lvl1pPr>
            <a:lvl2pPr marL="1645920" indent="0">
              <a:buNone/>
              <a:defRPr sz="7200">
                <a:solidFill>
                  <a:schemeClr val="tx1">
                    <a:tint val="82000"/>
                  </a:schemeClr>
                </a:solidFill>
              </a:defRPr>
            </a:lvl2pPr>
            <a:lvl3pPr marL="3291840" indent="0">
              <a:buNone/>
              <a:defRPr sz="6480">
                <a:solidFill>
                  <a:schemeClr val="tx1">
                    <a:tint val="82000"/>
                  </a:schemeClr>
                </a:solidFill>
              </a:defRPr>
            </a:lvl3pPr>
            <a:lvl4pPr marL="4937760" indent="0">
              <a:buNone/>
              <a:defRPr sz="5760">
                <a:solidFill>
                  <a:schemeClr val="tx1">
                    <a:tint val="82000"/>
                  </a:schemeClr>
                </a:solidFill>
              </a:defRPr>
            </a:lvl4pPr>
            <a:lvl5pPr marL="6583680" indent="0">
              <a:buNone/>
              <a:defRPr sz="5760">
                <a:solidFill>
                  <a:schemeClr val="tx1">
                    <a:tint val="82000"/>
                  </a:schemeClr>
                </a:solidFill>
              </a:defRPr>
            </a:lvl5pPr>
            <a:lvl6pPr marL="8229600" indent="0">
              <a:buNone/>
              <a:defRPr sz="5760">
                <a:solidFill>
                  <a:schemeClr val="tx1">
                    <a:tint val="82000"/>
                  </a:schemeClr>
                </a:solidFill>
              </a:defRPr>
            </a:lvl6pPr>
            <a:lvl7pPr marL="9875520" indent="0">
              <a:buNone/>
              <a:defRPr sz="5760">
                <a:solidFill>
                  <a:schemeClr val="tx1">
                    <a:tint val="82000"/>
                  </a:schemeClr>
                </a:solidFill>
              </a:defRPr>
            </a:lvl7pPr>
            <a:lvl8pPr marL="11521440" indent="0">
              <a:buNone/>
              <a:defRPr sz="5760">
                <a:solidFill>
                  <a:schemeClr val="tx1">
                    <a:tint val="82000"/>
                  </a:schemeClr>
                </a:solidFill>
              </a:defRPr>
            </a:lvl8pPr>
            <a:lvl9pPr marL="13167360" indent="0">
              <a:buNone/>
              <a:defRPr sz="576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9348C-D874-CA46-B9CA-A104D539AA4E}" type="datetimeFigureOut">
              <a:rPr lang="en-US" smtClean="0"/>
              <a:t>4/27/26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F1617A-9A64-A249-AA51-26A838A9E3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5689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63140" y="11684000"/>
            <a:ext cx="13990320" cy="278485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664940" y="11684000"/>
            <a:ext cx="13990320" cy="278485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9348C-D874-CA46-B9CA-A104D539AA4E}" type="datetimeFigureOut">
              <a:rPr lang="en-US" smtClean="0"/>
              <a:t>4/27/26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F1617A-9A64-A249-AA51-26A838A9E3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57362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428" y="2336810"/>
            <a:ext cx="28392120" cy="848360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7431" y="10759443"/>
            <a:ext cx="13926024" cy="5273037"/>
          </a:xfrm>
        </p:spPr>
        <p:txBody>
          <a:bodyPr anchor="b"/>
          <a:lstStyle>
            <a:lvl1pPr marL="0" indent="0">
              <a:buNone/>
              <a:defRPr sz="8640" b="1"/>
            </a:lvl1pPr>
            <a:lvl2pPr marL="1645920" indent="0">
              <a:buNone/>
              <a:defRPr sz="7200" b="1"/>
            </a:lvl2pPr>
            <a:lvl3pPr marL="3291840" indent="0">
              <a:buNone/>
              <a:defRPr sz="6480" b="1"/>
            </a:lvl3pPr>
            <a:lvl4pPr marL="4937760" indent="0">
              <a:buNone/>
              <a:defRPr sz="5760" b="1"/>
            </a:lvl4pPr>
            <a:lvl5pPr marL="6583680" indent="0">
              <a:buNone/>
              <a:defRPr sz="5760" b="1"/>
            </a:lvl5pPr>
            <a:lvl6pPr marL="8229600" indent="0">
              <a:buNone/>
              <a:defRPr sz="5760" b="1"/>
            </a:lvl6pPr>
            <a:lvl7pPr marL="9875520" indent="0">
              <a:buNone/>
              <a:defRPr sz="5760" b="1"/>
            </a:lvl7pPr>
            <a:lvl8pPr marL="11521440" indent="0">
              <a:buNone/>
              <a:defRPr sz="5760" b="1"/>
            </a:lvl8pPr>
            <a:lvl9pPr marL="13167360" indent="0">
              <a:buNone/>
              <a:defRPr sz="57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67431" y="16032480"/>
            <a:ext cx="13926024" cy="235813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664942" y="10759443"/>
            <a:ext cx="13994608" cy="5273037"/>
          </a:xfrm>
        </p:spPr>
        <p:txBody>
          <a:bodyPr anchor="b"/>
          <a:lstStyle>
            <a:lvl1pPr marL="0" indent="0">
              <a:buNone/>
              <a:defRPr sz="8640" b="1"/>
            </a:lvl1pPr>
            <a:lvl2pPr marL="1645920" indent="0">
              <a:buNone/>
              <a:defRPr sz="7200" b="1"/>
            </a:lvl2pPr>
            <a:lvl3pPr marL="3291840" indent="0">
              <a:buNone/>
              <a:defRPr sz="6480" b="1"/>
            </a:lvl3pPr>
            <a:lvl4pPr marL="4937760" indent="0">
              <a:buNone/>
              <a:defRPr sz="5760" b="1"/>
            </a:lvl4pPr>
            <a:lvl5pPr marL="6583680" indent="0">
              <a:buNone/>
              <a:defRPr sz="5760" b="1"/>
            </a:lvl5pPr>
            <a:lvl6pPr marL="8229600" indent="0">
              <a:buNone/>
              <a:defRPr sz="5760" b="1"/>
            </a:lvl6pPr>
            <a:lvl7pPr marL="9875520" indent="0">
              <a:buNone/>
              <a:defRPr sz="5760" b="1"/>
            </a:lvl7pPr>
            <a:lvl8pPr marL="11521440" indent="0">
              <a:buNone/>
              <a:defRPr sz="5760" b="1"/>
            </a:lvl8pPr>
            <a:lvl9pPr marL="13167360" indent="0">
              <a:buNone/>
              <a:defRPr sz="57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664942" y="16032480"/>
            <a:ext cx="13994608" cy="235813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9348C-D874-CA46-B9CA-A104D539AA4E}" type="datetimeFigureOut">
              <a:rPr lang="en-US" smtClean="0"/>
              <a:t>4/27/26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F1617A-9A64-A249-AA51-26A838A9E3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441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9348C-D874-CA46-B9CA-A104D539AA4E}" type="datetimeFigureOut">
              <a:rPr lang="en-US" smtClean="0"/>
              <a:t>4/27/26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F1617A-9A64-A249-AA51-26A838A9E3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0554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9348C-D874-CA46-B9CA-A104D539AA4E}" type="datetimeFigureOut">
              <a:rPr lang="en-US" smtClean="0"/>
              <a:t>4/27/26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F1617A-9A64-A249-AA51-26A838A9E3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8296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428" y="2926080"/>
            <a:ext cx="10617041" cy="10241280"/>
          </a:xfrm>
        </p:spPr>
        <p:txBody>
          <a:bodyPr anchor="b"/>
          <a:lstStyle>
            <a:lvl1pPr>
              <a:defRPr sz="115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994608" y="6319530"/>
            <a:ext cx="16664940" cy="31191200"/>
          </a:xfrm>
        </p:spPr>
        <p:txBody>
          <a:bodyPr/>
          <a:lstStyle>
            <a:lvl1pPr>
              <a:defRPr sz="11520"/>
            </a:lvl1pPr>
            <a:lvl2pPr>
              <a:defRPr sz="10080"/>
            </a:lvl2pPr>
            <a:lvl3pPr>
              <a:defRPr sz="8640"/>
            </a:lvl3pPr>
            <a:lvl4pPr>
              <a:defRPr sz="7200"/>
            </a:lvl4pPr>
            <a:lvl5pPr>
              <a:defRPr sz="7200"/>
            </a:lvl5pPr>
            <a:lvl6pPr>
              <a:defRPr sz="7200"/>
            </a:lvl6pPr>
            <a:lvl7pPr>
              <a:defRPr sz="7200"/>
            </a:lvl7pPr>
            <a:lvl8pPr>
              <a:defRPr sz="7200"/>
            </a:lvl8pPr>
            <a:lvl9pPr>
              <a:defRPr sz="7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67428" y="13167360"/>
            <a:ext cx="10617041" cy="24394163"/>
          </a:xfrm>
        </p:spPr>
        <p:txBody>
          <a:bodyPr/>
          <a:lstStyle>
            <a:lvl1pPr marL="0" indent="0">
              <a:buNone/>
              <a:defRPr sz="5760"/>
            </a:lvl1pPr>
            <a:lvl2pPr marL="1645920" indent="0">
              <a:buNone/>
              <a:defRPr sz="5040"/>
            </a:lvl2pPr>
            <a:lvl3pPr marL="3291840" indent="0">
              <a:buNone/>
              <a:defRPr sz="4320"/>
            </a:lvl3pPr>
            <a:lvl4pPr marL="4937760" indent="0">
              <a:buNone/>
              <a:defRPr sz="3600"/>
            </a:lvl4pPr>
            <a:lvl5pPr marL="6583680" indent="0">
              <a:buNone/>
              <a:defRPr sz="3600"/>
            </a:lvl5pPr>
            <a:lvl6pPr marL="8229600" indent="0">
              <a:buNone/>
              <a:defRPr sz="3600"/>
            </a:lvl6pPr>
            <a:lvl7pPr marL="9875520" indent="0">
              <a:buNone/>
              <a:defRPr sz="3600"/>
            </a:lvl7pPr>
            <a:lvl8pPr marL="11521440" indent="0">
              <a:buNone/>
              <a:defRPr sz="3600"/>
            </a:lvl8pPr>
            <a:lvl9pPr marL="13167360" indent="0">
              <a:buNone/>
              <a:defRPr sz="3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9348C-D874-CA46-B9CA-A104D539AA4E}" type="datetimeFigureOut">
              <a:rPr lang="en-US" smtClean="0"/>
              <a:t>4/27/26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F1617A-9A64-A249-AA51-26A838A9E3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1027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428" y="2926080"/>
            <a:ext cx="10617041" cy="10241280"/>
          </a:xfrm>
        </p:spPr>
        <p:txBody>
          <a:bodyPr anchor="b"/>
          <a:lstStyle>
            <a:lvl1pPr>
              <a:defRPr sz="115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994608" y="6319530"/>
            <a:ext cx="16664940" cy="31191200"/>
          </a:xfrm>
        </p:spPr>
        <p:txBody>
          <a:bodyPr anchor="t"/>
          <a:lstStyle>
            <a:lvl1pPr marL="0" indent="0">
              <a:buNone/>
              <a:defRPr sz="11520"/>
            </a:lvl1pPr>
            <a:lvl2pPr marL="1645920" indent="0">
              <a:buNone/>
              <a:defRPr sz="10080"/>
            </a:lvl2pPr>
            <a:lvl3pPr marL="3291840" indent="0">
              <a:buNone/>
              <a:defRPr sz="8640"/>
            </a:lvl3pPr>
            <a:lvl4pPr marL="4937760" indent="0">
              <a:buNone/>
              <a:defRPr sz="7200"/>
            </a:lvl4pPr>
            <a:lvl5pPr marL="6583680" indent="0">
              <a:buNone/>
              <a:defRPr sz="7200"/>
            </a:lvl5pPr>
            <a:lvl6pPr marL="8229600" indent="0">
              <a:buNone/>
              <a:defRPr sz="7200"/>
            </a:lvl6pPr>
            <a:lvl7pPr marL="9875520" indent="0">
              <a:buNone/>
              <a:defRPr sz="7200"/>
            </a:lvl7pPr>
            <a:lvl8pPr marL="11521440" indent="0">
              <a:buNone/>
              <a:defRPr sz="7200"/>
            </a:lvl8pPr>
            <a:lvl9pPr marL="13167360" indent="0">
              <a:buNone/>
              <a:defRPr sz="7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67428" y="13167360"/>
            <a:ext cx="10617041" cy="24394163"/>
          </a:xfrm>
        </p:spPr>
        <p:txBody>
          <a:bodyPr/>
          <a:lstStyle>
            <a:lvl1pPr marL="0" indent="0">
              <a:buNone/>
              <a:defRPr sz="5760"/>
            </a:lvl1pPr>
            <a:lvl2pPr marL="1645920" indent="0">
              <a:buNone/>
              <a:defRPr sz="5040"/>
            </a:lvl2pPr>
            <a:lvl3pPr marL="3291840" indent="0">
              <a:buNone/>
              <a:defRPr sz="4320"/>
            </a:lvl3pPr>
            <a:lvl4pPr marL="4937760" indent="0">
              <a:buNone/>
              <a:defRPr sz="3600"/>
            </a:lvl4pPr>
            <a:lvl5pPr marL="6583680" indent="0">
              <a:buNone/>
              <a:defRPr sz="3600"/>
            </a:lvl5pPr>
            <a:lvl6pPr marL="8229600" indent="0">
              <a:buNone/>
              <a:defRPr sz="3600"/>
            </a:lvl6pPr>
            <a:lvl7pPr marL="9875520" indent="0">
              <a:buNone/>
              <a:defRPr sz="3600"/>
            </a:lvl7pPr>
            <a:lvl8pPr marL="11521440" indent="0">
              <a:buNone/>
              <a:defRPr sz="3600"/>
            </a:lvl8pPr>
            <a:lvl9pPr marL="13167360" indent="0">
              <a:buNone/>
              <a:defRPr sz="3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9348C-D874-CA46-B9CA-A104D539AA4E}" type="datetimeFigureOut">
              <a:rPr lang="en-US" smtClean="0"/>
              <a:t>4/27/26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F1617A-9A64-A249-AA51-26A838A9E3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48047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63140" y="2336810"/>
            <a:ext cx="28392120" cy="84836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3140" y="11684000"/>
            <a:ext cx="28392120" cy="27848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63140" y="40680650"/>
            <a:ext cx="7406640" cy="2336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32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049348C-D874-CA46-B9CA-A104D539AA4E}" type="datetimeFigureOut">
              <a:rPr lang="en-US" smtClean="0"/>
              <a:t>4/27/26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904220" y="40680650"/>
            <a:ext cx="11109960" cy="2336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32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3248620" y="40680650"/>
            <a:ext cx="7406640" cy="2336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32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CF1617A-9A64-A249-AA51-26A838A9E3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3801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3291840" rtl="0" eaLnBrk="1" latinLnBrk="0" hangingPunct="1">
        <a:lnSpc>
          <a:spcPct val="90000"/>
        </a:lnSpc>
        <a:spcBef>
          <a:spcPct val="0"/>
        </a:spcBef>
        <a:buNone/>
        <a:defRPr sz="158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22960" indent="-822960" algn="l" defTabSz="3291840" rtl="0" eaLnBrk="1" latinLnBrk="0" hangingPunct="1">
        <a:lnSpc>
          <a:spcPct val="90000"/>
        </a:lnSpc>
        <a:spcBef>
          <a:spcPts val="3600"/>
        </a:spcBef>
        <a:buFont typeface="Arial" panose="020B0604020202020204" pitchFamily="34" charset="0"/>
        <a:buChar char="•"/>
        <a:defRPr sz="10080" kern="1200">
          <a:solidFill>
            <a:schemeClr val="tx1"/>
          </a:solidFill>
          <a:latin typeface="+mn-lt"/>
          <a:ea typeface="+mn-ea"/>
          <a:cs typeface="+mn-cs"/>
        </a:defRPr>
      </a:lvl1pPr>
      <a:lvl2pPr marL="246888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2pPr>
      <a:lvl3pPr marL="411480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7200" kern="1200">
          <a:solidFill>
            <a:schemeClr val="tx1"/>
          </a:solidFill>
          <a:latin typeface="+mn-lt"/>
          <a:ea typeface="+mn-ea"/>
          <a:cs typeface="+mn-cs"/>
        </a:defRPr>
      </a:lvl3pPr>
      <a:lvl4pPr marL="576072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4pPr>
      <a:lvl5pPr marL="740664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5pPr>
      <a:lvl6pPr marL="905256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6pPr>
      <a:lvl7pPr marL="1069848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7pPr>
      <a:lvl8pPr marL="1234440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8pPr>
      <a:lvl9pPr marL="1399032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1pPr>
      <a:lvl2pPr marL="164592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2pPr>
      <a:lvl3pPr marL="329184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6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4pPr>
      <a:lvl5pPr marL="658368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5pPr>
      <a:lvl6pPr marL="822960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6pPr>
      <a:lvl7pPr marL="987552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7pPr>
      <a:lvl8pPr marL="1152144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8pPr>
      <a:lvl9pPr marL="1316736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467D01C-7814-6C83-8F93-DA284855A3B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784"/>
          <a:stretch>
            <a:fillRect/>
          </a:stretch>
        </p:blipFill>
        <p:spPr>
          <a:xfrm rot="5400000">
            <a:off x="-5486403" y="5486400"/>
            <a:ext cx="43891201" cy="32918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6236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CATALINA CISNEROS</dc:creator>
  <cp:lastModifiedBy>CATALINA CISNEROS</cp:lastModifiedBy>
  <cp:revision>1</cp:revision>
  <dcterms:created xsi:type="dcterms:W3CDTF">2026-04-13T20:25:51Z</dcterms:created>
  <dcterms:modified xsi:type="dcterms:W3CDTF">2026-04-27T19:19:26Z</dcterms:modified>
</cp:coreProperties>
</file>