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4"/>
  </p:sldMasterIdLst>
  <p:notesMasterIdLst>
    <p:notesMasterId r:id="rId15"/>
  </p:notesMasterIdLst>
  <p:handoutMasterIdLst>
    <p:handoutMasterId r:id="rId16"/>
  </p:handoutMasterIdLst>
  <p:sldIdLst>
    <p:sldId id="2561" r:id="rId5"/>
    <p:sldId id="2563" r:id="rId6"/>
    <p:sldId id="2565" r:id="rId7"/>
    <p:sldId id="2567" r:id="rId8"/>
    <p:sldId id="2569" r:id="rId9"/>
    <p:sldId id="2571" r:id="rId10"/>
    <p:sldId id="2573" r:id="rId11"/>
    <p:sldId id="2575" r:id="rId12"/>
    <p:sldId id="2577" r:id="rId13"/>
    <p:sldId id="257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loud-Based Resume Builder Overview" id="{841F284A-F4C3-484D-A8E9-5982348DBD40}">
          <p14:sldIdLst>
            <p14:sldId id="2561"/>
          </p14:sldIdLst>
        </p14:section>
        <p14:section name="Product Overview" id="{50D05986-E9CA-4098-9BED-96E5F8B61710}">
          <p14:sldIdLst>
            <p14:sldId id="2563"/>
          </p14:sldIdLst>
        </p14:section>
        <p14:section name="User Journey" id="{92EDA8F3-F8E6-48A0-B650-4B99CF5C6A2C}">
          <p14:sldIdLst>
            <p14:sldId id="2565"/>
          </p14:sldIdLst>
        </p14:section>
        <p14:section name="Guided Editor" id="{1F556803-674F-40E7-9063-A98217BD5E9E}">
          <p14:sldIdLst>
            <p14:sldId id="2567"/>
          </p14:sldIdLst>
        </p14:section>
        <p14:section name="Data Model" id="{CBE488F6-5CF8-4ACE-AF4E-42794CE10564}">
          <p14:sldIdLst>
            <p14:sldId id="2569"/>
          </p14:sldIdLst>
        </p14:section>
        <p14:section name="Preview &amp; PDF" id="{01784661-4F69-4DAD-8BBF-58F1AF2537DE}">
          <p14:sldIdLst>
            <p14:sldId id="2571"/>
          </p14:sldIdLst>
        </p14:section>
        <p14:section name="Stack &amp; Architecture" id="{7C4D9516-AF2D-48EE-BDBD-B338D75263E8}">
          <p14:sldIdLst>
            <p14:sldId id="2573"/>
          </p14:sldIdLst>
        </p14:section>
        <p14:section name="Security &amp; Authentication" id="{1A545A24-63B0-4FF9-BD7F-EDB9F88F4FDD}">
          <p14:sldIdLst>
            <p14:sldId id="2575"/>
          </p14:sldIdLst>
        </p14:section>
        <p14:section name="Deployment &amp; Operations" id="{D984104E-2D93-4BF5-8474-E5814C2A0011}">
          <p14:sldIdLst>
            <p14:sldId id="2577"/>
          </p14:sldIdLst>
        </p14:section>
        <p14:section name="Gaps and Next Steps" id="{EA2BA8D0-3E37-480D-999D-6FDE7791EB9F}">
          <p14:sldIdLst>
            <p14:sldId id="2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39A418-C943-DD85-ADF2-615A2809C342}" name="Michaele Watts" initials="mlw" userId="Michaele Watts" providerId="None"/>
  <p188:author id="{010E4221-6F06-64E5-5214-772388C857B5}" name="Elizabeth Feldbruegge (ALLEGIS GROUP HOLDINGS INC)" initials="EF(GHI" userId="S::v-felizabeth@microsoft.com::ba5aea11-28e4-484d-8e49-c15efb1bd2e9" providerId="AD"/>
  <p188:author id="{E2471F2E-E011-F521-299E-65FC243E7E5E}" name="David Salaguinto" initials="DS" userId="S::davidsa@microsoft.com::9399e6ad-b974-43d0-b593-8c2804f84e0d" providerId="AD"/>
  <p188:author id="{9941987A-41B7-49AC-EE6E-03F2D0BD95BA}" name="Daria Naidenov" initials="DN" userId="S::danaidenov@microsoft.com::ab38ab5f-bdf0-4774-ae5a-d2782abb2027" providerId="AD"/>
  <p188:author id="{05079B93-9652-6626-7181-414354FAD15D}" name="Sher Dionisio" initials="SD" userId="Sher Dionisi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A31D3"/>
    <a:srgbClr val="F3DA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8012BE-660F-744A-B220-CD93A45C784B}" v="180" dt="2025-12-03T00:38:33.540"/>
  </p1510:revLst>
</p1510:revInfo>
</file>

<file path=ppt/tableStyles.xml><?xml version="1.0" encoding="utf-8"?>
<a:tblStyleLst xmlns:a="http://schemas.openxmlformats.org/drawingml/2006/main" def="{7E9639D4-E3E2-4D34-9284-5A2195B3D0D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386" autoAdjust="0"/>
    <p:restoredTop sz="94930" autoAdjust="0"/>
  </p:normalViewPr>
  <p:slideViewPr>
    <p:cSldViewPr snapToGrid="0">
      <p:cViewPr varScale="1">
        <p:scale>
          <a:sx n="106" d="100"/>
          <a:sy n="106" d="100"/>
        </p:scale>
        <p:origin x="200" y="416"/>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198972-73C8-9327-0850-18A64251345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55A2EB-01C3-20E0-FF45-07CCC8672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5D1EC30-5B0B-48D0-A1A8-66A96720DF24}" type="datetimeFigureOut">
              <a:rPr lang="en-US" smtClean="0"/>
              <a:t>12/14/25</a:t>
            </a:fld>
            <a:endParaRPr lang="en-US" dirty="0"/>
          </a:p>
        </p:txBody>
      </p:sp>
      <p:sp>
        <p:nvSpPr>
          <p:cNvPr id="4" name="Footer Placeholder 3">
            <a:extLst>
              <a:ext uri="{FF2B5EF4-FFF2-40B4-BE49-F238E27FC236}">
                <a16:creationId xmlns:a16="http://schemas.microsoft.com/office/drawing/2014/main" id="{91C50A84-CDF8-9D1C-7599-D1B543581C0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BAAFBD2-1F7B-DB18-5994-6D22C6743F9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8FBFCE-2205-4B9C-81E5-532E0690D8C1}" type="slidenum">
              <a:rPr lang="en-US" smtClean="0"/>
              <a:t>‹#›</a:t>
            </a:fld>
            <a:endParaRPr lang="en-US" dirty="0"/>
          </a:p>
        </p:txBody>
      </p:sp>
    </p:spTree>
    <p:extLst>
      <p:ext uri="{BB962C8B-B14F-4D97-AF65-F5344CB8AC3E}">
        <p14:creationId xmlns:p14="http://schemas.microsoft.com/office/powerpoint/2010/main" val="11787311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F68A4D-42A7-45F7-9930-00E8DCB48D7E}" type="datetimeFigureOut">
              <a:rPr lang="en-US" smtClean="0"/>
              <a:t>12/14/25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D6F49-EBB7-4CCF-97A8-E526BB28BB69}" type="slidenum">
              <a:rPr lang="en-US" smtClean="0"/>
              <a:t>‹#›</a:t>
            </a:fld>
            <a:endParaRPr lang="en-US" dirty="0"/>
          </a:p>
        </p:txBody>
      </p:sp>
    </p:spTree>
    <p:extLst>
      <p:ext uri="{BB962C8B-B14F-4D97-AF65-F5344CB8AC3E}">
        <p14:creationId xmlns:p14="http://schemas.microsoft.com/office/powerpoint/2010/main" val="2787193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a:t>
            </a:r>
          </a:p>
        </p:txBody>
      </p:sp>
      <p:sp>
        <p:nvSpPr>
          <p:cNvPr id="4" name="Slide Number Placeholder 3"/>
          <p:cNvSpPr>
            <a:spLocks noGrp="1"/>
          </p:cNvSpPr>
          <p:nvPr>
            <p:ph type="sldNum" sz="quarter" idx="5"/>
          </p:nvPr>
        </p:nvSpPr>
        <p:spPr/>
        <p:txBody>
          <a:bodyPr/>
          <a:lstStyle/>
          <a:p>
            <a:fld id="{BFDD6F49-EBB7-4CCF-97A8-E526BB28BB69}" type="slidenum">
              <a:rPr lang="en-US" smtClean="0"/>
              <a:t>1</a:t>
            </a:fld>
            <a:endParaRPr lang="en-US" dirty="0"/>
          </a:p>
        </p:txBody>
      </p:sp>
    </p:spTree>
    <p:extLst>
      <p:ext uri="{BB962C8B-B14F-4D97-AF65-F5344CB8AC3E}">
        <p14:creationId xmlns:p14="http://schemas.microsoft.com/office/powerpoint/2010/main" val="2743408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While the application provides a robust foundation, several enhancements are planned for future development. Currently, features such as sharing links, analytics, and template switching are absent. The roadmap includes adding collaboration capabilities, introducing richer templates for diverse professional needs, and implementing ATS (Applicant Tracking System) compliance checks to improve resume effectiveness. Additionally, supporting multiple resume variants will allow users to tailor their resumes for different roles or industries. These improvements aim to elevate the application from a functional tool to a comprehensive resume-building platform.</a:t>
            </a:r>
          </a:p>
        </p:txBody>
      </p:sp>
      <p:sp>
        <p:nvSpPr>
          <p:cNvPr id="4" name="Slide Number Placeholder 3"/>
          <p:cNvSpPr>
            <a:spLocks noGrp="1"/>
          </p:cNvSpPr>
          <p:nvPr>
            <p:ph type="sldNum" sz="quarter" idx="5"/>
          </p:nvPr>
        </p:nvSpPr>
        <p:spPr/>
        <p:txBody>
          <a:bodyPr/>
          <a:lstStyle/>
          <a:p>
            <a:fld id="{BFDD6F49-EBB7-4CCF-97A8-E526BB28BB69}" type="slidenum">
              <a:rPr lang="en-US" smtClean="0"/>
              <a:t>10</a:t>
            </a:fld>
            <a:endParaRPr lang="en-US" dirty="0"/>
          </a:p>
        </p:txBody>
      </p:sp>
    </p:spTree>
    <p:extLst>
      <p:ext uri="{BB962C8B-B14F-4D97-AF65-F5344CB8AC3E}">
        <p14:creationId xmlns:p14="http://schemas.microsoft.com/office/powerpoint/2010/main" val="218612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 Cloud-Based Resume Builder is a Django-powered web application designed for students and professionals to craft polished resumes efficiently. It offers a guided editor that simplifies the resume creation process by providing structured sections and real-time previews. Users can export their resumes as PDFs using WeasyPrint, ensuring high-quality output suitable for professional use. The interface is styled with Tailwind CSS for a modern and responsive design, enhancing usability across devices. By default, the application uses SQLite for local development, but it supports easy migration to PostgreSQL through the DATABASE_URL environment variable, making it adaptable for production environments. This flexibility ensures that developers can scale the application seamlessly while maintaining robust performance and security standards.</a:t>
            </a:r>
          </a:p>
        </p:txBody>
      </p:sp>
      <p:sp>
        <p:nvSpPr>
          <p:cNvPr id="4" name="Slide Number Placeholder 3"/>
          <p:cNvSpPr>
            <a:spLocks noGrp="1"/>
          </p:cNvSpPr>
          <p:nvPr>
            <p:ph type="sldNum" sz="quarter" idx="5"/>
          </p:nvPr>
        </p:nvSpPr>
        <p:spPr/>
        <p:txBody>
          <a:bodyPr/>
          <a:lstStyle/>
          <a:p>
            <a:fld id="{BFDD6F49-EBB7-4CCF-97A8-E526BB28BB69}" type="slidenum">
              <a:rPr lang="en-US" smtClean="0"/>
              <a:t>2</a:t>
            </a:fld>
            <a:endParaRPr lang="en-US" dirty="0"/>
          </a:p>
        </p:txBody>
      </p:sp>
    </p:spTree>
    <p:extLst>
      <p:ext uri="{BB962C8B-B14F-4D97-AF65-F5344CB8AC3E}">
        <p14:creationId xmlns:p14="http://schemas.microsoft.com/office/powerpoint/2010/main" val="2939737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 user journey begins with a straightforward sign-up or sign-in process, after which a profile is automatically created for the user. Once logged in, users are directed to the resume editor where they can fill out various sections such as contact information, education, experience, projects, and skills. The workflow is intuitive: users save their progress, preview the resume to ensure accuracy and aesthetics, and finally download the document as a PDF. Throughout this process, the system provides friendly flash messages to welcome new users and alert them about incomplete sections, ensuring a smooth and guided experience. This approach minimizes confusion and enhances user satisfaction by offering clear feedback and actionable prompts.</a:t>
            </a:r>
          </a:p>
        </p:txBody>
      </p:sp>
      <p:sp>
        <p:nvSpPr>
          <p:cNvPr id="4" name="Slide Number Placeholder 3"/>
          <p:cNvSpPr>
            <a:spLocks noGrp="1"/>
          </p:cNvSpPr>
          <p:nvPr>
            <p:ph type="sldNum" sz="quarter" idx="5"/>
          </p:nvPr>
        </p:nvSpPr>
        <p:spPr/>
        <p:txBody>
          <a:bodyPr/>
          <a:lstStyle/>
          <a:p>
            <a:fld id="{BFDD6F49-EBB7-4CCF-97A8-E526BB28BB69}" type="slidenum">
              <a:rPr lang="en-US" smtClean="0"/>
              <a:t>3</a:t>
            </a:fld>
            <a:endParaRPr lang="en-US" dirty="0"/>
          </a:p>
        </p:txBody>
      </p:sp>
    </p:spTree>
    <p:extLst>
      <p:ext uri="{BB962C8B-B14F-4D97-AF65-F5344CB8AC3E}">
        <p14:creationId xmlns:p14="http://schemas.microsoft.com/office/powerpoint/2010/main" val="1352000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 guided editor is the core feature of the application, providing structured sections for Contact, Education, Experience, Projects, and Skills. It leverages Django's inline formsets to allow users to dynamically add or remove blocks within each section, offering flexibility in organizing content. Ordering fields enable precise control over the sequence of entries, ensuring that resumes reflect the user's priorities. The interface includes a left-rail navigation system with active-state tracking, making it easy to switch between sections. Additional features such as photo upload with live preview and a visually appealing gradient hero section enhance the user experience. Prominent call-to-action buttons for saving, previewing, and downloading the resume ensure that users can complete tasks efficiently without navigating away from the editor.</a:t>
            </a:r>
          </a:p>
        </p:txBody>
      </p:sp>
      <p:sp>
        <p:nvSpPr>
          <p:cNvPr id="4" name="Slide Number Placeholder 3"/>
          <p:cNvSpPr>
            <a:spLocks noGrp="1"/>
          </p:cNvSpPr>
          <p:nvPr>
            <p:ph type="sldNum" sz="quarter" idx="5"/>
          </p:nvPr>
        </p:nvSpPr>
        <p:spPr/>
        <p:txBody>
          <a:bodyPr/>
          <a:lstStyle/>
          <a:p>
            <a:fld id="{BFDD6F49-EBB7-4CCF-97A8-E526BB28BB69}" type="slidenum">
              <a:rPr lang="en-US" smtClean="0"/>
              <a:t>4</a:t>
            </a:fld>
            <a:endParaRPr lang="en-US" dirty="0"/>
          </a:p>
        </p:txBody>
      </p:sp>
    </p:spTree>
    <p:extLst>
      <p:ext uri="{BB962C8B-B14F-4D97-AF65-F5344CB8AC3E}">
        <p14:creationId xmlns:p14="http://schemas.microsoft.com/office/powerpoint/2010/main" val="2058030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 data model is designed to capture comprehensive resume details while maintaining relational integrity. The Profile model stores essential information such as contact details, a summary, links, and a photo. Associated models include Education, Experience, Project, and Skill, each linked to the Profile and equipped with ordering fields for customizable arrangement. Experience entries support bullet points per line for clarity, while Project entries include links and technologies used. Skills are categorized automatically into programming languages and core skills for better display in the resume preview. This structured approach ensures that resumes are both detailed and visually organized, meeting professional standards and user expectations.</a:t>
            </a:r>
          </a:p>
        </p:txBody>
      </p:sp>
      <p:sp>
        <p:nvSpPr>
          <p:cNvPr id="4" name="Slide Number Placeholder 3"/>
          <p:cNvSpPr>
            <a:spLocks noGrp="1"/>
          </p:cNvSpPr>
          <p:nvPr>
            <p:ph type="sldNum" sz="quarter" idx="5"/>
          </p:nvPr>
        </p:nvSpPr>
        <p:spPr/>
        <p:txBody>
          <a:bodyPr/>
          <a:lstStyle/>
          <a:p>
            <a:fld id="{BFDD6F49-EBB7-4CCF-97A8-E526BB28BB69}" type="slidenum">
              <a:rPr lang="en-US" smtClean="0"/>
              <a:t>5</a:t>
            </a:fld>
            <a:endParaRPr lang="en-US" dirty="0"/>
          </a:p>
        </p:txBody>
      </p:sp>
    </p:spTree>
    <p:extLst>
      <p:ext uri="{BB962C8B-B14F-4D97-AF65-F5344CB8AC3E}">
        <p14:creationId xmlns:p14="http://schemas.microsoft.com/office/powerpoint/2010/main" val="83880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 preview feature renders a clean and professional resume layout that organizes sections logically and includes bullet lists for clarity. Skills are grouped by category, enhancing readability. For PDF export, the application uses WeasyPrint, which ensures high-quality rendering and supports advanced styling. Error handling mechanisms provide graceful messaging in case of export issues, and environment-based configurations address library path dependencies for deployment flexibility. Filenames for exported PDFs are slugified from the user's name, ensuring consistency and avoiding conflicts. This combination of features guarantees that users receive a polished, ready-to-use resume in both web and print formats.</a:t>
            </a:r>
          </a:p>
        </p:txBody>
      </p:sp>
      <p:sp>
        <p:nvSpPr>
          <p:cNvPr id="4" name="Slide Number Placeholder 3"/>
          <p:cNvSpPr>
            <a:spLocks noGrp="1"/>
          </p:cNvSpPr>
          <p:nvPr>
            <p:ph type="sldNum" sz="quarter" idx="5"/>
          </p:nvPr>
        </p:nvSpPr>
        <p:spPr/>
        <p:txBody>
          <a:bodyPr/>
          <a:lstStyle/>
          <a:p>
            <a:fld id="{BFDD6F49-EBB7-4CCF-97A8-E526BB28BB69}" type="slidenum">
              <a:rPr lang="en-US" smtClean="0"/>
              <a:t>6</a:t>
            </a:fld>
            <a:endParaRPr lang="en-US" dirty="0"/>
          </a:p>
        </p:txBody>
      </p:sp>
    </p:spTree>
    <p:extLst>
      <p:ext uri="{BB962C8B-B14F-4D97-AF65-F5344CB8AC3E}">
        <p14:creationId xmlns:p14="http://schemas.microsoft.com/office/powerpoint/2010/main" val="3106770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The application is built on Django 5.2, leveraging its robust framework for rapid development and scalability. Tailwind CSS is integrated via CDN for responsive and modern UI design. Whitenoise is used to serve static files efficiently, while dj-database-url simplifies database configuration through environment variables. Pillow handles image processing for profile photos. Environment flags control critical settings such as DEBUG mode, allowed hosts, and CSRF protection, ensuring security and adaptability across environments. Media files, including user-uploaded photos, are stored under a dedicated media/photos directory, maintaining organization and ease of access.</a:t>
            </a:r>
          </a:p>
        </p:txBody>
      </p:sp>
      <p:sp>
        <p:nvSpPr>
          <p:cNvPr id="4" name="Slide Number Placeholder 3"/>
          <p:cNvSpPr>
            <a:spLocks noGrp="1"/>
          </p:cNvSpPr>
          <p:nvPr>
            <p:ph type="sldNum" sz="quarter" idx="5"/>
          </p:nvPr>
        </p:nvSpPr>
        <p:spPr/>
        <p:txBody>
          <a:bodyPr/>
          <a:lstStyle/>
          <a:p>
            <a:fld id="{BFDD6F49-EBB7-4CCF-97A8-E526BB28BB69}" type="slidenum">
              <a:rPr lang="en-US" smtClean="0"/>
              <a:t>7</a:t>
            </a:fld>
            <a:endParaRPr lang="en-US" dirty="0"/>
          </a:p>
        </p:txBody>
      </p:sp>
    </p:spTree>
    <p:extLst>
      <p:ext uri="{BB962C8B-B14F-4D97-AF65-F5344CB8AC3E}">
        <p14:creationId xmlns:p14="http://schemas.microsoft.com/office/powerpoint/2010/main" val="3883051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Security is a priority in the application design. All resume-related actions, including editing, previewing, and downloading, require user authentication. Secure defaults are enforced through environment variables, enabling features such as HSTS, secure cookies, and SSL redirection in production. CSRF protection and allowed-hosts configuration further safeguard against common web vulnerabilities. Session-based messaging provides feedback on validation states, ensuring that users are informed about security-related actions and errors. These measures collectively create a secure environment for handling sensitive personal information.</a:t>
            </a:r>
          </a:p>
        </p:txBody>
      </p:sp>
      <p:sp>
        <p:nvSpPr>
          <p:cNvPr id="4" name="Slide Number Placeholder 3"/>
          <p:cNvSpPr>
            <a:spLocks noGrp="1"/>
          </p:cNvSpPr>
          <p:nvPr>
            <p:ph type="sldNum" sz="quarter" idx="5"/>
          </p:nvPr>
        </p:nvSpPr>
        <p:spPr/>
        <p:txBody>
          <a:bodyPr/>
          <a:lstStyle/>
          <a:p>
            <a:fld id="{BFDD6F49-EBB7-4CCF-97A8-E526BB28BB69}" type="slidenum">
              <a:rPr lang="en-US" smtClean="0"/>
              <a:t>8</a:t>
            </a:fld>
            <a:endParaRPr lang="en-US" dirty="0"/>
          </a:p>
        </p:txBody>
      </p:sp>
    </p:spTree>
    <p:extLst>
      <p:ext uri="{BB962C8B-B14F-4D97-AF65-F5344CB8AC3E}">
        <p14:creationId xmlns:p14="http://schemas.microsoft.com/office/powerpoint/2010/main" val="2835134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Deployment is streamlined for both local and production environments. Locally, developers can set up the application using a virtual environment, install dependencies via pip, and run migrations to initialize the database. For production, the recommended setup involves Amazon Lightsail with Bitnami, running Gunicorn behind Apache or Nginx for optimal performance. Static files are collected and served efficiently, and dependencies for WeasyPrint and Cairo are installed to support PDF generation. A systemd service ensures that the application runs reliably, and an .env.example file documents all required environment variables for configuration. This comprehensive deployment strategy ensures stability and scalability.</a:t>
            </a:r>
          </a:p>
        </p:txBody>
      </p:sp>
      <p:sp>
        <p:nvSpPr>
          <p:cNvPr id="4" name="Slide Number Placeholder 3"/>
          <p:cNvSpPr>
            <a:spLocks noGrp="1"/>
          </p:cNvSpPr>
          <p:nvPr>
            <p:ph type="sldNum" sz="quarter" idx="5"/>
          </p:nvPr>
        </p:nvSpPr>
        <p:spPr/>
        <p:txBody>
          <a:bodyPr/>
          <a:lstStyle/>
          <a:p>
            <a:fld id="{BFDD6F49-EBB7-4CCF-97A8-E526BB28BB69}" type="slidenum">
              <a:rPr lang="en-US" smtClean="0"/>
              <a:t>9</a:t>
            </a:fld>
            <a:endParaRPr lang="en-US" dirty="0"/>
          </a:p>
        </p:txBody>
      </p:sp>
    </p:spTree>
    <p:extLst>
      <p:ext uri="{BB962C8B-B14F-4D97-AF65-F5344CB8AC3E}">
        <p14:creationId xmlns:p14="http://schemas.microsoft.com/office/powerpoint/2010/main" val="393956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Pictur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0" y="0"/>
            <a:ext cx="6584950"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8" name="Title 7">
            <a:extLst>
              <a:ext uri="{FF2B5EF4-FFF2-40B4-BE49-F238E27FC236}">
                <a16:creationId xmlns:a16="http://schemas.microsoft.com/office/drawing/2014/main" id="{49EADE56-83C3-A0FE-16E6-4951D485245E}"/>
              </a:ext>
            </a:extLst>
          </p:cNvPr>
          <p:cNvSpPr>
            <a:spLocks noGrp="1"/>
          </p:cNvSpPr>
          <p:nvPr>
            <p:ph type="title"/>
          </p:nvPr>
        </p:nvSpPr>
        <p:spPr>
          <a:xfrm>
            <a:off x="5225142" y="1129552"/>
            <a:ext cx="6305441" cy="3475237"/>
          </a:xfrm>
        </p:spPr>
        <p:txBody>
          <a:bodyPr anchor="b">
            <a:normAutofit/>
          </a:bodyPr>
          <a:lstStyle>
            <a:lvl1pPr>
              <a:defRPr sz="5400" baseline="0">
                <a:solidFill>
                  <a:schemeClr val="bg1"/>
                </a:solidFill>
                <a:highlight>
                  <a:srgbClr val="000000"/>
                </a:highlight>
              </a:defRPr>
            </a:lvl1pPr>
          </a:lstStyle>
          <a:p>
            <a:r>
              <a:rPr lang="en-US" dirty="0"/>
              <a:t>Click to edit Master title style</a:t>
            </a:r>
          </a:p>
        </p:txBody>
      </p:sp>
      <p:sp>
        <p:nvSpPr>
          <p:cNvPr id="12" name="Text Placeholder 11">
            <a:extLst>
              <a:ext uri="{FF2B5EF4-FFF2-40B4-BE49-F238E27FC236}">
                <a16:creationId xmlns:a16="http://schemas.microsoft.com/office/drawing/2014/main" id="{2A12605A-4E59-2133-7372-7B21BC55C9F5}"/>
              </a:ext>
            </a:extLst>
          </p:cNvPr>
          <p:cNvSpPr>
            <a:spLocks noGrp="1"/>
          </p:cNvSpPr>
          <p:nvPr>
            <p:ph type="body" sz="quarter" idx="14"/>
          </p:nvPr>
        </p:nvSpPr>
        <p:spPr>
          <a:xfrm>
            <a:off x="7169150" y="4730750"/>
            <a:ext cx="4205288" cy="1185863"/>
          </a:xfrm>
        </p:spPr>
        <p:txBody>
          <a:bodyPr>
            <a:normAutofit/>
          </a:bodyPr>
          <a:lstStyle>
            <a:lvl1pPr marL="0" indent="0">
              <a:buNone/>
              <a:defRPr sz="1800"/>
            </a:lvl1pPr>
          </a:lstStyle>
          <a:p>
            <a:pPr lvl="0"/>
            <a:r>
              <a:rPr lang="en-US" dirty="0"/>
              <a:t>Click to edit Master text styles</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7168895" y="6453002"/>
            <a:ext cx="1707625" cy="365125"/>
          </a:xfrm>
        </p:spPr>
        <p:txBody>
          <a:bodyPr/>
          <a:lstStyle>
            <a:lvl1pPr>
              <a:defRPr>
                <a:solidFill>
                  <a:schemeClr val="tx1"/>
                </a:solidFill>
                <a:effectLst/>
              </a:defRPr>
            </a:lvl1pPr>
          </a:lstStyle>
          <a:p>
            <a:fld id="{886426EA-0386-4881-8D6D-3F08C95C4A7F}"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6582117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21792" y="664108"/>
            <a:ext cx="8467558" cy="1554480"/>
          </a:xfrm>
        </p:spPr>
        <p:txBody>
          <a:bodyPr anchor="b">
            <a:normAutofit/>
          </a:bodyPr>
          <a:lstStyle>
            <a:lvl1pPr>
              <a:defRPr sz="4000">
                <a:solidFill>
                  <a:schemeClr val="tx1"/>
                </a:solidFill>
              </a:defRPr>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1590261" y="2560320"/>
            <a:ext cx="7489944" cy="3689909"/>
          </a:xfrm>
        </p:spPr>
        <p:txBody>
          <a:bodyPr>
            <a:normAutofit/>
          </a:bodyPr>
          <a:lstStyle>
            <a:lvl1pPr marL="457200" indent="-457200">
              <a:buFont typeface="+mj-lt"/>
              <a:buAutoNum type="arabicPeriod"/>
              <a:defRPr sz="1800"/>
            </a:lvl1pPr>
            <a:lvl2pPr marL="685800" indent="-457200">
              <a:buFont typeface="+mj-lt"/>
              <a:buAutoNum type="alphaLcPeriod"/>
              <a:defRPr sz="1600"/>
            </a:lvl2pPr>
            <a:lvl3pPr marL="800100" indent="-342900">
              <a:buFont typeface="+mj-lt"/>
              <a:buAutoNum type="romanLcPeriod"/>
              <a:defRPr sz="1400"/>
            </a:lvl3pPr>
            <a:lvl4pPr marL="1028700" indent="-342900">
              <a:buFont typeface="+mj-lt"/>
              <a:buAutoNum type="arabicParenR"/>
              <a:defRPr sz="1400"/>
            </a:lvl4pPr>
            <a:lvl5pPr marL="1257300" indent="-342900">
              <a:buFont typeface="+mj-lt"/>
              <a:buAutoNum type="alphaLcPeriod"/>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8A60B404-9532-4DA8-8A40-EC339A5BE635}" type="datetime1">
              <a:rPr lang="en-US" smtClean="0"/>
              <a:t>12/14/25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8388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with Picture">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EEE9D05A-2BD6-0F92-5A5D-FFA6FFF54EAD}"/>
              </a:ext>
            </a:extLst>
          </p:cNvPr>
          <p:cNvSpPr>
            <a:spLocks noGrp="1"/>
          </p:cNvSpPr>
          <p:nvPr>
            <p:ph type="pic" sz="quarter" idx="14" hasCustomPrompt="1"/>
          </p:nvPr>
        </p:nvSpPr>
        <p:spPr>
          <a:xfrm>
            <a:off x="5607050" y="0"/>
            <a:ext cx="6584950"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21792" y="664108"/>
            <a:ext cx="7007353" cy="1554480"/>
          </a:xfrm>
        </p:spPr>
        <p:txBody>
          <a:bodyPr anchor="b">
            <a:normAutofit/>
          </a:bodyPr>
          <a:lstStyle>
            <a:lvl1pPr>
              <a:defRPr sz="4000">
                <a:solidFill>
                  <a:schemeClr val="bg1"/>
                </a:solidFill>
                <a:highlight>
                  <a:srgbClr val="000000"/>
                </a:highlight>
              </a:defRPr>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1792" y="2560318"/>
            <a:ext cx="4381756" cy="3840480"/>
          </a:xfrm>
        </p:spPr>
        <p:txBody>
          <a:bodyPr>
            <a:normAutofit/>
          </a:bodyPr>
          <a:lstStyle>
            <a:lvl1pPr marL="457200" indent="-457200">
              <a:buFont typeface="+mj-lt"/>
              <a:buAutoNum type="arabicPeriod"/>
              <a:defRPr sz="1800"/>
            </a:lvl1pPr>
            <a:lvl2pPr marL="685800" indent="-457200">
              <a:buFont typeface="+mj-lt"/>
              <a:buAutoNum type="alphaLcPeriod"/>
              <a:defRPr sz="1600"/>
            </a:lvl2pPr>
            <a:lvl3pPr marL="800100" indent="-342900">
              <a:buFont typeface="+mj-lt"/>
              <a:buAutoNum type="romanLcPeriod"/>
              <a:defRPr sz="1400"/>
            </a:lvl3pPr>
            <a:lvl4pPr marL="1028700" indent="-342900">
              <a:buFont typeface="+mj-lt"/>
              <a:buAutoNum type="arabicParenR"/>
              <a:defRPr sz="1400"/>
            </a:lvl4pPr>
            <a:lvl5pPr marL="1257300" indent="-342900">
              <a:buFont typeface="+mj-lt"/>
              <a:buAutoNum type="alphaLcParen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a:xfrm>
            <a:off x="137160" y="6453002"/>
            <a:ext cx="731520" cy="365125"/>
          </a:xfrm>
        </p:spPr>
        <p:txBody>
          <a:bodyPr/>
          <a:lstStyle/>
          <a:p>
            <a:fld id="{8A60B404-9532-4DA8-8A40-EC339A5BE635}" type="datetime1">
              <a:rPr lang="en-US" smtClean="0"/>
              <a:t>12/14/25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a:xfrm>
            <a:off x="1794098" y="6453002"/>
            <a:ext cx="2805405" cy="365125"/>
          </a:xfrm>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a:xfrm>
            <a:off x="4619500" y="6453002"/>
            <a:ext cx="384048"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742081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D3947E4-0E5A-6C3B-F8B1-906CCD4AF0B0}"/>
              </a:ext>
            </a:extLst>
          </p:cNvPr>
          <p:cNvSpPr>
            <a:spLocks noGrp="1"/>
          </p:cNvSpPr>
          <p:nvPr>
            <p:ph type="title"/>
          </p:nvPr>
        </p:nvSpPr>
        <p:spPr>
          <a:xfrm>
            <a:off x="621792" y="3172968"/>
            <a:ext cx="4389120" cy="2286000"/>
          </a:xfrm>
        </p:spPr>
        <p:txBody>
          <a:bodyPr/>
          <a:lstStyle>
            <a:lvl1pPr>
              <a:defRPr>
                <a:solidFill>
                  <a:schemeClr val="bg1"/>
                </a:solidFill>
                <a:highlight>
                  <a:srgbClr val="000000"/>
                </a:highlight>
              </a:defRPr>
            </a:lvl1pPr>
          </a:lstStyle>
          <a:p>
            <a:r>
              <a:rPr lang="en-US" dirty="0"/>
              <a:t>Click to edit Master title style</a:t>
            </a:r>
          </a:p>
        </p:txBody>
      </p:sp>
      <p:sp>
        <p:nvSpPr>
          <p:cNvPr id="11" name="Content Placeholder 10">
            <a:extLst>
              <a:ext uri="{FF2B5EF4-FFF2-40B4-BE49-F238E27FC236}">
                <a16:creationId xmlns:a16="http://schemas.microsoft.com/office/drawing/2014/main" id="{4653C462-6951-9D34-B643-4C411CF5B048}"/>
              </a:ext>
            </a:extLst>
          </p:cNvPr>
          <p:cNvSpPr>
            <a:spLocks noGrp="1"/>
          </p:cNvSpPr>
          <p:nvPr>
            <p:ph sz="quarter" idx="14"/>
          </p:nvPr>
        </p:nvSpPr>
        <p:spPr>
          <a:xfrm>
            <a:off x="6272784" y="3172523"/>
            <a:ext cx="4572000" cy="2286000"/>
          </a:xfrm>
        </p:spPr>
        <p:txBody>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467FC12-63BB-4A63-9424-BFBF8E1D71D9}" type="datetime1">
              <a:rPr lang="en-US" smtClean="0"/>
              <a:t>12/14/25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a:p>
        </p:txBody>
      </p:sp>
    </p:spTree>
    <p:extLst>
      <p:ext uri="{BB962C8B-B14F-4D97-AF65-F5344CB8AC3E}">
        <p14:creationId xmlns:p14="http://schemas.microsoft.com/office/powerpoint/2010/main" val="2832436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21792" y="3172968"/>
            <a:ext cx="4389120" cy="3200400"/>
          </a:xfrm>
        </p:spPr>
        <p:txBody>
          <a:bodyPr>
            <a:norm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3172968"/>
            <a:ext cx="4325112" cy="3200400"/>
          </a:xfrm>
        </p:spPr>
        <p:txBody>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F53D6F41-6645-4089-A6BB-7B692A44A4CC}"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20014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21792" y="548640"/>
            <a:ext cx="3840480" cy="4206240"/>
          </a:xfrm>
        </p:spPr>
        <p:txBody>
          <a:bodyPr>
            <a:norm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519737" y="548640"/>
            <a:ext cx="5669280" cy="420624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58B73AF-3955-4569-8B4F-B329360A9CBD}"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8131953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21792" y="548640"/>
            <a:ext cx="4145582" cy="5394960"/>
          </a:xfrm>
        </p:spPr>
        <p:txBody>
          <a:bodyPr>
            <a:norm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519738" y="548640"/>
            <a:ext cx="5681662" cy="53949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695276D-BBED-48BC-B459-1E9A16CF46CD}"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6998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21792" y="548640"/>
            <a:ext cx="3749040" cy="5760720"/>
          </a:xfrm>
        </p:spPr>
        <p:txBody>
          <a:bodyPr>
            <a:norm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4572000" y="548640"/>
            <a:ext cx="7223760" cy="57607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FD138C57-8E3B-4697-92F8-0ED9B71F7E17}"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805517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with Pictur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4161034" y="0"/>
            <a:ext cx="8030965" cy="6858000"/>
          </a:xfrm>
          <a:blipFill>
            <a:blip r:embed="rId2">
              <a:alphaModFix amt="70000"/>
            </a:blip>
            <a:stretch>
              <a:fillRect l="58" t="1" b="-8023"/>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548640"/>
            <a:ext cx="5070955" cy="2468880"/>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21792" y="3172968"/>
            <a:ext cx="3273552" cy="2889504"/>
          </a:xfrm>
        </p:spPr>
        <p:txBody>
          <a:bodyPr>
            <a:normAutofit/>
          </a:bodyPr>
          <a:lstStyle>
            <a:lvl1pPr marL="0" indent="0">
              <a:buNone/>
              <a:defRPr sz="1400"/>
            </a:lvl1pPr>
            <a:lvl2pPr marL="228600" indent="0">
              <a:buNone/>
              <a:defRPr sz="1400"/>
            </a:lvl2pPr>
            <a:lvl3pPr marL="457200" indent="0">
              <a:buNone/>
              <a:defRPr sz="1400"/>
            </a:lvl3pPr>
            <a:lvl4pPr marL="685800" indent="0">
              <a:buNone/>
              <a:defRPr sz="1400"/>
            </a:lvl4pPr>
            <a:lvl5pPr marL="914400" indent="0">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453002"/>
            <a:ext cx="1067625" cy="365125"/>
          </a:xfrm>
        </p:spPr>
        <p:txBody>
          <a:bodyPr/>
          <a:lstStyle/>
          <a:p>
            <a:fld id="{E635C43F-DBB1-4D83-B442-E1529AA900C2}"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204785" y="6453002"/>
            <a:ext cx="2194560" cy="365125"/>
          </a:xfrm>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3417424" y="6453002"/>
            <a:ext cx="429207" cy="365125"/>
          </a:xfrm>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7622582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Picture 2">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FBEC6DB-65AC-E7B8-5B01-86A24AC4A974}"/>
              </a:ext>
            </a:extLst>
          </p:cNvPr>
          <p:cNvSpPr>
            <a:spLocks noGrp="1"/>
          </p:cNvSpPr>
          <p:nvPr>
            <p:ph type="pic" sz="quarter" idx="13" hasCustomPrompt="1"/>
          </p:nvPr>
        </p:nvSpPr>
        <p:spPr>
          <a:xfrm>
            <a:off x="0" y="0"/>
            <a:ext cx="8030965" cy="6858000"/>
          </a:xfrm>
          <a:blipFill>
            <a:blip r:embed="rId2">
              <a:alphaModFix amt="70000"/>
            </a:blip>
            <a:stretch>
              <a:fillRect l="58" t="1" b="-8023"/>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832648" y="548639"/>
            <a:ext cx="4757112" cy="2468880"/>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7202" y="3168722"/>
            <a:ext cx="3273552" cy="2884605"/>
          </a:xfrm>
        </p:spPr>
        <p:txBody>
          <a:bodyPr>
            <a:normAutofit/>
          </a:bodyPr>
          <a:lstStyle>
            <a:lvl1pPr marL="0" indent="0">
              <a:buNone/>
              <a:defRPr sz="1400"/>
            </a:lvl1pPr>
            <a:lvl2pPr marL="228600" indent="0">
              <a:buNone/>
              <a:defRPr sz="1400"/>
            </a:lvl2pPr>
            <a:lvl3pPr marL="457200" indent="0">
              <a:buNone/>
              <a:defRPr sz="1400"/>
            </a:lvl3pPr>
            <a:lvl4pPr marL="685800" indent="0">
              <a:buNone/>
              <a:defRPr sz="1400"/>
            </a:lvl4pPr>
            <a:lvl5pPr marL="914400" indent="0">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210814F-321B-0961-76C0-D43819D01B76}"/>
              </a:ext>
            </a:extLst>
          </p:cNvPr>
          <p:cNvSpPr>
            <a:spLocks noGrp="1"/>
          </p:cNvSpPr>
          <p:nvPr>
            <p:ph type="dt" sz="half" idx="15"/>
          </p:nvPr>
        </p:nvSpPr>
        <p:spPr>
          <a:xfrm>
            <a:off x="8321040" y="6453002"/>
            <a:ext cx="1097280" cy="365125"/>
          </a:xfrm>
        </p:spPr>
        <p:txBody>
          <a:bodyPr/>
          <a:lstStyle/>
          <a:p>
            <a:fld id="{D291CE83-67BA-4B15-B48A-7DC5C0636664}" type="datetime1">
              <a:rPr lang="en-US" smtClean="0"/>
              <a:t>12/14/25</a:t>
            </a:fld>
            <a:endParaRPr lang="en-US" dirty="0"/>
          </a:p>
        </p:txBody>
      </p:sp>
      <p:sp>
        <p:nvSpPr>
          <p:cNvPr id="9" name="Footer Placeholder 8">
            <a:extLst>
              <a:ext uri="{FF2B5EF4-FFF2-40B4-BE49-F238E27FC236}">
                <a16:creationId xmlns:a16="http://schemas.microsoft.com/office/drawing/2014/main" id="{8AF9EDD3-41A3-11D1-DCB0-9A8126C5D7EC}"/>
              </a:ext>
            </a:extLst>
          </p:cNvPr>
          <p:cNvSpPr>
            <a:spLocks noGrp="1"/>
          </p:cNvSpPr>
          <p:nvPr>
            <p:ph type="ftr" sz="quarter" idx="16"/>
          </p:nvPr>
        </p:nvSpPr>
        <p:spPr>
          <a:xfrm>
            <a:off x="9418320" y="6453002"/>
            <a:ext cx="2234578" cy="365125"/>
          </a:xfrm>
        </p:spPr>
        <p:txBody>
          <a:bodyPr/>
          <a:lstStyle/>
          <a:p>
            <a:r>
              <a:rPr lang="en-US" dirty="0"/>
              <a:t>Sample Footer Text</a:t>
            </a:r>
          </a:p>
        </p:txBody>
      </p:sp>
      <p:sp>
        <p:nvSpPr>
          <p:cNvPr id="10" name="Slide Number Placeholder 9">
            <a:extLst>
              <a:ext uri="{FF2B5EF4-FFF2-40B4-BE49-F238E27FC236}">
                <a16:creationId xmlns:a16="http://schemas.microsoft.com/office/drawing/2014/main" id="{689D9E49-2211-8D1A-C39E-2884056E6C73}"/>
              </a:ext>
            </a:extLst>
          </p:cNvPr>
          <p:cNvSpPr>
            <a:spLocks noGrp="1"/>
          </p:cNvSpPr>
          <p:nvPr>
            <p:ph type="sldNum" sz="quarter" idx="17"/>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246102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with Picture 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 y="0"/>
            <a:ext cx="12192000" cy="4635132"/>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7567" y="3939967"/>
            <a:ext cx="4297680" cy="2462630"/>
          </a:xfrm>
        </p:spPr>
        <p:txBody>
          <a:bodyPr anchor="t" anchorCtr="0">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49240" y="5012267"/>
            <a:ext cx="6400800" cy="1390330"/>
          </a:xfrm>
        </p:spPr>
        <p:txBody>
          <a:bodyPr>
            <a:noAutofit/>
          </a:bodyPr>
          <a:lstStyle>
            <a:lvl1pPr marL="0" indent="0">
              <a:buFont typeface="Arial" panose="020B0604020202020204" pitchFamily="34" charset="0"/>
              <a:buNone/>
              <a:defRPr sz="1400"/>
            </a:lvl1pPr>
            <a:lvl2pPr marL="228600" indent="0">
              <a:buFont typeface="Arial" panose="020B0604020202020204" pitchFamily="34" charset="0"/>
              <a:buNone/>
              <a:defRPr sz="1400"/>
            </a:lvl2pPr>
            <a:lvl3pPr marL="457200" indent="0">
              <a:buFont typeface="Arial" panose="020B0604020202020204" pitchFamily="34" charset="0"/>
              <a:buNone/>
              <a:defRPr sz="1400"/>
            </a:lvl3pPr>
            <a:lvl4pPr marL="685800" indent="0">
              <a:buFont typeface="Arial" panose="020B0604020202020204" pitchFamily="34" charset="0"/>
              <a:buNone/>
              <a:defRPr sz="1400"/>
            </a:lvl4pPr>
            <a:lvl5pPr marL="914400" indent="0">
              <a:buFont typeface="Arial" panose="020B0604020202020204" pitchFamily="34" charset="0"/>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ADC8C146-0A20-4029-98D5-9A42EEDF8B24}"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12487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96F6A0-07FF-1828-19D1-FE1D9B92187E}"/>
              </a:ext>
            </a:extLst>
          </p:cNvPr>
          <p:cNvSpPr>
            <a:spLocks noGrp="1"/>
          </p:cNvSpPr>
          <p:nvPr>
            <p:ph type="title"/>
          </p:nvPr>
        </p:nvSpPr>
        <p:spPr>
          <a:xfrm>
            <a:off x="621792" y="548640"/>
            <a:ext cx="11060134" cy="731520"/>
          </a:xfrm>
        </p:spPr>
        <p:txBody>
          <a:bodyPr>
            <a:normAutofit/>
          </a:bodyPr>
          <a:lstStyle>
            <a:lvl1pPr>
              <a:defRPr sz="4000">
                <a:solidFill>
                  <a:schemeClr val="bg1"/>
                </a:solidFill>
                <a:highlight>
                  <a:srgbClr val="000000"/>
                </a:highlight>
              </a:defRPr>
            </a:lvl1pPr>
          </a:lstStyle>
          <a:p>
            <a:r>
              <a:rPr lang="en-US" dirty="0"/>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621792" y="1463040"/>
            <a:ext cx="11064240" cy="4937760"/>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90E4242-8CA0-457D-B3B1-7D78B4164321}"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519567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Picture 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713A3F4-E223-745E-5A5E-95DF707B229D}"/>
              </a:ext>
            </a:extLst>
          </p:cNvPr>
          <p:cNvSpPr>
            <a:spLocks noGrp="1"/>
          </p:cNvSpPr>
          <p:nvPr>
            <p:ph type="pic" sz="quarter" idx="18" hasCustomPrompt="1"/>
          </p:nvPr>
        </p:nvSpPr>
        <p:spPr>
          <a:xfrm>
            <a:off x="0" y="0"/>
            <a:ext cx="7584144"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665484" y="548639"/>
            <a:ext cx="4948747" cy="1554480"/>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8212790" y="2256079"/>
            <a:ext cx="3401568" cy="4052646"/>
          </a:xfrm>
        </p:spPr>
        <p:txBody>
          <a:bodyP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50E7F2C8-9BB5-5A36-DB20-9787777B5325}"/>
              </a:ext>
            </a:extLst>
          </p:cNvPr>
          <p:cNvSpPr>
            <a:spLocks noGrp="1"/>
          </p:cNvSpPr>
          <p:nvPr>
            <p:ph type="dt" sz="half" idx="19"/>
          </p:nvPr>
        </p:nvSpPr>
        <p:spPr>
          <a:xfrm>
            <a:off x="8212790" y="6453002"/>
            <a:ext cx="700122" cy="365125"/>
          </a:xfrm>
        </p:spPr>
        <p:txBody>
          <a:bodyPr/>
          <a:lstStyle/>
          <a:p>
            <a:fld id="{D291CE83-67BA-4B15-B48A-7DC5C0636664}" type="datetime1">
              <a:rPr lang="en-US" smtClean="0"/>
              <a:t>12/14/25</a:t>
            </a:fld>
            <a:endParaRPr lang="en-US" dirty="0"/>
          </a:p>
        </p:txBody>
      </p:sp>
      <p:sp>
        <p:nvSpPr>
          <p:cNvPr id="6" name="Footer Placeholder 5">
            <a:extLst>
              <a:ext uri="{FF2B5EF4-FFF2-40B4-BE49-F238E27FC236}">
                <a16:creationId xmlns:a16="http://schemas.microsoft.com/office/drawing/2014/main" id="{75E82E6E-2852-09FE-EC5A-6731A616887B}"/>
              </a:ext>
            </a:extLst>
          </p:cNvPr>
          <p:cNvSpPr>
            <a:spLocks noGrp="1"/>
          </p:cNvSpPr>
          <p:nvPr>
            <p:ph type="ftr" sz="quarter" idx="20"/>
          </p:nvPr>
        </p:nvSpPr>
        <p:spPr>
          <a:xfrm>
            <a:off x="9981282" y="6453002"/>
            <a:ext cx="1671616" cy="365125"/>
          </a:xfrm>
        </p:spPr>
        <p:txBody>
          <a:bodyPr/>
          <a:lstStyle/>
          <a:p>
            <a:r>
              <a:rPr lang="en-US" dirty="0"/>
              <a:t>Sample Footer Text</a:t>
            </a:r>
          </a:p>
        </p:txBody>
      </p:sp>
      <p:sp>
        <p:nvSpPr>
          <p:cNvPr id="7" name="Slide Number Placeholder 6">
            <a:extLst>
              <a:ext uri="{FF2B5EF4-FFF2-40B4-BE49-F238E27FC236}">
                <a16:creationId xmlns:a16="http://schemas.microsoft.com/office/drawing/2014/main" id="{C13912C2-0382-F60C-2417-551BD5AC3331}"/>
              </a:ext>
            </a:extLst>
          </p:cNvPr>
          <p:cNvSpPr>
            <a:spLocks noGrp="1"/>
          </p:cNvSpPr>
          <p:nvPr>
            <p:ph type="sldNum" sz="quarter" idx="21"/>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92127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Picture 5">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713A3F4-E223-745E-5A5E-95DF707B229D}"/>
              </a:ext>
            </a:extLst>
          </p:cNvPr>
          <p:cNvSpPr>
            <a:spLocks noGrp="1"/>
          </p:cNvSpPr>
          <p:nvPr>
            <p:ph type="pic" sz="quarter" idx="18" hasCustomPrompt="1"/>
          </p:nvPr>
        </p:nvSpPr>
        <p:spPr>
          <a:xfrm>
            <a:off x="4607856" y="0"/>
            <a:ext cx="7584144"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548639"/>
            <a:ext cx="4937760" cy="1463040"/>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21792" y="2256079"/>
            <a:ext cx="3401568" cy="4052646"/>
          </a:xfrm>
        </p:spPr>
        <p:txBody>
          <a:bodyP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920E7DDD-6501-D485-19E0-E21C13045FC3}"/>
              </a:ext>
            </a:extLst>
          </p:cNvPr>
          <p:cNvSpPr>
            <a:spLocks noGrp="1"/>
          </p:cNvSpPr>
          <p:nvPr>
            <p:ph type="dt" sz="half" idx="19"/>
          </p:nvPr>
        </p:nvSpPr>
        <p:spPr/>
        <p:txBody>
          <a:bodyPr/>
          <a:lstStyle/>
          <a:p>
            <a:fld id="{D291CE83-67BA-4B15-B48A-7DC5C0636664}" type="datetime1">
              <a:rPr lang="en-US" smtClean="0"/>
              <a:t>12/14/25</a:t>
            </a:fld>
            <a:endParaRPr lang="en-US" dirty="0"/>
          </a:p>
        </p:txBody>
      </p:sp>
      <p:sp>
        <p:nvSpPr>
          <p:cNvPr id="6" name="Footer Placeholder 5">
            <a:extLst>
              <a:ext uri="{FF2B5EF4-FFF2-40B4-BE49-F238E27FC236}">
                <a16:creationId xmlns:a16="http://schemas.microsoft.com/office/drawing/2014/main" id="{7FCC5AD7-9689-4766-9146-F208F76BCED6}"/>
              </a:ext>
            </a:extLst>
          </p:cNvPr>
          <p:cNvSpPr>
            <a:spLocks noGrp="1"/>
          </p:cNvSpPr>
          <p:nvPr>
            <p:ph type="ftr" sz="quarter" idx="20"/>
          </p:nvPr>
        </p:nvSpPr>
        <p:spPr>
          <a:xfrm>
            <a:off x="2071151" y="6453002"/>
            <a:ext cx="1561447" cy="365125"/>
          </a:xfrm>
        </p:spPr>
        <p:txBody>
          <a:bodyPr/>
          <a:lstStyle/>
          <a:p>
            <a:r>
              <a:rPr lang="en-US" dirty="0"/>
              <a:t>Sample Footer Text</a:t>
            </a:r>
          </a:p>
        </p:txBody>
      </p:sp>
      <p:sp>
        <p:nvSpPr>
          <p:cNvPr id="7" name="Slide Number Placeholder 6">
            <a:extLst>
              <a:ext uri="{FF2B5EF4-FFF2-40B4-BE49-F238E27FC236}">
                <a16:creationId xmlns:a16="http://schemas.microsoft.com/office/drawing/2014/main" id="{A1D21F3F-3845-6D40-C9D6-BE26C3852D58}"/>
              </a:ext>
            </a:extLst>
          </p:cNvPr>
          <p:cNvSpPr>
            <a:spLocks noGrp="1"/>
          </p:cNvSpPr>
          <p:nvPr>
            <p:ph type="sldNum" sz="quarter" idx="21"/>
          </p:nvPr>
        </p:nvSpPr>
        <p:spPr>
          <a:xfrm>
            <a:off x="3661626" y="6453002"/>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39614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nt with Picture 6">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0"/>
            <a:ext cx="6611509"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409768" y="548640"/>
            <a:ext cx="6217920" cy="1425587"/>
          </a:xfrm>
        </p:spPr>
        <p:txBody>
          <a:bodyPr anchor="b">
            <a:norm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6973829" y="2103120"/>
            <a:ext cx="4572000" cy="42976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4C7EAF46-1E68-65AC-7FFE-0B11DA3B892A}"/>
              </a:ext>
            </a:extLst>
          </p:cNvPr>
          <p:cNvSpPr>
            <a:spLocks noGrp="1"/>
          </p:cNvSpPr>
          <p:nvPr>
            <p:ph type="dt" sz="half" idx="15"/>
          </p:nvPr>
        </p:nvSpPr>
        <p:spPr>
          <a:xfrm>
            <a:off x="6973829" y="6453002"/>
            <a:ext cx="914400" cy="365125"/>
          </a:xfrm>
        </p:spPr>
        <p:txBody>
          <a:bodyPr/>
          <a:lstStyle/>
          <a:p>
            <a:fld id="{D291CE83-67BA-4B15-B48A-7DC5C0636664}" type="datetime1">
              <a:rPr lang="en-US" smtClean="0"/>
              <a:t>12/14/25</a:t>
            </a:fld>
            <a:endParaRPr lang="en-US" dirty="0"/>
          </a:p>
        </p:txBody>
      </p:sp>
      <p:sp>
        <p:nvSpPr>
          <p:cNvPr id="4" name="Footer Placeholder 3">
            <a:extLst>
              <a:ext uri="{FF2B5EF4-FFF2-40B4-BE49-F238E27FC236}">
                <a16:creationId xmlns:a16="http://schemas.microsoft.com/office/drawing/2014/main" id="{96592920-42E4-564A-FF10-87A61B290C03}"/>
              </a:ext>
            </a:extLst>
          </p:cNvPr>
          <p:cNvSpPr>
            <a:spLocks noGrp="1"/>
          </p:cNvSpPr>
          <p:nvPr>
            <p:ph type="ftr" sz="quarter" idx="16"/>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832E3C91-6E96-4B5B-04BF-42DADB929082}"/>
              </a:ext>
            </a:extLst>
          </p:cNvPr>
          <p:cNvSpPr>
            <a:spLocks noGrp="1"/>
          </p:cNvSpPr>
          <p:nvPr>
            <p:ph type="sldNum" sz="quarter" idx="17"/>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4821198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Picture 7">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5745480" y="0"/>
            <a:ext cx="6446520"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39"/>
            <a:ext cx="6053957" cy="1463040"/>
          </a:xfrm>
        </p:spPr>
        <p:txBody>
          <a:bodyPr anchor="b">
            <a:norm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12774" y="2103120"/>
            <a:ext cx="4572000" cy="42976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89F9E2B8-D05E-4F3F-12A0-E5305B9DFCC0}"/>
              </a:ext>
            </a:extLst>
          </p:cNvPr>
          <p:cNvSpPr>
            <a:spLocks noGrp="1"/>
          </p:cNvSpPr>
          <p:nvPr>
            <p:ph type="dt" sz="half" idx="15"/>
          </p:nvPr>
        </p:nvSpPr>
        <p:spPr/>
        <p:txBody>
          <a:bodyPr/>
          <a:lstStyle/>
          <a:p>
            <a:fld id="{D291CE83-67BA-4B15-B48A-7DC5C0636664}" type="datetime1">
              <a:rPr lang="en-US" smtClean="0"/>
              <a:t>12/14/25</a:t>
            </a:fld>
            <a:endParaRPr lang="en-US" dirty="0"/>
          </a:p>
        </p:txBody>
      </p:sp>
      <p:sp>
        <p:nvSpPr>
          <p:cNvPr id="4" name="Footer Placeholder 3">
            <a:extLst>
              <a:ext uri="{FF2B5EF4-FFF2-40B4-BE49-F238E27FC236}">
                <a16:creationId xmlns:a16="http://schemas.microsoft.com/office/drawing/2014/main" id="{ABDA3C70-C3A2-760D-DB41-E2BD236A9937}"/>
              </a:ext>
            </a:extLst>
          </p:cNvPr>
          <p:cNvSpPr>
            <a:spLocks noGrp="1"/>
          </p:cNvSpPr>
          <p:nvPr>
            <p:ph type="ftr" sz="quarter" idx="16"/>
          </p:nvPr>
        </p:nvSpPr>
        <p:spPr>
          <a:xfrm>
            <a:off x="1983968" y="6453002"/>
            <a:ext cx="2805405" cy="365125"/>
          </a:xfrm>
        </p:spPr>
        <p:txBody>
          <a:bodyPr/>
          <a:lstStyle/>
          <a:p>
            <a:r>
              <a:rPr lang="en-US" dirty="0"/>
              <a:t>Sample Footer Text</a:t>
            </a:r>
          </a:p>
        </p:txBody>
      </p:sp>
      <p:sp>
        <p:nvSpPr>
          <p:cNvPr id="9" name="Slide Number Placeholder 8">
            <a:extLst>
              <a:ext uri="{FF2B5EF4-FFF2-40B4-BE49-F238E27FC236}">
                <a16:creationId xmlns:a16="http://schemas.microsoft.com/office/drawing/2014/main" id="{B5ECB50E-B5F6-7D99-DDA6-E940617BD399}"/>
              </a:ext>
            </a:extLst>
          </p:cNvPr>
          <p:cNvSpPr>
            <a:spLocks noGrp="1"/>
          </p:cNvSpPr>
          <p:nvPr>
            <p:ph type="sldNum" sz="quarter" idx="17"/>
          </p:nvPr>
        </p:nvSpPr>
        <p:spPr>
          <a:xfrm>
            <a:off x="4818401" y="6453002"/>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447000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Picture 8">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 y="0"/>
            <a:ext cx="12192000" cy="377827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2831865"/>
            <a:ext cx="3291840" cy="3097879"/>
          </a:xfrm>
        </p:spPr>
        <p:txBody>
          <a:bodyPr anchor="t" anchorCtr="0">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400"/>
            </a:lvl1pPr>
            <a:lvl2pPr marL="514350" indent="-285750">
              <a:buFont typeface="Arial" panose="020B0604020202020204" pitchFamily="34" charset="0"/>
              <a:buChar char="•"/>
              <a:defRPr sz="14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400"/>
            </a:lvl4pPr>
            <a:lvl5pPr marL="1085850" indent="-171450">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C12A2F-57DF-45DA-A7E9-678FD33267B9}"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4941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with Picture 9">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 y="3079730"/>
            <a:ext cx="12192000" cy="3778270"/>
          </a:xfrm>
          <a:blipFill>
            <a:blip r:embed="rId2">
              <a:alphaModFix amt="70000"/>
            </a:blip>
            <a:stretch>
              <a:fillRect/>
            </a:stretch>
          </a:blipFill>
        </p:spPr>
        <p:txBody>
          <a:bodyPr vert="horz" lIns="91440" tIns="0" rIns="0" bIns="0" rtlCol="0">
            <a:noAutofit/>
          </a:bodyPr>
          <a:lstStyle>
            <a:lvl1pPr marL="0" indent="0">
              <a:buNone/>
              <a:defRPr lang="en-US" sz="2400" b="0" i="0" dirty="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48640"/>
            <a:ext cx="3296110" cy="3464709"/>
          </a:xfrm>
        </p:spPr>
        <p:txBody>
          <a:bodyPr anchor="b" anchorCtr="0">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48640"/>
            <a:ext cx="7772400" cy="2240280"/>
          </a:xfrm>
        </p:spPr>
        <p:txBody>
          <a:bodyPr>
            <a:noAutofit/>
          </a:bodyPr>
          <a:lstStyle>
            <a:lvl1pPr marL="285750" indent="-285750">
              <a:buFont typeface="Arial" panose="020B0604020202020204" pitchFamily="34" charset="0"/>
              <a:buChar char="•"/>
              <a:defRPr sz="1400"/>
            </a:lvl1pPr>
            <a:lvl2pPr marL="514350" indent="-285750">
              <a:buFont typeface="Arial" panose="020B0604020202020204" pitchFamily="34" charset="0"/>
              <a:buChar char="•"/>
              <a:defRPr sz="14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400"/>
            </a:lvl4pPr>
            <a:lvl5pPr marL="1085850" indent="-171450">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276917F9-B16A-7D27-FCAF-B93E50E4D6C5}"/>
              </a:ext>
            </a:extLst>
          </p:cNvPr>
          <p:cNvSpPr>
            <a:spLocks noGrp="1"/>
          </p:cNvSpPr>
          <p:nvPr>
            <p:ph type="dt" sz="half" idx="15"/>
          </p:nvPr>
        </p:nvSpPr>
        <p:spPr>
          <a:xfrm>
            <a:off x="137160" y="82296"/>
            <a:ext cx="914400" cy="365125"/>
          </a:xfrm>
        </p:spPr>
        <p:txBody>
          <a:bodyPr/>
          <a:lstStyle/>
          <a:p>
            <a:fld id="{D291CE83-67BA-4B15-B48A-7DC5C0636664}" type="datetime1">
              <a:rPr lang="en-US" smtClean="0"/>
              <a:t>12/14/25</a:t>
            </a:fld>
            <a:endParaRPr lang="en-US" dirty="0"/>
          </a:p>
        </p:txBody>
      </p:sp>
      <p:sp>
        <p:nvSpPr>
          <p:cNvPr id="4" name="Footer Placeholder 3">
            <a:extLst>
              <a:ext uri="{FF2B5EF4-FFF2-40B4-BE49-F238E27FC236}">
                <a16:creationId xmlns:a16="http://schemas.microsoft.com/office/drawing/2014/main" id="{3F9941E9-FB5D-31CC-0E61-E72E8858EF13}"/>
              </a:ext>
            </a:extLst>
          </p:cNvPr>
          <p:cNvSpPr>
            <a:spLocks noGrp="1"/>
          </p:cNvSpPr>
          <p:nvPr>
            <p:ph type="ftr" sz="quarter" idx="16"/>
          </p:nvPr>
        </p:nvSpPr>
        <p:spPr>
          <a:xfrm>
            <a:off x="8847493" y="82296"/>
            <a:ext cx="2805405" cy="365125"/>
          </a:xfrm>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C9E528D2-D050-4FE8-C06B-79E43D61A320}"/>
              </a:ext>
            </a:extLst>
          </p:cNvPr>
          <p:cNvSpPr>
            <a:spLocks noGrp="1"/>
          </p:cNvSpPr>
          <p:nvPr>
            <p:ph type="sldNum" sz="quarter" idx="17"/>
          </p:nvPr>
        </p:nvSpPr>
        <p:spPr>
          <a:xfrm>
            <a:off x="11681926" y="82296"/>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4661022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 with Picture 10">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1"/>
            <a:ext cx="4793885" cy="6858000"/>
          </a:xfrm>
          <a:blipFill dpi="0" rotWithShape="1">
            <a:blip r:embed="rId2">
              <a:alphaModFix amt="70000"/>
            </a:blip>
            <a:srcRect/>
            <a:stretch>
              <a:fillRect/>
            </a:stretch>
          </a:blipFill>
        </p:spPr>
        <p:txBody>
          <a:bodyPr/>
          <a:lstStyle>
            <a:lvl1pPr marL="0" indent="0">
              <a:buFont typeface="Arial" panose="020B0604020202020204" pitchFamily="34" charset="0"/>
              <a:buNone/>
              <a:defRPr/>
            </a:lvl1pPr>
          </a:lstStyle>
          <a:p>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872062" y="548640"/>
            <a:ext cx="7738491" cy="1143000"/>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38937" y="1828800"/>
            <a:ext cx="6071616" cy="44897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27AC6081-2309-5F36-0983-5C010DC1163F}"/>
              </a:ext>
            </a:extLst>
          </p:cNvPr>
          <p:cNvSpPr>
            <a:spLocks noGrp="1"/>
          </p:cNvSpPr>
          <p:nvPr>
            <p:ph type="dt" sz="half" idx="15"/>
          </p:nvPr>
        </p:nvSpPr>
        <p:spPr>
          <a:xfrm>
            <a:off x="5538937" y="6453002"/>
            <a:ext cx="914400" cy="365125"/>
          </a:xfrm>
        </p:spPr>
        <p:txBody>
          <a:bodyPr/>
          <a:lstStyle/>
          <a:p>
            <a:fld id="{D291CE83-67BA-4B15-B48A-7DC5C0636664}" type="datetime1">
              <a:rPr lang="en-US" smtClean="0"/>
              <a:t>12/14/25</a:t>
            </a:fld>
            <a:endParaRPr lang="en-US" dirty="0"/>
          </a:p>
        </p:txBody>
      </p:sp>
      <p:sp>
        <p:nvSpPr>
          <p:cNvPr id="5" name="Footer Placeholder 4">
            <a:extLst>
              <a:ext uri="{FF2B5EF4-FFF2-40B4-BE49-F238E27FC236}">
                <a16:creationId xmlns:a16="http://schemas.microsoft.com/office/drawing/2014/main" id="{CB2B736B-B406-9A7E-22AA-76A4D50B1C46}"/>
              </a:ext>
            </a:extLst>
          </p:cNvPr>
          <p:cNvSpPr>
            <a:spLocks noGrp="1"/>
          </p:cNvSpPr>
          <p:nvPr>
            <p:ph type="ftr" sz="quarter" idx="16"/>
          </p:nvPr>
        </p:nvSpPr>
        <p:spPr/>
        <p:txBody>
          <a:bodyPr/>
          <a:lstStyle/>
          <a:p>
            <a:r>
              <a:rPr lang="en-US"/>
              <a:t>Sample Footer Text</a:t>
            </a:r>
            <a:endParaRPr lang="en-US" dirty="0"/>
          </a:p>
        </p:txBody>
      </p:sp>
      <p:sp>
        <p:nvSpPr>
          <p:cNvPr id="6" name="Slide Number Placeholder 5">
            <a:extLst>
              <a:ext uri="{FF2B5EF4-FFF2-40B4-BE49-F238E27FC236}">
                <a16:creationId xmlns:a16="http://schemas.microsoft.com/office/drawing/2014/main" id="{87879AEA-65CD-C53A-46A6-3E0B7750CBD4}"/>
              </a:ext>
            </a:extLst>
          </p:cNvPr>
          <p:cNvSpPr>
            <a:spLocks noGrp="1"/>
          </p:cNvSpPr>
          <p:nvPr>
            <p:ph type="sldNum" sz="quarter" idx="17"/>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827960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with Picture 11">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7400544" y="0"/>
            <a:ext cx="4791456" cy="6858000"/>
          </a:xfrm>
          <a:blipFill dpi="0" rotWithShape="1">
            <a:blip r:embed="rId2">
              <a:alphaModFix amt="70000"/>
            </a:blip>
            <a:srcRect/>
            <a:stretch>
              <a:fillRect/>
            </a:stretch>
          </a:blipFill>
        </p:spPr>
        <p:txBody>
          <a:bodyPr vert="horz" lIns="91440" tIns="45720" rIns="91440" bIns="45720" rtlCol="0">
            <a:normAutofit/>
          </a:bodyPr>
          <a:lstStyle>
            <a:lvl1pPr marL="0" indent="0">
              <a:buFont typeface="Arial" panose="020B0604020202020204" pitchFamily="34" charset="0"/>
              <a:buNone/>
              <a:defRPr lang="en-US" dirty="0"/>
            </a:lvl1pPr>
          </a:lstStyle>
          <a:p>
            <a:pPr lvl="0"/>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548640"/>
            <a:ext cx="7717317" cy="1143000"/>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21792" y="1828800"/>
            <a:ext cx="6071616" cy="44897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ED58995C-B2A0-2BD9-5A1B-B88CE0265AAE}"/>
              </a:ext>
            </a:extLst>
          </p:cNvPr>
          <p:cNvSpPr>
            <a:spLocks noGrp="1"/>
          </p:cNvSpPr>
          <p:nvPr>
            <p:ph type="dt" sz="half" idx="15"/>
          </p:nvPr>
        </p:nvSpPr>
        <p:spPr/>
        <p:txBody>
          <a:bodyPr/>
          <a:lstStyle/>
          <a:p>
            <a:fld id="{D291CE83-67BA-4B15-B48A-7DC5C0636664}" type="datetime1">
              <a:rPr lang="en-US" smtClean="0"/>
              <a:t>12/14/25</a:t>
            </a:fld>
            <a:endParaRPr lang="en-US" dirty="0"/>
          </a:p>
        </p:txBody>
      </p:sp>
      <p:sp>
        <p:nvSpPr>
          <p:cNvPr id="4" name="Footer Placeholder 3">
            <a:extLst>
              <a:ext uri="{FF2B5EF4-FFF2-40B4-BE49-F238E27FC236}">
                <a16:creationId xmlns:a16="http://schemas.microsoft.com/office/drawing/2014/main" id="{70B089E1-B2B6-08A8-5859-8FDDB86379BD}"/>
              </a:ext>
            </a:extLst>
          </p:cNvPr>
          <p:cNvSpPr>
            <a:spLocks noGrp="1"/>
          </p:cNvSpPr>
          <p:nvPr>
            <p:ph type="ftr" sz="quarter" idx="16"/>
          </p:nvPr>
        </p:nvSpPr>
        <p:spPr>
          <a:xfrm>
            <a:off x="3645573" y="6453002"/>
            <a:ext cx="2805405" cy="365125"/>
          </a:xfrm>
        </p:spPr>
        <p:txBody>
          <a:bodyPr/>
          <a:lstStyle/>
          <a:p>
            <a:r>
              <a:rPr lang="en-US" dirty="0"/>
              <a:t>Sample Footer Text</a:t>
            </a:r>
          </a:p>
        </p:txBody>
      </p:sp>
      <p:sp>
        <p:nvSpPr>
          <p:cNvPr id="5" name="Slide Number Placeholder 4">
            <a:extLst>
              <a:ext uri="{FF2B5EF4-FFF2-40B4-BE49-F238E27FC236}">
                <a16:creationId xmlns:a16="http://schemas.microsoft.com/office/drawing/2014/main" id="{17E5AF9F-BF31-C7BB-740C-349D3B0D62A5}"/>
              </a:ext>
            </a:extLst>
          </p:cNvPr>
          <p:cNvSpPr>
            <a:spLocks noGrp="1"/>
          </p:cNvSpPr>
          <p:nvPr>
            <p:ph type="sldNum" sz="quarter" idx="17"/>
          </p:nvPr>
        </p:nvSpPr>
        <p:spPr>
          <a:xfrm>
            <a:off x="6480006" y="6453002"/>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121475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with Picture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603504"/>
            <a:ext cx="10964029" cy="1005840"/>
          </a:xfrm>
        </p:spPr>
        <p:txBody>
          <a:bodyPr anchor="t" anchorCtr="0"/>
          <a:lstStyle>
            <a:lvl1pPr>
              <a:defRPr>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621792" y="1828800"/>
            <a:ext cx="5577840" cy="44805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648059" y="1828798"/>
            <a:ext cx="4937761" cy="4480561"/>
          </a:xfrm>
          <a:blipFill>
            <a:blip r:embed="rId2">
              <a:alphaModFix amt="70000"/>
            </a:blip>
            <a:stretch>
              <a:fillRect l="-650" t="-6123" b="1"/>
            </a:stretch>
          </a:blipFill>
        </p:spPr>
        <p:txBody>
          <a:bodyPr/>
          <a:lstStyle>
            <a:lvl1pPr marL="0" indent="0">
              <a:buFont typeface="Arial" panose="020B0604020202020204" pitchFamily="34" charset="0"/>
              <a:buNone/>
              <a:defRPr/>
            </a:lvl1pPr>
          </a:lstStyle>
          <a:p>
            <a:r>
              <a:rPr lang="en-US" dirty="0"/>
              <a:t> </a:t>
            </a:r>
          </a:p>
        </p:txBody>
      </p:sp>
      <p:sp>
        <p:nvSpPr>
          <p:cNvPr id="3" name="Date Placeholder 2">
            <a:extLst>
              <a:ext uri="{FF2B5EF4-FFF2-40B4-BE49-F238E27FC236}">
                <a16:creationId xmlns:a16="http://schemas.microsoft.com/office/drawing/2014/main" id="{FE4D90A4-3BB5-5BF3-1AE7-84F335478E7A}"/>
              </a:ext>
            </a:extLst>
          </p:cNvPr>
          <p:cNvSpPr>
            <a:spLocks noGrp="1"/>
          </p:cNvSpPr>
          <p:nvPr>
            <p:ph type="dt" sz="half" idx="15"/>
          </p:nvPr>
        </p:nvSpPr>
        <p:spPr/>
        <p:txBody>
          <a:bodyPr/>
          <a:lstStyle/>
          <a:p>
            <a:fld id="{D291CE83-67BA-4B15-B48A-7DC5C0636664}" type="datetime1">
              <a:rPr lang="en-US" smtClean="0"/>
              <a:t>12/14/25</a:t>
            </a:fld>
            <a:endParaRPr lang="en-US" dirty="0"/>
          </a:p>
        </p:txBody>
      </p:sp>
      <p:sp>
        <p:nvSpPr>
          <p:cNvPr id="4" name="Footer Placeholder 3">
            <a:extLst>
              <a:ext uri="{FF2B5EF4-FFF2-40B4-BE49-F238E27FC236}">
                <a16:creationId xmlns:a16="http://schemas.microsoft.com/office/drawing/2014/main" id="{71E8C3D3-AC9B-D17D-77D4-AC4732E81C02}"/>
              </a:ext>
            </a:extLst>
          </p:cNvPr>
          <p:cNvSpPr>
            <a:spLocks noGrp="1"/>
          </p:cNvSpPr>
          <p:nvPr>
            <p:ph type="ftr" sz="quarter" idx="16"/>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6E4867DB-1F5E-6695-55B8-5974C08DD3A9}"/>
              </a:ext>
            </a:extLst>
          </p:cNvPr>
          <p:cNvSpPr>
            <a:spLocks noGrp="1"/>
          </p:cNvSpPr>
          <p:nvPr>
            <p:ph type="sldNum" sz="quarter" idx="17"/>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213057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with Picture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603503"/>
            <a:ext cx="10963656" cy="1005840"/>
          </a:xfrm>
        </p:spPr>
        <p:txBody>
          <a:bodyPr anchor="t" anchorCtr="0"/>
          <a:lstStyle>
            <a:lvl1pPr>
              <a:defRPr>
                <a:solidFill>
                  <a:schemeClr val="bg1"/>
                </a:solidFill>
                <a:highlight>
                  <a:srgbClr val="000000"/>
                </a:highlight>
              </a:defRPr>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621792" y="1828800"/>
            <a:ext cx="6446520" cy="4425696"/>
          </a:xfrm>
          <a:blipFill>
            <a:blip r:embed="rId2">
              <a:alphaModFix amt="70000"/>
            </a:blip>
            <a:stretch>
              <a:fillRect/>
            </a:stretch>
          </a:blipFill>
        </p:spPr>
        <p:txBody>
          <a:bodyPr/>
          <a:lstStyle>
            <a:lvl1pPr marL="0" indent="0">
              <a:buFont typeface="Arial" panose="020B0604020202020204" pitchFamily="34" charset="0"/>
              <a:buNone/>
              <a:defRPr/>
            </a:lvl1pPr>
          </a:lstStyle>
          <a:p>
            <a:r>
              <a:rPr lang="en-US" dirty="0"/>
              <a:t> </a:t>
            </a:r>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562088" y="1828800"/>
            <a:ext cx="4023360" cy="4428871"/>
          </a:xfrm>
        </p:spPr>
        <p:txBody>
          <a:bodyP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766791B-F730-470C-BD5E-FFF8D449589F}"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0990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with Pictur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0" y="0"/>
            <a:ext cx="12191999" cy="6858000"/>
          </a:xfrm>
          <a:blipFill>
            <a:blip r:embed="rId2">
              <a:alphaModFix amt="70000"/>
            </a:blip>
            <a:stretch>
              <a:fillRect l="-1" r="-1"/>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5" name="Title 4">
            <a:extLst>
              <a:ext uri="{FF2B5EF4-FFF2-40B4-BE49-F238E27FC236}">
                <a16:creationId xmlns:a16="http://schemas.microsoft.com/office/drawing/2014/main" id="{C859CFCC-A209-BC62-7D95-E14802747B73}"/>
              </a:ext>
            </a:extLst>
          </p:cNvPr>
          <p:cNvSpPr>
            <a:spLocks noGrp="1"/>
          </p:cNvSpPr>
          <p:nvPr>
            <p:ph type="title"/>
          </p:nvPr>
        </p:nvSpPr>
        <p:spPr>
          <a:xfrm>
            <a:off x="365760" y="4578236"/>
            <a:ext cx="11460480" cy="1005840"/>
          </a:xfrm>
        </p:spPr>
        <p:txBody>
          <a:bodyPr>
            <a:normAutofit/>
          </a:bodyPr>
          <a:lstStyle>
            <a:lvl1pPr>
              <a:defRPr sz="6000">
                <a:solidFill>
                  <a:schemeClr val="bg1"/>
                </a:solidFill>
                <a:highlight>
                  <a:srgbClr val="000000"/>
                </a:highlight>
              </a:defRPr>
            </a:lvl1pPr>
          </a:lstStyle>
          <a:p>
            <a:r>
              <a:rPr lang="en-US" dirty="0"/>
              <a:t>Click to edit Master title style</a:t>
            </a:r>
          </a:p>
        </p:txBody>
      </p:sp>
      <p:sp>
        <p:nvSpPr>
          <p:cNvPr id="8" name="Text Placeholder 7">
            <a:extLst>
              <a:ext uri="{FF2B5EF4-FFF2-40B4-BE49-F238E27FC236}">
                <a16:creationId xmlns:a16="http://schemas.microsoft.com/office/drawing/2014/main" id="{B4A8C58E-A6CA-D397-8711-C68CD070C4BC}"/>
              </a:ext>
            </a:extLst>
          </p:cNvPr>
          <p:cNvSpPr>
            <a:spLocks noGrp="1"/>
          </p:cNvSpPr>
          <p:nvPr>
            <p:ph type="body" sz="quarter" idx="14"/>
          </p:nvPr>
        </p:nvSpPr>
        <p:spPr>
          <a:xfrm>
            <a:off x="1013460" y="5668625"/>
            <a:ext cx="10813415" cy="480373"/>
          </a:xfrm>
        </p:spPr>
        <p:txBody>
          <a:bodyPr>
            <a:normAutofit/>
          </a:bodyPr>
          <a:lstStyle>
            <a:lvl1pPr marL="0" indent="0">
              <a:buNone/>
              <a:defRPr sz="200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30204207"/>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Picture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6" y="603504"/>
            <a:ext cx="10972802" cy="1005840"/>
          </a:xfrm>
        </p:spPr>
        <p:txBody>
          <a:bodyPr anchor="t" anchorCtr="0"/>
          <a:lstStyle>
            <a:lvl1pPr>
              <a:defRPr>
                <a:solidFill>
                  <a:schemeClr val="bg1"/>
                </a:solidFill>
                <a:highlight>
                  <a:srgbClr val="000000"/>
                </a:highlight>
              </a:defRPr>
            </a:lvl1pPr>
          </a:lstStyle>
          <a:p>
            <a:r>
              <a:rPr lang="en-US" dirty="0"/>
              <a:t>Click to edit Master title style</a:t>
            </a:r>
          </a:p>
        </p:txBody>
      </p:sp>
      <p:sp>
        <p:nvSpPr>
          <p:cNvPr id="3" name="Picture Placeholder 10">
            <a:extLst>
              <a:ext uri="{FF2B5EF4-FFF2-40B4-BE49-F238E27FC236}">
                <a16:creationId xmlns:a16="http://schemas.microsoft.com/office/drawing/2014/main" id="{73B5F72B-0708-4E77-756F-A5A83827C610}"/>
              </a:ext>
            </a:extLst>
          </p:cNvPr>
          <p:cNvSpPr>
            <a:spLocks noGrp="1"/>
          </p:cNvSpPr>
          <p:nvPr>
            <p:ph type="pic" sz="quarter" idx="13" hasCustomPrompt="1"/>
          </p:nvPr>
        </p:nvSpPr>
        <p:spPr>
          <a:xfrm>
            <a:off x="621792" y="1828798"/>
            <a:ext cx="4937761" cy="4480561"/>
          </a:xfrm>
          <a:blipFill>
            <a:blip r:embed="rId2">
              <a:alphaModFix amt="70000"/>
            </a:blip>
            <a:stretch>
              <a:fillRect l="-185" t="-6123" b="1"/>
            </a:stretch>
          </a:blipFill>
        </p:spPr>
        <p:txBody>
          <a:bodyPr/>
          <a:lstStyle>
            <a:lvl1pPr marL="0" indent="0">
              <a:buFont typeface="Arial" panose="020B0604020202020204" pitchFamily="34" charset="0"/>
              <a:buNone/>
              <a:defRPr/>
            </a:lvl1pPr>
          </a:lstStyle>
          <a:p>
            <a:r>
              <a:rPr lang="en-US" dirty="0"/>
              <a:t> </a:t>
            </a:r>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6052373" y="1828800"/>
            <a:ext cx="5577840" cy="44805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766791B-F730-470C-BD5E-FFF8D449589F}"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355329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Picture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1"/>
            <a:ext cx="4023360" cy="6858000"/>
          </a:xfrm>
          <a:blipFill dpi="0" rotWithShape="1">
            <a:blip r:embed="rId2">
              <a:alphaModFix amt="70000"/>
            </a:blip>
            <a:srcRect/>
            <a:stretch>
              <a:fillRect/>
            </a:stretch>
          </a:blipFill>
        </p:spPr>
        <p:txBody>
          <a:bodyPr vert="horz" lIns="91440" tIns="45720" rIns="91440" bIns="45720" rtlCol="0">
            <a:normAutofit/>
          </a:bodyPr>
          <a:lstStyle>
            <a:lvl1pPr marL="0" indent="0">
              <a:buFont typeface="Arial" panose="020B0604020202020204" pitchFamily="34" charset="0"/>
              <a:buNone/>
              <a:defRPr lang="en-US"/>
            </a:lvl1pPr>
          </a:lstStyle>
          <a:p>
            <a:pPr lvl="0"/>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101537" y="320039"/>
            <a:ext cx="8502199" cy="1258389"/>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745736" y="1725386"/>
            <a:ext cx="6858000" cy="46388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F0BFB53A-8FDF-F131-DCF2-D7BECE95381F}"/>
              </a:ext>
            </a:extLst>
          </p:cNvPr>
          <p:cNvSpPr>
            <a:spLocks noGrp="1"/>
          </p:cNvSpPr>
          <p:nvPr>
            <p:ph type="dt" sz="half" idx="15"/>
          </p:nvPr>
        </p:nvSpPr>
        <p:spPr>
          <a:xfrm>
            <a:off x="4745736" y="6453002"/>
            <a:ext cx="3494314" cy="365125"/>
          </a:xfrm>
        </p:spPr>
        <p:txBody>
          <a:bodyPr/>
          <a:lstStyle/>
          <a:p>
            <a:fld id="{1A5F77D0-C28E-4573-88F0-0A30FF98888E}" type="datetime1">
              <a:rPr lang="en-US" smtClean="0"/>
              <a:t>12/14/25</a:t>
            </a:fld>
            <a:endParaRPr lang="en-US" dirty="0"/>
          </a:p>
        </p:txBody>
      </p:sp>
      <p:sp>
        <p:nvSpPr>
          <p:cNvPr id="4" name="Footer Placeholder 3">
            <a:extLst>
              <a:ext uri="{FF2B5EF4-FFF2-40B4-BE49-F238E27FC236}">
                <a16:creationId xmlns:a16="http://schemas.microsoft.com/office/drawing/2014/main" id="{5446E4B5-B423-4137-0255-D68BAC85BE95}"/>
              </a:ext>
            </a:extLst>
          </p:cNvPr>
          <p:cNvSpPr>
            <a:spLocks noGrp="1"/>
          </p:cNvSpPr>
          <p:nvPr>
            <p:ph type="ftr" sz="quarter" idx="16"/>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79FEC5A8-0DCB-9EEB-83E2-0411804C543D}"/>
              </a:ext>
            </a:extLst>
          </p:cNvPr>
          <p:cNvSpPr>
            <a:spLocks noGrp="1"/>
          </p:cNvSpPr>
          <p:nvPr>
            <p:ph type="sldNum" sz="quarter" idx="17"/>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663590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Picture 16">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091732" y="0"/>
            <a:ext cx="4100267" cy="6858000"/>
          </a:xfrm>
          <a:blipFill dpi="0" rotWithShape="1">
            <a:blip r:embed="rId2">
              <a:alphaModFix amt="70000"/>
            </a:blip>
            <a:srcRect/>
            <a:stretch>
              <a:fillRect/>
            </a:stretch>
          </a:blipFill>
        </p:spPr>
        <p:txBody>
          <a:bodyPr vert="horz" lIns="91440" tIns="45720" rIns="91440" bIns="45720" rtlCol="0">
            <a:normAutofit/>
          </a:bodyPr>
          <a:lstStyle>
            <a:lvl1pPr marL="0" indent="0">
              <a:buFont typeface="Arial" panose="020B0604020202020204" pitchFamily="34" charset="0"/>
              <a:buNone/>
              <a:defRPr lang="en-US"/>
            </a:lvl1pPr>
          </a:lstStyle>
          <a:p>
            <a:pPr lvl="0"/>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320040"/>
            <a:ext cx="8400908" cy="1261872"/>
          </a:xfrm>
        </p:spPr>
        <p:txBody>
          <a:bodyPr anchor="b">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12647" y="1728870"/>
            <a:ext cx="6858000" cy="463535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B445D377-13FB-4841-FF6E-B9BD15CCC94D}"/>
              </a:ext>
            </a:extLst>
          </p:cNvPr>
          <p:cNvSpPr>
            <a:spLocks noGrp="1"/>
          </p:cNvSpPr>
          <p:nvPr>
            <p:ph type="dt" sz="half" idx="15"/>
          </p:nvPr>
        </p:nvSpPr>
        <p:spPr/>
        <p:txBody>
          <a:bodyPr/>
          <a:lstStyle/>
          <a:p>
            <a:fld id="{D291CE83-67BA-4B15-B48A-7DC5C0636664}" type="datetime1">
              <a:rPr lang="en-US" smtClean="0"/>
              <a:t>12/14/25</a:t>
            </a:fld>
            <a:endParaRPr lang="en-US" dirty="0"/>
          </a:p>
        </p:txBody>
      </p:sp>
      <p:sp>
        <p:nvSpPr>
          <p:cNvPr id="5" name="Footer Placeholder 4">
            <a:extLst>
              <a:ext uri="{FF2B5EF4-FFF2-40B4-BE49-F238E27FC236}">
                <a16:creationId xmlns:a16="http://schemas.microsoft.com/office/drawing/2014/main" id="{C0E58E07-B079-D675-1C8D-4728A21EA972}"/>
              </a:ext>
            </a:extLst>
          </p:cNvPr>
          <p:cNvSpPr>
            <a:spLocks noGrp="1"/>
          </p:cNvSpPr>
          <p:nvPr>
            <p:ph type="ftr" sz="quarter" idx="16"/>
          </p:nvPr>
        </p:nvSpPr>
        <p:spPr>
          <a:xfrm>
            <a:off x="4275493" y="6453002"/>
            <a:ext cx="2805405" cy="365125"/>
          </a:xfrm>
        </p:spPr>
        <p:txBody>
          <a:bodyPr/>
          <a:lstStyle/>
          <a:p>
            <a:r>
              <a:rPr lang="en-US" dirty="0"/>
              <a:t>Sample Footer Text</a:t>
            </a:r>
          </a:p>
        </p:txBody>
      </p:sp>
      <p:sp>
        <p:nvSpPr>
          <p:cNvPr id="6" name="Slide Number Placeholder 5">
            <a:extLst>
              <a:ext uri="{FF2B5EF4-FFF2-40B4-BE49-F238E27FC236}">
                <a16:creationId xmlns:a16="http://schemas.microsoft.com/office/drawing/2014/main" id="{EB0DC5B2-0CA1-6496-FDE3-6FA015A4EE36}"/>
              </a:ext>
            </a:extLst>
          </p:cNvPr>
          <p:cNvSpPr>
            <a:spLocks noGrp="1"/>
          </p:cNvSpPr>
          <p:nvPr>
            <p:ph type="sldNum" sz="quarter" idx="17"/>
          </p:nvPr>
        </p:nvSpPr>
        <p:spPr>
          <a:xfrm>
            <a:off x="7109926" y="6453002"/>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9956060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ith Picture 17">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546804" y="2427156"/>
            <a:ext cx="4186010" cy="3905381"/>
          </a:xfrm>
          <a:blipFill>
            <a:blip r:embed="rId2">
              <a:alphaModFix amt="70000"/>
            </a:blip>
            <a:stretch>
              <a:fillRect l="-718" r="1"/>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1" y="548638"/>
            <a:ext cx="5111021" cy="2492735"/>
          </a:xfrm>
        </p:spPr>
        <p:txBody>
          <a:bodyPr anchor="t" anchorCtr="0">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E73FE0C-303A-49D2-B22C-9FE8AE7D9EF1}"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8203969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with Picture 18">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546803" y="2295144"/>
            <a:ext cx="3085185" cy="4041648"/>
          </a:xfrm>
          <a:blipFill>
            <a:blip r:embed="rId2">
              <a:alphaModFix amt="70000"/>
            </a:blip>
            <a:stretch>
              <a:fillRect l="-974" r="1"/>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549274"/>
            <a:ext cx="4023360" cy="2743200"/>
          </a:xfrm>
        </p:spPr>
        <p:txBody>
          <a:bodyPr anchor="t" anchorCtr="0">
            <a:noAutofit/>
          </a:bodyPr>
          <a:lstStyle>
            <a:lvl1pPr>
              <a:defRPr sz="4000">
                <a:solidFill>
                  <a:schemeClr val="bg1"/>
                </a:solidFill>
                <a:highlight>
                  <a:srgbClr val="000000"/>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016500" y="549275"/>
            <a:ext cx="6561138" cy="5759450"/>
          </a:xfrm>
        </p:spPr>
        <p:txBody>
          <a:bodyP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D73859A7-84EB-4384-87AF-59CC16704CF8}"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8929476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with Picture 19">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CBFB767-CAF2-628B-7675-91B983B225CB}"/>
              </a:ext>
            </a:extLst>
          </p:cNvPr>
          <p:cNvSpPr>
            <a:spLocks noGrp="1"/>
          </p:cNvSpPr>
          <p:nvPr>
            <p:ph type="pic" sz="quarter" idx="13" hasCustomPrompt="1"/>
          </p:nvPr>
        </p:nvSpPr>
        <p:spPr>
          <a:xfrm>
            <a:off x="0" y="0"/>
            <a:ext cx="10172699" cy="5067300"/>
          </a:xfrm>
          <a:blipFill dpi="0" rotWithShape="1">
            <a:blip r:embed="rId2">
              <a:alphaModFix amt="70000"/>
            </a:blip>
            <a:srcRect/>
            <a:stretch>
              <a:fillRect/>
            </a:stretch>
          </a:blipFill>
        </p:spPr>
        <p:txBody>
          <a:bodyPr vert="horz" lIns="91440" tIns="45720" rIns="91440" bIns="45720" rtlCol="0">
            <a:normAutofit/>
          </a:bodyPr>
          <a:lstStyle>
            <a:lvl1pPr marL="0" indent="0">
              <a:buFont typeface="Arial" panose="020B0604020202020204" pitchFamily="34" charset="0"/>
              <a:buNone/>
              <a:defRPr lang="en-US"/>
            </a:lvl1pPr>
          </a:lstStyle>
          <a:p>
            <a:pPr lvl="0"/>
            <a:r>
              <a:rPr lang="en-US" dirty="0"/>
              <a:t> </a:t>
            </a:r>
          </a:p>
        </p:txBody>
      </p:sp>
      <p:sp>
        <p:nvSpPr>
          <p:cNvPr id="2" name="Title 1">
            <a:extLst>
              <a:ext uri="{FF2B5EF4-FFF2-40B4-BE49-F238E27FC236}">
                <a16:creationId xmlns:a16="http://schemas.microsoft.com/office/drawing/2014/main" id="{9B0FF197-4D72-4945-8068-57D52018E6C9}"/>
              </a:ext>
            </a:extLst>
          </p:cNvPr>
          <p:cNvSpPr>
            <a:spLocks noGrp="1"/>
          </p:cNvSpPr>
          <p:nvPr>
            <p:ph type="title"/>
          </p:nvPr>
        </p:nvSpPr>
        <p:spPr>
          <a:xfrm>
            <a:off x="6096000" y="914399"/>
            <a:ext cx="5448300" cy="3117553"/>
          </a:xfrm>
        </p:spPr>
        <p:txBody>
          <a:bodyPr anchor="t">
            <a:normAutofit/>
          </a:bodyPr>
          <a:lstStyle>
            <a:lvl1pPr algn="r">
              <a:defRPr sz="4000">
                <a:solidFill>
                  <a:schemeClr val="bg1"/>
                </a:solidFill>
                <a:highlight>
                  <a:srgbClr val="000000"/>
                </a:highligh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8C81FA8-039D-4BAF-8AAB-7B6616AFEEC6}"/>
              </a:ext>
            </a:extLst>
          </p:cNvPr>
          <p:cNvSpPr>
            <a:spLocks noGrp="1"/>
          </p:cNvSpPr>
          <p:nvPr>
            <p:ph idx="1"/>
          </p:nvPr>
        </p:nvSpPr>
        <p:spPr>
          <a:xfrm>
            <a:off x="1981201" y="5560042"/>
            <a:ext cx="8271878" cy="542344"/>
          </a:xfrm>
        </p:spPr>
        <p:txBody>
          <a:bodyPr/>
          <a:lstStyle>
            <a:lvl1pPr marL="0" indent="0" algn="r">
              <a:buNone/>
              <a:defRPr lang="en-US" sz="2000" kern="1200" dirty="0">
                <a:solidFill>
                  <a:schemeClr val="tx1"/>
                </a:solidFill>
                <a:effectLst/>
                <a:latin typeface="+mn-lt"/>
                <a:ea typeface="+mn-ea"/>
                <a:cs typeface="+mn-cs"/>
              </a:defRPr>
            </a:lvl1pPr>
            <a:lvl2pPr algn="r">
              <a:defRPr/>
            </a:lvl2pPr>
            <a:lvl3pPr algn="r">
              <a:defRPr/>
            </a:lvl3pPr>
            <a:lvl4pPr algn="r">
              <a:defRPr/>
            </a:lvl4pPr>
            <a:lvl5pPr algn="r">
              <a:defRPr/>
            </a:lvl5pPr>
          </a:lstStyle>
          <a:p>
            <a:pPr lvl="0"/>
            <a:r>
              <a:rPr lang="en-US" dirty="0"/>
              <a:t>Click to edit Master text styles</a:t>
            </a:r>
          </a:p>
        </p:txBody>
      </p:sp>
      <p:sp>
        <p:nvSpPr>
          <p:cNvPr id="4" name="Date Placeholder 3">
            <a:extLst>
              <a:ext uri="{FF2B5EF4-FFF2-40B4-BE49-F238E27FC236}">
                <a16:creationId xmlns:a16="http://schemas.microsoft.com/office/drawing/2014/main" id="{7727357F-46A1-493A-A5E4-1D7FAE5B9960}"/>
              </a:ext>
            </a:extLst>
          </p:cNvPr>
          <p:cNvSpPr>
            <a:spLocks noGrp="1"/>
          </p:cNvSpPr>
          <p:nvPr>
            <p:ph type="dt" sz="half" idx="10"/>
          </p:nvPr>
        </p:nvSpPr>
        <p:spPr/>
        <p:txBody>
          <a:bodyPr/>
          <a:lstStyle/>
          <a:p>
            <a:fld id="{09E58DE0-2D5A-4C5D-BB9F-60B17AEDD2D8}" type="datetimeFigureOut">
              <a:rPr lang="en-US" smtClean="0"/>
              <a:t>12/14/25</a:t>
            </a:fld>
            <a:endParaRPr lang="en-US" dirty="0"/>
          </a:p>
        </p:txBody>
      </p:sp>
      <p:sp>
        <p:nvSpPr>
          <p:cNvPr id="5" name="Footer Placeholder 4">
            <a:extLst>
              <a:ext uri="{FF2B5EF4-FFF2-40B4-BE49-F238E27FC236}">
                <a16:creationId xmlns:a16="http://schemas.microsoft.com/office/drawing/2014/main" id="{C57277BC-26F9-4B14-A2DC-C7575C5A639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7BC3FF-EE25-45FB-A7A8-AAA522F70748}"/>
              </a:ext>
            </a:extLst>
          </p:cNvPr>
          <p:cNvSpPr>
            <a:spLocks noGrp="1"/>
          </p:cNvSpPr>
          <p:nvPr>
            <p:ph type="sldNum" sz="quarter" idx="12"/>
          </p:nvPr>
        </p:nvSpPr>
        <p:spPr/>
        <p:txBody>
          <a:bodyPr/>
          <a:lstStyle/>
          <a:p>
            <a:fld id="{B37E107C-2248-4498-B52C-AA96C672919A}" type="slidenum">
              <a:rPr lang="en-US" smtClean="0"/>
              <a:t>‹#›</a:t>
            </a:fld>
            <a:endParaRPr lang="en-US" dirty="0"/>
          </a:p>
        </p:txBody>
      </p:sp>
    </p:spTree>
    <p:extLst>
      <p:ext uri="{BB962C8B-B14F-4D97-AF65-F5344CB8AC3E}">
        <p14:creationId xmlns:p14="http://schemas.microsoft.com/office/powerpoint/2010/main" val="1950657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with Picture 20">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CBFB767-CAF2-628B-7675-91B983B225CB}"/>
              </a:ext>
            </a:extLst>
          </p:cNvPr>
          <p:cNvSpPr>
            <a:spLocks noGrp="1"/>
          </p:cNvSpPr>
          <p:nvPr>
            <p:ph type="pic" sz="quarter" idx="13" hasCustomPrompt="1"/>
          </p:nvPr>
        </p:nvSpPr>
        <p:spPr>
          <a:xfrm>
            <a:off x="0" y="0"/>
            <a:ext cx="4076700" cy="4193427"/>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2" name="Title 1">
            <a:extLst>
              <a:ext uri="{FF2B5EF4-FFF2-40B4-BE49-F238E27FC236}">
                <a16:creationId xmlns:a16="http://schemas.microsoft.com/office/drawing/2014/main" id="{9B0FF197-4D72-4945-8068-57D52018E6C9}"/>
              </a:ext>
            </a:extLst>
          </p:cNvPr>
          <p:cNvSpPr>
            <a:spLocks noGrp="1"/>
          </p:cNvSpPr>
          <p:nvPr>
            <p:ph type="title"/>
          </p:nvPr>
        </p:nvSpPr>
        <p:spPr>
          <a:xfrm>
            <a:off x="660591" y="3786474"/>
            <a:ext cx="4169890" cy="1614008"/>
          </a:xfrm>
        </p:spPr>
        <p:txBody>
          <a:bodyPr anchor="t">
            <a:noAutofit/>
          </a:bodyPr>
          <a:lstStyle>
            <a:lvl1pPr algn="r">
              <a:defRPr sz="4000">
                <a:solidFill>
                  <a:schemeClr val="bg1"/>
                </a:solidFill>
                <a:highlight>
                  <a:srgbClr val="000000"/>
                </a:highlight>
              </a:defRPr>
            </a:lvl1pPr>
          </a:lstStyle>
          <a:p>
            <a:r>
              <a:rPr lang="en-US"/>
              <a:t>Click to edit Master title style</a:t>
            </a:r>
            <a:endParaRPr lang="en-US" dirty="0"/>
          </a:p>
        </p:txBody>
      </p:sp>
      <p:sp>
        <p:nvSpPr>
          <p:cNvPr id="8" name="Content Placeholder 2">
            <a:extLst>
              <a:ext uri="{FF2B5EF4-FFF2-40B4-BE49-F238E27FC236}">
                <a16:creationId xmlns:a16="http://schemas.microsoft.com/office/drawing/2014/main" id="{A40C7A95-E12A-CD85-629E-0A9E34DCE380}"/>
              </a:ext>
            </a:extLst>
          </p:cNvPr>
          <p:cNvSpPr>
            <a:spLocks noGrp="1"/>
          </p:cNvSpPr>
          <p:nvPr>
            <p:ph idx="1"/>
          </p:nvPr>
        </p:nvSpPr>
        <p:spPr>
          <a:xfrm>
            <a:off x="5499291" y="914400"/>
            <a:ext cx="5773936" cy="5029200"/>
          </a:xfrm>
        </p:spPr>
        <p:txBody>
          <a:bodyPr>
            <a:norm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27357F-46A1-493A-A5E4-1D7FAE5B9960}"/>
              </a:ext>
            </a:extLst>
          </p:cNvPr>
          <p:cNvSpPr>
            <a:spLocks noGrp="1"/>
          </p:cNvSpPr>
          <p:nvPr>
            <p:ph type="dt" sz="half" idx="10"/>
          </p:nvPr>
        </p:nvSpPr>
        <p:spPr/>
        <p:txBody>
          <a:bodyPr/>
          <a:lstStyle/>
          <a:p>
            <a:fld id="{09E58DE0-2D5A-4C5D-BB9F-60B17AEDD2D8}" type="datetimeFigureOut">
              <a:rPr lang="en-US" smtClean="0"/>
              <a:t>12/14/25</a:t>
            </a:fld>
            <a:endParaRPr lang="en-US" dirty="0"/>
          </a:p>
        </p:txBody>
      </p:sp>
      <p:sp>
        <p:nvSpPr>
          <p:cNvPr id="5" name="Footer Placeholder 4">
            <a:extLst>
              <a:ext uri="{FF2B5EF4-FFF2-40B4-BE49-F238E27FC236}">
                <a16:creationId xmlns:a16="http://schemas.microsoft.com/office/drawing/2014/main" id="{C57277BC-26F9-4B14-A2DC-C7575C5A639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7BC3FF-EE25-45FB-A7A8-AAA522F70748}"/>
              </a:ext>
            </a:extLst>
          </p:cNvPr>
          <p:cNvSpPr>
            <a:spLocks noGrp="1"/>
          </p:cNvSpPr>
          <p:nvPr>
            <p:ph type="sldNum" sz="quarter" idx="12"/>
          </p:nvPr>
        </p:nvSpPr>
        <p:spPr/>
        <p:txBody>
          <a:bodyPr/>
          <a:lstStyle/>
          <a:p>
            <a:fld id="{B37E107C-2248-4498-B52C-AA96C672919A}" type="slidenum">
              <a:rPr lang="en-US" smtClean="0"/>
              <a:t>‹#›</a:t>
            </a:fld>
            <a:endParaRPr lang="en-US" dirty="0"/>
          </a:p>
        </p:txBody>
      </p:sp>
    </p:spTree>
    <p:extLst>
      <p:ext uri="{BB962C8B-B14F-4D97-AF65-F5344CB8AC3E}">
        <p14:creationId xmlns:p14="http://schemas.microsoft.com/office/powerpoint/2010/main" val="35433668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with Picture 2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CBFB767-CAF2-628B-7675-91B983B225CB}"/>
              </a:ext>
            </a:extLst>
          </p:cNvPr>
          <p:cNvSpPr>
            <a:spLocks noGrp="1"/>
          </p:cNvSpPr>
          <p:nvPr>
            <p:ph type="pic" sz="quarter" idx="13" hasCustomPrompt="1"/>
          </p:nvPr>
        </p:nvSpPr>
        <p:spPr>
          <a:xfrm>
            <a:off x="-1" y="0"/>
            <a:ext cx="8115299"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7" name="Title 6">
            <a:extLst>
              <a:ext uri="{FF2B5EF4-FFF2-40B4-BE49-F238E27FC236}">
                <a16:creationId xmlns:a16="http://schemas.microsoft.com/office/drawing/2014/main" id="{C34B03A4-39B7-F5C1-D964-CA069C0F716B}"/>
              </a:ext>
            </a:extLst>
          </p:cNvPr>
          <p:cNvSpPr>
            <a:spLocks noGrp="1"/>
          </p:cNvSpPr>
          <p:nvPr>
            <p:ph type="title"/>
          </p:nvPr>
        </p:nvSpPr>
        <p:spPr>
          <a:xfrm>
            <a:off x="647701" y="647698"/>
            <a:ext cx="4225166" cy="2420757"/>
          </a:xfrm>
        </p:spPr>
        <p:txBody>
          <a:bodyPr/>
          <a:lstStyle>
            <a:lvl1pPr>
              <a:defRPr>
                <a:solidFill>
                  <a:schemeClr val="bg1"/>
                </a:solidFill>
                <a:highlight>
                  <a:srgbClr val="000000"/>
                </a:highlight>
              </a:defRPr>
            </a:lvl1pPr>
          </a:lstStyle>
          <a:p>
            <a:r>
              <a:rPr lang="en-US" dirty="0"/>
              <a:t>Click to edit Master title style</a:t>
            </a:r>
          </a:p>
        </p:txBody>
      </p:sp>
      <p:sp>
        <p:nvSpPr>
          <p:cNvPr id="8" name="Content Placeholder 2">
            <a:extLst>
              <a:ext uri="{FF2B5EF4-FFF2-40B4-BE49-F238E27FC236}">
                <a16:creationId xmlns:a16="http://schemas.microsoft.com/office/drawing/2014/main" id="{A40C7A95-E12A-CD85-629E-0A9E34DCE380}"/>
              </a:ext>
            </a:extLst>
          </p:cNvPr>
          <p:cNvSpPr>
            <a:spLocks noGrp="1"/>
          </p:cNvSpPr>
          <p:nvPr>
            <p:ph idx="1"/>
          </p:nvPr>
        </p:nvSpPr>
        <p:spPr>
          <a:xfrm>
            <a:off x="8854931" y="647699"/>
            <a:ext cx="2689367" cy="5562599"/>
          </a:xfrm>
        </p:spPr>
        <p:txBody>
          <a:bodyPr>
            <a:normAutofit/>
          </a:bodyPr>
          <a:lstStyle>
            <a:lvl1pPr marL="342900" indent="-342900">
              <a:buFont typeface="Arial" panose="020B0604020202020204" pitchFamily="34" charset="0"/>
              <a:buChar char="•"/>
              <a:defRPr/>
            </a:lvl1pPr>
            <a:lvl2pPr marL="514350" indent="-285750">
              <a:buFont typeface="Arial" panose="020B0604020202020204" pitchFamily="34" charset="0"/>
              <a:buChar char="•"/>
              <a:defRPr/>
            </a:lvl2pPr>
            <a:lvl3pPr marL="742950" indent="-285750">
              <a:buFont typeface="Arial" panose="020B0604020202020204" pitchFamily="34" charset="0"/>
              <a:buChar char="•"/>
              <a:defRPr/>
            </a:lvl3pPr>
            <a:lvl4pPr marL="971550" indent="-285750">
              <a:buFont typeface="Arial" panose="020B0604020202020204" pitchFamily="34" charset="0"/>
              <a:buChar char="•"/>
              <a:defRPr/>
            </a:lvl4pPr>
            <a:lvl5pPr marL="1085850" indent="-17145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27357F-46A1-493A-A5E4-1D7FAE5B9960}"/>
              </a:ext>
            </a:extLst>
          </p:cNvPr>
          <p:cNvSpPr>
            <a:spLocks noGrp="1"/>
          </p:cNvSpPr>
          <p:nvPr>
            <p:ph type="dt" sz="half" idx="10"/>
          </p:nvPr>
        </p:nvSpPr>
        <p:spPr/>
        <p:txBody>
          <a:bodyPr/>
          <a:lstStyle/>
          <a:p>
            <a:fld id="{09E58DE0-2D5A-4C5D-BB9F-60B17AEDD2D8}" type="datetimeFigureOut">
              <a:rPr lang="en-US" smtClean="0"/>
              <a:t>12/14/25</a:t>
            </a:fld>
            <a:endParaRPr lang="en-US" dirty="0"/>
          </a:p>
        </p:txBody>
      </p:sp>
      <p:sp>
        <p:nvSpPr>
          <p:cNvPr id="5" name="Footer Placeholder 4">
            <a:extLst>
              <a:ext uri="{FF2B5EF4-FFF2-40B4-BE49-F238E27FC236}">
                <a16:creationId xmlns:a16="http://schemas.microsoft.com/office/drawing/2014/main" id="{C57277BC-26F9-4B14-A2DC-C7575C5A639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7BC3FF-EE25-45FB-A7A8-AAA522F70748}"/>
              </a:ext>
            </a:extLst>
          </p:cNvPr>
          <p:cNvSpPr>
            <a:spLocks noGrp="1"/>
          </p:cNvSpPr>
          <p:nvPr>
            <p:ph type="sldNum" sz="quarter" idx="12"/>
          </p:nvPr>
        </p:nvSpPr>
        <p:spPr/>
        <p:txBody>
          <a:bodyPr/>
          <a:lstStyle/>
          <a:p>
            <a:fld id="{B37E107C-2248-4498-B52C-AA96C672919A}" type="slidenum">
              <a:rPr lang="en-US" smtClean="0"/>
              <a:t>‹#›</a:t>
            </a:fld>
            <a:endParaRPr lang="en-US" dirty="0"/>
          </a:p>
        </p:txBody>
      </p:sp>
    </p:spTree>
    <p:extLst>
      <p:ext uri="{BB962C8B-B14F-4D97-AF65-F5344CB8AC3E}">
        <p14:creationId xmlns:p14="http://schemas.microsoft.com/office/powerpoint/2010/main" val="19107829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with Picture 22">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CBFB767-CAF2-628B-7675-91B983B225CB}"/>
              </a:ext>
            </a:extLst>
          </p:cNvPr>
          <p:cNvSpPr>
            <a:spLocks noGrp="1"/>
          </p:cNvSpPr>
          <p:nvPr>
            <p:ph type="pic" sz="quarter" idx="13" hasCustomPrompt="1"/>
          </p:nvPr>
        </p:nvSpPr>
        <p:spPr>
          <a:xfrm>
            <a:off x="1981200" y="0"/>
            <a:ext cx="10210798" cy="5067300"/>
          </a:xfrm>
          <a:blipFill dpi="0" rotWithShape="1">
            <a:blip r:embed="rId2">
              <a:alphaModFix amt="70000"/>
            </a:blip>
            <a:srcRect/>
            <a:stretch>
              <a:fillRect/>
            </a:stretch>
          </a:blipFill>
        </p:spPr>
        <p:txBody>
          <a:bodyPr/>
          <a:lstStyle>
            <a:lvl1pPr marL="0" indent="0">
              <a:buFont typeface="Arial" panose="020B0604020202020204" pitchFamily="34" charset="0"/>
              <a:buNone/>
              <a:defRPr/>
            </a:lvl1pPr>
          </a:lstStyle>
          <a:p>
            <a:r>
              <a:rPr lang="en-US" dirty="0"/>
              <a:t> </a:t>
            </a:r>
          </a:p>
        </p:txBody>
      </p:sp>
      <p:sp>
        <p:nvSpPr>
          <p:cNvPr id="8" name="Title 7">
            <a:extLst>
              <a:ext uri="{FF2B5EF4-FFF2-40B4-BE49-F238E27FC236}">
                <a16:creationId xmlns:a16="http://schemas.microsoft.com/office/drawing/2014/main" id="{1B520403-BDFD-00AF-7685-E3C2366A63ED}"/>
              </a:ext>
            </a:extLst>
          </p:cNvPr>
          <p:cNvSpPr>
            <a:spLocks noGrp="1"/>
          </p:cNvSpPr>
          <p:nvPr>
            <p:ph type="title"/>
          </p:nvPr>
        </p:nvSpPr>
        <p:spPr>
          <a:xfrm>
            <a:off x="914400" y="647700"/>
            <a:ext cx="5181600" cy="2595563"/>
          </a:xfrm>
        </p:spPr>
        <p:txBody>
          <a:bodyPr/>
          <a:lstStyle>
            <a:lvl1pPr>
              <a:defRPr>
                <a:solidFill>
                  <a:schemeClr val="bg1"/>
                </a:solidFill>
                <a:highlight>
                  <a:srgbClr val="000000"/>
                </a:highlight>
              </a:defRPr>
            </a:lvl1pPr>
          </a:lstStyle>
          <a:p>
            <a:r>
              <a:rPr lang="en-US" dirty="0"/>
              <a:t>Click to edit Master title style</a:t>
            </a:r>
          </a:p>
        </p:txBody>
      </p:sp>
      <p:sp>
        <p:nvSpPr>
          <p:cNvPr id="11" name="Content Placeholder 10">
            <a:extLst>
              <a:ext uri="{FF2B5EF4-FFF2-40B4-BE49-F238E27FC236}">
                <a16:creationId xmlns:a16="http://schemas.microsoft.com/office/drawing/2014/main" id="{D1DFE5C8-DAB2-CA31-6958-050610D77ADF}"/>
              </a:ext>
            </a:extLst>
          </p:cNvPr>
          <p:cNvSpPr>
            <a:spLocks noGrp="1"/>
          </p:cNvSpPr>
          <p:nvPr>
            <p:ph sz="quarter" idx="14"/>
          </p:nvPr>
        </p:nvSpPr>
        <p:spPr>
          <a:xfrm>
            <a:off x="1893888" y="5559425"/>
            <a:ext cx="8278812" cy="650875"/>
          </a:xfrm>
        </p:spPr>
        <p:txBody>
          <a:bodyPr>
            <a:normAutofit/>
          </a:bodyPr>
          <a:lstStyle>
            <a:lvl1pPr marL="0" indent="0">
              <a:buNone/>
              <a:defRPr sz="2000"/>
            </a:lvl1pPr>
          </a:lstStyle>
          <a:p>
            <a:pPr lvl="0"/>
            <a:r>
              <a:rPr lang="en-US" dirty="0"/>
              <a:t>Click to edit Master text styles</a:t>
            </a:r>
          </a:p>
        </p:txBody>
      </p:sp>
      <p:sp>
        <p:nvSpPr>
          <p:cNvPr id="4" name="Date Placeholder 3">
            <a:extLst>
              <a:ext uri="{FF2B5EF4-FFF2-40B4-BE49-F238E27FC236}">
                <a16:creationId xmlns:a16="http://schemas.microsoft.com/office/drawing/2014/main" id="{7727357F-46A1-493A-A5E4-1D7FAE5B9960}"/>
              </a:ext>
            </a:extLst>
          </p:cNvPr>
          <p:cNvSpPr>
            <a:spLocks noGrp="1"/>
          </p:cNvSpPr>
          <p:nvPr>
            <p:ph type="dt" sz="half" idx="10"/>
          </p:nvPr>
        </p:nvSpPr>
        <p:spPr/>
        <p:txBody>
          <a:bodyPr/>
          <a:lstStyle/>
          <a:p>
            <a:fld id="{09E58DE0-2D5A-4C5D-BB9F-60B17AEDD2D8}" type="datetimeFigureOut">
              <a:rPr lang="en-US" smtClean="0"/>
              <a:t>12/14/25</a:t>
            </a:fld>
            <a:endParaRPr lang="en-US" dirty="0"/>
          </a:p>
        </p:txBody>
      </p:sp>
      <p:sp>
        <p:nvSpPr>
          <p:cNvPr id="5" name="Footer Placeholder 4">
            <a:extLst>
              <a:ext uri="{FF2B5EF4-FFF2-40B4-BE49-F238E27FC236}">
                <a16:creationId xmlns:a16="http://schemas.microsoft.com/office/drawing/2014/main" id="{C57277BC-26F9-4B14-A2DC-C7575C5A639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7BC3FF-EE25-45FB-A7A8-AAA522F70748}"/>
              </a:ext>
            </a:extLst>
          </p:cNvPr>
          <p:cNvSpPr>
            <a:spLocks noGrp="1"/>
          </p:cNvSpPr>
          <p:nvPr>
            <p:ph type="sldNum" sz="quarter" idx="12"/>
          </p:nvPr>
        </p:nvSpPr>
        <p:spPr/>
        <p:txBody>
          <a:bodyPr/>
          <a:lstStyle/>
          <a:p>
            <a:fld id="{B37E107C-2248-4498-B52C-AA96C672919A}" type="slidenum">
              <a:rPr lang="en-US" smtClean="0"/>
              <a:t>‹#›</a:t>
            </a:fld>
            <a:endParaRPr lang="en-US" dirty="0"/>
          </a:p>
        </p:txBody>
      </p:sp>
    </p:spTree>
    <p:extLst>
      <p:ext uri="{BB962C8B-B14F-4D97-AF65-F5344CB8AC3E}">
        <p14:creationId xmlns:p14="http://schemas.microsoft.com/office/powerpoint/2010/main" val="32953861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with Picture 23">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CBFB767-CAF2-628B-7675-91B983B225CB}"/>
              </a:ext>
            </a:extLst>
          </p:cNvPr>
          <p:cNvSpPr>
            <a:spLocks noGrp="1"/>
          </p:cNvSpPr>
          <p:nvPr>
            <p:ph type="pic" sz="quarter" idx="13" hasCustomPrompt="1"/>
          </p:nvPr>
        </p:nvSpPr>
        <p:spPr>
          <a:xfrm>
            <a:off x="0" y="0"/>
            <a:ext cx="12192000" cy="4193427"/>
          </a:xfrm>
          <a:blipFill dpi="0" rotWithShape="1">
            <a:blip r:embed="rId2">
              <a:alphaModFix amt="70000"/>
            </a:blip>
            <a:srcRect/>
            <a:stretch>
              <a:fillRect/>
            </a:stretch>
          </a:blipFill>
        </p:spPr>
        <p:txBody>
          <a:bodyPr/>
          <a:lstStyle>
            <a:lvl1pPr marL="0" indent="0">
              <a:buFont typeface="Arial" panose="020B0604020202020204" pitchFamily="34" charset="0"/>
              <a:buNone/>
              <a:defRPr/>
            </a:lvl1pPr>
          </a:lstStyle>
          <a:p>
            <a:r>
              <a:rPr lang="en-US" dirty="0"/>
              <a:t> </a:t>
            </a:r>
          </a:p>
        </p:txBody>
      </p:sp>
      <p:sp>
        <p:nvSpPr>
          <p:cNvPr id="7" name="Title 6">
            <a:extLst>
              <a:ext uri="{FF2B5EF4-FFF2-40B4-BE49-F238E27FC236}">
                <a16:creationId xmlns:a16="http://schemas.microsoft.com/office/drawing/2014/main" id="{4A48BCDE-4694-0B11-3F5D-030F758E59D0}"/>
              </a:ext>
            </a:extLst>
          </p:cNvPr>
          <p:cNvSpPr>
            <a:spLocks noGrp="1"/>
          </p:cNvSpPr>
          <p:nvPr>
            <p:ph type="title"/>
          </p:nvPr>
        </p:nvSpPr>
        <p:spPr>
          <a:xfrm>
            <a:off x="652372" y="1712200"/>
            <a:ext cx="6019892" cy="1896956"/>
          </a:xfrm>
        </p:spPr>
        <p:txBody>
          <a:bodyPr/>
          <a:lstStyle>
            <a:lvl1pPr>
              <a:lnSpc>
                <a:spcPct val="90000"/>
              </a:lnSpc>
              <a:defRPr>
                <a:solidFill>
                  <a:schemeClr val="bg1"/>
                </a:solidFill>
                <a:highlight>
                  <a:srgbClr val="000000"/>
                </a:highlight>
              </a:defRPr>
            </a:lvl1pPr>
          </a:lstStyle>
          <a:p>
            <a:r>
              <a:rPr lang="en-US" dirty="0"/>
              <a:t>Click to edit Master title style</a:t>
            </a:r>
          </a:p>
        </p:txBody>
      </p:sp>
      <p:sp>
        <p:nvSpPr>
          <p:cNvPr id="9" name="Content Placeholder 2">
            <a:extLst>
              <a:ext uri="{FF2B5EF4-FFF2-40B4-BE49-F238E27FC236}">
                <a16:creationId xmlns:a16="http://schemas.microsoft.com/office/drawing/2014/main" id="{DE27908E-38A7-B900-61E8-3AB5DD08621C}"/>
              </a:ext>
            </a:extLst>
          </p:cNvPr>
          <p:cNvSpPr>
            <a:spLocks noGrp="1"/>
          </p:cNvSpPr>
          <p:nvPr>
            <p:ph idx="14"/>
          </p:nvPr>
        </p:nvSpPr>
        <p:spPr>
          <a:xfrm>
            <a:off x="6096000" y="4672013"/>
            <a:ext cx="5448300" cy="1538287"/>
          </a:xfrm>
        </p:spPr>
        <p:txBody>
          <a:bodyPr anchor="t">
            <a:normAutofit fontScale="85000" lnSpcReduction="10000"/>
          </a:bodyPr>
          <a:lstStyle/>
          <a:p>
            <a:pPr marL="0" lvl="0" indent="0" algn="r">
              <a:buNone/>
            </a:pPr>
            <a:r>
              <a:rPr lang="en-US" sz="2000"/>
              <a:t>Click to edit Master text styles</a:t>
            </a:r>
          </a:p>
        </p:txBody>
      </p:sp>
      <p:sp>
        <p:nvSpPr>
          <p:cNvPr id="4" name="Date Placeholder 3">
            <a:extLst>
              <a:ext uri="{FF2B5EF4-FFF2-40B4-BE49-F238E27FC236}">
                <a16:creationId xmlns:a16="http://schemas.microsoft.com/office/drawing/2014/main" id="{7727357F-46A1-493A-A5E4-1D7FAE5B9960}"/>
              </a:ext>
            </a:extLst>
          </p:cNvPr>
          <p:cNvSpPr>
            <a:spLocks noGrp="1"/>
          </p:cNvSpPr>
          <p:nvPr>
            <p:ph type="dt" sz="half" idx="10"/>
          </p:nvPr>
        </p:nvSpPr>
        <p:spPr/>
        <p:txBody>
          <a:bodyPr/>
          <a:lstStyle/>
          <a:p>
            <a:fld id="{09E58DE0-2D5A-4C5D-BB9F-60B17AEDD2D8}" type="datetimeFigureOut">
              <a:rPr lang="en-US" smtClean="0"/>
              <a:t>12/14/25</a:t>
            </a:fld>
            <a:endParaRPr lang="en-US" dirty="0"/>
          </a:p>
        </p:txBody>
      </p:sp>
      <p:sp>
        <p:nvSpPr>
          <p:cNvPr id="5" name="Footer Placeholder 4">
            <a:extLst>
              <a:ext uri="{FF2B5EF4-FFF2-40B4-BE49-F238E27FC236}">
                <a16:creationId xmlns:a16="http://schemas.microsoft.com/office/drawing/2014/main" id="{C57277BC-26F9-4B14-A2DC-C7575C5A639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07BC3FF-EE25-45FB-A7A8-AAA522F70748}"/>
              </a:ext>
            </a:extLst>
          </p:cNvPr>
          <p:cNvSpPr>
            <a:spLocks noGrp="1"/>
          </p:cNvSpPr>
          <p:nvPr>
            <p:ph type="sldNum" sz="quarter" idx="12"/>
          </p:nvPr>
        </p:nvSpPr>
        <p:spPr/>
        <p:txBody>
          <a:bodyPr/>
          <a:lstStyle/>
          <a:p>
            <a:fld id="{B37E107C-2248-4498-B52C-AA96C672919A}" type="slidenum">
              <a:rPr lang="en-US" smtClean="0"/>
              <a:t>‹#›</a:t>
            </a:fld>
            <a:endParaRPr lang="en-US" dirty="0"/>
          </a:p>
        </p:txBody>
      </p:sp>
    </p:spTree>
    <p:extLst>
      <p:ext uri="{BB962C8B-B14F-4D97-AF65-F5344CB8AC3E}">
        <p14:creationId xmlns:p14="http://schemas.microsoft.com/office/powerpoint/2010/main" val="4165206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icture 3">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5596128" y="0"/>
            <a:ext cx="6595872" cy="6858000"/>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8" name="Title 7">
            <a:extLst>
              <a:ext uri="{FF2B5EF4-FFF2-40B4-BE49-F238E27FC236}">
                <a16:creationId xmlns:a16="http://schemas.microsoft.com/office/drawing/2014/main" id="{CFCD2E37-9854-D80D-B906-C29C37FAACC5}"/>
              </a:ext>
            </a:extLst>
          </p:cNvPr>
          <p:cNvSpPr>
            <a:spLocks noGrp="1"/>
          </p:cNvSpPr>
          <p:nvPr>
            <p:ph type="title"/>
          </p:nvPr>
        </p:nvSpPr>
        <p:spPr>
          <a:xfrm>
            <a:off x="365758" y="411480"/>
            <a:ext cx="6309360" cy="3739896"/>
          </a:xfrm>
        </p:spPr>
        <p:txBody>
          <a:bodyPr>
            <a:normAutofit/>
          </a:bodyPr>
          <a:lstStyle>
            <a:lvl1pPr>
              <a:defRPr sz="5400">
                <a:solidFill>
                  <a:schemeClr val="bg1"/>
                </a:solidFill>
                <a:highlight>
                  <a:srgbClr val="000000"/>
                </a:highlight>
              </a:defRPr>
            </a:lvl1pPr>
          </a:lstStyle>
          <a:p>
            <a:r>
              <a:rPr lang="en-US" dirty="0"/>
              <a:t>Click to edit Master title style</a:t>
            </a:r>
          </a:p>
        </p:txBody>
      </p:sp>
      <p:sp>
        <p:nvSpPr>
          <p:cNvPr id="12" name="Text Placeholder 11">
            <a:extLst>
              <a:ext uri="{FF2B5EF4-FFF2-40B4-BE49-F238E27FC236}">
                <a16:creationId xmlns:a16="http://schemas.microsoft.com/office/drawing/2014/main" id="{927C0618-21FB-9390-740F-2734A4B2C28F}"/>
              </a:ext>
            </a:extLst>
          </p:cNvPr>
          <p:cNvSpPr>
            <a:spLocks noGrp="1"/>
          </p:cNvSpPr>
          <p:nvPr>
            <p:ph type="body" sz="quarter" idx="17"/>
          </p:nvPr>
        </p:nvSpPr>
        <p:spPr>
          <a:xfrm>
            <a:off x="365125" y="4873625"/>
            <a:ext cx="4206875" cy="1381125"/>
          </a:xfrm>
        </p:spPr>
        <p:txBody>
          <a:bodyPr anchor="b">
            <a:normAutofit/>
          </a:bodyPr>
          <a:lstStyle>
            <a:lvl1pPr marL="0" indent="0">
              <a:buNone/>
              <a:defRPr sz="1800"/>
            </a:lvl1pPr>
          </a:lstStyle>
          <a:p>
            <a:pPr lvl="0"/>
            <a:r>
              <a:rPr lang="en-US" dirty="0"/>
              <a:t>Click to edit Master text styles</a:t>
            </a:r>
          </a:p>
        </p:txBody>
      </p:sp>
      <p:sp>
        <p:nvSpPr>
          <p:cNvPr id="4" name="Date Placeholder 3">
            <a:extLst>
              <a:ext uri="{FF2B5EF4-FFF2-40B4-BE49-F238E27FC236}">
                <a16:creationId xmlns:a16="http://schemas.microsoft.com/office/drawing/2014/main" id="{6D9281F2-D41E-9A50-1809-3B8BE4C397CF}"/>
              </a:ext>
            </a:extLst>
          </p:cNvPr>
          <p:cNvSpPr>
            <a:spLocks noGrp="1"/>
          </p:cNvSpPr>
          <p:nvPr>
            <p:ph type="dt" sz="half" idx="14"/>
          </p:nvPr>
        </p:nvSpPr>
        <p:spPr>
          <a:xfrm>
            <a:off x="137160" y="6453002"/>
            <a:ext cx="914400" cy="365125"/>
          </a:xfrm>
        </p:spPr>
        <p:txBody>
          <a:bodyPr/>
          <a:lstStyle/>
          <a:p>
            <a:fld id="{D291CE83-67BA-4B15-B48A-7DC5C0636664}" type="datetime1">
              <a:rPr lang="en-US" smtClean="0"/>
              <a:t>12/14/25</a:t>
            </a:fld>
            <a:endParaRPr lang="en-US" dirty="0"/>
          </a:p>
        </p:txBody>
      </p:sp>
      <p:sp>
        <p:nvSpPr>
          <p:cNvPr id="5" name="Footer Placeholder 4">
            <a:extLst>
              <a:ext uri="{FF2B5EF4-FFF2-40B4-BE49-F238E27FC236}">
                <a16:creationId xmlns:a16="http://schemas.microsoft.com/office/drawing/2014/main" id="{E9E57431-3702-2B75-B5FF-84422A85DBDF}"/>
              </a:ext>
            </a:extLst>
          </p:cNvPr>
          <p:cNvSpPr>
            <a:spLocks noGrp="1"/>
          </p:cNvSpPr>
          <p:nvPr>
            <p:ph type="ftr" sz="quarter" idx="15"/>
          </p:nvPr>
        </p:nvSpPr>
        <p:spPr>
          <a:xfrm>
            <a:off x="2061086" y="6453002"/>
            <a:ext cx="2805405" cy="365125"/>
          </a:xfrm>
        </p:spPr>
        <p:txBody>
          <a:bodyPr/>
          <a:lstStyle/>
          <a:p>
            <a:r>
              <a:rPr lang="en-US" dirty="0"/>
              <a:t>Sample Footer Text</a:t>
            </a:r>
          </a:p>
        </p:txBody>
      </p:sp>
      <p:sp>
        <p:nvSpPr>
          <p:cNvPr id="6" name="Slide Number Placeholder 5">
            <a:extLst>
              <a:ext uri="{FF2B5EF4-FFF2-40B4-BE49-F238E27FC236}">
                <a16:creationId xmlns:a16="http://schemas.microsoft.com/office/drawing/2014/main" id="{5F43A420-FE13-2F4D-C208-338D8B00A6FC}"/>
              </a:ext>
            </a:extLst>
          </p:cNvPr>
          <p:cNvSpPr>
            <a:spLocks noGrp="1"/>
          </p:cNvSpPr>
          <p:nvPr>
            <p:ph type="sldNum" sz="quarter" idx="16"/>
          </p:nvPr>
        </p:nvSpPr>
        <p:spPr>
          <a:xfrm>
            <a:off x="4895519" y="6453002"/>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5797245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umber Lar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F8E65BD-66C5-5FF8-C229-BB94A762D9C5}"/>
              </a:ext>
            </a:extLst>
          </p:cNvPr>
          <p:cNvSpPr>
            <a:spLocks noGrp="1"/>
          </p:cNvSpPr>
          <p:nvPr>
            <p:ph type="title"/>
          </p:nvPr>
        </p:nvSpPr>
        <p:spPr>
          <a:xfrm>
            <a:off x="7166916" y="646438"/>
            <a:ext cx="4199074" cy="4641176"/>
          </a:xfrm>
        </p:spPr>
        <p:txBody>
          <a:bodyPr anchor="b">
            <a:normAutofit/>
          </a:bodyPr>
          <a:lstStyle>
            <a:lvl1pPr>
              <a:lnSpc>
                <a:spcPct val="120000"/>
              </a:lnSpc>
              <a:defRPr sz="2800" b="0" cap="none" spc="0" baseline="0">
                <a:latin typeface="+mn-lt"/>
              </a:defRPr>
            </a:lvl1pPr>
          </a:lstStyle>
          <a:p>
            <a:r>
              <a:rPr lang="en-US" dirty="0"/>
              <a:t>Click to edit Master title style</a:t>
            </a:r>
          </a:p>
        </p:txBody>
      </p:sp>
      <p:sp>
        <p:nvSpPr>
          <p:cNvPr id="11" name="Content Placeholder 10">
            <a:extLst>
              <a:ext uri="{FF2B5EF4-FFF2-40B4-BE49-F238E27FC236}">
                <a16:creationId xmlns:a16="http://schemas.microsoft.com/office/drawing/2014/main" id="{12A23D75-581D-5D22-B65B-6248EE148401}"/>
              </a:ext>
            </a:extLst>
          </p:cNvPr>
          <p:cNvSpPr>
            <a:spLocks noGrp="1"/>
          </p:cNvSpPr>
          <p:nvPr>
            <p:ph sz="quarter" idx="14" hasCustomPrompt="1"/>
          </p:nvPr>
        </p:nvSpPr>
        <p:spPr>
          <a:xfrm>
            <a:off x="539750" y="566739"/>
            <a:ext cx="6427788" cy="5668316"/>
          </a:xfrm>
        </p:spPr>
        <p:txBody>
          <a:bodyPr anchor="ctr">
            <a:normAutofit/>
          </a:bodyPr>
          <a:lstStyle>
            <a:lvl1pPr marL="0" indent="0">
              <a:lnSpc>
                <a:spcPct val="100000"/>
              </a:lnSpc>
              <a:buNone/>
              <a:defRPr sz="23200" b="1" spc="600" baseline="0">
                <a:solidFill>
                  <a:schemeClr val="bg1"/>
                </a:solidFill>
                <a:highlight>
                  <a:srgbClr val="000000"/>
                </a:highlight>
                <a:latin typeface="+mj-lt"/>
              </a:defRPr>
            </a:lvl1pPr>
          </a:lstStyle>
          <a:p>
            <a:pPr lvl="0"/>
            <a:r>
              <a:rPr lang="en-US" dirty="0"/>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E5AD3D17-73C9-402C-91E7-BA73E6829C50}"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3530930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umber Large 2">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6DA5FB0-3233-6F76-899A-A1958FBA86AB}"/>
              </a:ext>
            </a:extLst>
          </p:cNvPr>
          <p:cNvSpPr>
            <a:spLocks noGrp="1"/>
          </p:cNvSpPr>
          <p:nvPr>
            <p:ph type="title"/>
          </p:nvPr>
        </p:nvSpPr>
        <p:spPr>
          <a:xfrm>
            <a:off x="1935480" y="5120640"/>
            <a:ext cx="8321040" cy="1188720"/>
          </a:xfrm>
        </p:spPr>
        <p:txBody>
          <a:bodyPr>
            <a:normAutofit/>
          </a:bodyPr>
          <a:lstStyle>
            <a:lvl1pPr algn="ctr">
              <a:lnSpc>
                <a:spcPct val="120000"/>
              </a:lnSpc>
              <a:spcBef>
                <a:spcPts val="1000"/>
              </a:spcBef>
              <a:defRPr sz="2800" b="0" cap="none" spc="0" baseline="0">
                <a:latin typeface="+mn-lt"/>
              </a:defRPr>
            </a:lvl1pPr>
          </a:lstStyle>
          <a:p>
            <a:r>
              <a:rPr lang="en-US"/>
              <a:t>Click to edit Master title style</a:t>
            </a:r>
          </a:p>
        </p:txBody>
      </p:sp>
      <p:sp>
        <p:nvSpPr>
          <p:cNvPr id="7" name="Content Placeholder 7">
            <a:extLst>
              <a:ext uri="{FF2B5EF4-FFF2-40B4-BE49-F238E27FC236}">
                <a16:creationId xmlns:a16="http://schemas.microsoft.com/office/drawing/2014/main" id="{964560E1-132E-6944-7C66-491949C93CD6}"/>
              </a:ext>
            </a:extLst>
          </p:cNvPr>
          <p:cNvSpPr>
            <a:spLocks noGrp="1"/>
          </p:cNvSpPr>
          <p:nvPr>
            <p:ph sz="quarter" idx="13" hasCustomPrompt="1"/>
          </p:nvPr>
        </p:nvSpPr>
        <p:spPr>
          <a:xfrm>
            <a:off x="822960" y="603504"/>
            <a:ext cx="10543032" cy="4190614"/>
          </a:xfrm>
        </p:spPr>
        <p:txBody>
          <a:bodyPr anchor="ctr">
            <a:noAutofit/>
          </a:bodyPr>
          <a:lstStyle>
            <a:lvl1pPr marL="0" indent="0" algn="ctr">
              <a:lnSpc>
                <a:spcPct val="100000"/>
              </a:lnSpc>
              <a:spcBef>
                <a:spcPts val="0"/>
              </a:spcBef>
              <a:buNone/>
              <a:defRPr sz="23200" b="1" cap="all" spc="600" baseline="0">
                <a:solidFill>
                  <a:schemeClr val="tx1"/>
                </a:solidFill>
                <a:latin typeface="+mj-lt"/>
              </a:defRPr>
            </a:lvl1pPr>
          </a:lstStyle>
          <a:p>
            <a:pPr lvl="0"/>
            <a:r>
              <a:rPr lang="en-US" dirty="0"/>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77A7CDD-9512-40CC-9351-FC0DE186CFBD}"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76325741"/>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umber Large 3">
    <p:bg>
      <p:bgPr>
        <a:solidFill>
          <a:schemeClr val="tx2">
            <a:lumMod val="10000"/>
          </a:schemeClr>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C46D51-F742-0411-C425-9FB4333D856D}"/>
              </a:ext>
            </a:extLst>
          </p:cNvPr>
          <p:cNvSpPr>
            <a:spLocks noGrp="1"/>
          </p:cNvSpPr>
          <p:nvPr>
            <p:ph type="title"/>
          </p:nvPr>
        </p:nvSpPr>
        <p:spPr>
          <a:xfrm>
            <a:off x="2377440" y="4937760"/>
            <a:ext cx="7525512" cy="1371600"/>
          </a:xfrm>
        </p:spPr>
        <p:txBody>
          <a:bodyPr>
            <a:normAutofit/>
          </a:bodyPr>
          <a:lstStyle>
            <a:lvl1pPr algn="ctr">
              <a:lnSpc>
                <a:spcPct val="120000"/>
              </a:lnSpc>
              <a:spcBef>
                <a:spcPts val="1000"/>
              </a:spcBef>
              <a:defRPr sz="2800" b="0" cap="none" spc="0" baseline="0">
                <a:latin typeface="+mn-lt"/>
              </a:defRPr>
            </a:lvl1pPr>
          </a:lstStyle>
          <a:p>
            <a:r>
              <a:rPr lang="en-US"/>
              <a:t>Click to edit Master title style</a:t>
            </a:r>
          </a:p>
        </p:txBody>
      </p:sp>
      <p:sp>
        <p:nvSpPr>
          <p:cNvPr id="7" name="Content Placeholder 7">
            <a:extLst>
              <a:ext uri="{FF2B5EF4-FFF2-40B4-BE49-F238E27FC236}">
                <a16:creationId xmlns:a16="http://schemas.microsoft.com/office/drawing/2014/main" id="{C6CC1002-9B76-86F0-267A-B8FA2E4F6890}"/>
              </a:ext>
            </a:extLst>
          </p:cNvPr>
          <p:cNvSpPr>
            <a:spLocks noGrp="1"/>
          </p:cNvSpPr>
          <p:nvPr>
            <p:ph sz="quarter" idx="13" hasCustomPrompt="1"/>
          </p:nvPr>
        </p:nvSpPr>
        <p:spPr>
          <a:xfrm>
            <a:off x="822960" y="603504"/>
            <a:ext cx="10543032" cy="4190614"/>
          </a:xfrm>
        </p:spPr>
        <p:txBody>
          <a:bodyPr anchor="ctr">
            <a:noAutofit/>
          </a:bodyPr>
          <a:lstStyle>
            <a:lvl1pPr marL="0" indent="0" algn="ctr">
              <a:lnSpc>
                <a:spcPct val="100000"/>
              </a:lnSpc>
              <a:spcBef>
                <a:spcPts val="0"/>
              </a:spcBef>
              <a:buNone/>
              <a:defRPr sz="23200" b="1" cap="all" spc="600" baseline="0">
                <a:solidFill>
                  <a:schemeClr val="bg1"/>
                </a:solidFill>
                <a:highlight>
                  <a:srgbClr val="FFFFFF"/>
                </a:highlight>
                <a:latin typeface="+mj-lt"/>
              </a:defRPr>
            </a:lvl1pPr>
          </a:lstStyle>
          <a:p>
            <a:pPr lvl="0"/>
            <a:r>
              <a:rPr lang="en-US" dirty="0"/>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483EFCC7-B7E8-4ABE-BBCB-C75FD27800CD}"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23897498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594360" y="-1315405"/>
            <a:ext cx="10652760" cy="1133856"/>
          </a:xfrm>
        </p:spPr>
        <p:txBody>
          <a:bodyPr/>
          <a:lstStyle/>
          <a:p>
            <a:r>
              <a:rPr lang="en-US" dirty="0"/>
              <a:t>Click to edit Master title style</a:t>
            </a:r>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961120" cy="5577840"/>
          </a:xfrm>
        </p:spPr>
        <p:txBody>
          <a:bodyPr anchor="t">
            <a:noAutofit/>
          </a:bodyPr>
          <a:lstStyle>
            <a:lvl1pPr marL="0" indent="0">
              <a:lnSpc>
                <a:spcPct val="100000"/>
              </a:lnSpc>
              <a:buNone/>
              <a:defRPr sz="6000" b="1" i="0" spc="600" baseline="0">
                <a:solidFill>
                  <a:schemeClr val="bg1"/>
                </a:solidFill>
                <a:highlight>
                  <a:srgbClr val="000000"/>
                </a:highlight>
                <a:latin typeface="Franklin Gothic Heavy" panose="020B0603020102020204" pitchFamily="34" charset="0"/>
              </a:defRPr>
            </a:lvl1pPr>
            <a:lvl2pPr marL="228600" indent="0">
              <a:lnSpc>
                <a:spcPct val="100000"/>
              </a:lnSpc>
              <a:buNone/>
              <a:defRPr sz="5400" b="1" i="0" spc="600" baseline="0">
                <a:solidFill>
                  <a:schemeClr val="bg1"/>
                </a:solidFill>
                <a:highlight>
                  <a:srgbClr val="000000"/>
                </a:highlight>
                <a:latin typeface="Franklin Gothic Heavy" panose="020B0603020102020204" pitchFamily="34" charset="0"/>
              </a:defRPr>
            </a:lvl2pPr>
            <a:lvl3pPr marL="457200" indent="0">
              <a:lnSpc>
                <a:spcPct val="100000"/>
              </a:lnSpc>
              <a:buNone/>
              <a:defRPr sz="4800" b="1" i="0" spc="600" baseline="0">
                <a:solidFill>
                  <a:schemeClr val="bg1"/>
                </a:solidFill>
                <a:highlight>
                  <a:srgbClr val="000000"/>
                </a:highlight>
                <a:latin typeface="Franklin Gothic Heavy" panose="020B0603020102020204" pitchFamily="34" charset="0"/>
              </a:defRPr>
            </a:lvl3pPr>
            <a:lvl4pPr marL="685800" indent="0">
              <a:lnSpc>
                <a:spcPct val="100000"/>
              </a:lnSpc>
              <a:buNone/>
              <a:defRPr sz="4400" b="1" i="0" spc="600" baseline="0">
                <a:solidFill>
                  <a:schemeClr val="bg1"/>
                </a:solidFill>
                <a:highlight>
                  <a:srgbClr val="000000"/>
                </a:highlight>
                <a:latin typeface="Franklin Gothic Heavy" panose="020B0603020102020204" pitchFamily="34" charset="0"/>
              </a:defRPr>
            </a:lvl4pPr>
            <a:lvl5pPr marL="914400" indent="0">
              <a:lnSpc>
                <a:spcPct val="100000"/>
              </a:lnSpc>
              <a:buNone/>
              <a:defRPr sz="4000" b="1" i="0" spc="600" baseline="0">
                <a:solidFill>
                  <a:schemeClr val="bg1"/>
                </a:solidFill>
                <a:highlight>
                  <a:srgbClr val="000000"/>
                </a:highlight>
                <a:latin typeface="Franklin Gothic Heavy" panose="020B0603020102020204" pitchFamily="34" charset="0"/>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507735E4-737B-43D4-B991-92C3D63DE68F}" type="datetime1">
              <a:rPr lang="en-US" smtClean="0"/>
              <a:t>12/14/25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152890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tatement 2">
    <p:bg>
      <p:bgPr>
        <a:solidFill>
          <a:schemeClr val="bg2">
            <a:lumMod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22529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961120" cy="5577840"/>
          </a:xfrm>
        </p:spPr>
        <p:txBody>
          <a:bodyPr anchor="t">
            <a:normAutofit/>
          </a:bodyPr>
          <a:lstStyle>
            <a:lvl1pPr marL="0" indent="0">
              <a:lnSpc>
                <a:spcPct val="100000"/>
              </a:lnSpc>
              <a:buNone/>
              <a:defRPr sz="6000" b="1" i="0" spc="600" baseline="0">
                <a:solidFill>
                  <a:schemeClr val="tx1"/>
                </a:solidFill>
                <a:highlight>
                  <a:srgbClr val="FFFFFF"/>
                </a:highlight>
                <a:latin typeface="Franklin Gothic Heavy" panose="020B0603020102020204" pitchFamily="34" charset="0"/>
              </a:defRPr>
            </a:lvl1pPr>
            <a:lvl2pPr marL="228600" indent="0">
              <a:lnSpc>
                <a:spcPct val="100000"/>
              </a:lnSpc>
              <a:buNone/>
              <a:defRPr sz="5400" b="1" i="0" spc="600" baseline="0">
                <a:solidFill>
                  <a:schemeClr val="tx1"/>
                </a:solidFill>
                <a:highlight>
                  <a:srgbClr val="FFFFFF"/>
                </a:highlight>
                <a:latin typeface="Franklin Gothic Heavy" panose="020B0603020102020204" pitchFamily="34" charset="0"/>
              </a:defRPr>
            </a:lvl2pPr>
            <a:lvl3pPr marL="457200" indent="0">
              <a:lnSpc>
                <a:spcPct val="100000"/>
              </a:lnSpc>
              <a:buNone/>
              <a:defRPr sz="4800" b="1" i="0" spc="600" baseline="0">
                <a:solidFill>
                  <a:schemeClr val="tx1"/>
                </a:solidFill>
                <a:highlight>
                  <a:srgbClr val="FFFFFF"/>
                </a:highlight>
                <a:latin typeface="Franklin Gothic Heavy" panose="020B0603020102020204" pitchFamily="34" charset="0"/>
              </a:defRPr>
            </a:lvl3pPr>
            <a:lvl4pPr marL="685800" indent="0">
              <a:lnSpc>
                <a:spcPct val="100000"/>
              </a:lnSpc>
              <a:buNone/>
              <a:defRPr sz="4400" b="1" i="0" spc="600" baseline="0">
                <a:solidFill>
                  <a:schemeClr val="tx1"/>
                </a:solidFill>
                <a:highlight>
                  <a:srgbClr val="FFFFFF"/>
                </a:highlight>
                <a:latin typeface="Franklin Gothic Heavy" panose="020B0603020102020204" pitchFamily="34" charset="0"/>
              </a:defRPr>
            </a:lvl4pPr>
            <a:lvl5pPr marL="914400" indent="0">
              <a:lnSpc>
                <a:spcPct val="100000"/>
              </a:lnSpc>
              <a:buNone/>
              <a:defRPr sz="4000" b="1" i="0" spc="600" baseline="0">
                <a:solidFill>
                  <a:schemeClr val="tx1"/>
                </a:solidFill>
                <a:highlight>
                  <a:srgbClr val="FFFFFF"/>
                </a:highlight>
                <a:latin typeface="Franklin Gothic Heavy" panose="020B0603020102020204" pitchFamily="34" charset="0"/>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383AA9C6-9BFF-802B-3D08-CAD56FB80F24}"/>
              </a:ext>
            </a:extLst>
          </p:cNvPr>
          <p:cNvSpPr>
            <a:spLocks noGrp="1"/>
          </p:cNvSpPr>
          <p:nvPr>
            <p:ph type="dt" sz="half" idx="14"/>
          </p:nvPr>
        </p:nvSpPr>
        <p:spPr/>
        <p:txBody>
          <a:bodyPr/>
          <a:lstStyle>
            <a:lvl1pPr>
              <a:defRPr>
                <a:solidFill>
                  <a:schemeClr val="bg1"/>
                </a:solidFill>
              </a:defRPr>
            </a:lvl1pPr>
          </a:lstStyle>
          <a:p>
            <a:fld id="{D291CE83-67BA-4B15-B48A-7DC5C0636664}" type="datetime1">
              <a:rPr lang="en-US" smtClean="0"/>
              <a:pPr/>
              <a:t>12/14/25</a:t>
            </a:fld>
            <a:endParaRPr lang="en-US" dirty="0"/>
          </a:p>
        </p:txBody>
      </p:sp>
      <p:sp>
        <p:nvSpPr>
          <p:cNvPr id="8" name="Footer Placeholder 7">
            <a:extLst>
              <a:ext uri="{FF2B5EF4-FFF2-40B4-BE49-F238E27FC236}">
                <a16:creationId xmlns:a16="http://schemas.microsoft.com/office/drawing/2014/main" id="{3499B3C5-25B1-DD8E-CF7E-C1D50373CF31}"/>
              </a:ext>
            </a:extLst>
          </p:cNvPr>
          <p:cNvSpPr>
            <a:spLocks noGrp="1"/>
          </p:cNvSpPr>
          <p:nvPr>
            <p:ph type="ftr" sz="quarter" idx="15"/>
          </p:nvPr>
        </p:nvSpPr>
        <p:spPr/>
        <p:txBody>
          <a:bodyPr/>
          <a:lstStyle>
            <a:lvl1pPr>
              <a:defRPr>
                <a:solidFill>
                  <a:schemeClr val="bg1"/>
                </a:solidFill>
              </a:defRPr>
            </a:lvl1pPr>
          </a:lstStyle>
          <a:p>
            <a:r>
              <a:rPr lang="en-US"/>
              <a:t>Sample Footer Text</a:t>
            </a:r>
            <a:endParaRPr lang="en-US" dirty="0"/>
          </a:p>
        </p:txBody>
      </p:sp>
      <p:sp>
        <p:nvSpPr>
          <p:cNvPr id="9" name="Slide Number Placeholder 8">
            <a:extLst>
              <a:ext uri="{FF2B5EF4-FFF2-40B4-BE49-F238E27FC236}">
                <a16:creationId xmlns:a16="http://schemas.microsoft.com/office/drawing/2014/main" id="{F9DEB09A-6ABF-4907-9977-AB6069AE9BF2}"/>
              </a:ext>
            </a:extLst>
          </p:cNvPr>
          <p:cNvSpPr>
            <a:spLocks noGrp="1"/>
          </p:cNvSpPr>
          <p:nvPr>
            <p:ph type="sldNum" sz="quarter" idx="16"/>
          </p:nvPr>
        </p:nvSpPr>
        <p:spPr/>
        <p:txBody>
          <a:bodyPr/>
          <a:lstStyle>
            <a:lvl1pPr>
              <a:defRPr>
                <a:solidFill>
                  <a:schemeClr val="bg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723184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755375"/>
            <a:ext cx="10972800" cy="5553985"/>
          </a:xfrm>
        </p:spPr>
        <p:txBody>
          <a:bodyPr anchor="b">
            <a:normAutofit/>
          </a:bodyPr>
          <a:lstStyle>
            <a:lvl1pPr marL="0" indent="0">
              <a:lnSpc>
                <a:spcPct val="100000"/>
              </a:lnSpc>
              <a:buNone/>
              <a:defRPr sz="6000" b="1" i="0" spc="600" baseline="0">
                <a:latin typeface="Franklin Gothic Heavy" panose="020B0603020102020204" pitchFamily="34" charset="0"/>
              </a:defRPr>
            </a:lvl1pPr>
            <a:lvl2pPr marL="228600" indent="0">
              <a:lnSpc>
                <a:spcPct val="100000"/>
              </a:lnSpc>
              <a:buNone/>
              <a:defRPr sz="5400" b="1" i="0" spc="600" baseline="0">
                <a:latin typeface="Franklin Gothic Heavy" panose="020B0603020102020204" pitchFamily="34" charset="0"/>
              </a:defRPr>
            </a:lvl2pPr>
            <a:lvl3pPr marL="457200" indent="0">
              <a:lnSpc>
                <a:spcPct val="100000"/>
              </a:lnSpc>
              <a:buNone/>
              <a:defRPr sz="4800" b="1" i="0" spc="600" baseline="0">
                <a:latin typeface="Franklin Gothic Heavy" panose="020B0603020102020204" pitchFamily="34" charset="0"/>
              </a:defRPr>
            </a:lvl3pPr>
            <a:lvl4pPr marL="685800" indent="0">
              <a:lnSpc>
                <a:spcPct val="100000"/>
              </a:lnSpc>
              <a:buNone/>
              <a:defRPr sz="4400" b="1" i="0" spc="600" baseline="0">
                <a:latin typeface="Franklin Gothic Heavy" panose="020B0603020102020204" pitchFamily="34" charset="0"/>
              </a:defRPr>
            </a:lvl4pPr>
            <a:lvl5pPr marL="914400" indent="0">
              <a:lnSpc>
                <a:spcPct val="100000"/>
              </a:lnSpc>
              <a:buNone/>
              <a:defRPr sz="4000" b="1" i="0" spc="600" baseline="0">
                <a:latin typeface="Franklin Gothic Heavy" panose="020B0603020102020204" pitchFamily="34" charset="0"/>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6E97C173-DA31-C3C5-FF6F-C082DC0E997C}"/>
              </a:ext>
            </a:extLst>
          </p:cNvPr>
          <p:cNvSpPr>
            <a:spLocks noGrp="1"/>
          </p:cNvSpPr>
          <p:nvPr>
            <p:ph type="dt" sz="half" idx="14"/>
          </p:nvPr>
        </p:nvSpPr>
        <p:spPr/>
        <p:txBody>
          <a:bodyPr/>
          <a:lstStyle/>
          <a:p>
            <a:fld id="{D291CE83-67BA-4B15-B48A-7DC5C0636664}" type="datetime1">
              <a:rPr lang="en-US" smtClean="0"/>
              <a:t>12/14/25</a:t>
            </a:fld>
            <a:endParaRPr lang="en-US" dirty="0"/>
          </a:p>
        </p:txBody>
      </p:sp>
      <p:sp>
        <p:nvSpPr>
          <p:cNvPr id="8" name="Footer Placeholder 7">
            <a:extLst>
              <a:ext uri="{FF2B5EF4-FFF2-40B4-BE49-F238E27FC236}">
                <a16:creationId xmlns:a16="http://schemas.microsoft.com/office/drawing/2014/main" id="{20D921EA-2CDB-3B88-15E1-46DEF228FD64}"/>
              </a:ext>
            </a:extLst>
          </p:cNvPr>
          <p:cNvSpPr>
            <a:spLocks noGrp="1"/>
          </p:cNvSpPr>
          <p:nvPr>
            <p:ph type="ftr" sz="quarter" idx="15"/>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F78498F0-58CF-681B-CAC8-641E3E35D01F}"/>
              </a:ext>
            </a:extLst>
          </p:cNvPr>
          <p:cNvSpPr>
            <a:spLocks noGrp="1"/>
          </p:cNvSpPr>
          <p:nvPr>
            <p:ph type="sldNum" sz="quarter" idx="16"/>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169525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D47E9A-5ED0-EFA2-2AB1-8DCD288130B3}"/>
              </a:ext>
            </a:extLst>
          </p:cNvPr>
          <p:cNvSpPr>
            <a:spLocks noGrp="1"/>
          </p:cNvSpPr>
          <p:nvPr>
            <p:ph type="title" hasCustomPrompt="1"/>
          </p:nvPr>
        </p:nvSpPr>
        <p:spPr>
          <a:xfrm>
            <a:off x="1508760" y="5428752"/>
            <a:ext cx="9189720" cy="466344"/>
          </a:xfrm>
        </p:spPr>
        <p:txBody>
          <a:bodyPr>
            <a:normAutofit/>
          </a:bodyPr>
          <a:lstStyle>
            <a:lvl1pPr>
              <a:lnSpc>
                <a:spcPct val="120000"/>
              </a:lnSpc>
              <a:spcBef>
                <a:spcPts val="1000"/>
              </a:spcBef>
              <a:defRPr sz="2200" cap="none" spc="0" baseline="0">
                <a:latin typeface="+mn-lt"/>
              </a:defRPr>
            </a:lvl1pPr>
          </a:lstStyle>
          <a:p>
            <a:r>
              <a:rPr lang="en-US" dirty="0"/>
              <a:t>Quote Author</a:t>
            </a:r>
          </a:p>
        </p:txBody>
      </p:sp>
      <p:sp>
        <p:nvSpPr>
          <p:cNvPr id="7" name="Content Placeholder 7">
            <a:extLst>
              <a:ext uri="{FF2B5EF4-FFF2-40B4-BE49-F238E27FC236}">
                <a16:creationId xmlns:a16="http://schemas.microsoft.com/office/drawing/2014/main" id="{6A1702E0-62FB-C224-7CC1-48B8DC9D8330}"/>
              </a:ext>
            </a:extLst>
          </p:cNvPr>
          <p:cNvSpPr>
            <a:spLocks noGrp="1"/>
          </p:cNvSpPr>
          <p:nvPr>
            <p:ph sz="quarter" idx="13" hasCustomPrompt="1"/>
          </p:nvPr>
        </p:nvSpPr>
        <p:spPr>
          <a:xfrm>
            <a:off x="1487424" y="1164194"/>
            <a:ext cx="9204960" cy="3682126"/>
          </a:xfrm>
        </p:spPr>
        <p:txBody>
          <a:bodyPr anchor="ctr">
            <a:normAutofit/>
          </a:bodyPr>
          <a:lstStyle>
            <a:lvl1pPr marL="0" indent="0">
              <a:lnSpc>
                <a:spcPct val="100000"/>
              </a:lnSpc>
              <a:spcBef>
                <a:spcPts val="0"/>
              </a:spcBef>
              <a:buNone/>
              <a:defRPr sz="4000" cap="all" spc="600" baseline="0">
                <a:solidFill>
                  <a:schemeClr val="bg1"/>
                </a:solidFill>
                <a:highlight>
                  <a:srgbClr val="000000"/>
                </a:highlight>
                <a:latin typeface="+mj-lt"/>
              </a:defRPr>
            </a:lvl1pPr>
          </a:lstStyle>
          <a:p>
            <a:pPr lvl="0"/>
            <a:r>
              <a:rPr lang="en-US" dirty="0"/>
              <a:t>Click to add Quote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4D63035D-22A0-4334-A9AE-2457016C8B47}"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55050222"/>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2">
    <p:bg>
      <p:bgPr>
        <a:solidFill>
          <a:schemeClr val="tx2">
            <a:lumMod val="10000"/>
          </a:schemeClr>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BB8AB19-AEDC-217A-D173-1E75DCDE368A}"/>
              </a:ext>
            </a:extLst>
          </p:cNvPr>
          <p:cNvSpPr>
            <a:spLocks noGrp="1"/>
          </p:cNvSpPr>
          <p:nvPr>
            <p:ph type="title" hasCustomPrompt="1"/>
          </p:nvPr>
        </p:nvSpPr>
        <p:spPr>
          <a:xfrm>
            <a:off x="1499616" y="5349240"/>
            <a:ext cx="9198864" cy="466344"/>
          </a:xfrm>
        </p:spPr>
        <p:txBody>
          <a:bodyPr>
            <a:normAutofit/>
          </a:bodyPr>
          <a:lstStyle>
            <a:lvl1pPr>
              <a:lnSpc>
                <a:spcPct val="120000"/>
              </a:lnSpc>
              <a:spcBef>
                <a:spcPts val="1000"/>
              </a:spcBef>
              <a:defRPr sz="2200" cap="none" spc="0" baseline="0">
                <a:latin typeface="+mn-lt"/>
              </a:defRPr>
            </a:lvl1pPr>
          </a:lstStyle>
          <a:p>
            <a:r>
              <a:rPr lang="en-US" dirty="0"/>
              <a:t>Quote Author</a:t>
            </a:r>
          </a:p>
        </p:txBody>
      </p:sp>
      <p:sp>
        <p:nvSpPr>
          <p:cNvPr id="7" name="Content Placeholder 7">
            <a:extLst>
              <a:ext uri="{FF2B5EF4-FFF2-40B4-BE49-F238E27FC236}">
                <a16:creationId xmlns:a16="http://schemas.microsoft.com/office/drawing/2014/main" id="{8824DB12-4761-115A-B7C3-84A7B8EA0C2C}"/>
              </a:ext>
            </a:extLst>
          </p:cNvPr>
          <p:cNvSpPr>
            <a:spLocks noGrp="1"/>
          </p:cNvSpPr>
          <p:nvPr>
            <p:ph sz="quarter" idx="13" hasCustomPrompt="1"/>
          </p:nvPr>
        </p:nvSpPr>
        <p:spPr>
          <a:xfrm>
            <a:off x="1493520" y="1344168"/>
            <a:ext cx="9204960" cy="3291840"/>
          </a:xfrm>
        </p:spPr>
        <p:txBody>
          <a:bodyPr anchor="ctr">
            <a:normAutofit/>
          </a:bodyPr>
          <a:lstStyle>
            <a:lvl1pPr marL="0" indent="0">
              <a:lnSpc>
                <a:spcPct val="100000"/>
              </a:lnSpc>
              <a:spcBef>
                <a:spcPts val="0"/>
              </a:spcBef>
              <a:buNone/>
              <a:defRPr sz="4000" cap="all" spc="600" baseline="0">
                <a:solidFill>
                  <a:schemeClr val="bg1"/>
                </a:solidFill>
                <a:highlight>
                  <a:srgbClr val="FFFFFF"/>
                </a:highlight>
                <a:latin typeface="+mj-lt"/>
              </a:defRPr>
            </a:lvl1pPr>
          </a:lstStyle>
          <a:p>
            <a:pPr lvl="0"/>
            <a:r>
              <a:rPr lang="en-US" dirty="0"/>
              <a:t>Click to add Quote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29247CA6-BC1D-429A-A289-4E939E49554A}"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464669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3">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EB6EFAB-F8F1-D75D-ADD0-35D3E8380B87}"/>
              </a:ext>
            </a:extLst>
          </p:cNvPr>
          <p:cNvSpPr>
            <a:spLocks noGrp="1"/>
          </p:cNvSpPr>
          <p:nvPr>
            <p:ph type="title" hasCustomPrompt="1"/>
          </p:nvPr>
        </p:nvSpPr>
        <p:spPr>
          <a:xfrm>
            <a:off x="612648" y="5669280"/>
            <a:ext cx="8961120" cy="466344"/>
          </a:xfrm>
        </p:spPr>
        <p:txBody>
          <a:bodyPr anchor="b">
            <a:normAutofit/>
          </a:bodyPr>
          <a:lstStyle>
            <a:lvl1pPr>
              <a:lnSpc>
                <a:spcPct val="120000"/>
              </a:lnSpc>
              <a:spcBef>
                <a:spcPts val="1000"/>
              </a:spcBef>
              <a:defRPr sz="2200" cap="none" spc="0" baseline="0">
                <a:latin typeface="+mn-lt"/>
              </a:defRPr>
            </a:lvl1pPr>
          </a:lstStyle>
          <a:p>
            <a:r>
              <a:rPr lang="en-US" dirty="0"/>
              <a:t>Quote Author</a:t>
            </a:r>
          </a:p>
        </p:txBody>
      </p:sp>
      <p:sp>
        <p:nvSpPr>
          <p:cNvPr id="8" name="Content Placeholder 7">
            <a:extLst>
              <a:ext uri="{FF2B5EF4-FFF2-40B4-BE49-F238E27FC236}">
                <a16:creationId xmlns:a16="http://schemas.microsoft.com/office/drawing/2014/main" id="{9A28042F-A2CA-CE28-9169-9C1C2C6C0D87}"/>
              </a:ext>
            </a:extLst>
          </p:cNvPr>
          <p:cNvSpPr>
            <a:spLocks noGrp="1"/>
          </p:cNvSpPr>
          <p:nvPr>
            <p:ph sz="quarter" idx="13" hasCustomPrompt="1"/>
          </p:nvPr>
        </p:nvSpPr>
        <p:spPr>
          <a:xfrm>
            <a:off x="612648" y="1235710"/>
            <a:ext cx="8961438" cy="3168650"/>
          </a:xfrm>
        </p:spPr>
        <p:txBody>
          <a:bodyPr anchor="ctr">
            <a:normAutofit/>
          </a:bodyPr>
          <a:lstStyle>
            <a:lvl1pPr marL="0" indent="0">
              <a:lnSpc>
                <a:spcPct val="100000"/>
              </a:lnSpc>
              <a:spcBef>
                <a:spcPts val="0"/>
              </a:spcBef>
              <a:buNone/>
              <a:defRPr sz="4400" cap="all" spc="600" baseline="0">
                <a:solidFill>
                  <a:schemeClr val="bg1"/>
                </a:solidFill>
                <a:highlight>
                  <a:srgbClr val="000000"/>
                </a:highlight>
                <a:latin typeface="+mj-lt"/>
              </a:defRPr>
            </a:lvl1pPr>
          </a:lstStyle>
          <a:p>
            <a:pPr lvl="0"/>
            <a:r>
              <a:rPr lang="en-US" dirty="0"/>
              <a:t>Click to add Quote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DF8418BD-2BA9-41CB-AB89-625779A7563D}"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55819942"/>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21792" y="603504"/>
            <a:ext cx="10741152" cy="1132258"/>
          </a:xfrm>
        </p:spPr>
        <p:txBody>
          <a:bodyPr/>
          <a:lstStyle>
            <a:lvl1pPr>
              <a:defRPr>
                <a:solidFill>
                  <a:schemeClr val="bg1"/>
                </a:solidFill>
                <a:highlight>
                  <a:srgbClr val="000000"/>
                </a:highlight>
              </a:defRPr>
            </a:lvl1pPr>
          </a:lstStyle>
          <a:p>
            <a:r>
              <a:rPr lang="en-US" dirty="0"/>
              <a:t>Click to edit Master title style</a:t>
            </a:r>
          </a:p>
        </p:txBody>
      </p:sp>
      <p:sp>
        <p:nvSpPr>
          <p:cNvPr id="3" name="Content Placeholder 5">
            <a:extLst>
              <a:ext uri="{FF2B5EF4-FFF2-40B4-BE49-F238E27FC236}">
                <a16:creationId xmlns:a16="http://schemas.microsoft.com/office/drawing/2014/main" id="{6F375645-3969-960F-95E9-FF521D145C63}"/>
              </a:ext>
            </a:extLst>
          </p:cNvPr>
          <p:cNvSpPr>
            <a:spLocks noGrp="1"/>
          </p:cNvSpPr>
          <p:nvPr>
            <p:ph sz="quarter" idx="15"/>
          </p:nvPr>
        </p:nvSpPr>
        <p:spPr>
          <a:xfrm>
            <a:off x="621792" y="1825624"/>
            <a:ext cx="5157788" cy="4351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5">
            <a:extLst>
              <a:ext uri="{FF2B5EF4-FFF2-40B4-BE49-F238E27FC236}">
                <a16:creationId xmlns:a16="http://schemas.microsoft.com/office/drawing/2014/main" id="{FB472D51-340A-8B1E-44B0-506409708C68}"/>
              </a:ext>
            </a:extLst>
          </p:cNvPr>
          <p:cNvSpPr>
            <a:spLocks noGrp="1"/>
          </p:cNvSpPr>
          <p:nvPr>
            <p:ph sz="quarter" idx="16"/>
          </p:nvPr>
        </p:nvSpPr>
        <p:spPr>
          <a:xfrm>
            <a:off x="6172200" y="1825624"/>
            <a:ext cx="5183188" cy="435133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E765B10-D26A-480A-9509-A9831C5E60D8}" type="datetime1">
              <a:rPr lang="en-US" smtClean="0"/>
              <a:t>12/14/25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896727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Picture 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0" y="0"/>
            <a:ext cx="12191999" cy="4986425"/>
          </a:xfrm>
          <a:blipFill>
            <a:blip r:embed="rId2">
              <a:alphaModFix amt="70000"/>
            </a:blip>
            <a:stretch>
              <a:fillRect/>
            </a:stretch>
          </a:blipFill>
        </p:spPr>
        <p:txBody>
          <a:bodyPr vert="horz" lIns="91440" tIns="0" rIns="0" bIns="0" rtlCol="0">
            <a:noAutofit/>
          </a:bodyPr>
          <a:lstStyle>
            <a:lvl1pPr marL="0" indent="0">
              <a:buNone/>
              <a:defRPr lang="en-US" sz="2400" b="0" i="0"/>
            </a:lvl1pPr>
          </a:lstStyle>
          <a:p>
            <a:pPr marL="228600" lvl="0" indent="-228600">
              <a:lnSpc>
                <a:spcPct val="150000"/>
              </a:lnSpc>
            </a:pPr>
            <a:r>
              <a:rPr lang="en-US" dirty="0"/>
              <a:t> </a:t>
            </a:r>
          </a:p>
        </p:txBody>
      </p:sp>
      <p:sp>
        <p:nvSpPr>
          <p:cNvPr id="5" name="Title 4">
            <a:extLst>
              <a:ext uri="{FF2B5EF4-FFF2-40B4-BE49-F238E27FC236}">
                <a16:creationId xmlns:a16="http://schemas.microsoft.com/office/drawing/2014/main" id="{3219ACF5-397A-E5C4-7B24-185F5D614B27}"/>
              </a:ext>
            </a:extLst>
          </p:cNvPr>
          <p:cNvSpPr>
            <a:spLocks noGrp="1"/>
          </p:cNvSpPr>
          <p:nvPr>
            <p:ph type="title"/>
          </p:nvPr>
        </p:nvSpPr>
        <p:spPr>
          <a:xfrm>
            <a:off x="365760" y="4578236"/>
            <a:ext cx="11460480" cy="1005840"/>
          </a:xfrm>
        </p:spPr>
        <p:txBody>
          <a:bodyPr>
            <a:normAutofit/>
          </a:bodyPr>
          <a:lstStyle>
            <a:lvl1pPr>
              <a:defRPr sz="6000">
                <a:solidFill>
                  <a:schemeClr val="bg1"/>
                </a:solidFill>
                <a:highlight>
                  <a:srgbClr val="000000"/>
                </a:highlight>
              </a:defRPr>
            </a:lvl1pPr>
          </a:lstStyle>
          <a:p>
            <a:r>
              <a:rPr lang="en-US" dirty="0"/>
              <a:t>Click to edit Master title style</a:t>
            </a:r>
          </a:p>
        </p:txBody>
      </p:sp>
      <p:sp>
        <p:nvSpPr>
          <p:cNvPr id="12" name="Text Placeholder 11">
            <a:extLst>
              <a:ext uri="{FF2B5EF4-FFF2-40B4-BE49-F238E27FC236}">
                <a16:creationId xmlns:a16="http://schemas.microsoft.com/office/drawing/2014/main" id="{D694DB79-4401-7DDD-FF63-CDCECE6DBD86}"/>
              </a:ext>
            </a:extLst>
          </p:cNvPr>
          <p:cNvSpPr>
            <a:spLocks noGrp="1"/>
          </p:cNvSpPr>
          <p:nvPr>
            <p:ph type="body" sz="quarter" idx="17"/>
          </p:nvPr>
        </p:nvSpPr>
        <p:spPr>
          <a:xfrm>
            <a:off x="1051560" y="5668963"/>
            <a:ext cx="10775315" cy="479425"/>
          </a:xfrm>
        </p:spPr>
        <p:txBody>
          <a:bodyPr>
            <a:normAutofit/>
          </a:bodyPr>
          <a:lstStyle>
            <a:lvl1pPr marL="0" indent="0">
              <a:buNone/>
              <a:defRPr sz="2000"/>
            </a:lvl1pPr>
          </a:lstStyle>
          <a:p>
            <a:pPr lvl="0"/>
            <a:r>
              <a:rPr lang="en-US" dirty="0"/>
              <a:t>Click to edit Master text styles</a:t>
            </a:r>
          </a:p>
        </p:txBody>
      </p:sp>
      <p:sp>
        <p:nvSpPr>
          <p:cNvPr id="7" name="Date Placeholder 6">
            <a:extLst>
              <a:ext uri="{FF2B5EF4-FFF2-40B4-BE49-F238E27FC236}">
                <a16:creationId xmlns:a16="http://schemas.microsoft.com/office/drawing/2014/main" id="{1AA6C9C7-A264-237A-7F3C-46E6A7A9646D}"/>
              </a:ext>
            </a:extLst>
          </p:cNvPr>
          <p:cNvSpPr>
            <a:spLocks noGrp="1"/>
          </p:cNvSpPr>
          <p:nvPr>
            <p:ph type="dt" sz="half" idx="14"/>
          </p:nvPr>
        </p:nvSpPr>
        <p:spPr/>
        <p:txBody>
          <a:bodyPr/>
          <a:lstStyle/>
          <a:p>
            <a:fld id="{C72BE8CE-6011-4887-8688-8D57691F11AD}" type="datetime1">
              <a:rPr lang="en-US" smtClean="0"/>
              <a:t>12/14/25</a:t>
            </a:fld>
            <a:endParaRPr lang="en-US" dirty="0"/>
          </a:p>
        </p:txBody>
      </p:sp>
      <p:sp>
        <p:nvSpPr>
          <p:cNvPr id="8" name="Footer Placeholder 7">
            <a:extLst>
              <a:ext uri="{FF2B5EF4-FFF2-40B4-BE49-F238E27FC236}">
                <a16:creationId xmlns:a16="http://schemas.microsoft.com/office/drawing/2014/main" id="{1B5B8C48-05E9-5280-3F6A-22F8BCBB477E}"/>
              </a:ext>
            </a:extLst>
          </p:cNvPr>
          <p:cNvSpPr>
            <a:spLocks noGrp="1"/>
          </p:cNvSpPr>
          <p:nvPr>
            <p:ph type="ftr" sz="quarter" idx="15"/>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47BC820F-C031-6832-5CA0-B972903E0D5F}"/>
              </a:ext>
            </a:extLst>
          </p:cNvPr>
          <p:cNvSpPr>
            <a:spLocks noGrp="1"/>
          </p:cNvSpPr>
          <p:nvPr>
            <p:ph type="sldNum" sz="quarter" idx="16"/>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0563862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21792" y="603504"/>
            <a:ext cx="10745788" cy="822960"/>
          </a:xfrm>
        </p:spPr>
        <p:txBody>
          <a:bodyPr/>
          <a:lstStyle>
            <a:lvl1pPr>
              <a:defRPr>
                <a:solidFill>
                  <a:schemeClr val="bg1"/>
                </a:solidFill>
                <a:highlight>
                  <a:srgbClr val="000000"/>
                </a:highlight>
              </a:defRPr>
            </a:lvl1pPr>
          </a:lstStyle>
          <a:p>
            <a:r>
              <a:rPr lang="en-US" dirty="0"/>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21792" y="1554480"/>
            <a:ext cx="5157787" cy="559834"/>
          </a:xfrm>
        </p:spPr>
        <p:txBody>
          <a:bodyPr anchor="b">
            <a:normAutofit/>
          </a:bodyPr>
          <a:lstStyle>
            <a:lvl1pPr marL="0" indent="0">
              <a:lnSpc>
                <a:spcPct val="90000"/>
              </a:lnSpc>
              <a:buNone/>
              <a:defRPr sz="2000" b="1" cap="all" spc="200" baseline="0">
                <a:solidFill>
                  <a:schemeClr val="tx1"/>
                </a:solidFill>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7B785DE4-AACB-128C-17BA-30E12F86F137}"/>
              </a:ext>
            </a:extLst>
          </p:cNvPr>
          <p:cNvSpPr>
            <a:spLocks noGrp="1"/>
          </p:cNvSpPr>
          <p:nvPr>
            <p:ph sz="quarter" idx="15"/>
          </p:nvPr>
        </p:nvSpPr>
        <p:spPr>
          <a:xfrm>
            <a:off x="621792" y="2194559"/>
            <a:ext cx="5157788"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554480"/>
            <a:ext cx="5183188" cy="559834"/>
          </a:xfrm>
        </p:spPr>
        <p:txBody>
          <a:bodyPr anchor="b">
            <a:normAutofit/>
          </a:bodyPr>
          <a:lstStyle>
            <a:lvl1pPr marL="0" indent="0">
              <a:lnSpc>
                <a:spcPct val="90000"/>
              </a:lnSpc>
              <a:buNone/>
              <a:defRPr sz="2000" b="1" cap="all" spc="200" baseline="0">
                <a:solidFill>
                  <a:schemeClr val="tx1"/>
                </a:solidFill>
                <a:latin typeface="Franklin Gothic Medium" panose="020B06030201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Content Placeholder 5">
            <a:extLst>
              <a:ext uri="{FF2B5EF4-FFF2-40B4-BE49-F238E27FC236}">
                <a16:creationId xmlns:a16="http://schemas.microsoft.com/office/drawing/2014/main" id="{3DB6B8D4-5453-863F-5D39-32D600D938E0}"/>
              </a:ext>
            </a:extLst>
          </p:cNvPr>
          <p:cNvSpPr>
            <a:spLocks noGrp="1"/>
          </p:cNvSpPr>
          <p:nvPr>
            <p:ph sz="quarter" idx="16"/>
          </p:nvPr>
        </p:nvSpPr>
        <p:spPr>
          <a:xfrm>
            <a:off x="6172200" y="2194559"/>
            <a:ext cx="5183188" cy="4114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5BCCB42A-67CE-499B-A4FA-7D4E4469B142}" type="datetime1">
              <a:rPr lang="en-US" smtClean="0"/>
              <a:t>12/14/25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4089074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a:xfrm>
            <a:off x="621792" y="603504"/>
            <a:ext cx="10653578" cy="1132258"/>
          </a:xfrm>
        </p:spPr>
        <p:txBody>
          <a:bodyPr/>
          <a:lstStyle>
            <a:lvl1pPr>
              <a:defRPr>
                <a:solidFill>
                  <a:schemeClr val="bg1"/>
                </a:solidFill>
                <a:highlight>
                  <a:srgbClr val="000000"/>
                </a:highlight>
              </a:defRPr>
            </a:lvl1pPr>
          </a:lstStyle>
          <a:p>
            <a:r>
              <a:rPr lang="en-US" dirty="0"/>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EF9E5040-F7E0-40EC-B8E9-CED28200FAA3}" type="datetime1">
              <a:rPr lang="en-US" smtClean="0"/>
              <a:t>12/14/25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015083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87CFF128-BAC7-4E0D-8F77-28A571D93B6F}" type="datetime1">
              <a:rPr lang="en-US" smtClean="0"/>
              <a:t>12/14/25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13541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621792" y="603504"/>
            <a:ext cx="3595634" cy="1757505"/>
          </a:xfrm>
        </p:spPr>
        <p:txBody>
          <a:bodyPr anchor="t">
            <a:normAutofit/>
          </a:bodyPr>
          <a:lstStyle>
            <a:lvl1pPr>
              <a:defRPr sz="2800">
                <a:solidFill>
                  <a:schemeClr val="bg1"/>
                </a:solidFill>
                <a:highlight>
                  <a:srgbClr val="000000"/>
                </a:highlight>
              </a:defRPr>
            </a:lvl1pPr>
          </a:lstStyle>
          <a:p>
            <a:r>
              <a:rPr lang="en-US" dirty="0"/>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621792" y="2510118"/>
            <a:ext cx="3595634" cy="3794266"/>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5"/>
            <a:ext cx="6440258" cy="5755109"/>
          </a:xfrm>
        </p:spPr>
        <p:txBody>
          <a:bodyPr>
            <a:normAutofit/>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12DB3EA1-DD0C-4B8D-8364-52024B4530F1}" type="datetime1">
              <a:rPr lang="en-US" smtClean="0"/>
              <a:t>12/14/25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734606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621792" y="603504"/>
            <a:ext cx="3595634" cy="2212313"/>
          </a:xfrm>
        </p:spPr>
        <p:txBody>
          <a:bodyPr anchor="t">
            <a:normAutofit/>
          </a:bodyPr>
          <a:lstStyle>
            <a:lvl1pPr>
              <a:defRPr sz="2800">
                <a:solidFill>
                  <a:schemeClr val="bg1"/>
                </a:solidFill>
                <a:highlight>
                  <a:srgbClr val="000000"/>
                </a:highlight>
              </a:defRPr>
            </a:lvl1pPr>
          </a:lstStyle>
          <a:p>
            <a:r>
              <a:rPr lang="en-US" dirty="0"/>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21792" y="2994211"/>
            <a:ext cx="3585586" cy="3266563"/>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hasCustomPrompt="1"/>
          </p:nvPr>
        </p:nvSpPr>
        <p:spPr>
          <a:xfrm>
            <a:off x="5063319" y="603504"/>
            <a:ext cx="6519080" cy="5779007"/>
          </a:xfrm>
          <a:blipFill dpi="0" rotWithShape="1">
            <a:blip r:embed="rId2">
              <a:alphaModFix amt="70000"/>
            </a:blip>
            <a:srcRect/>
            <a:stretch>
              <a:fillRect/>
            </a:stretch>
          </a:blipFill>
        </p:spPr>
        <p:txBody>
          <a:bodyPr/>
          <a:lstStyle>
            <a:lvl1pPr marL="0" indent="0">
              <a:buFont typeface="Arial" panose="020B0604020202020204" pitchFamily="34" charse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 </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3D157344-9CC7-412D-8C20-072BE86D5A11}" type="datetime1">
              <a:rPr lang="en-US" smtClean="0"/>
              <a:t>12/14/25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9363352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clusion">
    <p:bg>
      <p:bgPr>
        <a:solidFill>
          <a:schemeClr val="tx2">
            <a:lumMod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4676" y="1847088"/>
            <a:ext cx="7342307" cy="1133856"/>
          </a:xfrm>
        </p:spPr>
        <p:txBody>
          <a:bodyPr anchor="b">
            <a:noAutofit/>
          </a:bodyPr>
          <a:lstStyle>
            <a:lvl1pPr>
              <a:defRPr sz="6000">
                <a:solidFill>
                  <a:schemeClr val="bg1"/>
                </a:solidFill>
                <a:highlight>
                  <a:srgbClr val="FFFFFF"/>
                </a:highlight>
              </a:defRPr>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612775" y="3594099"/>
            <a:ext cx="10890374" cy="2743200"/>
          </a:xfrm>
        </p:spPr>
        <p:txBody>
          <a:bodyPr/>
          <a:lstStyle>
            <a:lvl1pPr marL="0" indent="0">
              <a:buNone/>
              <a:defRPr sz="2000"/>
            </a:lvl1pPr>
            <a:lvl2pPr marL="228600" indent="0">
              <a:buNone/>
              <a:defRPr sz="1800"/>
            </a:lvl2pPr>
            <a:lvl3pPr marL="457200" indent="0">
              <a:buNone/>
              <a:defRPr sz="1600"/>
            </a:lvl3pPr>
            <a:lvl4pPr marL="685800" indent="0">
              <a:buNone/>
              <a:defRPr/>
            </a:lvl4pPr>
            <a:lvl5pPr marL="9144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57987AA-E4E6-4FC1-BAD8-09A952212C58}"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473564"/>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nclusion 2">
    <p:bg>
      <p:bgPr>
        <a:solidFill>
          <a:schemeClr val="tx2">
            <a:lumMod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7" y="1627318"/>
            <a:ext cx="8430767" cy="1842020"/>
          </a:xfrm>
        </p:spPr>
        <p:txBody>
          <a:bodyPr anchor="b">
            <a:noAutofit/>
          </a:bodyPr>
          <a:lstStyle>
            <a:lvl1pPr>
              <a:defRPr sz="6000">
                <a:solidFill>
                  <a:schemeClr val="bg1"/>
                </a:solidFill>
                <a:highlight>
                  <a:srgbClr val="FFFFFF"/>
                </a:highlight>
              </a:defRPr>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612775" y="3622673"/>
            <a:ext cx="8430639" cy="1737360"/>
          </a:xfrm>
        </p:spPr>
        <p:txBody>
          <a:bodyPr>
            <a:noAutofit/>
          </a:bodyPr>
          <a:lstStyle>
            <a:lvl1pPr marL="0" indent="0">
              <a:buNone/>
              <a:defRPr sz="2000"/>
            </a:lvl1pPr>
            <a:lvl2pPr marL="228600" indent="0">
              <a:buNone/>
              <a:defRPr sz="1800"/>
            </a:lvl2pPr>
            <a:lvl3pPr marL="457200" indent="0">
              <a:buNone/>
              <a:defRPr sz="1600"/>
            </a:lvl3pPr>
            <a:lvl4pPr marL="685800" indent="0">
              <a:buNone/>
              <a:defRPr sz="1400"/>
            </a:lvl4pPr>
            <a:lvl5pPr marL="914400" indent="0">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43CF65F-0E21-48DE-8D75-4BF66A547E8E}" type="datetime1">
              <a:rPr lang="en-US" smtClean="0"/>
              <a:t>12/14/25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31912662"/>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25BA9F2-E4EE-DC00-38EB-9DB37D8DB61D}"/>
              </a:ext>
            </a:extLst>
          </p:cNvPr>
          <p:cNvSpPr>
            <a:spLocks noGrp="1"/>
          </p:cNvSpPr>
          <p:nvPr>
            <p:ph type="title"/>
          </p:nvPr>
        </p:nvSpPr>
        <p:spPr>
          <a:xfrm>
            <a:off x="612648" y="548640"/>
            <a:ext cx="8229600" cy="3635796"/>
          </a:xfrm>
        </p:spPr>
        <p:txBody>
          <a:bodyPr>
            <a:noAutofit/>
          </a:bodyPr>
          <a:lstStyle>
            <a:lvl1pPr>
              <a:defRPr sz="7200">
                <a:solidFill>
                  <a:schemeClr val="bg1"/>
                </a:solidFill>
                <a:highlight>
                  <a:srgbClr val="000000"/>
                </a:highlight>
              </a:defRPr>
            </a:lvl1pPr>
          </a:lstStyle>
          <a:p>
            <a:r>
              <a:rPr lang="en-US"/>
              <a:t>Click to edit Master title style</a:t>
            </a:r>
          </a:p>
        </p:txBody>
      </p:sp>
      <p:sp>
        <p:nvSpPr>
          <p:cNvPr id="11" name="Text Placeholder 10">
            <a:extLst>
              <a:ext uri="{FF2B5EF4-FFF2-40B4-BE49-F238E27FC236}">
                <a16:creationId xmlns:a16="http://schemas.microsoft.com/office/drawing/2014/main" id="{AA4A78EC-6E25-CB64-8758-D3143F0EC56B}"/>
              </a:ext>
            </a:extLst>
          </p:cNvPr>
          <p:cNvSpPr>
            <a:spLocks noGrp="1"/>
          </p:cNvSpPr>
          <p:nvPr>
            <p:ph type="body" sz="quarter" idx="13"/>
          </p:nvPr>
        </p:nvSpPr>
        <p:spPr>
          <a:xfrm>
            <a:off x="612775" y="4473575"/>
            <a:ext cx="6654800" cy="1544638"/>
          </a:xfrm>
        </p:spPr>
        <p:txBody>
          <a:bodyPr anchor="b">
            <a:normAutofit/>
          </a:bodyPr>
          <a:lstStyle>
            <a:lvl1pPr marL="0" indent="0">
              <a:buNone/>
              <a:defRPr sz="2200"/>
            </a:lvl1pPr>
          </a:lstStyle>
          <a:p>
            <a:pPr lvl="0"/>
            <a:r>
              <a:rPr lang="en-US" dirty="0"/>
              <a:t>Click to edit Master text styles</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8027B902-09B5-4324-8310-59625360F035}"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82146729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3CF6B10-9A05-A63E-2BC3-C8D55D0D26F5}"/>
              </a:ext>
            </a:extLst>
          </p:cNvPr>
          <p:cNvSpPr>
            <a:spLocks noGrp="1"/>
          </p:cNvSpPr>
          <p:nvPr>
            <p:ph type="title"/>
          </p:nvPr>
        </p:nvSpPr>
        <p:spPr>
          <a:xfrm>
            <a:off x="612648" y="854238"/>
            <a:ext cx="7876287" cy="3592629"/>
          </a:xfrm>
        </p:spPr>
        <p:txBody>
          <a:bodyPr anchor="b">
            <a:normAutofit/>
          </a:bodyPr>
          <a:lstStyle>
            <a:lvl1pPr>
              <a:defRPr sz="7200">
                <a:solidFill>
                  <a:schemeClr val="bg1"/>
                </a:solidFill>
                <a:highlight>
                  <a:srgbClr val="000000"/>
                </a:highlight>
              </a:defRPr>
            </a:lvl1pPr>
          </a:lstStyle>
          <a:p>
            <a:r>
              <a:rPr lang="en-US" dirty="0"/>
              <a:t>Click to edit Master title style</a:t>
            </a:r>
          </a:p>
        </p:txBody>
      </p:sp>
      <p:sp>
        <p:nvSpPr>
          <p:cNvPr id="11" name="Text Placeholder 10">
            <a:extLst>
              <a:ext uri="{FF2B5EF4-FFF2-40B4-BE49-F238E27FC236}">
                <a16:creationId xmlns:a16="http://schemas.microsoft.com/office/drawing/2014/main" id="{0FA8333A-04DC-D74B-258C-1EB6D22D4BAC}"/>
              </a:ext>
            </a:extLst>
          </p:cNvPr>
          <p:cNvSpPr>
            <a:spLocks noGrp="1"/>
          </p:cNvSpPr>
          <p:nvPr>
            <p:ph type="body" sz="quarter" idx="13"/>
          </p:nvPr>
        </p:nvSpPr>
        <p:spPr>
          <a:xfrm>
            <a:off x="612775" y="4616450"/>
            <a:ext cx="7377113" cy="1016000"/>
          </a:xfrm>
        </p:spPr>
        <p:txBody>
          <a:bodyPr>
            <a:normAutofit/>
          </a:bodyPr>
          <a:lstStyle>
            <a:lvl1pPr marL="0" indent="0">
              <a:buNone/>
              <a:defRPr sz="2000"/>
            </a:lvl1pPr>
          </a:lstStyle>
          <a:p>
            <a:pPr lvl="0"/>
            <a:r>
              <a:rPr lang="en-US" dirty="0"/>
              <a:t>Click to edit Master text styles</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9CB91A11-88E2-4BD0-90A5-503C684B9CC0}"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19148278"/>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981200" y="1318302"/>
            <a:ext cx="8229600" cy="2621154"/>
          </a:xfrm>
        </p:spPr>
        <p:txBody>
          <a:bodyPr anchor="b">
            <a:normAutofit/>
          </a:bodyPr>
          <a:lstStyle>
            <a:lvl1pPr algn="ctr">
              <a:defRPr sz="6000">
                <a:solidFill>
                  <a:schemeClr val="tx1"/>
                </a:solidFill>
              </a:defRPr>
            </a:lvl1pPr>
          </a:lstStyle>
          <a:p>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4039647"/>
            <a:ext cx="7588155" cy="1414091"/>
          </a:xfrm>
        </p:spPr>
        <p:txBody>
          <a:bodyPr>
            <a:normAutofit/>
          </a:bodyPr>
          <a:lstStyle>
            <a:lvl1pPr marL="0" indent="0" algn="ctr">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E6B19A73-9EF0-435E-951F-A4ACE59FBD85}" type="datetime1">
              <a:rPr lang="en-US" smtClean="0"/>
              <a:t>12/14/25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25073824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tx2">
            <a:lumMod val="1000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BC495B9-31B7-A921-454B-E736C53FF6FD}"/>
              </a:ext>
            </a:extLst>
          </p:cNvPr>
          <p:cNvSpPr>
            <a:spLocks noGrp="1"/>
          </p:cNvSpPr>
          <p:nvPr>
            <p:ph type="title"/>
          </p:nvPr>
        </p:nvSpPr>
        <p:spPr>
          <a:xfrm>
            <a:off x="365760" y="1801368"/>
            <a:ext cx="8602201" cy="4572000"/>
          </a:xfrm>
        </p:spPr>
        <p:txBody>
          <a:bodyPr anchor="b">
            <a:normAutofit/>
          </a:bodyPr>
          <a:lstStyle>
            <a:lvl1pPr>
              <a:defRPr sz="6000">
                <a:solidFill>
                  <a:schemeClr val="bg1"/>
                </a:solidFill>
                <a:highlight>
                  <a:srgbClr val="FFFFFF"/>
                </a:highlight>
              </a:defRPr>
            </a:lvl1pPr>
          </a:lstStyle>
          <a:p>
            <a:r>
              <a:rPr lang="en-US"/>
              <a:t>Click to edit Master title style</a:t>
            </a:r>
          </a:p>
        </p:txBody>
      </p:sp>
      <p:sp>
        <p:nvSpPr>
          <p:cNvPr id="3" name="Date Placeholder 2">
            <a:extLst>
              <a:ext uri="{FF2B5EF4-FFF2-40B4-BE49-F238E27FC236}">
                <a16:creationId xmlns:a16="http://schemas.microsoft.com/office/drawing/2014/main" id="{8AF88F44-4C4F-85C2-1FE6-2123E5283326}"/>
              </a:ext>
            </a:extLst>
          </p:cNvPr>
          <p:cNvSpPr>
            <a:spLocks noGrp="1"/>
          </p:cNvSpPr>
          <p:nvPr>
            <p:ph type="dt" sz="half" idx="10"/>
          </p:nvPr>
        </p:nvSpPr>
        <p:spPr>
          <a:xfrm>
            <a:off x="137160" y="85237"/>
            <a:ext cx="3494314" cy="365125"/>
          </a:xfrm>
        </p:spPr>
        <p:txBody>
          <a:bodyPr/>
          <a:lstStyle/>
          <a:p>
            <a:fld id="{D291CE83-67BA-4B15-B48A-7DC5C0636664}" type="datetime1">
              <a:rPr lang="en-US" smtClean="0"/>
              <a:t>12/14/25</a:t>
            </a:fld>
            <a:endParaRPr lang="en-US" dirty="0"/>
          </a:p>
        </p:txBody>
      </p:sp>
      <p:sp>
        <p:nvSpPr>
          <p:cNvPr id="7" name="Footer Placeholder 6">
            <a:extLst>
              <a:ext uri="{FF2B5EF4-FFF2-40B4-BE49-F238E27FC236}">
                <a16:creationId xmlns:a16="http://schemas.microsoft.com/office/drawing/2014/main" id="{04FA8B22-3C74-0DF4-C4FE-B5F3DD109F7E}"/>
              </a:ext>
            </a:extLst>
          </p:cNvPr>
          <p:cNvSpPr>
            <a:spLocks noGrp="1"/>
          </p:cNvSpPr>
          <p:nvPr>
            <p:ph type="ftr" sz="quarter" idx="11"/>
          </p:nvPr>
        </p:nvSpPr>
        <p:spPr>
          <a:xfrm>
            <a:off x="8847493" y="85237"/>
            <a:ext cx="2805405" cy="365125"/>
          </a:xfrm>
        </p:spPr>
        <p:txBody>
          <a:bodyPr/>
          <a:lstStyle/>
          <a:p>
            <a:r>
              <a:rPr lang="en-US"/>
              <a:t>Sample Footer Text</a:t>
            </a:r>
            <a:endParaRPr lang="en-US" dirty="0"/>
          </a:p>
        </p:txBody>
      </p:sp>
      <p:sp>
        <p:nvSpPr>
          <p:cNvPr id="8" name="Slide Number Placeholder 7">
            <a:extLst>
              <a:ext uri="{FF2B5EF4-FFF2-40B4-BE49-F238E27FC236}">
                <a16:creationId xmlns:a16="http://schemas.microsoft.com/office/drawing/2014/main" id="{0CEEDE28-9EB0-1179-9BB8-354B44AFCA1F}"/>
              </a:ext>
            </a:extLst>
          </p:cNvPr>
          <p:cNvSpPr>
            <a:spLocks noGrp="1"/>
          </p:cNvSpPr>
          <p:nvPr>
            <p:ph type="sldNum" sz="quarter" idx="12"/>
          </p:nvPr>
        </p:nvSpPr>
        <p:spPr>
          <a:xfrm>
            <a:off x="11681926" y="85237"/>
            <a:ext cx="379443" cy="365125"/>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992682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914400" cy="365125"/>
          </a:xfrm>
          <a:prstGeom prst="rect">
            <a:avLst/>
          </a:prstGeom>
        </p:spPr>
        <p:txBody>
          <a:bodyPr vert="horz" lIns="91440" tIns="45720" rIns="91440" bIns="45720" rtlCol="0" anchor="ctr"/>
          <a:lstStyle>
            <a:lvl1pPr algn="l" rtl="0">
              <a:defRPr sz="900">
                <a:solidFill>
                  <a:schemeClr val="tx1"/>
                </a:solidFill>
                <a:latin typeface="+mn-lt"/>
              </a:defRPr>
            </a:lvl1pPr>
          </a:lstStyle>
          <a:p>
            <a:fld id="{D291CE83-67BA-4B15-B48A-7DC5C0636664}" type="datetime1">
              <a:rPr lang="en-US" smtClean="0"/>
              <a:pPr/>
              <a:t>12/14/25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47493" y="6453002"/>
            <a:ext cx="2805405" cy="365125"/>
          </a:xfrm>
          <a:prstGeom prst="rect">
            <a:avLst/>
          </a:prstGeom>
        </p:spPr>
        <p:txBody>
          <a:bodyPr vert="horz" lIns="91440" tIns="45720" rIns="91440" bIns="45720" rtlCol="0" anchor="ctr"/>
          <a:lstStyle>
            <a:lvl1pPr algn="r" rtl="0">
              <a:defRPr sz="900">
                <a:solidFill>
                  <a:schemeClr val="tx1"/>
                </a:solidFill>
                <a:latin typeface="+mn-lt"/>
              </a:defRPr>
            </a:lvl1pPr>
          </a:lstStyle>
          <a:p>
            <a:r>
              <a:rPr lang="en-US"/>
              <a:t>Sample Footer Text</a:t>
            </a:r>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81926" y="6453002"/>
            <a:ext cx="379443" cy="365125"/>
          </a:xfrm>
          <a:prstGeom prst="rect">
            <a:avLst/>
          </a:prstGeom>
        </p:spPr>
        <p:txBody>
          <a:bodyPr vert="horz" lIns="91440" tIns="45720" rIns="91440" bIns="45720" rtlCol="0" anchor="ctr"/>
          <a:lstStyle>
            <a:lvl1pPr algn="r" rtl="0">
              <a:defRPr sz="900">
                <a:solidFill>
                  <a:schemeClr val="tx1"/>
                </a:solidFill>
                <a:latin typeface="+mn-l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06002012"/>
      </p:ext>
    </p:extLst>
  </p:cSld>
  <p:clrMap bg1="lt1" tx1="dk1" bg2="lt2" tx2="dk2" accent1="accent1" accent2="accent2" accent3="accent3" accent4="accent4" accent5="accent5" accent6="accent6" hlink="hlink" folHlink="folHlink"/>
  <p:sldLayoutIdLst>
    <p:sldLayoutId id="2147483789" r:id="rId1"/>
    <p:sldLayoutId id="2147483795" r:id="rId2"/>
    <p:sldLayoutId id="2147483858" r:id="rId3"/>
    <p:sldLayoutId id="2147483790" r:id="rId4"/>
    <p:sldLayoutId id="2147483788" r:id="rId5"/>
    <p:sldLayoutId id="2147483785" r:id="rId6"/>
    <p:sldLayoutId id="2147483786" r:id="rId7"/>
    <p:sldLayoutId id="2147483787" r:id="rId8"/>
    <p:sldLayoutId id="2147483791" r:id="rId9"/>
    <p:sldLayoutId id="2147483792" r:id="rId10"/>
    <p:sldLayoutId id="2147483850" r:id="rId11"/>
    <p:sldLayoutId id="2147483857" r:id="rId12"/>
    <p:sldLayoutId id="2147483796" r:id="rId13"/>
    <p:sldLayoutId id="2147483797" r:id="rId14"/>
    <p:sldLayoutId id="2147483798" r:id="rId15"/>
    <p:sldLayoutId id="2147483799" r:id="rId16"/>
    <p:sldLayoutId id="2147483810" r:id="rId17"/>
    <p:sldLayoutId id="2147483811" r:id="rId18"/>
    <p:sldLayoutId id="2147483812" r:id="rId19"/>
    <p:sldLayoutId id="2147483809" r:id="rId20"/>
    <p:sldLayoutId id="2147483852" r:id="rId21"/>
    <p:sldLayoutId id="2147483805" r:id="rId22"/>
    <p:sldLayoutId id="2147483806" r:id="rId23"/>
    <p:sldLayoutId id="2147483813" r:id="rId24"/>
    <p:sldLayoutId id="2147483814" r:id="rId25"/>
    <p:sldLayoutId id="2147483801" r:id="rId26"/>
    <p:sldLayoutId id="2147483802" r:id="rId27"/>
    <p:sldLayoutId id="2147483815" r:id="rId28"/>
    <p:sldLayoutId id="2147483853" r:id="rId29"/>
    <p:sldLayoutId id="2147483854" r:id="rId30"/>
    <p:sldLayoutId id="2147483803" r:id="rId31"/>
    <p:sldLayoutId id="2147483804" r:id="rId32"/>
    <p:sldLayoutId id="2147483816" r:id="rId33"/>
    <p:sldLayoutId id="2147483817" r:id="rId34"/>
    <p:sldLayoutId id="2147483841" r:id="rId35"/>
    <p:sldLayoutId id="2147483842" r:id="rId36"/>
    <p:sldLayoutId id="2147483843" r:id="rId37"/>
    <p:sldLayoutId id="2147483844" r:id="rId38"/>
    <p:sldLayoutId id="2147483845" r:id="rId39"/>
    <p:sldLayoutId id="2147483818" r:id="rId40"/>
    <p:sldLayoutId id="2147483819" r:id="rId41"/>
    <p:sldLayoutId id="2147483820" r:id="rId42"/>
    <p:sldLayoutId id="2147483821" r:id="rId43"/>
    <p:sldLayoutId id="2147483855" r:id="rId44"/>
    <p:sldLayoutId id="2147483856" r:id="rId45"/>
    <p:sldLayoutId id="2147483822" r:id="rId46"/>
    <p:sldLayoutId id="2147483823" r:id="rId47"/>
    <p:sldLayoutId id="2147483824" r:id="rId48"/>
    <p:sldLayoutId id="2147483825" r:id="rId49"/>
    <p:sldLayoutId id="2147483826" r:id="rId50"/>
    <p:sldLayoutId id="2147483827" r:id="rId51"/>
    <p:sldLayoutId id="2147483828" r:id="rId52"/>
    <p:sldLayoutId id="2147483829" r:id="rId53"/>
    <p:sldLayoutId id="2147483830" r:id="rId54"/>
    <p:sldLayoutId id="2147483831" r:id="rId55"/>
    <p:sldLayoutId id="2147483832" r:id="rId56"/>
  </p:sldLayoutIdLst>
  <p:hf sldNum="0" hdr="0" ftr="0" dt="0"/>
  <p:txStyles>
    <p:titleStyle>
      <a:lvl1pPr algn="l" defTabSz="914400" rtl="0" eaLnBrk="1" latinLnBrk="0" hangingPunct="1">
        <a:lnSpc>
          <a:spcPct val="100000"/>
        </a:lnSpc>
        <a:spcBef>
          <a:spcPct val="0"/>
        </a:spcBef>
        <a:buNone/>
        <a:defRPr sz="4000" b="1" i="0" kern="1200" cap="all" spc="6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4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24E31A5-E28C-78B8-D0E8-4C4DB5195BD3}"/>
              </a:ext>
            </a:extLst>
          </p:cNvPr>
          <p:cNvPicPr>
            <a:picLocks noChangeAspect="1"/>
          </p:cNvPicPr>
          <p:nvPr/>
        </p:nvPicPr>
        <p:blipFill>
          <a:blip r:embed="rId3"/>
          <a:srcRect l="10736" r="38630" b="6250"/>
          <a:stretch>
            <a:fillRect/>
          </a:stretch>
        </p:blipFill>
        <p:spPr>
          <a:xfrm>
            <a:off x="5601638" y="0"/>
            <a:ext cx="6584851" cy="6858000"/>
          </a:xfrm>
          <a:prstGeom prst="rect">
            <a:avLst/>
          </a:prstGeom>
          <a:noFill/>
        </p:spPr>
      </p:pic>
      <p:sp>
        <p:nvSpPr>
          <p:cNvPr id="2" name="Title 1">
            <a:extLst>
              <a:ext uri="{FF2B5EF4-FFF2-40B4-BE49-F238E27FC236}">
                <a16:creationId xmlns:a16="http://schemas.microsoft.com/office/drawing/2014/main" id="{61066BCE-DEA1-D05B-CBC9-8A1F99E36389}"/>
              </a:ext>
            </a:extLst>
          </p:cNvPr>
          <p:cNvSpPr>
            <a:spLocks noGrp="1"/>
          </p:cNvSpPr>
          <p:nvPr>
            <p:ph type="title"/>
          </p:nvPr>
        </p:nvSpPr>
        <p:spPr>
          <a:xfrm>
            <a:off x="365758" y="411480"/>
            <a:ext cx="6309360" cy="3739896"/>
          </a:xfrm>
        </p:spPr>
        <p:txBody>
          <a:bodyPr anchor="t">
            <a:normAutofit/>
          </a:bodyPr>
          <a:lstStyle/>
          <a:p>
            <a:r>
              <a:rPr lang="en-US" dirty="0"/>
              <a:t>Cloud-Based Resume Builder Overview</a:t>
            </a:r>
          </a:p>
        </p:txBody>
      </p:sp>
      <p:sp>
        <p:nvSpPr>
          <p:cNvPr id="3" name="Subtitle 2">
            <a:extLst>
              <a:ext uri="{FF2B5EF4-FFF2-40B4-BE49-F238E27FC236}">
                <a16:creationId xmlns:a16="http://schemas.microsoft.com/office/drawing/2014/main" id="{1E9CCB42-21FD-A615-455C-FB8027F363C8}"/>
              </a:ext>
            </a:extLst>
          </p:cNvPr>
          <p:cNvSpPr>
            <a:spLocks noGrp="1"/>
          </p:cNvSpPr>
          <p:nvPr>
            <p:ph type="body" sz="quarter" idx="17"/>
          </p:nvPr>
        </p:nvSpPr>
        <p:spPr>
          <a:xfrm>
            <a:off x="365125" y="4873625"/>
            <a:ext cx="4206875" cy="1381125"/>
          </a:xfrm>
        </p:spPr>
        <p:txBody>
          <a:bodyPr anchor="b">
            <a:normAutofit/>
          </a:bodyPr>
          <a:lstStyle/>
          <a:p>
            <a:r>
              <a:rPr lang="en-US" dirty="0"/>
              <a:t>Create professional resumes easily anytime from anywhere</a:t>
            </a:r>
          </a:p>
        </p:txBody>
      </p:sp>
    </p:spTree>
    <p:extLst>
      <p:ext uri="{BB962C8B-B14F-4D97-AF65-F5344CB8AC3E}">
        <p14:creationId xmlns:p14="http://schemas.microsoft.com/office/powerpoint/2010/main" val="357534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250"/>
                                  </p:stCondLst>
                                  <p:iterate>
                                    <p:tmPct val="10000"/>
                                  </p:iterate>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74EBD-5F0A-2C61-CAEB-0C5C9C4A457D}"/>
              </a:ext>
            </a:extLst>
          </p:cNvPr>
          <p:cNvSpPr>
            <a:spLocks noGrp="1"/>
          </p:cNvSpPr>
          <p:nvPr>
            <p:ph type="title"/>
          </p:nvPr>
        </p:nvSpPr>
        <p:spPr>
          <a:xfrm>
            <a:off x="621792" y="548640"/>
            <a:ext cx="4145582" cy="5394960"/>
          </a:xfrm>
        </p:spPr>
        <p:txBody>
          <a:bodyPr anchor="t">
            <a:normAutofit/>
          </a:bodyPr>
          <a:lstStyle/>
          <a:p>
            <a:r>
              <a:rPr lang="en-US" dirty="0"/>
              <a:t>Roadmap</a:t>
            </a:r>
          </a:p>
        </p:txBody>
      </p:sp>
      <p:sp>
        <p:nvSpPr>
          <p:cNvPr id="3" name="Content Placeholder 2">
            <a:extLst>
              <a:ext uri="{FF2B5EF4-FFF2-40B4-BE49-F238E27FC236}">
                <a16:creationId xmlns:a16="http://schemas.microsoft.com/office/drawing/2014/main" id="{52FD5D33-6174-7279-142D-A58B34DDF14A}"/>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19738" y="548640"/>
            <a:ext cx="5681662" cy="5394960"/>
          </a:xfrm>
        </p:spPr>
        <p:txBody>
          <a:bodyPr>
            <a:normAutofit/>
          </a:bodyPr>
          <a:lstStyle/>
          <a:p>
            <a:pPr marL="0" indent="0">
              <a:spcBef>
                <a:spcPts val="2500"/>
              </a:spcBef>
              <a:buFont typeface="Arial" panose="020B0604020202020204" pitchFamily="34" charset="0"/>
              <a:buNone/>
            </a:pPr>
            <a:r>
              <a:rPr lang="en-US" b="1" dirty="0"/>
              <a:t>Collaboration Capabilities</a:t>
            </a:r>
          </a:p>
          <a:p>
            <a:pPr marL="0" lvl="1" indent="0">
              <a:buFont typeface="Arial" panose="020B0604020202020204" pitchFamily="34" charset="0"/>
              <a:buNone/>
            </a:pPr>
            <a:r>
              <a:rPr dirty="0"/>
              <a:t>Future updates will enable collaboration, allowing multiple users to work on resumes together.</a:t>
            </a:r>
            <a:endParaRPr lang="en-US" dirty="0"/>
          </a:p>
          <a:p>
            <a:pPr marL="0" indent="0">
              <a:spcBef>
                <a:spcPts val="2500"/>
              </a:spcBef>
              <a:buFont typeface="Arial" panose="020B0604020202020204" pitchFamily="34" charset="0"/>
              <a:buNone/>
            </a:pPr>
            <a:r>
              <a:rPr lang="en-US" b="1" dirty="0"/>
              <a:t>Support for Multiple Resume Variants</a:t>
            </a:r>
          </a:p>
          <a:p>
            <a:pPr marL="0" lvl="1" indent="0">
              <a:buFont typeface="Arial" panose="020B0604020202020204" pitchFamily="34" charset="0"/>
              <a:buNone/>
            </a:pPr>
            <a:r>
              <a:rPr dirty="0"/>
              <a:t>Support for creating multiple resume versions tailored for different roles and industries will be added.</a:t>
            </a:r>
            <a:endParaRPr lang="en-US" dirty="0"/>
          </a:p>
          <a:p>
            <a:pPr marL="0" indent="0">
              <a:spcBef>
                <a:spcPts val="2500"/>
              </a:spcBef>
              <a:buNone/>
            </a:pPr>
            <a:r>
              <a:rPr lang="en-US" b="1" dirty="0"/>
              <a:t>AI Integration</a:t>
            </a:r>
          </a:p>
          <a:p>
            <a:pPr marL="0" lvl="1" indent="0">
              <a:buNone/>
            </a:pPr>
            <a:r>
              <a:rPr lang="en-US" dirty="0"/>
              <a:t>Adding AI model like ChatGPT or Google Gemini.</a:t>
            </a:r>
          </a:p>
          <a:p>
            <a:pPr marL="0" lvl="1" indent="0">
              <a:buFont typeface="Arial" panose="020B0604020202020204" pitchFamily="34" charset="0"/>
              <a:buNone/>
            </a:pPr>
            <a:endParaRPr lang="en-US" dirty="0"/>
          </a:p>
        </p:txBody>
      </p:sp>
    </p:spTree>
    <p:extLst>
      <p:ext uri="{BB962C8B-B14F-4D97-AF65-F5344CB8AC3E}">
        <p14:creationId xmlns:p14="http://schemas.microsoft.com/office/powerpoint/2010/main" val="38090117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3DCDD23-8D6B-FF5B-2509-74D2B66373A2}"/>
              </a:ext>
            </a:extLst>
          </p:cNvPr>
          <p:cNvSpPr>
            <a:spLocks noGrp="1"/>
          </p:cNvSpPr>
          <p:nvPr>
            <p:ph type="title"/>
          </p:nvPr>
        </p:nvSpPr>
        <p:spPr>
          <a:xfrm>
            <a:off x="621792" y="548640"/>
            <a:ext cx="3749040" cy="5760720"/>
          </a:xfrm>
        </p:spPr>
        <p:txBody>
          <a:bodyPr anchor="t">
            <a:normAutofit/>
          </a:bodyPr>
          <a:lstStyle/>
          <a:p>
            <a:r>
              <a:rPr lang="en-US" dirty="0"/>
              <a:t>PRODUCT OVERVIEW</a:t>
            </a:r>
          </a:p>
        </p:txBody>
      </p:sp>
      <p:sp>
        <p:nvSpPr>
          <p:cNvPr id="3" name="Content Placeholder 2">
            <a:extLst>
              <a:ext uri="{FF2B5EF4-FFF2-40B4-BE49-F238E27FC236}">
                <a16:creationId xmlns:a16="http://schemas.microsoft.com/office/drawing/2014/main" id="{67FFC08E-500D-B67D-C496-7BF4E4DC8F65}"/>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572000" y="548640"/>
            <a:ext cx="7223760" cy="5760720"/>
          </a:xfrm>
        </p:spPr>
        <p:txBody>
          <a:bodyPr>
            <a:normAutofit/>
          </a:bodyPr>
          <a:lstStyle/>
          <a:p>
            <a:pPr marL="0" indent="0">
              <a:spcBef>
                <a:spcPts val="2500"/>
              </a:spcBef>
              <a:buFont typeface="Arial" panose="020B0604020202020204" pitchFamily="34" charset="0"/>
              <a:buNone/>
            </a:pPr>
            <a:r>
              <a:rPr lang="en-US" b="1"/>
              <a:t>Guided Resume Editor</a:t>
            </a:r>
          </a:p>
          <a:p>
            <a:pPr marL="0" lvl="1" indent="0">
              <a:buFont typeface="Arial" panose="020B0604020202020204" pitchFamily="34" charset="0"/>
              <a:buNone/>
            </a:pPr>
            <a:r>
              <a:rPr lang="en-US"/>
              <a:t>The application features a guided editor that simplifies resume creation with structured sections and real-time previews.</a:t>
            </a:r>
          </a:p>
          <a:p>
            <a:pPr marL="0" indent="0">
              <a:spcBef>
                <a:spcPts val="2500"/>
              </a:spcBef>
              <a:buFont typeface="Arial" panose="020B0604020202020204" pitchFamily="34" charset="0"/>
              <a:buNone/>
            </a:pPr>
            <a:r>
              <a:rPr lang="en-US" b="1"/>
              <a:t>PDF Export with WeasyPrint</a:t>
            </a:r>
          </a:p>
          <a:p>
            <a:pPr marL="0" lvl="1" indent="0">
              <a:buFont typeface="Arial" panose="020B0604020202020204" pitchFamily="34" charset="0"/>
              <a:buNone/>
            </a:pPr>
            <a:r>
              <a:rPr lang="en-US"/>
              <a:t>Users can export polished resumes as high-quality PDFs using the WeasyPrint tool for professional presentation.</a:t>
            </a:r>
          </a:p>
          <a:p>
            <a:pPr marL="0" indent="0">
              <a:spcBef>
                <a:spcPts val="2500"/>
              </a:spcBef>
              <a:buFont typeface="Arial" panose="020B0604020202020204" pitchFamily="34" charset="0"/>
              <a:buNone/>
            </a:pPr>
            <a:r>
              <a:rPr lang="en-US" b="1"/>
              <a:t>Responsive Design with Tailwind CSS</a:t>
            </a:r>
          </a:p>
          <a:p>
            <a:pPr marL="0" lvl="1" indent="0">
              <a:buFont typeface="Arial" panose="020B0604020202020204" pitchFamily="34" charset="0"/>
              <a:buNone/>
            </a:pPr>
            <a:r>
              <a:rPr lang="en-US"/>
              <a:t>The interface uses Tailwind CSS to ensure a modern, responsive design that works well on multiple device types.</a:t>
            </a:r>
          </a:p>
          <a:p>
            <a:pPr marL="0" indent="0">
              <a:spcBef>
                <a:spcPts val="2500"/>
              </a:spcBef>
              <a:buFont typeface="Arial" panose="020B0604020202020204" pitchFamily="34" charset="0"/>
              <a:buNone/>
            </a:pPr>
            <a:r>
              <a:rPr lang="en-US" b="1"/>
              <a:t>Database Flexibility and Scalability</a:t>
            </a:r>
          </a:p>
          <a:p>
            <a:pPr marL="0" lvl="1" indent="0">
              <a:buFont typeface="Arial" panose="020B0604020202020204" pitchFamily="34" charset="0"/>
              <a:buNone/>
            </a:pPr>
            <a:r>
              <a:rPr lang="en-US"/>
              <a:t>The app supports SQLite for local use and easy migration to PostgreSQL for scalable production deployments.</a:t>
            </a:r>
          </a:p>
        </p:txBody>
      </p:sp>
    </p:spTree>
    <p:extLst>
      <p:ext uri="{BB962C8B-B14F-4D97-AF65-F5344CB8AC3E}">
        <p14:creationId xmlns:p14="http://schemas.microsoft.com/office/powerpoint/2010/main" val="30238836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6635A-0F26-9BE2-5B5F-CF953CB79798}"/>
              </a:ext>
            </a:extLst>
          </p:cNvPr>
          <p:cNvSpPr>
            <a:spLocks noGrp="1"/>
          </p:cNvSpPr>
          <p:nvPr>
            <p:ph type="title"/>
          </p:nvPr>
        </p:nvSpPr>
        <p:spPr>
          <a:xfrm>
            <a:off x="621792" y="603504"/>
            <a:ext cx="3595634" cy="1757505"/>
          </a:xfrm>
        </p:spPr>
        <p:txBody>
          <a:bodyPr anchor="t">
            <a:normAutofit/>
          </a:bodyPr>
          <a:lstStyle/>
          <a:p>
            <a:r>
              <a:rPr lang="en-US"/>
              <a:t>How Users Interact</a:t>
            </a:r>
          </a:p>
        </p:txBody>
      </p:sp>
      <p:sp>
        <p:nvSpPr>
          <p:cNvPr id="3" name="Content Placeholder 2">
            <a:extLst>
              <a:ext uri="{FF2B5EF4-FFF2-40B4-BE49-F238E27FC236}">
                <a16:creationId xmlns:a16="http://schemas.microsoft.com/office/drawing/2014/main" id="{3103637D-7E70-A72B-5286-F24661423F4B}"/>
              </a:ext>
            </a:extLst>
          </p:cNvPr>
          <p:cNvSpPr>
            <a:spLocks noGrp="1"/>
          </p:cNvSpPr>
          <p:nvPr>
            <p:ph type="body"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21792" y="2510118"/>
            <a:ext cx="3595634" cy="3794266"/>
          </a:xfrm>
        </p:spPr>
        <p:txBody>
          <a:bodyPr>
            <a:normAutofit/>
          </a:bodyPr>
          <a:lstStyle/>
          <a:p>
            <a:pPr marL="0" indent="0">
              <a:lnSpc>
                <a:spcPct val="110000"/>
              </a:lnSpc>
              <a:spcBef>
                <a:spcPts val="2500"/>
              </a:spcBef>
              <a:buFont typeface="Arial" panose="020B0604020202020204" pitchFamily="34" charset="0"/>
              <a:buNone/>
            </a:pPr>
            <a:r>
              <a:rPr lang="en-US" sz="1100" b="1"/>
              <a:t>User Onboarding</a:t>
            </a:r>
          </a:p>
          <a:p>
            <a:pPr marL="0" lvl="1" indent="0">
              <a:lnSpc>
                <a:spcPct val="110000"/>
              </a:lnSpc>
              <a:buFont typeface="Arial" panose="020B0604020202020204" pitchFamily="34" charset="0"/>
              <a:buNone/>
            </a:pPr>
            <a:r>
              <a:rPr lang="en-US" sz="1100"/>
              <a:t>Easy sign-up and sign-in process with automatic profile creation starts the user journey smoothly.</a:t>
            </a:r>
          </a:p>
          <a:p>
            <a:pPr marL="0" indent="0">
              <a:lnSpc>
                <a:spcPct val="110000"/>
              </a:lnSpc>
              <a:spcBef>
                <a:spcPts val="2500"/>
              </a:spcBef>
              <a:buFont typeface="Arial" panose="020B0604020202020204" pitchFamily="34" charset="0"/>
              <a:buNone/>
            </a:pPr>
            <a:r>
              <a:rPr lang="en-US" sz="1100" b="1"/>
              <a:t>Resume Editor Workflow</a:t>
            </a:r>
          </a:p>
          <a:p>
            <a:pPr marL="0" lvl="1" indent="0">
              <a:lnSpc>
                <a:spcPct val="110000"/>
              </a:lnSpc>
              <a:buFont typeface="Arial" panose="020B0604020202020204" pitchFamily="34" charset="0"/>
              <a:buNone/>
            </a:pPr>
            <a:r>
              <a:rPr lang="en-US" sz="1100"/>
              <a:t>Users fill sections like contact, education, and skills while saving progress in an intuitive editor.</a:t>
            </a:r>
          </a:p>
          <a:p>
            <a:pPr marL="0" indent="0">
              <a:lnSpc>
                <a:spcPct val="110000"/>
              </a:lnSpc>
              <a:spcBef>
                <a:spcPts val="2500"/>
              </a:spcBef>
              <a:buFont typeface="Arial" panose="020B0604020202020204" pitchFamily="34" charset="0"/>
              <a:buNone/>
            </a:pPr>
            <a:r>
              <a:rPr lang="en-US" sz="1100" b="1"/>
              <a:t>Feedback and Guidance</a:t>
            </a:r>
          </a:p>
          <a:p>
            <a:pPr marL="0" lvl="1" indent="0">
              <a:lnSpc>
                <a:spcPct val="110000"/>
              </a:lnSpc>
              <a:buFont typeface="Arial" panose="020B0604020202020204" pitchFamily="34" charset="0"/>
              <a:buNone/>
            </a:pPr>
            <a:r>
              <a:rPr lang="en-US" sz="1100"/>
              <a:t>Friendly messages guide users by welcoming them and alerting about incomplete sections to minimize confusion.</a:t>
            </a:r>
          </a:p>
          <a:p>
            <a:pPr marL="0" indent="0">
              <a:lnSpc>
                <a:spcPct val="110000"/>
              </a:lnSpc>
              <a:spcBef>
                <a:spcPts val="2500"/>
              </a:spcBef>
              <a:buFont typeface="Arial" panose="020B0604020202020204" pitchFamily="34" charset="0"/>
              <a:buNone/>
            </a:pPr>
            <a:r>
              <a:rPr lang="en-US" sz="1100" b="1"/>
              <a:t>Preview and Download</a:t>
            </a:r>
          </a:p>
          <a:p>
            <a:pPr marL="0" lvl="1" indent="0">
              <a:lnSpc>
                <a:spcPct val="110000"/>
              </a:lnSpc>
              <a:buFont typeface="Arial" panose="020B0604020202020204" pitchFamily="34" charset="0"/>
              <a:buNone/>
            </a:pPr>
            <a:r>
              <a:rPr lang="en-US" sz="1100"/>
              <a:t>Users preview their resume for accuracy and download the final document as a PDF easily.</a:t>
            </a:r>
          </a:p>
        </p:txBody>
      </p:sp>
      <p:pic>
        <p:nvPicPr>
          <p:cNvPr id="4" name="Picture 3">
            <a:extLst>
              <a:ext uri="{FF2B5EF4-FFF2-40B4-BE49-F238E27FC236}">
                <a16:creationId xmlns:a16="http://schemas.microsoft.com/office/drawing/2014/main" id="{A44D8BAC-DF7E-CCC8-2484-80153D5839F6}"/>
              </a:ext>
            </a:extLst>
          </p:cNvPr>
          <p:cNvPicPr>
            <a:picLocks noChangeAspect="1"/>
          </p:cNvPicPr>
          <p:nvPr/>
        </p:nvPicPr>
        <p:blipFill>
          <a:blip r:embed="rId3"/>
          <a:stretch>
            <a:fillRect/>
          </a:stretch>
        </p:blipFill>
        <p:spPr>
          <a:xfrm>
            <a:off x="5134708" y="1668150"/>
            <a:ext cx="6440258" cy="3526039"/>
          </a:xfrm>
          <a:prstGeom prst="rect">
            <a:avLst/>
          </a:prstGeom>
          <a:noFill/>
        </p:spPr>
      </p:pic>
    </p:spTree>
    <p:extLst>
      <p:ext uri="{BB962C8B-B14F-4D97-AF65-F5344CB8AC3E}">
        <p14:creationId xmlns:p14="http://schemas.microsoft.com/office/powerpoint/2010/main" val="1462553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D89D7-0571-64EA-60E2-1A4DB2FFC681}"/>
              </a:ext>
            </a:extLst>
          </p:cNvPr>
          <p:cNvSpPr>
            <a:spLocks noGrp="1"/>
          </p:cNvSpPr>
          <p:nvPr>
            <p:ph type="title"/>
          </p:nvPr>
        </p:nvSpPr>
        <p:spPr>
          <a:xfrm>
            <a:off x="621792" y="548640"/>
            <a:ext cx="4145582" cy="5394960"/>
          </a:xfrm>
        </p:spPr>
        <p:txBody>
          <a:bodyPr anchor="t">
            <a:normAutofit/>
          </a:bodyPr>
          <a:lstStyle/>
          <a:p>
            <a:r>
              <a:rPr lang="en-US"/>
              <a:t>Resume Editing Experience</a:t>
            </a:r>
          </a:p>
        </p:txBody>
      </p:sp>
      <p:sp>
        <p:nvSpPr>
          <p:cNvPr id="3" name="Content Placeholder 2">
            <a:extLst>
              <a:ext uri="{FF2B5EF4-FFF2-40B4-BE49-F238E27FC236}">
                <a16:creationId xmlns:a16="http://schemas.microsoft.com/office/drawing/2014/main" id="{F37EEE7E-89DF-0CA8-46D3-BFF730E16088}"/>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19738" y="548640"/>
            <a:ext cx="5681662" cy="5394960"/>
          </a:xfrm>
        </p:spPr>
        <p:txBody>
          <a:bodyPr>
            <a:normAutofit/>
          </a:bodyPr>
          <a:lstStyle/>
          <a:p>
            <a:pPr marL="0" indent="0">
              <a:spcBef>
                <a:spcPts val="2500"/>
              </a:spcBef>
              <a:buFont typeface="Arial" panose="020B0604020202020204" pitchFamily="34" charset="0"/>
              <a:buNone/>
            </a:pPr>
            <a:r>
              <a:rPr lang="en-US" b="1"/>
              <a:t>Structured Resume Sections</a:t>
            </a:r>
          </a:p>
          <a:p>
            <a:pPr marL="0" lvl="1" indent="0">
              <a:buFont typeface="Arial" panose="020B0604020202020204" pitchFamily="34" charset="0"/>
              <a:buNone/>
            </a:pPr>
            <a:r>
              <a:t>The editor organizes resumes into sections like Contact, Education, Experience, Projects, and Skills.</a:t>
            </a:r>
            <a:endParaRPr lang="en-US"/>
          </a:p>
          <a:p>
            <a:pPr marL="0" indent="0">
              <a:spcBef>
                <a:spcPts val="2500"/>
              </a:spcBef>
              <a:buFont typeface="Arial" panose="020B0604020202020204" pitchFamily="34" charset="0"/>
              <a:buNone/>
            </a:pPr>
            <a:r>
              <a:rPr lang="en-US" b="1"/>
              <a:t>Dynamic Content Management</a:t>
            </a:r>
          </a:p>
          <a:p>
            <a:pPr marL="0" lvl="1" indent="0">
              <a:buFont typeface="Arial" panose="020B0604020202020204" pitchFamily="34" charset="0"/>
              <a:buNone/>
            </a:pPr>
            <a:r>
              <a:t>Users can add or remove content blocks dynamically with Django inline formsets for flexible editing.</a:t>
            </a:r>
            <a:endParaRPr lang="en-US"/>
          </a:p>
          <a:p>
            <a:pPr marL="0" indent="0">
              <a:spcBef>
                <a:spcPts val="2500"/>
              </a:spcBef>
              <a:buFont typeface="Arial" panose="020B0604020202020204" pitchFamily="34" charset="0"/>
              <a:buNone/>
            </a:pPr>
            <a:r>
              <a:rPr lang="en-US" b="1"/>
              <a:t>Intuitive Navigation and Controls</a:t>
            </a:r>
          </a:p>
          <a:p>
            <a:pPr marL="0" lvl="1" indent="0">
              <a:buFont typeface="Arial" panose="020B0604020202020204" pitchFamily="34" charset="0"/>
              <a:buNone/>
            </a:pPr>
            <a:r>
              <a:t>Left-rail navigation with active-state tracking and ordering controls enhance user experience and content prioritization.</a:t>
            </a:r>
            <a:endParaRPr lang="en-US"/>
          </a:p>
          <a:p>
            <a:pPr marL="0" indent="0">
              <a:spcBef>
                <a:spcPts val="2500"/>
              </a:spcBef>
              <a:buFont typeface="Arial" panose="020B0604020202020204" pitchFamily="34" charset="0"/>
              <a:buNone/>
            </a:pPr>
            <a:r>
              <a:rPr lang="en-US" b="1"/>
              <a:t>Enhanced User Features</a:t>
            </a:r>
          </a:p>
          <a:p>
            <a:pPr marL="0" lvl="1" indent="0">
              <a:buFont typeface="Arial" panose="020B0604020202020204" pitchFamily="34" charset="0"/>
              <a:buNone/>
            </a:pPr>
            <a:r>
              <a:t>Photo upload with live preview, gradient hero section, and call-to-action buttons improve usability and aesthetics.</a:t>
            </a:r>
            <a:endParaRPr lang="en-US"/>
          </a:p>
        </p:txBody>
      </p:sp>
    </p:spTree>
    <p:extLst>
      <p:ext uri="{BB962C8B-B14F-4D97-AF65-F5344CB8AC3E}">
        <p14:creationId xmlns:p14="http://schemas.microsoft.com/office/powerpoint/2010/main" val="12808656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ADCFCE-67B7-72A6-7B52-76C0DFFBA4C4}"/>
              </a:ext>
            </a:extLst>
          </p:cNvPr>
          <p:cNvPicPr>
            <a:picLocks noChangeAspect="1"/>
          </p:cNvPicPr>
          <p:nvPr/>
        </p:nvPicPr>
        <p:blipFill>
          <a:blip r:embed="rId3"/>
          <a:stretch>
            <a:fillRect/>
          </a:stretch>
        </p:blipFill>
        <p:spPr>
          <a:xfrm>
            <a:off x="8315923" y="0"/>
            <a:ext cx="3651885" cy="6858000"/>
          </a:xfrm>
          <a:prstGeom prst="rect">
            <a:avLst/>
          </a:prstGeom>
          <a:noFill/>
        </p:spPr>
      </p:pic>
      <p:sp>
        <p:nvSpPr>
          <p:cNvPr id="2" name="Title 1">
            <a:extLst>
              <a:ext uri="{FF2B5EF4-FFF2-40B4-BE49-F238E27FC236}">
                <a16:creationId xmlns:a16="http://schemas.microsoft.com/office/drawing/2014/main" id="{E8BB4758-C6DD-4DD9-F7B5-B435A2A6B3AA}"/>
              </a:ext>
            </a:extLst>
          </p:cNvPr>
          <p:cNvSpPr>
            <a:spLocks noGrp="1"/>
          </p:cNvSpPr>
          <p:nvPr>
            <p:ph type="title"/>
          </p:nvPr>
        </p:nvSpPr>
        <p:spPr>
          <a:xfrm>
            <a:off x="612647" y="320040"/>
            <a:ext cx="8400908" cy="1261872"/>
          </a:xfrm>
        </p:spPr>
        <p:txBody>
          <a:bodyPr anchor="b">
            <a:normAutofit/>
          </a:bodyPr>
          <a:lstStyle/>
          <a:p>
            <a:r>
              <a:rPr lang="en-US"/>
              <a:t>Resume Data Structure</a:t>
            </a:r>
          </a:p>
        </p:txBody>
      </p:sp>
      <p:sp>
        <p:nvSpPr>
          <p:cNvPr id="3" name="Content Placeholder 2">
            <a:extLst>
              <a:ext uri="{FF2B5EF4-FFF2-40B4-BE49-F238E27FC236}">
                <a16:creationId xmlns:a16="http://schemas.microsoft.com/office/drawing/2014/main" id="{3AD417E9-15F5-B7E2-EDF1-1C3E4CDEF6C6}"/>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728870"/>
            <a:ext cx="6858000" cy="4635354"/>
          </a:xfrm>
        </p:spPr>
        <p:txBody>
          <a:bodyPr>
            <a:normAutofit/>
          </a:bodyPr>
          <a:lstStyle/>
          <a:p>
            <a:pPr marL="0" indent="0">
              <a:spcBef>
                <a:spcPts val="2500"/>
              </a:spcBef>
              <a:buFont typeface="Arial" panose="020B0604020202020204" pitchFamily="34" charset="0"/>
              <a:buNone/>
            </a:pPr>
            <a:r>
              <a:rPr lang="en-US" b="1" dirty="0"/>
              <a:t>Profile Model Overview</a:t>
            </a:r>
          </a:p>
          <a:p>
            <a:pPr marL="0" lvl="1" indent="0">
              <a:buFont typeface="Arial" panose="020B0604020202020204" pitchFamily="34" charset="0"/>
              <a:buNone/>
            </a:pPr>
            <a:r>
              <a:rPr lang="en-US" dirty="0"/>
              <a:t>Stores essential resume details like contact info, summary, links, and photo ensuring comprehensive user profiles.</a:t>
            </a:r>
          </a:p>
          <a:p>
            <a:pPr marL="0" indent="0">
              <a:spcBef>
                <a:spcPts val="2500"/>
              </a:spcBef>
              <a:buFont typeface="Arial" panose="020B0604020202020204" pitchFamily="34" charset="0"/>
              <a:buNone/>
            </a:pPr>
            <a:r>
              <a:rPr lang="en-US" b="1" dirty="0"/>
              <a:t>Linked Models and Ordering</a:t>
            </a:r>
          </a:p>
          <a:p>
            <a:pPr marL="0" lvl="1" indent="0">
              <a:buFont typeface="Arial" panose="020B0604020202020204" pitchFamily="34" charset="0"/>
              <a:buNone/>
            </a:pPr>
            <a:r>
              <a:rPr lang="en-US" dirty="0"/>
              <a:t>Education, Experience, Project, and Skill models link to Profile with ordering fields for customizable resume structure.</a:t>
            </a:r>
          </a:p>
          <a:p>
            <a:pPr marL="0" indent="0">
              <a:spcBef>
                <a:spcPts val="2500"/>
              </a:spcBef>
              <a:buFont typeface="Arial" panose="020B0604020202020204" pitchFamily="34" charset="0"/>
              <a:buNone/>
            </a:pPr>
            <a:r>
              <a:rPr lang="en-US" b="1" dirty="0"/>
              <a:t>Experience and Project Details</a:t>
            </a:r>
          </a:p>
          <a:p>
            <a:pPr marL="0" lvl="1" indent="0">
              <a:buFont typeface="Arial" panose="020B0604020202020204" pitchFamily="34" charset="0"/>
              <a:buNone/>
            </a:pPr>
            <a:r>
              <a:rPr lang="en-US" dirty="0"/>
              <a:t>Experience supports bullet points for clarity; Projects include links and technologies used for richer content.</a:t>
            </a:r>
          </a:p>
          <a:p>
            <a:pPr marL="0" indent="0">
              <a:spcBef>
                <a:spcPts val="2500"/>
              </a:spcBef>
              <a:buFont typeface="Arial" panose="020B0604020202020204" pitchFamily="34" charset="0"/>
              <a:buNone/>
            </a:pPr>
            <a:r>
              <a:rPr lang="en-US" b="1" dirty="0"/>
              <a:t>Skills Categorization</a:t>
            </a:r>
          </a:p>
          <a:p>
            <a:pPr marL="0" lvl="1" indent="0">
              <a:buFont typeface="Arial" panose="020B0604020202020204" pitchFamily="34" charset="0"/>
              <a:buNone/>
            </a:pPr>
            <a:r>
              <a:rPr lang="en-US" dirty="0"/>
              <a:t>Skills are auto-categorized into programming languages and core skills, enhancing resume preview display.</a:t>
            </a:r>
          </a:p>
        </p:txBody>
      </p:sp>
    </p:spTree>
    <p:extLst>
      <p:ext uri="{BB962C8B-B14F-4D97-AF65-F5344CB8AC3E}">
        <p14:creationId xmlns:p14="http://schemas.microsoft.com/office/powerpoint/2010/main" val="2514978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40FC52-9C67-0F44-BE84-54386A96F942}"/>
              </a:ext>
            </a:extLst>
          </p:cNvPr>
          <p:cNvPicPr>
            <a:picLocks noChangeAspect="1"/>
          </p:cNvPicPr>
          <p:nvPr/>
        </p:nvPicPr>
        <p:blipFill>
          <a:blip r:embed="rId3"/>
          <a:stretch>
            <a:fillRect/>
          </a:stretch>
        </p:blipFill>
        <p:spPr>
          <a:xfrm>
            <a:off x="6311266" y="0"/>
            <a:ext cx="5314948" cy="6858000"/>
          </a:xfrm>
          <a:prstGeom prst="rect">
            <a:avLst/>
          </a:prstGeom>
          <a:noFill/>
        </p:spPr>
      </p:pic>
      <p:sp>
        <p:nvSpPr>
          <p:cNvPr id="2" name="Title 1">
            <a:extLst>
              <a:ext uri="{FF2B5EF4-FFF2-40B4-BE49-F238E27FC236}">
                <a16:creationId xmlns:a16="http://schemas.microsoft.com/office/drawing/2014/main" id="{47588B9C-458E-4277-8383-F3441A6A9C1A}"/>
              </a:ext>
            </a:extLst>
          </p:cNvPr>
          <p:cNvSpPr>
            <a:spLocks noGrp="1"/>
          </p:cNvSpPr>
          <p:nvPr>
            <p:ph type="title"/>
          </p:nvPr>
        </p:nvSpPr>
        <p:spPr>
          <a:xfrm>
            <a:off x="612648" y="548639"/>
            <a:ext cx="6053957" cy="1463040"/>
          </a:xfrm>
        </p:spPr>
        <p:txBody>
          <a:bodyPr anchor="b">
            <a:normAutofit/>
          </a:bodyPr>
          <a:lstStyle/>
          <a:p>
            <a:r>
              <a:rPr lang="en-US"/>
              <a:t>Resume Output</a:t>
            </a:r>
          </a:p>
        </p:txBody>
      </p:sp>
      <p:sp>
        <p:nvSpPr>
          <p:cNvPr id="3" name="Content Placeholder 2">
            <a:extLst>
              <a:ext uri="{FF2B5EF4-FFF2-40B4-BE49-F238E27FC236}">
                <a16:creationId xmlns:a16="http://schemas.microsoft.com/office/drawing/2014/main" id="{22A1225E-F7C1-F53B-6C9F-FF1B6C1B8CEA}"/>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774" y="2103120"/>
            <a:ext cx="4572000" cy="4297680"/>
          </a:xfrm>
        </p:spPr>
        <p:txBody>
          <a:bodyPr>
            <a:normAutofit/>
          </a:bodyPr>
          <a:lstStyle/>
          <a:p>
            <a:pPr marL="0" indent="0">
              <a:lnSpc>
                <a:spcPct val="110000"/>
              </a:lnSpc>
              <a:spcBef>
                <a:spcPts val="2500"/>
              </a:spcBef>
              <a:buFont typeface="Arial" panose="020B0604020202020204" pitchFamily="34" charset="0"/>
              <a:buNone/>
            </a:pPr>
            <a:r>
              <a:rPr lang="en-US" b="1" dirty="0"/>
              <a:t>Clean Resume Layout</a:t>
            </a:r>
          </a:p>
          <a:p>
            <a:pPr marL="0" lvl="1" indent="0">
              <a:lnSpc>
                <a:spcPct val="110000"/>
              </a:lnSpc>
              <a:buFont typeface="Arial" panose="020B0604020202020204" pitchFamily="34" charset="0"/>
              <a:buNone/>
            </a:pPr>
            <a:r>
              <a:rPr lang="en-US" dirty="0"/>
              <a:t>The preview feature displays a well-organized resume with logical sections and bullet lists for clarity.</a:t>
            </a:r>
          </a:p>
          <a:p>
            <a:pPr marL="0" indent="0">
              <a:lnSpc>
                <a:spcPct val="110000"/>
              </a:lnSpc>
              <a:spcBef>
                <a:spcPts val="2500"/>
              </a:spcBef>
              <a:buFont typeface="Arial" panose="020B0604020202020204" pitchFamily="34" charset="0"/>
              <a:buNone/>
            </a:pPr>
            <a:r>
              <a:rPr lang="en-US" b="1" dirty="0"/>
              <a:t>PDF Export Quality</a:t>
            </a:r>
          </a:p>
          <a:p>
            <a:pPr marL="0" lvl="1" indent="0">
              <a:lnSpc>
                <a:spcPct val="110000"/>
              </a:lnSpc>
              <a:buFont typeface="Arial" panose="020B0604020202020204" pitchFamily="34" charset="0"/>
              <a:buNone/>
            </a:pPr>
            <a:r>
              <a:rPr lang="en-US" dirty="0"/>
              <a:t>PDF export uses </a:t>
            </a:r>
            <a:r>
              <a:rPr lang="en-US" dirty="0" err="1"/>
              <a:t>WeasyPrint</a:t>
            </a:r>
            <a:r>
              <a:rPr lang="en-US" dirty="0"/>
              <a:t> to deliver high-quality rendering and advanced styling features.</a:t>
            </a:r>
          </a:p>
          <a:p>
            <a:pPr marL="0" indent="0">
              <a:lnSpc>
                <a:spcPct val="110000"/>
              </a:lnSpc>
              <a:spcBef>
                <a:spcPts val="2500"/>
              </a:spcBef>
              <a:buFont typeface="Arial" panose="020B0604020202020204" pitchFamily="34" charset="0"/>
              <a:buNone/>
            </a:pPr>
            <a:r>
              <a:rPr lang="en-US" b="1"/>
              <a:t>Error Handling &amp; Configuration</a:t>
            </a:r>
          </a:p>
          <a:p>
            <a:pPr marL="0" lvl="1" indent="0">
              <a:lnSpc>
                <a:spcPct val="110000"/>
              </a:lnSpc>
              <a:buFont typeface="Arial" panose="020B0604020202020204" pitchFamily="34" charset="0"/>
              <a:buNone/>
            </a:pPr>
            <a:r>
              <a:rPr lang="en-US" dirty="0"/>
              <a:t>Robust error handling and environment configurations ensure smooth export and deployment flexibility.</a:t>
            </a:r>
          </a:p>
          <a:p>
            <a:pPr marL="0" indent="0">
              <a:lnSpc>
                <a:spcPct val="110000"/>
              </a:lnSpc>
              <a:spcBef>
                <a:spcPts val="2500"/>
              </a:spcBef>
              <a:buFont typeface="Arial" panose="020B0604020202020204" pitchFamily="34" charset="0"/>
              <a:buNone/>
            </a:pPr>
            <a:r>
              <a:rPr lang="en-US" b="1" dirty="0"/>
              <a:t>Consistent Filename Management</a:t>
            </a:r>
          </a:p>
          <a:p>
            <a:pPr marL="0" lvl="1" indent="0">
              <a:lnSpc>
                <a:spcPct val="110000"/>
              </a:lnSpc>
              <a:buFont typeface="Arial" panose="020B0604020202020204" pitchFamily="34" charset="0"/>
              <a:buNone/>
            </a:pPr>
            <a:r>
              <a:rPr lang="en-US" dirty="0"/>
              <a:t>Exported PDF filenames are </a:t>
            </a:r>
            <a:r>
              <a:rPr lang="en-US" dirty="0" err="1"/>
              <a:t>slugified</a:t>
            </a:r>
            <a:r>
              <a:rPr lang="en-US" dirty="0"/>
              <a:t> from user names to maintain consistency and avoid conflicts.</a:t>
            </a:r>
          </a:p>
        </p:txBody>
      </p:sp>
    </p:spTree>
    <p:extLst>
      <p:ext uri="{BB962C8B-B14F-4D97-AF65-F5344CB8AC3E}">
        <p14:creationId xmlns:p14="http://schemas.microsoft.com/office/powerpoint/2010/main" val="1509226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59B60-AB01-4BB4-F95F-017725560BCC}"/>
              </a:ext>
            </a:extLst>
          </p:cNvPr>
          <p:cNvSpPr>
            <a:spLocks noGrp="1"/>
          </p:cNvSpPr>
          <p:nvPr>
            <p:ph type="title"/>
          </p:nvPr>
        </p:nvSpPr>
        <p:spPr>
          <a:xfrm>
            <a:off x="621792" y="548640"/>
            <a:ext cx="4145582" cy="5394960"/>
          </a:xfrm>
        </p:spPr>
        <p:txBody>
          <a:bodyPr anchor="t">
            <a:normAutofit/>
          </a:bodyPr>
          <a:lstStyle/>
          <a:p>
            <a:r>
              <a:rPr lang="en-US"/>
              <a:t>Tech Stack</a:t>
            </a:r>
          </a:p>
        </p:txBody>
      </p:sp>
      <p:sp>
        <p:nvSpPr>
          <p:cNvPr id="3" name="Content Placeholder 2">
            <a:extLst>
              <a:ext uri="{FF2B5EF4-FFF2-40B4-BE49-F238E27FC236}">
                <a16:creationId xmlns:a16="http://schemas.microsoft.com/office/drawing/2014/main" id="{88C80766-D243-EFCD-2347-BD9F5CBD1C70}"/>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19738" y="548640"/>
            <a:ext cx="5681662" cy="5394960"/>
          </a:xfrm>
        </p:spPr>
        <p:txBody>
          <a:bodyPr>
            <a:normAutofit/>
          </a:bodyPr>
          <a:lstStyle/>
          <a:p>
            <a:pPr marL="0" indent="0">
              <a:spcBef>
                <a:spcPts val="2500"/>
              </a:spcBef>
              <a:buFont typeface="Arial" panose="020B0604020202020204" pitchFamily="34" charset="0"/>
              <a:buNone/>
            </a:pPr>
            <a:r>
              <a:rPr lang="en-US" b="1"/>
              <a:t>Core Framework</a:t>
            </a:r>
          </a:p>
          <a:p>
            <a:pPr marL="0" lvl="1" indent="0">
              <a:buFont typeface="Arial" panose="020B0604020202020204" pitchFamily="34" charset="0"/>
              <a:buNone/>
            </a:pPr>
            <a:r>
              <a:t>Django 5.2 powers the application, enabling rapid development and scalable architecture.</a:t>
            </a:r>
            <a:endParaRPr lang="en-US"/>
          </a:p>
          <a:p>
            <a:pPr marL="0" indent="0">
              <a:spcBef>
                <a:spcPts val="2500"/>
              </a:spcBef>
              <a:buFont typeface="Arial" panose="020B0604020202020204" pitchFamily="34" charset="0"/>
              <a:buNone/>
            </a:pPr>
            <a:r>
              <a:rPr lang="en-US" b="1"/>
              <a:t>UI Design and Styling</a:t>
            </a:r>
          </a:p>
          <a:p>
            <a:pPr marL="0" lvl="1" indent="0">
              <a:buFont typeface="Arial" panose="020B0604020202020204" pitchFamily="34" charset="0"/>
              <a:buNone/>
            </a:pPr>
            <a:r>
              <a:t>Tailwind CSS via CDN delivers responsive and modern user interface design.</a:t>
            </a:r>
            <a:endParaRPr lang="en-US"/>
          </a:p>
          <a:p>
            <a:pPr marL="0" indent="0">
              <a:spcBef>
                <a:spcPts val="2500"/>
              </a:spcBef>
              <a:buFont typeface="Arial" panose="020B0604020202020204" pitchFamily="34" charset="0"/>
              <a:buNone/>
            </a:pPr>
            <a:r>
              <a:rPr lang="en-US" b="1"/>
              <a:t>Static Files and Media Management</a:t>
            </a:r>
          </a:p>
          <a:p>
            <a:pPr marL="0" lvl="1" indent="0">
              <a:buFont typeface="Arial" panose="020B0604020202020204" pitchFamily="34" charset="0"/>
              <a:buNone/>
            </a:pPr>
            <a:r>
              <a:t>Whitenoise serves static files efficiently, and media files are organized in a dedicated directory.</a:t>
            </a:r>
            <a:endParaRPr lang="en-US"/>
          </a:p>
          <a:p>
            <a:pPr marL="0" indent="0">
              <a:spcBef>
                <a:spcPts val="2500"/>
              </a:spcBef>
              <a:buFont typeface="Arial" panose="020B0604020202020204" pitchFamily="34" charset="0"/>
              <a:buNone/>
            </a:pPr>
            <a:r>
              <a:rPr lang="en-US" b="1"/>
              <a:t>Security and Configuration</a:t>
            </a:r>
          </a:p>
          <a:p>
            <a:pPr marL="0" lvl="1" indent="0">
              <a:buFont typeface="Arial" panose="020B0604020202020204" pitchFamily="34" charset="0"/>
              <a:buNone/>
            </a:pPr>
            <a:r>
              <a:t>Environment flags manage critical settings like DEBUG mode and CSRF protection for secure deployment.</a:t>
            </a:r>
            <a:endParaRPr lang="en-US"/>
          </a:p>
        </p:txBody>
      </p:sp>
    </p:spTree>
    <p:extLst>
      <p:ext uri="{BB962C8B-B14F-4D97-AF65-F5344CB8AC3E}">
        <p14:creationId xmlns:p14="http://schemas.microsoft.com/office/powerpoint/2010/main" val="2899847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FBC00-D4BE-A3B6-F1A0-D60B54F5942B}"/>
              </a:ext>
            </a:extLst>
          </p:cNvPr>
          <p:cNvSpPr>
            <a:spLocks noGrp="1"/>
          </p:cNvSpPr>
          <p:nvPr>
            <p:ph type="title"/>
          </p:nvPr>
        </p:nvSpPr>
        <p:spPr>
          <a:xfrm>
            <a:off x="621792" y="548640"/>
            <a:ext cx="4145582" cy="5394960"/>
          </a:xfrm>
        </p:spPr>
        <p:txBody>
          <a:bodyPr anchor="t">
            <a:normAutofit/>
          </a:bodyPr>
          <a:lstStyle/>
          <a:p>
            <a:r>
              <a:rPr lang="en-US"/>
              <a:t>Security Features</a:t>
            </a:r>
          </a:p>
        </p:txBody>
      </p:sp>
      <p:sp>
        <p:nvSpPr>
          <p:cNvPr id="3" name="Content Placeholder 2">
            <a:extLst>
              <a:ext uri="{FF2B5EF4-FFF2-40B4-BE49-F238E27FC236}">
                <a16:creationId xmlns:a16="http://schemas.microsoft.com/office/drawing/2014/main" id="{E9BF7DCF-2871-DCB3-C374-85348566C089}"/>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19738" y="548640"/>
            <a:ext cx="5681662" cy="5394960"/>
          </a:xfrm>
        </p:spPr>
        <p:txBody>
          <a:bodyPr>
            <a:normAutofit/>
          </a:bodyPr>
          <a:lstStyle/>
          <a:p>
            <a:pPr marL="0" indent="0">
              <a:spcBef>
                <a:spcPts val="2500"/>
              </a:spcBef>
              <a:buFont typeface="Arial" panose="020B0604020202020204" pitchFamily="34" charset="0"/>
              <a:buNone/>
            </a:pPr>
            <a:r>
              <a:rPr lang="en-US" b="1"/>
              <a:t>User Authentication</a:t>
            </a:r>
          </a:p>
          <a:p>
            <a:pPr marL="0" lvl="1" indent="0">
              <a:buFont typeface="Arial" panose="020B0604020202020204" pitchFamily="34" charset="0"/>
              <a:buNone/>
            </a:pPr>
            <a:r>
              <a:t>All resume actions demand user authentication to protect sensitive information from unauthorized access.</a:t>
            </a:r>
            <a:endParaRPr lang="en-US"/>
          </a:p>
          <a:p>
            <a:pPr marL="0" indent="0">
              <a:spcBef>
                <a:spcPts val="2500"/>
              </a:spcBef>
              <a:buFont typeface="Arial" panose="020B0604020202020204" pitchFamily="34" charset="0"/>
              <a:buNone/>
            </a:pPr>
            <a:r>
              <a:rPr lang="en-US" b="1"/>
              <a:t>Secure Defaults</a:t>
            </a:r>
          </a:p>
          <a:p>
            <a:pPr marL="0" lvl="1" indent="0">
              <a:buFont typeface="Arial" panose="020B0604020202020204" pitchFamily="34" charset="0"/>
              <a:buNone/>
            </a:pPr>
            <a:r>
              <a:t>Environment variables enable HSTS, secure cookies, and SSL redirection to enhance security in production.</a:t>
            </a:r>
            <a:endParaRPr lang="en-US"/>
          </a:p>
          <a:p>
            <a:pPr marL="0" indent="0">
              <a:spcBef>
                <a:spcPts val="2500"/>
              </a:spcBef>
              <a:buFont typeface="Arial" panose="020B0604020202020204" pitchFamily="34" charset="0"/>
              <a:buNone/>
            </a:pPr>
            <a:r>
              <a:rPr lang="en-US" b="1"/>
              <a:t>Vulnerability Protections</a:t>
            </a:r>
          </a:p>
          <a:p>
            <a:pPr marL="0" lvl="1" indent="0">
              <a:buFont typeface="Arial" panose="020B0604020202020204" pitchFamily="34" charset="0"/>
              <a:buNone/>
            </a:pPr>
            <a:r>
              <a:t>CSRF protection and allowed-hosts settings guard against common web vulnerabilities effectively.</a:t>
            </a:r>
            <a:endParaRPr lang="en-US"/>
          </a:p>
          <a:p>
            <a:pPr marL="0" indent="0">
              <a:spcBef>
                <a:spcPts val="2500"/>
              </a:spcBef>
              <a:buFont typeface="Arial" panose="020B0604020202020204" pitchFamily="34" charset="0"/>
              <a:buNone/>
            </a:pPr>
            <a:r>
              <a:rPr lang="en-US" b="1"/>
              <a:t>Session-based Messaging</a:t>
            </a:r>
          </a:p>
          <a:p>
            <a:pPr marL="0" lvl="1" indent="0">
              <a:buFont typeface="Arial" panose="020B0604020202020204" pitchFamily="34" charset="0"/>
              <a:buNone/>
            </a:pPr>
            <a:r>
              <a:t>Session messages provide users feedback on validation and security-related actions to enhance transparency.</a:t>
            </a:r>
            <a:endParaRPr lang="en-US"/>
          </a:p>
        </p:txBody>
      </p:sp>
    </p:spTree>
    <p:extLst>
      <p:ext uri="{BB962C8B-B14F-4D97-AF65-F5344CB8AC3E}">
        <p14:creationId xmlns:p14="http://schemas.microsoft.com/office/powerpoint/2010/main" val="19055485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4D909-9128-7E95-8DC6-27D3F417D44F}"/>
              </a:ext>
            </a:extLst>
          </p:cNvPr>
          <p:cNvSpPr>
            <a:spLocks noGrp="1"/>
          </p:cNvSpPr>
          <p:nvPr>
            <p:ph type="title"/>
          </p:nvPr>
        </p:nvSpPr>
        <p:spPr>
          <a:xfrm>
            <a:off x="621792" y="548640"/>
            <a:ext cx="4145582" cy="5394960"/>
          </a:xfrm>
        </p:spPr>
        <p:txBody>
          <a:bodyPr anchor="t">
            <a:normAutofit/>
          </a:bodyPr>
          <a:lstStyle/>
          <a:p>
            <a:r>
              <a:rPr lang="en-US"/>
              <a:t>Deployment Guide</a:t>
            </a:r>
          </a:p>
        </p:txBody>
      </p:sp>
      <p:sp>
        <p:nvSpPr>
          <p:cNvPr id="3" name="Content Placeholder 2">
            <a:extLst>
              <a:ext uri="{FF2B5EF4-FFF2-40B4-BE49-F238E27FC236}">
                <a16:creationId xmlns:a16="http://schemas.microsoft.com/office/drawing/2014/main" id="{E6BCF465-0788-B5DA-A759-FF5B20F868ED}"/>
              </a:ext>
            </a:extLst>
          </p:cNvPr>
          <p:cNvSpPr>
            <a:spLocks noGrp="1"/>
          </p:cNvSpPr>
          <p:nvPr>
            <p:ph sz="quarter" idx="13"/>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19738" y="548640"/>
            <a:ext cx="5681662" cy="5394960"/>
          </a:xfrm>
        </p:spPr>
        <p:txBody>
          <a:bodyPr>
            <a:normAutofit/>
          </a:bodyPr>
          <a:lstStyle/>
          <a:p>
            <a:pPr marL="0" indent="0">
              <a:spcBef>
                <a:spcPts val="2500"/>
              </a:spcBef>
              <a:buFont typeface="Arial" panose="020B0604020202020204" pitchFamily="34" charset="0"/>
              <a:buNone/>
            </a:pPr>
            <a:r>
              <a:rPr lang="en-US" b="1"/>
              <a:t>Local Environment Setup</a:t>
            </a:r>
          </a:p>
          <a:p>
            <a:pPr marL="0" lvl="1" indent="0">
              <a:buFont typeface="Arial" panose="020B0604020202020204" pitchFamily="34" charset="0"/>
              <a:buNone/>
            </a:pPr>
            <a:r>
              <a:t>Developers set up a virtual environment, install dependencies, and run database migrations locally for development.</a:t>
            </a:r>
            <a:endParaRPr lang="en-US"/>
          </a:p>
          <a:p>
            <a:pPr marL="0" indent="0">
              <a:spcBef>
                <a:spcPts val="2500"/>
              </a:spcBef>
              <a:buFont typeface="Arial" panose="020B0604020202020204" pitchFamily="34" charset="0"/>
              <a:buNone/>
            </a:pPr>
            <a:r>
              <a:rPr lang="en-US" b="1"/>
              <a:t>Production Server Configuration</a:t>
            </a:r>
          </a:p>
          <a:p>
            <a:pPr marL="0" lvl="1" indent="0">
              <a:buFont typeface="Arial" panose="020B0604020202020204" pitchFamily="34" charset="0"/>
              <a:buNone/>
            </a:pPr>
            <a:r>
              <a:t>Production deployment uses Amazon Lightsail with Bitnami, Gunicorn behind Apache or Nginx for robust performance.</a:t>
            </a:r>
            <a:endParaRPr lang="en-US"/>
          </a:p>
          <a:p>
            <a:pPr marL="0" indent="0">
              <a:spcBef>
                <a:spcPts val="2500"/>
              </a:spcBef>
              <a:buFont typeface="Arial" panose="020B0604020202020204" pitchFamily="34" charset="0"/>
              <a:buNone/>
            </a:pPr>
            <a:r>
              <a:rPr lang="en-US" b="1"/>
              <a:t>Static Files and PDF Support</a:t>
            </a:r>
          </a:p>
          <a:p>
            <a:pPr marL="0" lvl="1" indent="0">
              <a:buFont typeface="Arial" panose="020B0604020202020204" pitchFamily="34" charset="0"/>
              <a:buNone/>
            </a:pPr>
            <a:r>
              <a:t>Static files are efficiently served and dependencies like WeasyPrint and Cairo enable PDF generation capabilities.</a:t>
            </a:r>
            <a:endParaRPr lang="en-US"/>
          </a:p>
          <a:p>
            <a:pPr marL="0" indent="0">
              <a:spcBef>
                <a:spcPts val="2500"/>
              </a:spcBef>
              <a:buFont typeface="Arial" panose="020B0604020202020204" pitchFamily="34" charset="0"/>
              <a:buNone/>
            </a:pPr>
            <a:r>
              <a:rPr lang="en-US" b="1"/>
              <a:t>Service Management and Configuration</a:t>
            </a:r>
          </a:p>
          <a:p>
            <a:pPr marL="0" lvl="1" indent="0">
              <a:buFont typeface="Arial" panose="020B0604020202020204" pitchFamily="34" charset="0"/>
              <a:buNone/>
            </a:pPr>
            <a:r>
              <a:t>Systemd service ensures reliable application runtime and .env.example file details environment variable configuration.</a:t>
            </a:r>
            <a:endParaRPr lang="en-US"/>
          </a:p>
        </p:txBody>
      </p:sp>
    </p:spTree>
    <p:extLst>
      <p:ext uri="{BB962C8B-B14F-4D97-AF65-F5344CB8AC3E}">
        <p14:creationId xmlns:p14="http://schemas.microsoft.com/office/powerpoint/2010/main" val="2469863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Citation">
  <a:themeElements>
    <a:clrScheme name="Citation Design">
      <a:dk1>
        <a:srgbClr val="000000"/>
      </a:dk1>
      <a:lt1>
        <a:srgbClr val="FFFFFF"/>
      </a:lt1>
      <a:dk2>
        <a:srgbClr val="01375D"/>
      </a:dk2>
      <a:lt2>
        <a:srgbClr val="F3F2EF"/>
      </a:lt2>
      <a:accent1>
        <a:srgbClr val="585142"/>
      </a:accent1>
      <a:accent2>
        <a:srgbClr val="C1B4A1"/>
      </a:accent2>
      <a:accent3>
        <a:srgbClr val="815B42"/>
      </a:accent3>
      <a:accent4>
        <a:srgbClr val="73582F"/>
      </a:accent4>
      <a:accent5>
        <a:srgbClr val="58393C"/>
      </a:accent5>
      <a:accent6>
        <a:srgbClr val="85584E"/>
      </a:accent6>
      <a:hlink>
        <a:srgbClr val="E05C37"/>
      </a:hlink>
      <a:folHlink>
        <a:srgbClr val="2E9884"/>
      </a:folHlink>
    </a:clrScheme>
    <a:fontScheme name="Custom 62">
      <a:majorFont>
        <a:latin typeface="Franklin Gothic Heavy"/>
        <a:ea typeface=""/>
        <a:cs typeface=""/>
      </a:majorFont>
      <a:minorFont>
        <a:latin typeface="Selawi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tation design_CoPilot Updates_win32_EF_v8" id="{9DEE9FBB-DC1C-45AA-8B67-111DE4A99BF2}" vid="{E71669C5-CDD3-48AC-A69A-CB015CAC44A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30" ma:contentTypeDescription="Create a new document." ma:contentTypeScope="" ma:versionID="cec0622158e8f13124e9e8fd4de31bd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b52f30ab005d15df08657af532e6e38"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hidden="true"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hidden="tru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hidden="true" ma:internalName="Background" ma:readOnly="false">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element name="MediaServiceBillingMetadata" ma:index="33"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C405A2-288D-4ACA-9C67-9C5EE383EE05}">
  <ds:schemaRefs>
    <ds:schemaRef ds:uri="http://purl.org/dc/dcmitype/"/>
    <ds:schemaRef ds:uri="http://schemas.openxmlformats.org/package/2006/metadata/core-properties"/>
    <ds:schemaRef ds:uri="http://www.w3.org/XML/1998/namespace"/>
    <ds:schemaRef ds:uri="16c05727-aa75-4e4a-9b5f-8a80a1165891"/>
    <ds:schemaRef ds:uri="http://schemas.microsoft.com/office/2006/documentManagement/types"/>
    <ds:schemaRef ds:uri="http://schemas.microsoft.com/office/infopath/2007/PartnerControls"/>
    <ds:schemaRef ds:uri="http://purl.org/dc/elements/1.1/"/>
    <ds:schemaRef ds:uri="230e9df3-be65-4c73-a93b-d1236ebd677e"/>
    <ds:schemaRef ds:uri="71af3243-3dd4-4a8d-8c0d-dd76da1f02a5"/>
    <ds:schemaRef ds:uri="http://schemas.microsoft.com/sharepoint/v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20973AB-2219-419D-9825-C20FDA65DD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194D626-FF99-4D14-A6F7-C95F3B663853}">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5953</TotalTime>
  <Words>1748</Words>
  <Application>Microsoft Macintosh PowerPoint</Application>
  <PresentationFormat>Widescreen</PresentationFormat>
  <Paragraphs>101</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Aptos</vt:lpstr>
      <vt:lpstr>Arial</vt:lpstr>
      <vt:lpstr>Franklin Gothic Heavy</vt:lpstr>
      <vt:lpstr>Franklin Gothic Medium</vt:lpstr>
      <vt:lpstr>Selawik</vt:lpstr>
      <vt:lpstr>Citation</vt:lpstr>
      <vt:lpstr>Cloud-Based Resume Builder Overview</vt:lpstr>
      <vt:lpstr>PRODUCT OVERVIEW</vt:lpstr>
      <vt:lpstr>How Users Interact</vt:lpstr>
      <vt:lpstr>Resume Editing Experience</vt:lpstr>
      <vt:lpstr>Resume Data Structure</vt:lpstr>
      <vt:lpstr>Resume Output</vt:lpstr>
      <vt:lpstr>Tech Stack</vt:lpstr>
      <vt:lpstr>Security Features</vt:lpstr>
      <vt:lpstr>Deployment Guide</vt:lpstr>
      <vt:lpstr>Roadmap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Esteban Oliva</cp:lastModifiedBy>
  <cp:revision>34</cp:revision>
  <dcterms:created xsi:type="dcterms:W3CDTF">2024-06-26T20:20:27Z</dcterms:created>
  <dcterms:modified xsi:type="dcterms:W3CDTF">2025-12-14T12:40:58Z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