
<file path=[Content_Types].xml><?xml version="1.0" encoding="utf-8"?>
<Types xmlns="http://schemas.openxmlformats.org/package/2006/content-types">
  <Default Extension="fntdata" ContentType="application/x-fontdata"/>
  <Default Extension="jpg" ContentType="image/jpeg"/>
  <Default Extension="m4a" ContentType="audio/mp4"/>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4" r:id="rId1"/>
    <p:sldMasterId id="2147483705"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embeddedFontLst>
    <p:embeddedFont>
      <p:font typeface="Lato" panose="020F0502020204030203" pitchFamily="34" charset="0"/>
      <p:regular r:id="rId21"/>
      <p:bold r:id="rId22"/>
      <p:italic r:id="rId23"/>
      <p:boldItalic r:id="rId24"/>
    </p:embeddedFont>
    <p:embeddedFont>
      <p:font typeface="Quantico" panose="020B060402020202020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4" d="100"/>
          <a:sy n="134" d="100"/>
        </p:scale>
        <p:origin x="126" y="18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font" Target="fonts/font1.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g3acc9bd341f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4" name="Google Shape;474;g3acc9bd341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3acc9bd341f_0_4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9" name="Google Shape;549;g3acc9bd341f_0_4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dirty="0"/>
              <a:t>How it works. With our user logged in, we ask them to take a survey. The survey consist of lifestyle oriented questions to collect data to estimate which dogs are most compatible. There are only 11 questions, and they are answered on a scale of 1 – 10. </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g3acc9bd341f_0_4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7" name="Google Shape;557;g3acc9bd341f_0_4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r>
              <a:rPr lang="en-US" dirty="0"/>
              <a:t>With the data from the survey, we feed it into an </a:t>
            </a:r>
            <a:r>
              <a:rPr lang="en-US" dirty="0" err="1"/>
              <a:t>llm</a:t>
            </a:r>
            <a:r>
              <a:rPr lang="en-US" dirty="0"/>
              <a:t> to create a small 5d embedding. The LLM we chose is </a:t>
            </a:r>
            <a:r>
              <a:rPr lang="en-US" dirty="0" err="1"/>
              <a:t>muistral</a:t>
            </a:r>
            <a:r>
              <a:rPr lang="en-US" dirty="0"/>
              <a:t>. Each of the dimensions represents a critical compatibility trait for </a:t>
            </a:r>
            <a:r>
              <a:rPr lang="en-US" dirty="0" err="1"/>
              <a:t>woning</a:t>
            </a:r>
            <a:r>
              <a:rPr lang="en-US" dirty="0"/>
              <a:t> a dog. Whether the house is clean, kids are present, how long the owner would be home, all affect their own dimensions.</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g3acc9bd341f_0_4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5" name="Google Shape;565;g3acc9bd341f_0_4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Google Shape;572;g3acca38ce39_2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3" name="Google Shape;573;g3acca38ce39_2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3acc9bd341f_0_4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 name="Google Shape;581;g3acc9bd341f_0_4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3acc9bd341f_0_4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9" name="Google Shape;589;g3acc9bd341f_0_4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g3acc9bd341f_0_5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8" name="Google Shape;598;g3acc9bd341f_0_5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g3acc9bd341f_0_5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7" name="Google Shape;607;g3acc9bd341f_0_5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g3acca38ce39_2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2" name="Google Shape;482;g3acca38ce39_2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g3acc9bd341f_0_4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0" name="Google Shape;490;g3acc9bd341f_0_4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3acc9bd341f_0_4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3acc9bd341f_0_4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g3acc9bd341f_0_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6" name="Google Shape;506;g3acc9bd341f_0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3acc9bd341f_0_4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 name="Google Shape;514;g3acc9bd341f_0_4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g3acc9bd341f_0_4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2" name="Google Shape;522;g3acc9bd341f_0_4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g3acc9bd341f_0_4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3acc9bd341f_0_4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g3acc9bd341f_0_4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1" name="Google Shape;541;g3acc9bd341f_0_4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p:cSld name="BLANK_16_1_1">
    <p:bg>
      <p:bgPr>
        <a:solidFill>
          <a:schemeClr val="lt2"/>
        </a:solidFill>
        <a:effectLst/>
      </p:bgPr>
    </p:bg>
    <p:spTree>
      <p:nvGrpSpPr>
        <p:cNvPr id="1" name="Shape 53"/>
        <p:cNvGrpSpPr/>
        <p:nvPr/>
      </p:nvGrpSpPr>
      <p:grpSpPr>
        <a:xfrm>
          <a:off x="0" y="0"/>
          <a:ext cx="0" cy="0"/>
          <a:chOff x="0" y="0"/>
          <a:chExt cx="0" cy="0"/>
        </a:xfrm>
      </p:grpSpPr>
      <p:sp>
        <p:nvSpPr>
          <p:cNvPr id="54" name="Google Shape;54;p14"/>
          <p:cNvSpPr/>
          <p:nvPr/>
        </p:nvSpPr>
        <p:spPr>
          <a:xfrm>
            <a:off x="0" y="0"/>
            <a:ext cx="5440200" cy="5143500"/>
          </a:xfrm>
          <a:prstGeom prst="rect">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55" name="Google Shape;55;p14"/>
          <p:cNvSpPr/>
          <p:nvPr/>
        </p:nvSpPr>
        <p:spPr>
          <a:xfrm>
            <a:off x="5440200" y="555250"/>
            <a:ext cx="3703800" cy="45882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56" name="Google Shape;56;p14"/>
          <p:cNvSpPr/>
          <p:nvPr/>
        </p:nvSpPr>
        <p:spPr>
          <a:xfrm>
            <a:off x="636875" y="563400"/>
            <a:ext cx="4803000" cy="4588200"/>
          </a:xfrm>
          <a:prstGeom prst="rect">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57" name="Google Shape;57;p14"/>
          <p:cNvSpPr txBox="1">
            <a:spLocks noGrp="1"/>
          </p:cNvSpPr>
          <p:nvPr>
            <p:ph type="title"/>
          </p:nvPr>
        </p:nvSpPr>
        <p:spPr>
          <a:xfrm>
            <a:off x="876900" y="874250"/>
            <a:ext cx="4387500" cy="2632500"/>
          </a:xfrm>
          <a:prstGeom prst="rect">
            <a:avLst/>
          </a:prstGeom>
        </p:spPr>
        <p:txBody>
          <a:bodyPr spcFirstLastPara="1" wrap="square" lIns="0" tIns="0" rIns="91425" bIns="0" anchor="t" anchorCtr="0">
            <a:noAutofit/>
          </a:bodyPr>
          <a:lstStyle>
            <a:lvl1pPr lvl="0">
              <a:lnSpc>
                <a:spcPct val="80000"/>
              </a:lnSpc>
              <a:spcBef>
                <a:spcPts val="0"/>
              </a:spcBef>
              <a:spcAft>
                <a:spcPts val="0"/>
              </a:spcAft>
              <a:buSzPts val="3000"/>
              <a:buNone/>
              <a:defRPr sz="7500"/>
            </a:lvl1pPr>
            <a:lvl2pPr lvl="1">
              <a:lnSpc>
                <a:spcPct val="80000"/>
              </a:lnSpc>
              <a:spcBef>
                <a:spcPts val="0"/>
              </a:spcBef>
              <a:spcAft>
                <a:spcPts val="0"/>
              </a:spcAft>
              <a:buSzPts val="3000"/>
              <a:buNone/>
              <a:defRPr sz="7500">
                <a:latin typeface="Quantico"/>
                <a:ea typeface="Quantico"/>
                <a:cs typeface="Quantico"/>
                <a:sym typeface="Quantico"/>
              </a:defRPr>
            </a:lvl2pPr>
            <a:lvl3pPr lvl="2">
              <a:lnSpc>
                <a:spcPct val="80000"/>
              </a:lnSpc>
              <a:spcBef>
                <a:spcPts val="0"/>
              </a:spcBef>
              <a:spcAft>
                <a:spcPts val="0"/>
              </a:spcAft>
              <a:buSzPts val="3000"/>
              <a:buNone/>
              <a:defRPr sz="7500">
                <a:latin typeface="Quantico"/>
                <a:ea typeface="Quantico"/>
                <a:cs typeface="Quantico"/>
                <a:sym typeface="Quantico"/>
              </a:defRPr>
            </a:lvl3pPr>
            <a:lvl4pPr lvl="3">
              <a:lnSpc>
                <a:spcPct val="80000"/>
              </a:lnSpc>
              <a:spcBef>
                <a:spcPts val="0"/>
              </a:spcBef>
              <a:spcAft>
                <a:spcPts val="0"/>
              </a:spcAft>
              <a:buSzPts val="3000"/>
              <a:buNone/>
              <a:defRPr sz="7500">
                <a:latin typeface="Quantico"/>
                <a:ea typeface="Quantico"/>
                <a:cs typeface="Quantico"/>
                <a:sym typeface="Quantico"/>
              </a:defRPr>
            </a:lvl4pPr>
            <a:lvl5pPr lvl="4">
              <a:lnSpc>
                <a:spcPct val="80000"/>
              </a:lnSpc>
              <a:spcBef>
                <a:spcPts val="0"/>
              </a:spcBef>
              <a:spcAft>
                <a:spcPts val="0"/>
              </a:spcAft>
              <a:buSzPts val="3000"/>
              <a:buNone/>
              <a:defRPr sz="7500">
                <a:latin typeface="Quantico"/>
                <a:ea typeface="Quantico"/>
                <a:cs typeface="Quantico"/>
                <a:sym typeface="Quantico"/>
              </a:defRPr>
            </a:lvl5pPr>
            <a:lvl6pPr lvl="5">
              <a:lnSpc>
                <a:spcPct val="80000"/>
              </a:lnSpc>
              <a:spcBef>
                <a:spcPts val="0"/>
              </a:spcBef>
              <a:spcAft>
                <a:spcPts val="0"/>
              </a:spcAft>
              <a:buSzPts val="3000"/>
              <a:buNone/>
              <a:defRPr sz="7500">
                <a:latin typeface="Quantico"/>
                <a:ea typeface="Quantico"/>
                <a:cs typeface="Quantico"/>
                <a:sym typeface="Quantico"/>
              </a:defRPr>
            </a:lvl6pPr>
            <a:lvl7pPr lvl="6">
              <a:lnSpc>
                <a:spcPct val="80000"/>
              </a:lnSpc>
              <a:spcBef>
                <a:spcPts val="0"/>
              </a:spcBef>
              <a:spcAft>
                <a:spcPts val="0"/>
              </a:spcAft>
              <a:buSzPts val="3000"/>
              <a:buNone/>
              <a:defRPr sz="7500">
                <a:latin typeface="Quantico"/>
                <a:ea typeface="Quantico"/>
                <a:cs typeface="Quantico"/>
                <a:sym typeface="Quantico"/>
              </a:defRPr>
            </a:lvl7pPr>
            <a:lvl8pPr lvl="7">
              <a:lnSpc>
                <a:spcPct val="80000"/>
              </a:lnSpc>
              <a:spcBef>
                <a:spcPts val="0"/>
              </a:spcBef>
              <a:spcAft>
                <a:spcPts val="0"/>
              </a:spcAft>
              <a:buSzPts val="3000"/>
              <a:buNone/>
              <a:defRPr sz="7500">
                <a:latin typeface="Quantico"/>
                <a:ea typeface="Quantico"/>
                <a:cs typeface="Quantico"/>
                <a:sym typeface="Quantico"/>
              </a:defRPr>
            </a:lvl8pPr>
            <a:lvl9pPr lvl="8">
              <a:lnSpc>
                <a:spcPct val="80000"/>
              </a:lnSpc>
              <a:spcBef>
                <a:spcPts val="0"/>
              </a:spcBef>
              <a:spcAft>
                <a:spcPts val="0"/>
              </a:spcAft>
              <a:buSzPts val="3000"/>
              <a:buNone/>
              <a:defRPr sz="7500">
                <a:latin typeface="Quantico"/>
                <a:ea typeface="Quantico"/>
                <a:cs typeface="Quantico"/>
                <a:sym typeface="Quantico"/>
              </a:defRPr>
            </a:lvl9pPr>
          </a:lstStyle>
          <a:p>
            <a:endParaRPr/>
          </a:p>
        </p:txBody>
      </p:sp>
      <p:sp>
        <p:nvSpPr>
          <p:cNvPr id="58" name="Google Shape;58;p14"/>
          <p:cNvSpPr txBox="1">
            <a:spLocks noGrp="1"/>
          </p:cNvSpPr>
          <p:nvPr>
            <p:ph type="subTitle" idx="1"/>
          </p:nvPr>
        </p:nvSpPr>
        <p:spPr>
          <a:xfrm>
            <a:off x="958450" y="4298625"/>
            <a:ext cx="2008500" cy="452700"/>
          </a:xfrm>
          <a:prstGeom prst="rect">
            <a:avLst/>
          </a:prstGeom>
        </p:spPr>
        <p:txBody>
          <a:bodyPr spcFirstLastPara="1" wrap="square" lIns="0" tIns="0" rIns="91425" bIns="0" anchor="t" anchorCtr="0">
            <a:noAutofit/>
          </a:bodyPr>
          <a:lstStyle>
            <a:lvl1pPr lvl="0">
              <a:lnSpc>
                <a:spcPct val="115000"/>
              </a:lnSpc>
              <a:spcBef>
                <a:spcPts val="0"/>
              </a:spcBef>
              <a:spcAft>
                <a:spcPts val="0"/>
              </a:spcAft>
              <a:buClr>
                <a:schemeClr val="dk1"/>
              </a:buClr>
              <a:buSzPts val="1100"/>
              <a:buNone/>
              <a:defRPr>
                <a:solidFill>
                  <a:schemeClr val="dk1"/>
                </a:solidFill>
              </a:defRPr>
            </a:lvl1pPr>
            <a:lvl2pPr lvl="1">
              <a:lnSpc>
                <a:spcPct val="115000"/>
              </a:lnSpc>
              <a:spcBef>
                <a:spcPts val="1000"/>
              </a:spcBef>
              <a:spcAft>
                <a:spcPts val="0"/>
              </a:spcAft>
              <a:buClr>
                <a:schemeClr val="dk1"/>
              </a:buClr>
              <a:buSzPts val="1100"/>
              <a:buNone/>
              <a:defRPr>
                <a:solidFill>
                  <a:schemeClr val="dk1"/>
                </a:solidFill>
              </a:defRPr>
            </a:lvl2pPr>
            <a:lvl3pPr lvl="2">
              <a:lnSpc>
                <a:spcPct val="115000"/>
              </a:lnSpc>
              <a:spcBef>
                <a:spcPts val="1000"/>
              </a:spcBef>
              <a:spcAft>
                <a:spcPts val="0"/>
              </a:spcAft>
              <a:buClr>
                <a:schemeClr val="dk1"/>
              </a:buClr>
              <a:buSzPts val="1100"/>
              <a:buNone/>
              <a:defRPr>
                <a:solidFill>
                  <a:schemeClr val="dk1"/>
                </a:solidFill>
              </a:defRPr>
            </a:lvl3pPr>
            <a:lvl4pPr lvl="3">
              <a:lnSpc>
                <a:spcPct val="115000"/>
              </a:lnSpc>
              <a:spcBef>
                <a:spcPts val="1000"/>
              </a:spcBef>
              <a:spcAft>
                <a:spcPts val="0"/>
              </a:spcAft>
              <a:buClr>
                <a:schemeClr val="dk1"/>
              </a:buClr>
              <a:buSzPts val="1100"/>
              <a:buNone/>
              <a:defRPr>
                <a:solidFill>
                  <a:schemeClr val="dk1"/>
                </a:solidFill>
              </a:defRPr>
            </a:lvl4pPr>
            <a:lvl5pPr lvl="4">
              <a:lnSpc>
                <a:spcPct val="115000"/>
              </a:lnSpc>
              <a:spcBef>
                <a:spcPts val="1000"/>
              </a:spcBef>
              <a:spcAft>
                <a:spcPts val="0"/>
              </a:spcAft>
              <a:buClr>
                <a:schemeClr val="dk1"/>
              </a:buClr>
              <a:buSzPts val="1100"/>
              <a:buNone/>
              <a:defRPr>
                <a:solidFill>
                  <a:schemeClr val="dk1"/>
                </a:solidFill>
              </a:defRPr>
            </a:lvl5pPr>
            <a:lvl6pPr lvl="5">
              <a:lnSpc>
                <a:spcPct val="115000"/>
              </a:lnSpc>
              <a:spcBef>
                <a:spcPts val="1000"/>
              </a:spcBef>
              <a:spcAft>
                <a:spcPts val="0"/>
              </a:spcAft>
              <a:buClr>
                <a:schemeClr val="dk1"/>
              </a:buClr>
              <a:buSzPts val="1100"/>
              <a:buNone/>
              <a:defRPr>
                <a:solidFill>
                  <a:schemeClr val="dk1"/>
                </a:solidFill>
              </a:defRPr>
            </a:lvl6pPr>
            <a:lvl7pPr lvl="6">
              <a:lnSpc>
                <a:spcPct val="115000"/>
              </a:lnSpc>
              <a:spcBef>
                <a:spcPts val="1000"/>
              </a:spcBef>
              <a:spcAft>
                <a:spcPts val="0"/>
              </a:spcAft>
              <a:buClr>
                <a:schemeClr val="dk1"/>
              </a:buClr>
              <a:buSzPts val="1100"/>
              <a:buNone/>
              <a:defRPr>
                <a:solidFill>
                  <a:schemeClr val="dk1"/>
                </a:solidFill>
              </a:defRPr>
            </a:lvl7pPr>
            <a:lvl8pPr lvl="7">
              <a:lnSpc>
                <a:spcPct val="115000"/>
              </a:lnSpc>
              <a:spcBef>
                <a:spcPts val="1000"/>
              </a:spcBef>
              <a:spcAft>
                <a:spcPts val="0"/>
              </a:spcAft>
              <a:buClr>
                <a:schemeClr val="dk1"/>
              </a:buClr>
              <a:buSzPts val="1100"/>
              <a:buNone/>
              <a:defRPr>
                <a:solidFill>
                  <a:schemeClr val="dk1"/>
                </a:solidFill>
              </a:defRPr>
            </a:lvl8pPr>
            <a:lvl9pPr lvl="8">
              <a:lnSpc>
                <a:spcPct val="115000"/>
              </a:lnSpc>
              <a:spcBef>
                <a:spcPts val="1000"/>
              </a:spcBef>
              <a:spcAft>
                <a:spcPts val="1000"/>
              </a:spcAft>
              <a:buClr>
                <a:schemeClr val="dk1"/>
              </a:buClr>
              <a:buSzPts val="1100"/>
              <a:buNone/>
              <a:defRPr>
                <a:solidFill>
                  <a:schemeClr val="dk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genda - Alt 2">
  <p:cSld name="BLANK_1_1_1_1_1_1_1_1_1_1_1">
    <p:bg>
      <p:bgPr>
        <a:solidFill>
          <a:schemeClr val="lt1"/>
        </a:solidFill>
        <a:effectLst/>
      </p:bgPr>
    </p:bg>
    <p:spTree>
      <p:nvGrpSpPr>
        <p:cNvPr id="1" name="Shape 59"/>
        <p:cNvGrpSpPr/>
        <p:nvPr/>
      </p:nvGrpSpPr>
      <p:grpSpPr>
        <a:xfrm>
          <a:off x="0" y="0"/>
          <a:ext cx="0" cy="0"/>
          <a:chOff x="0" y="0"/>
          <a:chExt cx="0" cy="0"/>
        </a:xfrm>
      </p:grpSpPr>
      <p:sp>
        <p:nvSpPr>
          <p:cNvPr id="60" name="Google Shape;60;p15"/>
          <p:cNvSpPr txBox="1">
            <a:spLocks noGrp="1"/>
          </p:cNvSpPr>
          <p:nvPr>
            <p:ph type="subTitle" idx="1"/>
          </p:nvPr>
        </p:nvSpPr>
        <p:spPr>
          <a:xfrm>
            <a:off x="411875" y="389750"/>
            <a:ext cx="2237100" cy="8169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1pPr>
            <a:lvl2pPr lvl="1">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2pPr>
            <a:lvl3pPr lvl="2">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3pPr>
            <a:lvl4pPr lvl="3">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4pPr>
            <a:lvl5pPr lvl="4">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5pPr>
            <a:lvl6pPr lvl="5">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6pPr>
            <a:lvl7pPr lvl="6">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7pPr>
            <a:lvl8pPr lvl="7">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8pPr>
            <a:lvl9pPr lvl="8">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9pPr>
          </a:lstStyle>
          <a:p>
            <a:endParaRPr/>
          </a:p>
        </p:txBody>
      </p:sp>
      <p:sp>
        <p:nvSpPr>
          <p:cNvPr id="61" name="Google Shape;61;p15"/>
          <p:cNvSpPr txBox="1">
            <a:spLocks noGrp="1"/>
          </p:cNvSpPr>
          <p:nvPr>
            <p:ph type="subTitle" idx="2"/>
          </p:nvPr>
        </p:nvSpPr>
        <p:spPr>
          <a:xfrm>
            <a:off x="3469838" y="218278"/>
            <a:ext cx="5659800" cy="452700"/>
          </a:xfrm>
          <a:prstGeom prst="rect">
            <a:avLst/>
          </a:prstGeom>
        </p:spPr>
        <p:txBody>
          <a:bodyPr spcFirstLastPara="1" wrap="square" lIns="0" tIns="0" rIns="91425" bIns="0" anchor="ctr" anchorCtr="0">
            <a:noAutofit/>
          </a:bodyPr>
          <a:lstStyle>
            <a:lvl1pPr lvl="0">
              <a:lnSpc>
                <a:spcPct val="80000"/>
              </a:lnSpc>
              <a:spcBef>
                <a:spcPts val="0"/>
              </a:spcBef>
              <a:spcAft>
                <a:spcPts val="0"/>
              </a:spcAft>
              <a:buClr>
                <a:schemeClr val="accent6"/>
              </a:buClr>
              <a:buSzPts val="1000"/>
              <a:buNone/>
              <a:defRPr sz="2200">
                <a:solidFill>
                  <a:schemeClr val="accent6"/>
                </a:solidFill>
              </a:defRPr>
            </a:lvl1pPr>
            <a:lvl2pPr lvl="1">
              <a:lnSpc>
                <a:spcPct val="80000"/>
              </a:lnSpc>
              <a:spcBef>
                <a:spcPts val="0"/>
              </a:spcBef>
              <a:spcAft>
                <a:spcPts val="0"/>
              </a:spcAft>
              <a:buClr>
                <a:schemeClr val="accent6"/>
              </a:buClr>
              <a:buSzPts val="1000"/>
              <a:buNone/>
              <a:defRPr sz="2200">
                <a:solidFill>
                  <a:schemeClr val="accent6"/>
                </a:solidFill>
              </a:defRPr>
            </a:lvl2pPr>
            <a:lvl3pPr lvl="2">
              <a:lnSpc>
                <a:spcPct val="80000"/>
              </a:lnSpc>
              <a:spcBef>
                <a:spcPts val="0"/>
              </a:spcBef>
              <a:spcAft>
                <a:spcPts val="0"/>
              </a:spcAft>
              <a:buClr>
                <a:schemeClr val="accent6"/>
              </a:buClr>
              <a:buSzPts val="1000"/>
              <a:buNone/>
              <a:defRPr sz="2200">
                <a:solidFill>
                  <a:schemeClr val="accent6"/>
                </a:solidFill>
              </a:defRPr>
            </a:lvl3pPr>
            <a:lvl4pPr lvl="3">
              <a:lnSpc>
                <a:spcPct val="80000"/>
              </a:lnSpc>
              <a:spcBef>
                <a:spcPts val="0"/>
              </a:spcBef>
              <a:spcAft>
                <a:spcPts val="0"/>
              </a:spcAft>
              <a:buClr>
                <a:schemeClr val="accent6"/>
              </a:buClr>
              <a:buSzPts val="1000"/>
              <a:buNone/>
              <a:defRPr sz="2200">
                <a:solidFill>
                  <a:schemeClr val="accent6"/>
                </a:solidFill>
              </a:defRPr>
            </a:lvl4pPr>
            <a:lvl5pPr lvl="4">
              <a:lnSpc>
                <a:spcPct val="80000"/>
              </a:lnSpc>
              <a:spcBef>
                <a:spcPts val="0"/>
              </a:spcBef>
              <a:spcAft>
                <a:spcPts val="0"/>
              </a:spcAft>
              <a:buClr>
                <a:schemeClr val="accent6"/>
              </a:buClr>
              <a:buSzPts val="1000"/>
              <a:buNone/>
              <a:defRPr sz="2200">
                <a:solidFill>
                  <a:schemeClr val="accent6"/>
                </a:solidFill>
              </a:defRPr>
            </a:lvl5pPr>
            <a:lvl6pPr lvl="5">
              <a:lnSpc>
                <a:spcPct val="80000"/>
              </a:lnSpc>
              <a:spcBef>
                <a:spcPts val="0"/>
              </a:spcBef>
              <a:spcAft>
                <a:spcPts val="0"/>
              </a:spcAft>
              <a:buClr>
                <a:schemeClr val="accent6"/>
              </a:buClr>
              <a:buSzPts val="1000"/>
              <a:buNone/>
              <a:defRPr sz="2200">
                <a:solidFill>
                  <a:schemeClr val="accent6"/>
                </a:solidFill>
              </a:defRPr>
            </a:lvl6pPr>
            <a:lvl7pPr lvl="6">
              <a:lnSpc>
                <a:spcPct val="80000"/>
              </a:lnSpc>
              <a:spcBef>
                <a:spcPts val="0"/>
              </a:spcBef>
              <a:spcAft>
                <a:spcPts val="0"/>
              </a:spcAft>
              <a:buClr>
                <a:schemeClr val="accent6"/>
              </a:buClr>
              <a:buSzPts val="1000"/>
              <a:buNone/>
              <a:defRPr sz="2200">
                <a:solidFill>
                  <a:schemeClr val="accent6"/>
                </a:solidFill>
              </a:defRPr>
            </a:lvl7pPr>
            <a:lvl8pPr lvl="7">
              <a:lnSpc>
                <a:spcPct val="80000"/>
              </a:lnSpc>
              <a:spcBef>
                <a:spcPts val="0"/>
              </a:spcBef>
              <a:spcAft>
                <a:spcPts val="0"/>
              </a:spcAft>
              <a:buClr>
                <a:schemeClr val="accent6"/>
              </a:buClr>
              <a:buSzPts val="1000"/>
              <a:buNone/>
              <a:defRPr sz="2200">
                <a:solidFill>
                  <a:schemeClr val="accent6"/>
                </a:solidFill>
              </a:defRPr>
            </a:lvl8pPr>
            <a:lvl9pPr lvl="8">
              <a:lnSpc>
                <a:spcPct val="80000"/>
              </a:lnSpc>
              <a:spcBef>
                <a:spcPts val="0"/>
              </a:spcBef>
              <a:spcAft>
                <a:spcPts val="0"/>
              </a:spcAft>
              <a:buClr>
                <a:schemeClr val="accent6"/>
              </a:buClr>
              <a:buSzPts val="1000"/>
              <a:buNone/>
              <a:defRPr sz="2200">
                <a:solidFill>
                  <a:schemeClr val="accent6"/>
                </a:solidFill>
              </a:defRPr>
            </a:lvl9pPr>
          </a:lstStyle>
          <a:p>
            <a:endParaRPr/>
          </a:p>
        </p:txBody>
      </p:sp>
      <p:sp>
        <p:nvSpPr>
          <p:cNvPr id="62" name="Google Shape;62;p15"/>
          <p:cNvSpPr txBox="1">
            <a:spLocks noGrp="1"/>
          </p:cNvSpPr>
          <p:nvPr>
            <p:ph type="subTitle" idx="3"/>
          </p:nvPr>
        </p:nvSpPr>
        <p:spPr>
          <a:xfrm>
            <a:off x="3469838" y="1064402"/>
            <a:ext cx="5659800" cy="452700"/>
          </a:xfrm>
          <a:prstGeom prst="rect">
            <a:avLst/>
          </a:prstGeom>
        </p:spPr>
        <p:txBody>
          <a:bodyPr spcFirstLastPara="1" wrap="square" lIns="0" tIns="0" rIns="91425" bIns="0" anchor="ctr" anchorCtr="0">
            <a:noAutofit/>
          </a:bodyPr>
          <a:lstStyle>
            <a:lvl1pPr lvl="0">
              <a:lnSpc>
                <a:spcPct val="80000"/>
              </a:lnSpc>
              <a:spcBef>
                <a:spcPts val="0"/>
              </a:spcBef>
              <a:spcAft>
                <a:spcPts val="0"/>
              </a:spcAft>
              <a:buClr>
                <a:schemeClr val="accent6"/>
              </a:buClr>
              <a:buSzPts val="1000"/>
              <a:buNone/>
              <a:defRPr sz="2200">
                <a:solidFill>
                  <a:schemeClr val="accent6"/>
                </a:solidFill>
              </a:defRPr>
            </a:lvl1pPr>
            <a:lvl2pPr lvl="1">
              <a:lnSpc>
                <a:spcPct val="80000"/>
              </a:lnSpc>
              <a:spcBef>
                <a:spcPts val="0"/>
              </a:spcBef>
              <a:spcAft>
                <a:spcPts val="0"/>
              </a:spcAft>
              <a:buClr>
                <a:schemeClr val="accent6"/>
              </a:buClr>
              <a:buSzPts val="1000"/>
              <a:buNone/>
              <a:defRPr sz="2200">
                <a:solidFill>
                  <a:schemeClr val="accent6"/>
                </a:solidFill>
              </a:defRPr>
            </a:lvl2pPr>
            <a:lvl3pPr lvl="2">
              <a:lnSpc>
                <a:spcPct val="80000"/>
              </a:lnSpc>
              <a:spcBef>
                <a:spcPts val="0"/>
              </a:spcBef>
              <a:spcAft>
                <a:spcPts val="0"/>
              </a:spcAft>
              <a:buClr>
                <a:schemeClr val="accent6"/>
              </a:buClr>
              <a:buSzPts val="1000"/>
              <a:buNone/>
              <a:defRPr sz="2200">
                <a:solidFill>
                  <a:schemeClr val="accent6"/>
                </a:solidFill>
              </a:defRPr>
            </a:lvl3pPr>
            <a:lvl4pPr lvl="3">
              <a:lnSpc>
                <a:spcPct val="80000"/>
              </a:lnSpc>
              <a:spcBef>
                <a:spcPts val="0"/>
              </a:spcBef>
              <a:spcAft>
                <a:spcPts val="0"/>
              </a:spcAft>
              <a:buClr>
                <a:schemeClr val="accent6"/>
              </a:buClr>
              <a:buSzPts val="1000"/>
              <a:buNone/>
              <a:defRPr sz="2200">
                <a:solidFill>
                  <a:schemeClr val="accent6"/>
                </a:solidFill>
              </a:defRPr>
            </a:lvl4pPr>
            <a:lvl5pPr lvl="4">
              <a:lnSpc>
                <a:spcPct val="80000"/>
              </a:lnSpc>
              <a:spcBef>
                <a:spcPts val="0"/>
              </a:spcBef>
              <a:spcAft>
                <a:spcPts val="0"/>
              </a:spcAft>
              <a:buClr>
                <a:schemeClr val="accent6"/>
              </a:buClr>
              <a:buSzPts val="1000"/>
              <a:buNone/>
              <a:defRPr sz="2200">
                <a:solidFill>
                  <a:schemeClr val="accent6"/>
                </a:solidFill>
              </a:defRPr>
            </a:lvl5pPr>
            <a:lvl6pPr lvl="5">
              <a:lnSpc>
                <a:spcPct val="80000"/>
              </a:lnSpc>
              <a:spcBef>
                <a:spcPts val="0"/>
              </a:spcBef>
              <a:spcAft>
                <a:spcPts val="0"/>
              </a:spcAft>
              <a:buClr>
                <a:schemeClr val="accent6"/>
              </a:buClr>
              <a:buSzPts val="1000"/>
              <a:buNone/>
              <a:defRPr sz="2200">
                <a:solidFill>
                  <a:schemeClr val="accent6"/>
                </a:solidFill>
              </a:defRPr>
            </a:lvl6pPr>
            <a:lvl7pPr lvl="6">
              <a:lnSpc>
                <a:spcPct val="80000"/>
              </a:lnSpc>
              <a:spcBef>
                <a:spcPts val="0"/>
              </a:spcBef>
              <a:spcAft>
                <a:spcPts val="0"/>
              </a:spcAft>
              <a:buClr>
                <a:schemeClr val="accent6"/>
              </a:buClr>
              <a:buSzPts val="1000"/>
              <a:buNone/>
              <a:defRPr sz="2200">
                <a:solidFill>
                  <a:schemeClr val="accent6"/>
                </a:solidFill>
              </a:defRPr>
            </a:lvl7pPr>
            <a:lvl8pPr lvl="7">
              <a:lnSpc>
                <a:spcPct val="80000"/>
              </a:lnSpc>
              <a:spcBef>
                <a:spcPts val="0"/>
              </a:spcBef>
              <a:spcAft>
                <a:spcPts val="0"/>
              </a:spcAft>
              <a:buClr>
                <a:schemeClr val="accent6"/>
              </a:buClr>
              <a:buSzPts val="1000"/>
              <a:buNone/>
              <a:defRPr sz="2200">
                <a:solidFill>
                  <a:schemeClr val="accent6"/>
                </a:solidFill>
              </a:defRPr>
            </a:lvl8pPr>
            <a:lvl9pPr lvl="8">
              <a:lnSpc>
                <a:spcPct val="80000"/>
              </a:lnSpc>
              <a:spcBef>
                <a:spcPts val="0"/>
              </a:spcBef>
              <a:spcAft>
                <a:spcPts val="0"/>
              </a:spcAft>
              <a:buClr>
                <a:schemeClr val="accent6"/>
              </a:buClr>
              <a:buSzPts val="1000"/>
              <a:buNone/>
              <a:defRPr sz="2200">
                <a:solidFill>
                  <a:schemeClr val="accent6"/>
                </a:solidFill>
              </a:defRPr>
            </a:lvl9pPr>
          </a:lstStyle>
          <a:p>
            <a:endParaRPr/>
          </a:p>
        </p:txBody>
      </p:sp>
      <p:sp>
        <p:nvSpPr>
          <p:cNvPr id="63" name="Google Shape;63;p15"/>
          <p:cNvSpPr txBox="1">
            <a:spLocks noGrp="1"/>
          </p:cNvSpPr>
          <p:nvPr>
            <p:ph type="subTitle" idx="4"/>
          </p:nvPr>
        </p:nvSpPr>
        <p:spPr>
          <a:xfrm>
            <a:off x="3469838" y="1923965"/>
            <a:ext cx="5659800" cy="452700"/>
          </a:xfrm>
          <a:prstGeom prst="rect">
            <a:avLst/>
          </a:prstGeom>
        </p:spPr>
        <p:txBody>
          <a:bodyPr spcFirstLastPara="1" wrap="square" lIns="0" tIns="0" rIns="91425" bIns="0" anchor="ctr" anchorCtr="0">
            <a:noAutofit/>
          </a:bodyPr>
          <a:lstStyle>
            <a:lvl1pPr lvl="0">
              <a:lnSpc>
                <a:spcPct val="80000"/>
              </a:lnSpc>
              <a:spcBef>
                <a:spcPts val="0"/>
              </a:spcBef>
              <a:spcAft>
                <a:spcPts val="0"/>
              </a:spcAft>
              <a:buClr>
                <a:schemeClr val="accent6"/>
              </a:buClr>
              <a:buSzPts val="1000"/>
              <a:buNone/>
              <a:defRPr sz="2200">
                <a:solidFill>
                  <a:schemeClr val="accent6"/>
                </a:solidFill>
              </a:defRPr>
            </a:lvl1pPr>
            <a:lvl2pPr lvl="1">
              <a:lnSpc>
                <a:spcPct val="80000"/>
              </a:lnSpc>
              <a:spcBef>
                <a:spcPts val="0"/>
              </a:spcBef>
              <a:spcAft>
                <a:spcPts val="0"/>
              </a:spcAft>
              <a:buClr>
                <a:schemeClr val="accent6"/>
              </a:buClr>
              <a:buSzPts val="1000"/>
              <a:buNone/>
              <a:defRPr sz="2200">
                <a:solidFill>
                  <a:schemeClr val="accent6"/>
                </a:solidFill>
              </a:defRPr>
            </a:lvl2pPr>
            <a:lvl3pPr lvl="2">
              <a:lnSpc>
                <a:spcPct val="80000"/>
              </a:lnSpc>
              <a:spcBef>
                <a:spcPts val="0"/>
              </a:spcBef>
              <a:spcAft>
                <a:spcPts val="0"/>
              </a:spcAft>
              <a:buClr>
                <a:schemeClr val="accent6"/>
              </a:buClr>
              <a:buSzPts val="1000"/>
              <a:buNone/>
              <a:defRPr sz="2200">
                <a:solidFill>
                  <a:schemeClr val="accent6"/>
                </a:solidFill>
              </a:defRPr>
            </a:lvl3pPr>
            <a:lvl4pPr lvl="3">
              <a:lnSpc>
                <a:spcPct val="80000"/>
              </a:lnSpc>
              <a:spcBef>
                <a:spcPts val="0"/>
              </a:spcBef>
              <a:spcAft>
                <a:spcPts val="0"/>
              </a:spcAft>
              <a:buClr>
                <a:schemeClr val="accent6"/>
              </a:buClr>
              <a:buSzPts val="1000"/>
              <a:buNone/>
              <a:defRPr sz="2200">
                <a:solidFill>
                  <a:schemeClr val="accent6"/>
                </a:solidFill>
              </a:defRPr>
            </a:lvl4pPr>
            <a:lvl5pPr lvl="4">
              <a:lnSpc>
                <a:spcPct val="80000"/>
              </a:lnSpc>
              <a:spcBef>
                <a:spcPts val="0"/>
              </a:spcBef>
              <a:spcAft>
                <a:spcPts val="0"/>
              </a:spcAft>
              <a:buClr>
                <a:schemeClr val="accent6"/>
              </a:buClr>
              <a:buSzPts val="1000"/>
              <a:buNone/>
              <a:defRPr sz="2200">
                <a:solidFill>
                  <a:schemeClr val="accent6"/>
                </a:solidFill>
              </a:defRPr>
            </a:lvl5pPr>
            <a:lvl6pPr lvl="5">
              <a:lnSpc>
                <a:spcPct val="80000"/>
              </a:lnSpc>
              <a:spcBef>
                <a:spcPts val="0"/>
              </a:spcBef>
              <a:spcAft>
                <a:spcPts val="0"/>
              </a:spcAft>
              <a:buClr>
                <a:schemeClr val="accent6"/>
              </a:buClr>
              <a:buSzPts val="1000"/>
              <a:buNone/>
              <a:defRPr sz="2200">
                <a:solidFill>
                  <a:schemeClr val="accent6"/>
                </a:solidFill>
              </a:defRPr>
            </a:lvl6pPr>
            <a:lvl7pPr lvl="6">
              <a:lnSpc>
                <a:spcPct val="80000"/>
              </a:lnSpc>
              <a:spcBef>
                <a:spcPts val="0"/>
              </a:spcBef>
              <a:spcAft>
                <a:spcPts val="0"/>
              </a:spcAft>
              <a:buClr>
                <a:schemeClr val="accent6"/>
              </a:buClr>
              <a:buSzPts val="1000"/>
              <a:buNone/>
              <a:defRPr sz="2200">
                <a:solidFill>
                  <a:schemeClr val="accent6"/>
                </a:solidFill>
              </a:defRPr>
            </a:lvl7pPr>
            <a:lvl8pPr lvl="7">
              <a:lnSpc>
                <a:spcPct val="80000"/>
              </a:lnSpc>
              <a:spcBef>
                <a:spcPts val="0"/>
              </a:spcBef>
              <a:spcAft>
                <a:spcPts val="0"/>
              </a:spcAft>
              <a:buClr>
                <a:schemeClr val="accent6"/>
              </a:buClr>
              <a:buSzPts val="1000"/>
              <a:buNone/>
              <a:defRPr sz="2200">
                <a:solidFill>
                  <a:schemeClr val="accent6"/>
                </a:solidFill>
              </a:defRPr>
            </a:lvl8pPr>
            <a:lvl9pPr lvl="8">
              <a:lnSpc>
                <a:spcPct val="80000"/>
              </a:lnSpc>
              <a:spcBef>
                <a:spcPts val="0"/>
              </a:spcBef>
              <a:spcAft>
                <a:spcPts val="0"/>
              </a:spcAft>
              <a:buClr>
                <a:schemeClr val="accent6"/>
              </a:buClr>
              <a:buSzPts val="1000"/>
              <a:buNone/>
              <a:defRPr sz="2200">
                <a:solidFill>
                  <a:schemeClr val="accent6"/>
                </a:solidFill>
              </a:defRPr>
            </a:lvl9pPr>
          </a:lstStyle>
          <a:p>
            <a:endParaRPr/>
          </a:p>
        </p:txBody>
      </p:sp>
      <p:sp>
        <p:nvSpPr>
          <p:cNvPr id="64" name="Google Shape;64;p15"/>
          <p:cNvSpPr txBox="1">
            <a:spLocks noGrp="1"/>
          </p:cNvSpPr>
          <p:nvPr>
            <p:ph type="subTitle" idx="5"/>
          </p:nvPr>
        </p:nvSpPr>
        <p:spPr>
          <a:xfrm>
            <a:off x="3469838" y="2810376"/>
            <a:ext cx="5659800" cy="452700"/>
          </a:xfrm>
          <a:prstGeom prst="rect">
            <a:avLst/>
          </a:prstGeom>
        </p:spPr>
        <p:txBody>
          <a:bodyPr spcFirstLastPara="1" wrap="square" lIns="0" tIns="0" rIns="91425" bIns="0" anchor="ctr" anchorCtr="0">
            <a:noAutofit/>
          </a:bodyPr>
          <a:lstStyle>
            <a:lvl1pPr lvl="0">
              <a:lnSpc>
                <a:spcPct val="80000"/>
              </a:lnSpc>
              <a:spcBef>
                <a:spcPts val="0"/>
              </a:spcBef>
              <a:spcAft>
                <a:spcPts val="0"/>
              </a:spcAft>
              <a:buClr>
                <a:schemeClr val="dk1"/>
              </a:buClr>
              <a:buSzPts val="1000"/>
              <a:buNone/>
              <a:defRPr sz="2200">
                <a:solidFill>
                  <a:schemeClr val="dk1"/>
                </a:solidFill>
              </a:defRPr>
            </a:lvl1pPr>
            <a:lvl2pPr lvl="1">
              <a:lnSpc>
                <a:spcPct val="80000"/>
              </a:lnSpc>
              <a:spcBef>
                <a:spcPts val="0"/>
              </a:spcBef>
              <a:spcAft>
                <a:spcPts val="0"/>
              </a:spcAft>
              <a:buClr>
                <a:schemeClr val="dk1"/>
              </a:buClr>
              <a:buSzPts val="1000"/>
              <a:buNone/>
              <a:defRPr sz="2200">
                <a:solidFill>
                  <a:schemeClr val="dk1"/>
                </a:solidFill>
              </a:defRPr>
            </a:lvl2pPr>
            <a:lvl3pPr lvl="2">
              <a:lnSpc>
                <a:spcPct val="80000"/>
              </a:lnSpc>
              <a:spcBef>
                <a:spcPts val="0"/>
              </a:spcBef>
              <a:spcAft>
                <a:spcPts val="0"/>
              </a:spcAft>
              <a:buClr>
                <a:schemeClr val="dk1"/>
              </a:buClr>
              <a:buSzPts val="1000"/>
              <a:buNone/>
              <a:defRPr sz="2200">
                <a:solidFill>
                  <a:schemeClr val="dk1"/>
                </a:solidFill>
              </a:defRPr>
            </a:lvl3pPr>
            <a:lvl4pPr lvl="3">
              <a:lnSpc>
                <a:spcPct val="80000"/>
              </a:lnSpc>
              <a:spcBef>
                <a:spcPts val="0"/>
              </a:spcBef>
              <a:spcAft>
                <a:spcPts val="0"/>
              </a:spcAft>
              <a:buClr>
                <a:schemeClr val="dk1"/>
              </a:buClr>
              <a:buSzPts val="1000"/>
              <a:buNone/>
              <a:defRPr sz="2200">
                <a:solidFill>
                  <a:schemeClr val="dk1"/>
                </a:solidFill>
              </a:defRPr>
            </a:lvl4pPr>
            <a:lvl5pPr lvl="4">
              <a:lnSpc>
                <a:spcPct val="80000"/>
              </a:lnSpc>
              <a:spcBef>
                <a:spcPts val="0"/>
              </a:spcBef>
              <a:spcAft>
                <a:spcPts val="0"/>
              </a:spcAft>
              <a:buClr>
                <a:schemeClr val="dk1"/>
              </a:buClr>
              <a:buSzPts val="1000"/>
              <a:buNone/>
              <a:defRPr sz="2200">
                <a:solidFill>
                  <a:schemeClr val="dk1"/>
                </a:solidFill>
              </a:defRPr>
            </a:lvl5pPr>
            <a:lvl6pPr lvl="5">
              <a:lnSpc>
                <a:spcPct val="80000"/>
              </a:lnSpc>
              <a:spcBef>
                <a:spcPts val="0"/>
              </a:spcBef>
              <a:spcAft>
                <a:spcPts val="0"/>
              </a:spcAft>
              <a:buClr>
                <a:schemeClr val="dk1"/>
              </a:buClr>
              <a:buSzPts val="1000"/>
              <a:buNone/>
              <a:defRPr sz="2200">
                <a:solidFill>
                  <a:schemeClr val="dk1"/>
                </a:solidFill>
              </a:defRPr>
            </a:lvl6pPr>
            <a:lvl7pPr lvl="6">
              <a:lnSpc>
                <a:spcPct val="80000"/>
              </a:lnSpc>
              <a:spcBef>
                <a:spcPts val="0"/>
              </a:spcBef>
              <a:spcAft>
                <a:spcPts val="0"/>
              </a:spcAft>
              <a:buClr>
                <a:schemeClr val="dk1"/>
              </a:buClr>
              <a:buSzPts val="1000"/>
              <a:buNone/>
              <a:defRPr sz="2200">
                <a:solidFill>
                  <a:schemeClr val="dk1"/>
                </a:solidFill>
              </a:defRPr>
            </a:lvl7pPr>
            <a:lvl8pPr lvl="7">
              <a:lnSpc>
                <a:spcPct val="80000"/>
              </a:lnSpc>
              <a:spcBef>
                <a:spcPts val="0"/>
              </a:spcBef>
              <a:spcAft>
                <a:spcPts val="0"/>
              </a:spcAft>
              <a:buClr>
                <a:schemeClr val="dk1"/>
              </a:buClr>
              <a:buSzPts val="1000"/>
              <a:buNone/>
              <a:defRPr sz="2200">
                <a:solidFill>
                  <a:schemeClr val="dk1"/>
                </a:solidFill>
              </a:defRPr>
            </a:lvl8pPr>
            <a:lvl9pPr lvl="8">
              <a:lnSpc>
                <a:spcPct val="80000"/>
              </a:lnSpc>
              <a:spcBef>
                <a:spcPts val="0"/>
              </a:spcBef>
              <a:spcAft>
                <a:spcPts val="0"/>
              </a:spcAft>
              <a:buClr>
                <a:schemeClr val="dk1"/>
              </a:buClr>
              <a:buSzPts val="1000"/>
              <a:buNone/>
              <a:defRPr sz="2200">
                <a:solidFill>
                  <a:schemeClr val="dk1"/>
                </a:solidFill>
              </a:defRPr>
            </a:lvl9pPr>
          </a:lstStyle>
          <a:p>
            <a:endParaRPr/>
          </a:p>
        </p:txBody>
      </p:sp>
      <p:sp>
        <p:nvSpPr>
          <p:cNvPr id="65" name="Google Shape;65;p15"/>
          <p:cNvSpPr txBox="1">
            <a:spLocks noGrp="1"/>
          </p:cNvSpPr>
          <p:nvPr>
            <p:ph type="subTitle" idx="6"/>
          </p:nvPr>
        </p:nvSpPr>
        <p:spPr>
          <a:xfrm>
            <a:off x="3469838" y="3646164"/>
            <a:ext cx="5659800" cy="452700"/>
          </a:xfrm>
          <a:prstGeom prst="rect">
            <a:avLst/>
          </a:prstGeom>
        </p:spPr>
        <p:txBody>
          <a:bodyPr spcFirstLastPara="1" wrap="square" lIns="0" tIns="0" rIns="91425" bIns="0" anchor="ctr" anchorCtr="0">
            <a:noAutofit/>
          </a:bodyPr>
          <a:lstStyle>
            <a:lvl1pPr lvl="0">
              <a:lnSpc>
                <a:spcPct val="80000"/>
              </a:lnSpc>
              <a:spcBef>
                <a:spcPts val="0"/>
              </a:spcBef>
              <a:spcAft>
                <a:spcPts val="0"/>
              </a:spcAft>
              <a:buClr>
                <a:schemeClr val="dk1"/>
              </a:buClr>
              <a:buSzPts val="1000"/>
              <a:buNone/>
              <a:defRPr sz="2200">
                <a:solidFill>
                  <a:schemeClr val="dk1"/>
                </a:solidFill>
              </a:defRPr>
            </a:lvl1pPr>
            <a:lvl2pPr lvl="1">
              <a:lnSpc>
                <a:spcPct val="80000"/>
              </a:lnSpc>
              <a:spcBef>
                <a:spcPts val="0"/>
              </a:spcBef>
              <a:spcAft>
                <a:spcPts val="0"/>
              </a:spcAft>
              <a:buClr>
                <a:schemeClr val="dk1"/>
              </a:buClr>
              <a:buSzPts val="1000"/>
              <a:buNone/>
              <a:defRPr sz="2200">
                <a:solidFill>
                  <a:schemeClr val="dk1"/>
                </a:solidFill>
              </a:defRPr>
            </a:lvl2pPr>
            <a:lvl3pPr lvl="2">
              <a:lnSpc>
                <a:spcPct val="80000"/>
              </a:lnSpc>
              <a:spcBef>
                <a:spcPts val="0"/>
              </a:spcBef>
              <a:spcAft>
                <a:spcPts val="0"/>
              </a:spcAft>
              <a:buClr>
                <a:schemeClr val="dk1"/>
              </a:buClr>
              <a:buSzPts val="1000"/>
              <a:buNone/>
              <a:defRPr sz="2200">
                <a:solidFill>
                  <a:schemeClr val="dk1"/>
                </a:solidFill>
              </a:defRPr>
            </a:lvl3pPr>
            <a:lvl4pPr lvl="3">
              <a:lnSpc>
                <a:spcPct val="80000"/>
              </a:lnSpc>
              <a:spcBef>
                <a:spcPts val="0"/>
              </a:spcBef>
              <a:spcAft>
                <a:spcPts val="0"/>
              </a:spcAft>
              <a:buClr>
                <a:schemeClr val="dk1"/>
              </a:buClr>
              <a:buSzPts val="1000"/>
              <a:buNone/>
              <a:defRPr sz="2200">
                <a:solidFill>
                  <a:schemeClr val="dk1"/>
                </a:solidFill>
              </a:defRPr>
            </a:lvl4pPr>
            <a:lvl5pPr lvl="4">
              <a:lnSpc>
                <a:spcPct val="80000"/>
              </a:lnSpc>
              <a:spcBef>
                <a:spcPts val="0"/>
              </a:spcBef>
              <a:spcAft>
                <a:spcPts val="0"/>
              </a:spcAft>
              <a:buClr>
                <a:schemeClr val="dk1"/>
              </a:buClr>
              <a:buSzPts val="1000"/>
              <a:buNone/>
              <a:defRPr sz="2200">
                <a:solidFill>
                  <a:schemeClr val="dk1"/>
                </a:solidFill>
              </a:defRPr>
            </a:lvl5pPr>
            <a:lvl6pPr lvl="5">
              <a:lnSpc>
                <a:spcPct val="80000"/>
              </a:lnSpc>
              <a:spcBef>
                <a:spcPts val="0"/>
              </a:spcBef>
              <a:spcAft>
                <a:spcPts val="0"/>
              </a:spcAft>
              <a:buClr>
                <a:schemeClr val="dk1"/>
              </a:buClr>
              <a:buSzPts val="1000"/>
              <a:buNone/>
              <a:defRPr sz="2200">
                <a:solidFill>
                  <a:schemeClr val="dk1"/>
                </a:solidFill>
              </a:defRPr>
            </a:lvl6pPr>
            <a:lvl7pPr lvl="6">
              <a:lnSpc>
                <a:spcPct val="80000"/>
              </a:lnSpc>
              <a:spcBef>
                <a:spcPts val="0"/>
              </a:spcBef>
              <a:spcAft>
                <a:spcPts val="0"/>
              </a:spcAft>
              <a:buClr>
                <a:schemeClr val="dk1"/>
              </a:buClr>
              <a:buSzPts val="1000"/>
              <a:buNone/>
              <a:defRPr sz="2200">
                <a:solidFill>
                  <a:schemeClr val="dk1"/>
                </a:solidFill>
              </a:defRPr>
            </a:lvl7pPr>
            <a:lvl8pPr lvl="7">
              <a:lnSpc>
                <a:spcPct val="80000"/>
              </a:lnSpc>
              <a:spcBef>
                <a:spcPts val="0"/>
              </a:spcBef>
              <a:spcAft>
                <a:spcPts val="0"/>
              </a:spcAft>
              <a:buClr>
                <a:schemeClr val="dk1"/>
              </a:buClr>
              <a:buSzPts val="1000"/>
              <a:buNone/>
              <a:defRPr sz="2200">
                <a:solidFill>
                  <a:schemeClr val="dk1"/>
                </a:solidFill>
              </a:defRPr>
            </a:lvl8pPr>
            <a:lvl9pPr lvl="8">
              <a:lnSpc>
                <a:spcPct val="80000"/>
              </a:lnSpc>
              <a:spcBef>
                <a:spcPts val="0"/>
              </a:spcBef>
              <a:spcAft>
                <a:spcPts val="0"/>
              </a:spcAft>
              <a:buClr>
                <a:schemeClr val="dk1"/>
              </a:buClr>
              <a:buSzPts val="1000"/>
              <a:buNone/>
              <a:defRPr sz="2200">
                <a:solidFill>
                  <a:schemeClr val="dk1"/>
                </a:solidFill>
              </a:defRPr>
            </a:lvl9pPr>
          </a:lstStyle>
          <a:p>
            <a:endParaRPr/>
          </a:p>
        </p:txBody>
      </p:sp>
      <p:sp>
        <p:nvSpPr>
          <p:cNvPr id="66" name="Google Shape;66;p15"/>
          <p:cNvSpPr txBox="1">
            <a:spLocks noGrp="1"/>
          </p:cNvSpPr>
          <p:nvPr>
            <p:ph type="subTitle" idx="7"/>
          </p:nvPr>
        </p:nvSpPr>
        <p:spPr>
          <a:xfrm>
            <a:off x="3469838" y="4530963"/>
            <a:ext cx="5659800" cy="452700"/>
          </a:xfrm>
          <a:prstGeom prst="rect">
            <a:avLst/>
          </a:prstGeom>
        </p:spPr>
        <p:txBody>
          <a:bodyPr spcFirstLastPara="1" wrap="square" lIns="0" tIns="0" rIns="91425" bIns="0" anchor="ctr" anchorCtr="0">
            <a:noAutofit/>
          </a:bodyPr>
          <a:lstStyle>
            <a:lvl1pPr lvl="0">
              <a:lnSpc>
                <a:spcPct val="80000"/>
              </a:lnSpc>
              <a:spcBef>
                <a:spcPts val="0"/>
              </a:spcBef>
              <a:spcAft>
                <a:spcPts val="0"/>
              </a:spcAft>
              <a:buClr>
                <a:schemeClr val="dk1"/>
              </a:buClr>
              <a:buSzPts val="1000"/>
              <a:buNone/>
              <a:defRPr sz="2200">
                <a:solidFill>
                  <a:schemeClr val="dk1"/>
                </a:solidFill>
              </a:defRPr>
            </a:lvl1pPr>
            <a:lvl2pPr lvl="1">
              <a:lnSpc>
                <a:spcPct val="80000"/>
              </a:lnSpc>
              <a:spcBef>
                <a:spcPts val="0"/>
              </a:spcBef>
              <a:spcAft>
                <a:spcPts val="0"/>
              </a:spcAft>
              <a:buClr>
                <a:schemeClr val="dk1"/>
              </a:buClr>
              <a:buSzPts val="1000"/>
              <a:buNone/>
              <a:defRPr sz="2200">
                <a:solidFill>
                  <a:schemeClr val="dk1"/>
                </a:solidFill>
              </a:defRPr>
            </a:lvl2pPr>
            <a:lvl3pPr lvl="2">
              <a:lnSpc>
                <a:spcPct val="80000"/>
              </a:lnSpc>
              <a:spcBef>
                <a:spcPts val="0"/>
              </a:spcBef>
              <a:spcAft>
                <a:spcPts val="0"/>
              </a:spcAft>
              <a:buClr>
                <a:schemeClr val="dk1"/>
              </a:buClr>
              <a:buSzPts val="1000"/>
              <a:buNone/>
              <a:defRPr sz="2200">
                <a:solidFill>
                  <a:schemeClr val="dk1"/>
                </a:solidFill>
              </a:defRPr>
            </a:lvl3pPr>
            <a:lvl4pPr lvl="3">
              <a:lnSpc>
                <a:spcPct val="80000"/>
              </a:lnSpc>
              <a:spcBef>
                <a:spcPts val="0"/>
              </a:spcBef>
              <a:spcAft>
                <a:spcPts val="0"/>
              </a:spcAft>
              <a:buClr>
                <a:schemeClr val="dk1"/>
              </a:buClr>
              <a:buSzPts val="1000"/>
              <a:buNone/>
              <a:defRPr sz="2200">
                <a:solidFill>
                  <a:schemeClr val="dk1"/>
                </a:solidFill>
              </a:defRPr>
            </a:lvl4pPr>
            <a:lvl5pPr lvl="4">
              <a:lnSpc>
                <a:spcPct val="80000"/>
              </a:lnSpc>
              <a:spcBef>
                <a:spcPts val="0"/>
              </a:spcBef>
              <a:spcAft>
                <a:spcPts val="0"/>
              </a:spcAft>
              <a:buClr>
                <a:schemeClr val="dk1"/>
              </a:buClr>
              <a:buSzPts val="1000"/>
              <a:buNone/>
              <a:defRPr sz="2200">
                <a:solidFill>
                  <a:schemeClr val="dk1"/>
                </a:solidFill>
              </a:defRPr>
            </a:lvl5pPr>
            <a:lvl6pPr lvl="5">
              <a:lnSpc>
                <a:spcPct val="80000"/>
              </a:lnSpc>
              <a:spcBef>
                <a:spcPts val="0"/>
              </a:spcBef>
              <a:spcAft>
                <a:spcPts val="0"/>
              </a:spcAft>
              <a:buClr>
                <a:schemeClr val="dk1"/>
              </a:buClr>
              <a:buSzPts val="1000"/>
              <a:buNone/>
              <a:defRPr sz="2200">
                <a:solidFill>
                  <a:schemeClr val="dk1"/>
                </a:solidFill>
              </a:defRPr>
            </a:lvl6pPr>
            <a:lvl7pPr lvl="6">
              <a:lnSpc>
                <a:spcPct val="80000"/>
              </a:lnSpc>
              <a:spcBef>
                <a:spcPts val="0"/>
              </a:spcBef>
              <a:spcAft>
                <a:spcPts val="0"/>
              </a:spcAft>
              <a:buClr>
                <a:schemeClr val="dk1"/>
              </a:buClr>
              <a:buSzPts val="1000"/>
              <a:buNone/>
              <a:defRPr sz="2200">
                <a:solidFill>
                  <a:schemeClr val="dk1"/>
                </a:solidFill>
              </a:defRPr>
            </a:lvl7pPr>
            <a:lvl8pPr lvl="7">
              <a:lnSpc>
                <a:spcPct val="80000"/>
              </a:lnSpc>
              <a:spcBef>
                <a:spcPts val="0"/>
              </a:spcBef>
              <a:spcAft>
                <a:spcPts val="0"/>
              </a:spcAft>
              <a:buClr>
                <a:schemeClr val="dk1"/>
              </a:buClr>
              <a:buSzPts val="1000"/>
              <a:buNone/>
              <a:defRPr sz="2200">
                <a:solidFill>
                  <a:schemeClr val="dk1"/>
                </a:solidFill>
              </a:defRPr>
            </a:lvl8pPr>
            <a:lvl9pPr lvl="8">
              <a:lnSpc>
                <a:spcPct val="80000"/>
              </a:lnSpc>
              <a:spcBef>
                <a:spcPts val="0"/>
              </a:spcBef>
              <a:spcAft>
                <a:spcPts val="0"/>
              </a:spcAft>
              <a:buClr>
                <a:schemeClr val="dk1"/>
              </a:buClr>
              <a:buSzPts val="1000"/>
              <a:buNone/>
              <a:defRPr sz="2200">
                <a:solidFill>
                  <a:schemeClr val="dk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 Alt 1">
  <p:cSld name="BLANK_1_1_1_1_1_1_1_1">
    <p:bg>
      <p:bgPr>
        <a:solidFill>
          <a:schemeClr val="accent2"/>
        </a:solidFill>
        <a:effectLst/>
      </p:bgPr>
    </p:bg>
    <p:spTree>
      <p:nvGrpSpPr>
        <p:cNvPr id="1" name="Shape 67"/>
        <p:cNvGrpSpPr/>
        <p:nvPr/>
      </p:nvGrpSpPr>
      <p:grpSpPr>
        <a:xfrm>
          <a:off x="0" y="0"/>
          <a:ext cx="0" cy="0"/>
          <a:chOff x="0" y="0"/>
          <a:chExt cx="0" cy="0"/>
        </a:xfrm>
      </p:grpSpPr>
      <p:sp>
        <p:nvSpPr>
          <p:cNvPr id="68" name="Google Shape;68;p16"/>
          <p:cNvSpPr/>
          <p:nvPr/>
        </p:nvSpPr>
        <p:spPr>
          <a:xfrm>
            <a:off x="99900" y="99900"/>
            <a:ext cx="8944200" cy="49365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69" name="Google Shape;69;p16"/>
          <p:cNvSpPr/>
          <p:nvPr/>
        </p:nvSpPr>
        <p:spPr>
          <a:xfrm>
            <a:off x="252300" y="252300"/>
            <a:ext cx="8639400" cy="46317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70" name="Google Shape;70;p16"/>
          <p:cNvSpPr/>
          <p:nvPr/>
        </p:nvSpPr>
        <p:spPr>
          <a:xfrm>
            <a:off x="404700" y="404700"/>
            <a:ext cx="8334600" cy="432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71" name="Google Shape;71;p16"/>
          <p:cNvSpPr/>
          <p:nvPr/>
        </p:nvSpPr>
        <p:spPr>
          <a:xfrm>
            <a:off x="557100" y="557100"/>
            <a:ext cx="8029800" cy="40221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72" name="Google Shape;72;p16"/>
          <p:cNvSpPr txBox="1">
            <a:spLocks noGrp="1"/>
          </p:cNvSpPr>
          <p:nvPr>
            <p:ph type="title"/>
          </p:nvPr>
        </p:nvSpPr>
        <p:spPr>
          <a:xfrm>
            <a:off x="941650" y="795275"/>
            <a:ext cx="2861400" cy="8166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3000"/>
              <a:buNone/>
              <a:defRPr sz="2400">
                <a:solidFill>
                  <a:schemeClr val="accent6"/>
                </a:solidFill>
              </a:defRPr>
            </a:lvl1pPr>
            <a:lvl2pPr lvl="1">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a:endParaRPr/>
          </a:p>
        </p:txBody>
      </p:sp>
      <p:sp>
        <p:nvSpPr>
          <p:cNvPr id="73" name="Google Shape;73;p16"/>
          <p:cNvSpPr txBox="1">
            <a:spLocks noGrp="1"/>
          </p:cNvSpPr>
          <p:nvPr>
            <p:ph type="title" idx="2"/>
          </p:nvPr>
        </p:nvSpPr>
        <p:spPr>
          <a:xfrm>
            <a:off x="4399600" y="835425"/>
            <a:ext cx="2703600" cy="772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3"/>
              </a:buClr>
              <a:buSzPts val="3000"/>
              <a:buNone/>
              <a:defRPr sz="2200">
                <a:solidFill>
                  <a:schemeClr val="accent3"/>
                </a:solidFill>
              </a:defRPr>
            </a:lvl1pPr>
            <a:lvl2pPr lvl="1">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2pPr>
            <a:lvl3pPr lvl="2">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3pPr>
            <a:lvl4pPr lvl="3">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4pPr>
            <a:lvl5pPr lvl="4">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5pPr>
            <a:lvl6pPr lvl="5">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6pPr>
            <a:lvl7pPr lvl="6">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7pPr>
            <a:lvl8pPr lvl="7">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8pPr>
            <a:lvl9pPr lvl="8">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9pPr>
          </a:lstStyle>
          <a:p>
            <a:endParaRPr/>
          </a:p>
        </p:txBody>
      </p:sp>
      <p:sp>
        <p:nvSpPr>
          <p:cNvPr id="74" name="Google Shape;74;p16"/>
          <p:cNvSpPr txBox="1">
            <a:spLocks noGrp="1"/>
          </p:cNvSpPr>
          <p:nvPr>
            <p:ph type="title" idx="3"/>
          </p:nvPr>
        </p:nvSpPr>
        <p:spPr>
          <a:xfrm>
            <a:off x="6496050" y="835425"/>
            <a:ext cx="2703600" cy="772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3"/>
              </a:buClr>
              <a:buSzPts val="3000"/>
              <a:buNone/>
              <a:defRPr sz="2200">
                <a:solidFill>
                  <a:schemeClr val="accent3"/>
                </a:solidFill>
              </a:defRPr>
            </a:lvl1pPr>
            <a:lvl2pPr lvl="1">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2pPr>
            <a:lvl3pPr lvl="2">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3pPr>
            <a:lvl4pPr lvl="3">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4pPr>
            <a:lvl5pPr lvl="4">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5pPr>
            <a:lvl6pPr lvl="5">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6pPr>
            <a:lvl7pPr lvl="6">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7pPr>
            <a:lvl8pPr lvl="7">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8pPr>
            <a:lvl9pPr lvl="8">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9pPr>
          </a:lstStyle>
          <a:p>
            <a:endParaRPr/>
          </a:p>
        </p:txBody>
      </p:sp>
      <p:sp>
        <p:nvSpPr>
          <p:cNvPr id="75" name="Google Shape;75;p16"/>
          <p:cNvSpPr txBox="1">
            <a:spLocks noGrp="1"/>
          </p:cNvSpPr>
          <p:nvPr>
            <p:ph type="title" idx="4"/>
          </p:nvPr>
        </p:nvSpPr>
        <p:spPr>
          <a:xfrm>
            <a:off x="4385600" y="2797575"/>
            <a:ext cx="2703600" cy="772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3"/>
              </a:buClr>
              <a:buSzPts val="3000"/>
              <a:buNone/>
              <a:defRPr sz="2200">
                <a:solidFill>
                  <a:schemeClr val="accent3"/>
                </a:solidFill>
              </a:defRPr>
            </a:lvl1pPr>
            <a:lvl2pPr lvl="1">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2pPr>
            <a:lvl3pPr lvl="2">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3pPr>
            <a:lvl4pPr lvl="3">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4pPr>
            <a:lvl5pPr lvl="4">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5pPr>
            <a:lvl6pPr lvl="5">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6pPr>
            <a:lvl7pPr lvl="6">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7pPr>
            <a:lvl8pPr lvl="7">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8pPr>
            <a:lvl9pPr lvl="8">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9pPr>
          </a:lstStyle>
          <a:p>
            <a:endParaRPr/>
          </a:p>
        </p:txBody>
      </p:sp>
      <p:sp>
        <p:nvSpPr>
          <p:cNvPr id="76" name="Google Shape;76;p16"/>
          <p:cNvSpPr txBox="1">
            <a:spLocks noGrp="1"/>
          </p:cNvSpPr>
          <p:nvPr>
            <p:ph type="title" idx="5"/>
          </p:nvPr>
        </p:nvSpPr>
        <p:spPr>
          <a:xfrm>
            <a:off x="6496050" y="2797575"/>
            <a:ext cx="2703600" cy="772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3"/>
              </a:buClr>
              <a:buSzPts val="3000"/>
              <a:buNone/>
              <a:defRPr sz="2200">
                <a:solidFill>
                  <a:schemeClr val="accent3"/>
                </a:solidFill>
              </a:defRPr>
            </a:lvl1pPr>
            <a:lvl2pPr lvl="1">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2pPr>
            <a:lvl3pPr lvl="2">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3pPr>
            <a:lvl4pPr lvl="3">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4pPr>
            <a:lvl5pPr lvl="4">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5pPr>
            <a:lvl6pPr lvl="5">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6pPr>
            <a:lvl7pPr lvl="6">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7pPr>
            <a:lvl8pPr lvl="7">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8pPr>
            <a:lvl9pPr lvl="8">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9pPr>
          </a:lstStyle>
          <a:p>
            <a:endParaRPr/>
          </a:p>
        </p:txBody>
      </p:sp>
      <p:sp>
        <p:nvSpPr>
          <p:cNvPr id="77" name="Google Shape;77;p16"/>
          <p:cNvSpPr txBox="1">
            <a:spLocks noGrp="1"/>
          </p:cNvSpPr>
          <p:nvPr>
            <p:ph type="title" idx="6"/>
          </p:nvPr>
        </p:nvSpPr>
        <p:spPr>
          <a:xfrm>
            <a:off x="4423700" y="1379550"/>
            <a:ext cx="1703700" cy="772200"/>
          </a:xfrm>
          <a:prstGeom prst="rect">
            <a:avLst/>
          </a:prstGeom>
        </p:spPr>
        <p:txBody>
          <a:bodyPr spcFirstLastPara="1" wrap="square" lIns="0" tIns="0" rIns="91425" bIns="0" anchor="t" anchorCtr="0">
            <a:noAutofit/>
          </a:bodyPr>
          <a:lstStyle>
            <a:lvl1pPr lvl="0">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9pPr>
          </a:lstStyle>
          <a:p>
            <a:endParaRPr/>
          </a:p>
        </p:txBody>
      </p:sp>
      <p:sp>
        <p:nvSpPr>
          <p:cNvPr id="78" name="Google Shape;78;p16"/>
          <p:cNvSpPr txBox="1">
            <a:spLocks noGrp="1"/>
          </p:cNvSpPr>
          <p:nvPr>
            <p:ph type="title" idx="7"/>
          </p:nvPr>
        </p:nvSpPr>
        <p:spPr>
          <a:xfrm>
            <a:off x="6562725" y="1379550"/>
            <a:ext cx="1703700" cy="772200"/>
          </a:xfrm>
          <a:prstGeom prst="rect">
            <a:avLst/>
          </a:prstGeom>
        </p:spPr>
        <p:txBody>
          <a:bodyPr spcFirstLastPara="1" wrap="square" lIns="0" tIns="0" rIns="91425" bIns="0" anchor="t" anchorCtr="0">
            <a:noAutofit/>
          </a:bodyPr>
          <a:lstStyle>
            <a:lvl1pPr lvl="0">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9pPr>
          </a:lstStyle>
          <a:p>
            <a:endParaRPr/>
          </a:p>
        </p:txBody>
      </p:sp>
      <p:sp>
        <p:nvSpPr>
          <p:cNvPr id="79" name="Google Shape;79;p16"/>
          <p:cNvSpPr txBox="1">
            <a:spLocks noGrp="1"/>
          </p:cNvSpPr>
          <p:nvPr>
            <p:ph type="title" idx="8"/>
          </p:nvPr>
        </p:nvSpPr>
        <p:spPr>
          <a:xfrm>
            <a:off x="4423700" y="3341700"/>
            <a:ext cx="1703700" cy="772200"/>
          </a:xfrm>
          <a:prstGeom prst="rect">
            <a:avLst/>
          </a:prstGeom>
        </p:spPr>
        <p:txBody>
          <a:bodyPr spcFirstLastPara="1" wrap="square" lIns="0" tIns="0" rIns="91425" bIns="0" anchor="t" anchorCtr="0">
            <a:noAutofit/>
          </a:bodyPr>
          <a:lstStyle>
            <a:lvl1pPr lvl="0">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9pPr>
          </a:lstStyle>
          <a:p>
            <a:endParaRPr/>
          </a:p>
        </p:txBody>
      </p:sp>
      <p:sp>
        <p:nvSpPr>
          <p:cNvPr id="80" name="Google Shape;80;p16"/>
          <p:cNvSpPr txBox="1">
            <a:spLocks noGrp="1"/>
          </p:cNvSpPr>
          <p:nvPr>
            <p:ph type="title" idx="9"/>
          </p:nvPr>
        </p:nvSpPr>
        <p:spPr>
          <a:xfrm>
            <a:off x="6562725" y="3341688"/>
            <a:ext cx="1703700" cy="772200"/>
          </a:xfrm>
          <a:prstGeom prst="rect">
            <a:avLst/>
          </a:prstGeom>
        </p:spPr>
        <p:txBody>
          <a:bodyPr spcFirstLastPara="1" wrap="square" lIns="0" tIns="0" rIns="91425" bIns="0" anchor="t" anchorCtr="0">
            <a:noAutofit/>
          </a:bodyPr>
          <a:lstStyle>
            <a:lvl1pPr lvl="0">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9pPr>
          </a:lstStyle>
          <a:p>
            <a:endParaRPr/>
          </a:p>
        </p:txBody>
      </p:sp>
      <p:sp>
        <p:nvSpPr>
          <p:cNvPr id="81" name="Google Shape;81;p16"/>
          <p:cNvSpPr txBox="1">
            <a:spLocks noGrp="1"/>
          </p:cNvSpPr>
          <p:nvPr>
            <p:ph type="title" idx="13"/>
          </p:nvPr>
        </p:nvSpPr>
        <p:spPr>
          <a:xfrm>
            <a:off x="966700" y="1417525"/>
            <a:ext cx="2072700" cy="1705200"/>
          </a:xfrm>
          <a:prstGeom prst="rect">
            <a:avLst/>
          </a:prstGeom>
        </p:spPr>
        <p:txBody>
          <a:bodyPr spcFirstLastPara="1" wrap="square" lIns="0" tIns="0" rIns="91425" bIns="0" anchor="t" anchorCtr="0">
            <a:noAutofit/>
          </a:bodyPr>
          <a:lstStyle>
            <a:lvl1pPr lvl="0">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1pPr>
            <a:lvl2pPr lvl="1">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2pPr>
            <a:lvl3pPr lvl="2">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3pPr>
            <a:lvl4pPr lvl="3">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4pPr>
            <a:lvl5pPr lvl="4">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5pPr>
            <a:lvl6pPr lvl="5">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6pPr>
            <a:lvl7pPr lvl="6">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7pPr>
            <a:lvl8pPr lvl="7">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8pPr>
            <a:lvl9pPr lvl="8">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 Alt 2">
  <p:cSld name="BLANK_1_1_1_1_1_1_1_1_1_1_1_1_1_1_1_1_1_1_1_1">
    <p:bg>
      <p:bgPr>
        <a:solidFill>
          <a:schemeClr val="dk2"/>
        </a:solidFill>
        <a:effectLst/>
      </p:bgPr>
    </p:bg>
    <p:spTree>
      <p:nvGrpSpPr>
        <p:cNvPr id="1" name="Shape 82"/>
        <p:cNvGrpSpPr/>
        <p:nvPr/>
      </p:nvGrpSpPr>
      <p:grpSpPr>
        <a:xfrm>
          <a:off x="0" y="0"/>
          <a:ext cx="0" cy="0"/>
          <a:chOff x="0" y="0"/>
          <a:chExt cx="0" cy="0"/>
        </a:xfrm>
      </p:grpSpPr>
      <p:sp>
        <p:nvSpPr>
          <p:cNvPr id="83" name="Google Shape;83;p17"/>
          <p:cNvSpPr/>
          <p:nvPr/>
        </p:nvSpPr>
        <p:spPr>
          <a:xfrm>
            <a:off x="5404500" y="-50"/>
            <a:ext cx="37395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84" name="Google Shape;84;p17"/>
          <p:cNvSpPr/>
          <p:nvPr/>
        </p:nvSpPr>
        <p:spPr>
          <a:xfrm>
            <a:off x="0" y="1499700"/>
            <a:ext cx="9144000" cy="3645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85" name="Google Shape;85;p17"/>
          <p:cNvSpPr/>
          <p:nvPr/>
        </p:nvSpPr>
        <p:spPr>
          <a:xfrm>
            <a:off x="5404500" y="1499700"/>
            <a:ext cx="3739500" cy="3645000"/>
          </a:xfrm>
          <a:prstGeom prst="snip1Rect">
            <a:avLst>
              <a:gd name="adj" fmla="val 16667"/>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86" name="Google Shape;86;p17"/>
          <p:cNvSpPr txBox="1">
            <a:spLocks noGrp="1"/>
          </p:cNvSpPr>
          <p:nvPr>
            <p:ph type="subTitle" idx="1"/>
          </p:nvPr>
        </p:nvSpPr>
        <p:spPr>
          <a:xfrm>
            <a:off x="5792075" y="1776150"/>
            <a:ext cx="2799600" cy="30921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1pPr>
            <a:lvl2pPr lvl="1">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2pPr>
            <a:lvl3pPr lvl="2">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3pPr>
            <a:lvl4pPr lvl="3">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4pPr>
            <a:lvl5pPr lvl="4">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5pPr>
            <a:lvl6pPr lvl="5">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6pPr>
            <a:lvl7pPr lvl="6">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7pPr>
            <a:lvl8pPr lvl="7">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8pPr>
            <a:lvl9pPr lvl="8">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9pPr>
          </a:lstStyle>
          <a:p>
            <a:endParaRPr/>
          </a:p>
        </p:txBody>
      </p:sp>
      <p:sp>
        <p:nvSpPr>
          <p:cNvPr id="87" name="Google Shape;87;p17"/>
          <p:cNvSpPr>
            <a:spLocks noGrp="1"/>
          </p:cNvSpPr>
          <p:nvPr>
            <p:ph type="pic" idx="2"/>
          </p:nvPr>
        </p:nvSpPr>
        <p:spPr>
          <a:xfrm>
            <a:off x="1801500" y="1497750"/>
            <a:ext cx="1801500" cy="1822500"/>
          </a:xfrm>
          <a:prstGeom prst="snip1Rect">
            <a:avLst>
              <a:gd name="adj" fmla="val 17337"/>
            </a:avLst>
          </a:prstGeom>
          <a:noFill/>
          <a:ln>
            <a:noFill/>
          </a:ln>
        </p:spPr>
      </p:sp>
      <p:sp>
        <p:nvSpPr>
          <p:cNvPr id="88" name="Google Shape;88;p17"/>
          <p:cNvSpPr>
            <a:spLocks noGrp="1"/>
          </p:cNvSpPr>
          <p:nvPr>
            <p:ph type="pic" idx="3"/>
          </p:nvPr>
        </p:nvSpPr>
        <p:spPr>
          <a:xfrm>
            <a:off x="1801500" y="3320250"/>
            <a:ext cx="1801500" cy="1822500"/>
          </a:xfrm>
          <a:prstGeom prst="snip1Rect">
            <a:avLst>
              <a:gd name="adj" fmla="val 17337"/>
            </a:avLst>
          </a:prstGeom>
          <a:noFill/>
          <a:ln>
            <a:noFill/>
          </a:ln>
        </p:spPr>
      </p:sp>
      <p:sp>
        <p:nvSpPr>
          <p:cNvPr id="89" name="Google Shape;89;p17"/>
          <p:cNvSpPr>
            <a:spLocks noGrp="1"/>
          </p:cNvSpPr>
          <p:nvPr>
            <p:ph type="pic" idx="4"/>
          </p:nvPr>
        </p:nvSpPr>
        <p:spPr>
          <a:xfrm>
            <a:off x="0" y="1497750"/>
            <a:ext cx="1801500" cy="1822500"/>
          </a:xfrm>
          <a:prstGeom prst="snip1Rect">
            <a:avLst>
              <a:gd name="adj" fmla="val 17337"/>
            </a:avLst>
          </a:prstGeom>
          <a:noFill/>
          <a:ln>
            <a:noFill/>
          </a:ln>
        </p:spPr>
      </p:sp>
      <p:sp>
        <p:nvSpPr>
          <p:cNvPr id="90" name="Google Shape;90;p17"/>
          <p:cNvSpPr>
            <a:spLocks noGrp="1"/>
          </p:cNvSpPr>
          <p:nvPr>
            <p:ph type="pic" idx="5"/>
          </p:nvPr>
        </p:nvSpPr>
        <p:spPr>
          <a:xfrm>
            <a:off x="0" y="3320250"/>
            <a:ext cx="1801500" cy="1822500"/>
          </a:xfrm>
          <a:prstGeom prst="snip1Rect">
            <a:avLst>
              <a:gd name="adj" fmla="val 17337"/>
            </a:avLst>
          </a:prstGeom>
          <a:noFill/>
          <a:ln>
            <a:noFill/>
          </a:ln>
        </p:spPr>
      </p:sp>
      <p:sp>
        <p:nvSpPr>
          <p:cNvPr id="91" name="Google Shape;91;p17"/>
          <p:cNvSpPr>
            <a:spLocks noGrp="1"/>
          </p:cNvSpPr>
          <p:nvPr>
            <p:ph type="pic" idx="6"/>
          </p:nvPr>
        </p:nvSpPr>
        <p:spPr>
          <a:xfrm>
            <a:off x="3603000" y="1497750"/>
            <a:ext cx="1801500" cy="1822500"/>
          </a:xfrm>
          <a:prstGeom prst="snip1Rect">
            <a:avLst>
              <a:gd name="adj" fmla="val 17337"/>
            </a:avLst>
          </a:prstGeom>
          <a:noFill/>
          <a:ln>
            <a:noFill/>
          </a:ln>
        </p:spPr>
      </p:sp>
      <p:sp>
        <p:nvSpPr>
          <p:cNvPr id="92" name="Google Shape;92;p17"/>
          <p:cNvSpPr>
            <a:spLocks noGrp="1"/>
          </p:cNvSpPr>
          <p:nvPr>
            <p:ph type="pic" idx="7"/>
          </p:nvPr>
        </p:nvSpPr>
        <p:spPr>
          <a:xfrm>
            <a:off x="3603000" y="3320250"/>
            <a:ext cx="1801500" cy="1822500"/>
          </a:xfrm>
          <a:prstGeom prst="snip1Rect">
            <a:avLst>
              <a:gd name="adj" fmla="val 17337"/>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 Alt 3">
  <p:cSld name="BLANK_1_1_1_1_1_1_1_1_1_1_1_1">
    <p:bg>
      <p:bgPr>
        <a:solidFill>
          <a:schemeClr val="lt1"/>
        </a:solidFill>
        <a:effectLst/>
      </p:bgPr>
    </p:bg>
    <p:spTree>
      <p:nvGrpSpPr>
        <p:cNvPr id="1" name="Shape 93"/>
        <p:cNvGrpSpPr/>
        <p:nvPr/>
      </p:nvGrpSpPr>
      <p:grpSpPr>
        <a:xfrm>
          <a:off x="0" y="0"/>
          <a:ext cx="0" cy="0"/>
          <a:chOff x="0" y="0"/>
          <a:chExt cx="0" cy="0"/>
        </a:xfrm>
      </p:grpSpPr>
      <p:sp>
        <p:nvSpPr>
          <p:cNvPr id="94" name="Google Shape;94;p18"/>
          <p:cNvSpPr/>
          <p:nvPr/>
        </p:nvSpPr>
        <p:spPr>
          <a:xfrm>
            <a:off x="5404500" y="-50"/>
            <a:ext cx="37395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95" name="Google Shape;95;p18"/>
          <p:cNvSpPr/>
          <p:nvPr/>
        </p:nvSpPr>
        <p:spPr>
          <a:xfrm>
            <a:off x="0" y="1499700"/>
            <a:ext cx="9144000" cy="36450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96" name="Google Shape;96;p18"/>
          <p:cNvSpPr/>
          <p:nvPr/>
        </p:nvSpPr>
        <p:spPr>
          <a:xfrm>
            <a:off x="5404500" y="1499700"/>
            <a:ext cx="3739500" cy="3645000"/>
          </a:xfrm>
          <a:prstGeom prst="snip1Rect">
            <a:avLst>
              <a:gd name="adj" fmla="val 16667"/>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97" name="Google Shape;97;p18"/>
          <p:cNvSpPr txBox="1">
            <a:spLocks noGrp="1"/>
          </p:cNvSpPr>
          <p:nvPr>
            <p:ph type="title"/>
          </p:nvPr>
        </p:nvSpPr>
        <p:spPr>
          <a:xfrm>
            <a:off x="5821575" y="1709925"/>
            <a:ext cx="2882700" cy="6279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3600"/>
              <a:buFont typeface="Lato"/>
              <a:buNone/>
              <a:defRPr sz="2400" b="1">
                <a:latin typeface="Lato"/>
                <a:ea typeface="Lato"/>
                <a:cs typeface="Lato"/>
                <a:sym typeface="Lato"/>
              </a:defRPr>
            </a:lvl1pPr>
            <a:lvl2pPr lvl="1">
              <a:lnSpc>
                <a:spcPct val="80000"/>
              </a:lnSpc>
              <a:spcBef>
                <a:spcPts val="0"/>
              </a:spcBef>
              <a:spcAft>
                <a:spcPts val="0"/>
              </a:spcAft>
              <a:buClr>
                <a:schemeClr val="dk1"/>
              </a:buClr>
              <a:buSzPts val="3000"/>
              <a:buNone/>
              <a:defRPr sz="1800">
                <a:latin typeface="Quantico"/>
                <a:ea typeface="Quantico"/>
                <a:cs typeface="Quantico"/>
                <a:sym typeface="Quantico"/>
              </a:defRPr>
            </a:lvl2pPr>
            <a:lvl3pPr lvl="2">
              <a:lnSpc>
                <a:spcPct val="80000"/>
              </a:lnSpc>
              <a:spcBef>
                <a:spcPts val="0"/>
              </a:spcBef>
              <a:spcAft>
                <a:spcPts val="0"/>
              </a:spcAft>
              <a:buClr>
                <a:schemeClr val="dk1"/>
              </a:buClr>
              <a:buSzPts val="3000"/>
              <a:buNone/>
              <a:defRPr sz="1800">
                <a:latin typeface="Quantico"/>
                <a:ea typeface="Quantico"/>
                <a:cs typeface="Quantico"/>
                <a:sym typeface="Quantico"/>
              </a:defRPr>
            </a:lvl3pPr>
            <a:lvl4pPr lvl="3">
              <a:lnSpc>
                <a:spcPct val="80000"/>
              </a:lnSpc>
              <a:spcBef>
                <a:spcPts val="0"/>
              </a:spcBef>
              <a:spcAft>
                <a:spcPts val="0"/>
              </a:spcAft>
              <a:buClr>
                <a:schemeClr val="dk1"/>
              </a:buClr>
              <a:buSzPts val="3000"/>
              <a:buNone/>
              <a:defRPr sz="1800">
                <a:latin typeface="Quantico"/>
                <a:ea typeface="Quantico"/>
                <a:cs typeface="Quantico"/>
                <a:sym typeface="Quantico"/>
              </a:defRPr>
            </a:lvl4pPr>
            <a:lvl5pPr lvl="4">
              <a:lnSpc>
                <a:spcPct val="80000"/>
              </a:lnSpc>
              <a:spcBef>
                <a:spcPts val="0"/>
              </a:spcBef>
              <a:spcAft>
                <a:spcPts val="0"/>
              </a:spcAft>
              <a:buClr>
                <a:schemeClr val="dk1"/>
              </a:buClr>
              <a:buSzPts val="3000"/>
              <a:buNone/>
              <a:defRPr sz="1800">
                <a:latin typeface="Quantico"/>
                <a:ea typeface="Quantico"/>
                <a:cs typeface="Quantico"/>
                <a:sym typeface="Quantico"/>
              </a:defRPr>
            </a:lvl5pPr>
            <a:lvl6pPr lvl="5">
              <a:lnSpc>
                <a:spcPct val="80000"/>
              </a:lnSpc>
              <a:spcBef>
                <a:spcPts val="0"/>
              </a:spcBef>
              <a:spcAft>
                <a:spcPts val="0"/>
              </a:spcAft>
              <a:buClr>
                <a:schemeClr val="dk1"/>
              </a:buClr>
              <a:buSzPts val="3000"/>
              <a:buNone/>
              <a:defRPr sz="1800">
                <a:latin typeface="Quantico"/>
                <a:ea typeface="Quantico"/>
                <a:cs typeface="Quantico"/>
                <a:sym typeface="Quantico"/>
              </a:defRPr>
            </a:lvl6pPr>
            <a:lvl7pPr lvl="6">
              <a:lnSpc>
                <a:spcPct val="80000"/>
              </a:lnSpc>
              <a:spcBef>
                <a:spcPts val="0"/>
              </a:spcBef>
              <a:spcAft>
                <a:spcPts val="0"/>
              </a:spcAft>
              <a:buClr>
                <a:schemeClr val="dk1"/>
              </a:buClr>
              <a:buSzPts val="3000"/>
              <a:buNone/>
              <a:defRPr sz="1800">
                <a:latin typeface="Quantico"/>
                <a:ea typeface="Quantico"/>
                <a:cs typeface="Quantico"/>
                <a:sym typeface="Quantico"/>
              </a:defRPr>
            </a:lvl7pPr>
            <a:lvl8pPr lvl="7">
              <a:lnSpc>
                <a:spcPct val="80000"/>
              </a:lnSpc>
              <a:spcBef>
                <a:spcPts val="0"/>
              </a:spcBef>
              <a:spcAft>
                <a:spcPts val="0"/>
              </a:spcAft>
              <a:buClr>
                <a:schemeClr val="dk1"/>
              </a:buClr>
              <a:buSzPts val="3000"/>
              <a:buNone/>
              <a:defRPr sz="1800">
                <a:latin typeface="Quantico"/>
                <a:ea typeface="Quantico"/>
                <a:cs typeface="Quantico"/>
                <a:sym typeface="Quantico"/>
              </a:defRPr>
            </a:lvl8pPr>
            <a:lvl9pPr lvl="8">
              <a:lnSpc>
                <a:spcPct val="80000"/>
              </a:lnSpc>
              <a:spcBef>
                <a:spcPts val="0"/>
              </a:spcBef>
              <a:spcAft>
                <a:spcPts val="0"/>
              </a:spcAft>
              <a:buClr>
                <a:schemeClr val="dk1"/>
              </a:buClr>
              <a:buSzPts val="3000"/>
              <a:buNone/>
              <a:defRPr sz="1800">
                <a:latin typeface="Quantico"/>
                <a:ea typeface="Quantico"/>
                <a:cs typeface="Quantico"/>
                <a:sym typeface="Quantico"/>
              </a:defRPr>
            </a:lvl9pPr>
          </a:lstStyle>
          <a:p>
            <a:endParaRPr/>
          </a:p>
        </p:txBody>
      </p:sp>
      <p:sp>
        <p:nvSpPr>
          <p:cNvPr id="98" name="Google Shape;98;p18"/>
          <p:cNvSpPr txBox="1">
            <a:spLocks noGrp="1"/>
          </p:cNvSpPr>
          <p:nvPr>
            <p:ph type="title" idx="2"/>
          </p:nvPr>
        </p:nvSpPr>
        <p:spPr>
          <a:xfrm>
            <a:off x="516600" y="486575"/>
            <a:ext cx="3823500" cy="6780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accent6"/>
              </a:buClr>
              <a:buSzPts val="3200"/>
              <a:buNone/>
              <a:defRPr sz="2400">
                <a:solidFill>
                  <a:schemeClr val="accent6"/>
                </a:solidFill>
              </a:defRPr>
            </a:lvl1pPr>
            <a:lvl2pPr lvl="1">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2pPr>
            <a:lvl3pPr lvl="2">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3pPr>
            <a:lvl4pPr lvl="3">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4pPr>
            <a:lvl5pPr lvl="4">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5pPr>
            <a:lvl6pPr lvl="5">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6pPr>
            <a:lvl7pPr lvl="6">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7pPr>
            <a:lvl8pPr lvl="7">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8pPr>
            <a:lvl9pPr lvl="8">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9pPr>
          </a:lstStyle>
          <a:p>
            <a:endParaRPr/>
          </a:p>
        </p:txBody>
      </p:sp>
      <p:sp>
        <p:nvSpPr>
          <p:cNvPr id="99" name="Google Shape;99;p18"/>
          <p:cNvSpPr txBox="1">
            <a:spLocks noGrp="1"/>
          </p:cNvSpPr>
          <p:nvPr>
            <p:ph type="subTitle" idx="1"/>
          </p:nvPr>
        </p:nvSpPr>
        <p:spPr>
          <a:xfrm>
            <a:off x="5821575" y="2476500"/>
            <a:ext cx="2019900" cy="4557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00" name="Google Shape;100;p18"/>
          <p:cNvSpPr txBox="1">
            <a:spLocks noGrp="1"/>
          </p:cNvSpPr>
          <p:nvPr>
            <p:ph type="title" idx="3"/>
          </p:nvPr>
        </p:nvSpPr>
        <p:spPr>
          <a:xfrm>
            <a:off x="5810125" y="3070875"/>
            <a:ext cx="2388600" cy="5295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1400"/>
              <a:buFont typeface="Quantico"/>
              <a:buNone/>
              <a:defRPr sz="1400"/>
            </a:lvl1pPr>
            <a:lvl2pPr lvl="1">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2pPr>
            <a:lvl3pPr lvl="2">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3pPr>
            <a:lvl4pPr lvl="3">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4pPr>
            <a:lvl5pPr lvl="4">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5pPr>
            <a:lvl6pPr lvl="5">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6pPr>
            <a:lvl7pPr lvl="6">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7pPr>
            <a:lvl8pPr lvl="7">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8pPr>
            <a:lvl9pPr lvl="8">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9pPr>
          </a:lstStyle>
          <a:p>
            <a:endParaRPr/>
          </a:p>
        </p:txBody>
      </p:sp>
      <p:sp>
        <p:nvSpPr>
          <p:cNvPr id="101" name="Google Shape;101;p18"/>
          <p:cNvSpPr txBox="1">
            <a:spLocks noGrp="1"/>
          </p:cNvSpPr>
          <p:nvPr>
            <p:ph type="subTitle" idx="4"/>
          </p:nvPr>
        </p:nvSpPr>
        <p:spPr>
          <a:xfrm>
            <a:off x="5821575" y="3426050"/>
            <a:ext cx="2650500" cy="898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spcBef>
                <a:spcPts val="1000"/>
              </a:spcBef>
              <a:spcAft>
                <a:spcPts val="0"/>
              </a:spcAft>
              <a:buClr>
                <a:schemeClr val="dk1"/>
              </a:buClr>
              <a:buSzPts val="1000"/>
              <a:buNone/>
              <a:defRPr>
                <a:solidFill>
                  <a:schemeClr val="dk1"/>
                </a:solidFill>
              </a:defRPr>
            </a:lvl2pPr>
            <a:lvl3pPr lvl="2">
              <a:spcBef>
                <a:spcPts val="1000"/>
              </a:spcBef>
              <a:spcAft>
                <a:spcPts val="0"/>
              </a:spcAft>
              <a:buClr>
                <a:schemeClr val="dk1"/>
              </a:buClr>
              <a:buSzPts val="1000"/>
              <a:buNone/>
              <a:defRPr>
                <a:solidFill>
                  <a:schemeClr val="dk1"/>
                </a:solidFill>
              </a:defRPr>
            </a:lvl3pPr>
            <a:lvl4pPr lvl="3">
              <a:spcBef>
                <a:spcPts val="1000"/>
              </a:spcBef>
              <a:spcAft>
                <a:spcPts val="0"/>
              </a:spcAft>
              <a:buClr>
                <a:schemeClr val="dk1"/>
              </a:buClr>
              <a:buSzPts val="1000"/>
              <a:buNone/>
              <a:defRPr>
                <a:solidFill>
                  <a:schemeClr val="dk1"/>
                </a:solidFill>
              </a:defRPr>
            </a:lvl4pPr>
            <a:lvl5pPr lvl="4">
              <a:spcBef>
                <a:spcPts val="1000"/>
              </a:spcBef>
              <a:spcAft>
                <a:spcPts val="0"/>
              </a:spcAft>
              <a:buClr>
                <a:schemeClr val="dk1"/>
              </a:buClr>
              <a:buSzPts val="1000"/>
              <a:buNone/>
              <a:defRPr>
                <a:solidFill>
                  <a:schemeClr val="dk1"/>
                </a:solidFill>
              </a:defRPr>
            </a:lvl5pPr>
            <a:lvl6pPr lvl="5">
              <a:spcBef>
                <a:spcPts val="1000"/>
              </a:spcBef>
              <a:spcAft>
                <a:spcPts val="0"/>
              </a:spcAft>
              <a:buClr>
                <a:schemeClr val="dk1"/>
              </a:buClr>
              <a:buSzPts val="1000"/>
              <a:buNone/>
              <a:defRPr>
                <a:solidFill>
                  <a:schemeClr val="dk1"/>
                </a:solidFill>
              </a:defRPr>
            </a:lvl6pPr>
            <a:lvl7pPr lvl="6">
              <a:spcBef>
                <a:spcPts val="1000"/>
              </a:spcBef>
              <a:spcAft>
                <a:spcPts val="0"/>
              </a:spcAft>
              <a:buClr>
                <a:schemeClr val="dk1"/>
              </a:buClr>
              <a:buSzPts val="1000"/>
              <a:buNone/>
              <a:defRPr>
                <a:solidFill>
                  <a:schemeClr val="dk1"/>
                </a:solidFill>
              </a:defRPr>
            </a:lvl7pPr>
            <a:lvl8pPr lvl="7">
              <a:spcBef>
                <a:spcPts val="1000"/>
              </a:spcBef>
              <a:spcAft>
                <a:spcPts val="0"/>
              </a:spcAft>
              <a:buClr>
                <a:schemeClr val="dk1"/>
              </a:buClr>
              <a:buSzPts val="1000"/>
              <a:buNone/>
              <a:defRPr>
                <a:solidFill>
                  <a:schemeClr val="dk1"/>
                </a:solidFill>
              </a:defRPr>
            </a:lvl8pPr>
            <a:lvl9pPr lvl="8">
              <a:spcBef>
                <a:spcPts val="1000"/>
              </a:spcBef>
              <a:spcAft>
                <a:spcPts val="1000"/>
              </a:spcAft>
              <a:buClr>
                <a:schemeClr val="dk1"/>
              </a:buClr>
              <a:buSzPts val="1000"/>
              <a:buNone/>
              <a:defRPr>
                <a:solidFill>
                  <a:schemeClr val="dk1"/>
                </a:solidFill>
              </a:defRPr>
            </a:lvl9pPr>
          </a:lstStyle>
          <a:p>
            <a:endParaRPr/>
          </a:p>
        </p:txBody>
      </p:sp>
      <p:sp>
        <p:nvSpPr>
          <p:cNvPr id="102" name="Google Shape;102;p18"/>
          <p:cNvSpPr>
            <a:spLocks noGrp="1"/>
          </p:cNvSpPr>
          <p:nvPr>
            <p:ph type="pic" idx="5"/>
          </p:nvPr>
        </p:nvSpPr>
        <p:spPr>
          <a:xfrm>
            <a:off x="0" y="1502400"/>
            <a:ext cx="5404500" cy="3639600"/>
          </a:xfrm>
          <a:prstGeom prst="snip1Rect">
            <a:avLst>
              <a:gd name="adj" fmla="val 16026"/>
            </a:avLst>
          </a:prstGeom>
          <a:noFill/>
          <a:ln>
            <a:noFill/>
          </a:ln>
        </p:spPr>
      </p:sp>
      <p:sp>
        <p:nvSpPr>
          <p:cNvPr id="103" name="Google Shape;103;p18"/>
          <p:cNvSpPr txBox="1">
            <a:spLocks noGrp="1"/>
          </p:cNvSpPr>
          <p:nvPr>
            <p:ph type="subTitle" idx="6"/>
          </p:nvPr>
        </p:nvSpPr>
        <p:spPr>
          <a:xfrm>
            <a:off x="5794900" y="4333425"/>
            <a:ext cx="2718300" cy="3540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1400"/>
              <a:buFont typeface="Quantico"/>
              <a:buNone/>
              <a:defRPr sz="1400">
                <a:solidFill>
                  <a:schemeClr val="dk1"/>
                </a:solidFill>
                <a:latin typeface="Quantico"/>
                <a:ea typeface="Quantico"/>
                <a:cs typeface="Quantico"/>
                <a:sym typeface="Quantico"/>
              </a:defRPr>
            </a:lvl1pPr>
            <a:lvl2pPr lvl="1">
              <a:spcBef>
                <a:spcPts val="1000"/>
              </a:spcBef>
              <a:spcAft>
                <a:spcPts val="0"/>
              </a:spcAft>
              <a:buClr>
                <a:schemeClr val="dk1"/>
              </a:buClr>
              <a:buSzPts val="1000"/>
              <a:buNone/>
              <a:defRPr>
                <a:solidFill>
                  <a:schemeClr val="dk1"/>
                </a:solidFill>
              </a:defRPr>
            </a:lvl2pPr>
            <a:lvl3pPr lvl="2">
              <a:spcBef>
                <a:spcPts val="1000"/>
              </a:spcBef>
              <a:spcAft>
                <a:spcPts val="0"/>
              </a:spcAft>
              <a:buClr>
                <a:schemeClr val="dk1"/>
              </a:buClr>
              <a:buSzPts val="1000"/>
              <a:buNone/>
              <a:defRPr>
                <a:solidFill>
                  <a:schemeClr val="dk1"/>
                </a:solidFill>
              </a:defRPr>
            </a:lvl3pPr>
            <a:lvl4pPr lvl="3">
              <a:spcBef>
                <a:spcPts val="1000"/>
              </a:spcBef>
              <a:spcAft>
                <a:spcPts val="0"/>
              </a:spcAft>
              <a:buClr>
                <a:schemeClr val="dk1"/>
              </a:buClr>
              <a:buSzPts val="1000"/>
              <a:buNone/>
              <a:defRPr>
                <a:solidFill>
                  <a:schemeClr val="dk1"/>
                </a:solidFill>
              </a:defRPr>
            </a:lvl4pPr>
            <a:lvl5pPr lvl="4">
              <a:spcBef>
                <a:spcPts val="1000"/>
              </a:spcBef>
              <a:spcAft>
                <a:spcPts val="0"/>
              </a:spcAft>
              <a:buClr>
                <a:schemeClr val="dk1"/>
              </a:buClr>
              <a:buSzPts val="1000"/>
              <a:buNone/>
              <a:defRPr>
                <a:solidFill>
                  <a:schemeClr val="dk1"/>
                </a:solidFill>
              </a:defRPr>
            </a:lvl5pPr>
            <a:lvl6pPr lvl="5">
              <a:spcBef>
                <a:spcPts val="1000"/>
              </a:spcBef>
              <a:spcAft>
                <a:spcPts val="0"/>
              </a:spcAft>
              <a:buClr>
                <a:schemeClr val="dk1"/>
              </a:buClr>
              <a:buSzPts val="1000"/>
              <a:buNone/>
              <a:defRPr>
                <a:solidFill>
                  <a:schemeClr val="dk1"/>
                </a:solidFill>
              </a:defRPr>
            </a:lvl6pPr>
            <a:lvl7pPr lvl="6">
              <a:spcBef>
                <a:spcPts val="1000"/>
              </a:spcBef>
              <a:spcAft>
                <a:spcPts val="0"/>
              </a:spcAft>
              <a:buClr>
                <a:schemeClr val="dk1"/>
              </a:buClr>
              <a:buSzPts val="1000"/>
              <a:buNone/>
              <a:defRPr>
                <a:solidFill>
                  <a:schemeClr val="dk1"/>
                </a:solidFill>
              </a:defRPr>
            </a:lvl7pPr>
            <a:lvl8pPr lvl="7">
              <a:spcBef>
                <a:spcPts val="1000"/>
              </a:spcBef>
              <a:spcAft>
                <a:spcPts val="0"/>
              </a:spcAft>
              <a:buClr>
                <a:schemeClr val="dk1"/>
              </a:buClr>
              <a:buSzPts val="1000"/>
              <a:buNone/>
              <a:defRPr>
                <a:solidFill>
                  <a:schemeClr val="dk1"/>
                </a:solidFill>
              </a:defRPr>
            </a:lvl8pPr>
            <a:lvl9pPr lvl="8">
              <a:spcBef>
                <a:spcPts val="1000"/>
              </a:spcBef>
              <a:spcAft>
                <a:spcPts val="1000"/>
              </a:spcAft>
              <a:buClr>
                <a:schemeClr val="dk1"/>
              </a:buClr>
              <a:buSzPts val="1000"/>
              <a:buNone/>
              <a:defRPr>
                <a:solidFill>
                  <a:schemeClr val="dk1"/>
                </a:solidFill>
              </a:defRPr>
            </a:lvl9pPr>
          </a:lstStyle>
          <a:p>
            <a:endParaRPr/>
          </a:p>
        </p:txBody>
      </p:sp>
      <p:sp>
        <p:nvSpPr>
          <p:cNvPr id="104" name="Google Shape;104;p18"/>
          <p:cNvSpPr txBox="1">
            <a:spLocks noGrp="1"/>
          </p:cNvSpPr>
          <p:nvPr>
            <p:ph type="subTitle" idx="7"/>
          </p:nvPr>
        </p:nvSpPr>
        <p:spPr>
          <a:xfrm>
            <a:off x="5821575" y="4501450"/>
            <a:ext cx="2650500" cy="898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spcBef>
                <a:spcPts val="1000"/>
              </a:spcBef>
              <a:spcAft>
                <a:spcPts val="0"/>
              </a:spcAft>
              <a:buClr>
                <a:schemeClr val="dk1"/>
              </a:buClr>
              <a:buSzPts val="1000"/>
              <a:buNone/>
              <a:defRPr>
                <a:solidFill>
                  <a:schemeClr val="dk1"/>
                </a:solidFill>
              </a:defRPr>
            </a:lvl2pPr>
            <a:lvl3pPr lvl="2">
              <a:spcBef>
                <a:spcPts val="1000"/>
              </a:spcBef>
              <a:spcAft>
                <a:spcPts val="0"/>
              </a:spcAft>
              <a:buClr>
                <a:schemeClr val="dk1"/>
              </a:buClr>
              <a:buSzPts val="1000"/>
              <a:buNone/>
              <a:defRPr>
                <a:solidFill>
                  <a:schemeClr val="dk1"/>
                </a:solidFill>
              </a:defRPr>
            </a:lvl3pPr>
            <a:lvl4pPr lvl="3">
              <a:spcBef>
                <a:spcPts val="1000"/>
              </a:spcBef>
              <a:spcAft>
                <a:spcPts val="0"/>
              </a:spcAft>
              <a:buClr>
                <a:schemeClr val="dk1"/>
              </a:buClr>
              <a:buSzPts val="1000"/>
              <a:buNone/>
              <a:defRPr>
                <a:solidFill>
                  <a:schemeClr val="dk1"/>
                </a:solidFill>
              </a:defRPr>
            </a:lvl4pPr>
            <a:lvl5pPr lvl="4">
              <a:spcBef>
                <a:spcPts val="1000"/>
              </a:spcBef>
              <a:spcAft>
                <a:spcPts val="0"/>
              </a:spcAft>
              <a:buClr>
                <a:schemeClr val="dk1"/>
              </a:buClr>
              <a:buSzPts val="1000"/>
              <a:buNone/>
              <a:defRPr>
                <a:solidFill>
                  <a:schemeClr val="dk1"/>
                </a:solidFill>
              </a:defRPr>
            </a:lvl5pPr>
            <a:lvl6pPr lvl="5">
              <a:spcBef>
                <a:spcPts val="1000"/>
              </a:spcBef>
              <a:spcAft>
                <a:spcPts val="0"/>
              </a:spcAft>
              <a:buClr>
                <a:schemeClr val="dk1"/>
              </a:buClr>
              <a:buSzPts val="1000"/>
              <a:buNone/>
              <a:defRPr>
                <a:solidFill>
                  <a:schemeClr val="dk1"/>
                </a:solidFill>
              </a:defRPr>
            </a:lvl6pPr>
            <a:lvl7pPr lvl="6">
              <a:spcBef>
                <a:spcPts val="1000"/>
              </a:spcBef>
              <a:spcAft>
                <a:spcPts val="0"/>
              </a:spcAft>
              <a:buClr>
                <a:schemeClr val="dk1"/>
              </a:buClr>
              <a:buSzPts val="1000"/>
              <a:buNone/>
              <a:defRPr>
                <a:solidFill>
                  <a:schemeClr val="dk1"/>
                </a:solidFill>
              </a:defRPr>
            </a:lvl7pPr>
            <a:lvl8pPr lvl="7">
              <a:spcBef>
                <a:spcPts val="1000"/>
              </a:spcBef>
              <a:spcAft>
                <a:spcPts val="0"/>
              </a:spcAft>
              <a:buClr>
                <a:schemeClr val="dk1"/>
              </a:buClr>
              <a:buSzPts val="1000"/>
              <a:buNone/>
              <a:defRPr>
                <a:solidFill>
                  <a:schemeClr val="dk1"/>
                </a:solidFill>
              </a:defRPr>
            </a:lvl8pPr>
            <a:lvl9pPr lvl="8">
              <a:spcBef>
                <a:spcPts val="1000"/>
              </a:spcBef>
              <a:spcAft>
                <a:spcPts val="1000"/>
              </a:spcAft>
              <a:buClr>
                <a:schemeClr val="dk1"/>
              </a:buClr>
              <a:buSzPts val="1000"/>
              <a:buNone/>
              <a:defRPr>
                <a:solidFill>
                  <a:schemeClr val="dk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 Alt 5 ">
  <p:cSld name="BLANK_1_1_1_1_1_1_1">
    <p:bg>
      <p:bgPr>
        <a:solidFill>
          <a:schemeClr val="accent5"/>
        </a:solidFill>
        <a:effectLst/>
      </p:bgPr>
    </p:bg>
    <p:spTree>
      <p:nvGrpSpPr>
        <p:cNvPr id="1" name="Shape 105"/>
        <p:cNvGrpSpPr/>
        <p:nvPr/>
      </p:nvGrpSpPr>
      <p:grpSpPr>
        <a:xfrm>
          <a:off x="0" y="0"/>
          <a:ext cx="0" cy="0"/>
          <a:chOff x="0" y="0"/>
          <a:chExt cx="0" cy="0"/>
        </a:xfrm>
      </p:grpSpPr>
      <p:sp>
        <p:nvSpPr>
          <p:cNvPr id="106" name="Google Shape;106;p19"/>
          <p:cNvSpPr/>
          <p:nvPr/>
        </p:nvSpPr>
        <p:spPr>
          <a:xfrm>
            <a:off x="731650" y="619550"/>
            <a:ext cx="8412300" cy="4525200"/>
          </a:xfrm>
          <a:prstGeom prst="rect">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07" name="Google Shape;107;p19"/>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3000"/>
              <a:buNone/>
              <a:defRPr sz="3700"/>
            </a:lvl1pPr>
            <a:lvl2pPr lvl="1">
              <a:spcBef>
                <a:spcPts val="0"/>
              </a:spcBef>
              <a:spcAft>
                <a:spcPts val="0"/>
              </a:spcAft>
              <a:buClr>
                <a:schemeClr val="dk1"/>
              </a:buClr>
              <a:buSzPts val="3000"/>
              <a:buNone/>
              <a:defRPr sz="3700">
                <a:latin typeface="Quantico"/>
                <a:ea typeface="Quantico"/>
                <a:cs typeface="Quantico"/>
                <a:sym typeface="Quantico"/>
              </a:defRPr>
            </a:lvl2pPr>
            <a:lvl3pPr lvl="2">
              <a:spcBef>
                <a:spcPts val="0"/>
              </a:spcBef>
              <a:spcAft>
                <a:spcPts val="0"/>
              </a:spcAft>
              <a:buClr>
                <a:schemeClr val="dk1"/>
              </a:buClr>
              <a:buSzPts val="3000"/>
              <a:buNone/>
              <a:defRPr sz="3700">
                <a:latin typeface="Quantico"/>
                <a:ea typeface="Quantico"/>
                <a:cs typeface="Quantico"/>
                <a:sym typeface="Quantico"/>
              </a:defRPr>
            </a:lvl3pPr>
            <a:lvl4pPr lvl="3">
              <a:spcBef>
                <a:spcPts val="0"/>
              </a:spcBef>
              <a:spcAft>
                <a:spcPts val="0"/>
              </a:spcAft>
              <a:buClr>
                <a:schemeClr val="dk1"/>
              </a:buClr>
              <a:buSzPts val="3000"/>
              <a:buNone/>
              <a:defRPr sz="3700">
                <a:latin typeface="Quantico"/>
                <a:ea typeface="Quantico"/>
                <a:cs typeface="Quantico"/>
                <a:sym typeface="Quantico"/>
              </a:defRPr>
            </a:lvl4pPr>
            <a:lvl5pPr lvl="4">
              <a:spcBef>
                <a:spcPts val="0"/>
              </a:spcBef>
              <a:spcAft>
                <a:spcPts val="0"/>
              </a:spcAft>
              <a:buClr>
                <a:schemeClr val="dk1"/>
              </a:buClr>
              <a:buSzPts val="3000"/>
              <a:buNone/>
              <a:defRPr sz="3700">
                <a:latin typeface="Quantico"/>
                <a:ea typeface="Quantico"/>
                <a:cs typeface="Quantico"/>
                <a:sym typeface="Quantico"/>
              </a:defRPr>
            </a:lvl5pPr>
            <a:lvl6pPr lvl="5">
              <a:spcBef>
                <a:spcPts val="0"/>
              </a:spcBef>
              <a:spcAft>
                <a:spcPts val="0"/>
              </a:spcAft>
              <a:buClr>
                <a:schemeClr val="dk1"/>
              </a:buClr>
              <a:buSzPts val="3000"/>
              <a:buNone/>
              <a:defRPr sz="3700">
                <a:latin typeface="Quantico"/>
                <a:ea typeface="Quantico"/>
                <a:cs typeface="Quantico"/>
                <a:sym typeface="Quantico"/>
              </a:defRPr>
            </a:lvl6pPr>
            <a:lvl7pPr lvl="6">
              <a:spcBef>
                <a:spcPts val="0"/>
              </a:spcBef>
              <a:spcAft>
                <a:spcPts val="0"/>
              </a:spcAft>
              <a:buClr>
                <a:schemeClr val="dk1"/>
              </a:buClr>
              <a:buSzPts val="3000"/>
              <a:buNone/>
              <a:defRPr sz="3700">
                <a:latin typeface="Quantico"/>
                <a:ea typeface="Quantico"/>
                <a:cs typeface="Quantico"/>
                <a:sym typeface="Quantico"/>
              </a:defRPr>
            </a:lvl7pPr>
            <a:lvl8pPr lvl="7">
              <a:spcBef>
                <a:spcPts val="0"/>
              </a:spcBef>
              <a:spcAft>
                <a:spcPts val="0"/>
              </a:spcAft>
              <a:buClr>
                <a:schemeClr val="dk1"/>
              </a:buClr>
              <a:buSzPts val="3000"/>
              <a:buNone/>
              <a:defRPr sz="3700">
                <a:latin typeface="Quantico"/>
                <a:ea typeface="Quantico"/>
                <a:cs typeface="Quantico"/>
                <a:sym typeface="Quantico"/>
              </a:defRPr>
            </a:lvl8pPr>
            <a:lvl9pPr lvl="8">
              <a:spcBef>
                <a:spcPts val="0"/>
              </a:spcBef>
              <a:spcAft>
                <a:spcPts val="0"/>
              </a:spcAft>
              <a:buClr>
                <a:schemeClr val="dk1"/>
              </a:buClr>
              <a:buSzPts val="3000"/>
              <a:buNone/>
              <a:defRPr sz="3700">
                <a:latin typeface="Quantico"/>
                <a:ea typeface="Quantico"/>
                <a:cs typeface="Quantico"/>
                <a:sym typeface="Quantico"/>
              </a:defRPr>
            </a:lvl9pPr>
          </a:lstStyle>
          <a:p>
            <a:endParaRPr/>
          </a:p>
        </p:txBody>
      </p:sp>
      <p:sp>
        <p:nvSpPr>
          <p:cNvPr id="108" name="Google Shape;108;p19"/>
          <p:cNvSpPr txBox="1">
            <a:spLocks noGrp="1"/>
          </p:cNvSpPr>
          <p:nvPr>
            <p:ph type="title" idx="2"/>
          </p:nvPr>
        </p:nvSpPr>
        <p:spPr>
          <a:xfrm>
            <a:off x="920550" y="1881950"/>
            <a:ext cx="5228400" cy="19440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600"/>
              <a:buFont typeface="Lato"/>
              <a:buNone/>
              <a:defRPr sz="1600">
                <a:latin typeface="Lato"/>
                <a:ea typeface="Lato"/>
                <a:cs typeface="Lato"/>
                <a:sym typeface="Lato"/>
              </a:defRPr>
            </a:lvl1pPr>
            <a:lvl2pPr lvl="1">
              <a:spcBef>
                <a:spcPts val="0"/>
              </a:spcBef>
              <a:spcAft>
                <a:spcPts val="0"/>
              </a:spcAft>
              <a:buClr>
                <a:schemeClr val="dk1"/>
              </a:buClr>
              <a:buSzPts val="1600"/>
              <a:buFont typeface="Lato"/>
              <a:buNone/>
              <a:defRPr sz="1600">
                <a:latin typeface="Lato"/>
                <a:ea typeface="Lato"/>
                <a:cs typeface="Lato"/>
                <a:sym typeface="Lato"/>
              </a:defRPr>
            </a:lvl2pPr>
            <a:lvl3pPr lvl="2">
              <a:spcBef>
                <a:spcPts val="0"/>
              </a:spcBef>
              <a:spcAft>
                <a:spcPts val="0"/>
              </a:spcAft>
              <a:buClr>
                <a:schemeClr val="dk1"/>
              </a:buClr>
              <a:buSzPts val="1600"/>
              <a:buFont typeface="Lato"/>
              <a:buNone/>
              <a:defRPr sz="1600">
                <a:latin typeface="Lato"/>
                <a:ea typeface="Lato"/>
                <a:cs typeface="Lato"/>
                <a:sym typeface="Lato"/>
              </a:defRPr>
            </a:lvl3pPr>
            <a:lvl4pPr lvl="3">
              <a:spcBef>
                <a:spcPts val="0"/>
              </a:spcBef>
              <a:spcAft>
                <a:spcPts val="0"/>
              </a:spcAft>
              <a:buClr>
                <a:schemeClr val="dk1"/>
              </a:buClr>
              <a:buSzPts val="1600"/>
              <a:buFont typeface="Lato"/>
              <a:buNone/>
              <a:defRPr sz="1600">
                <a:latin typeface="Lato"/>
                <a:ea typeface="Lato"/>
                <a:cs typeface="Lato"/>
                <a:sym typeface="Lato"/>
              </a:defRPr>
            </a:lvl4pPr>
            <a:lvl5pPr lvl="4">
              <a:spcBef>
                <a:spcPts val="0"/>
              </a:spcBef>
              <a:spcAft>
                <a:spcPts val="0"/>
              </a:spcAft>
              <a:buClr>
                <a:schemeClr val="dk1"/>
              </a:buClr>
              <a:buSzPts val="1600"/>
              <a:buFont typeface="Lato"/>
              <a:buNone/>
              <a:defRPr sz="1600">
                <a:latin typeface="Lato"/>
                <a:ea typeface="Lato"/>
                <a:cs typeface="Lato"/>
                <a:sym typeface="Lato"/>
              </a:defRPr>
            </a:lvl5pPr>
            <a:lvl6pPr lvl="5">
              <a:spcBef>
                <a:spcPts val="0"/>
              </a:spcBef>
              <a:spcAft>
                <a:spcPts val="0"/>
              </a:spcAft>
              <a:buClr>
                <a:schemeClr val="dk1"/>
              </a:buClr>
              <a:buSzPts val="1600"/>
              <a:buFont typeface="Lato"/>
              <a:buNone/>
              <a:defRPr sz="1600">
                <a:latin typeface="Lato"/>
                <a:ea typeface="Lato"/>
                <a:cs typeface="Lato"/>
                <a:sym typeface="Lato"/>
              </a:defRPr>
            </a:lvl6pPr>
            <a:lvl7pPr lvl="6">
              <a:spcBef>
                <a:spcPts val="0"/>
              </a:spcBef>
              <a:spcAft>
                <a:spcPts val="0"/>
              </a:spcAft>
              <a:buClr>
                <a:schemeClr val="dk1"/>
              </a:buClr>
              <a:buSzPts val="1600"/>
              <a:buFont typeface="Lato"/>
              <a:buNone/>
              <a:defRPr sz="1600">
                <a:latin typeface="Lato"/>
                <a:ea typeface="Lato"/>
                <a:cs typeface="Lato"/>
                <a:sym typeface="Lato"/>
              </a:defRPr>
            </a:lvl7pPr>
            <a:lvl8pPr lvl="7">
              <a:spcBef>
                <a:spcPts val="0"/>
              </a:spcBef>
              <a:spcAft>
                <a:spcPts val="0"/>
              </a:spcAft>
              <a:buClr>
                <a:schemeClr val="dk1"/>
              </a:buClr>
              <a:buSzPts val="1600"/>
              <a:buFont typeface="Lato"/>
              <a:buNone/>
              <a:defRPr sz="1600">
                <a:latin typeface="Lato"/>
                <a:ea typeface="Lato"/>
                <a:cs typeface="Lato"/>
                <a:sym typeface="Lato"/>
              </a:defRPr>
            </a:lvl8pPr>
            <a:lvl9pPr lvl="8">
              <a:spcBef>
                <a:spcPts val="0"/>
              </a:spcBef>
              <a:spcAft>
                <a:spcPts val="0"/>
              </a:spcAft>
              <a:buClr>
                <a:schemeClr val="dk1"/>
              </a:buClr>
              <a:buSzPts val="1600"/>
              <a:buFont typeface="Lato"/>
              <a:buNone/>
              <a:defRPr sz="1600">
                <a:latin typeface="Lato"/>
                <a:ea typeface="Lato"/>
                <a:cs typeface="Lato"/>
                <a:sym typeface="Lato"/>
              </a:defRPr>
            </a:lvl9pPr>
          </a:lstStyle>
          <a:p>
            <a:endParaRPr/>
          </a:p>
        </p:txBody>
      </p:sp>
      <p:sp>
        <p:nvSpPr>
          <p:cNvPr id="109" name="Google Shape;109;p19"/>
          <p:cNvSpPr txBox="1">
            <a:spLocks noGrp="1"/>
          </p:cNvSpPr>
          <p:nvPr>
            <p:ph type="subTitle" idx="1"/>
          </p:nvPr>
        </p:nvSpPr>
        <p:spPr>
          <a:xfrm>
            <a:off x="920550" y="4518700"/>
            <a:ext cx="1817400" cy="452700"/>
          </a:xfrm>
          <a:prstGeom prst="rect">
            <a:avLst/>
          </a:prstGeom>
        </p:spPr>
        <p:txBody>
          <a:bodyPr spcFirstLastPara="1" wrap="square" lIns="0" tIns="0" rIns="91425" bIns="0" anchor="t" anchorCtr="0">
            <a:noAutofit/>
          </a:bodyPr>
          <a:lstStyle>
            <a:lvl1pPr lvl="0">
              <a:lnSpc>
                <a:spcPct val="115000"/>
              </a:lnSpc>
              <a:spcBef>
                <a:spcPts val="0"/>
              </a:spcBef>
              <a:spcAft>
                <a:spcPts val="0"/>
              </a:spcAft>
              <a:buClr>
                <a:schemeClr val="dk1"/>
              </a:buClr>
              <a:buSzPts val="1000"/>
              <a:buFont typeface="Lato"/>
              <a:buNone/>
              <a:defRPr sz="900">
                <a:solidFill>
                  <a:schemeClr val="dk1"/>
                </a:solidFill>
              </a:defRPr>
            </a:lvl1pPr>
            <a:lvl2pPr lvl="1">
              <a:lnSpc>
                <a:spcPct val="115000"/>
              </a:lnSpc>
              <a:spcBef>
                <a:spcPts val="1000"/>
              </a:spcBef>
              <a:spcAft>
                <a:spcPts val="0"/>
              </a:spcAft>
              <a:buClr>
                <a:schemeClr val="dk1"/>
              </a:buClr>
              <a:buSzPts val="1000"/>
              <a:buFont typeface="Lato"/>
              <a:buNone/>
              <a:defRPr sz="900">
                <a:solidFill>
                  <a:schemeClr val="dk1"/>
                </a:solidFill>
              </a:defRPr>
            </a:lvl2pPr>
            <a:lvl3pPr lvl="2">
              <a:lnSpc>
                <a:spcPct val="115000"/>
              </a:lnSpc>
              <a:spcBef>
                <a:spcPts val="1000"/>
              </a:spcBef>
              <a:spcAft>
                <a:spcPts val="0"/>
              </a:spcAft>
              <a:buClr>
                <a:schemeClr val="dk1"/>
              </a:buClr>
              <a:buSzPts val="1000"/>
              <a:buFont typeface="Lato"/>
              <a:buNone/>
              <a:defRPr sz="900">
                <a:solidFill>
                  <a:schemeClr val="dk1"/>
                </a:solidFill>
              </a:defRPr>
            </a:lvl3pPr>
            <a:lvl4pPr lvl="3">
              <a:lnSpc>
                <a:spcPct val="115000"/>
              </a:lnSpc>
              <a:spcBef>
                <a:spcPts val="1000"/>
              </a:spcBef>
              <a:spcAft>
                <a:spcPts val="0"/>
              </a:spcAft>
              <a:buClr>
                <a:schemeClr val="dk1"/>
              </a:buClr>
              <a:buSzPts val="1000"/>
              <a:buFont typeface="Lato"/>
              <a:buNone/>
              <a:defRPr sz="900">
                <a:solidFill>
                  <a:schemeClr val="dk1"/>
                </a:solidFill>
              </a:defRPr>
            </a:lvl4pPr>
            <a:lvl5pPr lvl="4">
              <a:lnSpc>
                <a:spcPct val="115000"/>
              </a:lnSpc>
              <a:spcBef>
                <a:spcPts val="1000"/>
              </a:spcBef>
              <a:spcAft>
                <a:spcPts val="0"/>
              </a:spcAft>
              <a:buClr>
                <a:schemeClr val="dk1"/>
              </a:buClr>
              <a:buSzPts val="1000"/>
              <a:buFont typeface="Lato"/>
              <a:buNone/>
              <a:defRPr sz="900">
                <a:solidFill>
                  <a:schemeClr val="dk1"/>
                </a:solidFill>
              </a:defRPr>
            </a:lvl5pPr>
            <a:lvl6pPr lvl="5">
              <a:lnSpc>
                <a:spcPct val="115000"/>
              </a:lnSpc>
              <a:spcBef>
                <a:spcPts val="1000"/>
              </a:spcBef>
              <a:spcAft>
                <a:spcPts val="0"/>
              </a:spcAft>
              <a:buClr>
                <a:schemeClr val="dk1"/>
              </a:buClr>
              <a:buSzPts val="1000"/>
              <a:buFont typeface="Lato"/>
              <a:buNone/>
              <a:defRPr sz="900">
                <a:solidFill>
                  <a:schemeClr val="dk1"/>
                </a:solidFill>
              </a:defRPr>
            </a:lvl6pPr>
            <a:lvl7pPr lvl="6">
              <a:lnSpc>
                <a:spcPct val="115000"/>
              </a:lnSpc>
              <a:spcBef>
                <a:spcPts val="1000"/>
              </a:spcBef>
              <a:spcAft>
                <a:spcPts val="0"/>
              </a:spcAft>
              <a:buClr>
                <a:schemeClr val="dk1"/>
              </a:buClr>
              <a:buSzPts val="1000"/>
              <a:buFont typeface="Lato"/>
              <a:buNone/>
              <a:defRPr sz="900">
                <a:solidFill>
                  <a:schemeClr val="dk1"/>
                </a:solidFill>
              </a:defRPr>
            </a:lvl7pPr>
            <a:lvl8pPr lvl="7">
              <a:lnSpc>
                <a:spcPct val="115000"/>
              </a:lnSpc>
              <a:spcBef>
                <a:spcPts val="1000"/>
              </a:spcBef>
              <a:spcAft>
                <a:spcPts val="0"/>
              </a:spcAft>
              <a:buClr>
                <a:schemeClr val="dk1"/>
              </a:buClr>
              <a:buSzPts val="1000"/>
              <a:buFont typeface="Lato"/>
              <a:buNone/>
              <a:defRPr sz="900">
                <a:solidFill>
                  <a:schemeClr val="dk1"/>
                </a:solidFill>
              </a:defRPr>
            </a:lvl8pPr>
            <a:lvl9pPr lvl="8">
              <a:lnSpc>
                <a:spcPct val="115000"/>
              </a:lnSpc>
              <a:spcBef>
                <a:spcPts val="1000"/>
              </a:spcBef>
              <a:spcAft>
                <a:spcPts val="1000"/>
              </a:spcAft>
              <a:buClr>
                <a:schemeClr val="dk1"/>
              </a:buClr>
              <a:buSzPts val="1000"/>
              <a:buFont typeface="Lato"/>
              <a:buNone/>
              <a:defRPr sz="900">
                <a:solidFill>
                  <a:schemeClr val="dk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 Alt 6">
  <p:cSld name="BLANK_1_1_1_1_1_1_2">
    <p:bg>
      <p:bgPr>
        <a:solidFill>
          <a:schemeClr val="accent2"/>
        </a:solidFill>
        <a:effectLst/>
      </p:bgPr>
    </p:bg>
    <p:spTree>
      <p:nvGrpSpPr>
        <p:cNvPr id="1" name="Shape 110"/>
        <p:cNvGrpSpPr/>
        <p:nvPr/>
      </p:nvGrpSpPr>
      <p:grpSpPr>
        <a:xfrm>
          <a:off x="0" y="0"/>
          <a:ext cx="0" cy="0"/>
          <a:chOff x="0" y="0"/>
          <a:chExt cx="0" cy="0"/>
        </a:xfrm>
      </p:grpSpPr>
      <p:sp>
        <p:nvSpPr>
          <p:cNvPr id="111" name="Google Shape;111;p20"/>
          <p:cNvSpPr/>
          <p:nvPr/>
        </p:nvSpPr>
        <p:spPr>
          <a:xfrm>
            <a:off x="99900" y="99900"/>
            <a:ext cx="8944200" cy="49365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12" name="Google Shape;112;p20"/>
          <p:cNvSpPr/>
          <p:nvPr/>
        </p:nvSpPr>
        <p:spPr>
          <a:xfrm>
            <a:off x="252300" y="252300"/>
            <a:ext cx="8639400" cy="4631700"/>
          </a:xfrm>
          <a:prstGeom prst="rect">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13" name="Google Shape;113;p20"/>
          <p:cNvSpPr/>
          <p:nvPr/>
        </p:nvSpPr>
        <p:spPr>
          <a:xfrm>
            <a:off x="404700" y="404700"/>
            <a:ext cx="8334600" cy="43269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14" name="Google Shape;114;p20"/>
          <p:cNvSpPr/>
          <p:nvPr/>
        </p:nvSpPr>
        <p:spPr>
          <a:xfrm>
            <a:off x="557100" y="560700"/>
            <a:ext cx="8029800" cy="40221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15" name="Google Shape;115;p20"/>
          <p:cNvSpPr txBox="1">
            <a:spLocks noGrp="1"/>
          </p:cNvSpPr>
          <p:nvPr>
            <p:ph type="title"/>
          </p:nvPr>
        </p:nvSpPr>
        <p:spPr>
          <a:xfrm>
            <a:off x="910650" y="1462775"/>
            <a:ext cx="7349400" cy="25134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6"/>
              </a:buClr>
              <a:buSzPts val="4800"/>
              <a:buNone/>
              <a:defRPr sz="4800">
                <a:solidFill>
                  <a:schemeClr val="accent6"/>
                </a:solidFill>
              </a:defRPr>
            </a:lvl1pPr>
            <a:lvl2pPr lvl="1">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2pPr>
            <a:lvl3pPr lvl="2">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3pPr>
            <a:lvl4pPr lvl="3">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4pPr>
            <a:lvl5pPr lvl="4">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5pPr>
            <a:lvl6pPr lvl="5">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6pPr>
            <a:lvl7pPr lvl="6">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7pPr>
            <a:lvl8pPr lvl="7">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8pPr>
            <a:lvl9pPr lvl="8">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9pPr>
          </a:lstStyle>
          <a:p>
            <a:endParaRPr/>
          </a:p>
        </p:txBody>
      </p:sp>
      <p:sp>
        <p:nvSpPr>
          <p:cNvPr id="116" name="Google Shape;116;p20"/>
          <p:cNvSpPr txBox="1">
            <a:spLocks noGrp="1"/>
          </p:cNvSpPr>
          <p:nvPr>
            <p:ph type="subTitle" idx="1"/>
          </p:nvPr>
        </p:nvSpPr>
        <p:spPr>
          <a:xfrm>
            <a:off x="948750" y="4188925"/>
            <a:ext cx="1817400" cy="452700"/>
          </a:xfrm>
          <a:prstGeom prst="rect">
            <a:avLst/>
          </a:prstGeom>
        </p:spPr>
        <p:txBody>
          <a:bodyPr spcFirstLastPara="1" wrap="square" lIns="0" tIns="0" rIns="91425" bIns="0" anchor="t" anchorCtr="0">
            <a:noAutofit/>
          </a:bodyPr>
          <a:lstStyle>
            <a:lvl1pPr lvl="0">
              <a:lnSpc>
                <a:spcPct val="115000"/>
              </a:lnSpc>
              <a:spcBef>
                <a:spcPts val="0"/>
              </a:spcBef>
              <a:spcAft>
                <a:spcPts val="0"/>
              </a:spcAft>
              <a:buClr>
                <a:schemeClr val="accent6"/>
              </a:buClr>
              <a:buSzPts val="1000"/>
              <a:buFont typeface="Lato"/>
              <a:buNone/>
              <a:defRPr sz="900">
                <a:solidFill>
                  <a:schemeClr val="accent6"/>
                </a:solidFill>
              </a:defRPr>
            </a:lvl1pPr>
            <a:lvl2pPr lvl="1">
              <a:lnSpc>
                <a:spcPct val="115000"/>
              </a:lnSpc>
              <a:spcBef>
                <a:spcPts val="1000"/>
              </a:spcBef>
              <a:spcAft>
                <a:spcPts val="0"/>
              </a:spcAft>
              <a:buClr>
                <a:schemeClr val="accent6"/>
              </a:buClr>
              <a:buSzPts val="1000"/>
              <a:buFont typeface="Lato"/>
              <a:buNone/>
              <a:defRPr sz="900">
                <a:solidFill>
                  <a:schemeClr val="accent6"/>
                </a:solidFill>
              </a:defRPr>
            </a:lvl2pPr>
            <a:lvl3pPr lvl="2">
              <a:lnSpc>
                <a:spcPct val="115000"/>
              </a:lnSpc>
              <a:spcBef>
                <a:spcPts val="1000"/>
              </a:spcBef>
              <a:spcAft>
                <a:spcPts val="0"/>
              </a:spcAft>
              <a:buClr>
                <a:schemeClr val="accent6"/>
              </a:buClr>
              <a:buSzPts val="1000"/>
              <a:buFont typeface="Lato"/>
              <a:buNone/>
              <a:defRPr sz="900">
                <a:solidFill>
                  <a:schemeClr val="accent6"/>
                </a:solidFill>
              </a:defRPr>
            </a:lvl3pPr>
            <a:lvl4pPr lvl="3">
              <a:lnSpc>
                <a:spcPct val="115000"/>
              </a:lnSpc>
              <a:spcBef>
                <a:spcPts val="1000"/>
              </a:spcBef>
              <a:spcAft>
                <a:spcPts val="0"/>
              </a:spcAft>
              <a:buClr>
                <a:schemeClr val="accent6"/>
              </a:buClr>
              <a:buSzPts val="1000"/>
              <a:buFont typeface="Lato"/>
              <a:buNone/>
              <a:defRPr sz="900">
                <a:solidFill>
                  <a:schemeClr val="accent6"/>
                </a:solidFill>
              </a:defRPr>
            </a:lvl4pPr>
            <a:lvl5pPr lvl="4">
              <a:lnSpc>
                <a:spcPct val="115000"/>
              </a:lnSpc>
              <a:spcBef>
                <a:spcPts val="1000"/>
              </a:spcBef>
              <a:spcAft>
                <a:spcPts val="0"/>
              </a:spcAft>
              <a:buClr>
                <a:schemeClr val="accent6"/>
              </a:buClr>
              <a:buSzPts val="1000"/>
              <a:buFont typeface="Lato"/>
              <a:buNone/>
              <a:defRPr sz="900">
                <a:solidFill>
                  <a:schemeClr val="accent6"/>
                </a:solidFill>
              </a:defRPr>
            </a:lvl5pPr>
            <a:lvl6pPr lvl="5">
              <a:lnSpc>
                <a:spcPct val="115000"/>
              </a:lnSpc>
              <a:spcBef>
                <a:spcPts val="1000"/>
              </a:spcBef>
              <a:spcAft>
                <a:spcPts val="0"/>
              </a:spcAft>
              <a:buClr>
                <a:schemeClr val="accent6"/>
              </a:buClr>
              <a:buSzPts val="1000"/>
              <a:buFont typeface="Lato"/>
              <a:buNone/>
              <a:defRPr sz="900">
                <a:solidFill>
                  <a:schemeClr val="accent6"/>
                </a:solidFill>
              </a:defRPr>
            </a:lvl6pPr>
            <a:lvl7pPr lvl="6">
              <a:lnSpc>
                <a:spcPct val="115000"/>
              </a:lnSpc>
              <a:spcBef>
                <a:spcPts val="1000"/>
              </a:spcBef>
              <a:spcAft>
                <a:spcPts val="0"/>
              </a:spcAft>
              <a:buClr>
                <a:schemeClr val="accent6"/>
              </a:buClr>
              <a:buSzPts val="1000"/>
              <a:buFont typeface="Lato"/>
              <a:buNone/>
              <a:defRPr sz="900">
                <a:solidFill>
                  <a:schemeClr val="accent6"/>
                </a:solidFill>
              </a:defRPr>
            </a:lvl7pPr>
            <a:lvl8pPr lvl="7">
              <a:lnSpc>
                <a:spcPct val="115000"/>
              </a:lnSpc>
              <a:spcBef>
                <a:spcPts val="1000"/>
              </a:spcBef>
              <a:spcAft>
                <a:spcPts val="0"/>
              </a:spcAft>
              <a:buClr>
                <a:schemeClr val="accent6"/>
              </a:buClr>
              <a:buSzPts val="1000"/>
              <a:buFont typeface="Lato"/>
              <a:buNone/>
              <a:defRPr sz="900">
                <a:solidFill>
                  <a:schemeClr val="accent6"/>
                </a:solidFill>
              </a:defRPr>
            </a:lvl8pPr>
            <a:lvl9pPr lvl="8">
              <a:lnSpc>
                <a:spcPct val="115000"/>
              </a:lnSpc>
              <a:spcBef>
                <a:spcPts val="1000"/>
              </a:spcBef>
              <a:spcAft>
                <a:spcPts val="1000"/>
              </a:spcAft>
              <a:buClr>
                <a:schemeClr val="accent6"/>
              </a:buClr>
              <a:buSzPts val="1000"/>
              <a:buFont typeface="Lato"/>
              <a:buNone/>
              <a:defRPr sz="900">
                <a:solidFill>
                  <a:schemeClr val="accent6"/>
                </a:solidFill>
              </a:defRPr>
            </a:lvl9pPr>
          </a:lstStyle>
          <a:p>
            <a:endParaRPr/>
          </a:p>
        </p:txBody>
      </p:sp>
      <p:sp>
        <p:nvSpPr>
          <p:cNvPr id="117" name="Google Shape;117;p20"/>
          <p:cNvSpPr txBox="1">
            <a:spLocks noGrp="1"/>
          </p:cNvSpPr>
          <p:nvPr>
            <p:ph type="title" idx="2"/>
          </p:nvPr>
        </p:nvSpPr>
        <p:spPr>
          <a:xfrm>
            <a:off x="948750" y="930950"/>
            <a:ext cx="7311300" cy="3156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accent3"/>
              </a:buClr>
              <a:buSzPts val="2400"/>
              <a:buNone/>
              <a:defRPr sz="2400">
                <a:solidFill>
                  <a:schemeClr val="accent3"/>
                </a:solidFill>
              </a:defRPr>
            </a:lvl1pPr>
            <a:lvl2pPr lvl="1">
              <a:spcBef>
                <a:spcPts val="0"/>
              </a:spcBef>
              <a:spcAft>
                <a:spcPts val="0"/>
              </a:spcAft>
              <a:buClr>
                <a:schemeClr val="accent3"/>
              </a:buClr>
              <a:buSzPts val="3000"/>
              <a:buNone/>
              <a:defRPr sz="5200" b="1">
                <a:solidFill>
                  <a:schemeClr val="accent3"/>
                </a:solidFill>
                <a:latin typeface="Quantico"/>
                <a:ea typeface="Quantico"/>
                <a:cs typeface="Quantico"/>
                <a:sym typeface="Quantico"/>
              </a:defRPr>
            </a:lvl2pPr>
            <a:lvl3pPr lvl="2">
              <a:spcBef>
                <a:spcPts val="0"/>
              </a:spcBef>
              <a:spcAft>
                <a:spcPts val="0"/>
              </a:spcAft>
              <a:buClr>
                <a:schemeClr val="accent3"/>
              </a:buClr>
              <a:buSzPts val="3000"/>
              <a:buNone/>
              <a:defRPr sz="5200" b="1">
                <a:solidFill>
                  <a:schemeClr val="accent3"/>
                </a:solidFill>
                <a:latin typeface="Quantico"/>
                <a:ea typeface="Quantico"/>
                <a:cs typeface="Quantico"/>
                <a:sym typeface="Quantico"/>
              </a:defRPr>
            </a:lvl3pPr>
            <a:lvl4pPr lvl="3">
              <a:spcBef>
                <a:spcPts val="0"/>
              </a:spcBef>
              <a:spcAft>
                <a:spcPts val="0"/>
              </a:spcAft>
              <a:buClr>
                <a:schemeClr val="accent3"/>
              </a:buClr>
              <a:buSzPts val="3000"/>
              <a:buNone/>
              <a:defRPr sz="5200" b="1">
                <a:solidFill>
                  <a:schemeClr val="accent3"/>
                </a:solidFill>
                <a:latin typeface="Quantico"/>
                <a:ea typeface="Quantico"/>
                <a:cs typeface="Quantico"/>
                <a:sym typeface="Quantico"/>
              </a:defRPr>
            </a:lvl4pPr>
            <a:lvl5pPr lvl="4">
              <a:spcBef>
                <a:spcPts val="0"/>
              </a:spcBef>
              <a:spcAft>
                <a:spcPts val="0"/>
              </a:spcAft>
              <a:buClr>
                <a:schemeClr val="accent3"/>
              </a:buClr>
              <a:buSzPts val="3000"/>
              <a:buNone/>
              <a:defRPr sz="5200" b="1">
                <a:solidFill>
                  <a:schemeClr val="accent3"/>
                </a:solidFill>
                <a:latin typeface="Quantico"/>
                <a:ea typeface="Quantico"/>
                <a:cs typeface="Quantico"/>
                <a:sym typeface="Quantico"/>
              </a:defRPr>
            </a:lvl5pPr>
            <a:lvl6pPr lvl="5">
              <a:spcBef>
                <a:spcPts val="0"/>
              </a:spcBef>
              <a:spcAft>
                <a:spcPts val="0"/>
              </a:spcAft>
              <a:buClr>
                <a:schemeClr val="accent3"/>
              </a:buClr>
              <a:buSzPts val="3000"/>
              <a:buNone/>
              <a:defRPr sz="5200" b="1">
                <a:solidFill>
                  <a:schemeClr val="accent3"/>
                </a:solidFill>
                <a:latin typeface="Quantico"/>
                <a:ea typeface="Quantico"/>
                <a:cs typeface="Quantico"/>
                <a:sym typeface="Quantico"/>
              </a:defRPr>
            </a:lvl6pPr>
            <a:lvl7pPr lvl="6">
              <a:spcBef>
                <a:spcPts val="0"/>
              </a:spcBef>
              <a:spcAft>
                <a:spcPts val="0"/>
              </a:spcAft>
              <a:buClr>
                <a:schemeClr val="accent3"/>
              </a:buClr>
              <a:buSzPts val="3000"/>
              <a:buNone/>
              <a:defRPr sz="5200" b="1">
                <a:solidFill>
                  <a:schemeClr val="accent3"/>
                </a:solidFill>
                <a:latin typeface="Quantico"/>
                <a:ea typeface="Quantico"/>
                <a:cs typeface="Quantico"/>
                <a:sym typeface="Quantico"/>
              </a:defRPr>
            </a:lvl7pPr>
            <a:lvl8pPr lvl="7">
              <a:spcBef>
                <a:spcPts val="0"/>
              </a:spcBef>
              <a:spcAft>
                <a:spcPts val="0"/>
              </a:spcAft>
              <a:buClr>
                <a:schemeClr val="accent3"/>
              </a:buClr>
              <a:buSzPts val="3000"/>
              <a:buNone/>
              <a:defRPr sz="5200" b="1">
                <a:solidFill>
                  <a:schemeClr val="accent3"/>
                </a:solidFill>
                <a:latin typeface="Quantico"/>
                <a:ea typeface="Quantico"/>
                <a:cs typeface="Quantico"/>
                <a:sym typeface="Quantico"/>
              </a:defRPr>
            </a:lvl8pPr>
            <a:lvl9pPr lvl="8">
              <a:spcBef>
                <a:spcPts val="0"/>
              </a:spcBef>
              <a:spcAft>
                <a:spcPts val="0"/>
              </a:spcAft>
              <a:buClr>
                <a:schemeClr val="accent3"/>
              </a:buClr>
              <a:buSzPts val="3000"/>
              <a:buNone/>
              <a:defRPr sz="5200" b="1">
                <a:solidFill>
                  <a:schemeClr val="accent3"/>
                </a:solidFill>
                <a:latin typeface="Quantico"/>
                <a:ea typeface="Quantico"/>
                <a:cs typeface="Quantico"/>
                <a:sym typeface="Quantico"/>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 Alt 7 ">
  <p:cSld name="CUSTOM_11">
    <p:bg>
      <p:bgPr>
        <a:solidFill>
          <a:schemeClr val="lt2"/>
        </a:solidFill>
        <a:effectLst/>
      </p:bgPr>
    </p:bg>
    <p:spTree>
      <p:nvGrpSpPr>
        <p:cNvPr id="1" name="Shape 118"/>
        <p:cNvGrpSpPr/>
        <p:nvPr/>
      </p:nvGrpSpPr>
      <p:grpSpPr>
        <a:xfrm>
          <a:off x="0" y="0"/>
          <a:ext cx="0" cy="0"/>
          <a:chOff x="0" y="0"/>
          <a:chExt cx="0" cy="0"/>
        </a:xfrm>
      </p:grpSpPr>
      <p:sp>
        <p:nvSpPr>
          <p:cNvPr id="119" name="Google Shape;119;p21"/>
          <p:cNvSpPr/>
          <p:nvPr/>
        </p:nvSpPr>
        <p:spPr>
          <a:xfrm>
            <a:off x="5444100" y="2728350"/>
            <a:ext cx="2952300" cy="2033400"/>
          </a:xfrm>
          <a:prstGeom prst="snip1Rect">
            <a:avLst>
              <a:gd name="adj" fmla="val 13900"/>
            </a:avLst>
          </a:prstGeom>
          <a:solidFill>
            <a:schemeClr val="dk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a:solidFill>
                  <a:schemeClr val="dk1"/>
                </a:solidFill>
                <a:latin typeface="Quantico"/>
                <a:ea typeface="Quantico"/>
                <a:cs typeface="Quantico"/>
                <a:sym typeface="Quantico"/>
              </a:rPr>
              <a:t> </a:t>
            </a:r>
            <a:endParaRPr>
              <a:solidFill>
                <a:schemeClr val="dk1"/>
              </a:solidFill>
              <a:latin typeface="Quantico"/>
              <a:ea typeface="Quantico"/>
              <a:cs typeface="Quantico"/>
              <a:sym typeface="Quantico"/>
            </a:endParaRPr>
          </a:p>
        </p:txBody>
      </p:sp>
      <p:sp>
        <p:nvSpPr>
          <p:cNvPr id="120" name="Google Shape;120;p21"/>
          <p:cNvSpPr/>
          <p:nvPr/>
        </p:nvSpPr>
        <p:spPr>
          <a:xfrm>
            <a:off x="0" y="0"/>
            <a:ext cx="9144000" cy="4236000"/>
          </a:xfrm>
          <a:prstGeom prst="snip1Rect">
            <a:avLst>
              <a:gd name="adj" fmla="val 0"/>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21" name="Google Shape;121;p21"/>
          <p:cNvSpPr/>
          <p:nvPr/>
        </p:nvSpPr>
        <p:spPr>
          <a:xfrm>
            <a:off x="5448300" y="694950"/>
            <a:ext cx="2952300" cy="2033400"/>
          </a:xfrm>
          <a:prstGeom prst="snip1Rect">
            <a:avLst>
              <a:gd name="adj" fmla="val 13900"/>
            </a:avLst>
          </a:prstGeom>
          <a:solidFill>
            <a:schemeClr val="lt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a:solidFill>
                  <a:schemeClr val="dk1"/>
                </a:solidFill>
                <a:latin typeface="Quantico"/>
                <a:ea typeface="Quantico"/>
                <a:cs typeface="Quantico"/>
                <a:sym typeface="Quantico"/>
              </a:rPr>
              <a:t> </a:t>
            </a:r>
            <a:endParaRPr>
              <a:solidFill>
                <a:schemeClr val="dk1"/>
              </a:solidFill>
              <a:latin typeface="Quantico"/>
              <a:ea typeface="Quantico"/>
              <a:cs typeface="Quantico"/>
              <a:sym typeface="Quantico"/>
            </a:endParaRPr>
          </a:p>
        </p:txBody>
      </p:sp>
      <p:sp>
        <p:nvSpPr>
          <p:cNvPr id="122" name="Google Shape;122;p21"/>
          <p:cNvSpPr/>
          <p:nvPr/>
        </p:nvSpPr>
        <p:spPr>
          <a:xfrm>
            <a:off x="5438163" y="4761750"/>
            <a:ext cx="2964175" cy="388625"/>
          </a:xfrm>
          <a:custGeom>
            <a:avLst/>
            <a:gdLst/>
            <a:ahLst/>
            <a:cxnLst/>
            <a:rect l="l" t="t" r="r" b="b"/>
            <a:pathLst>
              <a:path w="118567" h="15545" extrusionOk="0">
                <a:moveTo>
                  <a:pt x="0" y="15545"/>
                </a:moveTo>
                <a:lnTo>
                  <a:pt x="118567" y="15545"/>
                </a:lnTo>
                <a:lnTo>
                  <a:pt x="103022" y="0"/>
                </a:lnTo>
                <a:lnTo>
                  <a:pt x="305" y="0"/>
                </a:lnTo>
                <a:close/>
              </a:path>
            </a:pathLst>
          </a:custGeom>
          <a:solidFill>
            <a:schemeClr val="accent1"/>
          </a:solidFill>
          <a:ln>
            <a:noFill/>
          </a:ln>
        </p:spPr>
      </p:sp>
      <p:sp>
        <p:nvSpPr>
          <p:cNvPr id="123" name="Google Shape;123;p21"/>
          <p:cNvSpPr/>
          <p:nvPr/>
        </p:nvSpPr>
        <p:spPr>
          <a:xfrm>
            <a:off x="5437625" y="-10675"/>
            <a:ext cx="2971800" cy="708675"/>
          </a:xfrm>
          <a:custGeom>
            <a:avLst/>
            <a:gdLst/>
            <a:ahLst/>
            <a:cxnLst/>
            <a:rect l="l" t="t" r="r" b="b"/>
            <a:pathLst>
              <a:path w="118872" h="28347" extrusionOk="0">
                <a:moveTo>
                  <a:pt x="0" y="0"/>
                </a:moveTo>
                <a:lnTo>
                  <a:pt x="0" y="28347"/>
                </a:lnTo>
                <a:lnTo>
                  <a:pt x="118872" y="28347"/>
                </a:lnTo>
                <a:lnTo>
                  <a:pt x="118872" y="305"/>
                </a:lnTo>
                <a:close/>
              </a:path>
            </a:pathLst>
          </a:custGeom>
          <a:solidFill>
            <a:schemeClr val="dk2"/>
          </a:solidFill>
          <a:ln>
            <a:noFill/>
          </a:ln>
        </p:spPr>
      </p:sp>
      <p:sp>
        <p:nvSpPr>
          <p:cNvPr id="124" name="Google Shape;124;p21"/>
          <p:cNvSpPr txBox="1">
            <a:spLocks noGrp="1"/>
          </p:cNvSpPr>
          <p:nvPr>
            <p:ph type="title"/>
          </p:nvPr>
        </p:nvSpPr>
        <p:spPr>
          <a:xfrm>
            <a:off x="931675" y="907075"/>
            <a:ext cx="4005900" cy="7086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accent5"/>
              </a:buClr>
              <a:buSzPts val="3000"/>
              <a:buNone/>
              <a:defRPr sz="3700">
                <a:solidFill>
                  <a:schemeClr val="accent5"/>
                </a:solidFill>
              </a:defRPr>
            </a:lvl1pPr>
            <a:lvl2pPr lvl="1">
              <a:spcBef>
                <a:spcPts val="0"/>
              </a:spcBef>
              <a:spcAft>
                <a:spcPts val="0"/>
              </a:spcAft>
              <a:buClr>
                <a:schemeClr val="accent5"/>
              </a:buClr>
              <a:buSzPts val="3000"/>
              <a:buNone/>
              <a:defRPr sz="3700">
                <a:solidFill>
                  <a:schemeClr val="accent5"/>
                </a:solidFill>
                <a:latin typeface="Quantico"/>
                <a:ea typeface="Quantico"/>
                <a:cs typeface="Quantico"/>
                <a:sym typeface="Quantico"/>
              </a:defRPr>
            </a:lvl2pPr>
            <a:lvl3pPr lvl="2">
              <a:spcBef>
                <a:spcPts val="0"/>
              </a:spcBef>
              <a:spcAft>
                <a:spcPts val="0"/>
              </a:spcAft>
              <a:buClr>
                <a:schemeClr val="accent5"/>
              </a:buClr>
              <a:buSzPts val="3000"/>
              <a:buNone/>
              <a:defRPr sz="3700">
                <a:solidFill>
                  <a:schemeClr val="accent5"/>
                </a:solidFill>
                <a:latin typeface="Quantico"/>
                <a:ea typeface="Quantico"/>
                <a:cs typeface="Quantico"/>
                <a:sym typeface="Quantico"/>
              </a:defRPr>
            </a:lvl3pPr>
            <a:lvl4pPr lvl="3">
              <a:spcBef>
                <a:spcPts val="0"/>
              </a:spcBef>
              <a:spcAft>
                <a:spcPts val="0"/>
              </a:spcAft>
              <a:buClr>
                <a:schemeClr val="accent5"/>
              </a:buClr>
              <a:buSzPts val="3000"/>
              <a:buNone/>
              <a:defRPr sz="3700">
                <a:solidFill>
                  <a:schemeClr val="accent5"/>
                </a:solidFill>
                <a:latin typeface="Quantico"/>
                <a:ea typeface="Quantico"/>
                <a:cs typeface="Quantico"/>
                <a:sym typeface="Quantico"/>
              </a:defRPr>
            </a:lvl4pPr>
            <a:lvl5pPr lvl="4">
              <a:spcBef>
                <a:spcPts val="0"/>
              </a:spcBef>
              <a:spcAft>
                <a:spcPts val="0"/>
              </a:spcAft>
              <a:buClr>
                <a:schemeClr val="accent5"/>
              </a:buClr>
              <a:buSzPts val="3000"/>
              <a:buNone/>
              <a:defRPr sz="3700">
                <a:solidFill>
                  <a:schemeClr val="accent5"/>
                </a:solidFill>
                <a:latin typeface="Quantico"/>
                <a:ea typeface="Quantico"/>
                <a:cs typeface="Quantico"/>
                <a:sym typeface="Quantico"/>
              </a:defRPr>
            </a:lvl5pPr>
            <a:lvl6pPr lvl="5">
              <a:spcBef>
                <a:spcPts val="0"/>
              </a:spcBef>
              <a:spcAft>
                <a:spcPts val="0"/>
              </a:spcAft>
              <a:buClr>
                <a:schemeClr val="accent5"/>
              </a:buClr>
              <a:buSzPts val="3000"/>
              <a:buNone/>
              <a:defRPr sz="3700">
                <a:solidFill>
                  <a:schemeClr val="accent5"/>
                </a:solidFill>
                <a:latin typeface="Quantico"/>
                <a:ea typeface="Quantico"/>
                <a:cs typeface="Quantico"/>
                <a:sym typeface="Quantico"/>
              </a:defRPr>
            </a:lvl6pPr>
            <a:lvl7pPr lvl="6">
              <a:spcBef>
                <a:spcPts val="0"/>
              </a:spcBef>
              <a:spcAft>
                <a:spcPts val="0"/>
              </a:spcAft>
              <a:buClr>
                <a:schemeClr val="accent5"/>
              </a:buClr>
              <a:buSzPts val="3000"/>
              <a:buNone/>
              <a:defRPr sz="3700">
                <a:solidFill>
                  <a:schemeClr val="accent5"/>
                </a:solidFill>
                <a:latin typeface="Quantico"/>
                <a:ea typeface="Quantico"/>
                <a:cs typeface="Quantico"/>
                <a:sym typeface="Quantico"/>
              </a:defRPr>
            </a:lvl7pPr>
            <a:lvl8pPr lvl="7">
              <a:spcBef>
                <a:spcPts val="0"/>
              </a:spcBef>
              <a:spcAft>
                <a:spcPts val="0"/>
              </a:spcAft>
              <a:buClr>
                <a:schemeClr val="accent5"/>
              </a:buClr>
              <a:buSzPts val="3000"/>
              <a:buNone/>
              <a:defRPr sz="3700">
                <a:solidFill>
                  <a:schemeClr val="accent5"/>
                </a:solidFill>
                <a:latin typeface="Quantico"/>
                <a:ea typeface="Quantico"/>
                <a:cs typeface="Quantico"/>
                <a:sym typeface="Quantico"/>
              </a:defRPr>
            </a:lvl8pPr>
            <a:lvl9pPr lvl="8">
              <a:spcBef>
                <a:spcPts val="0"/>
              </a:spcBef>
              <a:spcAft>
                <a:spcPts val="0"/>
              </a:spcAft>
              <a:buClr>
                <a:schemeClr val="accent5"/>
              </a:buClr>
              <a:buSzPts val="3000"/>
              <a:buNone/>
              <a:defRPr sz="3700">
                <a:solidFill>
                  <a:schemeClr val="accent5"/>
                </a:solidFill>
                <a:latin typeface="Quantico"/>
                <a:ea typeface="Quantico"/>
                <a:cs typeface="Quantico"/>
                <a:sym typeface="Quantico"/>
              </a:defRPr>
            </a:lvl9pPr>
          </a:lstStyle>
          <a:p>
            <a:endParaRPr/>
          </a:p>
        </p:txBody>
      </p:sp>
      <p:sp>
        <p:nvSpPr>
          <p:cNvPr id="125" name="Google Shape;125;p21"/>
          <p:cNvSpPr txBox="1">
            <a:spLocks noGrp="1"/>
          </p:cNvSpPr>
          <p:nvPr>
            <p:ph type="title" idx="2"/>
          </p:nvPr>
        </p:nvSpPr>
        <p:spPr>
          <a:xfrm>
            <a:off x="931675" y="1712050"/>
            <a:ext cx="4005900" cy="17058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1pPr>
            <a:lvl2pPr lvl="1">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2pPr>
            <a:lvl3pPr lvl="2">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3pPr>
            <a:lvl4pPr lvl="3">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4pPr>
            <a:lvl5pPr lvl="4">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5pPr>
            <a:lvl6pPr lvl="5">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6pPr>
            <a:lvl7pPr lvl="6">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7pPr>
            <a:lvl8pPr lvl="7">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8pPr>
            <a:lvl9pPr lvl="8">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body - Alt 8 ">
  <p:cSld name="CUSTOM_12">
    <p:bg>
      <p:bgPr>
        <a:solidFill>
          <a:schemeClr val="accent5"/>
        </a:solidFill>
        <a:effectLst/>
      </p:bgPr>
    </p:bg>
    <p:spTree>
      <p:nvGrpSpPr>
        <p:cNvPr id="1" name="Shape 126"/>
        <p:cNvGrpSpPr/>
        <p:nvPr/>
      </p:nvGrpSpPr>
      <p:grpSpPr>
        <a:xfrm>
          <a:off x="0" y="0"/>
          <a:ext cx="0" cy="0"/>
          <a:chOff x="0" y="0"/>
          <a:chExt cx="0" cy="0"/>
        </a:xfrm>
      </p:grpSpPr>
      <p:sp>
        <p:nvSpPr>
          <p:cNvPr id="127" name="Google Shape;127;p22"/>
          <p:cNvSpPr/>
          <p:nvPr/>
        </p:nvSpPr>
        <p:spPr>
          <a:xfrm>
            <a:off x="0" y="0"/>
            <a:ext cx="9144000" cy="4236000"/>
          </a:xfrm>
          <a:prstGeom prst="snip1Rect">
            <a:avLst>
              <a:gd name="adj" fmla="val 0"/>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28" name="Google Shape;128;p22"/>
          <p:cNvSpPr/>
          <p:nvPr/>
        </p:nvSpPr>
        <p:spPr>
          <a:xfrm>
            <a:off x="5596500" y="2731400"/>
            <a:ext cx="2952300" cy="2033400"/>
          </a:xfrm>
          <a:prstGeom prst="snip1Rect">
            <a:avLst>
              <a:gd name="adj" fmla="val 13900"/>
            </a:avLst>
          </a:prstGeom>
          <a:solidFill>
            <a:schemeClr val="accent4"/>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a:solidFill>
                  <a:schemeClr val="dk1"/>
                </a:solidFill>
                <a:latin typeface="Quantico"/>
                <a:ea typeface="Quantico"/>
                <a:cs typeface="Quantico"/>
                <a:sym typeface="Quantico"/>
              </a:rPr>
              <a:t> </a:t>
            </a:r>
            <a:endParaRPr>
              <a:solidFill>
                <a:schemeClr val="dk1"/>
              </a:solidFill>
              <a:latin typeface="Quantico"/>
              <a:ea typeface="Quantico"/>
              <a:cs typeface="Quantico"/>
              <a:sym typeface="Quantico"/>
            </a:endParaRPr>
          </a:p>
        </p:txBody>
      </p:sp>
      <p:sp>
        <p:nvSpPr>
          <p:cNvPr id="129" name="Google Shape;129;p22"/>
          <p:cNvSpPr/>
          <p:nvPr/>
        </p:nvSpPr>
        <p:spPr>
          <a:xfrm>
            <a:off x="5587725" y="698000"/>
            <a:ext cx="2952300" cy="2033400"/>
          </a:xfrm>
          <a:prstGeom prst="snip1Rect">
            <a:avLst>
              <a:gd name="adj" fmla="val 13900"/>
            </a:avLst>
          </a:prstGeom>
          <a:solidFill>
            <a:schemeClr val="accent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
                <a:solidFill>
                  <a:schemeClr val="dk1"/>
                </a:solidFill>
                <a:latin typeface="Quantico"/>
                <a:ea typeface="Quantico"/>
                <a:cs typeface="Quantico"/>
                <a:sym typeface="Quantico"/>
              </a:rPr>
              <a:t> </a:t>
            </a:r>
            <a:endParaRPr>
              <a:solidFill>
                <a:schemeClr val="dk1"/>
              </a:solidFill>
              <a:latin typeface="Quantico"/>
              <a:ea typeface="Quantico"/>
              <a:cs typeface="Quantico"/>
              <a:sym typeface="Quantico"/>
            </a:endParaRPr>
          </a:p>
        </p:txBody>
      </p:sp>
      <p:sp>
        <p:nvSpPr>
          <p:cNvPr id="130" name="Google Shape;130;p22"/>
          <p:cNvSpPr txBox="1">
            <a:spLocks noGrp="1"/>
          </p:cNvSpPr>
          <p:nvPr>
            <p:ph type="title"/>
          </p:nvPr>
        </p:nvSpPr>
        <p:spPr>
          <a:xfrm>
            <a:off x="901475" y="907075"/>
            <a:ext cx="4695000" cy="8625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3000"/>
              <a:buNone/>
              <a:defRPr sz="3700"/>
            </a:lvl1pPr>
            <a:lvl2pPr lvl="1">
              <a:spcBef>
                <a:spcPts val="0"/>
              </a:spcBef>
              <a:spcAft>
                <a:spcPts val="0"/>
              </a:spcAft>
              <a:buClr>
                <a:schemeClr val="dk1"/>
              </a:buClr>
              <a:buSzPts val="3000"/>
              <a:buNone/>
              <a:defRPr sz="3700">
                <a:latin typeface="Quantico"/>
                <a:ea typeface="Quantico"/>
                <a:cs typeface="Quantico"/>
                <a:sym typeface="Quantico"/>
              </a:defRPr>
            </a:lvl2pPr>
            <a:lvl3pPr lvl="2">
              <a:spcBef>
                <a:spcPts val="0"/>
              </a:spcBef>
              <a:spcAft>
                <a:spcPts val="0"/>
              </a:spcAft>
              <a:buClr>
                <a:schemeClr val="dk1"/>
              </a:buClr>
              <a:buSzPts val="3000"/>
              <a:buNone/>
              <a:defRPr sz="3700">
                <a:latin typeface="Quantico"/>
                <a:ea typeface="Quantico"/>
                <a:cs typeface="Quantico"/>
                <a:sym typeface="Quantico"/>
              </a:defRPr>
            </a:lvl3pPr>
            <a:lvl4pPr lvl="3">
              <a:spcBef>
                <a:spcPts val="0"/>
              </a:spcBef>
              <a:spcAft>
                <a:spcPts val="0"/>
              </a:spcAft>
              <a:buClr>
                <a:schemeClr val="dk1"/>
              </a:buClr>
              <a:buSzPts val="3000"/>
              <a:buNone/>
              <a:defRPr sz="3700">
                <a:latin typeface="Quantico"/>
                <a:ea typeface="Quantico"/>
                <a:cs typeface="Quantico"/>
                <a:sym typeface="Quantico"/>
              </a:defRPr>
            </a:lvl4pPr>
            <a:lvl5pPr lvl="4">
              <a:spcBef>
                <a:spcPts val="0"/>
              </a:spcBef>
              <a:spcAft>
                <a:spcPts val="0"/>
              </a:spcAft>
              <a:buClr>
                <a:schemeClr val="dk1"/>
              </a:buClr>
              <a:buSzPts val="3000"/>
              <a:buNone/>
              <a:defRPr sz="3700">
                <a:latin typeface="Quantico"/>
                <a:ea typeface="Quantico"/>
                <a:cs typeface="Quantico"/>
                <a:sym typeface="Quantico"/>
              </a:defRPr>
            </a:lvl5pPr>
            <a:lvl6pPr lvl="5">
              <a:spcBef>
                <a:spcPts val="0"/>
              </a:spcBef>
              <a:spcAft>
                <a:spcPts val="0"/>
              </a:spcAft>
              <a:buClr>
                <a:schemeClr val="dk1"/>
              </a:buClr>
              <a:buSzPts val="3000"/>
              <a:buNone/>
              <a:defRPr sz="3700">
                <a:latin typeface="Quantico"/>
                <a:ea typeface="Quantico"/>
                <a:cs typeface="Quantico"/>
                <a:sym typeface="Quantico"/>
              </a:defRPr>
            </a:lvl6pPr>
            <a:lvl7pPr lvl="6">
              <a:spcBef>
                <a:spcPts val="0"/>
              </a:spcBef>
              <a:spcAft>
                <a:spcPts val="0"/>
              </a:spcAft>
              <a:buClr>
                <a:schemeClr val="dk1"/>
              </a:buClr>
              <a:buSzPts val="3000"/>
              <a:buNone/>
              <a:defRPr sz="3700">
                <a:latin typeface="Quantico"/>
                <a:ea typeface="Quantico"/>
                <a:cs typeface="Quantico"/>
                <a:sym typeface="Quantico"/>
              </a:defRPr>
            </a:lvl7pPr>
            <a:lvl8pPr lvl="7">
              <a:spcBef>
                <a:spcPts val="0"/>
              </a:spcBef>
              <a:spcAft>
                <a:spcPts val="0"/>
              </a:spcAft>
              <a:buClr>
                <a:schemeClr val="dk1"/>
              </a:buClr>
              <a:buSzPts val="3000"/>
              <a:buNone/>
              <a:defRPr sz="3700">
                <a:latin typeface="Quantico"/>
                <a:ea typeface="Quantico"/>
                <a:cs typeface="Quantico"/>
                <a:sym typeface="Quantico"/>
              </a:defRPr>
            </a:lvl8pPr>
            <a:lvl9pPr lvl="8">
              <a:spcBef>
                <a:spcPts val="0"/>
              </a:spcBef>
              <a:spcAft>
                <a:spcPts val="0"/>
              </a:spcAft>
              <a:buClr>
                <a:schemeClr val="dk1"/>
              </a:buClr>
              <a:buSzPts val="3000"/>
              <a:buNone/>
              <a:defRPr sz="3700">
                <a:latin typeface="Quantico"/>
                <a:ea typeface="Quantico"/>
                <a:cs typeface="Quantico"/>
                <a:sym typeface="Quantico"/>
              </a:defRPr>
            </a:lvl9pPr>
          </a:lstStyle>
          <a:p>
            <a:endParaRPr/>
          </a:p>
        </p:txBody>
      </p:sp>
      <p:sp>
        <p:nvSpPr>
          <p:cNvPr id="131" name="Google Shape;131;p22"/>
          <p:cNvSpPr txBox="1">
            <a:spLocks noGrp="1"/>
          </p:cNvSpPr>
          <p:nvPr>
            <p:ph type="title" idx="2"/>
          </p:nvPr>
        </p:nvSpPr>
        <p:spPr>
          <a:xfrm>
            <a:off x="930907" y="1836900"/>
            <a:ext cx="4005900" cy="1879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600"/>
              <a:buFont typeface="Lato"/>
              <a:buNone/>
              <a:defRPr sz="1600">
                <a:latin typeface="Lato"/>
                <a:ea typeface="Lato"/>
                <a:cs typeface="Lato"/>
                <a:sym typeface="Lato"/>
              </a:defRPr>
            </a:lvl1pPr>
            <a:lvl2pPr lvl="1">
              <a:spcBef>
                <a:spcPts val="0"/>
              </a:spcBef>
              <a:spcAft>
                <a:spcPts val="0"/>
              </a:spcAft>
              <a:buClr>
                <a:schemeClr val="dk1"/>
              </a:buClr>
              <a:buSzPts val="1600"/>
              <a:buFont typeface="Lato"/>
              <a:buNone/>
              <a:defRPr sz="1600">
                <a:latin typeface="Lato"/>
                <a:ea typeface="Lato"/>
                <a:cs typeface="Lato"/>
                <a:sym typeface="Lato"/>
              </a:defRPr>
            </a:lvl2pPr>
            <a:lvl3pPr lvl="2">
              <a:spcBef>
                <a:spcPts val="0"/>
              </a:spcBef>
              <a:spcAft>
                <a:spcPts val="0"/>
              </a:spcAft>
              <a:buClr>
                <a:schemeClr val="dk1"/>
              </a:buClr>
              <a:buSzPts val="1600"/>
              <a:buFont typeface="Lato"/>
              <a:buNone/>
              <a:defRPr sz="1600">
                <a:latin typeface="Lato"/>
                <a:ea typeface="Lato"/>
                <a:cs typeface="Lato"/>
                <a:sym typeface="Lato"/>
              </a:defRPr>
            </a:lvl3pPr>
            <a:lvl4pPr lvl="3">
              <a:spcBef>
                <a:spcPts val="0"/>
              </a:spcBef>
              <a:spcAft>
                <a:spcPts val="0"/>
              </a:spcAft>
              <a:buClr>
                <a:schemeClr val="dk1"/>
              </a:buClr>
              <a:buSzPts val="1600"/>
              <a:buFont typeface="Lato"/>
              <a:buNone/>
              <a:defRPr sz="1600">
                <a:latin typeface="Lato"/>
                <a:ea typeface="Lato"/>
                <a:cs typeface="Lato"/>
                <a:sym typeface="Lato"/>
              </a:defRPr>
            </a:lvl4pPr>
            <a:lvl5pPr lvl="4">
              <a:spcBef>
                <a:spcPts val="0"/>
              </a:spcBef>
              <a:spcAft>
                <a:spcPts val="0"/>
              </a:spcAft>
              <a:buClr>
                <a:schemeClr val="dk1"/>
              </a:buClr>
              <a:buSzPts val="1600"/>
              <a:buFont typeface="Lato"/>
              <a:buNone/>
              <a:defRPr sz="1600">
                <a:latin typeface="Lato"/>
                <a:ea typeface="Lato"/>
                <a:cs typeface="Lato"/>
                <a:sym typeface="Lato"/>
              </a:defRPr>
            </a:lvl5pPr>
            <a:lvl6pPr lvl="5">
              <a:spcBef>
                <a:spcPts val="0"/>
              </a:spcBef>
              <a:spcAft>
                <a:spcPts val="0"/>
              </a:spcAft>
              <a:buClr>
                <a:schemeClr val="dk1"/>
              </a:buClr>
              <a:buSzPts val="1600"/>
              <a:buFont typeface="Lato"/>
              <a:buNone/>
              <a:defRPr sz="1600">
                <a:latin typeface="Lato"/>
                <a:ea typeface="Lato"/>
                <a:cs typeface="Lato"/>
                <a:sym typeface="Lato"/>
              </a:defRPr>
            </a:lvl6pPr>
            <a:lvl7pPr lvl="6">
              <a:spcBef>
                <a:spcPts val="0"/>
              </a:spcBef>
              <a:spcAft>
                <a:spcPts val="0"/>
              </a:spcAft>
              <a:buClr>
                <a:schemeClr val="dk1"/>
              </a:buClr>
              <a:buSzPts val="1600"/>
              <a:buFont typeface="Lato"/>
              <a:buNone/>
              <a:defRPr sz="1600">
                <a:latin typeface="Lato"/>
                <a:ea typeface="Lato"/>
                <a:cs typeface="Lato"/>
                <a:sym typeface="Lato"/>
              </a:defRPr>
            </a:lvl7pPr>
            <a:lvl8pPr lvl="7">
              <a:spcBef>
                <a:spcPts val="0"/>
              </a:spcBef>
              <a:spcAft>
                <a:spcPts val="0"/>
              </a:spcAft>
              <a:buClr>
                <a:schemeClr val="dk1"/>
              </a:buClr>
              <a:buSzPts val="1600"/>
              <a:buFont typeface="Lato"/>
              <a:buNone/>
              <a:defRPr sz="1600">
                <a:latin typeface="Lato"/>
                <a:ea typeface="Lato"/>
                <a:cs typeface="Lato"/>
                <a:sym typeface="Lato"/>
              </a:defRPr>
            </a:lvl8pPr>
            <a:lvl9pPr lvl="8">
              <a:spcBef>
                <a:spcPts val="0"/>
              </a:spcBef>
              <a:spcAft>
                <a:spcPts val="0"/>
              </a:spcAft>
              <a:buClr>
                <a:schemeClr val="dk1"/>
              </a:buClr>
              <a:buSzPts val="1600"/>
              <a:buFont typeface="Lato"/>
              <a:buNone/>
              <a:defRPr sz="1600">
                <a:latin typeface="Lato"/>
                <a:ea typeface="Lato"/>
                <a:cs typeface="Lato"/>
                <a:sym typeface="Lato"/>
              </a:defRPr>
            </a:lvl9pPr>
          </a:lstStyle>
          <a:p>
            <a:endParaRPr/>
          </a:p>
        </p:txBody>
      </p:sp>
      <p:sp>
        <p:nvSpPr>
          <p:cNvPr id="132" name="Google Shape;132;p22"/>
          <p:cNvSpPr/>
          <p:nvPr/>
        </p:nvSpPr>
        <p:spPr>
          <a:xfrm>
            <a:off x="5586750" y="-10675"/>
            <a:ext cx="2971800" cy="708675"/>
          </a:xfrm>
          <a:custGeom>
            <a:avLst/>
            <a:gdLst/>
            <a:ahLst/>
            <a:cxnLst/>
            <a:rect l="l" t="t" r="r" b="b"/>
            <a:pathLst>
              <a:path w="118872" h="28347" extrusionOk="0">
                <a:moveTo>
                  <a:pt x="0" y="0"/>
                </a:moveTo>
                <a:lnTo>
                  <a:pt x="0" y="28347"/>
                </a:lnTo>
                <a:lnTo>
                  <a:pt x="118872" y="28347"/>
                </a:lnTo>
                <a:lnTo>
                  <a:pt x="118872" y="305"/>
                </a:lnTo>
                <a:close/>
              </a:path>
            </a:pathLst>
          </a:custGeom>
          <a:solidFill>
            <a:schemeClr val="accent4"/>
          </a:solidFill>
          <a:ln>
            <a:noFill/>
          </a:ln>
        </p:spPr>
      </p:sp>
      <p:sp>
        <p:nvSpPr>
          <p:cNvPr id="133" name="Google Shape;133;p22"/>
          <p:cNvSpPr/>
          <p:nvPr/>
        </p:nvSpPr>
        <p:spPr>
          <a:xfrm>
            <a:off x="5590563" y="4762500"/>
            <a:ext cx="2964175" cy="388625"/>
          </a:xfrm>
          <a:custGeom>
            <a:avLst/>
            <a:gdLst/>
            <a:ahLst/>
            <a:cxnLst/>
            <a:rect l="l" t="t" r="r" b="b"/>
            <a:pathLst>
              <a:path w="118567" h="15545" extrusionOk="0">
                <a:moveTo>
                  <a:pt x="0" y="15545"/>
                </a:moveTo>
                <a:lnTo>
                  <a:pt x="118567" y="15545"/>
                </a:lnTo>
                <a:lnTo>
                  <a:pt x="103022" y="0"/>
                </a:lnTo>
                <a:lnTo>
                  <a:pt x="305" y="0"/>
                </a:lnTo>
                <a:close/>
              </a:path>
            </a:pathLst>
          </a:custGeom>
          <a:solidFill>
            <a:schemeClr val="accent6"/>
          </a:solid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hree Storyboards">
  <p:cSld name="BLANK_1_1_1_1_1_1_1_1_1_1_1_1_1_1_1_1_1">
    <p:bg>
      <p:bgPr>
        <a:solidFill>
          <a:schemeClr val="accent5"/>
        </a:solidFill>
        <a:effectLst/>
      </p:bgPr>
    </p:bg>
    <p:spTree>
      <p:nvGrpSpPr>
        <p:cNvPr id="1" name="Shape 134"/>
        <p:cNvGrpSpPr/>
        <p:nvPr/>
      </p:nvGrpSpPr>
      <p:grpSpPr>
        <a:xfrm>
          <a:off x="0" y="0"/>
          <a:ext cx="0" cy="0"/>
          <a:chOff x="0" y="0"/>
          <a:chExt cx="0" cy="0"/>
        </a:xfrm>
      </p:grpSpPr>
      <p:sp>
        <p:nvSpPr>
          <p:cNvPr id="135" name="Google Shape;135;p23"/>
          <p:cNvSpPr/>
          <p:nvPr/>
        </p:nvSpPr>
        <p:spPr>
          <a:xfrm>
            <a:off x="696050" y="619550"/>
            <a:ext cx="8448000" cy="4525200"/>
          </a:xfrm>
          <a:prstGeom prst="rect">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36" name="Google Shape;136;p23"/>
          <p:cNvSpPr/>
          <p:nvPr/>
        </p:nvSpPr>
        <p:spPr>
          <a:xfrm>
            <a:off x="4930700" y="619550"/>
            <a:ext cx="4213200" cy="4525200"/>
          </a:xfrm>
          <a:prstGeom prst="rect">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37" name="Google Shape;137;p23"/>
          <p:cNvSpPr>
            <a:spLocks noGrp="1"/>
          </p:cNvSpPr>
          <p:nvPr>
            <p:ph type="pic" idx="2"/>
          </p:nvPr>
        </p:nvSpPr>
        <p:spPr>
          <a:xfrm flipH="1">
            <a:off x="4930693" y="619550"/>
            <a:ext cx="2100300" cy="1513500"/>
          </a:xfrm>
          <a:prstGeom prst="snip1Rect">
            <a:avLst>
              <a:gd name="adj" fmla="val 0"/>
            </a:avLst>
          </a:prstGeom>
          <a:noFill/>
          <a:ln>
            <a:noFill/>
          </a:ln>
        </p:spPr>
      </p:sp>
      <p:sp>
        <p:nvSpPr>
          <p:cNvPr id="138" name="Google Shape;138;p23"/>
          <p:cNvSpPr txBox="1">
            <a:spLocks noGrp="1"/>
          </p:cNvSpPr>
          <p:nvPr>
            <p:ph type="title"/>
          </p:nvPr>
        </p:nvSpPr>
        <p:spPr>
          <a:xfrm>
            <a:off x="929475" y="914400"/>
            <a:ext cx="3633000" cy="10773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2400"/>
              <a:buNone/>
              <a:defRPr sz="2400"/>
            </a:lvl1pPr>
            <a:lvl2pPr lvl="1">
              <a:lnSpc>
                <a:spcPct val="80000"/>
              </a:lnSpc>
              <a:spcBef>
                <a:spcPts val="0"/>
              </a:spcBef>
              <a:spcAft>
                <a:spcPts val="0"/>
              </a:spcAft>
              <a:buClr>
                <a:schemeClr val="dk1"/>
              </a:buClr>
              <a:buSzPts val="3000"/>
              <a:buNone/>
              <a:defRPr sz="5500">
                <a:latin typeface="Quantico"/>
                <a:ea typeface="Quantico"/>
                <a:cs typeface="Quantico"/>
                <a:sym typeface="Quantico"/>
              </a:defRPr>
            </a:lvl2pPr>
            <a:lvl3pPr lvl="2">
              <a:lnSpc>
                <a:spcPct val="80000"/>
              </a:lnSpc>
              <a:spcBef>
                <a:spcPts val="0"/>
              </a:spcBef>
              <a:spcAft>
                <a:spcPts val="0"/>
              </a:spcAft>
              <a:buClr>
                <a:schemeClr val="dk1"/>
              </a:buClr>
              <a:buSzPts val="3000"/>
              <a:buNone/>
              <a:defRPr sz="5500">
                <a:latin typeface="Quantico"/>
                <a:ea typeface="Quantico"/>
                <a:cs typeface="Quantico"/>
                <a:sym typeface="Quantico"/>
              </a:defRPr>
            </a:lvl3pPr>
            <a:lvl4pPr lvl="3">
              <a:lnSpc>
                <a:spcPct val="80000"/>
              </a:lnSpc>
              <a:spcBef>
                <a:spcPts val="0"/>
              </a:spcBef>
              <a:spcAft>
                <a:spcPts val="0"/>
              </a:spcAft>
              <a:buClr>
                <a:schemeClr val="dk1"/>
              </a:buClr>
              <a:buSzPts val="3000"/>
              <a:buNone/>
              <a:defRPr sz="5500">
                <a:latin typeface="Quantico"/>
                <a:ea typeface="Quantico"/>
                <a:cs typeface="Quantico"/>
                <a:sym typeface="Quantico"/>
              </a:defRPr>
            </a:lvl4pPr>
            <a:lvl5pPr lvl="4">
              <a:lnSpc>
                <a:spcPct val="80000"/>
              </a:lnSpc>
              <a:spcBef>
                <a:spcPts val="0"/>
              </a:spcBef>
              <a:spcAft>
                <a:spcPts val="0"/>
              </a:spcAft>
              <a:buClr>
                <a:schemeClr val="dk1"/>
              </a:buClr>
              <a:buSzPts val="3000"/>
              <a:buNone/>
              <a:defRPr sz="5500">
                <a:latin typeface="Quantico"/>
                <a:ea typeface="Quantico"/>
                <a:cs typeface="Quantico"/>
                <a:sym typeface="Quantico"/>
              </a:defRPr>
            </a:lvl5pPr>
            <a:lvl6pPr lvl="5">
              <a:lnSpc>
                <a:spcPct val="80000"/>
              </a:lnSpc>
              <a:spcBef>
                <a:spcPts val="0"/>
              </a:spcBef>
              <a:spcAft>
                <a:spcPts val="0"/>
              </a:spcAft>
              <a:buClr>
                <a:schemeClr val="dk1"/>
              </a:buClr>
              <a:buSzPts val="3000"/>
              <a:buNone/>
              <a:defRPr sz="5500">
                <a:latin typeface="Quantico"/>
                <a:ea typeface="Quantico"/>
                <a:cs typeface="Quantico"/>
                <a:sym typeface="Quantico"/>
              </a:defRPr>
            </a:lvl6pPr>
            <a:lvl7pPr lvl="6">
              <a:lnSpc>
                <a:spcPct val="80000"/>
              </a:lnSpc>
              <a:spcBef>
                <a:spcPts val="0"/>
              </a:spcBef>
              <a:spcAft>
                <a:spcPts val="0"/>
              </a:spcAft>
              <a:buClr>
                <a:schemeClr val="dk1"/>
              </a:buClr>
              <a:buSzPts val="3000"/>
              <a:buNone/>
              <a:defRPr sz="5500">
                <a:latin typeface="Quantico"/>
                <a:ea typeface="Quantico"/>
                <a:cs typeface="Quantico"/>
                <a:sym typeface="Quantico"/>
              </a:defRPr>
            </a:lvl7pPr>
            <a:lvl8pPr lvl="7">
              <a:lnSpc>
                <a:spcPct val="80000"/>
              </a:lnSpc>
              <a:spcBef>
                <a:spcPts val="0"/>
              </a:spcBef>
              <a:spcAft>
                <a:spcPts val="0"/>
              </a:spcAft>
              <a:buClr>
                <a:schemeClr val="dk1"/>
              </a:buClr>
              <a:buSzPts val="3000"/>
              <a:buNone/>
              <a:defRPr sz="5500">
                <a:latin typeface="Quantico"/>
                <a:ea typeface="Quantico"/>
                <a:cs typeface="Quantico"/>
                <a:sym typeface="Quantico"/>
              </a:defRPr>
            </a:lvl8pPr>
            <a:lvl9pPr lvl="8">
              <a:lnSpc>
                <a:spcPct val="80000"/>
              </a:lnSpc>
              <a:spcBef>
                <a:spcPts val="0"/>
              </a:spcBef>
              <a:spcAft>
                <a:spcPts val="0"/>
              </a:spcAft>
              <a:buClr>
                <a:schemeClr val="dk1"/>
              </a:buClr>
              <a:buSzPts val="3000"/>
              <a:buNone/>
              <a:defRPr sz="5500">
                <a:latin typeface="Quantico"/>
                <a:ea typeface="Quantico"/>
                <a:cs typeface="Quantico"/>
                <a:sym typeface="Quantico"/>
              </a:defRPr>
            </a:lvl9pPr>
          </a:lstStyle>
          <a:p>
            <a:endParaRPr/>
          </a:p>
        </p:txBody>
      </p:sp>
      <p:sp>
        <p:nvSpPr>
          <p:cNvPr id="139" name="Google Shape;139;p23"/>
          <p:cNvSpPr>
            <a:spLocks noGrp="1"/>
          </p:cNvSpPr>
          <p:nvPr>
            <p:ph type="pic" idx="3"/>
          </p:nvPr>
        </p:nvSpPr>
        <p:spPr>
          <a:xfrm flipH="1">
            <a:off x="696043" y="2125400"/>
            <a:ext cx="2129100" cy="1513500"/>
          </a:xfrm>
          <a:prstGeom prst="snip1Rect">
            <a:avLst>
              <a:gd name="adj" fmla="val 0"/>
            </a:avLst>
          </a:prstGeom>
          <a:noFill/>
          <a:ln>
            <a:noFill/>
          </a:ln>
        </p:spPr>
      </p:sp>
      <p:sp>
        <p:nvSpPr>
          <p:cNvPr id="140" name="Google Shape;140;p23"/>
          <p:cNvSpPr>
            <a:spLocks noGrp="1"/>
          </p:cNvSpPr>
          <p:nvPr>
            <p:ph type="pic" idx="4"/>
          </p:nvPr>
        </p:nvSpPr>
        <p:spPr>
          <a:xfrm flipH="1">
            <a:off x="4930693" y="3635300"/>
            <a:ext cx="2100300" cy="1513500"/>
          </a:xfrm>
          <a:prstGeom prst="snip1Rect">
            <a:avLst>
              <a:gd name="adj" fmla="val 0"/>
            </a:avLst>
          </a:prstGeom>
          <a:noFill/>
          <a:ln>
            <a:noFill/>
          </a:ln>
        </p:spPr>
      </p:sp>
      <p:sp>
        <p:nvSpPr>
          <p:cNvPr id="141" name="Google Shape;141;p23"/>
          <p:cNvSpPr txBox="1">
            <a:spLocks noGrp="1"/>
          </p:cNvSpPr>
          <p:nvPr>
            <p:ph type="title" idx="5"/>
          </p:nvPr>
        </p:nvSpPr>
        <p:spPr>
          <a:xfrm>
            <a:off x="7243093" y="851546"/>
            <a:ext cx="1696500" cy="269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sz="1200" b="1">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sz="1200" b="1">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sz="1200" b="1">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sz="1200" b="1">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sz="1200" b="1">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sz="1200" b="1">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sz="1200" b="1">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sz="1200" b="1">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sz="1200" b="1">
                <a:latin typeface="Lato"/>
                <a:ea typeface="Lato"/>
                <a:cs typeface="Lato"/>
                <a:sym typeface="Lato"/>
              </a:defRPr>
            </a:lvl9pPr>
          </a:lstStyle>
          <a:p>
            <a:endParaRPr/>
          </a:p>
        </p:txBody>
      </p:sp>
      <p:sp>
        <p:nvSpPr>
          <p:cNvPr id="142" name="Google Shape;142;p23"/>
          <p:cNvSpPr txBox="1">
            <a:spLocks noGrp="1"/>
          </p:cNvSpPr>
          <p:nvPr>
            <p:ph type="title" idx="6"/>
          </p:nvPr>
        </p:nvSpPr>
        <p:spPr>
          <a:xfrm>
            <a:off x="3257860" y="2361757"/>
            <a:ext cx="1696500" cy="269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sz="1200" b="1">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sz="1200" b="1">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sz="1200" b="1">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sz="1200" b="1">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sz="1200" b="1">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sz="1200" b="1">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sz="1200" b="1">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sz="1200" b="1">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sz="1200" b="1">
                <a:latin typeface="Lato"/>
                <a:ea typeface="Lato"/>
                <a:cs typeface="Lato"/>
                <a:sym typeface="Lato"/>
              </a:defRPr>
            </a:lvl9pPr>
          </a:lstStyle>
          <a:p>
            <a:endParaRPr/>
          </a:p>
        </p:txBody>
      </p:sp>
      <p:sp>
        <p:nvSpPr>
          <p:cNvPr id="143" name="Google Shape;143;p23"/>
          <p:cNvSpPr txBox="1">
            <a:spLocks noGrp="1"/>
          </p:cNvSpPr>
          <p:nvPr>
            <p:ph type="title" idx="7"/>
          </p:nvPr>
        </p:nvSpPr>
        <p:spPr>
          <a:xfrm>
            <a:off x="7229582" y="3878226"/>
            <a:ext cx="1696500" cy="269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sz="1200" b="1">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sz="1200" b="1">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sz="1200" b="1">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sz="1200" b="1">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sz="1200" b="1">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sz="1200" b="1">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sz="1200" b="1">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sz="1200" b="1">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sz="1200" b="1">
                <a:latin typeface="Lato"/>
                <a:ea typeface="Lato"/>
                <a:cs typeface="Lato"/>
                <a:sym typeface="Lato"/>
              </a:defRPr>
            </a:lvl9pPr>
          </a:lstStyle>
          <a:p>
            <a:endParaRPr/>
          </a:p>
        </p:txBody>
      </p:sp>
      <p:sp>
        <p:nvSpPr>
          <p:cNvPr id="144" name="Google Shape;144;p23"/>
          <p:cNvSpPr txBox="1">
            <a:spLocks noGrp="1"/>
          </p:cNvSpPr>
          <p:nvPr>
            <p:ph type="body" idx="1"/>
          </p:nvPr>
        </p:nvSpPr>
        <p:spPr>
          <a:xfrm>
            <a:off x="3257120" y="2663823"/>
            <a:ext cx="1578900" cy="830100"/>
          </a:xfrm>
          <a:prstGeom prst="rect">
            <a:avLst/>
          </a:prstGeom>
        </p:spPr>
        <p:txBody>
          <a:bodyPr spcFirstLastPara="1" wrap="square" lIns="0" tIns="0" rIns="91425" bIns="0" anchor="t" anchorCtr="0">
            <a:noAutofit/>
          </a:bodyPr>
          <a:lstStyle>
            <a:lvl1pPr marL="457200" lvl="0" indent="-292100">
              <a:lnSpc>
                <a:spcPct val="115000"/>
              </a:lnSpc>
              <a:spcBef>
                <a:spcPts val="0"/>
              </a:spcBef>
              <a:spcAft>
                <a:spcPts val="0"/>
              </a:spcAft>
              <a:buClr>
                <a:schemeClr val="dk1"/>
              </a:buClr>
              <a:buSzPts val="1000"/>
              <a:buChar char="●"/>
              <a:defRPr>
                <a:solidFill>
                  <a:schemeClr val="dk1"/>
                </a:solidFill>
              </a:defRPr>
            </a:lvl1pPr>
            <a:lvl2pPr marL="914400" lvl="1" indent="-292100">
              <a:lnSpc>
                <a:spcPct val="115000"/>
              </a:lnSpc>
              <a:spcBef>
                <a:spcPts val="1000"/>
              </a:spcBef>
              <a:spcAft>
                <a:spcPts val="0"/>
              </a:spcAft>
              <a:buClr>
                <a:schemeClr val="dk1"/>
              </a:buClr>
              <a:buSzPts val="1000"/>
              <a:buChar char="○"/>
              <a:defRPr>
                <a:solidFill>
                  <a:schemeClr val="dk1"/>
                </a:solidFill>
              </a:defRPr>
            </a:lvl2pPr>
            <a:lvl3pPr marL="1371600" lvl="2" indent="-292100">
              <a:lnSpc>
                <a:spcPct val="115000"/>
              </a:lnSpc>
              <a:spcBef>
                <a:spcPts val="1000"/>
              </a:spcBef>
              <a:spcAft>
                <a:spcPts val="0"/>
              </a:spcAft>
              <a:buClr>
                <a:schemeClr val="dk1"/>
              </a:buClr>
              <a:buSzPts val="1000"/>
              <a:buChar char="■"/>
              <a:defRPr>
                <a:solidFill>
                  <a:schemeClr val="dk1"/>
                </a:solidFill>
              </a:defRPr>
            </a:lvl3pPr>
            <a:lvl4pPr marL="1828800" lvl="3" indent="-292100">
              <a:lnSpc>
                <a:spcPct val="115000"/>
              </a:lnSpc>
              <a:spcBef>
                <a:spcPts val="1000"/>
              </a:spcBef>
              <a:spcAft>
                <a:spcPts val="0"/>
              </a:spcAft>
              <a:buClr>
                <a:schemeClr val="dk1"/>
              </a:buClr>
              <a:buSzPts val="1000"/>
              <a:buChar char="●"/>
              <a:defRPr>
                <a:solidFill>
                  <a:schemeClr val="dk1"/>
                </a:solidFill>
              </a:defRPr>
            </a:lvl4pPr>
            <a:lvl5pPr marL="2286000" lvl="4" indent="-292100">
              <a:lnSpc>
                <a:spcPct val="115000"/>
              </a:lnSpc>
              <a:spcBef>
                <a:spcPts val="1000"/>
              </a:spcBef>
              <a:spcAft>
                <a:spcPts val="0"/>
              </a:spcAft>
              <a:buClr>
                <a:schemeClr val="dk1"/>
              </a:buClr>
              <a:buSzPts val="1000"/>
              <a:buChar char="○"/>
              <a:defRPr>
                <a:solidFill>
                  <a:schemeClr val="dk1"/>
                </a:solidFill>
              </a:defRPr>
            </a:lvl5pPr>
            <a:lvl6pPr marL="2743200" lvl="5" indent="-292100">
              <a:lnSpc>
                <a:spcPct val="115000"/>
              </a:lnSpc>
              <a:spcBef>
                <a:spcPts val="1000"/>
              </a:spcBef>
              <a:spcAft>
                <a:spcPts val="0"/>
              </a:spcAft>
              <a:buClr>
                <a:schemeClr val="dk1"/>
              </a:buClr>
              <a:buSzPts val="1000"/>
              <a:buChar char="■"/>
              <a:defRPr>
                <a:solidFill>
                  <a:schemeClr val="dk1"/>
                </a:solidFill>
              </a:defRPr>
            </a:lvl6pPr>
            <a:lvl7pPr marL="3200400" lvl="6" indent="-292100">
              <a:lnSpc>
                <a:spcPct val="115000"/>
              </a:lnSpc>
              <a:spcBef>
                <a:spcPts val="1000"/>
              </a:spcBef>
              <a:spcAft>
                <a:spcPts val="0"/>
              </a:spcAft>
              <a:buClr>
                <a:schemeClr val="dk1"/>
              </a:buClr>
              <a:buSzPts val="1000"/>
              <a:buChar char="●"/>
              <a:defRPr>
                <a:solidFill>
                  <a:schemeClr val="dk1"/>
                </a:solidFill>
              </a:defRPr>
            </a:lvl7pPr>
            <a:lvl8pPr marL="3657600" lvl="7" indent="-292100">
              <a:lnSpc>
                <a:spcPct val="115000"/>
              </a:lnSpc>
              <a:spcBef>
                <a:spcPts val="1000"/>
              </a:spcBef>
              <a:spcAft>
                <a:spcPts val="0"/>
              </a:spcAft>
              <a:buClr>
                <a:schemeClr val="dk1"/>
              </a:buClr>
              <a:buSzPts val="1000"/>
              <a:buChar char="○"/>
              <a:defRPr>
                <a:solidFill>
                  <a:schemeClr val="dk1"/>
                </a:solidFill>
              </a:defRPr>
            </a:lvl8pPr>
            <a:lvl9pPr marL="4114800" lvl="8" indent="-292100">
              <a:lnSpc>
                <a:spcPct val="115000"/>
              </a:lnSpc>
              <a:spcBef>
                <a:spcPts val="1000"/>
              </a:spcBef>
              <a:spcAft>
                <a:spcPts val="1000"/>
              </a:spcAft>
              <a:buClr>
                <a:schemeClr val="dk1"/>
              </a:buClr>
              <a:buSzPts val="1000"/>
              <a:buChar char="■"/>
              <a:defRPr>
                <a:solidFill>
                  <a:schemeClr val="dk1"/>
                </a:solidFill>
              </a:defRPr>
            </a:lvl9pPr>
          </a:lstStyle>
          <a:p>
            <a:endParaRPr/>
          </a:p>
        </p:txBody>
      </p:sp>
      <p:sp>
        <p:nvSpPr>
          <p:cNvPr id="145" name="Google Shape;145;p23"/>
          <p:cNvSpPr txBox="1">
            <a:spLocks noGrp="1"/>
          </p:cNvSpPr>
          <p:nvPr>
            <p:ph type="body" idx="8"/>
          </p:nvPr>
        </p:nvSpPr>
        <p:spPr>
          <a:xfrm>
            <a:off x="7237317" y="4178575"/>
            <a:ext cx="1784400" cy="830100"/>
          </a:xfrm>
          <a:prstGeom prst="rect">
            <a:avLst/>
          </a:prstGeom>
        </p:spPr>
        <p:txBody>
          <a:bodyPr spcFirstLastPara="1" wrap="square" lIns="0" tIns="0" rIns="91425" bIns="0" anchor="t" anchorCtr="0">
            <a:noAutofit/>
          </a:bodyPr>
          <a:lstStyle>
            <a:lvl1pPr marL="457200" lvl="0" indent="-292100">
              <a:lnSpc>
                <a:spcPct val="115000"/>
              </a:lnSpc>
              <a:spcBef>
                <a:spcPts val="0"/>
              </a:spcBef>
              <a:spcAft>
                <a:spcPts val="0"/>
              </a:spcAft>
              <a:buClr>
                <a:schemeClr val="dk1"/>
              </a:buClr>
              <a:buSzPts val="1000"/>
              <a:buChar char="●"/>
              <a:defRPr>
                <a:solidFill>
                  <a:schemeClr val="dk1"/>
                </a:solidFill>
              </a:defRPr>
            </a:lvl1pPr>
            <a:lvl2pPr marL="914400" lvl="1" indent="-292100">
              <a:lnSpc>
                <a:spcPct val="115000"/>
              </a:lnSpc>
              <a:spcBef>
                <a:spcPts val="1000"/>
              </a:spcBef>
              <a:spcAft>
                <a:spcPts val="0"/>
              </a:spcAft>
              <a:buClr>
                <a:schemeClr val="dk1"/>
              </a:buClr>
              <a:buSzPts val="1000"/>
              <a:buChar char="○"/>
              <a:defRPr>
                <a:solidFill>
                  <a:schemeClr val="dk1"/>
                </a:solidFill>
              </a:defRPr>
            </a:lvl2pPr>
            <a:lvl3pPr marL="1371600" lvl="2" indent="-292100">
              <a:lnSpc>
                <a:spcPct val="115000"/>
              </a:lnSpc>
              <a:spcBef>
                <a:spcPts val="1000"/>
              </a:spcBef>
              <a:spcAft>
                <a:spcPts val="0"/>
              </a:spcAft>
              <a:buClr>
                <a:schemeClr val="dk1"/>
              </a:buClr>
              <a:buSzPts val="1000"/>
              <a:buChar char="■"/>
              <a:defRPr>
                <a:solidFill>
                  <a:schemeClr val="dk1"/>
                </a:solidFill>
              </a:defRPr>
            </a:lvl3pPr>
            <a:lvl4pPr marL="1828800" lvl="3" indent="-292100">
              <a:lnSpc>
                <a:spcPct val="115000"/>
              </a:lnSpc>
              <a:spcBef>
                <a:spcPts val="1000"/>
              </a:spcBef>
              <a:spcAft>
                <a:spcPts val="0"/>
              </a:spcAft>
              <a:buClr>
                <a:schemeClr val="dk1"/>
              </a:buClr>
              <a:buSzPts val="1000"/>
              <a:buChar char="●"/>
              <a:defRPr>
                <a:solidFill>
                  <a:schemeClr val="dk1"/>
                </a:solidFill>
              </a:defRPr>
            </a:lvl4pPr>
            <a:lvl5pPr marL="2286000" lvl="4" indent="-292100">
              <a:lnSpc>
                <a:spcPct val="115000"/>
              </a:lnSpc>
              <a:spcBef>
                <a:spcPts val="1000"/>
              </a:spcBef>
              <a:spcAft>
                <a:spcPts val="0"/>
              </a:spcAft>
              <a:buClr>
                <a:schemeClr val="dk1"/>
              </a:buClr>
              <a:buSzPts val="1000"/>
              <a:buChar char="○"/>
              <a:defRPr>
                <a:solidFill>
                  <a:schemeClr val="dk1"/>
                </a:solidFill>
              </a:defRPr>
            </a:lvl5pPr>
            <a:lvl6pPr marL="2743200" lvl="5" indent="-292100">
              <a:lnSpc>
                <a:spcPct val="115000"/>
              </a:lnSpc>
              <a:spcBef>
                <a:spcPts val="1000"/>
              </a:spcBef>
              <a:spcAft>
                <a:spcPts val="0"/>
              </a:spcAft>
              <a:buClr>
                <a:schemeClr val="dk1"/>
              </a:buClr>
              <a:buSzPts val="1000"/>
              <a:buChar char="■"/>
              <a:defRPr>
                <a:solidFill>
                  <a:schemeClr val="dk1"/>
                </a:solidFill>
              </a:defRPr>
            </a:lvl6pPr>
            <a:lvl7pPr marL="3200400" lvl="6" indent="-292100">
              <a:lnSpc>
                <a:spcPct val="115000"/>
              </a:lnSpc>
              <a:spcBef>
                <a:spcPts val="1000"/>
              </a:spcBef>
              <a:spcAft>
                <a:spcPts val="0"/>
              </a:spcAft>
              <a:buClr>
                <a:schemeClr val="dk1"/>
              </a:buClr>
              <a:buSzPts val="1000"/>
              <a:buChar char="●"/>
              <a:defRPr>
                <a:solidFill>
                  <a:schemeClr val="dk1"/>
                </a:solidFill>
              </a:defRPr>
            </a:lvl7pPr>
            <a:lvl8pPr marL="3657600" lvl="7" indent="-292100">
              <a:lnSpc>
                <a:spcPct val="115000"/>
              </a:lnSpc>
              <a:spcBef>
                <a:spcPts val="1000"/>
              </a:spcBef>
              <a:spcAft>
                <a:spcPts val="0"/>
              </a:spcAft>
              <a:buClr>
                <a:schemeClr val="dk1"/>
              </a:buClr>
              <a:buSzPts val="1000"/>
              <a:buChar char="○"/>
              <a:defRPr>
                <a:solidFill>
                  <a:schemeClr val="dk1"/>
                </a:solidFill>
              </a:defRPr>
            </a:lvl8pPr>
            <a:lvl9pPr marL="4114800" lvl="8" indent="-292100">
              <a:lnSpc>
                <a:spcPct val="115000"/>
              </a:lnSpc>
              <a:spcBef>
                <a:spcPts val="1000"/>
              </a:spcBef>
              <a:spcAft>
                <a:spcPts val="1000"/>
              </a:spcAft>
              <a:buClr>
                <a:schemeClr val="dk1"/>
              </a:buClr>
              <a:buSzPts val="1000"/>
              <a:buChar char="■"/>
              <a:defRPr>
                <a:solidFill>
                  <a:schemeClr val="dk1"/>
                </a:solidFill>
              </a:defRPr>
            </a:lvl9pPr>
          </a:lstStyle>
          <a:p>
            <a:endParaRPr/>
          </a:p>
        </p:txBody>
      </p:sp>
      <p:sp>
        <p:nvSpPr>
          <p:cNvPr id="146" name="Google Shape;146;p23"/>
          <p:cNvSpPr txBox="1">
            <a:spLocks noGrp="1"/>
          </p:cNvSpPr>
          <p:nvPr>
            <p:ph type="body" idx="9"/>
          </p:nvPr>
        </p:nvSpPr>
        <p:spPr>
          <a:xfrm>
            <a:off x="7246218" y="1157300"/>
            <a:ext cx="1680000" cy="830100"/>
          </a:xfrm>
          <a:prstGeom prst="rect">
            <a:avLst/>
          </a:prstGeom>
        </p:spPr>
        <p:txBody>
          <a:bodyPr spcFirstLastPara="1" wrap="square" lIns="0" tIns="0" rIns="91425" bIns="0" anchor="t" anchorCtr="0">
            <a:noAutofit/>
          </a:bodyPr>
          <a:lstStyle>
            <a:lvl1pPr marL="457200" lvl="0" indent="-292100">
              <a:lnSpc>
                <a:spcPct val="115000"/>
              </a:lnSpc>
              <a:spcBef>
                <a:spcPts val="0"/>
              </a:spcBef>
              <a:spcAft>
                <a:spcPts val="0"/>
              </a:spcAft>
              <a:buClr>
                <a:schemeClr val="dk1"/>
              </a:buClr>
              <a:buSzPts val="1000"/>
              <a:buChar char="●"/>
              <a:defRPr>
                <a:solidFill>
                  <a:schemeClr val="dk1"/>
                </a:solidFill>
              </a:defRPr>
            </a:lvl1pPr>
            <a:lvl2pPr marL="914400" lvl="1" indent="-292100">
              <a:lnSpc>
                <a:spcPct val="115000"/>
              </a:lnSpc>
              <a:spcBef>
                <a:spcPts val="1000"/>
              </a:spcBef>
              <a:spcAft>
                <a:spcPts val="0"/>
              </a:spcAft>
              <a:buClr>
                <a:schemeClr val="dk1"/>
              </a:buClr>
              <a:buSzPts val="1000"/>
              <a:buChar char="○"/>
              <a:defRPr>
                <a:solidFill>
                  <a:schemeClr val="dk1"/>
                </a:solidFill>
              </a:defRPr>
            </a:lvl2pPr>
            <a:lvl3pPr marL="1371600" lvl="2" indent="-292100">
              <a:lnSpc>
                <a:spcPct val="115000"/>
              </a:lnSpc>
              <a:spcBef>
                <a:spcPts val="1000"/>
              </a:spcBef>
              <a:spcAft>
                <a:spcPts val="0"/>
              </a:spcAft>
              <a:buClr>
                <a:schemeClr val="dk1"/>
              </a:buClr>
              <a:buSzPts val="1000"/>
              <a:buChar char="■"/>
              <a:defRPr>
                <a:solidFill>
                  <a:schemeClr val="dk1"/>
                </a:solidFill>
              </a:defRPr>
            </a:lvl3pPr>
            <a:lvl4pPr marL="1828800" lvl="3" indent="-292100">
              <a:lnSpc>
                <a:spcPct val="115000"/>
              </a:lnSpc>
              <a:spcBef>
                <a:spcPts val="1000"/>
              </a:spcBef>
              <a:spcAft>
                <a:spcPts val="0"/>
              </a:spcAft>
              <a:buClr>
                <a:schemeClr val="dk1"/>
              </a:buClr>
              <a:buSzPts val="1000"/>
              <a:buChar char="●"/>
              <a:defRPr>
                <a:solidFill>
                  <a:schemeClr val="dk1"/>
                </a:solidFill>
              </a:defRPr>
            </a:lvl4pPr>
            <a:lvl5pPr marL="2286000" lvl="4" indent="-292100">
              <a:lnSpc>
                <a:spcPct val="115000"/>
              </a:lnSpc>
              <a:spcBef>
                <a:spcPts val="1000"/>
              </a:spcBef>
              <a:spcAft>
                <a:spcPts val="0"/>
              </a:spcAft>
              <a:buClr>
                <a:schemeClr val="dk1"/>
              </a:buClr>
              <a:buSzPts val="1000"/>
              <a:buChar char="○"/>
              <a:defRPr>
                <a:solidFill>
                  <a:schemeClr val="dk1"/>
                </a:solidFill>
              </a:defRPr>
            </a:lvl5pPr>
            <a:lvl6pPr marL="2743200" lvl="5" indent="-292100">
              <a:lnSpc>
                <a:spcPct val="115000"/>
              </a:lnSpc>
              <a:spcBef>
                <a:spcPts val="1000"/>
              </a:spcBef>
              <a:spcAft>
                <a:spcPts val="0"/>
              </a:spcAft>
              <a:buClr>
                <a:schemeClr val="dk1"/>
              </a:buClr>
              <a:buSzPts val="1000"/>
              <a:buChar char="■"/>
              <a:defRPr>
                <a:solidFill>
                  <a:schemeClr val="dk1"/>
                </a:solidFill>
              </a:defRPr>
            </a:lvl6pPr>
            <a:lvl7pPr marL="3200400" lvl="6" indent="-292100">
              <a:lnSpc>
                <a:spcPct val="115000"/>
              </a:lnSpc>
              <a:spcBef>
                <a:spcPts val="1000"/>
              </a:spcBef>
              <a:spcAft>
                <a:spcPts val="0"/>
              </a:spcAft>
              <a:buClr>
                <a:schemeClr val="dk1"/>
              </a:buClr>
              <a:buSzPts val="1000"/>
              <a:buChar char="●"/>
              <a:defRPr>
                <a:solidFill>
                  <a:schemeClr val="dk1"/>
                </a:solidFill>
              </a:defRPr>
            </a:lvl7pPr>
            <a:lvl8pPr marL="3657600" lvl="7" indent="-292100">
              <a:lnSpc>
                <a:spcPct val="115000"/>
              </a:lnSpc>
              <a:spcBef>
                <a:spcPts val="1000"/>
              </a:spcBef>
              <a:spcAft>
                <a:spcPts val="0"/>
              </a:spcAft>
              <a:buClr>
                <a:schemeClr val="dk1"/>
              </a:buClr>
              <a:buSzPts val="1000"/>
              <a:buChar char="○"/>
              <a:defRPr>
                <a:solidFill>
                  <a:schemeClr val="dk1"/>
                </a:solidFill>
              </a:defRPr>
            </a:lvl8pPr>
            <a:lvl9pPr marL="4114800" lvl="8" indent="-292100">
              <a:lnSpc>
                <a:spcPct val="115000"/>
              </a:lnSpc>
              <a:spcBef>
                <a:spcPts val="1000"/>
              </a:spcBef>
              <a:spcAft>
                <a:spcPts val="1000"/>
              </a:spcAft>
              <a:buClr>
                <a:schemeClr val="dk1"/>
              </a:buClr>
              <a:buSzPts val="1000"/>
              <a:buChar char="■"/>
              <a:defRPr>
                <a:solidFill>
                  <a:schemeClr val="dk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 Alt 4">
  <p:cSld name="CUSTOM_15">
    <p:bg>
      <p:bgPr>
        <a:solidFill>
          <a:schemeClr val="lt1"/>
        </a:solidFill>
        <a:effectLst/>
      </p:bgPr>
    </p:bg>
    <p:spTree>
      <p:nvGrpSpPr>
        <p:cNvPr id="1" name="Shape 147"/>
        <p:cNvGrpSpPr/>
        <p:nvPr/>
      </p:nvGrpSpPr>
      <p:grpSpPr>
        <a:xfrm>
          <a:off x="0" y="0"/>
          <a:ext cx="0" cy="0"/>
          <a:chOff x="0" y="0"/>
          <a:chExt cx="0" cy="0"/>
        </a:xfrm>
      </p:grpSpPr>
      <p:pic>
        <p:nvPicPr>
          <p:cNvPr id="148" name="Google Shape;148;p24"/>
          <p:cNvPicPr preferRelativeResize="0"/>
          <p:nvPr/>
        </p:nvPicPr>
        <p:blipFill rotWithShape="1">
          <a:blip r:embed="rId2">
            <a:alphaModFix amt="10000"/>
          </a:blip>
          <a:srcRect l="789" r="12432"/>
          <a:stretch/>
        </p:blipFill>
        <p:spPr>
          <a:xfrm>
            <a:off x="0" y="-125"/>
            <a:ext cx="6696900" cy="5143500"/>
          </a:xfrm>
          <a:prstGeom prst="snip1Rect">
            <a:avLst>
              <a:gd name="adj" fmla="val 16667"/>
            </a:avLst>
          </a:prstGeom>
          <a:noFill/>
          <a:ln>
            <a:noFill/>
          </a:ln>
        </p:spPr>
      </p:pic>
      <p:sp>
        <p:nvSpPr>
          <p:cNvPr id="149" name="Google Shape;149;p24"/>
          <p:cNvSpPr txBox="1">
            <a:spLocks noGrp="1"/>
          </p:cNvSpPr>
          <p:nvPr>
            <p:ph type="title"/>
          </p:nvPr>
        </p:nvSpPr>
        <p:spPr>
          <a:xfrm>
            <a:off x="705550" y="3934350"/>
            <a:ext cx="2247900" cy="923400"/>
          </a:xfrm>
          <a:prstGeom prst="rect">
            <a:avLst/>
          </a:prstGeom>
        </p:spPr>
        <p:txBody>
          <a:bodyPr spcFirstLastPara="1" wrap="square" lIns="0" tIns="0" rIns="0" bIns="0" anchor="t" anchorCtr="0">
            <a:noAutofit/>
          </a:bodyPr>
          <a:lstStyle>
            <a:lvl1pPr lvl="0">
              <a:spcBef>
                <a:spcPts val="0"/>
              </a:spcBef>
              <a:spcAft>
                <a:spcPts val="0"/>
              </a:spcAft>
              <a:buClr>
                <a:schemeClr val="accent6"/>
              </a:buClr>
              <a:buSzPts val="14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a:endParaRPr/>
          </a:p>
        </p:txBody>
      </p:sp>
      <p:sp>
        <p:nvSpPr>
          <p:cNvPr id="150" name="Google Shape;150;p24"/>
          <p:cNvSpPr txBox="1">
            <a:spLocks noGrp="1"/>
          </p:cNvSpPr>
          <p:nvPr>
            <p:ph type="title" idx="2"/>
          </p:nvPr>
        </p:nvSpPr>
        <p:spPr>
          <a:xfrm>
            <a:off x="705550" y="2635250"/>
            <a:ext cx="2247900" cy="923400"/>
          </a:xfrm>
          <a:prstGeom prst="rect">
            <a:avLst/>
          </a:prstGeom>
        </p:spPr>
        <p:txBody>
          <a:bodyPr spcFirstLastPara="1" wrap="square" lIns="0" tIns="0" rIns="0" bIns="0" anchor="t" anchorCtr="0">
            <a:noAutofit/>
          </a:bodyPr>
          <a:lstStyle>
            <a:lvl1pPr lvl="0">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a:endParaRPr/>
          </a:p>
        </p:txBody>
      </p:sp>
      <p:sp>
        <p:nvSpPr>
          <p:cNvPr id="151" name="Google Shape;151;p24"/>
          <p:cNvSpPr txBox="1">
            <a:spLocks noGrp="1"/>
          </p:cNvSpPr>
          <p:nvPr>
            <p:ph type="title" idx="3"/>
          </p:nvPr>
        </p:nvSpPr>
        <p:spPr>
          <a:xfrm>
            <a:off x="3461750" y="3934350"/>
            <a:ext cx="2247900" cy="923400"/>
          </a:xfrm>
          <a:prstGeom prst="rect">
            <a:avLst/>
          </a:prstGeom>
        </p:spPr>
        <p:txBody>
          <a:bodyPr spcFirstLastPara="1" wrap="square" lIns="0" tIns="0" rIns="0" bIns="0" anchor="t" anchorCtr="0">
            <a:noAutofit/>
          </a:bodyPr>
          <a:lstStyle>
            <a:lvl1pPr lvl="0">
              <a:spcBef>
                <a:spcPts val="0"/>
              </a:spcBef>
              <a:spcAft>
                <a:spcPts val="0"/>
              </a:spcAft>
              <a:buClr>
                <a:schemeClr val="accent6"/>
              </a:buClr>
              <a:buSzPts val="14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a:endParaRPr/>
          </a:p>
        </p:txBody>
      </p:sp>
      <p:sp>
        <p:nvSpPr>
          <p:cNvPr id="152" name="Google Shape;152;p24"/>
          <p:cNvSpPr txBox="1">
            <a:spLocks noGrp="1"/>
          </p:cNvSpPr>
          <p:nvPr>
            <p:ph type="title" idx="4"/>
          </p:nvPr>
        </p:nvSpPr>
        <p:spPr>
          <a:xfrm>
            <a:off x="3461750" y="2635250"/>
            <a:ext cx="2247900" cy="923400"/>
          </a:xfrm>
          <a:prstGeom prst="rect">
            <a:avLst/>
          </a:prstGeom>
        </p:spPr>
        <p:txBody>
          <a:bodyPr spcFirstLastPara="1" wrap="square" lIns="0" tIns="0" rIns="0" bIns="0" anchor="t" anchorCtr="0">
            <a:noAutofit/>
          </a:bodyPr>
          <a:lstStyle>
            <a:lvl1pPr lvl="0">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a:endParaRPr/>
          </a:p>
        </p:txBody>
      </p:sp>
      <p:sp>
        <p:nvSpPr>
          <p:cNvPr id="153" name="Google Shape;153;p24"/>
          <p:cNvSpPr txBox="1">
            <a:spLocks noGrp="1"/>
          </p:cNvSpPr>
          <p:nvPr>
            <p:ph type="title" idx="5"/>
          </p:nvPr>
        </p:nvSpPr>
        <p:spPr>
          <a:xfrm>
            <a:off x="6219150" y="3934350"/>
            <a:ext cx="2247900" cy="923400"/>
          </a:xfrm>
          <a:prstGeom prst="rect">
            <a:avLst/>
          </a:prstGeom>
        </p:spPr>
        <p:txBody>
          <a:bodyPr spcFirstLastPara="1" wrap="square" lIns="0" tIns="0" rIns="0" bIns="0" anchor="t" anchorCtr="0">
            <a:noAutofit/>
          </a:bodyPr>
          <a:lstStyle>
            <a:lvl1pPr lvl="0">
              <a:spcBef>
                <a:spcPts val="0"/>
              </a:spcBef>
              <a:spcAft>
                <a:spcPts val="0"/>
              </a:spcAft>
              <a:buClr>
                <a:schemeClr val="accent6"/>
              </a:buClr>
              <a:buSzPts val="14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a:endParaRPr/>
          </a:p>
        </p:txBody>
      </p:sp>
      <p:sp>
        <p:nvSpPr>
          <p:cNvPr id="154" name="Google Shape;154;p24"/>
          <p:cNvSpPr txBox="1">
            <a:spLocks noGrp="1"/>
          </p:cNvSpPr>
          <p:nvPr>
            <p:ph type="title" idx="6"/>
          </p:nvPr>
        </p:nvSpPr>
        <p:spPr>
          <a:xfrm>
            <a:off x="6219150" y="2635250"/>
            <a:ext cx="2247900" cy="923400"/>
          </a:xfrm>
          <a:prstGeom prst="rect">
            <a:avLst/>
          </a:prstGeom>
        </p:spPr>
        <p:txBody>
          <a:bodyPr spcFirstLastPara="1" wrap="square" lIns="0" tIns="0" rIns="0" bIns="0" anchor="t" anchorCtr="0">
            <a:noAutofit/>
          </a:bodyPr>
          <a:lstStyle>
            <a:lvl1pPr lvl="0">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a:endParaRPr/>
          </a:p>
        </p:txBody>
      </p:sp>
      <p:sp>
        <p:nvSpPr>
          <p:cNvPr id="155" name="Google Shape;155;p24"/>
          <p:cNvSpPr txBox="1">
            <a:spLocks noGrp="1"/>
          </p:cNvSpPr>
          <p:nvPr>
            <p:ph type="title" idx="7"/>
          </p:nvPr>
        </p:nvSpPr>
        <p:spPr>
          <a:xfrm>
            <a:off x="430209" y="907725"/>
            <a:ext cx="6815400" cy="10389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accent6"/>
              </a:buClr>
              <a:buSzPts val="3700"/>
              <a:buNone/>
              <a:defRPr sz="3700">
                <a:solidFill>
                  <a:schemeClr val="accent6"/>
                </a:solidFill>
              </a:defRPr>
            </a:lvl1pPr>
            <a:lvl2pPr lvl="1">
              <a:spcBef>
                <a:spcPts val="0"/>
              </a:spcBef>
              <a:spcAft>
                <a:spcPts val="0"/>
              </a:spcAft>
              <a:buClr>
                <a:schemeClr val="accent6"/>
              </a:buClr>
              <a:buSzPts val="4800"/>
              <a:buNone/>
              <a:defRPr sz="4800" b="1">
                <a:solidFill>
                  <a:schemeClr val="accent6"/>
                </a:solidFill>
                <a:latin typeface="Quantico"/>
                <a:ea typeface="Quantico"/>
                <a:cs typeface="Quantico"/>
                <a:sym typeface="Quantico"/>
              </a:defRPr>
            </a:lvl2pPr>
            <a:lvl3pPr lvl="2">
              <a:spcBef>
                <a:spcPts val="0"/>
              </a:spcBef>
              <a:spcAft>
                <a:spcPts val="0"/>
              </a:spcAft>
              <a:buClr>
                <a:schemeClr val="accent6"/>
              </a:buClr>
              <a:buSzPts val="4800"/>
              <a:buNone/>
              <a:defRPr sz="4800" b="1">
                <a:solidFill>
                  <a:schemeClr val="accent6"/>
                </a:solidFill>
                <a:latin typeface="Quantico"/>
                <a:ea typeface="Quantico"/>
                <a:cs typeface="Quantico"/>
                <a:sym typeface="Quantico"/>
              </a:defRPr>
            </a:lvl3pPr>
            <a:lvl4pPr lvl="3">
              <a:spcBef>
                <a:spcPts val="0"/>
              </a:spcBef>
              <a:spcAft>
                <a:spcPts val="0"/>
              </a:spcAft>
              <a:buClr>
                <a:schemeClr val="accent6"/>
              </a:buClr>
              <a:buSzPts val="4800"/>
              <a:buNone/>
              <a:defRPr sz="4800" b="1">
                <a:solidFill>
                  <a:schemeClr val="accent6"/>
                </a:solidFill>
                <a:latin typeface="Quantico"/>
                <a:ea typeface="Quantico"/>
                <a:cs typeface="Quantico"/>
                <a:sym typeface="Quantico"/>
              </a:defRPr>
            </a:lvl4pPr>
            <a:lvl5pPr lvl="4">
              <a:spcBef>
                <a:spcPts val="0"/>
              </a:spcBef>
              <a:spcAft>
                <a:spcPts val="0"/>
              </a:spcAft>
              <a:buClr>
                <a:schemeClr val="accent6"/>
              </a:buClr>
              <a:buSzPts val="4800"/>
              <a:buNone/>
              <a:defRPr sz="4800" b="1">
                <a:solidFill>
                  <a:schemeClr val="accent6"/>
                </a:solidFill>
                <a:latin typeface="Quantico"/>
                <a:ea typeface="Quantico"/>
                <a:cs typeface="Quantico"/>
                <a:sym typeface="Quantico"/>
              </a:defRPr>
            </a:lvl5pPr>
            <a:lvl6pPr lvl="5">
              <a:spcBef>
                <a:spcPts val="0"/>
              </a:spcBef>
              <a:spcAft>
                <a:spcPts val="0"/>
              </a:spcAft>
              <a:buClr>
                <a:schemeClr val="accent6"/>
              </a:buClr>
              <a:buSzPts val="4800"/>
              <a:buNone/>
              <a:defRPr sz="4800" b="1">
                <a:solidFill>
                  <a:schemeClr val="accent6"/>
                </a:solidFill>
                <a:latin typeface="Quantico"/>
                <a:ea typeface="Quantico"/>
                <a:cs typeface="Quantico"/>
                <a:sym typeface="Quantico"/>
              </a:defRPr>
            </a:lvl6pPr>
            <a:lvl7pPr lvl="6">
              <a:spcBef>
                <a:spcPts val="0"/>
              </a:spcBef>
              <a:spcAft>
                <a:spcPts val="0"/>
              </a:spcAft>
              <a:buClr>
                <a:schemeClr val="accent6"/>
              </a:buClr>
              <a:buSzPts val="4800"/>
              <a:buNone/>
              <a:defRPr sz="4800" b="1">
                <a:solidFill>
                  <a:schemeClr val="accent6"/>
                </a:solidFill>
                <a:latin typeface="Quantico"/>
                <a:ea typeface="Quantico"/>
                <a:cs typeface="Quantico"/>
                <a:sym typeface="Quantico"/>
              </a:defRPr>
            </a:lvl7pPr>
            <a:lvl8pPr lvl="7">
              <a:spcBef>
                <a:spcPts val="0"/>
              </a:spcBef>
              <a:spcAft>
                <a:spcPts val="0"/>
              </a:spcAft>
              <a:buClr>
                <a:schemeClr val="accent6"/>
              </a:buClr>
              <a:buSzPts val="4800"/>
              <a:buNone/>
              <a:defRPr sz="4800" b="1">
                <a:solidFill>
                  <a:schemeClr val="accent6"/>
                </a:solidFill>
                <a:latin typeface="Quantico"/>
                <a:ea typeface="Quantico"/>
                <a:cs typeface="Quantico"/>
                <a:sym typeface="Quantico"/>
              </a:defRPr>
            </a:lvl8pPr>
            <a:lvl9pPr lvl="8">
              <a:spcBef>
                <a:spcPts val="0"/>
              </a:spcBef>
              <a:spcAft>
                <a:spcPts val="0"/>
              </a:spcAft>
              <a:buClr>
                <a:schemeClr val="accent6"/>
              </a:buClr>
              <a:buSzPts val="4800"/>
              <a:buNone/>
              <a:defRPr sz="4800" b="1">
                <a:solidFill>
                  <a:schemeClr val="accent6"/>
                </a:solidFill>
                <a:latin typeface="Quantico"/>
                <a:ea typeface="Quantico"/>
                <a:cs typeface="Quantico"/>
                <a:sym typeface="Quantico"/>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 Alt 9 ">
  <p:cSld name="BLANK_1_1_1_1_1_1_1_1_1_1_1_1_1_1_1_1_1_1_1">
    <p:spTree>
      <p:nvGrpSpPr>
        <p:cNvPr id="1" name="Shape 156"/>
        <p:cNvGrpSpPr/>
        <p:nvPr/>
      </p:nvGrpSpPr>
      <p:grpSpPr>
        <a:xfrm>
          <a:off x="0" y="0"/>
          <a:ext cx="0" cy="0"/>
          <a:chOff x="0" y="0"/>
          <a:chExt cx="0" cy="0"/>
        </a:xfrm>
      </p:grpSpPr>
      <p:sp>
        <p:nvSpPr>
          <p:cNvPr id="157" name="Google Shape;157;p25"/>
          <p:cNvSpPr/>
          <p:nvPr/>
        </p:nvSpPr>
        <p:spPr>
          <a:xfrm>
            <a:off x="3400700" y="0"/>
            <a:ext cx="5742900" cy="1427100"/>
          </a:xfrm>
          <a:prstGeom prst="snip1Rect">
            <a:avLst>
              <a:gd name="adj" fmla="val 27405"/>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58" name="Google Shape;158;p25"/>
          <p:cNvSpPr txBox="1">
            <a:spLocks noGrp="1"/>
          </p:cNvSpPr>
          <p:nvPr>
            <p:ph type="subTitle" idx="1"/>
          </p:nvPr>
        </p:nvSpPr>
        <p:spPr>
          <a:xfrm>
            <a:off x="3718425" y="402000"/>
            <a:ext cx="1459500" cy="12519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400"/>
              <a:buFont typeface="Quantico"/>
              <a:buNone/>
              <a:defRPr sz="1400">
                <a:solidFill>
                  <a:schemeClr val="accent6"/>
                </a:solidFill>
                <a:latin typeface="Quantico"/>
                <a:ea typeface="Quantico"/>
                <a:cs typeface="Quantico"/>
                <a:sym typeface="Quantico"/>
              </a:defRPr>
            </a:lvl9pPr>
          </a:lstStyle>
          <a:p>
            <a:endParaRPr/>
          </a:p>
        </p:txBody>
      </p:sp>
      <p:sp>
        <p:nvSpPr>
          <p:cNvPr id="159" name="Google Shape;159;p25"/>
          <p:cNvSpPr/>
          <p:nvPr/>
        </p:nvSpPr>
        <p:spPr>
          <a:xfrm>
            <a:off x="3400700" y="1427100"/>
            <a:ext cx="5742900" cy="1790400"/>
          </a:xfrm>
          <a:prstGeom prst="snip1Rect">
            <a:avLst>
              <a:gd name="adj" fmla="val 23783"/>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60" name="Google Shape;160;p25"/>
          <p:cNvSpPr/>
          <p:nvPr/>
        </p:nvSpPr>
        <p:spPr>
          <a:xfrm>
            <a:off x="3400700" y="3217500"/>
            <a:ext cx="5742900" cy="1924500"/>
          </a:xfrm>
          <a:prstGeom prst="snip1Rect">
            <a:avLst>
              <a:gd name="adj" fmla="val 22192"/>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61" name="Google Shape;161;p25"/>
          <p:cNvSpPr txBox="1">
            <a:spLocks noGrp="1"/>
          </p:cNvSpPr>
          <p:nvPr>
            <p:ph type="subTitle" idx="2"/>
          </p:nvPr>
        </p:nvSpPr>
        <p:spPr>
          <a:xfrm>
            <a:off x="4249525" y="402000"/>
            <a:ext cx="4315800" cy="745500"/>
          </a:xfrm>
          <a:prstGeom prst="rect">
            <a:avLst/>
          </a:prstGeom>
        </p:spPr>
        <p:txBody>
          <a:bodyPr spcFirstLastPara="1" wrap="square" lIns="0" tIns="0" rIns="91425" bIns="0" anchor="t" anchorCtr="0">
            <a:noAutofit/>
          </a:bodyPr>
          <a:lstStyle>
            <a:lvl1pPr lvl="0">
              <a:lnSpc>
                <a:spcPct val="115000"/>
              </a:lnSpc>
              <a:spcBef>
                <a:spcPts val="0"/>
              </a:spcBef>
              <a:spcAft>
                <a:spcPts val="0"/>
              </a:spcAft>
              <a:buClr>
                <a:schemeClr val="accent6"/>
              </a:buClr>
              <a:buSzPts val="1000"/>
              <a:buFont typeface="Lato"/>
              <a:buNone/>
              <a:defRPr>
                <a:solidFill>
                  <a:schemeClr val="accent6"/>
                </a:solidFill>
              </a:defRPr>
            </a:lvl1pPr>
            <a:lvl2pPr lvl="1">
              <a:lnSpc>
                <a:spcPct val="115000"/>
              </a:lnSpc>
              <a:spcBef>
                <a:spcPts val="1000"/>
              </a:spcBef>
              <a:spcAft>
                <a:spcPts val="0"/>
              </a:spcAft>
              <a:buClr>
                <a:schemeClr val="accent6"/>
              </a:buClr>
              <a:buSzPts val="1000"/>
              <a:buFont typeface="Lato"/>
              <a:buNone/>
              <a:defRPr>
                <a:solidFill>
                  <a:schemeClr val="accent6"/>
                </a:solidFill>
              </a:defRPr>
            </a:lvl2pPr>
            <a:lvl3pPr lvl="2">
              <a:lnSpc>
                <a:spcPct val="115000"/>
              </a:lnSpc>
              <a:spcBef>
                <a:spcPts val="1000"/>
              </a:spcBef>
              <a:spcAft>
                <a:spcPts val="0"/>
              </a:spcAft>
              <a:buClr>
                <a:schemeClr val="accent6"/>
              </a:buClr>
              <a:buSzPts val="1000"/>
              <a:buFont typeface="Lato"/>
              <a:buNone/>
              <a:defRPr>
                <a:solidFill>
                  <a:schemeClr val="accent6"/>
                </a:solidFill>
              </a:defRPr>
            </a:lvl3pPr>
            <a:lvl4pPr lvl="3">
              <a:lnSpc>
                <a:spcPct val="115000"/>
              </a:lnSpc>
              <a:spcBef>
                <a:spcPts val="1000"/>
              </a:spcBef>
              <a:spcAft>
                <a:spcPts val="0"/>
              </a:spcAft>
              <a:buClr>
                <a:schemeClr val="accent6"/>
              </a:buClr>
              <a:buSzPts val="1000"/>
              <a:buFont typeface="Lato"/>
              <a:buNone/>
              <a:defRPr>
                <a:solidFill>
                  <a:schemeClr val="accent6"/>
                </a:solidFill>
              </a:defRPr>
            </a:lvl4pPr>
            <a:lvl5pPr lvl="4">
              <a:lnSpc>
                <a:spcPct val="115000"/>
              </a:lnSpc>
              <a:spcBef>
                <a:spcPts val="1000"/>
              </a:spcBef>
              <a:spcAft>
                <a:spcPts val="0"/>
              </a:spcAft>
              <a:buClr>
                <a:schemeClr val="accent6"/>
              </a:buClr>
              <a:buSzPts val="1000"/>
              <a:buFont typeface="Lato"/>
              <a:buNone/>
              <a:defRPr>
                <a:solidFill>
                  <a:schemeClr val="accent6"/>
                </a:solidFill>
              </a:defRPr>
            </a:lvl5pPr>
            <a:lvl6pPr lvl="5">
              <a:lnSpc>
                <a:spcPct val="115000"/>
              </a:lnSpc>
              <a:spcBef>
                <a:spcPts val="1000"/>
              </a:spcBef>
              <a:spcAft>
                <a:spcPts val="0"/>
              </a:spcAft>
              <a:buClr>
                <a:schemeClr val="accent6"/>
              </a:buClr>
              <a:buSzPts val="1000"/>
              <a:buFont typeface="Lato"/>
              <a:buNone/>
              <a:defRPr>
                <a:solidFill>
                  <a:schemeClr val="accent6"/>
                </a:solidFill>
              </a:defRPr>
            </a:lvl6pPr>
            <a:lvl7pPr lvl="6">
              <a:lnSpc>
                <a:spcPct val="115000"/>
              </a:lnSpc>
              <a:spcBef>
                <a:spcPts val="1000"/>
              </a:spcBef>
              <a:spcAft>
                <a:spcPts val="0"/>
              </a:spcAft>
              <a:buClr>
                <a:schemeClr val="accent6"/>
              </a:buClr>
              <a:buSzPts val="1000"/>
              <a:buFont typeface="Lato"/>
              <a:buNone/>
              <a:defRPr>
                <a:solidFill>
                  <a:schemeClr val="accent6"/>
                </a:solidFill>
              </a:defRPr>
            </a:lvl7pPr>
            <a:lvl8pPr lvl="7">
              <a:lnSpc>
                <a:spcPct val="115000"/>
              </a:lnSpc>
              <a:spcBef>
                <a:spcPts val="1000"/>
              </a:spcBef>
              <a:spcAft>
                <a:spcPts val="0"/>
              </a:spcAft>
              <a:buClr>
                <a:schemeClr val="accent6"/>
              </a:buClr>
              <a:buSzPts val="1000"/>
              <a:buFont typeface="Lato"/>
              <a:buNone/>
              <a:defRPr>
                <a:solidFill>
                  <a:schemeClr val="accent6"/>
                </a:solidFill>
              </a:defRPr>
            </a:lvl8pPr>
            <a:lvl9pPr lvl="8">
              <a:lnSpc>
                <a:spcPct val="115000"/>
              </a:lnSpc>
              <a:spcBef>
                <a:spcPts val="1000"/>
              </a:spcBef>
              <a:spcAft>
                <a:spcPts val="1000"/>
              </a:spcAft>
              <a:buClr>
                <a:schemeClr val="accent6"/>
              </a:buClr>
              <a:buSzPts val="1000"/>
              <a:buFont typeface="Lato"/>
              <a:buNone/>
              <a:defRPr>
                <a:solidFill>
                  <a:schemeClr val="accent6"/>
                </a:solidFill>
              </a:defRPr>
            </a:lvl9pPr>
          </a:lstStyle>
          <a:p>
            <a:endParaRPr/>
          </a:p>
        </p:txBody>
      </p:sp>
      <p:sp>
        <p:nvSpPr>
          <p:cNvPr id="162" name="Google Shape;162;p25"/>
          <p:cNvSpPr txBox="1">
            <a:spLocks noGrp="1"/>
          </p:cNvSpPr>
          <p:nvPr>
            <p:ph type="subTitle" idx="3"/>
          </p:nvPr>
        </p:nvSpPr>
        <p:spPr>
          <a:xfrm>
            <a:off x="3718425" y="1696338"/>
            <a:ext cx="1459500" cy="12519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400"/>
              <a:buFont typeface="Quantico"/>
              <a:buNone/>
              <a:defRPr sz="1400">
                <a:solidFill>
                  <a:schemeClr val="accent6"/>
                </a:solidFill>
                <a:latin typeface="Quantico"/>
                <a:ea typeface="Quantico"/>
                <a:cs typeface="Quantico"/>
                <a:sym typeface="Quantico"/>
              </a:defRPr>
            </a:lvl9pPr>
          </a:lstStyle>
          <a:p>
            <a:endParaRPr/>
          </a:p>
        </p:txBody>
      </p:sp>
      <p:sp>
        <p:nvSpPr>
          <p:cNvPr id="163" name="Google Shape;163;p25"/>
          <p:cNvSpPr txBox="1">
            <a:spLocks noGrp="1"/>
          </p:cNvSpPr>
          <p:nvPr>
            <p:ph type="subTitle" idx="4"/>
          </p:nvPr>
        </p:nvSpPr>
        <p:spPr>
          <a:xfrm>
            <a:off x="4249525" y="1696338"/>
            <a:ext cx="1868400" cy="1251900"/>
          </a:xfrm>
          <a:prstGeom prst="rect">
            <a:avLst/>
          </a:prstGeom>
        </p:spPr>
        <p:txBody>
          <a:bodyPr spcFirstLastPara="1" wrap="square" lIns="0" tIns="0" rIns="91425" bIns="0" anchor="t" anchorCtr="0">
            <a:noAutofit/>
          </a:bodyPr>
          <a:lstStyle>
            <a:lvl1pPr lvl="0">
              <a:lnSpc>
                <a:spcPct val="130000"/>
              </a:lnSpc>
              <a:spcBef>
                <a:spcPts val="0"/>
              </a:spcBef>
              <a:spcAft>
                <a:spcPts val="0"/>
              </a:spcAft>
              <a:buClr>
                <a:schemeClr val="accent6"/>
              </a:buClr>
              <a:buSzPts val="1000"/>
              <a:buFont typeface="Lato"/>
              <a:buNone/>
              <a:defRPr>
                <a:solidFill>
                  <a:schemeClr val="accent6"/>
                </a:solidFill>
              </a:defRPr>
            </a:lvl1pPr>
            <a:lvl2pPr lvl="1">
              <a:lnSpc>
                <a:spcPct val="130000"/>
              </a:lnSpc>
              <a:spcBef>
                <a:spcPts val="0"/>
              </a:spcBef>
              <a:spcAft>
                <a:spcPts val="0"/>
              </a:spcAft>
              <a:buClr>
                <a:schemeClr val="accent6"/>
              </a:buClr>
              <a:buSzPts val="1000"/>
              <a:buFont typeface="Lato"/>
              <a:buNone/>
              <a:defRPr>
                <a:solidFill>
                  <a:schemeClr val="accent6"/>
                </a:solidFill>
              </a:defRPr>
            </a:lvl2pPr>
            <a:lvl3pPr lvl="2">
              <a:lnSpc>
                <a:spcPct val="130000"/>
              </a:lnSpc>
              <a:spcBef>
                <a:spcPts val="0"/>
              </a:spcBef>
              <a:spcAft>
                <a:spcPts val="0"/>
              </a:spcAft>
              <a:buClr>
                <a:schemeClr val="accent6"/>
              </a:buClr>
              <a:buSzPts val="1000"/>
              <a:buFont typeface="Lato"/>
              <a:buNone/>
              <a:defRPr>
                <a:solidFill>
                  <a:schemeClr val="accent6"/>
                </a:solidFill>
              </a:defRPr>
            </a:lvl3pPr>
            <a:lvl4pPr lvl="3">
              <a:lnSpc>
                <a:spcPct val="130000"/>
              </a:lnSpc>
              <a:spcBef>
                <a:spcPts val="0"/>
              </a:spcBef>
              <a:spcAft>
                <a:spcPts val="0"/>
              </a:spcAft>
              <a:buClr>
                <a:schemeClr val="accent6"/>
              </a:buClr>
              <a:buSzPts val="1000"/>
              <a:buFont typeface="Lato"/>
              <a:buNone/>
              <a:defRPr>
                <a:solidFill>
                  <a:schemeClr val="accent6"/>
                </a:solidFill>
              </a:defRPr>
            </a:lvl4pPr>
            <a:lvl5pPr lvl="4">
              <a:lnSpc>
                <a:spcPct val="130000"/>
              </a:lnSpc>
              <a:spcBef>
                <a:spcPts val="0"/>
              </a:spcBef>
              <a:spcAft>
                <a:spcPts val="0"/>
              </a:spcAft>
              <a:buClr>
                <a:schemeClr val="accent6"/>
              </a:buClr>
              <a:buSzPts val="1000"/>
              <a:buFont typeface="Lato"/>
              <a:buNone/>
              <a:defRPr>
                <a:solidFill>
                  <a:schemeClr val="accent6"/>
                </a:solidFill>
              </a:defRPr>
            </a:lvl5pPr>
            <a:lvl6pPr lvl="5">
              <a:lnSpc>
                <a:spcPct val="130000"/>
              </a:lnSpc>
              <a:spcBef>
                <a:spcPts val="0"/>
              </a:spcBef>
              <a:spcAft>
                <a:spcPts val="0"/>
              </a:spcAft>
              <a:buClr>
                <a:schemeClr val="accent6"/>
              </a:buClr>
              <a:buSzPts val="1000"/>
              <a:buFont typeface="Lato"/>
              <a:buNone/>
              <a:defRPr>
                <a:solidFill>
                  <a:schemeClr val="accent6"/>
                </a:solidFill>
              </a:defRPr>
            </a:lvl6pPr>
            <a:lvl7pPr lvl="6">
              <a:lnSpc>
                <a:spcPct val="130000"/>
              </a:lnSpc>
              <a:spcBef>
                <a:spcPts val="0"/>
              </a:spcBef>
              <a:spcAft>
                <a:spcPts val="0"/>
              </a:spcAft>
              <a:buClr>
                <a:schemeClr val="accent6"/>
              </a:buClr>
              <a:buSzPts val="1000"/>
              <a:buFont typeface="Lato"/>
              <a:buNone/>
              <a:defRPr>
                <a:solidFill>
                  <a:schemeClr val="accent6"/>
                </a:solidFill>
              </a:defRPr>
            </a:lvl7pPr>
            <a:lvl8pPr lvl="7">
              <a:lnSpc>
                <a:spcPct val="130000"/>
              </a:lnSpc>
              <a:spcBef>
                <a:spcPts val="0"/>
              </a:spcBef>
              <a:spcAft>
                <a:spcPts val="0"/>
              </a:spcAft>
              <a:buClr>
                <a:schemeClr val="accent6"/>
              </a:buClr>
              <a:buSzPts val="1000"/>
              <a:buFont typeface="Lato"/>
              <a:buNone/>
              <a:defRPr>
                <a:solidFill>
                  <a:schemeClr val="accent6"/>
                </a:solidFill>
              </a:defRPr>
            </a:lvl8pPr>
            <a:lvl9pPr lvl="8">
              <a:lnSpc>
                <a:spcPct val="130000"/>
              </a:lnSpc>
              <a:spcBef>
                <a:spcPts val="0"/>
              </a:spcBef>
              <a:spcAft>
                <a:spcPts val="0"/>
              </a:spcAft>
              <a:buClr>
                <a:schemeClr val="accent6"/>
              </a:buClr>
              <a:buSzPts val="1000"/>
              <a:buFont typeface="Lato"/>
              <a:buNone/>
              <a:defRPr>
                <a:solidFill>
                  <a:schemeClr val="accent6"/>
                </a:solidFill>
              </a:defRPr>
            </a:lvl9pPr>
          </a:lstStyle>
          <a:p>
            <a:endParaRPr/>
          </a:p>
        </p:txBody>
      </p:sp>
      <p:sp>
        <p:nvSpPr>
          <p:cNvPr id="164" name="Google Shape;164;p25"/>
          <p:cNvSpPr txBox="1">
            <a:spLocks noGrp="1"/>
          </p:cNvSpPr>
          <p:nvPr>
            <p:ph type="title"/>
          </p:nvPr>
        </p:nvSpPr>
        <p:spPr>
          <a:xfrm>
            <a:off x="556500" y="531900"/>
            <a:ext cx="2714700" cy="10392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3000"/>
              <a:buNone/>
              <a:defRPr sz="2400"/>
            </a:lvl1pPr>
            <a:lvl2pPr lvl="1">
              <a:lnSpc>
                <a:spcPct val="90000"/>
              </a:lnSpc>
              <a:spcBef>
                <a:spcPts val="0"/>
              </a:spcBef>
              <a:spcAft>
                <a:spcPts val="0"/>
              </a:spcAft>
              <a:buClr>
                <a:schemeClr val="dk1"/>
              </a:buClr>
              <a:buSzPts val="3000"/>
              <a:buNone/>
              <a:defRPr sz="2400">
                <a:latin typeface="Quantico"/>
                <a:ea typeface="Quantico"/>
                <a:cs typeface="Quantico"/>
                <a:sym typeface="Quantico"/>
              </a:defRPr>
            </a:lvl2pPr>
            <a:lvl3pPr lvl="2">
              <a:lnSpc>
                <a:spcPct val="90000"/>
              </a:lnSpc>
              <a:spcBef>
                <a:spcPts val="0"/>
              </a:spcBef>
              <a:spcAft>
                <a:spcPts val="0"/>
              </a:spcAft>
              <a:buClr>
                <a:schemeClr val="dk1"/>
              </a:buClr>
              <a:buSzPts val="3000"/>
              <a:buNone/>
              <a:defRPr sz="2400">
                <a:latin typeface="Quantico"/>
                <a:ea typeface="Quantico"/>
                <a:cs typeface="Quantico"/>
                <a:sym typeface="Quantico"/>
              </a:defRPr>
            </a:lvl3pPr>
            <a:lvl4pPr lvl="3">
              <a:lnSpc>
                <a:spcPct val="90000"/>
              </a:lnSpc>
              <a:spcBef>
                <a:spcPts val="0"/>
              </a:spcBef>
              <a:spcAft>
                <a:spcPts val="0"/>
              </a:spcAft>
              <a:buClr>
                <a:schemeClr val="dk1"/>
              </a:buClr>
              <a:buSzPts val="3000"/>
              <a:buNone/>
              <a:defRPr sz="2400">
                <a:latin typeface="Quantico"/>
                <a:ea typeface="Quantico"/>
                <a:cs typeface="Quantico"/>
                <a:sym typeface="Quantico"/>
              </a:defRPr>
            </a:lvl4pPr>
            <a:lvl5pPr lvl="4">
              <a:lnSpc>
                <a:spcPct val="90000"/>
              </a:lnSpc>
              <a:spcBef>
                <a:spcPts val="0"/>
              </a:spcBef>
              <a:spcAft>
                <a:spcPts val="0"/>
              </a:spcAft>
              <a:buClr>
                <a:schemeClr val="dk1"/>
              </a:buClr>
              <a:buSzPts val="3000"/>
              <a:buNone/>
              <a:defRPr sz="2400">
                <a:latin typeface="Quantico"/>
                <a:ea typeface="Quantico"/>
                <a:cs typeface="Quantico"/>
                <a:sym typeface="Quantico"/>
              </a:defRPr>
            </a:lvl5pPr>
            <a:lvl6pPr lvl="5">
              <a:lnSpc>
                <a:spcPct val="90000"/>
              </a:lnSpc>
              <a:spcBef>
                <a:spcPts val="0"/>
              </a:spcBef>
              <a:spcAft>
                <a:spcPts val="0"/>
              </a:spcAft>
              <a:buClr>
                <a:schemeClr val="dk1"/>
              </a:buClr>
              <a:buSzPts val="3000"/>
              <a:buNone/>
              <a:defRPr sz="2400">
                <a:latin typeface="Quantico"/>
                <a:ea typeface="Quantico"/>
                <a:cs typeface="Quantico"/>
                <a:sym typeface="Quantico"/>
              </a:defRPr>
            </a:lvl6pPr>
            <a:lvl7pPr lvl="6">
              <a:lnSpc>
                <a:spcPct val="90000"/>
              </a:lnSpc>
              <a:spcBef>
                <a:spcPts val="0"/>
              </a:spcBef>
              <a:spcAft>
                <a:spcPts val="0"/>
              </a:spcAft>
              <a:buClr>
                <a:schemeClr val="dk1"/>
              </a:buClr>
              <a:buSzPts val="3000"/>
              <a:buNone/>
              <a:defRPr sz="2400">
                <a:latin typeface="Quantico"/>
                <a:ea typeface="Quantico"/>
                <a:cs typeface="Quantico"/>
                <a:sym typeface="Quantico"/>
              </a:defRPr>
            </a:lvl7pPr>
            <a:lvl8pPr lvl="7">
              <a:lnSpc>
                <a:spcPct val="90000"/>
              </a:lnSpc>
              <a:spcBef>
                <a:spcPts val="0"/>
              </a:spcBef>
              <a:spcAft>
                <a:spcPts val="0"/>
              </a:spcAft>
              <a:buClr>
                <a:schemeClr val="dk1"/>
              </a:buClr>
              <a:buSzPts val="3000"/>
              <a:buNone/>
              <a:defRPr sz="2400">
                <a:latin typeface="Quantico"/>
                <a:ea typeface="Quantico"/>
                <a:cs typeface="Quantico"/>
                <a:sym typeface="Quantico"/>
              </a:defRPr>
            </a:lvl8pPr>
            <a:lvl9pPr lvl="8">
              <a:lnSpc>
                <a:spcPct val="90000"/>
              </a:lnSpc>
              <a:spcBef>
                <a:spcPts val="0"/>
              </a:spcBef>
              <a:spcAft>
                <a:spcPts val="0"/>
              </a:spcAft>
              <a:buClr>
                <a:schemeClr val="dk1"/>
              </a:buClr>
              <a:buSzPts val="3000"/>
              <a:buNone/>
              <a:defRPr sz="2400">
                <a:latin typeface="Quantico"/>
                <a:ea typeface="Quantico"/>
                <a:cs typeface="Quantico"/>
                <a:sym typeface="Quantico"/>
              </a:defRPr>
            </a:lvl9pPr>
          </a:lstStyle>
          <a:p>
            <a:endParaRPr/>
          </a:p>
        </p:txBody>
      </p:sp>
      <p:sp>
        <p:nvSpPr>
          <p:cNvPr id="165" name="Google Shape;165;p25"/>
          <p:cNvSpPr>
            <a:spLocks noGrp="1"/>
          </p:cNvSpPr>
          <p:nvPr>
            <p:ph type="pic" idx="5"/>
          </p:nvPr>
        </p:nvSpPr>
        <p:spPr>
          <a:xfrm>
            <a:off x="75" y="2673275"/>
            <a:ext cx="3400800" cy="2471400"/>
          </a:xfrm>
          <a:prstGeom prst="snip1Rect">
            <a:avLst>
              <a:gd name="adj" fmla="val 21231"/>
            </a:avLst>
          </a:prstGeom>
          <a:noFill/>
          <a:ln>
            <a:noFill/>
          </a:ln>
        </p:spPr>
      </p:sp>
      <p:sp>
        <p:nvSpPr>
          <p:cNvPr id="166" name="Google Shape;166;p25"/>
          <p:cNvSpPr txBox="1">
            <a:spLocks noGrp="1"/>
          </p:cNvSpPr>
          <p:nvPr>
            <p:ph type="subTitle" idx="6"/>
          </p:nvPr>
        </p:nvSpPr>
        <p:spPr>
          <a:xfrm>
            <a:off x="582450" y="1733025"/>
            <a:ext cx="2400600" cy="745500"/>
          </a:xfrm>
          <a:prstGeom prst="rect">
            <a:avLst/>
          </a:prstGeom>
        </p:spPr>
        <p:txBody>
          <a:bodyPr spcFirstLastPara="1" wrap="square" lIns="0" tIns="0" rIns="91425" bIns="0" anchor="t" anchorCtr="0">
            <a:noAutofit/>
          </a:bodyPr>
          <a:lstStyle>
            <a:lvl1pPr lvl="0">
              <a:lnSpc>
                <a:spcPct val="115000"/>
              </a:lnSpc>
              <a:spcBef>
                <a:spcPts val="0"/>
              </a:spcBef>
              <a:spcAft>
                <a:spcPts val="0"/>
              </a:spcAft>
              <a:buClr>
                <a:schemeClr val="dk1"/>
              </a:buClr>
              <a:buSzPts val="1000"/>
              <a:buFont typeface="Lato"/>
              <a:buNone/>
              <a:defRPr>
                <a:solidFill>
                  <a:schemeClr val="dk1"/>
                </a:solidFill>
              </a:defRPr>
            </a:lvl1pPr>
            <a:lvl2pPr lvl="1">
              <a:lnSpc>
                <a:spcPct val="115000"/>
              </a:lnSpc>
              <a:spcBef>
                <a:spcPts val="1000"/>
              </a:spcBef>
              <a:spcAft>
                <a:spcPts val="0"/>
              </a:spcAft>
              <a:buClr>
                <a:schemeClr val="dk1"/>
              </a:buClr>
              <a:buSzPts val="1000"/>
              <a:buFont typeface="Lato"/>
              <a:buNone/>
              <a:defRPr>
                <a:solidFill>
                  <a:schemeClr val="dk1"/>
                </a:solidFill>
              </a:defRPr>
            </a:lvl2pPr>
            <a:lvl3pPr lvl="2">
              <a:lnSpc>
                <a:spcPct val="115000"/>
              </a:lnSpc>
              <a:spcBef>
                <a:spcPts val="1000"/>
              </a:spcBef>
              <a:spcAft>
                <a:spcPts val="0"/>
              </a:spcAft>
              <a:buClr>
                <a:schemeClr val="dk1"/>
              </a:buClr>
              <a:buSzPts val="1000"/>
              <a:buFont typeface="Lato"/>
              <a:buNone/>
              <a:defRPr>
                <a:solidFill>
                  <a:schemeClr val="dk1"/>
                </a:solidFill>
              </a:defRPr>
            </a:lvl3pPr>
            <a:lvl4pPr lvl="3">
              <a:lnSpc>
                <a:spcPct val="115000"/>
              </a:lnSpc>
              <a:spcBef>
                <a:spcPts val="1000"/>
              </a:spcBef>
              <a:spcAft>
                <a:spcPts val="0"/>
              </a:spcAft>
              <a:buClr>
                <a:schemeClr val="dk1"/>
              </a:buClr>
              <a:buSzPts val="1000"/>
              <a:buFont typeface="Lato"/>
              <a:buNone/>
              <a:defRPr>
                <a:solidFill>
                  <a:schemeClr val="dk1"/>
                </a:solidFill>
              </a:defRPr>
            </a:lvl4pPr>
            <a:lvl5pPr lvl="4">
              <a:lnSpc>
                <a:spcPct val="115000"/>
              </a:lnSpc>
              <a:spcBef>
                <a:spcPts val="1000"/>
              </a:spcBef>
              <a:spcAft>
                <a:spcPts val="0"/>
              </a:spcAft>
              <a:buClr>
                <a:schemeClr val="dk1"/>
              </a:buClr>
              <a:buSzPts val="1000"/>
              <a:buFont typeface="Lato"/>
              <a:buNone/>
              <a:defRPr>
                <a:solidFill>
                  <a:schemeClr val="dk1"/>
                </a:solidFill>
              </a:defRPr>
            </a:lvl5pPr>
            <a:lvl6pPr lvl="5">
              <a:lnSpc>
                <a:spcPct val="115000"/>
              </a:lnSpc>
              <a:spcBef>
                <a:spcPts val="1000"/>
              </a:spcBef>
              <a:spcAft>
                <a:spcPts val="0"/>
              </a:spcAft>
              <a:buClr>
                <a:schemeClr val="dk1"/>
              </a:buClr>
              <a:buSzPts val="1000"/>
              <a:buFont typeface="Lato"/>
              <a:buNone/>
              <a:defRPr>
                <a:solidFill>
                  <a:schemeClr val="dk1"/>
                </a:solidFill>
              </a:defRPr>
            </a:lvl6pPr>
            <a:lvl7pPr lvl="6">
              <a:lnSpc>
                <a:spcPct val="115000"/>
              </a:lnSpc>
              <a:spcBef>
                <a:spcPts val="1000"/>
              </a:spcBef>
              <a:spcAft>
                <a:spcPts val="0"/>
              </a:spcAft>
              <a:buClr>
                <a:schemeClr val="dk1"/>
              </a:buClr>
              <a:buSzPts val="1000"/>
              <a:buFont typeface="Lato"/>
              <a:buNone/>
              <a:defRPr>
                <a:solidFill>
                  <a:schemeClr val="dk1"/>
                </a:solidFill>
              </a:defRPr>
            </a:lvl7pPr>
            <a:lvl8pPr lvl="7">
              <a:lnSpc>
                <a:spcPct val="115000"/>
              </a:lnSpc>
              <a:spcBef>
                <a:spcPts val="1000"/>
              </a:spcBef>
              <a:spcAft>
                <a:spcPts val="0"/>
              </a:spcAft>
              <a:buClr>
                <a:schemeClr val="dk1"/>
              </a:buClr>
              <a:buSzPts val="1000"/>
              <a:buFont typeface="Lato"/>
              <a:buNone/>
              <a:defRPr>
                <a:solidFill>
                  <a:schemeClr val="dk1"/>
                </a:solidFill>
              </a:defRPr>
            </a:lvl8pPr>
            <a:lvl9pPr lvl="8">
              <a:lnSpc>
                <a:spcPct val="115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67" name="Google Shape;167;p25"/>
          <p:cNvSpPr txBox="1">
            <a:spLocks noGrp="1"/>
          </p:cNvSpPr>
          <p:nvPr>
            <p:ph type="subTitle" idx="7"/>
          </p:nvPr>
        </p:nvSpPr>
        <p:spPr>
          <a:xfrm>
            <a:off x="3718450" y="3470325"/>
            <a:ext cx="3678300" cy="454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400"/>
              <a:buFont typeface="Quantico"/>
              <a:buNone/>
              <a:defRPr sz="1400">
                <a:solidFill>
                  <a:schemeClr val="accent6"/>
                </a:solidFill>
                <a:latin typeface="Quantico"/>
                <a:ea typeface="Quantico"/>
                <a:cs typeface="Quantico"/>
                <a:sym typeface="Quantico"/>
              </a:defRPr>
            </a:lvl9pPr>
          </a:lstStyle>
          <a:p>
            <a:endParaRPr/>
          </a:p>
        </p:txBody>
      </p:sp>
      <p:sp>
        <p:nvSpPr>
          <p:cNvPr id="168" name="Google Shape;168;p25"/>
          <p:cNvSpPr txBox="1">
            <a:spLocks noGrp="1"/>
          </p:cNvSpPr>
          <p:nvPr>
            <p:ph type="subTitle" idx="8"/>
          </p:nvPr>
        </p:nvSpPr>
        <p:spPr>
          <a:xfrm>
            <a:off x="3724200" y="3884675"/>
            <a:ext cx="5063100" cy="1039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200"/>
              <a:buFont typeface="Lato"/>
              <a:buNone/>
              <a:defRPr>
                <a:solidFill>
                  <a:schemeClr val="accent6"/>
                </a:solidFill>
              </a:defRPr>
            </a:lvl1pPr>
            <a:lvl2pPr lvl="1">
              <a:lnSpc>
                <a:spcPct val="100000"/>
              </a:lnSpc>
              <a:spcBef>
                <a:spcPts val="1000"/>
              </a:spcBef>
              <a:spcAft>
                <a:spcPts val="0"/>
              </a:spcAft>
              <a:buClr>
                <a:schemeClr val="accent6"/>
              </a:buClr>
              <a:buSzPts val="1200"/>
              <a:buFont typeface="Lato"/>
              <a:buNone/>
              <a:defRPr>
                <a:solidFill>
                  <a:schemeClr val="accent6"/>
                </a:solidFill>
              </a:defRPr>
            </a:lvl2pPr>
            <a:lvl3pPr lvl="2">
              <a:lnSpc>
                <a:spcPct val="100000"/>
              </a:lnSpc>
              <a:spcBef>
                <a:spcPts val="1000"/>
              </a:spcBef>
              <a:spcAft>
                <a:spcPts val="0"/>
              </a:spcAft>
              <a:buClr>
                <a:schemeClr val="accent6"/>
              </a:buClr>
              <a:buSzPts val="1200"/>
              <a:buFont typeface="Lato"/>
              <a:buNone/>
              <a:defRPr>
                <a:solidFill>
                  <a:schemeClr val="accent6"/>
                </a:solidFill>
              </a:defRPr>
            </a:lvl3pPr>
            <a:lvl4pPr lvl="3">
              <a:lnSpc>
                <a:spcPct val="100000"/>
              </a:lnSpc>
              <a:spcBef>
                <a:spcPts val="1000"/>
              </a:spcBef>
              <a:spcAft>
                <a:spcPts val="0"/>
              </a:spcAft>
              <a:buClr>
                <a:schemeClr val="accent6"/>
              </a:buClr>
              <a:buSzPts val="1200"/>
              <a:buFont typeface="Lato"/>
              <a:buNone/>
              <a:defRPr>
                <a:solidFill>
                  <a:schemeClr val="accent6"/>
                </a:solidFill>
              </a:defRPr>
            </a:lvl4pPr>
            <a:lvl5pPr lvl="4">
              <a:lnSpc>
                <a:spcPct val="100000"/>
              </a:lnSpc>
              <a:spcBef>
                <a:spcPts val="1000"/>
              </a:spcBef>
              <a:spcAft>
                <a:spcPts val="0"/>
              </a:spcAft>
              <a:buClr>
                <a:schemeClr val="accent6"/>
              </a:buClr>
              <a:buSzPts val="1200"/>
              <a:buFont typeface="Lato"/>
              <a:buNone/>
              <a:defRPr>
                <a:solidFill>
                  <a:schemeClr val="accent6"/>
                </a:solidFill>
              </a:defRPr>
            </a:lvl5pPr>
            <a:lvl6pPr lvl="5">
              <a:lnSpc>
                <a:spcPct val="100000"/>
              </a:lnSpc>
              <a:spcBef>
                <a:spcPts val="1000"/>
              </a:spcBef>
              <a:spcAft>
                <a:spcPts val="0"/>
              </a:spcAft>
              <a:buClr>
                <a:schemeClr val="accent6"/>
              </a:buClr>
              <a:buSzPts val="1200"/>
              <a:buFont typeface="Lato"/>
              <a:buNone/>
              <a:defRPr>
                <a:solidFill>
                  <a:schemeClr val="accent6"/>
                </a:solidFill>
              </a:defRPr>
            </a:lvl6pPr>
            <a:lvl7pPr lvl="6">
              <a:lnSpc>
                <a:spcPct val="100000"/>
              </a:lnSpc>
              <a:spcBef>
                <a:spcPts val="1000"/>
              </a:spcBef>
              <a:spcAft>
                <a:spcPts val="0"/>
              </a:spcAft>
              <a:buClr>
                <a:schemeClr val="accent6"/>
              </a:buClr>
              <a:buSzPts val="1200"/>
              <a:buFont typeface="Lato"/>
              <a:buNone/>
              <a:defRPr>
                <a:solidFill>
                  <a:schemeClr val="accent6"/>
                </a:solidFill>
              </a:defRPr>
            </a:lvl7pPr>
            <a:lvl8pPr lvl="7">
              <a:lnSpc>
                <a:spcPct val="100000"/>
              </a:lnSpc>
              <a:spcBef>
                <a:spcPts val="1000"/>
              </a:spcBef>
              <a:spcAft>
                <a:spcPts val="0"/>
              </a:spcAft>
              <a:buClr>
                <a:schemeClr val="accent6"/>
              </a:buClr>
              <a:buSzPts val="1200"/>
              <a:buFont typeface="Lato"/>
              <a:buNone/>
              <a:defRPr>
                <a:solidFill>
                  <a:schemeClr val="accent6"/>
                </a:solidFill>
              </a:defRPr>
            </a:lvl8pPr>
            <a:lvl9pPr lvl="8">
              <a:lnSpc>
                <a:spcPct val="100000"/>
              </a:lnSpc>
              <a:spcBef>
                <a:spcPts val="1000"/>
              </a:spcBef>
              <a:spcAft>
                <a:spcPts val="1000"/>
              </a:spcAft>
              <a:buClr>
                <a:schemeClr val="accent6"/>
              </a:buClr>
              <a:buSzPts val="1200"/>
              <a:buFont typeface="Lato"/>
              <a:buNone/>
              <a:defRPr>
                <a:solidFill>
                  <a:schemeClr val="accent6"/>
                </a:solidFill>
              </a:defRPr>
            </a:lvl9pPr>
          </a:lstStyle>
          <a:p>
            <a:endParaRPr/>
          </a:p>
        </p:txBody>
      </p:sp>
      <p:sp>
        <p:nvSpPr>
          <p:cNvPr id="169" name="Google Shape;169;p25"/>
          <p:cNvSpPr txBox="1">
            <a:spLocks noGrp="1"/>
          </p:cNvSpPr>
          <p:nvPr>
            <p:ph type="subTitle" idx="9"/>
          </p:nvPr>
        </p:nvSpPr>
        <p:spPr>
          <a:xfrm>
            <a:off x="5999175" y="1696338"/>
            <a:ext cx="2787300" cy="1251900"/>
          </a:xfrm>
          <a:prstGeom prst="rect">
            <a:avLst/>
          </a:prstGeom>
        </p:spPr>
        <p:txBody>
          <a:bodyPr spcFirstLastPara="1" wrap="square" lIns="0" tIns="0" rIns="91425" bIns="0" anchor="t" anchorCtr="0">
            <a:noAutofit/>
          </a:bodyPr>
          <a:lstStyle>
            <a:lvl1pPr lvl="0">
              <a:lnSpc>
                <a:spcPct val="130000"/>
              </a:lnSpc>
              <a:spcBef>
                <a:spcPts val="0"/>
              </a:spcBef>
              <a:spcAft>
                <a:spcPts val="0"/>
              </a:spcAft>
              <a:buClr>
                <a:schemeClr val="accent6"/>
              </a:buClr>
              <a:buSzPts val="1000"/>
              <a:buFont typeface="Lato"/>
              <a:buNone/>
              <a:defRPr>
                <a:solidFill>
                  <a:schemeClr val="accent6"/>
                </a:solidFill>
              </a:defRPr>
            </a:lvl1pPr>
            <a:lvl2pPr lvl="1">
              <a:lnSpc>
                <a:spcPct val="130000"/>
              </a:lnSpc>
              <a:spcBef>
                <a:spcPts val="0"/>
              </a:spcBef>
              <a:spcAft>
                <a:spcPts val="0"/>
              </a:spcAft>
              <a:buClr>
                <a:schemeClr val="accent6"/>
              </a:buClr>
              <a:buSzPts val="1000"/>
              <a:buFont typeface="Lato"/>
              <a:buNone/>
              <a:defRPr>
                <a:solidFill>
                  <a:schemeClr val="accent6"/>
                </a:solidFill>
              </a:defRPr>
            </a:lvl2pPr>
            <a:lvl3pPr lvl="2">
              <a:lnSpc>
                <a:spcPct val="130000"/>
              </a:lnSpc>
              <a:spcBef>
                <a:spcPts val="0"/>
              </a:spcBef>
              <a:spcAft>
                <a:spcPts val="0"/>
              </a:spcAft>
              <a:buClr>
                <a:schemeClr val="accent6"/>
              </a:buClr>
              <a:buSzPts val="1000"/>
              <a:buFont typeface="Lato"/>
              <a:buNone/>
              <a:defRPr>
                <a:solidFill>
                  <a:schemeClr val="accent6"/>
                </a:solidFill>
              </a:defRPr>
            </a:lvl3pPr>
            <a:lvl4pPr lvl="3">
              <a:lnSpc>
                <a:spcPct val="130000"/>
              </a:lnSpc>
              <a:spcBef>
                <a:spcPts val="0"/>
              </a:spcBef>
              <a:spcAft>
                <a:spcPts val="0"/>
              </a:spcAft>
              <a:buClr>
                <a:schemeClr val="accent6"/>
              </a:buClr>
              <a:buSzPts val="1000"/>
              <a:buFont typeface="Lato"/>
              <a:buNone/>
              <a:defRPr>
                <a:solidFill>
                  <a:schemeClr val="accent6"/>
                </a:solidFill>
              </a:defRPr>
            </a:lvl4pPr>
            <a:lvl5pPr lvl="4">
              <a:lnSpc>
                <a:spcPct val="130000"/>
              </a:lnSpc>
              <a:spcBef>
                <a:spcPts val="0"/>
              </a:spcBef>
              <a:spcAft>
                <a:spcPts val="0"/>
              </a:spcAft>
              <a:buClr>
                <a:schemeClr val="accent6"/>
              </a:buClr>
              <a:buSzPts val="1000"/>
              <a:buFont typeface="Lato"/>
              <a:buNone/>
              <a:defRPr>
                <a:solidFill>
                  <a:schemeClr val="accent6"/>
                </a:solidFill>
              </a:defRPr>
            </a:lvl5pPr>
            <a:lvl6pPr lvl="5">
              <a:lnSpc>
                <a:spcPct val="130000"/>
              </a:lnSpc>
              <a:spcBef>
                <a:spcPts val="0"/>
              </a:spcBef>
              <a:spcAft>
                <a:spcPts val="0"/>
              </a:spcAft>
              <a:buClr>
                <a:schemeClr val="accent6"/>
              </a:buClr>
              <a:buSzPts val="1000"/>
              <a:buFont typeface="Lato"/>
              <a:buNone/>
              <a:defRPr>
                <a:solidFill>
                  <a:schemeClr val="accent6"/>
                </a:solidFill>
              </a:defRPr>
            </a:lvl6pPr>
            <a:lvl7pPr lvl="6">
              <a:lnSpc>
                <a:spcPct val="130000"/>
              </a:lnSpc>
              <a:spcBef>
                <a:spcPts val="0"/>
              </a:spcBef>
              <a:spcAft>
                <a:spcPts val="0"/>
              </a:spcAft>
              <a:buClr>
                <a:schemeClr val="accent6"/>
              </a:buClr>
              <a:buSzPts val="1000"/>
              <a:buFont typeface="Lato"/>
              <a:buNone/>
              <a:defRPr>
                <a:solidFill>
                  <a:schemeClr val="accent6"/>
                </a:solidFill>
              </a:defRPr>
            </a:lvl7pPr>
            <a:lvl8pPr lvl="7">
              <a:lnSpc>
                <a:spcPct val="130000"/>
              </a:lnSpc>
              <a:spcBef>
                <a:spcPts val="0"/>
              </a:spcBef>
              <a:spcAft>
                <a:spcPts val="0"/>
              </a:spcAft>
              <a:buClr>
                <a:schemeClr val="accent6"/>
              </a:buClr>
              <a:buSzPts val="1000"/>
              <a:buFont typeface="Lato"/>
              <a:buNone/>
              <a:defRPr>
                <a:solidFill>
                  <a:schemeClr val="accent6"/>
                </a:solidFill>
              </a:defRPr>
            </a:lvl8pPr>
            <a:lvl9pPr lvl="8">
              <a:lnSpc>
                <a:spcPct val="130000"/>
              </a:lnSpc>
              <a:spcBef>
                <a:spcPts val="0"/>
              </a:spcBef>
              <a:spcAft>
                <a:spcPts val="0"/>
              </a:spcAft>
              <a:buClr>
                <a:schemeClr val="accent6"/>
              </a:buClr>
              <a:buSzPts val="1000"/>
              <a:buFont typeface="Lato"/>
              <a:buNone/>
              <a:defRPr>
                <a:solidFill>
                  <a:schemeClr val="accent6"/>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 Alt 10">
  <p:cSld name="BLANK_1_1_1_1_1_1_1_1_1_1_1_1_1_1_1_1_1_1">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a:off x="508000" y="466750"/>
            <a:ext cx="3752700" cy="18681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lt1"/>
              </a:buClr>
              <a:buSzPts val="3000"/>
              <a:buNone/>
              <a:defRPr sz="2400">
                <a:solidFill>
                  <a:schemeClr val="lt1"/>
                </a:solidFill>
              </a:defRPr>
            </a:lvl1pPr>
            <a:lvl2pPr lvl="1">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2pPr>
            <a:lvl3pPr lvl="2">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3pPr>
            <a:lvl4pPr lvl="3">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4pPr>
            <a:lvl5pPr lvl="4">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5pPr>
            <a:lvl6pPr lvl="5">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6pPr>
            <a:lvl7pPr lvl="6">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7pPr>
            <a:lvl8pPr lvl="7">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8pPr>
            <a:lvl9pPr lvl="8">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9pPr>
          </a:lstStyle>
          <a:p>
            <a:endParaRPr/>
          </a:p>
        </p:txBody>
      </p:sp>
      <p:sp>
        <p:nvSpPr>
          <p:cNvPr id="172" name="Google Shape;172;p26"/>
          <p:cNvSpPr>
            <a:spLocks noGrp="1"/>
          </p:cNvSpPr>
          <p:nvPr>
            <p:ph type="pic" idx="2"/>
          </p:nvPr>
        </p:nvSpPr>
        <p:spPr>
          <a:xfrm>
            <a:off x="75" y="2673275"/>
            <a:ext cx="3014400" cy="2471400"/>
          </a:xfrm>
          <a:prstGeom prst="snip1Rect">
            <a:avLst>
              <a:gd name="adj" fmla="val 0"/>
            </a:avLst>
          </a:prstGeom>
          <a:noFill/>
          <a:ln>
            <a:noFill/>
          </a:ln>
        </p:spPr>
      </p:sp>
      <p:sp>
        <p:nvSpPr>
          <p:cNvPr id="173" name="Google Shape;173;p26"/>
          <p:cNvSpPr>
            <a:spLocks noGrp="1"/>
          </p:cNvSpPr>
          <p:nvPr>
            <p:ph type="pic" idx="3"/>
          </p:nvPr>
        </p:nvSpPr>
        <p:spPr>
          <a:xfrm>
            <a:off x="5341625" y="-3800"/>
            <a:ext cx="3802500" cy="1899300"/>
          </a:xfrm>
          <a:prstGeom prst="snip1Rect">
            <a:avLst>
              <a:gd name="adj" fmla="val 17337"/>
            </a:avLst>
          </a:prstGeom>
          <a:noFill/>
          <a:ln>
            <a:noFill/>
          </a:ln>
        </p:spPr>
      </p:sp>
      <p:sp>
        <p:nvSpPr>
          <p:cNvPr id="174" name="Google Shape;174;p26"/>
          <p:cNvSpPr/>
          <p:nvPr/>
        </p:nvSpPr>
        <p:spPr>
          <a:xfrm>
            <a:off x="5341400" y="1709375"/>
            <a:ext cx="3802500" cy="3435300"/>
          </a:xfrm>
          <a:prstGeom prst="snip1Rect">
            <a:avLst>
              <a:gd name="adj" fmla="val 0"/>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75" name="Google Shape;175;p26"/>
          <p:cNvSpPr/>
          <p:nvPr/>
        </p:nvSpPr>
        <p:spPr>
          <a:xfrm>
            <a:off x="3014300" y="2673275"/>
            <a:ext cx="2327100" cy="2471400"/>
          </a:xfrm>
          <a:prstGeom prst="snip1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176" name="Google Shape;176;p26"/>
          <p:cNvSpPr txBox="1">
            <a:spLocks noGrp="1"/>
          </p:cNvSpPr>
          <p:nvPr>
            <p:ph type="subTitle" idx="1"/>
          </p:nvPr>
        </p:nvSpPr>
        <p:spPr>
          <a:xfrm>
            <a:off x="3364075" y="3159975"/>
            <a:ext cx="1459500" cy="1868100"/>
          </a:xfrm>
          <a:prstGeom prst="rect">
            <a:avLst/>
          </a:prstGeom>
        </p:spPr>
        <p:txBody>
          <a:bodyPr spcFirstLastPara="1" wrap="square" lIns="0" tIns="0" rIns="91425" bIns="0" anchor="t" anchorCtr="0">
            <a:noAutofit/>
          </a:bodyPr>
          <a:lstStyle>
            <a:lvl1pPr lvl="0">
              <a:lnSpc>
                <a:spcPct val="115000"/>
              </a:lnSpc>
              <a:spcBef>
                <a:spcPts val="0"/>
              </a:spcBef>
              <a:spcAft>
                <a:spcPts val="0"/>
              </a:spcAft>
              <a:buClr>
                <a:schemeClr val="accent6"/>
              </a:buClr>
              <a:buSzPts val="1000"/>
              <a:buFont typeface="Lato"/>
              <a:buNone/>
              <a:defRPr>
                <a:solidFill>
                  <a:schemeClr val="accent6"/>
                </a:solidFill>
              </a:defRPr>
            </a:lvl1pPr>
            <a:lvl2pPr lvl="1">
              <a:lnSpc>
                <a:spcPct val="115000"/>
              </a:lnSpc>
              <a:spcBef>
                <a:spcPts val="1000"/>
              </a:spcBef>
              <a:spcAft>
                <a:spcPts val="0"/>
              </a:spcAft>
              <a:buClr>
                <a:schemeClr val="accent6"/>
              </a:buClr>
              <a:buSzPts val="1000"/>
              <a:buFont typeface="Lato"/>
              <a:buNone/>
              <a:defRPr>
                <a:solidFill>
                  <a:schemeClr val="accent6"/>
                </a:solidFill>
              </a:defRPr>
            </a:lvl2pPr>
            <a:lvl3pPr lvl="2">
              <a:lnSpc>
                <a:spcPct val="115000"/>
              </a:lnSpc>
              <a:spcBef>
                <a:spcPts val="1000"/>
              </a:spcBef>
              <a:spcAft>
                <a:spcPts val="0"/>
              </a:spcAft>
              <a:buClr>
                <a:schemeClr val="accent6"/>
              </a:buClr>
              <a:buSzPts val="1000"/>
              <a:buFont typeface="Lato"/>
              <a:buNone/>
              <a:defRPr>
                <a:solidFill>
                  <a:schemeClr val="accent6"/>
                </a:solidFill>
              </a:defRPr>
            </a:lvl3pPr>
            <a:lvl4pPr lvl="3">
              <a:lnSpc>
                <a:spcPct val="115000"/>
              </a:lnSpc>
              <a:spcBef>
                <a:spcPts val="1000"/>
              </a:spcBef>
              <a:spcAft>
                <a:spcPts val="0"/>
              </a:spcAft>
              <a:buClr>
                <a:schemeClr val="accent6"/>
              </a:buClr>
              <a:buSzPts val="1000"/>
              <a:buFont typeface="Lato"/>
              <a:buNone/>
              <a:defRPr>
                <a:solidFill>
                  <a:schemeClr val="accent6"/>
                </a:solidFill>
              </a:defRPr>
            </a:lvl4pPr>
            <a:lvl5pPr lvl="4">
              <a:lnSpc>
                <a:spcPct val="115000"/>
              </a:lnSpc>
              <a:spcBef>
                <a:spcPts val="1000"/>
              </a:spcBef>
              <a:spcAft>
                <a:spcPts val="0"/>
              </a:spcAft>
              <a:buClr>
                <a:schemeClr val="accent6"/>
              </a:buClr>
              <a:buSzPts val="1000"/>
              <a:buFont typeface="Lato"/>
              <a:buNone/>
              <a:defRPr>
                <a:solidFill>
                  <a:schemeClr val="accent6"/>
                </a:solidFill>
              </a:defRPr>
            </a:lvl5pPr>
            <a:lvl6pPr lvl="5">
              <a:lnSpc>
                <a:spcPct val="115000"/>
              </a:lnSpc>
              <a:spcBef>
                <a:spcPts val="1000"/>
              </a:spcBef>
              <a:spcAft>
                <a:spcPts val="0"/>
              </a:spcAft>
              <a:buClr>
                <a:schemeClr val="accent6"/>
              </a:buClr>
              <a:buSzPts val="1000"/>
              <a:buFont typeface="Lato"/>
              <a:buNone/>
              <a:defRPr>
                <a:solidFill>
                  <a:schemeClr val="accent6"/>
                </a:solidFill>
              </a:defRPr>
            </a:lvl6pPr>
            <a:lvl7pPr lvl="6">
              <a:lnSpc>
                <a:spcPct val="115000"/>
              </a:lnSpc>
              <a:spcBef>
                <a:spcPts val="1000"/>
              </a:spcBef>
              <a:spcAft>
                <a:spcPts val="0"/>
              </a:spcAft>
              <a:buClr>
                <a:schemeClr val="accent6"/>
              </a:buClr>
              <a:buSzPts val="1000"/>
              <a:buFont typeface="Lato"/>
              <a:buNone/>
              <a:defRPr>
                <a:solidFill>
                  <a:schemeClr val="accent6"/>
                </a:solidFill>
              </a:defRPr>
            </a:lvl7pPr>
            <a:lvl8pPr lvl="7">
              <a:lnSpc>
                <a:spcPct val="115000"/>
              </a:lnSpc>
              <a:spcBef>
                <a:spcPts val="1000"/>
              </a:spcBef>
              <a:spcAft>
                <a:spcPts val="0"/>
              </a:spcAft>
              <a:buClr>
                <a:schemeClr val="accent6"/>
              </a:buClr>
              <a:buSzPts val="1000"/>
              <a:buFont typeface="Lato"/>
              <a:buNone/>
              <a:defRPr>
                <a:solidFill>
                  <a:schemeClr val="accent6"/>
                </a:solidFill>
              </a:defRPr>
            </a:lvl8pPr>
            <a:lvl9pPr lvl="8">
              <a:lnSpc>
                <a:spcPct val="115000"/>
              </a:lnSpc>
              <a:spcBef>
                <a:spcPts val="1000"/>
              </a:spcBef>
              <a:spcAft>
                <a:spcPts val="1000"/>
              </a:spcAft>
              <a:buClr>
                <a:schemeClr val="accent6"/>
              </a:buClr>
              <a:buSzPts val="1000"/>
              <a:buFont typeface="Lato"/>
              <a:buNone/>
              <a:defRPr>
                <a:solidFill>
                  <a:schemeClr val="accent6"/>
                </a:solidFill>
              </a:defRPr>
            </a:lvl9pPr>
          </a:lstStyle>
          <a:p>
            <a:endParaRPr/>
          </a:p>
        </p:txBody>
      </p:sp>
      <p:sp>
        <p:nvSpPr>
          <p:cNvPr id="177" name="Google Shape;177;p26"/>
          <p:cNvSpPr txBox="1">
            <a:spLocks noGrp="1"/>
          </p:cNvSpPr>
          <p:nvPr>
            <p:ph type="subTitle" idx="4"/>
          </p:nvPr>
        </p:nvSpPr>
        <p:spPr>
          <a:xfrm>
            <a:off x="5794450" y="2073450"/>
            <a:ext cx="1459500" cy="16428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200"/>
              <a:buFont typeface="Lato"/>
              <a:buNone/>
              <a:defRPr>
                <a:solidFill>
                  <a:schemeClr val="accent6"/>
                </a:solidFill>
              </a:defRPr>
            </a:lvl1pPr>
            <a:lvl2pPr lvl="1">
              <a:lnSpc>
                <a:spcPct val="100000"/>
              </a:lnSpc>
              <a:spcBef>
                <a:spcPts val="1000"/>
              </a:spcBef>
              <a:spcAft>
                <a:spcPts val="0"/>
              </a:spcAft>
              <a:buClr>
                <a:schemeClr val="accent6"/>
              </a:buClr>
              <a:buSzPts val="1200"/>
              <a:buFont typeface="Lato"/>
              <a:buNone/>
              <a:defRPr>
                <a:solidFill>
                  <a:schemeClr val="accent6"/>
                </a:solidFill>
              </a:defRPr>
            </a:lvl2pPr>
            <a:lvl3pPr lvl="2">
              <a:lnSpc>
                <a:spcPct val="100000"/>
              </a:lnSpc>
              <a:spcBef>
                <a:spcPts val="1000"/>
              </a:spcBef>
              <a:spcAft>
                <a:spcPts val="0"/>
              </a:spcAft>
              <a:buClr>
                <a:schemeClr val="accent6"/>
              </a:buClr>
              <a:buSzPts val="1200"/>
              <a:buFont typeface="Lato"/>
              <a:buNone/>
              <a:defRPr>
                <a:solidFill>
                  <a:schemeClr val="accent6"/>
                </a:solidFill>
              </a:defRPr>
            </a:lvl3pPr>
            <a:lvl4pPr lvl="3">
              <a:lnSpc>
                <a:spcPct val="100000"/>
              </a:lnSpc>
              <a:spcBef>
                <a:spcPts val="1000"/>
              </a:spcBef>
              <a:spcAft>
                <a:spcPts val="0"/>
              </a:spcAft>
              <a:buClr>
                <a:schemeClr val="accent6"/>
              </a:buClr>
              <a:buSzPts val="1200"/>
              <a:buFont typeface="Lato"/>
              <a:buNone/>
              <a:defRPr>
                <a:solidFill>
                  <a:schemeClr val="accent6"/>
                </a:solidFill>
              </a:defRPr>
            </a:lvl4pPr>
            <a:lvl5pPr lvl="4">
              <a:lnSpc>
                <a:spcPct val="100000"/>
              </a:lnSpc>
              <a:spcBef>
                <a:spcPts val="1000"/>
              </a:spcBef>
              <a:spcAft>
                <a:spcPts val="0"/>
              </a:spcAft>
              <a:buClr>
                <a:schemeClr val="accent6"/>
              </a:buClr>
              <a:buSzPts val="1200"/>
              <a:buFont typeface="Lato"/>
              <a:buNone/>
              <a:defRPr>
                <a:solidFill>
                  <a:schemeClr val="accent6"/>
                </a:solidFill>
              </a:defRPr>
            </a:lvl5pPr>
            <a:lvl6pPr lvl="5">
              <a:lnSpc>
                <a:spcPct val="100000"/>
              </a:lnSpc>
              <a:spcBef>
                <a:spcPts val="1000"/>
              </a:spcBef>
              <a:spcAft>
                <a:spcPts val="0"/>
              </a:spcAft>
              <a:buClr>
                <a:schemeClr val="accent6"/>
              </a:buClr>
              <a:buSzPts val="1200"/>
              <a:buFont typeface="Lato"/>
              <a:buNone/>
              <a:defRPr>
                <a:solidFill>
                  <a:schemeClr val="accent6"/>
                </a:solidFill>
              </a:defRPr>
            </a:lvl6pPr>
            <a:lvl7pPr lvl="6">
              <a:lnSpc>
                <a:spcPct val="100000"/>
              </a:lnSpc>
              <a:spcBef>
                <a:spcPts val="1000"/>
              </a:spcBef>
              <a:spcAft>
                <a:spcPts val="0"/>
              </a:spcAft>
              <a:buClr>
                <a:schemeClr val="accent6"/>
              </a:buClr>
              <a:buSzPts val="1200"/>
              <a:buFont typeface="Lato"/>
              <a:buNone/>
              <a:defRPr>
                <a:solidFill>
                  <a:schemeClr val="accent6"/>
                </a:solidFill>
              </a:defRPr>
            </a:lvl7pPr>
            <a:lvl8pPr lvl="7">
              <a:lnSpc>
                <a:spcPct val="100000"/>
              </a:lnSpc>
              <a:spcBef>
                <a:spcPts val="1000"/>
              </a:spcBef>
              <a:spcAft>
                <a:spcPts val="0"/>
              </a:spcAft>
              <a:buClr>
                <a:schemeClr val="accent6"/>
              </a:buClr>
              <a:buSzPts val="1200"/>
              <a:buFont typeface="Lato"/>
              <a:buNone/>
              <a:defRPr>
                <a:solidFill>
                  <a:schemeClr val="accent6"/>
                </a:solidFill>
              </a:defRPr>
            </a:lvl8pPr>
            <a:lvl9pPr lvl="8">
              <a:lnSpc>
                <a:spcPct val="100000"/>
              </a:lnSpc>
              <a:spcBef>
                <a:spcPts val="1000"/>
              </a:spcBef>
              <a:spcAft>
                <a:spcPts val="1000"/>
              </a:spcAft>
              <a:buClr>
                <a:schemeClr val="accent6"/>
              </a:buClr>
              <a:buSzPts val="1200"/>
              <a:buFont typeface="Lato"/>
              <a:buNone/>
              <a:defRPr>
                <a:solidFill>
                  <a:schemeClr val="accent6"/>
                </a:solidFill>
              </a:defRPr>
            </a:lvl9pPr>
          </a:lstStyle>
          <a:p>
            <a:endParaRPr/>
          </a:p>
        </p:txBody>
      </p:sp>
      <p:sp>
        <p:nvSpPr>
          <p:cNvPr id="178" name="Google Shape;178;p26"/>
          <p:cNvSpPr txBox="1">
            <a:spLocks noGrp="1"/>
          </p:cNvSpPr>
          <p:nvPr>
            <p:ph type="subTitle" idx="5"/>
          </p:nvPr>
        </p:nvSpPr>
        <p:spPr>
          <a:xfrm>
            <a:off x="7371675" y="2073450"/>
            <a:ext cx="1294500" cy="16428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200"/>
              <a:buFont typeface="Lato"/>
              <a:buNone/>
              <a:defRPr>
                <a:solidFill>
                  <a:schemeClr val="accent6"/>
                </a:solidFill>
              </a:defRPr>
            </a:lvl1pPr>
            <a:lvl2pPr lvl="1">
              <a:lnSpc>
                <a:spcPct val="100000"/>
              </a:lnSpc>
              <a:spcBef>
                <a:spcPts val="1000"/>
              </a:spcBef>
              <a:spcAft>
                <a:spcPts val="0"/>
              </a:spcAft>
              <a:buClr>
                <a:schemeClr val="accent6"/>
              </a:buClr>
              <a:buSzPts val="1200"/>
              <a:buFont typeface="Lato"/>
              <a:buNone/>
              <a:defRPr>
                <a:solidFill>
                  <a:schemeClr val="accent6"/>
                </a:solidFill>
              </a:defRPr>
            </a:lvl2pPr>
            <a:lvl3pPr lvl="2">
              <a:lnSpc>
                <a:spcPct val="100000"/>
              </a:lnSpc>
              <a:spcBef>
                <a:spcPts val="1000"/>
              </a:spcBef>
              <a:spcAft>
                <a:spcPts val="0"/>
              </a:spcAft>
              <a:buClr>
                <a:schemeClr val="accent6"/>
              </a:buClr>
              <a:buSzPts val="1200"/>
              <a:buFont typeface="Lato"/>
              <a:buNone/>
              <a:defRPr>
                <a:solidFill>
                  <a:schemeClr val="accent6"/>
                </a:solidFill>
              </a:defRPr>
            </a:lvl3pPr>
            <a:lvl4pPr lvl="3">
              <a:lnSpc>
                <a:spcPct val="100000"/>
              </a:lnSpc>
              <a:spcBef>
                <a:spcPts val="1000"/>
              </a:spcBef>
              <a:spcAft>
                <a:spcPts val="0"/>
              </a:spcAft>
              <a:buClr>
                <a:schemeClr val="accent6"/>
              </a:buClr>
              <a:buSzPts val="1200"/>
              <a:buFont typeface="Lato"/>
              <a:buNone/>
              <a:defRPr>
                <a:solidFill>
                  <a:schemeClr val="accent6"/>
                </a:solidFill>
              </a:defRPr>
            </a:lvl4pPr>
            <a:lvl5pPr lvl="4">
              <a:lnSpc>
                <a:spcPct val="100000"/>
              </a:lnSpc>
              <a:spcBef>
                <a:spcPts val="1000"/>
              </a:spcBef>
              <a:spcAft>
                <a:spcPts val="0"/>
              </a:spcAft>
              <a:buClr>
                <a:schemeClr val="accent6"/>
              </a:buClr>
              <a:buSzPts val="1200"/>
              <a:buFont typeface="Lato"/>
              <a:buNone/>
              <a:defRPr>
                <a:solidFill>
                  <a:schemeClr val="accent6"/>
                </a:solidFill>
              </a:defRPr>
            </a:lvl5pPr>
            <a:lvl6pPr lvl="5">
              <a:lnSpc>
                <a:spcPct val="100000"/>
              </a:lnSpc>
              <a:spcBef>
                <a:spcPts val="1000"/>
              </a:spcBef>
              <a:spcAft>
                <a:spcPts val="0"/>
              </a:spcAft>
              <a:buClr>
                <a:schemeClr val="accent6"/>
              </a:buClr>
              <a:buSzPts val="1200"/>
              <a:buFont typeface="Lato"/>
              <a:buNone/>
              <a:defRPr>
                <a:solidFill>
                  <a:schemeClr val="accent6"/>
                </a:solidFill>
              </a:defRPr>
            </a:lvl6pPr>
            <a:lvl7pPr lvl="6">
              <a:lnSpc>
                <a:spcPct val="100000"/>
              </a:lnSpc>
              <a:spcBef>
                <a:spcPts val="1000"/>
              </a:spcBef>
              <a:spcAft>
                <a:spcPts val="0"/>
              </a:spcAft>
              <a:buClr>
                <a:schemeClr val="accent6"/>
              </a:buClr>
              <a:buSzPts val="1200"/>
              <a:buFont typeface="Lato"/>
              <a:buNone/>
              <a:defRPr>
                <a:solidFill>
                  <a:schemeClr val="accent6"/>
                </a:solidFill>
              </a:defRPr>
            </a:lvl7pPr>
            <a:lvl8pPr lvl="7">
              <a:lnSpc>
                <a:spcPct val="100000"/>
              </a:lnSpc>
              <a:spcBef>
                <a:spcPts val="1000"/>
              </a:spcBef>
              <a:spcAft>
                <a:spcPts val="0"/>
              </a:spcAft>
              <a:buClr>
                <a:schemeClr val="accent6"/>
              </a:buClr>
              <a:buSzPts val="1200"/>
              <a:buFont typeface="Lato"/>
              <a:buNone/>
              <a:defRPr>
                <a:solidFill>
                  <a:schemeClr val="accent6"/>
                </a:solidFill>
              </a:defRPr>
            </a:lvl8pPr>
            <a:lvl9pPr lvl="8">
              <a:lnSpc>
                <a:spcPct val="100000"/>
              </a:lnSpc>
              <a:spcBef>
                <a:spcPts val="1000"/>
              </a:spcBef>
              <a:spcAft>
                <a:spcPts val="1000"/>
              </a:spcAft>
              <a:buClr>
                <a:schemeClr val="accent6"/>
              </a:buClr>
              <a:buSzPts val="1200"/>
              <a:buFont typeface="Lato"/>
              <a:buNone/>
              <a:defRPr>
                <a:solidFill>
                  <a:schemeClr val="accent6"/>
                </a:solidFill>
              </a:defRPr>
            </a:lvl9pPr>
          </a:lstStyle>
          <a:p>
            <a:endParaRPr/>
          </a:p>
        </p:txBody>
      </p:sp>
      <p:sp>
        <p:nvSpPr>
          <p:cNvPr id="179" name="Google Shape;179;p26"/>
          <p:cNvSpPr txBox="1">
            <a:spLocks noGrp="1"/>
          </p:cNvSpPr>
          <p:nvPr>
            <p:ph type="subTitle" idx="6"/>
          </p:nvPr>
        </p:nvSpPr>
        <p:spPr>
          <a:xfrm>
            <a:off x="5794450" y="3940350"/>
            <a:ext cx="2831400" cy="917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200"/>
              <a:buFont typeface="Lato"/>
              <a:buNone/>
              <a:defRPr>
                <a:solidFill>
                  <a:schemeClr val="accent6"/>
                </a:solidFill>
              </a:defRPr>
            </a:lvl1pPr>
            <a:lvl2pPr lvl="1">
              <a:lnSpc>
                <a:spcPct val="100000"/>
              </a:lnSpc>
              <a:spcBef>
                <a:spcPts val="1000"/>
              </a:spcBef>
              <a:spcAft>
                <a:spcPts val="0"/>
              </a:spcAft>
              <a:buClr>
                <a:schemeClr val="accent6"/>
              </a:buClr>
              <a:buSzPts val="1200"/>
              <a:buFont typeface="Lato"/>
              <a:buNone/>
              <a:defRPr>
                <a:solidFill>
                  <a:schemeClr val="accent6"/>
                </a:solidFill>
              </a:defRPr>
            </a:lvl2pPr>
            <a:lvl3pPr lvl="2">
              <a:lnSpc>
                <a:spcPct val="100000"/>
              </a:lnSpc>
              <a:spcBef>
                <a:spcPts val="1000"/>
              </a:spcBef>
              <a:spcAft>
                <a:spcPts val="0"/>
              </a:spcAft>
              <a:buClr>
                <a:schemeClr val="accent6"/>
              </a:buClr>
              <a:buSzPts val="1200"/>
              <a:buFont typeface="Lato"/>
              <a:buNone/>
              <a:defRPr>
                <a:solidFill>
                  <a:schemeClr val="accent6"/>
                </a:solidFill>
              </a:defRPr>
            </a:lvl3pPr>
            <a:lvl4pPr lvl="3">
              <a:lnSpc>
                <a:spcPct val="100000"/>
              </a:lnSpc>
              <a:spcBef>
                <a:spcPts val="1000"/>
              </a:spcBef>
              <a:spcAft>
                <a:spcPts val="0"/>
              </a:spcAft>
              <a:buClr>
                <a:schemeClr val="accent6"/>
              </a:buClr>
              <a:buSzPts val="1200"/>
              <a:buFont typeface="Lato"/>
              <a:buNone/>
              <a:defRPr>
                <a:solidFill>
                  <a:schemeClr val="accent6"/>
                </a:solidFill>
              </a:defRPr>
            </a:lvl4pPr>
            <a:lvl5pPr lvl="4">
              <a:lnSpc>
                <a:spcPct val="100000"/>
              </a:lnSpc>
              <a:spcBef>
                <a:spcPts val="1000"/>
              </a:spcBef>
              <a:spcAft>
                <a:spcPts val="0"/>
              </a:spcAft>
              <a:buClr>
                <a:schemeClr val="accent6"/>
              </a:buClr>
              <a:buSzPts val="1200"/>
              <a:buFont typeface="Lato"/>
              <a:buNone/>
              <a:defRPr>
                <a:solidFill>
                  <a:schemeClr val="accent6"/>
                </a:solidFill>
              </a:defRPr>
            </a:lvl5pPr>
            <a:lvl6pPr lvl="5">
              <a:lnSpc>
                <a:spcPct val="100000"/>
              </a:lnSpc>
              <a:spcBef>
                <a:spcPts val="1000"/>
              </a:spcBef>
              <a:spcAft>
                <a:spcPts val="0"/>
              </a:spcAft>
              <a:buClr>
                <a:schemeClr val="accent6"/>
              </a:buClr>
              <a:buSzPts val="1200"/>
              <a:buFont typeface="Lato"/>
              <a:buNone/>
              <a:defRPr>
                <a:solidFill>
                  <a:schemeClr val="accent6"/>
                </a:solidFill>
              </a:defRPr>
            </a:lvl6pPr>
            <a:lvl7pPr lvl="6">
              <a:lnSpc>
                <a:spcPct val="100000"/>
              </a:lnSpc>
              <a:spcBef>
                <a:spcPts val="1000"/>
              </a:spcBef>
              <a:spcAft>
                <a:spcPts val="0"/>
              </a:spcAft>
              <a:buClr>
                <a:schemeClr val="accent6"/>
              </a:buClr>
              <a:buSzPts val="1200"/>
              <a:buFont typeface="Lato"/>
              <a:buNone/>
              <a:defRPr>
                <a:solidFill>
                  <a:schemeClr val="accent6"/>
                </a:solidFill>
              </a:defRPr>
            </a:lvl7pPr>
            <a:lvl8pPr lvl="7">
              <a:lnSpc>
                <a:spcPct val="100000"/>
              </a:lnSpc>
              <a:spcBef>
                <a:spcPts val="1000"/>
              </a:spcBef>
              <a:spcAft>
                <a:spcPts val="0"/>
              </a:spcAft>
              <a:buClr>
                <a:schemeClr val="accent6"/>
              </a:buClr>
              <a:buSzPts val="1200"/>
              <a:buFont typeface="Lato"/>
              <a:buNone/>
              <a:defRPr>
                <a:solidFill>
                  <a:schemeClr val="accent6"/>
                </a:solidFill>
              </a:defRPr>
            </a:lvl8pPr>
            <a:lvl9pPr lvl="8">
              <a:lnSpc>
                <a:spcPct val="100000"/>
              </a:lnSpc>
              <a:spcBef>
                <a:spcPts val="1000"/>
              </a:spcBef>
              <a:spcAft>
                <a:spcPts val="1000"/>
              </a:spcAft>
              <a:buClr>
                <a:schemeClr val="accent6"/>
              </a:buClr>
              <a:buSzPts val="1200"/>
              <a:buFont typeface="Lato"/>
              <a:buNone/>
              <a:defRPr>
                <a:solidFill>
                  <a:schemeClr val="accent6"/>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 Alt 11">
  <p:cSld name="BLANK_1_1_1_1_1_1_1_1_1_1_1_1_1_1_1">
    <p:bg>
      <p:bgPr>
        <a:solidFill>
          <a:schemeClr val="lt1"/>
        </a:solidFill>
        <a:effectLst/>
      </p:bgPr>
    </p:bg>
    <p:spTree>
      <p:nvGrpSpPr>
        <p:cNvPr id="1" name="Shape 180"/>
        <p:cNvGrpSpPr/>
        <p:nvPr/>
      </p:nvGrpSpPr>
      <p:grpSpPr>
        <a:xfrm>
          <a:off x="0" y="0"/>
          <a:ext cx="0" cy="0"/>
          <a:chOff x="0" y="0"/>
          <a:chExt cx="0" cy="0"/>
        </a:xfrm>
      </p:grpSpPr>
      <p:sp>
        <p:nvSpPr>
          <p:cNvPr id="181" name="Google Shape;181;p27"/>
          <p:cNvSpPr txBox="1">
            <a:spLocks noGrp="1"/>
          </p:cNvSpPr>
          <p:nvPr>
            <p:ph type="subTitle" idx="1"/>
          </p:nvPr>
        </p:nvSpPr>
        <p:spPr>
          <a:xfrm>
            <a:off x="455153" y="1847050"/>
            <a:ext cx="1278600" cy="4101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a:endParaRPr/>
          </a:p>
        </p:txBody>
      </p:sp>
      <p:sp>
        <p:nvSpPr>
          <p:cNvPr id="182" name="Google Shape;182;p27"/>
          <p:cNvSpPr txBox="1">
            <a:spLocks noGrp="1"/>
          </p:cNvSpPr>
          <p:nvPr>
            <p:ph type="subTitle" idx="2"/>
          </p:nvPr>
        </p:nvSpPr>
        <p:spPr>
          <a:xfrm>
            <a:off x="455153" y="2961963"/>
            <a:ext cx="1278600" cy="4101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a:endParaRPr/>
          </a:p>
        </p:txBody>
      </p:sp>
      <p:sp>
        <p:nvSpPr>
          <p:cNvPr id="183" name="Google Shape;183;p27"/>
          <p:cNvSpPr txBox="1">
            <a:spLocks noGrp="1"/>
          </p:cNvSpPr>
          <p:nvPr>
            <p:ph type="subTitle" idx="3"/>
          </p:nvPr>
        </p:nvSpPr>
        <p:spPr>
          <a:xfrm>
            <a:off x="455146" y="3929375"/>
            <a:ext cx="1278600" cy="4101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a:endParaRPr/>
          </a:p>
        </p:txBody>
      </p:sp>
      <p:sp>
        <p:nvSpPr>
          <p:cNvPr id="184" name="Google Shape;184;p27"/>
          <p:cNvSpPr txBox="1">
            <a:spLocks noGrp="1"/>
          </p:cNvSpPr>
          <p:nvPr>
            <p:ph type="subTitle" idx="4"/>
          </p:nvPr>
        </p:nvSpPr>
        <p:spPr>
          <a:xfrm>
            <a:off x="1781075" y="1241375"/>
            <a:ext cx="1498800" cy="2763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a:endParaRPr/>
          </a:p>
        </p:txBody>
      </p:sp>
      <p:sp>
        <p:nvSpPr>
          <p:cNvPr id="185" name="Google Shape;185;p27"/>
          <p:cNvSpPr txBox="1">
            <a:spLocks noGrp="1"/>
          </p:cNvSpPr>
          <p:nvPr>
            <p:ph type="subTitle" idx="5"/>
          </p:nvPr>
        </p:nvSpPr>
        <p:spPr>
          <a:xfrm>
            <a:off x="3596300" y="1241375"/>
            <a:ext cx="1498800" cy="2763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a:endParaRPr/>
          </a:p>
        </p:txBody>
      </p:sp>
      <p:sp>
        <p:nvSpPr>
          <p:cNvPr id="186" name="Google Shape;186;p27"/>
          <p:cNvSpPr txBox="1">
            <a:spLocks noGrp="1"/>
          </p:cNvSpPr>
          <p:nvPr>
            <p:ph type="subTitle" idx="6"/>
          </p:nvPr>
        </p:nvSpPr>
        <p:spPr>
          <a:xfrm>
            <a:off x="5411525" y="1241375"/>
            <a:ext cx="1498800" cy="2763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a:endParaRPr/>
          </a:p>
        </p:txBody>
      </p:sp>
      <p:sp>
        <p:nvSpPr>
          <p:cNvPr id="187" name="Google Shape;187;p27"/>
          <p:cNvSpPr txBox="1">
            <a:spLocks noGrp="1"/>
          </p:cNvSpPr>
          <p:nvPr>
            <p:ph type="subTitle" idx="7"/>
          </p:nvPr>
        </p:nvSpPr>
        <p:spPr>
          <a:xfrm>
            <a:off x="7226750" y="1241375"/>
            <a:ext cx="1498800" cy="2640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a:endParaRPr/>
          </a:p>
        </p:txBody>
      </p:sp>
      <p:sp>
        <p:nvSpPr>
          <p:cNvPr id="188" name="Google Shape;188;p27"/>
          <p:cNvSpPr txBox="1">
            <a:spLocks noGrp="1"/>
          </p:cNvSpPr>
          <p:nvPr>
            <p:ph type="subTitle" idx="8"/>
          </p:nvPr>
        </p:nvSpPr>
        <p:spPr>
          <a:xfrm>
            <a:off x="1979675" y="1790375"/>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89" name="Google Shape;189;p27"/>
          <p:cNvSpPr txBox="1">
            <a:spLocks noGrp="1"/>
          </p:cNvSpPr>
          <p:nvPr>
            <p:ph type="subTitle" idx="9"/>
          </p:nvPr>
        </p:nvSpPr>
        <p:spPr>
          <a:xfrm>
            <a:off x="1979675" y="2883669"/>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90" name="Google Shape;190;p27"/>
          <p:cNvSpPr txBox="1">
            <a:spLocks noGrp="1"/>
          </p:cNvSpPr>
          <p:nvPr>
            <p:ph type="subTitle" idx="13"/>
          </p:nvPr>
        </p:nvSpPr>
        <p:spPr>
          <a:xfrm>
            <a:off x="1979675" y="4040075"/>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91" name="Google Shape;191;p27"/>
          <p:cNvSpPr txBox="1">
            <a:spLocks noGrp="1"/>
          </p:cNvSpPr>
          <p:nvPr>
            <p:ph type="subTitle" idx="14"/>
          </p:nvPr>
        </p:nvSpPr>
        <p:spPr>
          <a:xfrm>
            <a:off x="3805975" y="1790375"/>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92" name="Google Shape;192;p27"/>
          <p:cNvSpPr txBox="1">
            <a:spLocks noGrp="1"/>
          </p:cNvSpPr>
          <p:nvPr>
            <p:ph type="subTitle" idx="15"/>
          </p:nvPr>
        </p:nvSpPr>
        <p:spPr>
          <a:xfrm>
            <a:off x="3805975" y="2883669"/>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93" name="Google Shape;193;p27"/>
          <p:cNvSpPr txBox="1">
            <a:spLocks noGrp="1"/>
          </p:cNvSpPr>
          <p:nvPr>
            <p:ph type="subTitle" idx="16"/>
          </p:nvPr>
        </p:nvSpPr>
        <p:spPr>
          <a:xfrm>
            <a:off x="3805975" y="4040075"/>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94" name="Google Shape;194;p27"/>
          <p:cNvSpPr txBox="1">
            <a:spLocks noGrp="1"/>
          </p:cNvSpPr>
          <p:nvPr>
            <p:ph type="subTitle" idx="17"/>
          </p:nvPr>
        </p:nvSpPr>
        <p:spPr>
          <a:xfrm>
            <a:off x="5632275" y="1790375"/>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95" name="Google Shape;195;p27"/>
          <p:cNvSpPr txBox="1">
            <a:spLocks noGrp="1"/>
          </p:cNvSpPr>
          <p:nvPr>
            <p:ph type="subTitle" idx="18"/>
          </p:nvPr>
        </p:nvSpPr>
        <p:spPr>
          <a:xfrm>
            <a:off x="5632275" y="2883669"/>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96" name="Google Shape;196;p27"/>
          <p:cNvSpPr txBox="1">
            <a:spLocks noGrp="1"/>
          </p:cNvSpPr>
          <p:nvPr>
            <p:ph type="subTitle" idx="19"/>
          </p:nvPr>
        </p:nvSpPr>
        <p:spPr>
          <a:xfrm>
            <a:off x="5632275" y="4040075"/>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97" name="Google Shape;197;p27"/>
          <p:cNvSpPr txBox="1">
            <a:spLocks noGrp="1"/>
          </p:cNvSpPr>
          <p:nvPr>
            <p:ph type="subTitle" idx="20"/>
          </p:nvPr>
        </p:nvSpPr>
        <p:spPr>
          <a:xfrm>
            <a:off x="7458575" y="1790375"/>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98" name="Google Shape;198;p27"/>
          <p:cNvSpPr txBox="1">
            <a:spLocks noGrp="1"/>
          </p:cNvSpPr>
          <p:nvPr>
            <p:ph type="subTitle" idx="21"/>
          </p:nvPr>
        </p:nvSpPr>
        <p:spPr>
          <a:xfrm>
            <a:off x="7458575" y="2883669"/>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199" name="Google Shape;199;p27"/>
          <p:cNvSpPr txBox="1">
            <a:spLocks noGrp="1"/>
          </p:cNvSpPr>
          <p:nvPr>
            <p:ph type="subTitle" idx="22"/>
          </p:nvPr>
        </p:nvSpPr>
        <p:spPr>
          <a:xfrm>
            <a:off x="7458575" y="4040075"/>
            <a:ext cx="1381200" cy="4884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a:endParaRPr/>
          </a:p>
        </p:txBody>
      </p:sp>
      <p:sp>
        <p:nvSpPr>
          <p:cNvPr id="200" name="Google Shape;200;p27"/>
          <p:cNvSpPr txBox="1">
            <a:spLocks noGrp="1"/>
          </p:cNvSpPr>
          <p:nvPr>
            <p:ph type="title"/>
          </p:nvPr>
        </p:nvSpPr>
        <p:spPr>
          <a:xfrm>
            <a:off x="452621" y="455239"/>
            <a:ext cx="6964800" cy="6510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accent6"/>
              </a:buClr>
              <a:buSzPts val="3000"/>
              <a:buNone/>
              <a:defRPr sz="2400">
                <a:solidFill>
                  <a:schemeClr val="accent6"/>
                </a:solidFill>
              </a:defRPr>
            </a:lvl1pPr>
            <a:lvl2pPr lvl="1">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 Alt 12">
  <p:cSld name="CUSTOM_14">
    <p:bg>
      <p:bgPr>
        <a:solidFill>
          <a:schemeClr val="lt1"/>
        </a:solidFill>
        <a:effectLst/>
      </p:bgPr>
    </p:bg>
    <p:spTree>
      <p:nvGrpSpPr>
        <p:cNvPr id="1" name="Shape 201"/>
        <p:cNvGrpSpPr/>
        <p:nvPr/>
      </p:nvGrpSpPr>
      <p:grpSpPr>
        <a:xfrm>
          <a:off x="0" y="0"/>
          <a:ext cx="0" cy="0"/>
          <a:chOff x="0" y="0"/>
          <a:chExt cx="0" cy="0"/>
        </a:xfrm>
      </p:grpSpPr>
      <p:sp>
        <p:nvSpPr>
          <p:cNvPr id="202" name="Google Shape;202;p28"/>
          <p:cNvSpPr txBox="1">
            <a:spLocks noGrp="1"/>
          </p:cNvSpPr>
          <p:nvPr>
            <p:ph type="title"/>
          </p:nvPr>
        </p:nvSpPr>
        <p:spPr>
          <a:xfrm>
            <a:off x="966625" y="1926200"/>
            <a:ext cx="1589700" cy="301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4"/>
              </a:buClr>
              <a:buSzPts val="1200"/>
              <a:buNone/>
              <a:defRPr sz="1200">
                <a:solidFill>
                  <a:schemeClr val="accent4"/>
                </a:solidFill>
              </a:defRPr>
            </a:lvl1pPr>
            <a:lvl2pPr lvl="1">
              <a:spcBef>
                <a:spcPts val="0"/>
              </a:spcBef>
              <a:spcAft>
                <a:spcPts val="0"/>
              </a:spcAft>
              <a:buClr>
                <a:schemeClr val="accent4"/>
              </a:buClr>
              <a:buSzPts val="1200"/>
              <a:buNone/>
              <a:defRPr sz="1200">
                <a:solidFill>
                  <a:schemeClr val="accent4"/>
                </a:solidFill>
                <a:latin typeface="Quantico"/>
                <a:ea typeface="Quantico"/>
                <a:cs typeface="Quantico"/>
                <a:sym typeface="Quantico"/>
              </a:defRPr>
            </a:lvl2pPr>
            <a:lvl3pPr lvl="2">
              <a:spcBef>
                <a:spcPts val="0"/>
              </a:spcBef>
              <a:spcAft>
                <a:spcPts val="0"/>
              </a:spcAft>
              <a:buClr>
                <a:schemeClr val="accent4"/>
              </a:buClr>
              <a:buSzPts val="1200"/>
              <a:buNone/>
              <a:defRPr sz="1200">
                <a:solidFill>
                  <a:schemeClr val="accent4"/>
                </a:solidFill>
                <a:latin typeface="Quantico"/>
                <a:ea typeface="Quantico"/>
                <a:cs typeface="Quantico"/>
                <a:sym typeface="Quantico"/>
              </a:defRPr>
            </a:lvl3pPr>
            <a:lvl4pPr lvl="3">
              <a:spcBef>
                <a:spcPts val="0"/>
              </a:spcBef>
              <a:spcAft>
                <a:spcPts val="0"/>
              </a:spcAft>
              <a:buClr>
                <a:schemeClr val="accent4"/>
              </a:buClr>
              <a:buSzPts val="1200"/>
              <a:buNone/>
              <a:defRPr sz="1200">
                <a:solidFill>
                  <a:schemeClr val="accent4"/>
                </a:solidFill>
                <a:latin typeface="Quantico"/>
                <a:ea typeface="Quantico"/>
                <a:cs typeface="Quantico"/>
                <a:sym typeface="Quantico"/>
              </a:defRPr>
            </a:lvl4pPr>
            <a:lvl5pPr lvl="4">
              <a:spcBef>
                <a:spcPts val="0"/>
              </a:spcBef>
              <a:spcAft>
                <a:spcPts val="0"/>
              </a:spcAft>
              <a:buClr>
                <a:schemeClr val="accent4"/>
              </a:buClr>
              <a:buSzPts val="1200"/>
              <a:buNone/>
              <a:defRPr sz="1200">
                <a:solidFill>
                  <a:schemeClr val="accent4"/>
                </a:solidFill>
                <a:latin typeface="Quantico"/>
                <a:ea typeface="Quantico"/>
                <a:cs typeface="Quantico"/>
                <a:sym typeface="Quantico"/>
              </a:defRPr>
            </a:lvl5pPr>
            <a:lvl6pPr lvl="5">
              <a:spcBef>
                <a:spcPts val="0"/>
              </a:spcBef>
              <a:spcAft>
                <a:spcPts val="0"/>
              </a:spcAft>
              <a:buClr>
                <a:schemeClr val="accent4"/>
              </a:buClr>
              <a:buSzPts val="1200"/>
              <a:buNone/>
              <a:defRPr sz="1200">
                <a:solidFill>
                  <a:schemeClr val="accent4"/>
                </a:solidFill>
                <a:latin typeface="Quantico"/>
                <a:ea typeface="Quantico"/>
                <a:cs typeface="Quantico"/>
                <a:sym typeface="Quantico"/>
              </a:defRPr>
            </a:lvl6pPr>
            <a:lvl7pPr lvl="6">
              <a:spcBef>
                <a:spcPts val="0"/>
              </a:spcBef>
              <a:spcAft>
                <a:spcPts val="0"/>
              </a:spcAft>
              <a:buClr>
                <a:schemeClr val="accent4"/>
              </a:buClr>
              <a:buSzPts val="1200"/>
              <a:buNone/>
              <a:defRPr sz="1200">
                <a:solidFill>
                  <a:schemeClr val="accent4"/>
                </a:solidFill>
                <a:latin typeface="Quantico"/>
                <a:ea typeface="Quantico"/>
                <a:cs typeface="Quantico"/>
                <a:sym typeface="Quantico"/>
              </a:defRPr>
            </a:lvl7pPr>
            <a:lvl8pPr lvl="7">
              <a:spcBef>
                <a:spcPts val="0"/>
              </a:spcBef>
              <a:spcAft>
                <a:spcPts val="0"/>
              </a:spcAft>
              <a:buClr>
                <a:schemeClr val="accent4"/>
              </a:buClr>
              <a:buSzPts val="1200"/>
              <a:buNone/>
              <a:defRPr sz="1200">
                <a:solidFill>
                  <a:schemeClr val="accent4"/>
                </a:solidFill>
                <a:latin typeface="Quantico"/>
                <a:ea typeface="Quantico"/>
                <a:cs typeface="Quantico"/>
                <a:sym typeface="Quantico"/>
              </a:defRPr>
            </a:lvl8pPr>
            <a:lvl9pPr lvl="8">
              <a:spcBef>
                <a:spcPts val="0"/>
              </a:spcBef>
              <a:spcAft>
                <a:spcPts val="0"/>
              </a:spcAft>
              <a:buClr>
                <a:schemeClr val="accent4"/>
              </a:buClr>
              <a:buSzPts val="1200"/>
              <a:buNone/>
              <a:defRPr sz="1200">
                <a:solidFill>
                  <a:schemeClr val="accent4"/>
                </a:solidFill>
                <a:latin typeface="Quantico"/>
                <a:ea typeface="Quantico"/>
                <a:cs typeface="Quantico"/>
                <a:sym typeface="Quantico"/>
              </a:defRPr>
            </a:lvl9pPr>
          </a:lstStyle>
          <a:p>
            <a:endParaRPr/>
          </a:p>
        </p:txBody>
      </p:sp>
      <p:sp>
        <p:nvSpPr>
          <p:cNvPr id="203" name="Google Shape;203;p28"/>
          <p:cNvSpPr txBox="1">
            <a:spLocks noGrp="1"/>
          </p:cNvSpPr>
          <p:nvPr>
            <p:ph type="title" idx="2"/>
          </p:nvPr>
        </p:nvSpPr>
        <p:spPr>
          <a:xfrm>
            <a:off x="2768150" y="1926200"/>
            <a:ext cx="1518900" cy="301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4"/>
              </a:buClr>
              <a:buSzPts val="1200"/>
              <a:buNone/>
              <a:defRPr sz="1200">
                <a:solidFill>
                  <a:schemeClr val="accent4"/>
                </a:solidFill>
              </a:defRPr>
            </a:lvl1pPr>
            <a:lvl2pPr lvl="1">
              <a:spcBef>
                <a:spcPts val="0"/>
              </a:spcBef>
              <a:spcAft>
                <a:spcPts val="0"/>
              </a:spcAft>
              <a:buClr>
                <a:schemeClr val="accent4"/>
              </a:buClr>
              <a:buSzPts val="1200"/>
              <a:buNone/>
              <a:defRPr sz="1200">
                <a:solidFill>
                  <a:schemeClr val="accent4"/>
                </a:solidFill>
                <a:latin typeface="Quantico"/>
                <a:ea typeface="Quantico"/>
                <a:cs typeface="Quantico"/>
                <a:sym typeface="Quantico"/>
              </a:defRPr>
            </a:lvl2pPr>
            <a:lvl3pPr lvl="2">
              <a:spcBef>
                <a:spcPts val="0"/>
              </a:spcBef>
              <a:spcAft>
                <a:spcPts val="0"/>
              </a:spcAft>
              <a:buClr>
                <a:schemeClr val="accent4"/>
              </a:buClr>
              <a:buSzPts val="1200"/>
              <a:buNone/>
              <a:defRPr sz="1200">
                <a:solidFill>
                  <a:schemeClr val="accent4"/>
                </a:solidFill>
                <a:latin typeface="Quantico"/>
                <a:ea typeface="Quantico"/>
                <a:cs typeface="Quantico"/>
                <a:sym typeface="Quantico"/>
              </a:defRPr>
            </a:lvl3pPr>
            <a:lvl4pPr lvl="3">
              <a:spcBef>
                <a:spcPts val="0"/>
              </a:spcBef>
              <a:spcAft>
                <a:spcPts val="0"/>
              </a:spcAft>
              <a:buClr>
                <a:schemeClr val="accent4"/>
              </a:buClr>
              <a:buSzPts val="1200"/>
              <a:buNone/>
              <a:defRPr sz="1200">
                <a:solidFill>
                  <a:schemeClr val="accent4"/>
                </a:solidFill>
                <a:latin typeface="Quantico"/>
                <a:ea typeface="Quantico"/>
                <a:cs typeface="Quantico"/>
                <a:sym typeface="Quantico"/>
              </a:defRPr>
            </a:lvl4pPr>
            <a:lvl5pPr lvl="4">
              <a:spcBef>
                <a:spcPts val="0"/>
              </a:spcBef>
              <a:spcAft>
                <a:spcPts val="0"/>
              </a:spcAft>
              <a:buClr>
                <a:schemeClr val="accent4"/>
              </a:buClr>
              <a:buSzPts val="1200"/>
              <a:buNone/>
              <a:defRPr sz="1200">
                <a:solidFill>
                  <a:schemeClr val="accent4"/>
                </a:solidFill>
                <a:latin typeface="Quantico"/>
                <a:ea typeface="Quantico"/>
                <a:cs typeface="Quantico"/>
                <a:sym typeface="Quantico"/>
              </a:defRPr>
            </a:lvl5pPr>
            <a:lvl6pPr lvl="5">
              <a:spcBef>
                <a:spcPts val="0"/>
              </a:spcBef>
              <a:spcAft>
                <a:spcPts val="0"/>
              </a:spcAft>
              <a:buClr>
                <a:schemeClr val="accent4"/>
              </a:buClr>
              <a:buSzPts val="1200"/>
              <a:buNone/>
              <a:defRPr sz="1200">
                <a:solidFill>
                  <a:schemeClr val="accent4"/>
                </a:solidFill>
                <a:latin typeface="Quantico"/>
                <a:ea typeface="Quantico"/>
                <a:cs typeface="Quantico"/>
                <a:sym typeface="Quantico"/>
              </a:defRPr>
            </a:lvl6pPr>
            <a:lvl7pPr lvl="6">
              <a:spcBef>
                <a:spcPts val="0"/>
              </a:spcBef>
              <a:spcAft>
                <a:spcPts val="0"/>
              </a:spcAft>
              <a:buClr>
                <a:schemeClr val="accent4"/>
              </a:buClr>
              <a:buSzPts val="1200"/>
              <a:buNone/>
              <a:defRPr sz="1200">
                <a:solidFill>
                  <a:schemeClr val="accent4"/>
                </a:solidFill>
                <a:latin typeface="Quantico"/>
                <a:ea typeface="Quantico"/>
                <a:cs typeface="Quantico"/>
                <a:sym typeface="Quantico"/>
              </a:defRPr>
            </a:lvl7pPr>
            <a:lvl8pPr lvl="7">
              <a:spcBef>
                <a:spcPts val="0"/>
              </a:spcBef>
              <a:spcAft>
                <a:spcPts val="0"/>
              </a:spcAft>
              <a:buClr>
                <a:schemeClr val="accent4"/>
              </a:buClr>
              <a:buSzPts val="1200"/>
              <a:buNone/>
              <a:defRPr sz="1200">
                <a:solidFill>
                  <a:schemeClr val="accent4"/>
                </a:solidFill>
                <a:latin typeface="Quantico"/>
                <a:ea typeface="Quantico"/>
                <a:cs typeface="Quantico"/>
                <a:sym typeface="Quantico"/>
              </a:defRPr>
            </a:lvl8pPr>
            <a:lvl9pPr lvl="8">
              <a:spcBef>
                <a:spcPts val="0"/>
              </a:spcBef>
              <a:spcAft>
                <a:spcPts val="0"/>
              </a:spcAft>
              <a:buClr>
                <a:schemeClr val="accent4"/>
              </a:buClr>
              <a:buSzPts val="1200"/>
              <a:buNone/>
              <a:defRPr sz="1200">
                <a:solidFill>
                  <a:schemeClr val="accent4"/>
                </a:solidFill>
                <a:latin typeface="Quantico"/>
                <a:ea typeface="Quantico"/>
                <a:cs typeface="Quantico"/>
                <a:sym typeface="Quantico"/>
              </a:defRPr>
            </a:lvl9pPr>
          </a:lstStyle>
          <a:p>
            <a:endParaRPr/>
          </a:p>
        </p:txBody>
      </p:sp>
      <p:sp>
        <p:nvSpPr>
          <p:cNvPr id="204" name="Google Shape;204;p28"/>
          <p:cNvSpPr txBox="1">
            <a:spLocks noGrp="1"/>
          </p:cNvSpPr>
          <p:nvPr>
            <p:ph type="title" idx="3"/>
          </p:nvPr>
        </p:nvSpPr>
        <p:spPr>
          <a:xfrm>
            <a:off x="4609425" y="1926200"/>
            <a:ext cx="1620000" cy="301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4"/>
              </a:buClr>
              <a:buSzPts val="1200"/>
              <a:buNone/>
              <a:defRPr sz="1200">
                <a:solidFill>
                  <a:schemeClr val="accent4"/>
                </a:solidFill>
              </a:defRPr>
            </a:lvl1pPr>
            <a:lvl2pPr lvl="1">
              <a:spcBef>
                <a:spcPts val="0"/>
              </a:spcBef>
              <a:spcAft>
                <a:spcPts val="0"/>
              </a:spcAft>
              <a:buClr>
                <a:schemeClr val="accent4"/>
              </a:buClr>
              <a:buSzPts val="1200"/>
              <a:buNone/>
              <a:defRPr sz="1200">
                <a:solidFill>
                  <a:schemeClr val="accent4"/>
                </a:solidFill>
                <a:latin typeface="Quantico"/>
                <a:ea typeface="Quantico"/>
                <a:cs typeface="Quantico"/>
                <a:sym typeface="Quantico"/>
              </a:defRPr>
            </a:lvl2pPr>
            <a:lvl3pPr lvl="2">
              <a:spcBef>
                <a:spcPts val="0"/>
              </a:spcBef>
              <a:spcAft>
                <a:spcPts val="0"/>
              </a:spcAft>
              <a:buClr>
                <a:schemeClr val="accent4"/>
              </a:buClr>
              <a:buSzPts val="1200"/>
              <a:buNone/>
              <a:defRPr sz="1200">
                <a:solidFill>
                  <a:schemeClr val="accent4"/>
                </a:solidFill>
                <a:latin typeface="Quantico"/>
                <a:ea typeface="Quantico"/>
                <a:cs typeface="Quantico"/>
                <a:sym typeface="Quantico"/>
              </a:defRPr>
            </a:lvl3pPr>
            <a:lvl4pPr lvl="3">
              <a:spcBef>
                <a:spcPts val="0"/>
              </a:spcBef>
              <a:spcAft>
                <a:spcPts val="0"/>
              </a:spcAft>
              <a:buClr>
                <a:schemeClr val="accent4"/>
              </a:buClr>
              <a:buSzPts val="1200"/>
              <a:buNone/>
              <a:defRPr sz="1200">
                <a:solidFill>
                  <a:schemeClr val="accent4"/>
                </a:solidFill>
                <a:latin typeface="Quantico"/>
                <a:ea typeface="Quantico"/>
                <a:cs typeface="Quantico"/>
                <a:sym typeface="Quantico"/>
              </a:defRPr>
            </a:lvl4pPr>
            <a:lvl5pPr lvl="4">
              <a:spcBef>
                <a:spcPts val="0"/>
              </a:spcBef>
              <a:spcAft>
                <a:spcPts val="0"/>
              </a:spcAft>
              <a:buClr>
                <a:schemeClr val="accent4"/>
              </a:buClr>
              <a:buSzPts val="1200"/>
              <a:buNone/>
              <a:defRPr sz="1200">
                <a:solidFill>
                  <a:schemeClr val="accent4"/>
                </a:solidFill>
                <a:latin typeface="Quantico"/>
                <a:ea typeface="Quantico"/>
                <a:cs typeface="Quantico"/>
                <a:sym typeface="Quantico"/>
              </a:defRPr>
            </a:lvl5pPr>
            <a:lvl6pPr lvl="5">
              <a:spcBef>
                <a:spcPts val="0"/>
              </a:spcBef>
              <a:spcAft>
                <a:spcPts val="0"/>
              </a:spcAft>
              <a:buClr>
                <a:schemeClr val="accent4"/>
              </a:buClr>
              <a:buSzPts val="1200"/>
              <a:buNone/>
              <a:defRPr sz="1200">
                <a:solidFill>
                  <a:schemeClr val="accent4"/>
                </a:solidFill>
                <a:latin typeface="Quantico"/>
                <a:ea typeface="Quantico"/>
                <a:cs typeface="Quantico"/>
                <a:sym typeface="Quantico"/>
              </a:defRPr>
            </a:lvl6pPr>
            <a:lvl7pPr lvl="6">
              <a:spcBef>
                <a:spcPts val="0"/>
              </a:spcBef>
              <a:spcAft>
                <a:spcPts val="0"/>
              </a:spcAft>
              <a:buClr>
                <a:schemeClr val="accent4"/>
              </a:buClr>
              <a:buSzPts val="1200"/>
              <a:buNone/>
              <a:defRPr sz="1200">
                <a:solidFill>
                  <a:schemeClr val="accent4"/>
                </a:solidFill>
                <a:latin typeface="Quantico"/>
                <a:ea typeface="Quantico"/>
                <a:cs typeface="Quantico"/>
                <a:sym typeface="Quantico"/>
              </a:defRPr>
            </a:lvl7pPr>
            <a:lvl8pPr lvl="7">
              <a:spcBef>
                <a:spcPts val="0"/>
              </a:spcBef>
              <a:spcAft>
                <a:spcPts val="0"/>
              </a:spcAft>
              <a:buClr>
                <a:schemeClr val="accent4"/>
              </a:buClr>
              <a:buSzPts val="1200"/>
              <a:buNone/>
              <a:defRPr sz="1200">
                <a:solidFill>
                  <a:schemeClr val="accent4"/>
                </a:solidFill>
                <a:latin typeface="Quantico"/>
                <a:ea typeface="Quantico"/>
                <a:cs typeface="Quantico"/>
                <a:sym typeface="Quantico"/>
              </a:defRPr>
            </a:lvl8pPr>
            <a:lvl9pPr lvl="8">
              <a:spcBef>
                <a:spcPts val="0"/>
              </a:spcBef>
              <a:spcAft>
                <a:spcPts val="0"/>
              </a:spcAft>
              <a:buClr>
                <a:schemeClr val="accent4"/>
              </a:buClr>
              <a:buSzPts val="1200"/>
              <a:buNone/>
              <a:defRPr sz="1200">
                <a:solidFill>
                  <a:schemeClr val="accent4"/>
                </a:solidFill>
                <a:latin typeface="Quantico"/>
                <a:ea typeface="Quantico"/>
                <a:cs typeface="Quantico"/>
                <a:sym typeface="Quantico"/>
              </a:defRPr>
            </a:lvl9pPr>
          </a:lstStyle>
          <a:p>
            <a:endParaRPr/>
          </a:p>
        </p:txBody>
      </p:sp>
      <p:sp>
        <p:nvSpPr>
          <p:cNvPr id="205" name="Google Shape;205;p28"/>
          <p:cNvSpPr txBox="1">
            <a:spLocks noGrp="1"/>
          </p:cNvSpPr>
          <p:nvPr>
            <p:ph type="title" idx="4"/>
          </p:nvPr>
        </p:nvSpPr>
        <p:spPr>
          <a:xfrm>
            <a:off x="2876400" y="4053150"/>
            <a:ext cx="1376700" cy="10911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9pPr>
          </a:lstStyle>
          <a:p>
            <a:endParaRPr/>
          </a:p>
        </p:txBody>
      </p:sp>
      <p:sp>
        <p:nvSpPr>
          <p:cNvPr id="206" name="Google Shape;206;p28"/>
          <p:cNvSpPr txBox="1">
            <a:spLocks noGrp="1"/>
          </p:cNvSpPr>
          <p:nvPr>
            <p:ph type="title" idx="5"/>
          </p:nvPr>
        </p:nvSpPr>
        <p:spPr>
          <a:xfrm>
            <a:off x="6564575" y="4053150"/>
            <a:ext cx="1376700" cy="10911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9pPr>
          </a:lstStyle>
          <a:p>
            <a:endParaRPr/>
          </a:p>
        </p:txBody>
      </p:sp>
      <p:sp>
        <p:nvSpPr>
          <p:cNvPr id="207" name="Google Shape;207;p28"/>
          <p:cNvSpPr txBox="1">
            <a:spLocks noGrp="1"/>
          </p:cNvSpPr>
          <p:nvPr>
            <p:ph type="title" idx="6"/>
          </p:nvPr>
        </p:nvSpPr>
        <p:spPr>
          <a:xfrm>
            <a:off x="966625" y="2228000"/>
            <a:ext cx="1294500" cy="1091100"/>
          </a:xfrm>
          <a:prstGeom prst="rect">
            <a:avLst/>
          </a:prstGeom>
        </p:spPr>
        <p:txBody>
          <a:bodyPr spcFirstLastPara="1" wrap="square" lIns="0" tIns="0" rIns="0" bIns="0" anchor="t" anchorCtr="0">
            <a:noAutofit/>
          </a:bodyPr>
          <a:lstStyle>
            <a:lvl1pPr lvl="0">
              <a:lnSpc>
                <a:spcPct val="100000"/>
              </a:lnSpc>
              <a:spcBef>
                <a:spcPts val="0"/>
              </a:spcBef>
              <a:spcAft>
                <a:spcPts val="0"/>
              </a:spcAft>
              <a:buClr>
                <a:schemeClr val="accent6"/>
              </a:buClr>
              <a:buSzPts val="1000"/>
              <a:buNone/>
              <a:defRPr sz="10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9pPr>
          </a:lstStyle>
          <a:p>
            <a:endParaRPr/>
          </a:p>
        </p:txBody>
      </p:sp>
      <p:sp>
        <p:nvSpPr>
          <p:cNvPr id="208" name="Google Shape;208;p28"/>
          <p:cNvSpPr txBox="1">
            <a:spLocks noGrp="1"/>
          </p:cNvSpPr>
          <p:nvPr>
            <p:ph type="title" idx="7"/>
          </p:nvPr>
        </p:nvSpPr>
        <p:spPr>
          <a:xfrm>
            <a:off x="2768161" y="2228000"/>
            <a:ext cx="1294500" cy="1091100"/>
          </a:xfrm>
          <a:prstGeom prst="rect">
            <a:avLst/>
          </a:prstGeom>
        </p:spPr>
        <p:txBody>
          <a:bodyPr spcFirstLastPara="1" wrap="square" lIns="0" tIns="0" rIns="0" bIns="0" anchor="t" anchorCtr="0">
            <a:noAutofit/>
          </a:bodyPr>
          <a:lstStyle>
            <a:lvl1pPr lvl="0">
              <a:lnSpc>
                <a:spcPct val="100000"/>
              </a:lnSpc>
              <a:spcBef>
                <a:spcPts val="0"/>
              </a:spcBef>
              <a:spcAft>
                <a:spcPts val="0"/>
              </a:spcAft>
              <a:buClr>
                <a:schemeClr val="accent6"/>
              </a:buClr>
              <a:buSzPts val="1000"/>
              <a:buNone/>
              <a:defRPr sz="10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9pPr>
          </a:lstStyle>
          <a:p>
            <a:endParaRPr/>
          </a:p>
        </p:txBody>
      </p:sp>
      <p:sp>
        <p:nvSpPr>
          <p:cNvPr id="209" name="Google Shape;209;p28"/>
          <p:cNvSpPr txBox="1">
            <a:spLocks noGrp="1"/>
          </p:cNvSpPr>
          <p:nvPr>
            <p:ph type="title" idx="8"/>
          </p:nvPr>
        </p:nvSpPr>
        <p:spPr>
          <a:xfrm>
            <a:off x="4609425" y="2228000"/>
            <a:ext cx="1376700" cy="1091100"/>
          </a:xfrm>
          <a:prstGeom prst="rect">
            <a:avLst/>
          </a:prstGeom>
        </p:spPr>
        <p:txBody>
          <a:bodyPr spcFirstLastPara="1" wrap="square" lIns="0" tIns="0" rIns="0" bIns="0" anchor="t" anchorCtr="0">
            <a:noAutofit/>
          </a:bodyPr>
          <a:lstStyle>
            <a:lvl1pPr lvl="0">
              <a:lnSpc>
                <a:spcPct val="100000"/>
              </a:lnSpc>
              <a:spcBef>
                <a:spcPts val="0"/>
              </a:spcBef>
              <a:spcAft>
                <a:spcPts val="0"/>
              </a:spcAft>
              <a:buClr>
                <a:schemeClr val="accent6"/>
              </a:buClr>
              <a:buSzPts val="1000"/>
              <a:buNone/>
              <a:defRPr sz="10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9pPr>
          </a:lstStyle>
          <a:p>
            <a:endParaRPr/>
          </a:p>
        </p:txBody>
      </p:sp>
      <p:sp>
        <p:nvSpPr>
          <p:cNvPr id="210" name="Google Shape;210;p28"/>
          <p:cNvSpPr txBox="1">
            <a:spLocks noGrp="1"/>
          </p:cNvSpPr>
          <p:nvPr>
            <p:ph type="title" idx="9"/>
          </p:nvPr>
        </p:nvSpPr>
        <p:spPr>
          <a:xfrm>
            <a:off x="6437300" y="1926200"/>
            <a:ext cx="1376700" cy="301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4"/>
              </a:buClr>
              <a:buSzPts val="1200"/>
              <a:buNone/>
              <a:defRPr sz="1200">
                <a:solidFill>
                  <a:schemeClr val="accent4"/>
                </a:solidFill>
              </a:defRPr>
            </a:lvl1pPr>
            <a:lvl2pPr lvl="1">
              <a:spcBef>
                <a:spcPts val="0"/>
              </a:spcBef>
              <a:spcAft>
                <a:spcPts val="0"/>
              </a:spcAft>
              <a:buClr>
                <a:schemeClr val="accent4"/>
              </a:buClr>
              <a:buSzPts val="1200"/>
              <a:buNone/>
              <a:defRPr sz="1200">
                <a:solidFill>
                  <a:schemeClr val="accent4"/>
                </a:solidFill>
                <a:latin typeface="Quantico"/>
                <a:ea typeface="Quantico"/>
                <a:cs typeface="Quantico"/>
                <a:sym typeface="Quantico"/>
              </a:defRPr>
            </a:lvl2pPr>
            <a:lvl3pPr lvl="2">
              <a:spcBef>
                <a:spcPts val="0"/>
              </a:spcBef>
              <a:spcAft>
                <a:spcPts val="0"/>
              </a:spcAft>
              <a:buClr>
                <a:schemeClr val="accent4"/>
              </a:buClr>
              <a:buSzPts val="1200"/>
              <a:buNone/>
              <a:defRPr sz="1200">
                <a:solidFill>
                  <a:schemeClr val="accent4"/>
                </a:solidFill>
                <a:latin typeface="Quantico"/>
                <a:ea typeface="Quantico"/>
                <a:cs typeface="Quantico"/>
                <a:sym typeface="Quantico"/>
              </a:defRPr>
            </a:lvl3pPr>
            <a:lvl4pPr lvl="3">
              <a:spcBef>
                <a:spcPts val="0"/>
              </a:spcBef>
              <a:spcAft>
                <a:spcPts val="0"/>
              </a:spcAft>
              <a:buClr>
                <a:schemeClr val="accent4"/>
              </a:buClr>
              <a:buSzPts val="1200"/>
              <a:buNone/>
              <a:defRPr sz="1200">
                <a:solidFill>
                  <a:schemeClr val="accent4"/>
                </a:solidFill>
                <a:latin typeface="Quantico"/>
                <a:ea typeface="Quantico"/>
                <a:cs typeface="Quantico"/>
                <a:sym typeface="Quantico"/>
              </a:defRPr>
            </a:lvl4pPr>
            <a:lvl5pPr lvl="4">
              <a:spcBef>
                <a:spcPts val="0"/>
              </a:spcBef>
              <a:spcAft>
                <a:spcPts val="0"/>
              </a:spcAft>
              <a:buClr>
                <a:schemeClr val="accent4"/>
              </a:buClr>
              <a:buSzPts val="1200"/>
              <a:buNone/>
              <a:defRPr sz="1200">
                <a:solidFill>
                  <a:schemeClr val="accent4"/>
                </a:solidFill>
                <a:latin typeface="Quantico"/>
                <a:ea typeface="Quantico"/>
                <a:cs typeface="Quantico"/>
                <a:sym typeface="Quantico"/>
              </a:defRPr>
            </a:lvl5pPr>
            <a:lvl6pPr lvl="5">
              <a:spcBef>
                <a:spcPts val="0"/>
              </a:spcBef>
              <a:spcAft>
                <a:spcPts val="0"/>
              </a:spcAft>
              <a:buClr>
                <a:schemeClr val="accent4"/>
              </a:buClr>
              <a:buSzPts val="1200"/>
              <a:buNone/>
              <a:defRPr sz="1200">
                <a:solidFill>
                  <a:schemeClr val="accent4"/>
                </a:solidFill>
                <a:latin typeface="Quantico"/>
                <a:ea typeface="Quantico"/>
                <a:cs typeface="Quantico"/>
                <a:sym typeface="Quantico"/>
              </a:defRPr>
            </a:lvl6pPr>
            <a:lvl7pPr lvl="6">
              <a:spcBef>
                <a:spcPts val="0"/>
              </a:spcBef>
              <a:spcAft>
                <a:spcPts val="0"/>
              </a:spcAft>
              <a:buClr>
                <a:schemeClr val="accent4"/>
              </a:buClr>
              <a:buSzPts val="1200"/>
              <a:buNone/>
              <a:defRPr sz="1200">
                <a:solidFill>
                  <a:schemeClr val="accent4"/>
                </a:solidFill>
                <a:latin typeface="Quantico"/>
                <a:ea typeface="Quantico"/>
                <a:cs typeface="Quantico"/>
                <a:sym typeface="Quantico"/>
              </a:defRPr>
            </a:lvl7pPr>
            <a:lvl8pPr lvl="7">
              <a:spcBef>
                <a:spcPts val="0"/>
              </a:spcBef>
              <a:spcAft>
                <a:spcPts val="0"/>
              </a:spcAft>
              <a:buClr>
                <a:schemeClr val="accent4"/>
              </a:buClr>
              <a:buSzPts val="1200"/>
              <a:buNone/>
              <a:defRPr sz="1200">
                <a:solidFill>
                  <a:schemeClr val="accent4"/>
                </a:solidFill>
                <a:latin typeface="Quantico"/>
                <a:ea typeface="Quantico"/>
                <a:cs typeface="Quantico"/>
                <a:sym typeface="Quantico"/>
              </a:defRPr>
            </a:lvl8pPr>
            <a:lvl9pPr lvl="8">
              <a:spcBef>
                <a:spcPts val="0"/>
              </a:spcBef>
              <a:spcAft>
                <a:spcPts val="0"/>
              </a:spcAft>
              <a:buClr>
                <a:schemeClr val="accent4"/>
              </a:buClr>
              <a:buSzPts val="1200"/>
              <a:buNone/>
              <a:defRPr sz="1200">
                <a:solidFill>
                  <a:schemeClr val="accent4"/>
                </a:solidFill>
                <a:latin typeface="Quantico"/>
                <a:ea typeface="Quantico"/>
                <a:cs typeface="Quantico"/>
                <a:sym typeface="Quantico"/>
              </a:defRPr>
            </a:lvl9pPr>
          </a:lstStyle>
          <a:p>
            <a:endParaRPr/>
          </a:p>
        </p:txBody>
      </p:sp>
      <p:sp>
        <p:nvSpPr>
          <p:cNvPr id="211" name="Google Shape;211;p28"/>
          <p:cNvSpPr txBox="1">
            <a:spLocks noGrp="1"/>
          </p:cNvSpPr>
          <p:nvPr>
            <p:ph type="title" idx="13"/>
          </p:nvPr>
        </p:nvSpPr>
        <p:spPr>
          <a:xfrm>
            <a:off x="6437293" y="2228000"/>
            <a:ext cx="1244400" cy="1091100"/>
          </a:xfrm>
          <a:prstGeom prst="rect">
            <a:avLst/>
          </a:prstGeom>
        </p:spPr>
        <p:txBody>
          <a:bodyPr spcFirstLastPara="1" wrap="square" lIns="0" tIns="0" rIns="0" bIns="0" anchor="t" anchorCtr="0">
            <a:noAutofit/>
          </a:bodyPr>
          <a:lstStyle>
            <a:lvl1pPr lvl="0">
              <a:lnSpc>
                <a:spcPct val="100000"/>
              </a:lnSpc>
              <a:spcBef>
                <a:spcPts val="0"/>
              </a:spcBef>
              <a:spcAft>
                <a:spcPts val="0"/>
              </a:spcAft>
              <a:buClr>
                <a:schemeClr val="accent6"/>
              </a:buClr>
              <a:buSzPts val="1000"/>
              <a:buNone/>
              <a:defRPr sz="10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9pPr>
          </a:lstStyle>
          <a:p>
            <a:endParaRPr/>
          </a:p>
        </p:txBody>
      </p:sp>
      <p:sp>
        <p:nvSpPr>
          <p:cNvPr id="212" name="Google Shape;212;p28"/>
          <p:cNvSpPr txBox="1">
            <a:spLocks noGrp="1"/>
          </p:cNvSpPr>
          <p:nvPr>
            <p:ph type="title" idx="14"/>
          </p:nvPr>
        </p:nvSpPr>
        <p:spPr>
          <a:xfrm>
            <a:off x="474675" y="467679"/>
            <a:ext cx="3593100" cy="10083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6"/>
              </a:buClr>
              <a:buSzPts val="1500"/>
              <a:buNone/>
              <a:defRPr sz="1500">
                <a:solidFill>
                  <a:schemeClr val="accent6"/>
                </a:solidFill>
              </a:defRPr>
            </a:lvl1pPr>
            <a:lvl2pPr lvl="1">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 Alt 13">
  <p:cSld name="BLANK_1_1_1_1_1_1_1_1_1_1_1_1_1_1_2">
    <p:bg>
      <p:bgPr>
        <a:solidFill>
          <a:schemeClr val="lt1"/>
        </a:solidFill>
        <a:effectLst/>
      </p:bgPr>
    </p:bg>
    <p:spTree>
      <p:nvGrpSpPr>
        <p:cNvPr id="1" name="Shape 213"/>
        <p:cNvGrpSpPr/>
        <p:nvPr/>
      </p:nvGrpSpPr>
      <p:grpSpPr>
        <a:xfrm>
          <a:off x="0" y="0"/>
          <a:ext cx="0" cy="0"/>
          <a:chOff x="0" y="0"/>
          <a:chExt cx="0" cy="0"/>
        </a:xfrm>
      </p:grpSpPr>
      <p:sp>
        <p:nvSpPr>
          <p:cNvPr id="214" name="Google Shape;214;p29"/>
          <p:cNvSpPr/>
          <p:nvPr/>
        </p:nvSpPr>
        <p:spPr>
          <a:xfrm>
            <a:off x="2070256" y="436468"/>
            <a:ext cx="4729500" cy="4415700"/>
          </a:xfrm>
          <a:prstGeom prst="snip1Rect">
            <a:avLst>
              <a:gd name="adj" fmla="val 12424"/>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215" name="Google Shape;215;p29"/>
          <p:cNvSpPr/>
          <p:nvPr/>
        </p:nvSpPr>
        <p:spPr>
          <a:xfrm>
            <a:off x="847072" y="436468"/>
            <a:ext cx="4729500" cy="4415700"/>
          </a:xfrm>
          <a:prstGeom prst="snip1Rect">
            <a:avLst>
              <a:gd name="adj" fmla="val 12424"/>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216" name="Google Shape;216;p29"/>
          <p:cNvSpPr/>
          <p:nvPr/>
        </p:nvSpPr>
        <p:spPr>
          <a:xfrm>
            <a:off x="203824" y="436468"/>
            <a:ext cx="4729500" cy="4415700"/>
          </a:xfrm>
          <a:prstGeom prst="snip1Rect">
            <a:avLst>
              <a:gd name="adj" fmla="val 12424"/>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217" name="Google Shape;217;p29"/>
          <p:cNvSpPr/>
          <p:nvPr/>
        </p:nvSpPr>
        <p:spPr>
          <a:xfrm>
            <a:off x="0" y="432050"/>
            <a:ext cx="4665600" cy="4689000"/>
          </a:xfrm>
          <a:prstGeom prst="snip1Rect">
            <a:avLst>
              <a:gd name="adj" fmla="val 11530"/>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218" name="Google Shape;218;p29"/>
          <p:cNvSpPr txBox="1">
            <a:spLocks noGrp="1"/>
          </p:cNvSpPr>
          <p:nvPr>
            <p:ph type="title"/>
          </p:nvPr>
        </p:nvSpPr>
        <p:spPr>
          <a:xfrm>
            <a:off x="443725" y="920775"/>
            <a:ext cx="3730500" cy="10959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accent6"/>
              </a:buClr>
              <a:buSzPts val="2400"/>
              <a:buNone/>
              <a:defRPr sz="2400">
                <a:solidFill>
                  <a:schemeClr val="accent6"/>
                </a:solidFill>
              </a:defRPr>
            </a:lvl1pPr>
            <a:lvl2pPr lvl="1">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2pPr>
            <a:lvl3pPr lvl="2">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3pPr>
            <a:lvl4pPr lvl="3">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4pPr>
            <a:lvl5pPr lvl="4">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5pPr>
            <a:lvl6pPr lvl="5">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6pPr>
            <a:lvl7pPr lvl="6">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7pPr>
            <a:lvl8pPr lvl="7">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8pPr>
            <a:lvl9pPr lvl="8">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9pPr>
          </a:lstStyle>
          <a:p>
            <a:endParaRPr/>
          </a:p>
        </p:txBody>
      </p:sp>
      <p:sp>
        <p:nvSpPr>
          <p:cNvPr id="219" name="Google Shape;219;p29"/>
          <p:cNvSpPr/>
          <p:nvPr/>
        </p:nvSpPr>
        <p:spPr>
          <a:xfrm>
            <a:off x="24725" y="2393073"/>
            <a:ext cx="9144000" cy="2750400"/>
          </a:xfrm>
          <a:prstGeom prst="snip1Rect">
            <a:avLst>
              <a:gd name="adj" fmla="val 15953"/>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220" name="Google Shape;220;p29"/>
          <p:cNvSpPr/>
          <p:nvPr/>
        </p:nvSpPr>
        <p:spPr>
          <a:xfrm>
            <a:off x="0" y="2393075"/>
            <a:ext cx="3186600" cy="2750400"/>
          </a:xfrm>
          <a:prstGeom prst="rect">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221" name="Google Shape;221;p29"/>
          <p:cNvSpPr txBox="1">
            <a:spLocks noGrp="1"/>
          </p:cNvSpPr>
          <p:nvPr>
            <p:ph type="title" idx="2"/>
          </p:nvPr>
        </p:nvSpPr>
        <p:spPr>
          <a:xfrm>
            <a:off x="507250" y="2657169"/>
            <a:ext cx="2344800" cy="4461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2900"/>
              <a:buFont typeface="Quantico"/>
              <a:buNone/>
              <a:defRPr sz="1200" b="1"/>
            </a:lvl1pPr>
            <a:lvl2pPr lvl="1">
              <a:lnSpc>
                <a:spcPct val="100000"/>
              </a:lnSpc>
              <a:spcBef>
                <a:spcPts val="0"/>
              </a:spcBef>
              <a:spcAft>
                <a:spcPts val="0"/>
              </a:spcAft>
              <a:buClr>
                <a:schemeClr val="dk1"/>
              </a:buClr>
              <a:buSzPts val="3000"/>
              <a:buNone/>
              <a:defRPr sz="1300" b="1">
                <a:latin typeface="Lato"/>
                <a:ea typeface="Lato"/>
                <a:cs typeface="Lato"/>
                <a:sym typeface="Lato"/>
              </a:defRPr>
            </a:lvl2pPr>
            <a:lvl3pPr lvl="2">
              <a:lnSpc>
                <a:spcPct val="100000"/>
              </a:lnSpc>
              <a:spcBef>
                <a:spcPts val="0"/>
              </a:spcBef>
              <a:spcAft>
                <a:spcPts val="0"/>
              </a:spcAft>
              <a:buClr>
                <a:schemeClr val="dk1"/>
              </a:buClr>
              <a:buSzPts val="3000"/>
              <a:buNone/>
              <a:defRPr sz="1300" b="1">
                <a:latin typeface="Lato"/>
                <a:ea typeface="Lato"/>
                <a:cs typeface="Lato"/>
                <a:sym typeface="Lato"/>
              </a:defRPr>
            </a:lvl3pPr>
            <a:lvl4pPr lvl="3">
              <a:lnSpc>
                <a:spcPct val="100000"/>
              </a:lnSpc>
              <a:spcBef>
                <a:spcPts val="0"/>
              </a:spcBef>
              <a:spcAft>
                <a:spcPts val="0"/>
              </a:spcAft>
              <a:buClr>
                <a:schemeClr val="dk1"/>
              </a:buClr>
              <a:buSzPts val="3000"/>
              <a:buNone/>
              <a:defRPr sz="1300" b="1">
                <a:latin typeface="Lato"/>
                <a:ea typeface="Lato"/>
                <a:cs typeface="Lato"/>
                <a:sym typeface="Lato"/>
              </a:defRPr>
            </a:lvl4pPr>
            <a:lvl5pPr lvl="4">
              <a:lnSpc>
                <a:spcPct val="100000"/>
              </a:lnSpc>
              <a:spcBef>
                <a:spcPts val="0"/>
              </a:spcBef>
              <a:spcAft>
                <a:spcPts val="0"/>
              </a:spcAft>
              <a:buClr>
                <a:schemeClr val="dk1"/>
              </a:buClr>
              <a:buSzPts val="3000"/>
              <a:buNone/>
              <a:defRPr sz="1300" b="1">
                <a:latin typeface="Lato"/>
                <a:ea typeface="Lato"/>
                <a:cs typeface="Lato"/>
                <a:sym typeface="Lato"/>
              </a:defRPr>
            </a:lvl5pPr>
            <a:lvl6pPr lvl="5">
              <a:lnSpc>
                <a:spcPct val="100000"/>
              </a:lnSpc>
              <a:spcBef>
                <a:spcPts val="0"/>
              </a:spcBef>
              <a:spcAft>
                <a:spcPts val="0"/>
              </a:spcAft>
              <a:buClr>
                <a:schemeClr val="dk1"/>
              </a:buClr>
              <a:buSzPts val="3000"/>
              <a:buNone/>
              <a:defRPr sz="1300" b="1">
                <a:latin typeface="Lato"/>
                <a:ea typeface="Lato"/>
                <a:cs typeface="Lato"/>
                <a:sym typeface="Lato"/>
              </a:defRPr>
            </a:lvl6pPr>
            <a:lvl7pPr lvl="6">
              <a:lnSpc>
                <a:spcPct val="100000"/>
              </a:lnSpc>
              <a:spcBef>
                <a:spcPts val="0"/>
              </a:spcBef>
              <a:spcAft>
                <a:spcPts val="0"/>
              </a:spcAft>
              <a:buClr>
                <a:schemeClr val="dk1"/>
              </a:buClr>
              <a:buSzPts val="3000"/>
              <a:buNone/>
              <a:defRPr sz="1300" b="1">
                <a:latin typeface="Lato"/>
                <a:ea typeface="Lato"/>
                <a:cs typeface="Lato"/>
                <a:sym typeface="Lato"/>
              </a:defRPr>
            </a:lvl7pPr>
            <a:lvl8pPr lvl="7">
              <a:lnSpc>
                <a:spcPct val="100000"/>
              </a:lnSpc>
              <a:spcBef>
                <a:spcPts val="0"/>
              </a:spcBef>
              <a:spcAft>
                <a:spcPts val="0"/>
              </a:spcAft>
              <a:buClr>
                <a:schemeClr val="dk1"/>
              </a:buClr>
              <a:buSzPts val="3000"/>
              <a:buNone/>
              <a:defRPr sz="1300" b="1">
                <a:latin typeface="Lato"/>
                <a:ea typeface="Lato"/>
                <a:cs typeface="Lato"/>
                <a:sym typeface="Lato"/>
              </a:defRPr>
            </a:lvl8pPr>
            <a:lvl9pPr lvl="8">
              <a:lnSpc>
                <a:spcPct val="100000"/>
              </a:lnSpc>
              <a:spcBef>
                <a:spcPts val="0"/>
              </a:spcBef>
              <a:spcAft>
                <a:spcPts val="0"/>
              </a:spcAft>
              <a:buClr>
                <a:schemeClr val="dk1"/>
              </a:buClr>
              <a:buSzPts val="3000"/>
              <a:buNone/>
              <a:defRPr sz="1300" b="1">
                <a:latin typeface="Lato"/>
                <a:ea typeface="Lato"/>
                <a:cs typeface="Lato"/>
                <a:sym typeface="Lato"/>
              </a:defRPr>
            </a:lvl9pPr>
          </a:lstStyle>
          <a:p>
            <a:endParaRPr/>
          </a:p>
        </p:txBody>
      </p:sp>
      <p:sp>
        <p:nvSpPr>
          <p:cNvPr id="222" name="Google Shape;222;p29"/>
          <p:cNvSpPr txBox="1">
            <a:spLocks noGrp="1"/>
          </p:cNvSpPr>
          <p:nvPr>
            <p:ph type="title" idx="3"/>
          </p:nvPr>
        </p:nvSpPr>
        <p:spPr>
          <a:xfrm>
            <a:off x="454725" y="1387875"/>
            <a:ext cx="3109200" cy="7080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1pPr>
            <a:lvl2pPr lvl="1">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2pPr>
            <a:lvl3pPr lvl="2">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3pPr>
            <a:lvl4pPr lvl="3">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4pPr>
            <a:lvl5pPr lvl="4">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5pPr>
            <a:lvl6pPr lvl="5">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6pPr>
            <a:lvl7pPr lvl="6">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7pPr>
            <a:lvl8pPr lvl="7">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8pPr>
            <a:lvl9pPr lvl="8">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9pPr>
          </a:lstStyle>
          <a:p>
            <a:endParaRPr/>
          </a:p>
        </p:txBody>
      </p:sp>
      <p:sp>
        <p:nvSpPr>
          <p:cNvPr id="223" name="Google Shape;223;p29"/>
          <p:cNvSpPr txBox="1">
            <a:spLocks noGrp="1"/>
          </p:cNvSpPr>
          <p:nvPr>
            <p:ph type="title" idx="4"/>
          </p:nvPr>
        </p:nvSpPr>
        <p:spPr>
          <a:xfrm>
            <a:off x="507250" y="3648688"/>
            <a:ext cx="2137800" cy="5745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3000"/>
              <a:buFont typeface="Quantico"/>
              <a:buNone/>
              <a:defRPr sz="1300" b="1"/>
            </a:lvl1pPr>
            <a:lvl2pPr lvl="1">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2pPr>
            <a:lvl3pPr lvl="2">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3pPr>
            <a:lvl4pPr lvl="3">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4pPr>
            <a:lvl5pPr lvl="4">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5pPr>
            <a:lvl6pPr lvl="5">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6pPr>
            <a:lvl7pPr lvl="6">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7pPr>
            <a:lvl8pPr lvl="7">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8pPr>
            <a:lvl9pPr lvl="8">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9pPr>
          </a:lstStyle>
          <a:p>
            <a:endParaRPr/>
          </a:p>
        </p:txBody>
      </p:sp>
      <p:sp>
        <p:nvSpPr>
          <p:cNvPr id="224" name="Google Shape;224;p29"/>
          <p:cNvSpPr txBox="1">
            <a:spLocks noGrp="1"/>
          </p:cNvSpPr>
          <p:nvPr>
            <p:ph type="title" idx="5"/>
          </p:nvPr>
        </p:nvSpPr>
        <p:spPr>
          <a:xfrm>
            <a:off x="507250" y="3960850"/>
            <a:ext cx="2242500" cy="7080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0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0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0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0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0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0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0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00000"/>
              </a:lnSpc>
              <a:spcBef>
                <a:spcPts val="0"/>
              </a:spcBef>
              <a:spcAft>
                <a:spcPts val="0"/>
              </a:spcAft>
              <a:buClr>
                <a:schemeClr val="dk1"/>
              </a:buClr>
              <a:buSzPts val="1000"/>
              <a:buFont typeface="Lato"/>
              <a:buNone/>
              <a:defRPr sz="1000">
                <a:latin typeface="Lato"/>
                <a:ea typeface="Lato"/>
                <a:cs typeface="Lato"/>
                <a:sym typeface="Lato"/>
              </a:defRPr>
            </a:lvl9pPr>
          </a:lstStyle>
          <a:p>
            <a:endParaRPr/>
          </a:p>
        </p:txBody>
      </p:sp>
      <p:sp>
        <p:nvSpPr>
          <p:cNvPr id="225" name="Google Shape;225;p29"/>
          <p:cNvSpPr txBox="1">
            <a:spLocks noGrp="1"/>
          </p:cNvSpPr>
          <p:nvPr>
            <p:ph type="title" idx="6"/>
          </p:nvPr>
        </p:nvSpPr>
        <p:spPr>
          <a:xfrm>
            <a:off x="507250" y="2950200"/>
            <a:ext cx="2242500" cy="643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0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0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0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0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0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0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0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00000"/>
              </a:lnSpc>
              <a:spcBef>
                <a:spcPts val="0"/>
              </a:spcBef>
              <a:spcAft>
                <a:spcPts val="0"/>
              </a:spcAft>
              <a:buClr>
                <a:schemeClr val="dk1"/>
              </a:buClr>
              <a:buSzPts val="1000"/>
              <a:buFont typeface="Lato"/>
              <a:buNone/>
              <a:defRPr sz="1000">
                <a:latin typeface="Lato"/>
                <a:ea typeface="Lato"/>
                <a:cs typeface="Lato"/>
                <a:sym typeface="Lato"/>
              </a:defRPr>
            </a:lvl9pPr>
          </a:lstStyle>
          <a:p>
            <a:endParaRPr/>
          </a:p>
        </p:txBody>
      </p:sp>
      <p:sp>
        <p:nvSpPr>
          <p:cNvPr id="226" name="Google Shape;226;p29"/>
          <p:cNvSpPr txBox="1">
            <a:spLocks noGrp="1"/>
          </p:cNvSpPr>
          <p:nvPr>
            <p:ph type="title" idx="7"/>
          </p:nvPr>
        </p:nvSpPr>
        <p:spPr>
          <a:xfrm>
            <a:off x="5654225" y="2657175"/>
            <a:ext cx="961200" cy="409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2900"/>
              <a:buFont typeface="Quantico"/>
              <a:buNone/>
              <a:defRPr sz="1200" b="1"/>
            </a:lvl1pPr>
            <a:lvl2pPr lvl="1">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2pPr>
            <a:lvl3pPr lvl="2">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3pPr>
            <a:lvl4pPr lvl="3">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4pPr>
            <a:lvl5pPr lvl="4">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5pPr>
            <a:lvl6pPr lvl="5">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6pPr>
            <a:lvl7pPr lvl="6">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7pPr>
            <a:lvl8pPr lvl="7">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8pPr>
            <a:lvl9pPr lvl="8">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9pPr>
          </a:lstStyle>
          <a:p>
            <a:endParaRPr/>
          </a:p>
        </p:txBody>
      </p:sp>
      <p:sp>
        <p:nvSpPr>
          <p:cNvPr id="227" name="Google Shape;227;p29"/>
          <p:cNvSpPr txBox="1">
            <a:spLocks noGrp="1"/>
          </p:cNvSpPr>
          <p:nvPr>
            <p:ph type="title" idx="8"/>
          </p:nvPr>
        </p:nvSpPr>
        <p:spPr>
          <a:xfrm>
            <a:off x="7295800" y="2657175"/>
            <a:ext cx="1109100" cy="409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2900"/>
              <a:buFont typeface="Quantico"/>
              <a:buNone/>
              <a:defRPr sz="1200" b="1"/>
            </a:lvl1pPr>
            <a:lvl2pPr lvl="1">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2pPr>
            <a:lvl3pPr lvl="2">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3pPr>
            <a:lvl4pPr lvl="3">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4pPr>
            <a:lvl5pPr lvl="4">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5pPr>
            <a:lvl6pPr lvl="5">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6pPr>
            <a:lvl7pPr lvl="6">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7pPr>
            <a:lvl8pPr lvl="7">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8pPr>
            <a:lvl9pPr lvl="8">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9pPr>
          </a:lstStyle>
          <a:p>
            <a:endParaRPr/>
          </a:p>
        </p:txBody>
      </p:sp>
      <p:sp>
        <p:nvSpPr>
          <p:cNvPr id="228" name="Google Shape;228;p29"/>
          <p:cNvSpPr txBox="1">
            <a:spLocks noGrp="1"/>
          </p:cNvSpPr>
          <p:nvPr>
            <p:ph type="title" idx="9"/>
          </p:nvPr>
        </p:nvSpPr>
        <p:spPr>
          <a:xfrm>
            <a:off x="3958525" y="2657175"/>
            <a:ext cx="1003500" cy="409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2900"/>
              <a:buFont typeface="Quantico"/>
              <a:buNone/>
              <a:defRPr sz="1200" b="1"/>
            </a:lvl1pPr>
            <a:lvl2pPr lvl="1">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2pPr>
            <a:lvl3pPr lvl="2">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3pPr>
            <a:lvl4pPr lvl="3">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4pPr>
            <a:lvl5pPr lvl="4">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5pPr>
            <a:lvl6pPr lvl="5">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6pPr>
            <a:lvl7pPr lvl="6">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7pPr>
            <a:lvl8pPr lvl="7">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8pPr>
            <a:lvl9pPr lvl="8">
              <a:lnSpc>
                <a:spcPct val="90000"/>
              </a:lnSpc>
              <a:spcBef>
                <a:spcPts val="0"/>
              </a:spcBef>
              <a:spcAft>
                <a:spcPts val="0"/>
              </a:spcAft>
              <a:buClr>
                <a:schemeClr val="dk1"/>
              </a:buClr>
              <a:buSzPts val="3000"/>
              <a:buFont typeface="Quantico"/>
              <a:buNone/>
              <a:defRPr sz="1300" b="1">
                <a:latin typeface="Quantico"/>
                <a:ea typeface="Quantico"/>
                <a:cs typeface="Quantico"/>
                <a:sym typeface="Quantico"/>
              </a:defRPr>
            </a:lvl9pPr>
          </a:lstStyle>
          <a:p>
            <a:endParaRPr/>
          </a:p>
        </p:txBody>
      </p:sp>
      <p:sp>
        <p:nvSpPr>
          <p:cNvPr id="229" name="Google Shape;229;p29"/>
          <p:cNvSpPr txBox="1">
            <a:spLocks noGrp="1"/>
          </p:cNvSpPr>
          <p:nvPr>
            <p:ph type="title" idx="13"/>
          </p:nvPr>
        </p:nvSpPr>
        <p:spPr>
          <a:xfrm>
            <a:off x="3477950" y="3170975"/>
            <a:ext cx="1583400" cy="643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0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0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0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0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0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0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0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00000"/>
              </a:lnSpc>
              <a:spcBef>
                <a:spcPts val="0"/>
              </a:spcBef>
              <a:spcAft>
                <a:spcPts val="0"/>
              </a:spcAft>
              <a:buClr>
                <a:schemeClr val="dk1"/>
              </a:buClr>
              <a:buSzPts val="1000"/>
              <a:buFont typeface="Lato"/>
              <a:buNone/>
              <a:defRPr sz="1000">
                <a:latin typeface="Lato"/>
                <a:ea typeface="Lato"/>
                <a:cs typeface="Lato"/>
                <a:sym typeface="Lato"/>
              </a:defRPr>
            </a:lvl9pPr>
          </a:lstStyle>
          <a:p>
            <a:endParaRPr/>
          </a:p>
        </p:txBody>
      </p:sp>
      <p:sp>
        <p:nvSpPr>
          <p:cNvPr id="230" name="Google Shape;230;p29"/>
          <p:cNvSpPr txBox="1">
            <a:spLocks noGrp="1"/>
          </p:cNvSpPr>
          <p:nvPr>
            <p:ph type="title" idx="14"/>
          </p:nvPr>
        </p:nvSpPr>
        <p:spPr>
          <a:xfrm>
            <a:off x="5156125" y="3170975"/>
            <a:ext cx="1551600" cy="574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0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0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0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0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0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0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0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00000"/>
              </a:lnSpc>
              <a:spcBef>
                <a:spcPts val="0"/>
              </a:spcBef>
              <a:spcAft>
                <a:spcPts val="0"/>
              </a:spcAft>
              <a:buClr>
                <a:schemeClr val="dk1"/>
              </a:buClr>
              <a:buSzPts val="1000"/>
              <a:buFont typeface="Lato"/>
              <a:buNone/>
              <a:defRPr sz="1000">
                <a:latin typeface="Lato"/>
                <a:ea typeface="Lato"/>
                <a:cs typeface="Lato"/>
                <a:sym typeface="Lato"/>
              </a:defRPr>
            </a:lvl9pPr>
          </a:lstStyle>
          <a:p>
            <a:endParaRPr/>
          </a:p>
        </p:txBody>
      </p:sp>
      <p:sp>
        <p:nvSpPr>
          <p:cNvPr id="231" name="Google Shape;231;p29"/>
          <p:cNvSpPr txBox="1">
            <a:spLocks noGrp="1"/>
          </p:cNvSpPr>
          <p:nvPr>
            <p:ph type="title" idx="15"/>
          </p:nvPr>
        </p:nvSpPr>
        <p:spPr>
          <a:xfrm>
            <a:off x="6837850" y="3170975"/>
            <a:ext cx="2022000" cy="15960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0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0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0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0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0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0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0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00000"/>
              </a:lnSpc>
              <a:spcBef>
                <a:spcPts val="0"/>
              </a:spcBef>
              <a:spcAft>
                <a:spcPts val="0"/>
              </a:spcAft>
              <a:buClr>
                <a:schemeClr val="dk1"/>
              </a:buClr>
              <a:buSzPts val="1000"/>
              <a:buFont typeface="Lato"/>
              <a:buNone/>
              <a:defRPr sz="1000">
                <a:latin typeface="Lato"/>
                <a:ea typeface="Lato"/>
                <a:cs typeface="Lato"/>
                <a:sym typeface="Lato"/>
              </a:defRPr>
            </a:lvl9pPr>
          </a:lstStyle>
          <a:p>
            <a:endParaRPr/>
          </a:p>
        </p:txBody>
      </p:sp>
      <p:sp>
        <p:nvSpPr>
          <p:cNvPr id="232" name="Google Shape;232;p29"/>
          <p:cNvSpPr txBox="1">
            <a:spLocks noGrp="1"/>
          </p:cNvSpPr>
          <p:nvPr>
            <p:ph type="title" idx="16"/>
          </p:nvPr>
        </p:nvSpPr>
        <p:spPr>
          <a:xfrm>
            <a:off x="3624875" y="4016425"/>
            <a:ext cx="1436400" cy="750600"/>
          </a:xfrm>
          <a:prstGeom prst="rect">
            <a:avLst/>
          </a:prstGeom>
        </p:spPr>
        <p:txBody>
          <a:bodyPr spcFirstLastPara="1" wrap="square" lIns="0" tIns="0" rIns="91425" bIns="0" anchor="t" anchorCtr="0">
            <a:noAutofit/>
          </a:bodyPr>
          <a:lstStyle>
            <a:lvl1pPr lvl="0">
              <a:lnSpc>
                <a:spcPct val="15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5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5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5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5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5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5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5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50000"/>
              </a:lnSpc>
              <a:spcBef>
                <a:spcPts val="0"/>
              </a:spcBef>
              <a:spcAft>
                <a:spcPts val="0"/>
              </a:spcAft>
              <a:buClr>
                <a:schemeClr val="dk1"/>
              </a:buClr>
              <a:buSzPts val="1000"/>
              <a:buFont typeface="Lato"/>
              <a:buNone/>
              <a:defRPr sz="1000">
                <a:latin typeface="Lato"/>
                <a:ea typeface="Lato"/>
                <a:cs typeface="Lato"/>
                <a:sym typeface="Lato"/>
              </a:defRPr>
            </a:lvl9pPr>
          </a:lstStyle>
          <a:p>
            <a:endParaRPr/>
          </a:p>
        </p:txBody>
      </p:sp>
      <p:sp>
        <p:nvSpPr>
          <p:cNvPr id="233" name="Google Shape;233;p29"/>
          <p:cNvSpPr txBox="1">
            <a:spLocks noGrp="1"/>
          </p:cNvSpPr>
          <p:nvPr>
            <p:ph type="title" idx="17"/>
          </p:nvPr>
        </p:nvSpPr>
        <p:spPr>
          <a:xfrm>
            <a:off x="5303050" y="4016425"/>
            <a:ext cx="1404600" cy="750600"/>
          </a:xfrm>
          <a:prstGeom prst="rect">
            <a:avLst/>
          </a:prstGeom>
        </p:spPr>
        <p:txBody>
          <a:bodyPr spcFirstLastPara="1" wrap="square" lIns="0" tIns="0" rIns="91425" bIns="0" anchor="t" anchorCtr="0">
            <a:noAutofit/>
          </a:bodyPr>
          <a:lstStyle>
            <a:lvl1pPr lvl="0">
              <a:lnSpc>
                <a:spcPct val="15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5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5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5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5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5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5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5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50000"/>
              </a:lnSpc>
              <a:spcBef>
                <a:spcPts val="0"/>
              </a:spcBef>
              <a:spcAft>
                <a:spcPts val="0"/>
              </a:spcAft>
              <a:buClr>
                <a:schemeClr val="dk1"/>
              </a:buClr>
              <a:buSzPts val="1000"/>
              <a:buFont typeface="Lato"/>
              <a:buNone/>
              <a:defRPr sz="1000">
                <a:latin typeface="Lato"/>
                <a:ea typeface="Lato"/>
                <a:cs typeface="Lato"/>
                <a:sym typeface="Lato"/>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 Alt 14">
  <p:cSld name="CUSTOM_5_1">
    <p:bg>
      <p:bgPr>
        <a:solidFill>
          <a:schemeClr val="lt1"/>
        </a:solidFill>
        <a:effectLst/>
      </p:bgPr>
    </p:bg>
    <p:spTree>
      <p:nvGrpSpPr>
        <p:cNvPr id="1" name="Shape 234"/>
        <p:cNvGrpSpPr/>
        <p:nvPr/>
      </p:nvGrpSpPr>
      <p:grpSpPr>
        <a:xfrm>
          <a:off x="0" y="0"/>
          <a:ext cx="0" cy="0"/>
          <a:chOff x="0" y="0"/>
          <a:chExt cx="0" cy="0"/>
        </a:xfrm>
      </p:grpSpPr>
      <p:sp>
        <p:nvSpPr>
          <p:cNvPr id="235" name="Google Shape;235;p30"/>
          <p:cNvSpPr/>
          <p:nvPr/>
        </p:nvSpPr>
        <p:spPr>
          <a:xfrm>
            <a:off x="1067025" y="437190"/>
            <a:ext cx="7197300" cy="3865800"/>
          </a:xfrm>
          <a:prstGeom prst="snip1Rect">
            <a:avLst>
              <a:gd name="adj" fmla="val 11506"/>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236" name="Google Shape;236;p30"/>
          <p:cNvSpPr/>
          <p:nvPr/>
        </p:nvSpPr>
        <p:spPr>
          <a:xfrm>
            <a:off x="1491600" y="1330871"/>
            <a:ext cx="7197300" cy="3674400"/>
          </a:xfrm>
          <a:prstGeom prst="snip1Rect">
            <a:avLst>
              <a:gd name="adj" fmla="val 11506"/>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237" name="Google Shape;237;p30"/>
          <p:cNvSpPr/>
          <p:nvPr/>
        </p:nvSpPr>
        <p:spPr>
          <a:xfrm>
            <a:off x="114875" y="875230"/>
            <a:ext cx="7197300" cy="3977100"/>
          </a:xfrm>
          <a:prstGeom prst="snip1Rect">
            <a:avLst>
              <a:gd name="adj" fmla="val 11506"/>
            </a:avLst>
          </a:prstGeom>
          <a:no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238" name="Google Shape;238;p30"/>
          <p:cNvSpPr/>
          <p:nvPr/>
        </p:nvSpPr>
        <p:spPr>
          <a:xfrm>
            <a:off x="-8050" y="432050"/>
            <a:ext cx="3686700" cy="4689000"/>
          </a:xfrm>
          <a:prstGeom prst="snip1Rect">
            <a:avLst>
              <a:gd name="adj" fmla="val 11530"/>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239" name="Google Shape;239;p30"/>
          <p:cNvSpPr txBox="1">
            <a:spLocks noGrp="1"/>
          </p:cNvSpPr>
          <p:nvPr>
            <p:ph type="title"/>
          </p:nvPr>
        </p:nvSpPr>
        <p:spPr>
          <a:xfrm>
            <a:off x="451900" y="843775"/>
            <a:ext cx="2968200" cy="10398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accent6"/>
              </a:buClr>
              <a:buSzPts val="3000"/>
              <a:buNone/>
              <a:defRPr sz="2400">
                <a:solidFill>
                  <a:schemeClr val="accent6"/>
                </a:solidFill>
              </a:defRPr>
            </a:lvl1pPr>
            <a:lvl2pPr lvl="1">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a:endParaRPr/>
          </a:p>
        </p:txBody>
      </p:sp>
      <p:sp>
        <p:nvSpPr>
          <p:cNvPr id="240" name="Google Shape;240;p30"/>
          <p:cNvSpPr txBox="1">
            <a:spLocks noGrp="1"/>
          </p:cNvSpPr>
          <p:nvPr>
            <p:ph type="subTitle" idx="1"/>
          </p:nvPr>
        </p:nvSpPr>
        <p:spPr>
          <a:xfrm>
            <a:off x="478650" y="2476500"/>
            <a:ext cx="1374300" cy="4167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1000"/>
              <a:buFont typeface="Lato"/>
              <a:buNone/>
              <a:defRPr b="1">
                <a:solidFill>
                  <a:schemeClr val="dk1"/>
                </a:solidFill>
              </a:defRPr>
            </a:lvl1pPr>
            <a:lvl2pPr lvl="1">
              <a:lnSpc>
                <a:spcPct val="90000"/>
              </a:lnSpc>
              <a:spcBef>
                <a:spcPts val="0"/>
              </a:spcBef>
              <a:spcAft>
                <a:spcPts val="0"/>
              </a:spcAft>
              <a:buClr>
                <a:schemeClr val="dk1"/>
              </a:buClr>
              <a:buSzPts val="1000"/>
              <a:buFont typeface="Lato"/>
              <a:buNone/>
              <a:defRPr b="1">
                <a:solidFill>
                  <a:schemeClr val="dk1"/>
                </a:solidFill>
              </a:defRPr>
            </a:lvl2pPr>
            <a:lvl3pPr lvl="2">
              <a:lnSpc>
                <a:spcPct val="90000"/>
              </a:lnSpc>
              <a:spcBef>
                <a:spcPts val="0"/>
              </a:spcBef>
              <a:spcAft>
                <a:spcPts val="0"/>
              </a:spcAft>
              <a:buClr>
                <a:schemeClr val="dk1"/>
              </a:buClr>
              <a:buSzPts val="1000"/>
              <a:buFont typeface="Lato"/>
              <a:buNone/>
              <a:defRPr b="1">
                <a:solidFill>
                  <a:schemeClr val="dk1"/>
                </a:solidFill>
              </a:defRPr>
            </a:lvl3pPr>
            <a:lvl4pPr lvl="3">
              <a:lnSpc>
                <a:spcPct val="90000"/>
              </a:lnSpc>
              <a:spcBef>
                <a:spcPts val="0"/>
              </a:spcBef>
              <a:spcAft>
                <a:spcPts val="0"/>
              </a:spcAft>
              <a:buClr>
                <a:schemeClr val="dk1"/>
              </a:buClr>
              <a:buSzPts val="1000"/>
              <a:buFont typeface="Lato"/>
              <a:buNone/>
              <a:defRPr b="1">
                <a:solidFill>
                  <a:schemeClr val="dk1"/>
                </a:solidFill>
              </a:defRPr>
            </a:lvl4pPr>
            <a:lvl5pPr lvl="4">
              <a:lnSpc>
                <a:spcPct val="90000"/>
              </a:lnSpc>
              <a:spcBef>
                <a:spcPts val="0"/>
              </a:spcBef>
              <a:spcAft>
                <a:spcPts val="0"/>
              </a:spcAft>
              <a:buClr>
                <a:schemeClr val="dk1"/>
              </a:buClr>
              <a:buSzPts val="1000"/>
              <a:buFont typeface="Lato"/>
              <a:buNone/>
              <a:defRPr b="1">
                <a:solidFill>
                  <a:schemeClr val="dk1"/>
                </a:solidFill>
              </a:defRPr>
            </a:lvl5pPr>
            <a:lvl6pPr lvl="5">
              <a:lnSpc>
                <a:spcPct val="90000"/>
              </a:lnSpc>
              <a:spcBef>
                <a:spcPts val="0"/>
              </a:spcBef>
              <a:spcAft>
                <a:spcPts val="0"/>
              </a:spcAft>
              <a:buClr>
                <a:schemeClr val="dk1"/>
              </a:buClr>
              <a:buSzPts val="1000"/>
              <a:buFont typeface="Lato"/>
              <a:buNone/>
              <a:defRPr b="1">
                <a:solidFill>
                  <a:schemeClr val="dk1"/>
                </a:solidFill>
              </a:defRPr>
            </a:lvl6pPr>
            <a:lvl7pPr lvl="6">
              <a:lnSpc>
                <a:spcPct val="90000"/>
              </a:lnSpc>
              <a:spcBef>
                <a:spcPts val="0"/>
              </a:spcBef>
              <a:spcAft>
                <a:spcPts val="0"/>
              </a:spcAft>
              <a:buClr>
                <a:schemeClr val="dk1"/>
              </a:buClr>
              <a:buSzPts val="1000"/>
              <a:buFont typeface="Lato"/>
              <a:buNone/>
              <a:defRPr b="1">
                <a:solidFill>
                  <a:schemeClr val="dk1"/>
                </a:solidFill>
              </a:defRPr>
            </a:lvl7pPr>
            <a:lvl8pPr lvl="7">
              <a:lnSpc>
                <a:spcPct val="90000"/>
              </a:lnSpc>
              <a:spcBef>
                <a:spcPts val="0"/>
              </a:spcBef>
              <a:spcAft>
                <a:spcPts val="0"/>
              </a:spcAft>
              <a:buClr>
                <a:schemeClr val="dk1"/>
              </a:buClr>
              <a:buSzPts val="1000"/>
              <a:buFont typeface="Lato"/>
              <a:buNone/>
              <a:defRPr b="1">
                <a:solidFill>
                  <a:schemeClr val="dk1"/>
                </a:solidFill>
              </a:defRPr>
            </a:lvl8pPr>
            <a:lvl9pPr lvl="8">
              <a:lnSpc>
                <a:spcPct val="90000"/>
              </a:lnSpc>
              <a:spcBef>
                <a:spcPts val="0"/>
              </a:spcBef>
              <a:spcAft>
                <a:spcPts val="0"/>
              </a:spcAft>
              <a:buClr>
                <a:schemeClr val="dk1"/>
              </a:buClr>
              <a:buSzPts val="1000"/>
              <a:buFont typeface="Lato"/>
              <a:buNone/>
              <a:defRPr b="1">
                <a:solidFill>
                  <a:schemeClr val="dk1"/>
                </a:solidFill>
              </a:defRPr>
            </a:lvl9pPr>
          </a:lstStyle>
          <a:p>
            <a:endParaRPr/>
          </a:p>
        </p:txBody>
      </p:sp>
      <p:sp>
        <p:nvSpPr>
          <p:cNvPr id="241" name="Google Shape;241;p30"/>
          <p:cNvSpPr txBox="1">
            <a:spLocks noGrp="1"/>
          </p:cNvSpPr>
          <p:nvPr>
            <p:ph type="title" idx="2"/>
          </p:nvPr>
        </p:nvSpPr>
        <p:spPr>
          <a:xfrm>
            <a:off x="488175" y="2044800"/>
            <a:ext cx="1452000" cy="3720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2700"/>
              <a:buFont typeface="Quantico"/>
              <a:buNone/>
              <a:defRPr sz="1400" b="1"/>
            </a:lvl1pPr>
            <a:lvl2pPr lvl="1">
              <a:lnSpc>
                <a:spcPct val="80000"/>
              </a:lnSpc>
              <a:spcBef>
                <a:spcPts val="0"/>
              </a:spcBef>
              <a:spcAft>
                <a:spcPts val="0"/>
              </a:spcAft>
              <a:buClr>
                <a:schemeClr val="dk1"/>
              </a:buClr>
              <a:buSzPts val="3000"/>
              <a:buNone/>
              <a:defRPr sz="1700" b="1">
                <a:latin typeface="Lato"/>
                <a:ea typeface="Lato"/>
                <a:cs typeface="Lato"/>
                <a:sym typeface="Lato"/>
              </a:defRPr>
            </a:lvl2pPr>
            <a:lvl3pPr lvl="2">
              <a:lnSpc>
                <a:spcPct val="80000"/>
              </a:lnSpc>
              <a:spcBef>
                <a:spcPts val="0"/>
              </a:spcBef>
              <a:spcAft>
                <a:spcPts val="0"/>
              </a:spcAft>
              <a:buClr>
                <a:schemeClr val="dk1"/>
              </a:buClr>
              <a:buSzPts val="3000"/>
              <a:buNone/>
              <a:defRPr sz="1700" b="1">
                <a:latin typeface="Lato"/>
                <a:ea typeface="Lato"/>
                <a:cs typeface="Lato"/>
                <a:sym typeface="Lato"/>
              </a:defRPr>
            </a:lvl3pPr>
            <a:lvl4pPr lvl="3">
              <a:lnSpc>
                <a:spcPct val="80000"/>
              </a:lnSpc>
              <a:spcBef>
                <a:spcPts val="0"/>
              </a:spcBef>
              <a:spcAft>
                <a:spcPts val="0"/>
              </a:spcAft>
              <a:buClr>
                <a:schemeClr val="dk1"/>
              </a:buClr>
              <a:buSzPts val="3000"/>
              <a:buNone/>
              <a:defRPr sz="1700" b="1">
                <a:latin typeface="Lato"/>
                <a:ea typeface="Lato"/>
                <a:cs typeface="Lato"/>
                <a:sym typeface="Lato"/>
              </a:defRPr>
            </a:lvl4pPr>
            <a:lvl5pPr lvl="4">
              <a:lnSpc>
                <a:spcPct val="80000"/>
              </a:lnSpc>
              <a:spcBef>
                <a:spcPts val="0"/>
              </a:spcBef>
              <a:spcAft>
                <a:spcPts val="0"/>
              </a:spcAft>
              <a:buClr>
                <a:schemeClr val="dk1"/>
              </a:buClr>
              <a:buSzPts val="3000"/>
              <a:buNone/>
              <a:defRPr sz="1700" b="1">
                <a:latin typeface="Lato"/>
                <a:ea typeface="Lato"/>
                <a:cs typeface="Lato"/>
                <a:sym typeface="Lato"/>
              </a:defRPr>
            </a:lvl5pPr>
            <a:lvl6pPr lvl="5">
              <a:lnSpc>
                <a:spcPct val="80000"/>
              </a:lnSpc>
              <a:spcBef>
                <a:spcPts val="0"/>
              </a:spcBef>
              <a:spcAft>
                <a:spcPts val="0"/>
              </a:spcAft>
              <a:buClr>
                <a:schemeClr val="dk1"/>
              </a:buClr>
              <a:buSzPts val="3000"/>
              <a:buNone/>
              <a:defRPr sz="1700" b="1">
                <a:latin typeface="Lato"/>
                <a:ea typeface="Lato"/>
                <a:cs typeface="Lato"/>
                <a:sym typeface="Lato"/>
              </a:defRPr>
            </a:lvl6pPr>
            <a:lvl7pPr lvl="6">
              <a:lnSpc>
                <a:spcPct val="80000"/>
              </a:lnSpc>
              <a:spcBef>
                <a:spcPts val="0"/>
              </a:spcBef>
              <a:spcAft>
                <a:spcPts val="0"/>
              </a:spcAft>
              <a:buClr>
                <a:schemeClr val="dk1"/>
              </a:buClr>
              <a:buSzPts val="3000"/>
              <a:buNone/>
              <a:defRPr sz="1700" b="1">
                <a:latin typeface="Lato"/>
                <a:ea typeface="Lato"/>
                <a:cs typeface="Lato"/>
                <a:sym typeface="Lato"/>
              </a:defRPr>
            </a:lvl7pPr>
            <a:lvl8pPr lvl="7">
              <a:lnSpc>
                <a:spcPct val="80000"/>
              </a:lnSpc>
              <a:spcBef>
                <a:spcPts val="0"/>
              </a:spcBef>
              <a:spcAft>
                <a:spcPts val="0"/>
              </a:spcAft>
              <a:buClr>
                <a:schemeClr val="dk1"/>
              </a:buClr>
              <a:buSzPts val="3000"/>
              <a:buNone/>
              <a:defRPr sz="1700" b="1">
                <a:latin typeface="Lato"/>
                <a:ea typeface="Lato"/>
                <a:cs typeface="Lato"/>
                <a:sym typeface="Lato"/>
              </a:defRPr>
            </a:lvl8pPr>
            <a:lvl9pPr lvl="8">
              <a:lnSpc>
                <a:spcPct val="80000"/>
              </a:lnSpc>
              <a:spcBef>
                <a:spcPts val="0"/>
              </a:spcBef>
              <a:spcAft>
                <a:spcPts val="0"/>
              </a:spcAft>
              <a:buClr>
                <a:schemeClr val="dk1"/>
              </a:buClr>
              <a:buSzPts val="3000"/>
              <a:buNone/>
              <a:defRPr sz="1700" b="1">
                <a:latin typeface="Lato"/>
                <a:ea typeface="Lato"/>
                <a:cs typeface="Lato"/>
                <a:sym typeface="Lato"/>
              </a:defRPr>
            </a:lvl9pPr>
          </a:lstStyle>
          <a:p>
            <a:endParaRPr/>
          </a:p>
        </p:txBody>
      </p:sp>
      <p:sp>
        <p:nvSpPr>
          <p:cNvPr id="242" name="Google Shape;242;p30"/>
          <p:cNvSpPr txBox="1">
            <a:spLocks noGrp="1"/>
          </p:cNvSpPr>
          <p:nvPr>
            <p:ph type="subTitle" idx="3"/>
          </p:nvPr>
        </p:nvSpPr>
        <p:spPr>
          <a:xfrm>
            <a:off x="2102625" y="2476488"/>
            <a:ext cx="1374300" cy="4167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1000"/>
              <a:buFont typeface="Lato"/>
              <a:buNone/>
              <a:defRPr b="1">
                <a:solidFill>
                  <a:schemeClr val="dk1"/>
                </a:solidFill>
              </a:defRPr>
            </a:lvl1pPr>
            <a:lvl2pPr lvl="1">
              <a:lnSpc>
                <a:spcPct val="90000"/>
              </a:lnSpc>
              <a:spcBef>
                <a:spcPts val="0"/>
              </a:spcBef>
              <a:spcAft>
                <a:spcPts val="0"/>
              </a:spcAft>
              <a:buClr>
                <a:schemeClr val="dk1"/>
              </a:buClr>
              <a:buSzPts val="1000"/>
              <a:buFont typeface="Lato"/>
              <a:buNone/>
              <a:defRPr b="1">
                <a:solidFill>
                  <a:schemeClr val="dk1"/>
                </a:solidFill>
              </a:defRPr>
            </a:lvl2pPr>
            <a:lvl3pPr lvl="2">
              <a:lnSpc>
                <a:spcPct val="90000"/>
              </a:lnSpc>
              <a:spcBef>
                <a:spcPts val="0"/>
              </a:spcBef>
              <a:spcAft>
                <a:spcPts val="0"/>
              </a:spcAft>
              <a:buClr>
                <a:schemeClr val="dk1"/>
              </a:buClr>
              <a:buSzPts val="1000"/>
              <a:buFont typeface="Lato"/>
              <a:buNone/>
              <a:defRPr b="1">
                <a:solidFill>
                  <a:schemeClr val="dk1"/>
                </a:solidFill>
              </a:defRPr>
            </a:lvl3pPr>
            <a:lvl4pPr lvl="3">
              <a:lnSpc>
                <a:spcPct val="90000"/>
              </a:lnSpc>
              <a:spcBef>
                <a:spcPts val="0"/>
              </a:spcBef>
              <a:spcAft>
                <a:spcPts val="0"/>
              </a:spcAft>
              <a:buClr>
                <a:schemeClr val="dk1"/>
              </a:buClr>
              <a:buSzPts val="1000"/>
              <a:buFont typeface="Lato"/>
              <a:buNone/>
              <a:defRPr b="1">
                <a:solidFill>
                  <a:schemeClr val="dk1"/>
                </a:solidFill>
              </a:defRPr>
            </a:lvl4pPr>
            <a:lvl5pPr lvl="4">
              <a:lnSpc>
                <a:spcPct val="90000"/>
              </a:lnSpc>
              <a:spcBef>
                <a:spcPts val="0"/>
              </a:spcBef>
              <a:spcAft>
                <a:spcPts val="0"/>
              </a:spcAft>
              <a:buClr>
                <a:schemeClr val="dk1"/>
              </a:buClr>
              <a:buSzPts val="1000"/>
              <a:buFont typeface="Lato"/>
              <a:buNone/>
              <a:defRPr b="1">
                <a:solidFill>
                  <a:schemeClr val="dk1"/>
                </a:solidFill>
              </a:defRPr>
            </a:lvl5pPr>
            <a:lvl6pPr lvl="5">
              <a:lnSpc>
                <a:spcPct val="90000"/>
              </a:lnSpc>
              <a:spcBef>
                <a:spcPts val="0"/>
              </a:spcBef>
              <a:spcAft>
                <a:spcPts val="0"/>
              </a:spcAft>
              <a:buClr>
                <a:schemeClr val="dk1"/>
              </a:buClr>
              <a:buSzPts val="1000"/>
              <a:buFont typeface="Lato"/>
              <a:buNone/>
              <a:defRPr b="1">
                <a:solidFill>
                  <a:schemeClr val="dk1"/>
                </a:solidFill>
              </a:defRPr>
            </a:lvl6pPr>
            <a:lvl7pPr lvl="6">
              <a:lnSpc>
                <a:spcPct val="90000"/>
              </a:lnSpc>
              <a:spcBef>
                <a:spcPts val="0"/>
              </a:spcBef>
              <a:spcAft>
                <a:spcPts val="0"/>
              </a:spcAft>
              <a:buClr>
                <a:schemeClr val="dk1"/>
              </a:buClr>
              <a:buSzPts val="1000"/>
              <a:buFont typeface="Lato"/>
              <a:buNone/>
              <a:defRPr b="1">
                <a:solidFill>
                  <a:schemeClr val="dk1"/>
                </a:solidFill>
              </a:defRPr>
            </a:lvl7pPr>
            <a:lvl8pPr lvl="7">
              <a:lnSpc>
                <a:spcPct val="90000"/>
              </a:lnSpc>
              <a:spcBef>
                <a:spcPts val="0"/>
              </a:spcBef>
              <a:spcAft>
                <a:spcPts val="0"/>
              </a:spcAft>
              <a:buClr>
                <a:schemeClr val="dk1"/>
              </a:buClr>
              <a:buSzPts val="1000"/>
              <a:buFont typeface="Lato"/>
              <a:buNone/>
              <a:defRPr b="1">
                <a:solidFill>
                  <a:schemeClr val="dk1"/>
                </a:solidFill>
              </a:defRPr>
            </a:lvl8pPr>
            <a:lvl9pPr lvl="8">
              <a:lnSpc>
                <a:spcPct val="90000"/>
              </a:lnSpc>
              <a:spcBef>
                <a:spcPts val="0"/>
              </a:spcBef>
              <a:spcAft>
                <a:spcPts val="0"/>
              </a:spcAft>
              <a:buClr>
                <a:schemeClr val="dk1"/>
              </a:buClr>
              <a:buSzPts val="1000"/>
              <a:buFont typeface="Lato"/>
              <a:buNone/>
              <a:defRPr b="1">
                <a:solidFill>
                  <a:schemeClr val="dk1"/>
                </a:solidFill>
              </a:defRPr>
            </a:lvl9pPr>
          </a:lstStyle>
          <a:p>
            <a:endParaRPr/>
          </a:p>
        </p:txBody>
      </p:sp>
      <p:sp>
        <p:nvSpPr>
          <p:cNvPr id="243" name="Google Shape;243;p30"/>
          <p:cNvSpPr txBox="1">
            <a:spLocks noGrp="1"/>
          </p:cNvSpPr>
          <p:nvPr>
            <p:ph type="title" idx="4"/>
          </p:nvPr>
        </p:nvSpPr>
        <p:spPr>
          <a:xfrm>
            <a:off x="2102625" y="2044800"/>
            <a:ext cx="1582500" cy="3720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2700"/>
              <a:buFont typeface="Quantico"/>
              <a:buNone/>
              <a:defRPr sz="1400" b="1"/>
            </a:lvl1pPr>
            <a:lvl2pPr lvl="1">
              <a:lnSpc>
                <a:spcPct val="80000"/>
              </a:lnSpc>
              <a:spcBef>
                <a:spcPts val="0"/>
              </a:spcBef>
              <a:spcAft>
                <a:spcPts val="0"/>
              </a:spcAft>
              <a:buClr>
                <a:schemeClr val="dk1"/>
              </a:buClr>
              <a:buSzPts val="3000"/>
              <a:buNone/>
              <a:defRPr sz="1700" b="1">
                <a:latin typeface="Lato"/>
                <a:ea typeface="Lato"/>
                <a:cs typeface="Lato"/>
                <a:sym typeface="Lato"/>
              </a:defRPr>
            </a:lvl2pPr>
            <a:lvl3pPr lvl="2">
              <a:lnSpc>
                <a:spcPct val="80000"/>
              </a:lnSpc>
              <a:spcBef>
                <a:spcPts val="0"/>
              </a:spcBef>
              <a:spcAft>
                <a:spcPts val="0"/>
              </a:spcAft>
              <a:buClr>
                <a:schemeClr val="dk1"/>
              </a:buClr>
              <a:buSzPts val="3000"/>
              <a:buNone/>
              <a:defRPr sz="1700" b="1">
                <a:latin typeface="Lato"/>
                <a:ea typeface="Lato"/>
                <a:cs typeface="Lato"/>
                <a:sym typeface="Lato"/>
              </a:defRPr>
            </a:lvl3pPr>
            <a:lvl4pPr lvl="3">
              <a:lnSpc>
                <a:spcPct val="80000"/>
              </a:lnSpc>
              <a:spcBef>
                <a:spcPts val="0"/>
              </a:spcBef>
              <a:spcAft>
                <a:spcPts val="0"/>
              </a:spcAft>
              <a:buClr>
                <a:schemeClr val="dk1"/>
              </a:buClr>
              <a:buSzPts val="3000"/>
              <a:buNone/>
              <a:defRPr sz="1700" b="1">
                <a:latin typeface="Lato"/>
                <a:ea typeface="Lato"/>
                <a:cs typeface="Lato"/>
                <a:sym typeface="Lato"/>
              </a:defRPr>
            </a:lvl4pPr>
            <a:lvl5pPr lvl="4">
              <a:lnSpc>
                <a:spcPct val="80000"/>
              </a:lnSpc>
              <a:spcBef>
                <a:spcPts val="0"/>
              </a:spcBef>
              <a:spcAft>
                <a:spcPts val="0"/>
              </a:spcAft>
              <a:buClr>
                <a:schemeClr val="dk1"/>
              </a:buClr>
              <a:buSzPts val="3000"/>
              <a:buNone/>
              <a:defRPr sz="1700" b="1">
                <a:latin typeface="Lato"/>
                <a:ea typeface="Lato"/>
                <a:cs typeface="Lato"/>
                <a:sym typeface="Lato"/>
              </a:defRPr>
            </a:lvl5pPr>
            <a:lvl6pPr lvl="5">
              <a:lnSpc>
                <a:spcPct val="80000"/>
              </a:lnSpc>
              <a:spcBef>
                <a:spcPts val="0"/>
              </a:spcBef>
              <a:spcAft>
                <a:spcPts val="0"/>
              </a:spcAft>
              <a:buClr>
                <a:schemeClr val="dk1"/>
              </a:buClr>
              <a:buSzPts val="3000"/>
              <a:buNone/>
              <a:defRPr sz="1700" b="1">
                <a:latin typeface="Lato"/>
                <a:ea typeface="Lato"/>
                <a:cs typeface="Lato"/>
                <a:sym typeface="Lato"/>
              </a:defRPr>
            </a:lvl6pPr>
            <a:lvl7pPr lvl="6">
              <a:lnSpc>
                <a:spcPct val="80000"/>
              </a:lnSpc>
              <a:spcBef>
                <a:spcPts val="0"/>
              </a:spcBef>
              <a:spcAft>
                <a:spcPts val="0"/>
              </a:spcAft>
              <a:buClr>
                <a:schemeClr val="dk1"/>
              </a:buClr>
              <a:buSzPts val="3000"/>
              <a:buNone/>
              <a:defRPr sz="1700" b="1">
                <a:latin typeface="Lato"/>
                <a:ea typeface="Lato"/>
                <a:cs typeface="Lato"/>
                <a:sym typeface="Lato"/>
              </a:defRPr>
            </a:lvl7pPr>
            <a:lvl8pPr lvl="7">
              <a:lnSpc>
                <a:spcPct val="80000"/>
              </a:lnSpc>
              <a:spcBef>
                <a:spcPts val="0"/>
              </a:spcBef>
              <a:spcAft>
                <a:spcPts val="0"/>
              </a:spcAft>
              <a:buClr>
                <a:schemeClr val="dk1"/>
              </a:buClr>
              <a:buSzPts val="3000"/>
              <a:buNone/>
              <a:defRPr sz="1700" b="1">
                <a:latin typeface="Lato"/>
                <a:ea typeface="Lato"/>
                <a:cs typeface="Lato"/>
                <a:sym typeface="Lato"/>
              </a:defRPr>
            </a:lvl8pPr>
            <a:lvl9pPr lvl="8">
              <a:lnSpc>
                <a:spcPct val="80000"/>
              </a:lnSpc>
              <a:spcBef>
                <a:spcPts val="0"/>
              </a:spcBef>
              <a:spcAft>
                <a:spcPts val="0"/>
              </a:spcAft>
              <a:buClr>
                <a:schemeClr val="dk1"/>
              </a:buClr>
              <a:buSzPts val="3000"/>
              <a:buNone/>
              <a:defRPr sz="1700" b="1">
                <a:latin typeface="Lato"/>
                <a:ea typeface="Lato"/>
                <a:cs typeface="Lato"/>
                <a:sym typeface="Lato"/>
              </a:defRPr>
            </a:lvl9pPr>
          </a:lstStyle>
          <a:p>
            <a:endParaRPr/>
          </a:p>
        </p:txBody>
      </p:sp>
      <p:sp>
        <p:nvSpPr>
          <p:cNvPr id="244" name="Google Shape;244;p30"/>
          <p:cNvSpPr txBox="1">
            <a:spLocks noGrp="1"/>
          </p:cNvSpPr>
          <p:nvPr>
            <p:ph type="subTitle" idx="5"/>
          </p:nvPr>
        </p:nvSpPr>
        <p:spPr>
          <a:xfrm>
            <a:off x="3875050" y="2476488"/>
            <a:ext cx="1374300" cy="4167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1000"/>
              <a:buFont typeface="Lato"/>
              <a:buNone/>
              <a:defRPr b="1">
                <a:solidFill>
                  <a:schemeClr val="dk1"/>
                </a:solidFill>
              </a:defRPr>
            </a:lvl1pPr>
            <a:lvl2pPr lvl="1">
              <a:lnSpc>
                <a:spcPct val="90000"/>
              </a:lnSpc>
              <a:spcBef>
                <a:spcPts val="0"/>
              </a:spcBef>
              <a:spcAft>
                <a:spcPts val="0"/>
              </a:spcAft>
              <a:buClr>
                <a:schemeClr val="dk1"/>
              </a:buClr>
              <a:buSzPts val="1000"/>
              <a:buFont typeface="Lato"/>
              <a:buNone/>
              <a:defRPr b="1">
                <a:solidFill>
                  <a:schemeClr val="dk1"/>
                </a:solidFill>
              </a:defRPr>
            </a:lvl2pPr>
            <a:lvl3pPr lvl="2">
              <a:lnSpc>
                <a:spcPct val="90000"/>
              </a:lnSpc>
              <a:spcBef>
                <a:spcPts val="0"/>
              </a:spcBef>
              <a:spcAft>
                <a:spcPts val="0"/>
              </a:spcAft>
              <a:buClr>
                <a:schemeClr val="dk1"/>
              </a:buClr>
              <a:buSzPts val="1000"/>
              <a:buFont typeface="Lato"/>
              <a:buNone/>
              <a:defRPr b="1">
                <a:solidFill>
                  <a:schemeClr val="dk1"/>
                </a:solidFill>
              </a:defRPr>
            </a:lvl3pPr>
            <a:lvl4pPr lvl="3">
              <a:lnSpc>
                <a:spcPct val="90000"/>
              </a:lnSpc>
              <a:spcBef>
                <a:spcPts val="0"/>
              </a:spcBef>
              <a:spcAft>
                <a:spcPts val="0"/>
              </a:spcAft>
              <a:buClr>
                <a:schemeClr val="dk1"/>
              </a:buClr>
              <a:buSzPts val="1000"/>
              <a:buFont typeface="Lato"/>
              <a:buNone/>
              <a:defRPr b="1">
                <a:solidFill>
                  <a:schemeClr val="dk1"/>
                </a:solidFill>
              </a:defRPr>
            </a:lvl4pPr>
            <a:lvl5pPr lvl="4">
              <a:lnSpc>
                <a:spcPct val="90000"/>
              </a:lnSpc>
              <a:spcBef>
                <a:spcPts val="0"/>
              </a:spcBef>
              <a:spcAft>
                <a:spcPts val="0"/>
              </a:spcAft>
              <a:buClr>
                <a:schemeClr val="dk1"/>
              </a:buClr>
              <a:buSzPts val="1000"/>
              <a:buFont typeface="Lato"/>
              <a:buNone/>
              <a:defRPr b="1">
                <a:solidFill>
                  <a:schemeClr val="dk1"/>
                </a:solidFill>
              </a:defRPr>
            </a:lvl5pPr>
            <a:lvl6pPr lvl="5">
              <a:lnSpc>
                <a:spcPct val="90000"/>
              </a:lnSpc>
              <a:spcBef>
                <a:spcPts val="0"/>
              </a:spcBef>
              <a:spcAft>
                <a:spcPts val="0"/>
              </a:spcAft>
              <a:buClr>
                <a:schemeClr val="dk1"/>
              </a:buClr>
              <a:buSzPts val="1000"/>
              <a:buFont typeface="Lato"/>
              <a:buNone/>
              <a:defRPr b="1">
                <a:solidFill>
                  <a:schemeClr val="dk1"/>
                </a:solidFill>
              </a:defRPr>
            </a:lvl6pPr>
            <a:lvl7pPr lvl="6">
              <a:lnSpc>
                <a:spcPct val="90000"/>
              </a:lnSpc>
              <a:spcBef>
                <a:spcPts val="0"/>
              </a:spcBef>
              <a:spcAft>
                <a:spcPts val="0"/>
              </a:spcAft>
              <a:buClr>
                <a:schemeClr val="dk1"/>
              </a:buClr>
              <a:buSzPts val="1000"/>
              <a:buFont typeface="Lato"/>
              <a:buNone/>
              <a:defRPr b="1">
                <a:solidFill>
                  <a:schemeClr val="dk1"/>
                </a:solidFill>
              </a:defRPr>
            </a:lvl7pPr>
            <a:lvl8pPr lvl="7">
              <a:lnSpc>
                <a:spcPct val="90000"/>
              </a:lnSpc>
              <a:spcBef>
                <a:spcPts val="0"/>
              </a:spcBef>
              <a:spcAft>
                <a:spcPts val="0"/>
              </a:spcAft>
              <a:buClr>
                <a:schemeClr val="dk1"/>
              </a:buClr>
              <a:buSzPts val="1000"/>
              <a:buFont typeface="Lato"/>
              <a:buNone/>
              <a:defRPr b="1">
                <a:solidFill>
                  <a:schemeClr val="dk1"/>
                </a:solidFill>
              </a:defRPr>
            </a:lvl8pPr>
            <a:lvl9pPr lvl="8">
              <a:lnSpc>
                <a:spcPct val="90000"/>
              </a:lnSpc>
              <a:spcBef>
                <a:spcPts val="0"/>
              </a:spcBef>
              <a:spcAft>
                <a:spcPts val="0"/>
              </a:spcAft>
              <a:buClr>
                <a:schemeClr val="dk1"/>
              </a:buClr>
              <a:buSzPts val="1000"/>
              <a:buFont typeface="Lato"/>
              <a:buNone/>
              <a:defRPr b="1">
                <a:solidFill>
                  <a:schemeClr val="dk1"/>
                </a:solidFill>
              </a:defRPr>
            </a:lvl9pPr>
          </a:lstStyle>
          <a:p>
            <a:endParaRPr/>
          </a:p>
        </p:txBody>
      </p:sp>
      <p:sp>
        <p:nvSpPr>
          <p:cNvPr id="245" name="Google Shape;245;p30"/>
          <p:cNvSpPr txBox="1">
            <a:spLocks noGrp="1"/>
          </p:cNvSpPr>
          <p:nvPr>
            <p:ph type="title" idx="6"/>
          </p:nvPr>
        </p:nvSpPr>
        <p:spPr>
          <a:xfrm>
            <a:off x="3875051" y="2044800"/>
            <a:ext cx="1557900" cy="3720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2700"/>
              <a:buFont typeface="Quantico"/>
              <a:buNone/>
              <a:defRPr sz="1400" b="1"/>
            </a:lvl1pPr>
            <a:lvl2pPr lvl="1">
              <a:lnSpc>
                <a:spcPct val="80000"/>
              </a:lnSpc>
              <a:spcBef>
                <a:spcPts val="0"/>
              </a:spcBef>
              <a:spcAft>
                <a:spcPts val="0"/>
              </a:spcAft>
              <a:buClr>
                <a:schemeClr val="dk1"/>
              </a:buClr>
              <a:buSzPts val="3000"/>
              <a:buNone/>
              <a:defRPr sz="1700" b="1">
                <a:latin typeface="Lato"/>
                <a:ea typeface="Lato"/>
                <a:cs typeface="Lato"/>
                <a:sym typeface="Lato"/>
              </a:defRPr>
            </a:lvl2pPr>
            <a:lvl3pPr lvl="2">
              <a:lnSpc>
                <a:spcPct val="80000"/>
              </a:lnSpc>
              <a:spcBef>
                <a:spcPts val="0"/>
              </a:spcBef>
              <a:spcAft>
                <a:spcPts val="0"/>
              </a:spcAft>
              <a:buClr>
                <a:schemeClr val="dk1"/>
              </a:buClr>
              <a:buSzPts val="3000"/>
              <a:buNone/>
              <a:defRPr sz="1700" b="1">
                <a:latin typeface="Lato"/>
                <a:ea typeface="Lato"/>
                <a:cs typeface="Lato"/>
                <a:sym typeface="Lato"/>
              </a:defRPr>
            </a:lvl3pPr>
            <a:lvl4pPr lvl="3">
              <a:lnSpc>
                <a:spcPct val="80000"/>
              </a:lnSpc>
              <a:spcBef>
                <a:spcPts val="0"/>
              </a:spcBef>
              <a:spcAft>
                <a:spcPts val="0"/>
              </a:spcAft>
              <a:buClr>
                <a:schemeClr val="dk1"/>
              </a:buClr>
              <a:buSzPts val="3000"/>
              <a:buNone/>
              <a:defRPr sz="1700" b="1">
                <a:latin typeface="Lato"/>
                <a:ea typeface="Lato"/>
                <a:cs typeface="Lato"/>
                <a:sym typeface="Lato"/>
              </a:defRPr>
            </a:lvl4pPr>
            <a:lvl5pPr lvl="4">
              <a:lnSpc>
                <a:spcPct val="80000"/>
              </a:lnSpc>
              <a:spcBef>
                <a:spcPts val="0"/>
              </a:spcBef>
              <a:spcAft>
                <a:spcPts val="0"/>
              </a:spcAft>
              <a:buClr>
                <a:schemeClr val="dk1"/>
              </a:buClr>
              <a:buSzPts val="3000"/>
              <a:buNone/>
              <a:defRPr sz="1700" b="1">
                <a:latin typeface="Lato"/>
                <a:ea typeface="Lato"/>
                <a:cs typeface="Lato"/>
                <a:sym typeface="Lato"/>
              </a:defRPr>
            </a:lvl5pPr>
            <a:lvl6pPr lvl="5">
              <a:lnSpc>
                <a:spcPct val="80000"/>
              </a:lnSpc>
              <a:spcBef>
                <a:spcPts val="0"/>
              </a:spcBef>
              <a:spcAft>
                <a:spcPts val="0"/>
              </a:spcAft>
              <a:buClr>
                <a:schemeClr val="dk1"/>
              </a:buClr>
              <a:buSzPts val="3000"/>
              <a:buNone/>
              <a:defRPr sz="1700" b="1">
                <a:latin typeface="Lato"/>
                <a:ea typeface="Lato"/>
                <a:cs typeface="Lato"/>
                <a:sym typeface="Lato"/>
              </a:defRPr>
            </a:lvl6pPr>
            <a:lvl7pPr lvl="6">
              <a:lnSpc>
                <a:spcPct val="80000"/>
              </a:lnSpc>
              <a:spcBef>
                <a:spcPts val="0"/>
              </a:spcBef>
              <a:spcAft>
                <a:spcPts val="0"/>
              </a:spcAft>
              <a:buClr>
                <a:schemeClr val="dk1"/>
              </a:buClr>
              <a:buSzPts val="3000"/>
              <a:buNone/>
              <a:defRPr sz="1700" b="1">
                <a:latin typeface="Lato"/>
                <a:ea typeface="Lato"/>
                <a:cs typeface="Lato"/>
                <a:sym typeface="Lato"/>
              </a:defRPr>
            </a:lvl7pPr>
            <a:lvl8pPr lvl="7">
              <a:lnSpc>
                <a:spcPct val="80000"/>
              </a:lnSpc>
              <a:spcBef>
                <a:spcPts val="0"/>
              </a:spcBef>
              <a:spcAft>
                <a:spcPts val="0"/>
              </a:spcAft>
              <a:buClr>
                <a:schemeClr val="dk1"/>
              </a:buClr>
              <a:buSzPts val="3000"/>
              <a:buNone/>
              <a:defRPr sz="1700" b="1">
                <a:latin typeface="Lato"/>
                <a:ea typeface="Lato"/>
                <a:cs typeface="Lato"/>
                <a:sym typeface="Lato"/>
              </a:defRPr>
            </a:lvl8pPr>
            <a:lvl9pPr lvl="8">
              <a:lnSpc>
                <a:spcPct val="80000"/>
              </a:lnSpc>
              <a:spcBef>
                <a:spcPts val="0"/>
              </a:spcBef>
              <a:spcAft>
                <a:spcPts val="0"/>
              </a:spcAft>
              <a:buClr>
                <a:schemeClr val="dk1"/>
              </a:buClr>
              <a:buSzPts val="3000"/>
              <a:buNone/>
              <a:defRPr sz="1700" b="1">
                <a:latin typeface="Lato"/>
                <a:ea typeface="Lato"/>
                <a:cs typeface="Lato"/>
                <a:sym typeface="Lato"/>
              </a:defRPr>
            </a:lvl9pPr>
          </a:lstStyle>
          <a:p>
            <a:endParaRPr/>
          </a:p>
        </p:txBody>
      </p:sp>
      <p:sp>
        <p:nvSpPr>
          <p:cNvPr id="246" name="Google Shape;246;p30"/>
          <p:cNvSpPr txBox="1">
            <a:spLocks noGrp="1"/>
          </p:cNvSpPr>
          <p:nvPr>
            <p:ph type="subTitle" idx="7"/>
          </p:nvPr>
        </p:nvSpPr>
        <p:spPr>
          <a:xfrm>
            <a:off x="5618263" y="2476488"/>
            <a:ext cx="1374300" cy="4167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1000"/>
              <a:buFont typeface="Lato"/>
              <a:buNone/>
              <a:defRPr b="1">
                <a:solidFill>
                  <a:schemeClr val="dk1"/>
                </a:solidFill>
              </a:defRPr>
            </a:lvl1pPr>
            <a:lvl2pPr lvl="1">
              <a:lnSpc>
                <a:spcPct val="90000"/>
              </a:lnSpc>
              <a:spcBef>
                <a:spcPts val="0"/>
              </a:spcBef>
              <a:spcAft>
                <a:spcPts val="0"/>
              </a:spcAft>
              <a:buClr>
                <a:schemeClr val="dk1"/>
              </a:buClr>
              <a:buSzPts val="1000"/>
              <a:buFont typeface="Lato"/>
              <a:buNone/>
              <a:defRPr b="1">
                <a:solidFill>
                  <a:schemeClr val="dk1"/>
                </a:solidFill>
              </a:defRPr>
            </a:lvl2pPr>
            <a:lvl3pPr lvl="2">
              <a:lnSpc>
                <a:spcPct val="90000"/>
              </a:lnSpc>
              <a:spcBef>
                <a:spcPts val="0"/>
              </a:spcBef>
              <a:spcAft>
                <a:spcPts val="0"/>
              </a:spcAft>
              <a:buClr>
                <a:schemeClr val="dk1"/>
              </a:buClr>
              <a:buSzPts val="1000"/>
              <a:buFont typeface="Lato"/>
              <a:buNone/>
              <a:defRPr b="1">
                <a:solidFill>
                  <a:schemeClr val="dk1"/>
                </a:solidFill>
              </a:defRPr>
            </a:lvl3pPr>
            <a:lvl4pPr lvl="3">
              <a:lnSpc>
                <a:spcPct val="90000"/>
              </a:lnSpc>
              <a:spcBef>
                <a:spcPts val="0"/>
              </a:spcBef>
              <a:spcAft>
                <a:spcPts val="0"/>
              </a:spcAft>
              <a:buClr>
                <a:schemeClr val="dk1"/>
              </a:buClr>
              <a:buSzPts val="1000"/>
              <a:buFont typeface="Lato"/>
              <a:buNone/>
              <a:defRPr b="1">
                <a:solidFill>
                  <a:schemeClr val="dk1"/>
                </a:solidFill>
              </a:defRPr>
            </a:lvl4pPr>
            <a:lvl5pPr lvl="4">
              <a:lnSpc>
                <a:spcPct val="90000"/>
              </a:lnSpc>
              <a:spcBef>
                <a:spcPts val="0"/>
              </a:spcBef>
              <a:spcAft>
                <a:spcPts val="0"/>
              </a:spcAft>
              <a:buClr>
                <a:schemeClr val="dk1"/>
              </a:buClr>
              <a:buSzPts val="1000"/>
              <a:buFont typeface="Lato"/>
              <a:buNone/>
              <a:defRPr b="1">
                <a:solidFill>
                  <a:schemeClr val="dk1"/>
                </a:solidFill>
              </a:defRPr>
            </a:lvl5pPr>
            <a:lvl6pPr lvl="5">
              <a:lnSpc>
                <a:spcPct val="90000"/>
              </a:lnSpc>
              <a:spcBef>
                <a:spcPts val="0"/>
              </a:spcBef>
              <a:spcAft>
                <a:spcPts val="0"/>
              </a:spcAft>
              <a:buClr>
                <a:schemeClr val="dk1"/>
              </a:buClr>
              <a:buSzPts val="1000"/>
              <a:buFont typeface="Lato"/>
              <a:buNone/>
              <a:defRPr b="1">
                <a:solidFill>
                  <a:schemeClr val="dk1"/>
                </a:solidFill>
              </a:defRPr>
            </a:lvl6pPr>
            <a:lvl7pPr lvl="6">
              <a:lnSpc>
                <a:spcPct val="90000"/>
              </a:lnSpc>
              <a:spcBef>
                <a:spcPts val="0"/>
              </a:spcBef>
              <a:spcAft>
                <a:spcPts val="0"/>
              </a:spcAft>
              <a:buClr>
                <a:schemeClr val="dk1"/>
              </a:buClr>
              <a:buSzPts val="1000"/>
              <a:buFont typeface="Lato"/>
              <a:buNone/>
              <a:defRPr b="1">
                <a:solidFill>
                  <a:schemeClr val="dk1"/>
                </a:solidFill>
              </a:defRPr>
            </a:lvl7pPr>
            <a:lvl8pPr lvl="7">
              <a:lnSpc>
                <a:spcPct val="90000"/>
              </a:lnSpc>
              <a:spcBef>
                <a:spcPts val="0"/>
              </a:spcBef>
              <a:spcAft>
                <a:spcPts val="0"/>
              </a:spcAft>
              <a:buClr>
                <a:schemeClr val="dk1"/>
              </a:buClr>
              <a:buSzPts val="1000"/>
              <a:buFont typeface="Lato"/>
              <a:buNone/>
              <a:defRPr b="1">
                <a:solidFill>
                  <a:schemeClr val="dk1"/>
                </a:solidFill>
              </a:defRPr>
            </a:lvl8pPr>
            <a:lvl9pPr lvl="8">
              <a:lnSpc>
                <a:spcPct val="90000"/>
              </a:lnSpc>
              <a:spcBef>
                <a:spcPts val="0"/>
              </a:spcBef>
              <a:spcAft>
                <a:spcPts val="0"/>
              </a:spcAft>
              <a:buClr>
                <a:schemeClr val="dk1"/>
              </a:buClr>
              <a:buSzPts val="1000"/>
              <a:buFont typeface="Lato"/>
              <a:buNone/>
              <a:defRPr b="1">
                <a:solidFill>
                  <a:schemeClr val="dk1"/>
                </a:solidFill>
              </a:defRPr>
            </a:lvl9pPr>
          </a:lstStyle>
          <a:p>
            <a:endParaRPr/>
          </a:p>
        </p:txBody>
      </p:sp>
      <p:sp>
        <p:nvSpPr>
          <p:cNvPr id="247" name="Google Shape;247;p30"/>
          <p:cNvSpPr txBox="1">
            <a:spLocks noGrp="1"/>
          </p:cNvSpPr>
          <p:nvPr>
            <p:ph type="title" idx="8"/>
          </p:nvPr>
        </p:nvSpPr>
        <p:spPr>
          <a:xfrm>
            <a:off x="5618275" y="2044800"/>
            <a:ext cx="1557900" cy="3720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2700"/>
              <a:buFont typeface="Quantico"/>
              <a:buNone/>
              <a:defRPr sz="1400" b="1"/>
            </a:lvl1pPr>
            <a:lvl2pPr lvl="1">
              <a:lnSpc>
                <a:spcPct val="80000"/>
              </a:lnSpc>
              <a:spcBef>
                <a:spcPts val="0"/>
              </a:spcBef>
              <a:spcAft>
                <a:spcPts val="0"/>
              </a:spcAft>
              <a:buClr>
                <a:schemeClr val="dk1"/>
              </a:buClr>
              <a:buSzPts val="3000"/>
              <a:buNone/>
              <a:defRPr sz="1700" b="1">
                <a:latin typeface="Lato"/>
                <a:ea typeface="Lato"/>
                <a:cs typeface="Lato"/>
                <a:sym typeface="Lato"/>
              </a:defRPr>
            </a:lvl2pPr>
            <a:lvl3pPr lvl="2">
              <a:lnSpc>
                <a:spcPct val="80000"/>
              </a:lnSpc>
              <a:spcBef>
                <a:spcPts val="0"/>
              </a:spcBef>
              <a:spcAft>
                <a:spcPts val="0"/>
              </a:spcAft>
              <a:buClr>
                <a:schemeClr val="dk1"/>
              </a:buClr>
              <a:buSzPts val="3000"/>
              <a:buNone/>
              <a:defRPr sz="1700" b="1">
                <a:latin typeface="Lato"/>
                <a:ea typeface="Lato"/>
                <a:cs typeface="Lato"/>
                <a:sym typeface="Lato"/>
              </a:defRPr>
            </a:lvl3pPr>
            <a:lvl4pPr lvl="3">
              <a:lnSpc>
                <a:spcPct val="80000"/>
              </a:lnSpc>
              <a:spcBef>
                <a:spcPts val="0"/>
              </a:spcBef>
              <a:spcAft>
                <a:spcPts val="0"/>
              </a:spcAft>
              <a:buClr>
                <a:schemeClr val="dk1"/>
              </a:buClr>
              <a:buSzPts val="3000"/>
              <a:buNone/>
              <a:defRPr sz="1700" b="1">
                <a:latin typeface="Lato"/>
                <a:ea typeface="Lato"/>
                <a:cs typeface="Lato"/>
                <a:sym typeface="Lato"/>
              </a:defRPr>
            </a:lvl4pPr>
            <a:lvl5pPr lvl="4">
              <a:lnSpc>
                <a:spcPct val="80000"/>
              </a:lnSpc>
              <a:spcBef>
                <a:spcPts val="0"/>
              </a:spcBef>
              <a:spcAft>
                <a:spcPts val="0"/>
              </a:spcAft>
              <a:buClr>
                <a:schemeClr val="dk1"/>
              </a:buClr>
              <a:buSzPts val="3000"/>
              <a:buNone/>
              <a:defRPr sz="1700" b="1">
                <a:latin typeface="Lato"/>
                <a:ea typeface="Lato"/>
                <a:cs typeface="Lato"/>
                <a:sym typeface="Lato"/>
              </a:defRPr>
            </a:lvl5pPr>
            <a:lvl6pPr lvl="5">
              <a:lnSpc>
                <a:spcPct val="80000"/>
              </a:lnSpc>
              <a:spcBef>
                <a:spcPts val="0"/>
              </a:spcBef>
              <a:spcAft>
                <a:spcPts val="0"/>
              </a:spcAft>
              <a:buClr>
                <a:schemeClr val="dk1"/>
              </a:buClr>
              <a:buSzPts val="3000"/>
              <a:buNone/>
              <a:defRPr sz="1700" b="1">
                <a:latin typeface="Lato"/>
                <a:ea typeface="Lato"/>
                <a:cs typeface="Lato"/>
                <a:sym typeface="Lato"/>
              </a:defRPr>
            </a:lvl6pPr>
            <a:lvl7pPr lvl="6">
              <a:lnSpc>
                <a:spcPct val="80000"/>
              </a:lnSpc>
              <a:spcBef>
                <a:spcPts val="0"/>
              </a:spcBef>
              <a:spcAft>
                <a:spcPts val="0"/>
              </a:spcAft>
              <a:buClr>
                <a:schemeClr val="dk1"/>
              </a:buClr>
              <a:buSzPts val="3000"/>
              <a:buNone/>
              <a:defRPr sz="1700" b="1">
                <a:latin typeface="Lato"/>
                <a:ea typeface="Lato"/>
                <a:cs typeface="Lato"/>
                <a:sym typeface="Lato"/>
              </a:defRPr>
            </a:lvl7pPr>
            <a:lvl8pPr lvl="7">
              <a:lnSpc>
                <a:spcPct val="80000"/>
              </a:lnSpc>
              <a:spcBef>
                <a:spcPts val="0"/>
              </a:spcBef>
              <a:spcAft>
                <a:spcPts val="0"/>
              </a:spcAft>
              <a:buClr>
                <a:schemeClr val="dk1"/>
              </a:buClr>
              <a:buSzPts val="3000"/>
              <a:buNone/>
              <a:defRPr sz="1700" b="1">
                <a:latin typeface="Lato"/>
                <a:ea typeface="Lato"/>
                <a:cs typeface="Lato"/>
                <a:sym typeface="Lato"/>
              </a:defRPr>
            </a:lvl8pPr>
            <a:lvl9pPr lvl="8">
              <a:lnSpc>
                <a:spcPct val="80000"/>
              </a:lnSpc>
              <a:spcBef>
                <a:spcPts val="0"/>
              </a:spcBef>
              <a:spcAft>
                <a:spcPts val="0"/>
              </a:spcAft>
              <a:buClr>
                <a:schemeClr val="dk1"/>
              </a:buClr>
              <a:buSzPts val="3000"/>
              <a:buNone/>
              <a:defRPr sz="1700" b="1">
                <a:latin typeface="Lato"/>
                <a:ea typeface="Lato"/>
                <a:cs typeface="Lato"/>
                <a:sym typeface="Lato"/>
              </a:defRPr>
            </a:lvl9pPr>
          </a:lstStyle>
          <a:p>
            <a:endParaRPr/>
          </a:p>
        </p:txBody>
      </p:sp>
      <p:sp>
        <p:nvSpPr>
          <p:cNvPr id="248" name="Google Shape;248;p30"/>
          <p:cNvSpPr txBox="1">
            <a:spLocks noGrp="1"/>
          </p:cNvSpPr>
          <p:nvPr>
            <p:ph type="subTitle" idx="9"/>
          </p:nvPr>
        </p:nvSpPr>
        <p:spPr>
          <a:xfrm>
            <a:off x="7354438" y="2476488"/>
            <a:ext cx="1374300" cy="4167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1000"/>
              <a:buFont typeface="Lato"/>
              <a:buNone/>
              <a:defRPr b="1">
                <a:solidFill>
                  <a:schemeClr val="dk1"/>
                </a:solidFill>
              </a:defRPr>
            </a:lvl1pPr>
            <a:lvl2pPr lvl="1">
              <a:lnSpc>
                <a:spcPct val="90000"/>
              </a:lnSpc>
              <a:spcBef>
                <a:spcPts val="0"/>
              </a:spcBef>
              <a:spcAft>
                <a:spcPts val="0"/>
              </a:spcAft>
              <a:buClr>
                <a:schemeClr val="dk1"/>
              </a:buClr>
              <a:buSzPts val="1000"/>
              <a:buFont typeface="Lato"/>
              <a:buNone/>
              <a:defRPr b="1">
                <a:solidFill>
                  <a:schemeClr val="dk1"/>
                </a:solidFill>
              </a:defRPr>
            </a:lvl2pPr>
            <a:lvl3pPr lvl="2">
              <a:lnSpc>
                <a:spcPct val="90000"/>
              </a:lnSpc>
              <a:spcBef>
                <a:spcPts val="0"/>
              </a:spcBef>
              <a:spcAft>
                <a:spcPts val="0"/>
              </a:spcAft>
              <a:buClr>
                <a:schemeClr val="dk1"/>
              </a:buClr>
              <a:buSzPts val="1000"/>
              <a:buFont typeface="Lato"/>
              <a:buNone/>
              <a:defRPr b="1">
                <a:solidFill>
                  <a:schemeClr val="dk1"/>
                </a:solidFill>
              </a:defRPr>
            </a:lvl3pPr>
            <a:lvl4pPr lvl="3">
              <a:lnSpc>
                <a:spcPct val="90000"/>
              </a:lnSpc>
              <a:spcBef>
                <a:spcPts val="0"/>
              </a:spcBef>
              <a:spcAft>
                <a:spcPts val="0"/>
              </a:spcAft>
              <a:buClr>
                <a:schemeClr val="dk1"/>
              </a:buClr>
              <a:buSzPts val="1000"/>
              <a:buFont typeface="Lato"/>
              <a:buNone/>
              <a:defRPr b="1">
                <a:solidFill>
                  <a:schemeClr val="dk1"/>
                </a:solidFill>
              </a:defRPr>
            </a:lvl4pPr>
            <a:lvl5pPr lvl="4">
              <a:lnSpc>
                <a:spcPct val="90000"/>
              </a:lnSpc>
              <a:spcBef>
                <a:spcPts val="0"/>
              </a:spcBef>
              <a:spcAft>
                <a:spcPts val="0"/>
              </a:spcAft>
              <a:buClr>
                <a:schemeClr val="dk1"/>
              </a:buClr>
              <a:buSzPts val="1000"/>
              <a:buFont typeface="Lato"/>
              <a:buNone/>
              <a:defRPr b="1">
                <a:solidFill>
                  <a:schemeClr val="dk1"/>
                </a:solidFill>
              </a:defRPr>
            </a:lvl5pPr>
            <a:lvl6pPr lvl="5">
              <a:lnSpc>
                <a:spcPct val="90000"/>
              </a:lnSpc>
              <a:spcBef>
                <a:spcPts val="0"/>
              </a:spcBef>
              <a:spcAft>
                <a:spcPts val="0"/>
              </a:spcAft>
              <a:buClr>
                <a:schemeClr val="dk1"/>
              </a:buClr>
              <a:buSzPts val="1000"/>
              <a:buFont typeface="Lato"/>
              <a:buNone/>
              <a:defRPr b="1">
                <a:solidFill>
                  <a:schemeClr val="dk1"/>
                </a:solidFill>
              </a:defRPr>
            </a:lvl6pPr>
            <a:lvl7pPr lvl="6">
              <a:lnSpc>
                <a:spcPct val="90000"/>
              </a:lnSpc>
              <a:spcBef>
                <a:spcPts val="0"/>
              </a:spcBef>
              <a:spcAft>
                <a:spcPts val="0"/>
              </a:spcAft>
              <a:buClr>
                <a:schemeClr val="dk1"/>
              </a:buClr>
              <a:buSzPts val="1000"/>
              <a:buFont typeface="Lato"/>
              <a:buNone/>
              <a:defRPr b="1">
                <a:solidFill>
                  <a:schemeClr val="dk1"/>
                </a:solidFill>
              </a:defRPr>
            </a:lvl7pPr>
            <a:lvl8pPr lvl="7">
              <a:lnSpc>
                <a:spcPct val="90000"/>
              </a:lnSpc>
              <a:spcBef>
                <a:spcPts val="0"/>
              </a:spcBef>
              <a:spcAft>
                <a:spcPts val="0"/>
              </a:spcAft>
              <a:buClr>
                <a:schemeClr val="dk1"/>
              </a:buClr>
              <a:buSzPts val="1000"/>
              <a:buFont typeface="Lato"/>
              <a:buNone/>
              <a:defRPr b="1">
                <a:solidFill>
                  <a:schemeClr val="dk1"/>
                </a:solidFill>
              </a:defRPr>
            </a:lvl8pPr>
            <a:lvl9pPr lvl="8">
              <a:lnSpc>
                <a:spcPct val="90000"/>
              </a:lnSpc>
              <a:spcBef>
                <a:spcPts val="0"/>
              </a:spcBef>
              <a:spcAft>
                <a:spcPts val="0"/>
              </a:spcAft>
              <a:buClr>
                <a:schemeClr val="dk1"/>
              </a:buClr>
              <a:buSzPts val="1000"/>
              <a:buFont typeface="Lato"/>
              <a:buNone/>
              <a:defRPr b="1">
                <a:solidFill>
                  <a:schemeClr val="dk1"/>
                </a:solidFill>
              </a:defRPr>
            </a:lvl9pPr>
          </a:lstStyle>
          <a:p>
            <a:endParaRPr/>
          </a:p>
        </p:txBody>
      </p:sp>
      <p:sp>
        <p:nvSpPr>
          <p:cNvPr id="249" name="Google Shape;249;p30"/>
          <p:cNvSpPr txBox="1">
            <a:spLocks noGrp="1"/>
          </p:cNvSpPr>
          <p:nvPr>
            <p:ph type="title" idx="13"/>
          </p:nvPr>
        </p:nvSpPr>
        <p:spPr>
          <a:xfrm>
            <a:off x="7354449" y="2044799"/>
            <a:ext cx="1797600" cy="372000"/>
          </a:xfrm>
          <a:prstGeom prst="rect">
            <a:avLst/>
          </a:prstGeom>
        </p:spPr>
        <p:txBody>
          <a:bodyPr spcFirstLastPara="1" wrap="square" lIns="0" tIns="0" rIns="91425" bIns="0" anchor="t" anchorCtr="0">
            <a:noAutofit/>
          </a:bodyPr>
          <a:lstStyle>
            <a:lvl1pPr lvl="0">
              <a:lnSpc>
                <a:spcPct val="80000"/>
              </a:lnSpc>
              <a:spcBef>
                <a:spcPts val="0"/>
              </a:spcBef>
              <a:spcAft>
                <a:spcPts val="0"/>
              </a:spcAft>
              <a:buClr>
                <a:schemeClr val="dk1"/>
              </a:buClr>
              <a:buSzPts val="2700"/>
              <a:buFont typeface="Quantico"/>
              <a:buNone/>
              <a:defRPr sz="1400" b="1"/>
            </a:lvl1pPr>
            <a:lvl2pPr lvl="1">
              <a:lnSpc>
                <a:spcPct val="80000"/>
              </a:lnSpc>
              <a:spcBef>
                <a:spcPts val="0"/>
              </a:spcBef>
              <a:spcAft>
                <a:spcPts val="0"/>
              </a:spcAft>
              <a:buClr>
                <a:schemeClr val="dk1"/>
              </a:buClr>
              <a:buSzPts val="3000"/>
              <a:buNone/>
              <a:defRPr sz="1700" b="1">
                <a:latin typeface="Lato"/>
                <a:ea typeface="Lato"/>
                <a:cs typeface="Lato"/>
                <a:sym typeface="Lato"/>
              </a:defRPr>
            </a:lvl2pPr>
            <a:lvl3pPr lvl="2">
              <a:lnSpc>
                <a:spcPct val="80000"/>
              </a:lnSpc>
              <a:spcBef>
                <a:spcPts val="0"/>
              </a:spcBef>
              <a:spcAft>
                <a:spcPts val="0"/>
              </a:spcAft>
              <a:buClr>
                <a:schemeClr val="dk1"/>
              </a:buClr>
              <a:buSzPts val="3000"/>
              <a:buNone/>
              <a:defRPr sz="1700" b="1">
                <a:latin typeface="Lato"/>
                <a:ea typeface="Lato"/>
                <a:cs typeface="Lato"/>
                <a:sym typeface="Lato"/>
              </a:defRPr>
            </a:lvl3pPr>
            <a:lvl4pPr lvl="3">
              <a:lnSpc>
                <a:spcPct val="80000"/>
              </a:lnSpc>
              <a:spcBef>
                <a:spcPts val="0"/>
              </a:spcBef>
              <a:spcAft>
                <a:spcPts val="0"/>
              </a:spcAft>
              <a:buClr>
                <a:schemeClr val="dk1"/>
              </a:buClr>
              <a:buSzPts val="3000"/>
              <a:buNone/>
              <a:defRPr sz="1700" b="1">
                <a:latin typeface="Lato"/>
                <a:ea typeface="Lato"/>
                <a:cs typeface="Lato"/>
                <a:sym typeface="Lato"/>
              </a:defRPr>
            </a:lvl4pPr>
            <a:lvl5pPr lvl="4">
              <a:lnSpc>
                <a:spcPct val="80000"/>
              </a:lnSpc>
              <a:spcBef>
                <a:spcPts val="0"/>
              </a:spcBef>
              <a:spcAft>
                <a:spcPts val="0"/>
              </a:spcAft>
              <a:buClr>
                <a:schemeClr val="dk1"/>
              </a:buClr>
              <a:buSzPts val="3000"/>
              <a:buNone/>
              <a:defRPr sz="1700" b="1">
                <a:latin typeface="Lato"/>
                <a:ea typeface="Lato"/>
                <a:cs typeface="Lato"/>
                <a:sym typeface="Lato"/>
              </a:defRPr>
            </a:lvl5pPr>
            <a:lvl6pPr lvl="5">
              <a:lnSpc>
                <a:spcPct val="80000"/>
              </a:lnSpc>
              <a:spcBef>
                <a:spcPts val="0"/>
              </a:spcBef>
              <a:spcAft>
                <a:spcPts val="0"/>
              </a:spcAft>
              <a:buClr>
                <a:schemeClr val="dk1"/>
              </a:buClr>
              <a:buSzPts val="3000"/>
              <a:buNone/>
              <a:defRPr sz="1700" b="1">
                <a:latin typeface="Lato"/>
                <a:ea typeface="Lato"/>
                <a:cs typeface="Lato"/>
                <a:sym typeface="Lato"/>
              </a:defRPr>
            </a:lvl6pPr>
            <a:lvl7pPr lvl="6">
              <a:lnSpc>
                <a:spcPct val="80000"/>
              </a:lnSpc>
              <a:spcBef>
                <a:spcPts val="0"/>
              </a:spcBef>
              <a:spcAft>
                <a:spcPts val="0"/>
              </a:spcAft>
              <a:buClr>
                <a:schemeClr val="dk1"/>
              </a:buClr>
              <a:buSzPts val="3000"/>
              <a:buNone/>
              <a:defRPr sz="1700" b="1">
                <a:latin typeface="Lato"/>
                <a:ea typeface="Lato"/>
                <a:cs typeface="Lato"/>
                <a:sym typeface="Lato"/>
              </a:defRPr>
            </a:lvl7pPr>
            <a:lvl8pPr lvl="7">
              <a:lnSpc>
                <a:spcPct val="80000"/>
              </a:lnSpc>
              <a:spcBef>
                <a:spcPts val="0"/>
              </a:spcBef>
              <a:spcAft>
                <a:spcPts val="0"/>
              </a:spcAft>
              <a:buClr>
                <a:schemeClr val="dk1"/>
              </a:buClr>
              <a:buSzPts val="3000"/>
              <a:buNone/>
              <a:defRPr sz="1700" b="1">
                <a:latin typeface="Lato"/>
                <a:ea typeface="Lato"/>
                <a:cs typeface="Lato"/>
                <a:sym typeface="Lato"/>
              </a:defRPr>
            </a:lvl8pPr>
            <a:lvl9pPr lvl="8">
              <a:lnSpc>
                <a:spcPct val="80000"/>
              </a:lnSpc>
              <a:spcBef>
                <a:spcPts val="0"/>
              </a:spcBef>
              <a:spcAft>
                <a:spcPts val="0"/>
              </a:spcAft>
              <a:buClr>
                <a:schemeClr val="dk1"/>
              </a:buClr>
              <a:buSzPts val="3000"/>
              <a:buNone/>
              <a:defRPr sz="1700" b="1">
                <a:latin typeface="Lato"/>
                <a:ea typeface="Lato"/>
                <a:cs typeface="Lato"/>
                <a:sym typeface="Lato"/>
              </a:defRPr>
            </a:lvl9pPr>
          </a:lstStyle>
          <a:p>
            <a:endParaRPr/>
          </a:p>
        </p:txBody>
      </p:sp>
      <p:sp>
        <p:nvSpPr>
          <p:cNvPr id="250" name="Google Shape;250;p30"/>
          <p:cNvSpPr txBox="1">
            <a:spLocks noGrp="1"/>
          </p:cNvSpPr>
          <p:nvPr>
            <p:ph type="subTitle" idx="14"/>
          </p:nvPr>
        </p:nvSpPr>
        <p:spPr>
          <a:xfrm>
            <a:off x="478650" y="3104100"/>
            <a:ext cx="1452000" cy="6123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a:endParaRPr/>
          </a:p>
        </p:txBody>
      </p:sp>
      <p:sp>
        <p:nvSpPr>
          <p:cNvPr id="251" name="Google Shape;251;p30"/>
          <p:cNvSpPr txBox="1">
            <a:spLocks noGrp="1"/>
          </p:cNvSpPr>
          <p:nvPr>
            <p:ph type="subTitle" idx="15"/>
          </p:nvPr>
        </p:nvSpPr>
        <p:spPr>
          <a:xfrm>
            <a:off x="2102625" y="3104100"/>
            <a:ext cx="1582500" cy="6420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a:endParaRPr/>
          </a:p>
        </p:txBody>
      </p:sp>
      <p:sp>
        <p:nvSpPr>
          <p:cNvPr id="252" name="Google Shape;252;p30"/>
          <p:cNvSpPr txBox="1">
            <a:spLocks noGrp="1"/>
          </p:cNvSpPr>
          <p:nvPr>
            <p:ph type="subTitle" idx="16"/>
          </p:nvPr>
        </p:nvSpPr>
        <p:spPr>
          <a:xfrm>
            <a:off x="5618275" y="3104109"/>
            <a:ext cx="1238400" cy="7323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a:endParaRPr/>
          </a:p>
        </p:txBody>
      </p:sp>
      <p:sp>
        <p:nvSpPr>
          <p:cNvPr id="253" name="Google Shape;253;p30"/>
          <p:cNvSpPr txBox="1">
            <a:spLocks noGrp="1"/>
          </p:cNvSpPr>
          <p:nvPr>
            <p:ph type="subTitle" idx="17"/>
          </p:nvPr>
        </p:nvSpPr>
        <p:spPr>
          <a:xfrm>
            <a:off x="7354450" y="3104109"/>
            <a:ext cx="1238400" cy="7323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a:endParaRPr/>
          </a:p>
        </p:txBody>
      </p:sp>
      <p:sp>
        <p:nvSpPr>
          <p:cNvPr id="254" name="Google Shape;254;p30"/>
          <p:cNvSpPr txBox="1">
            <a:spLocks noGrp="1"/>
          </p:cNvSpPr>
          <p:nvPr>
            <p:ph type="subTitle" idx="18"/>
          </p:nvPr>
        </p:nvSpPr>
        <p:spPr>
          <a:xfrm>
            <a:off x="625400" y="3960650"/>
            <a:ext cx="1139700" cy="7323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Char char="●"/>
              <a:defRPr>
                <a:solidFill>
                  <a:schemeClr val="dk1"/>
                </a:solidFill>
              </a:defRPr>
            </a:lvl1pPr>
            <a:lvl2pPr lvl="1">
              <a:lnSpc>
                <a:spcPct val="100000"/>
              </a:lnSpc>
              <a:spcBef>
                <a:spcPts val="1000"/>
              </a:spcBef>
              <a:spcAft>
                <a:spcPts val="0"/>
              </a:spcAft>
              <a:buClr>
                <a:schemeClr val="dk1"/>
              </a:buClr>
              <a:buSzPts val="1200"/>
              <a:buFont typeface="Lato"/>
              <a:buChar char="○"/>
              <a:defRPr>
                <a:solidFill>
                  <a:schemeClr val="dk1"/>
                </a:solidFill>
              </a:defRPr>
            </a:lvl2pPr>
            <a:lvl3pPr lvl="2">
              <a:lnSpc>
                <a:spcPct val="100000"/>
              </a:lnSpc>
              <a:spcBef>
                <a:spcPts val="1000"/>
              </a:spcBef>
              <a:spcAft>
                <a:spcPts val="0"/>
              </a:spcAft>
              <a:buClr>
                <a:schemeClr val="dk1"/>
              </a:buClr>
              <a:buSzPts val="1200"/>
              <a:buFont typeface="Lato"/>
              <a:buChar char="■"/>
              <a:defRPr>
                <a:solidFill>
                  <a:schemeClr val="dk1"/>
                </a:solidFill>
              </a:defRPr>
            </a:lvl3pPr>
            <a:lvl4pPr lvl="3">
              <a:lnSpc>
                <a:spcPct val="100000"/>
              </a:lnSpc>
              <a:spcBef>
                <a:spcPts val="1000"/>
              </a:spcBef>
              <a:spcAft>
                <a:spcPts val="0"/>
              </a:spcAft>
              <a:buClr>
                <a:schemeClr val="dk1"/>
              </a:buClr>
              <a:buSzPts val="1200"/>
              <a:buFont typeface="Lato"/>
              <a:buChar char="●"/>
              <a:defRPr>
                <a:solidFill>
                  <a:schemeClr val="dk1"/>
                </a:solidFill>
              </a:defRPr>
            </a:lvl4pPr>
            <a:lvl5pPr lvl="4">
              <a:lnSpc>
                <a:spcPct val="100000"/>
              </a:lnSpc>
              <a:spcBef>
                <a:spcPts val="1000"/>
              </a:spcBef>
              <a:spcAft>
                <a:spcPts val="0"/>
              </a:spcAft>
              <a:buClr>
                <a:schemeClr val="dk1"/>
              </a:buClr>
              <a:buSzPts val="1200"/>
              <a:buFont typeface="Lato"/>
              <a:buChar char="○"/>
              <a:defRPr>
                <a:solidFill>
                  <a:schemeClr val="dk1"/>
                </a:solidFill>
              </a:defRPr>
            </a:lvl5pPr>
            <a:lvl6pPr lvl="5">
              <a:lnSpc>
                <a:spcPct val="100000"/>
              </a:lnSpc>
              <a:spcBef>
                <a:spcPts val="1000"/>
              </a:spcBef>
              <a:spcAft>
                <a:spcPts val="0"/>
              </a:spcAft>
              <a:buClr>
                <a:schemeClr val="dk1"/>
              </a:buClr>
              <a:buSzPts val="1200"/>
              <a:buFont typeface="Lato"/>
              <a:buChar char="■"/>
              <a:defRPr>
                <a:solidFill>
                  <a:schemeClr val="dk1"/>
                </a:solidFill>
              </a:defRPr>
            </a:lvl6pPr>
            <a:lvl7pPr lvl="6">
              <a:lnSpc>
                <a:spcPct val="100000"/>
              </a:lnSpc>
              <a:spcBef>
                <a:spcPts val="1000"/>
              </a:spcBef>
              <a:spcAft>
                <a:spcPts val="0"/>
              </a:spcAft>
              <a:buClr>
                <a:schemeClr val="dk1"/>
              </a:buClr>
              <a:buSzPts val="1200"/>
              <a:buFont typeface="Lato"/>
              <a:buChar char="●"/>
              <a:defRPr>
                <a:solidFill>
                  <a:schemeClr val="dk1"/>
                </a:solidFill>
              </a:defRPr>
            </a:lvl7pPr>
            <a:lvl8pPr lvl="7">
              <a:lnSpc>
                <a:spcPct val="100000"/>
              </a:lnSpc>
              <a:spcBef>
                <a:spcPts val="1000"/>
              </a:spcBef>
              <a:spcAft>
                <a:spcPts val="0"/>
              </a:spcAft>
              <a:buClr>
                <a:schemeClr val="dk1"/>
              </a:buClr>
              <a:buSzPts val="1200"/>
              <a:buFont typeface="Lato"/>
              <a:buChar char="○"/>
              <a:defRPr>
                <a:solidFill>
                  <a:schemeClr val="dk1"/>
                </a:solidFill>
              </a:defRPr>
            </a:lvl8pPr>
            <a:lvl9pPr lvl="8">
              <a:lnSpc>
                <a:spcPct val="100000"/>
              </a:lnSpc>
              <a:spcBef>
                <a:spcPts val="1000"/>
              </a:spcBef>
              <a:spcAft>
                <a:spcPts val="1000"/>
              </a:spcAft>
              <a:buClr>
                <a:schemeClr val="dk1"/>
              </a:buClr>
              <a:buSzPts val="1200"/>
              <a:buFont typeface="Lato"/>
              <a:buChar char="■"/>
              <a:defRPr>
                <a:solidFill>
                  <a:schemeClr val="dk1"/>
                </a:solidFill>
              </a:defRPr>
            </a:lvl9pPr>
          </a:lstStyle>
          <a:p>
            <a:endParaRPr/>
          </a:p>
        </p:txBody>
      </p:sp>
      <p:sp>
        <p:nvSpPr>
          <p:cNvPr id="255" name="Google Shape;255;p30"/>
          <p:cNvSpPr txBox="1">
            <a:spLocks noGrp="1"/>
          </p:cNvSpPr>
          <p:nvPr>
            <p:ph type="subTitle" idx="19"/>
          </p:nvPr>
        </p:nvSpPr>
        <p:spPr>
          <a:xfrm>
            <a:off x="2239700" y="3960657"/>
            <a:ext cx="1139700" cy="8133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a:endParaRPr/>
          </a:p>
        </p:txBody>
      </p:sp>
      <p:sp>
        <p:nvSpPr>
          <p:cNvPr id="256" name="Google Shape;256;p30"/>
          <p:cNvSpPr txBox="1">
            <a:spLocks noGrp="1"/>
          </p:cNvSpPr>
          <p:nvPr>
            <p:ph type="subTitle" idx="20"/>
          </p:nvPr>
        </p:nvSpPr>
        <p:spPr>
          <a:xfrm>
            <a:off x="4021800" y="3960660"/>
            <a:ext cx="1139700" cy="8970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a:endParaRPr/>
          </a:p>
        </p:txBody>
      </p:sp>
      <p:sp>
        <p:nvSpPr>
          <p:cNvPr id="257" name="Google Shape;257;p30"/>
          <p:cNvSpPr txBox="1">
            <a:spLocks noGrp="1"/>
          </p:cNvSpPr>
          <p:nvPr>
            <p:ph type="subTitle" idx="21"/>
          </p:nvPr>
        </p:nvSpPr>
        <p:spPr>
          <a:xfrm>
            <a:off x="5765025" y="3960650"/>
            <a:ext cx="1411200" cy="8970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a:endParaRPr/>
          </a:p>
        </p:txBody>
      </p:sp>
      <p:sp>
        <p:nvSpPr>
          <p:cNvPr id="258" name="Google Shape;258;p30"/>
          <p:cNvSpPr txBox="1">
            <a:spLocks noGrp="1"/>
          </p:cNvSpPr>
          <p:nvPr>
            <p:ph type="subTitle" idx="22"/>
          </p:nvPr>
        </p:nvSpPr>
        <p:spPr>
          <a:xfrm>
            <a:off x="7491550" y="3960657"/>
            <a:ext cx="1139700" cy="7743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a:endParaRPr/>
          </a:p>
        </p:txBody>
      </p:sp>
      <p:sp>
        <p:nvSpPr>
          <p:cNvPr id="259" name="Google Shape;259;p30"/>
          <p:cNvSpPr txBox="1">
            <a:spLocks noGrp="1"/>
          </p:cNvSpPr>
          <p:nvPr>
            <p:ph type="subTitle" idx="23"/>
          </p:nvPr>
        </p:nvSpPr>
        <p:spPr>
          <a:xfrm>
            <a:off x="3875050" y="3104100"/>
            <a:ext cx="1557900" cy="7323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Go-to-market ideas - ALT 1">
  <p:cSld name="CUSTOM_5_1_1_1_4">
    <p:spTree>
      <p:nvGrpSpPr>
        <p:cNvPr id="1" name="Shape 260"/>
        <p:cNvGrpSpPr/>
        <p:nvPr/>
      </p:nvGrpSpPr>
      <p:grpSpPr>
        <a:xfrm>
          <a:off x="0" y="0"/>
          <a:ext cx="0" cy="0"/>
          <a:chOff x="0" y="0"/>
          <a:chExt cx="0" cy="0"/>
        </a:xfrm>
      </p:grpSpPr>
      <p:sp>
        <p:nvSpPr>
          <p:cNvPr id="261" name="Google Shape;261;p31"/>
          <p:cNvSpPr>
            <a:spLocks noGrp="1"/>
          </p:cNvSpPr>
          <p:nvPr>
            <p:ph type="pic" idx="2"/>
          </p:nvPr>
        </p:nvSpPr>
        <p:spPr>
          <a:xfrm>
            <a:off x="-1600" y="1969350"/>
            <a:ext cx="9144000" cy="3174600"/>
          </a:xfrm>
          <a:prstGeom prst="snip1Rect">
            <a:avLst>
              <a:gd name="adj" fmla="val 19548"/>
            </a:avLst>
          </a:prstGeom>
          <a:noFill/>
          <a:ln>
            <a:noFill/>
          </a:ln>
        </p:spPr>
      </p:sp>
      <p:sp>
        <p:nvSpPr>
          <p:cNvPr id="262" name="Google Shape;262;p31"/>
          <p:cNvSpPr txBox="1">
            <a:spLocks noGrp="1"/>
          </p:cNvSpPr>
          <p:nvPr>
            <p:ph type="title"/>
          </p:nvPr>
        </p:nvSpPr>
        <p:spPr>
          <a:xfrm>
            <a:off x="525425" y="2247450"/>
            <a:ext cx="1624500" cy="160200"/>
          </a:xfrm>
          <a:prstGeom prst="rect">
            <a:avLst/>
          </a:prstGeom>
        </p:spPr>
        <p:txBody>
          <a:bodyPr spcFirstLastPara="1" wrap="square" lIns="0" tIns="0" rIns="0" bIns="0" anchor="ctr" anchorCtr="0">
            <a:noAutofit/>
          </a:bodyPr>
          <a:lstStyle>
            <a:lvl1pPr lvl="0">
              <a:spcBef>
                <a:spcPts val="0"/>
              </a:spcBef>
              <a:spcAft>
                <a:spcPts val="0"/>
              </a:spcAft>
              <a:buClr>
                <a:schemeClr val="dk1"/>
              </a:buClr>
              <a:buSzPts val="1300"/>
              <a:buFont typeface="Lato"/>
              <a:buNone/>
              <a:defRPr sz="1300" b="1">
                <a:latin typeface="Lato"/>
                <a:ea typeface="Lato"/>
                <a:cs typeface="Lato"/>
                <a:sym typeface="Lato"/>
              </a:defRPr>
            </a:lvl1pPr>
            <a:lvl2pPr lvl="1">
              <a:spcBef>
                <a:spcPts val="0"/>
              </a:spcBef>
              <a:spcAft>
                <a:spcPts val="0"/>
              </a:spcAft>
              <a:buClr>
                <a:schemeClr val="dk1"/>
              </a:buClr>
              <a:buSzPts val="1300"/>
              <a:buFont typeface="Lato"/>
              <a:buNone/>
              <a:defRPr sz="1300" b="1">
                <a:latin typeface="Lato"/>
                <a:ea typeface="Lato"/>
                <a:cs typeface="Lato"/>
                <a:sym typeface="Lato"/>
              </a:defRPr>
            </a:lvl2pPr>
            <a:lvl3pPr lvl="2">
              <a:spcBef>
                <a:spcPts val="0"/>
              </a:spcBef>
              <a:spcAft>
                <a:spcPts val="0"/>
              </a:spcAft>
              <a:buClr>
                <a:schemeClr val="dk1"/>
              </a:buClr>
              <a:buSzPts val="1300"/>
              <a:buFont typeface="Lato"/>
              <a:buNone/>
              <a:defRPr sz="1300" b="1">
                <a:latin typeface="Lato"/>
                <a:ea typeface="Lato"/>
                <a:cs typeface="Lato"/>
                <a:sym typeface="Lato"/>
              </a:defRPr>
            </a:lvl3pPr>
            <a:lvl4pPr lvl="3">
              <a:spcBef>
                <a:spcPts val="0"/>
              </a:spcBef>
              <a:spcAft>
                <a:spcPts val="0"/>
              </a:spcAft>
              <a:buClr>
                <a:schemeClr val="dk1"/>
              </a:buClr>
              <a:buSzPts val="1300"/>
              <a:buFont typeface="Lato"/>
              <a:buNone/>
              <a:defRPr sz="1300" b="1">
                <a:latin typeface="Lato"/>
                <a:ea typeface="Lato"/>
                <a:cs typeface="Lato"/>
                <a:sym typeface="Lato"/>
              </a:defRPr>
            </a:lvl4pPr>
            <a:lvl5pPr lvl="4">
              <a:spcBef>
                <a:spcPts val="0"/>
              </a:spcBef>
              <a:spcAft>
                <a:spcPts val="0"/>
              </a:spcAft>
              <a:buClr>
                <a:schemeClr val="dk1"/>
              </a:buClr>
              <a:buSzPts val="1300"/>
              <a:buFont typeface="Lato"/>
              <a:buNone/>
              <a:defRPr sz="1300" b="1">
                <a:latin typeface="Lato"/>
                <a:ea typeface="Lato"/>
                <a:cs typeface="Lato"/>
                <a:sym typeface="Lato"/>
              </a:defRPr>
            </a:lvl5pPr>
            <a:lvl6pPr lvl="5">
              <a:spcBef>
                <a:spcPts val="0"/>
              </a:spcBef>
              <a:spcAft>
                <a:spcPts val="0"/>
              </a:spcAft>
              <a:buClr>
                <a:schemeClr val="dk1"/>
              </a:buClr>
              <a:buSzPts val="1300"/>
              <a:buFont typeface="Lato"/>
              <a:buNone/>
              <a:defRPr sz="1300" b="1">
                <a:latin typeface="Lato"/>
                <a:ea typeface="Lato"/>
                <a:cs typeface="Lato"/>
                <a:sym typeface="Lato"/>
              </a:defRPr>
            </a:lvl6pPr>
            <a:lvl7pPr lvl="6">
              <a:spcBef>
                <a:spcPts val="0"/>
              </a:spcBef>
              <a:spcAft>
                <a:spcPts val="0"/>
              </a:spcAft>
              <a:buClr>
                <a:schemeClr val="dk1"/>
              </a:buClr>
              <a:buSzPts val="1300"/>
              <a:buFont typeface="Lato"/>
              <a:buNone/>
              <a:defRPr sz="1300" b="1">
                <a:latin typeface="Lato"/>
                <a:ea typeface="Lato"/>
                <a:cs typeface="Lato"/>
                <a:sym typeface="Lato"/>
              </a:defRPr>
            </a:lvl7pPr>
            <a:lvl8pPr lvl="7">
              <a:spcBef>
                <a:spcPts val="0"/>
              </a:spcBef>
              <a:spcAft>
                <a:spcPts val="0"/>
              </a:spcAft>
              <a:buClr>
                <a:schemeClr val="dk1"/>
              </a:buClr>
              <a:buSzPts val="1300"/>
              <a:buFont typeface="Lato"/>
              <a:buNone/>
              <a:defRPr sz="1300" b="1">
                <a:latin typeface="Lato"/>
                <a:ea typeface="Lato"/>
                <a:cs typeface="Lato"/>
                <a:sym typeface="Lato"/>
              </a:defRPr>
            </a:lvl8pPr>
            <a:lvl9pPr lvl="8">
              <a:spcBef>
                <a:spcPts val="0"/>
              </a:spcBef>
              <a:spcAft>
                <a:spcPts val="0"/>
              </a:spcAft>
              <a:buClr>
                <a:schemeClr val="dk1"/>
              </a:buClr>
              <a:buSzPts val="1300"/>
              <a:buFont typeface="Lato"/>
              <a:buNone/>
              <a:defRPr sz="1300" b="1">
                <a:latin typeface="Lato"/>
                <a:ea typeface="Lato"/>
                <a:cs typeface="Lato"/>
                <a:sym typeface="Lato"/>
              </a:defRPr>
            </a:lvl9pPr>
          </a:lstStyle>
          <a:p>
            <a:endParaRPr/>
          </a:p>
        </p:txBody>
      </p:sp>
      <p:sp>
        <p:nvSpPr>
          <p:cNvPr id="263" name="Google Shape;263;p31"/>
          <p:cNvSpPr txBox="1">
            <a:spLocks noGrp="1"/>
          </p:cNvSpPr>
          <p:nvPr>
            <p:ph type="body" idx="1"/>
          </p:nvPr>
        </p:nvSpPr>
        <p:spPr>
          <a:xfrm>
            <a:off x="525425" y="2446425"/>
            <a:ext cx="1624500" cy="869700"/>
          </a:xfrm>
          <a:prstGeom prst="rect">
            <a:avLst/>
          </a:prstGeom>
        </p:spPr>
        <p:txBody>
          <a:bodyPr spcFirstLastPara="1" wrap="square" lIns="0" tIns="91425" rIns="91425" bIns="91425" anchor="t" anchorCtr="0">
            <a:noAutofit/>
          </a:bodyPr>
          <a:lstStyle>
            <a:lvl1pPr marL="457200" lvl="0" indent="-292100">
              <a:lnSpc>
                <a:spcPct val="115000"/>
              </a:lnSpc>
              <a:spcBef>
                <a:spcPts val="0"/>
              </a:spcBef>
              <a:spcAft>
                <a:spcPts val="0"/>
              </a:spcAft>
              <a:buClr>
                <a:schemeClr val="dk1"/>
              </a:buClr>
              <a:buSzPts val="1000"/>
              <a:buChar char="●"/>
              <a:defRPr>
                <a:solidFill>
                  <a:schemeClr val="dk1"/>
                </a:solidFill>
              </a:defRPr>
            </a:lvl1pPr>
            <a:lvl2pPr marL="914400" lvl="1" indent="-292100">
              <a:lnSpc>
                <a:spcPct val="115000"/>
              </a:lnSpc>
              <a:spcBef>
                <a:spcPts val="1000"/>
              </a:spcBef>
              <a:spcAft>
                <a:spcPts val="0"/>
              </a:spcAft>
              <a:buClr>
                <a:schemeClr val="dk1"/>
              </a:buClr>
              <a:buSzPts val="1000"/>
              <a:buChar char="○"/>
              <a:defRPr>
                <a:solidFill>
                  <a:schemeClr val="dk1"/>
                </a:solidFill>
              </a:defRPr>
            </a:lvl2pPr>
            <a:lvl3pPr marL="1371600" lvl="2" indent="-292100">
              <a:lnSpc>
                <a:spcPct val="115000"/>
              </a:lnSpc>
              <a:spcBef>
                <a:spcPts val="1000"/>
              </a:spcBef>
              <a:spcAft>
                <a:spcPts val="0"/>
              </a:spcAft>
              <a:buClr>
                <a:schemeClr val="dk1"/>
              </a:buClr>
              <a:buSzPts val="1000"/>
              <a:buChar char="■"/>
              <a:defRPr>
                <a:solidFill>
                  <a:schemeClr val="dk1"/>
                </a:solidFill>
              </a:defRPr>
            </a:lvl3pPr>
            <a:lvl4pPr marL="1828800" lvl="3" indent="-292100">
              <a:lnSpc>
                <a:spcPct val="115000"/>
              </a:lnSpc>
              <a:spcBef>
                <a:spcPts val="1000"/>
              </a:spcBef>
              <a:spcAft>
                <a:spcPts val="0"/>
              </a:spcAft>
              <a:buClr>
                <a:schemeClr val="dk1"/>
              </a:buClr>
              <a:buSzPts val="1000"/>
              <a:buChar char="●"/>
              <a:defRPr>
                <a:solidFill>
                  <a:schemeClr val="dk1"/>
                </a:solidFill>
              </a:defRPr>
            </a:lvl4pPr>
            <a:lvl5pPr marL="2286000" lvl="4" indent="-292100">
              <a:lnSpc>
                <a:spcPct val="115000"/>
              </a:lnSpc>
              <a:spcBef>
                <a:spcPts val="1000"/>
              </a:spcBef>
              <a:spcAft>
                <a:spcPts val="0"/>
              </a:spcAft>
              <a:buClr>
                <a:schemeClr val="dk1"/>
              </a:buClr>
              <a:buSzPts val="1000"/>
              <a:buChar char="○"/>
              <a:defRPr>
                <a:solidFill>
                  <a:schemeClr val="dk1"/>
                </a:solidFill>
              </a:defRPr>
            </a:lvl5pPr>
            <a:lvl6pPr marL="2743200" lvl="5" indent="-292100">
              <a:lnSpc>
                <a:spcPct val="115000"/>
              </a:lnSpc>
              <a:spcBef>
                <a:spcPts val="1000"/>
              </a:spcBef>
              <a:spcAft>
                <a:spcPts val="0"/>
              </a:spcAft>
              <a:buClr>
                <a:schemeClr val="dk1"/>
              </a:buClr>
              <a:buSzPts val="1000"/>
              <a:buChar char="■"/>
              <a:defRPr>
                <a:solidFill>
                  <a:schemeClr val="dk1"/>
                </a:solidFill>
              </a:defRPr>
            </a:lvl6pPr>
            <a:lvl7pPr marL="3200400" lvl="6" indent="-292100">
              <a:lnSpc>
                <a:spcPct val="115000"/>
              </a:lnSpc>
              <a:spcBef>
                <a:spcPts val="1000"/>
              </a:spcBef>
              <a:spcAft>
                <a:spcPts val="0"/>
              </a:spcAft>
              <a:buClr>
                <a:schemeClr val="dk1"/>
              </a:buClr>
              <a:buSzPts val="1000"/>
              <a:buChar char="●"/>
              <a:defRPr>
                <a:solidFill>
                  <a:schemeClr val="dk1"/>
                </a:solidFill>
              </a:defRPr>
            </a:lvl7pPr>
            <a:lvl8pPr marL="3657600" lvl="7" indent="-292100">
              <a:lnSpc>
                <a:spcPct val="115000"/>
              </a:lnSpc>
              <a:spcBef>
                <a:spcPts val="1000"/>
              </a:spcBef>
              <a:spcAft>
                <a:spcPts val="0"/>
              </a:spcAft>
              <a:buClr>
                <a:schemeClr val="dk1"/>
              </a:buClr>
              <a:buSzPts val="1000"/>
              <a:buChar char="○"/>
              <a:defRPr>
                <a:solidFill>
                  <a:schemeClr val="dk1"/>
                </a:solidFill>
              </a:defRPr>
            </a:lvl8pPr>
            <a:lvl9pPr marL="4114800" lvl="8" indent="-292100">
              <a:lnSpc>
                <a:spcPct val="115000"/>
              </a:lnSpc>
              <a:spcBef>
                <a:spcPts val="1000"/>
              </a:spcBef>
              <a:spcAft>
                <a:spcPts val="1000"/>
              </a:spcAft>
              <a:buClr>
                <a:schemeClr val="dk1"/>
              </a:buClr>
              <a:buSzPts val="1000"/>
              <a:buChar char="■"/>
              <a:defRPr>
                <a:solidFill>
                  <a:schemeClr val="dk1"/>
                </a:solidFill>
              </a:defRPr>
            </a:lvl9pPr>
          </a:lstStyle>
          <a:p>
            <a:endParaRPr/>
          </a:p>
        </p:txBody>
      </p:sp>
      <p:sp>
        <p:nvSpPr>
          <p:cNvPr id="264" name="Google Shape;264;p31"/>
          <p:cNvSpPr txBox="1">
            <a:spLocks noGrp="1"/>
          </p:cNvSpPr>
          <p:nvPr>
            <p:ph type="title" idx="3"/>
          </p:nvPr>
        </p:nvSpPr>
        <p:spPr>
          <a:xfrm>
            <a:off x="2409625" y="2247450"/>
            <a:ext cx="1624500" cy="160200"/>
          </a:xfrm>
          <a:prstGeom prst="rect">
            <a:avLst/>
          </a:prstGeom>
        </p:spPr>
        <p:txBody>
          <a:bodyPr spcFirstLastPara="1" wrap="square" lIns="0" tIns="0" rIns="0" bIns="0" anchor="ctr" anchorCtr="0">
            <a:noAutofit/>
          </a:bodyPr>
          <a:lstStyle>
            <a:lvl1pPr lvl="0">
              <a:spcBef>
                <a:spcPts val="0"/>
              </a:spcBef>
              <a:spcAft>
                <a:spcPts val="0"/>
              </a:spcAft>
              <a:buClr>
                <a:schemeClr val="dk1"/>
              </a:buClr>
              <a:buSzPts val="1300"/>
              <a:buFont typeface="Lato"/>
              <a:buNone/>
              <a:defRPr sz="1300" b="1">
                <a:latin typeface="Lato"/>
                <a:ea typeface="Lato"/>
                <a:cs typeface="Lato"/>
                <a:sym typeface="Lato"/>
              </a:defRPr>
            </a:lvl1pPr>
            <a:lvl2pPr lvl="1">
              <a:spcBef>
                <a:spcPts val="0"/>
              </a:spcBef>
              <a:spcAft>
                <a:spcPts val="0"/>
              </a:spcAft>
              <a:buClr>
                <a:schemeClr val="dk1"/>
              </a:buClr>
              <a:buSzPts val="1300"/>
              <a:buFont typeface="Lato"/>
              <a:buNone/>
              <a:defRPr sz="1300" b="1">
                <a:latin typeface="Lato"/>
                <a:ea typeface="Lato"/>
                <a:cs typeface="Lato"/>
                <a:sym typeface="Lato"/>
              </a:defRPr>
            </a:lvl2pPr>
            <a:lvl3pPr lvl="2">
              <a:spcBef>
                <a:spcPts val="0"/>
              </a:spcBef>
              <a:spcAft>
                <a:spcPts val="0"/>
              </a:spcAft>
              <a:buClr>
                <a:schemeClr val="dk1"/>
              </a:buClr>
              <a:buSzPts val="1300"/>
              <a:buFont typeface="Lato"/>
              <a:buNone/>
              <a:defRPr sz="1300" b="1">
                <a:latin typeface="Lato"/>
                <a:ea typeface="Lato"/>
                <a:cs typeface="Lato"/>
                <a:sym typeface="Lato"/>
              </a:defRPr>
            </a:lvl3pPr>
            <a:lvl4pPr lvl="3">
              <a:spcBef>
                <a:spcPts val="0"/>
              </a:spcBef>
              <a:spcAft>
                <a:spcPts val="0"/>
              </a:spcAft>
              <a:buClr>
                <a:schemeClr val="dk1"/>
              </a:buClr>
              <a:buSzPts val="1300"/>
              <a:buFont typeface="Lato"/>
              <a:buNone/>
              <a:defRPr sz="1300" b="1">
                <a:latin typeface="Lato"/>
                <a:ea typeface="Lato"/>
                <a:cs typeface="Lato"/>
                <a:sym typeface="Lato"/>
              </a:defRPr>
            </a:lvl4pPr>
            <a:lvl5pPr lvl="4">
              <a:spcBef>
                <a:spcPts val="0"/>
              </a:spcBef>
              <a:spcAft>
                <a:spcPts val="0"/>
              </a:spcAft>
              <a:buClr>
                <a:schemeClr val="dk1"/>
              </a:buClr>
              <a:buSzPts val="1300"/>
              <a:buFont typeface="Lato"/>
              <a:buNone/>
              <a:defRPr sz="1300" b="1">
                <a:latin typeface="Lato"/>
                <a:ea typeface="Lato"/>
                <a:cs typeface="Lato"/>
                <a:sym typeface="Lato"/>
              </a:defRPr>
            </a:lvl5pPr>
            <a:lvl6pPr lvl="5">
              <a:spcBef>
                <a:spcPts val="0"/>
              </a:spcBef>
              <a:spcAft>
                <a:spcPts val="0"/>
              </a:spcAft>
              <a:buClr>
                <a:schemeClr val="dk1"/>
              </a:buClr>
              <a:buSzPts val="1300"/>
              <a:buFont typeface="Lato"/>
              <a:buNone/>
              <a:defRPr sz="1300" b="1">
                <a:latin typeface="Lato"/>
                <a:ea typeface="Lato"/>
                <a:cs typeface="Lato"/>
                <a:sym typeface="Lato"/>
              </a:defRPr>
            </a:lvl6pPr>
            <a:lvl7pPr lvl="6">
              <a:spcBef>
                <a:spcPts val="0"/>
              </a:spcBef>
              <a:spcAft>
                <a:spcPts val="0"/>
              </a:spcAft>
              <a:buClr>
                <a:schemeClr val="dk1"/>
              </a:buClr>
              <a:buSzPts val="1300"/>
              <a:buFont typeface="Lato"/>
              <a:buNone/>
              <a:defRPr sz="1300" b="1">
                <a:latin typeface="Lato"/>
                <a:ea typeface="Lato"/>
                <a:cs typeface="Lato"/>
                <a:sym typeface="Lato"/>
              </a:defRPr>
            </a:lvl7pPr>
            <a:lvl8pPr lvl="7">
              <a:spcBef>
                <a:spcPts val="0"/>
              </a:spcBef>
              <a:spcAft>
                <a:spcPts val="0"/>
              </a:spcAft>
              <a:buClr>
                <a:schemeClr val="dk1"/>
              </a:buClr>
              <a:buSzPts val="1300"/>
              <a:buFont typeface="Lato"/>
              <a:buNone/>
              <a:defRPr sz="1300" b="1">
                <a:latin typeface="Lato"/>
                <a:ea typeface="Lato"/>
                <a:cs typeface="Lato"/>
                <a:sym typeface="Lato"/>
              </a:defRPr>
            </a:lvl8pPr>
            <a:lvl9pPr lvl="8">
              <a:spcBef>
                <a:spcPts val="0"/>
              </a:spcBef>
              <a:spcAft>
                <a:spcPts val="0"/>
              </a:spcAft>
              <a:buClr>
                <a:schemeClr val="dk1"/>
              </a:buClr>
              <a:buSzPts val="1300"/>
              <a:buFont typeface="Lato"/>
              <a:buNone/>
              <a:defRPr sz="1300" b="1">
                <a:latin typeface="Lato"/>
                <a:ea typeface="Lato"/>
                <a:cs typeface="Lato"/>
                <a:sym typeface="Lato"/>
              </a:defRPr>
            </a:lvl9pPr>
          </a:lstStyle>
          <a:p>
            <a:endParaRPr/>
          </a:p>
        </p:txBody>
      </p:sp>
      <p:sp>
        <p:nvSpPr>
          <p:cNvPr id="265" name="Google Shape;265;p31"/>
          <p:cNvSpPr txBox="1">
            <a:spLocks noGrp="1"/>
          </p:cNvSpPr>
          <p:nvPr>
            <p:ph type="body" idx="4"/>
          </p:nvPr>
        </p:nvSpPr>
        <p:spPr>
          <a:xfrm>
            <a:off x="2409625" y="2446425"/>
            <a:ext cx="1624500" cy="869700"/>
          </a:xfrm>
          <a:prstGeom prst="rect">
            <a:avLst/>
          </a:prstGeom>
        </p:spPr>
        <p:txBody>
          <a:bodyPr spcFirstLastPara="1" wrap="square" lIns="0" tIns="91425" rIns="91425" bIns="91425" anchor="t" anchorCtr="0">
            <a:noAutofit/>
          </a:bodyPr>
          <a:lstStyle>
            <a:lvl1pPr marL="457200" lvl="0" indent="-292100">
              <a:lnSpc>
                <a:spcPct val="115000"/>
              </a:lnSpc>
              <a:spcBef>
                <a:spcPts val="0"/>
              </a:spcBef>
              <a:spcAft>
                <a:spcPts val="0"/>
              </a:spcAft>
              <a:buClr>
                <a:schemeClr val="dk1"/>
              </a:buClr>
              <a:buSzPts val="1000"/>
              <a:buChar char="●"/>
              <a:defRPr>
                <a:solidFill>
                  <a:schemeClr val="dk1"/>
                </a:solidFill>
              </a:defRPr>
            </a:lvl1pPr>
            <a:lvl2pPr marL="914400" lvl="1" indent="-292100">
              <a:lnSpc>
                <a:spcPct val="115000"/>
              </a:lnSpc>
              <a:spcBef>
                <a:spcPts val="1000"/>
              </a:spcBef>
              <a:spcAft>
                <a:spcPts val="0"/>
              </a:spcAft>
              <a:buClr>
                <a:schemeClr val="dk1"/>
              </a:buClr>
              <a:buSzPts val="1000"/>
              <a:buChar char="○"/>
              <a:defRPr>
                <a:solidFill>
                  <a:schemeClr val="dk1"/>
                </a:solidFill>
              </a:defRPr>
            </a:lvl2pPr>
            <a:lvl3pPr marL="1371600" lvl="2" indent="-292100">
              <a:lnSpc>
                <a:spcPct val="115000"/>
              </a:lnSpc>
              <a:spcBef>
                <a:spcPts val="1000"/>
              </a:spcBef>
              <a:spcAft>
                <a:spcPts val="0"/>
              </a:spcAft>
              <a:buClr>
                <a:schemeClr val="dk1"/>
              </a:buClr>
              <a:buSzPts val="1000"/>
              <a:buChar char="■"/>
              <a:defRPr>
                <a:solidFill>
                  <a:schemeClr val="dk1"/>
                </a:solidFill>
              </a:defRPr>
            </a:lvl3pPr>
            <a:lvl4pPr marL="1828800" lvl="3" indent="-292100">
              <a:lnSpc>
                <a:spcPct val="115000"/>
              </a:lnSpc>
              <a:spcBef>
                <a:spcPts val="1000"/>
              </a:spcBef>
              <a:spcAft>
                <a:spcPts val="0"/>
              </a:spcAft>
              <a:buClr>
                <a:schemeClr val="dk1"/>
              </a:buClr>
              <a:buSzPts val="1000"/>
              <a:buChar char="●"/>
              <a:defRPr>
                <a:solidFill>
                  <a:schemeClr val="dk1"/>
                </a:solidFill>
              </a:defRPr>
            </a:lvl4pPr>
            <a:lvl5pPr marL="2286000" lvl="4" indent="-292100">
              <a:lnSpc>
                <a:spcPct val="115000"/>
              </a:lnSpc>
              <a:spcBef>
                <a:spcPts val="1000"/>
              </a:spcBef>
              <a:spcAft>
                <a:spcPts val="0"/>
              </a:spcAft>
              <a:buClr>
                <a:schemeClr val="dk1"/>
              </a:buClr>
              <a:buSzPts val="1000"/>
              <a:buChar char="○"/>
              <a:defRPr>
                <a:solidFill>
                  <a:schemeClr val="dk1"/>
                </a:solidFill>
              </a:defRPr>
            </a:lvl5pPr>
            <a:lvl6pPr marL="2743200" lvl="5" indent="-292100">
              <a:lnSpc>
                <a:spcPct val="115000"/>
              </a:lnSpc>
              <a:spcBef>
                <a:spcPts val="1000"/>
              </a:spcBef>
              <a:spcAft>
                <a:spcPts val="0"/>
              </a:spcAft>
              <a:buClr>
                <a:schemeClr val="dk1"/>
              </a:buClr>
              <a:buSzPts val="1000"/>
              <a:buChar char="■"/>
              <a:defRPr>
                <a:solidFill>
                  <a:schemeClr val="dk1"/>
                </a:solidFill>
              </a:defRPr>
            </a:lvl6pPr>
            <a:lvl7pPr marL="3200400" lvl="6" indent="-292100">
              <a:lnSpc>
                <a:spcPct val="115000"/>
              </a:lnSpc>
              <a:spcBef>
                <a:spcPts val="1000"/>
              </a:spcBef>
              <a:spcAft>
                <a:spcPts val="0"/>
              </a:spcAft>
              <a:buClr>
                <a:schemeClr val="dk1"/>
              </a:buClr>
              <a:buSzPts val="1000"/>
              <a:buChar char="●"/>
              <a:defRPr>
                <a:solidFill>
                  <a:schemeClr val="dk1"/>
                </a:solidFill>
              </a:defRPr>
            </a:lvl7pPr>
            <a:lvl8pPr marL="3657600" lvl="7" indent="-292100">
              <a:lnSpc>
                <a:spcPct val="115000"/>
              </a:lnSpc>
              <a:spcBef>
                <a:spcPts val="1000"/>
              </a:spcBef>
              <a:spcAft>
                <a:spcPts val="0"/>
              </a:spcAft>
              <a:buClr>
                <a:schemeClr val="dk1"/>
              </a:buClr>
              <a:buSzPts val="1000"/>
              <a:buChar char="○"/>
              <a:defRPr>
                <a:solidFill>
                  <a:schemeClr val="dk1"/>
                </a:solidFill>
              </a:defRPr>
            </a:lvl8pPr>
            <a:lvl9pPr marL="4114800" lvl="8" indent="-292100">
              <a:lnSpc>
                <a:spcPct val="115000"/>
              </a:lnSpc>
              <a:spcBef>
                <a:spcPts val="1000"/>
              </a:spcBef>
              <a:spcAft>
                <a:spcPts val="1000"/>
              </a:spcAft>
              <a:buClr>
                <a:schemeClr val="dk1"/>
              </a:buClr>
              <a:buSzPts val="1000"/>
              <a:buChar char="■"/>
              <a:defRPr>
                <a:solidFill>
                  <a:schemeClr val="dk1"/>
                </a:solidFill>
              </a:defRPr>
            </a:lvl9pPr>
          </a:lstStyle>
          <a:p>
            <a:endParaRPr/>
          </a:p>
        </p:txBody>
      </p:sp>
      <p:sp>
        <p:nvSpPr>
          <p:cNvPr id="266" name="Google Shape;266;p31"/>
          <p:cNvSpPr txBox="1">
            <a:spLocks noGrp="1"/>
          </p:cNvSpPr>
          <p:nvPr>
            <p:ph type="title" idx="5"/>
          </p:nvPr>
        </p:nvSpPr>
        <p:spPr>
          <a:xfrm>
            <a:off x="4293825" y="2247450"/>
            <a:ext cx="1624500" cy="160200"/>
          </a:xfrm>
          <a:prstGeom prst="rect">
            <a:avLst/>
          </a:prstGeom>
        </p:spPr>
        <p:txBody>
          <a:bodyPr spcFirstLastPara="1" wrap="square" lIns="0" tIns="0" rIns="0" bIns="0" anchor="ctr" anchorCtr="0">
            <a:noAutofit/>
          </a:bodyPr>
          <a:lstStyle>
            <a:lvl1pPr lvl="0">
              <a:spcBef>
                <a:spcPts val="0"/>
              </a:spcBef>
              <a:spcAft>
                <a:spcPts val="0"/>
              </a:spcAft>
              <a:buClr>
                <a:schemeClr val="dk1"/>
              </a:buClr>
              <a:buSzPts val="1300"/>
              <a:buFont typeface="Lato"/>
              <a:buNone/>
              <a:defRPr sz="1300" b="1">
                <a:latin typeface="Lato"/>
                <a:ea typeface="Lato"/>
                <a:cs typeface="Lato"/>
                <a:sym typeface="Lato"/>
              </a:defRPr>
            </a:lvl1pPr>
            <a:lvl2pPr lvl="1">
              <a:spcBef>
                <a:spcPts val="0"/>
              </a:spcBef>
              <a:spcAft>
                <a:spcPts val="0"/>
              </a:spcAft>
              <a:buClr>
                <a:schemeClr val="dk1"/>
              </a:buClr>
              <a:buSzPts val="1300"/>
              <a:buFont typeface="Lato"/>
              <a:buNone/>
              <a:defRPr sz="1300" b="1">
                <a:latin typeface="Lato"/>
                <a:ea typeface="Lato"/>
                <a:cs typeface="Lato"/>
                <a:sym typeface="Lato"/>
              </a:defRPr>
            </a:lvl2pPr>
            <a:lvl3pPr lvl="2">
              <a:spcBef>
                <a:spcPts val="0"/>
              </a:spcBef>
              <a:spcAft>
                <a:spcPts val="0"/>
              </a:spcAft>
              <a:buClr>
                <a:schemeClr val="dk1"/>
              </a:buClr>
              <a:buSzPts val="1300"/>
              <a:buFont typeface="Lato"/>
              <a:buNone/>
              <a:defRPr sz="1300" b="1">
                <a:latin typeface="Lato"/>
                <a:ea typeface="Lato"/>
                <a:cs typeface="Lato"/>
                <a:sym typeface="Lato"/>
              </a:defRPr>
            </a:lvl3pPr>
            <a:lvl4pPr lvl="3">
              <a:spcBef>
                <a:spcPts val="0"/>
              </a:spcBef>
              <a:spcAft>
                <a:spcPts val="0"/>
              </a:spcAft>
              <a:buClr>
                <a:schemeClr val="dk1"/>
              </a:buClr>
              <a:buSzPts val="1300"/>
              <a:buFont typeface="Lato"/>
              <a:buNone/>
              <a:defRPr sz="1300" b="1">
                <a:latin typeface="Lato"/>
                <a:ea typeface="Lato"/>
                <a:cs typeface="Lato"/>
                <a:sym typeface="Lato"/>
              </a:defRPr>
            </a:lvl4pPr>
            <a:lvl5pPr lvl="4">
              <a:spcBef>
                <a:spcPts val="0"/>
              </a:spcBef>
              <a:spcAft>
                <a:spcPts val="0"/>
              </a:spcAft>
              <a:buClr>
                <a:schemeClr val="dk1"/>
              </a:buClr>
              <a:buSzPts val="1300"/>
              <a:buFont typeface="Lato"/>
              <a:buNone/>
              <a:defRPr sz="1300" b="1">
                <a:latin typeface="Lato"/>
                <a:ea typeface="Lato"/>
                <a:cs typeface="Lato"/>
                <a:sym typeface="Lato"/>
              </a:defRPr>
            </a:lvl5pPr>
            <a:lvl6pPr lvl="5">
              <a:spcBef>
                <a:spcPts val="0"/>
              </a:spcBef>
              <a:spcAft>
                <a:spcPts val="0"/>
              </a:spcAft>
              <a:buClr>
                <a:schemeClr val="dk1"/>
              </a:buClr>
              <a:buSzPts val="1300"/>
              <a:buFont typeface="Lato"/>
              <a:buNone/>
              <a:defRPr sz="1300" b="1">
                <a:latin typeface="Lato"/>
                <a:ea typeface="Lato"/>
                <a:cs typeface="Lato"/>
                <a:sym typeface="Lato"/>
              </a:defRPr>
            </a:lvl6pPr>
            <a:lvl7pPr lvl="6">
              <a:spcBef>
                <a:spcPts val="0"/>
              </a:spcBef>
              <a:spcAft>
                <a:spcPts val="0"/>
              </a:spcAft>
              <a:buClr>
                <a:schemeClr val="dk1"/>
              </a:buClr>
              <a:buSzPts val="1300"/>
              <a:buFont typeface="Lato"/>
              <a:buNone/>
              <a:defRPr sz="1300" b="1">
                <a:latin typeface="Lato"/>
                <a:ea typeface="Lato"/>
                <a:cs typeface="Lato"/>
                <a:sym typeface="Lato"/>
              </a:defRPr>
            </a:lvl7pPr>
            <a:lvl8pPr lvl="7">
              <a:spcBef>
                <a:spcPts val="0"/>
              </a:spcBef>
              <a:spcAft>
                <a:spcPts val="0"/>
              </a:spcAft>
              <a:buClr>
                <a:schemeClr val="dk1"/>
              </a:buClr>
              <a:buSzPts val="1300"/>
              <a:buFont typeface="Lato"/>
              <a:buNone/>
              <a:defRPr sz="1300" b="1">
                <a:latin typeface="Lato"/>
                <a:ea typeface="Lato"/>
                <a:cs typeface="Lato"/>
                <a:sym typeface="Lato"/>
              </a:defRPr>
            </a:lvl8pPr>
            <a:lvl9pPr lvl="8">
              <a:spcBef>
                <a:spcPts val="0"/>
              </a:spcBef>
              <a:spcAft>
                <a:spcPts val="0"/>
              </a:spcAft>
              <a:buClr>
                <a:schemeClr val="dk1"/>
              </a:buClr>
              <a:buSzPts val="1300"/>
              <a:buFont typeface="Lato"/>
              <a:buNone/>
              <a:defRPr sz="1300" b="1">
                <a:latin typeface="Lato"/>
                <a:ea typeface="Lato"/>
                <a:cs typeface="Lato"/>
                <a:sym typeface="Lato"/>
              </a:defRPr>
            </a:lvl9pPr>
          </a:lstStyle>
          <a:p>
            <a:endParaRPr/>
          </a:p>
        </p:txBody>
      </p:sp>
      <p:sp>
        <p:nvSpPr>
          <p:cNvPr id="267" name="Google Shape;267;p31"/>
          <p:cNvSpPr txBox="1">
            <a:spLocks noGrp="1"/>
          </p:cNvSpPr>
          <p:nvPr>
            <p:ph type="body" idx="6"/>
          </p:nvPr>
        </p:nvSpPr>
        <p:spPr>
          <a:xfrm>
            <a:off x="4293825" y="2446425"/>
            <a:ext cx="1624500" cy="869700"/>
          </a:xfrm>
          <a:prstGeom prst="rect">
            <a:avLst/>
          </a:prstGeom>
        </p:spPr>
        <p:txBody>
          <a:bodyPr spcFirstLastPara="1" wrap="square" lIns="0" tIns="91425" rIns="91425" bIns="91425" anchor="t" anchorCtr="0">
            <a:noAutofit/>
          </a:bodyPr>
          <a:lstStyle>
            <a:lvl1pPr marL="457200" lvl="0" indent="-292100">
              <a:lnSpc>
                <a:spcPct val="115000"/>
              </a:lnSpc>
              <a:spcBef>
                <a:spcPts val="0"/>
              </a:spcBef>
              <a:spcAft>
                <a:spcPts val="0"/>
              </a:spcAft>
              <a:buClr>
                <a:schemeClr val="dk1"/>
              </a:buClr>
              <a:buSzPts val="1000"/>
              <a:buChar char="●"/>
              <a:defRPr>
                <a:solidFill>
                  <a:schemeClr val="dk1"/>
                </a:solidFill>
              </a:defRPr>
            </a:lvl1pPr>
            <a:lvl2pPr marL="914400" lvl="1" indent="-292100">
              <a:lnSpc>
                <a:spcPct val="115000"/>
              </a:lnSpc>
              <a:spcBef>
                <a:spcPts val="1000"/>
              </a:spcBef>
              <a:spcAft>
                <a:spcPts val="0"/>
              </a:spcAft>
              <a:buClr>
                <a:schemeClr val="dk1"/>
              </a:buClr>
              <a:buSzPts val="1000"/>
              <a:buChar char="○"/>
              <a:defRPr>
                <a:solidFill>
                  <a:schemeClr val="dk1"/>
                </a:solidFill>
              </a:defRPr>
            </a:lvl2pPr>
            <a:lvl3pPr marL="1371600" lvl="2" indent="-292100">
              <a:lnSpc>
                <a:spcPct val="115000"/>
              </a:lnSpc>
              <a:spcBef>
                <a:spcPts val="1000"/>
              </a:spcBef>
              <a:spcAft>
                <a:spcPts val="0"/>
              </a:spcAft>
              <a:buClr>
                <a:schemeClr val="dk1"/>
              </a:buClr>
              <a:buSzPts val="1000"/>
              <a:buChar char="■"/>
              <a:defRPr>
                <a:solidFill>
                  <a:schemeClr val="dk1"/>
                </a:solidFill>
              </a:defRPr>
            </a:lvl3pPr>
            <a:lvl4pPr marL="1828800" lvl="3" indent="-292100">
              <a:lnSpc>
                <a:spcPct val="115000"/>
              </a:lnSpc>
              <a:spcBef>
                <a:spcPts val="1000"/>
              </a:spcBef>
              <a:spcAft>
                <a:spcPts val="0"/>
              </a:spcAft>
              <a:buClr>
                <a:schemeClr val="dk1"/>
              </a:buClr>
              <a:buSzPts val="1000"/>
              <a:buChar char="●"/>
              <a:defRPr>
                <a:solidFill>
                  <a:schemeClr val="dk1"/>
                </a:solidFill>
              </a:defRPr>
            </a:lvl4pPr>
            <a:lvl5pPr marL="2286000" lvl="4" indent="-292100">
              <a:lnSpc>
                <a:spcPct val="115000"/>
              </a:lnSpc>
              <a:spcBef>
                <a:spcPts val="1000"/>
              </a:spcBef>
              <a:spcAft>
                <a:spcPts val="0"/>
              </a:spcAft>
              <a:buClr>
                <a:schemeClr val="dk1"/>
              </a:buClr>
              <a:buSzPts val="1000"/>
              <a:buChar char="○"/>
              <a:defRPr>
                <a:solidFill>
                  <a:schemeClr val="dk1"/>
                </a:solidFill>
              </a:defRPr>
            </a:lvl5pPr>
            <a:lvl6pPr marL="2743200" lvl="5" indent="-292100">
              <a:lnSpc>
                <a:spcPct val="115000"/>
              </a:lnSpc>
              <a:spcBef>
                <a:spcPts val="1000"/>
              </a:spcBef>
              <a:spcAft>
                <a:spcPts val="0"/>
              </a:spcAft>
              <a:buClr>
                <a:schemeClr val="dk1"/>
              </a:buClr>
              <a:buSzPts val="1000"/>
              <a:buChar char="■"/>
              <a:defRPr>
                <a:solidFill>
                  <a:schemeClr val="dk1"/>
                </a:solidFill>
              </a:defRPr>
            </a:lvl6pPr>
            <a:lvl7pPr marL="3200400" lvl="6" indent="-292100">
              <a:lnSpc>
                <a:spcPct val="115000"/>
              </a:lnSpc>
              <a:spcBef>
                <a:spcPts val="1000"/>
              </a:spcBef>
              <a:spcAft>
                <a:spcPts val="0"/>
              </a:spcAft>
              <a:buClr>
                <a:schemeClr val="dk1"/>
              </a:buClr>
              <a:buSzPts val="1000"/>
              <a:buChar char="●"/>
              <a:defRPr>
                <a:solidFill>
                  <a:schemeClr val="dk1"/>
                </a:solidFill>
              </a:defRPr>
            </a:lvl7pPr>
            <a:lvl8pPr marL="3657600" lvl="7" indent="-292100">
              <a:lnSpc>
                <a:spcPct val="115000"/>
              </a:lnSpc>
              <a:spcBef>
                <a:spcPts val="1000"/>
              </a:spcBef>
              <a:spcAft>
                <a:spcPts val="0"/>
              </a:spcAft>
              <a:buClr>
                <a:schemeClr val="dk1"/>
              </a:buClr>
              <a:buSzPts val="1000"/>
              <a:buChar char="○"/>
              <a:defRPr>
                <a:solidFill>
                  <a:schemeClr val="dk1"/>
                </a:solidFill>
              </a:defRPr>
            </a:lvl8pPr>
            <a:lvl9pPr marL="4114800" lvl="8" indent="-292100">
              <a:lnSpc>
                <a:spcPct val="115000"/>
              </a:lnSpc>
              <a:spcBef>
                <a:spcPts val="1000"/>
              </a:spcBef>
              <a:spcAft>
                <a:spcPts val="1000"/>
              </a:spcAft>
              <a:buClr>
                <a:schemeClr val="dk1"/>
              </a:buClr>
              <a:buSzPts val="1000"/>
              <a:buChar char="■"/>
              <a:defRPr>
                <a:solidFill>
                  <a:schemeClr val="dk1"/>
                </a:solidFill>
              </a:defRPr>
            </a:lvl9pPr>
          </a:lstStyle>
          <a:p>
            <a:endParaRPr/>
          </a:p>
        </p:txBody>
      </p:sp>
      <p:sp>
        <p:nvSpPr>
          <p:cNvPr id="268" name="Google Shape;268;p31"/>
          <p:cNvSpPr txBox="1">
            <a:spLocks noGrp="1"/>
          </p:cNvSpPr>
          <p:nvPr>
            <p:ph type="title" idx="7"/>
          </p:nvPr>
        </p:nvSpPr>
        <p:spPr>
          <a:xfrm>
            <a:off x="6178025" y="2247450"/>
            <a:ext cx="1624500" cy="160200"/>
          </a:xfrm>
          <a:prstGeom prst="rect">
            <a:avLst/>
          </a:prstGeom>
        </p:spPr>
        <p:txBody>
          <a:bodyPr spcFirstLastPara="1" wrap="square" lIns="0" tIns="0" rIns="0" bIns="0" anchor="ctr" anchorCtr="0">
            <a:noAutofit/>
          </a:bodyPr>
          <a:lstStyle>
            <a:lvl1pPr lvl="0">
              <a:spcBef>
                <a:spcPts val="0"/>
              </a:spcBef>
              <a:spcAft>
                <a:spcPts val="0"/>
              </a:spcAft>
              <a:buClr>
                <a:schemeClr val="dk1"/>
              </a:buClr>
              <a:buSzPts val="1300"/>
              <a:buFont typeface="Lato"/>
              <a:buNone/>
              <a:defRPr sz="1300" b="1">
                <a:latin typeface="Lato"/>
                <a:ea typeface="Lato"/>
                <a:cs typeface="Lato"/>
                <a:sym typeface="Lato"/>
              </a:defRPr>
            </a:lvl1pPr>
            <a:lvl2pPr lvl="1">
              <a:spcBef>
                <a:spcPts val="0"/>
              </a:spcBef>
              <a:spcAft>
                <a:spcPts val="0"/>
              </a:spcAft>
              <a:buClr>
                <a:schemeClr val="dk1"/>
              </a:buClr>
              <a:buSzPts val="1300"/>
              <a:buFont typeface="Lato"/>
              <a:buNone/>
              <a:defRPr sz="1300" b="1">
                <a:latin typeface="Lato"/>
                <a:ea typeface="Lato"/>
                <a:cs typeface="Lato"/>
                <a:sym typeface="Lato"/>
              </a:defRPr>
            </a:lvl2pPr>
            <a:lvl3pPr lvl="2">
              <a:spcBef>
                <a:spcPts val="0"/>
              </a:spcBef>
              <a:spcAft>
                <a:spcPts val="0"/>
              </a:spcAft>
              <a:buClr>
                <a:schemeClr val="dk1"/>
              </a:buClr>
              <a:buSzPts val="1300"/>
              <a:buFont typeface="Lato"/>
              <a:buNone/>
              <a:defRPr sz="1300" b="1">
                <a:latin typeface="Lato"/>
                <a:ea typeface="Lato"/>
                <a:cs typeface="Lato"/>
                <a:sym typeface="Lato"/>
              </a:defRPr>
            </a:lvl3pPr>
            <a:lvl4pPr lvl="3">
              <a:spcBef>
                <a:spcPts val="0"/>
              </a:spcBef>
              <a:spcAft>
                <a:spcPts val="0"/>
              </a:spcAft>
              <a:buClr>
                <a:schemeClr val="dk1"/>
              </a:buClr>
              <a:buSzPts val="1300"/>
              <a:buFont typeface="Lato"/>
              <a:buNone/>
              <a:defRPr sz="1300" b="1">
                <a:latin typeface="Lato"/>
                <a:ea typeface="Lato"/>
                <a:cs typeface="Lato"/>
                <a:sym typeface="Lato"/>
              </a:defRPr>
            </a:lvl4pPr>
            <a:lvl5pPr lvl="4">
              <a:spcBef>
                <a:spcPts val="0"/>
              </a:spcBef>
              <a:spcAft>
                <a:spcPts val="0"/>
              </a:spcAft>
              <a:buClr>
                <a:schemeClr val="dk1"/>
              </a:buClr>
              <a:buSzPts val="1300"/>
              <a:buFont typeface="Lato"/>
              <a:buNone/>
              <a:defRPr sz="1300" b="1">
                <a:latin typeface="Lato"/>
                <a:ea typeface="Lato"/>
                <a:cs typeface="Lato"/>
                <a:sym typeface="Lato"/>
              </a:defRPr>
            </a:lvl5pPr>
            <a:lvl6pPr lvl="5">
              <a:spcBef>
                <a:spcPts val="0"/>
              </a:spcBef>
              <a:spcAft>
                <a:spcPts val="0"/>
              </a:spcAft>
              <a:buClr>
                <a:schemeClr val="dk1"/>
              </a:buClr>
              <a:buSzPts val="1300"/>
              <a:buFont typeface="Lato"/>
              <a:buNone/>
              <a:defRPr sz="1300" b="1">
                <a:latin typeface="Lato"/>
                <a:ea typeface="Lato"/>
                <a:cs typeface="Lato"/>
                <a:sym typeface="Lato"/>
              </a:defRPr>
            </a:lvl6pPr>
            <a:lvl7pPr lvl="6">
              <a:spcBef>
                <a:spcPts val="0"/>
              </a:spcBef>
              <a:spcAft>
                <a:spcPts val="0"/>
              </a:spcAft>
              <a:buClr>
                <a:schemeClr val="dk1"/>
              </a:buClr>
              <a:buSzPts val="1300"/>
              <a:buFont typeface="Lato"/>
              <a:buNone/>
              <a:defRPr sz="1300" b="1">
                <a:latin typeface="Lato"/>
                <a:ea typeface="Lato"/>
                <a:cs typeface="Lato"/>
                <a:sym typeface="Lato"/>
              </a:defRPr>
            </a:lvl7pPr>
            <a:lvl8pPr lvl="7">
              <a:spcBef>
                <a:spcPts val="0"/>
              </a:spcBef>
              <a:spcAft>
                <a:spcPts val="0"/>
              </a:spcAft>
              <a:buClr>
                <a:schemeClr val="dk1"/>
              </a:buClr>
              <a:buSzPts val="1300"/>
              <a:buFont typeface="Lato"/>
              <a:buNone/>
              <a:defRPr sz="1300" b="1">
                <a:latin typeface="Lato"/>
                <a:ea typeface="Lato"/>
                <a:cs typeface="Lato"/>
                <a:sym typeface="Lato"/>
              </a:defRPr>
            </a:lvl8pPr>
            <a:lvl9pPr lvl="8">
              <a:spcBef>
                <a:spcPts val="0"/>
              </a:spcBef>
              <a:spcAft>
                <a:spcPts val="0"/>
              </a:spcAft>
              <a:buClr>
                <a:schemeClr val="dk1"/>
              </a:buClr>
              <a:buSzPts val="1300"/>
              <a:buFont typeface="Lato"/>
              <a:buNone/>
              <a:defRPr sz="1300" b="1">
                <a:latin typeface="Lato"/>
                <a:ea typeface="Lato"/>
                <a:cs typeface="Lato"/>
                <a:sym typeface="Lato"/>
              </a:defRPr>
            </a:lvl9pPr>
          </a:lstStyle>
          <a:p>
            <a:endParaRPr/>
          </a:p>
        </p:txBody>
      </p:sp>
      <p:sp>
        <p:nvSpPr>
          <p:cNvPr id="269" name="Google Shape;269;p31"/>
          <p:cNvSpPr txBox="1">
            <a:spLocks noGrp="1"/>
          </p:cNvSpPr>
          <p:nvPr>
            <p:ph type="body" idx="8"/>
          </p:nvPr>
        </p:nvSpPr>
        <p:spPr>
          <a:xfrm>
            <a:off x="6178025" y="2446425"/>
            <a:ext cx="1624500" cy="869700"/>
          </a:xfrm>
          <a:prstGeom prst="rect">
            <a:avLst/>
          </a:prstGeom>
        </p:spPr>
        <p:txBody>
          <a:bodyPr spcFirstLastPara="1" wrap="square" lIns="0" tIns="91425" rIns="91425" bIns="91425" anchor="t" anchorCtr="0">
            <a:noAutofit/>
          </a:bodyPr>
          <a:lstStyle>
            <a:lvl1pPr marL="457200" lvl="0" indent="-292100">
              <a:lnSpc>
                <a:spcPct val="115000"/>
              </a:lnSpc>
              <a:spcBef>
                <a:spcPts val="0"/>
              </a:spcBef>
              <a:spcAft>
                <a:spcPts val="0"/>
              </a:spcAft>
              <a:buClr>
                <a:schemeClr val="dk1"/>
              </a:buClr>
              <a:buSzPts val="1000"/>
              <a:buChar char="●"/>
              <a:defRPr>
                <a:solidFill>
                  <a:schemeClr val="dk1"/>
                </a:solidFill>
              </a:defRPr>
            </a:lvl1pPr>
            <a:lvl2pPr marL="914400" lvl="1" indent="-292100">
              <a:lnSpc>
                <a:spcPct val="115000"/>
              </a:lnSpc>
              <a:spcBef>
                <a:spcPts val="1000"/>
              </a:spcBef>
              <a:spcAft>
                <a:spcPts val="0"/>
              </a:spcAft>
              <a:buClr>
                <a:schemeClr val="dk1"/>
              </a:buClr>
              <a:buSzPts val="1000"/>
              <a:buChar char="○"/>
              <a:defRPr>
                <a:solidFill>
                  <a:schemeClr val="dk1"/>
                </a:solidFill>
              </a:defRPr>
            </a:lvl2pPr>
            <a:lvl3pPr marL="1371600" lvl="2" indent="-292100">
              <a:lnSpc>
                <a:spcPct val="115000"/>
              </a:lnSpc>
              <a:spcBef>
                <a:spcPts val="1000"/>
              </a:spcBef>
              <a:spcAft>
                <a:spcPts val="0"/>
              </a:spcAft>
              <a:buClr>
                <a:schemeClr val="dk1"/>
              </a:buClr>
              <a:buSzPts val="1000"/>
              <a:buChar char="■"/>
              <a:defRPr>
                <a:solidFill>
                  <a:schemeClr val="dk1"/>
                </a:solidFill>
              </a:defRPr>
            </a:lvl3pPr>
            <a:lvl4pPr marL="1828800" lvl="3" indent="-292100">
              <a:lnSpc>
                <a:spcPct val="115000"/>
              </a:lnSpc>
              <a:spcBef>
                <a:spcPts val="1000"/>
              </a:spcBef>
              <a:spcAft>
                <a:spcPts val="0"/>
              </a:spcAft>
              <a:buClr>
                <a:schemeClr val="dk1"/>
              </a:buClr>
              <a:buSzPts val="1000"/>
              <a:buChar char="●"/>
              <a:defRPr>
                <a:solidFill>
                  <a:schemeClr val="dk1"/>
                </a:solidFill>
              </a:defRPr>
            </a:lvl4pPr>
            <a:lvl5pPr marL="2286000" lvl="4" indent="-292100">
              <a:lnSpc>
                <a:spcPct val="115000"/>
              </a:lnSpc>
              <a:spcBef>
                <a:spcPts val="1000"/>
              </a:spcBef>
              <a:spcAft>
                <a:spcPts val="0"/>
              </a:spcAft>
              <a:buClr>
                <a:schemeClr val="dk1"/>
              </a:buClr>
              <a:buSzPts val="1000"/>
              <a:buChar char="○"/>
              <a:defRPr>
                <a:solidFill>
                  <a:schemeClr val="dk1"/>
                </a:solidFill>
              </a:defRPr>
            </a:lvl5pPr>
            <a:lvl6pPr marL="2743200" lvl="5" indent="-292100">
              <a:lnSpc>
                <a:spcPct val="115000"/>
              </a:lnSpc>
              <a:spcBef>
                <a:spcPts val="1000"/>
              </a:spcBef>
              <a:spcAft>
                <a:spcPts val="0"/>
              </a:spcAft>
              <a:buClr>
                <a:schemeClr val="dk1"/>
              </a:buClr>
              <a:buSzPts val="1000"/>
              <a:buChar char="■"/>
              <a:defRPr>
                <a:solidFill>
                  <a:schemeClr val="dk1"/>
                </a:solidFill>
              </a:defRPr>
            </a:lvl6pPr>
            <a:lvl7pPr marL="3200400" lvl="6" indent="-292100">
              <a:lnSpc>
                <a:spcPct val="115000"/>
              </a:lnSpc>
              <a:spcBef>
                <a:spcPts val="1000"/>
              </a:spcBef>
              <a:spcAft>
                <a:spcPts val="0"/>
              </a:spcAft>
              <a:buClr>
                <a:schemeClr val="dk1"/>
              </a:buClr>
              <a:buSzPts val="1000"/>
              <a:buChar char="●"/>
              <a:defRPr>
                <a:solidFill>
                  <a:schemeClr val="dk1"/>
                </a:solidFill>
              </a:defRPr>
            </a:lvl7pPr>
            <a:lvl8pPr marL="3657600" lvl="7" indent="-292100">
              <a:lnSpc>
                <a:spcPct val="115000"/>
              </a:lnSpc>
              <a:spcBef>
                <a:spcPts val="1000"/>
              </a:spcBef>
              <a:spcAft>
                <a:spcPts val="0"/>
              </a:spcAft>
              <a:buClr>
                <a:schemeClr val="dk1"/>
              </a:buClr>
              <a:buSzPts val="1000"/>
              <a:buChar char="○"/>
              <a:defRPr>
                <a:solidFill>
                  <a:schemeClr val="dk1"/>
                </a:solidFill>
              </a:defRPr>
            </a:lvl8pPr>
            <a:lvl9pPr marL="4114800" lvl="8" indent="-292100">
              <a:lnSpc>
                <a:spcPct val="115000"/>
              </a:lnSpc>
              <a:spcBef>
                <a:spcPts val="1000"/>
              </a:spcBef>
              <a:spcAft>
                <a:spcPts val="1000"/>
              </a:spcAft>
              <a:buClr>
                <a:schemeClr val="dk1"/>
              </a:buClr>
              <a:buSzPts val="1000"/>
              <a:buChar char="■"/>
              <a:defRPr>
                <a:solidFill>
                  <a:schemeClr val="dk1"/>
                </a:solidFill>
              </a:defRPr>
            </a:lvl9pPr>
          </a:lstStyle>
          <a:p>
            <a:endParaRPr/>
          </a:p>
        </p:txBody>
      </p:sp>
      <p:sp>
        <p:nvSpPr>
          <p:cNvPr id="270" name="Google Shape;270;p31"/>
          <p:cNvSpPr txBox="1">
            <a:spLocks noGrp="1"/>
          </p:cNvSpPr>
          <p:nvPr>
            <p:ph type="subTitle" idx="9"/>
          </p:nvPr>
        </p:nvSpPr>
        <p:spPr>
          <a:xfrm>
            <a:off x="2409625" y="3381375"/>
            <a:ext cx="1624500" cy="1579200"/>
          </a:xfrm>
          <a:prstGeom prst="rect">
            <a:avLst/>
          </a:prstGeom>
        </p:spPr>
        <p:txBody>
          <a:bodyPr spcFirstLastPara="1" wrap="square" lIns="274300" tIns="91425" rIns="91425" bIns="91425" anchor="t" anchorCtr="0">
            <a:noAutofit/>
          </a:bodyPr>
          <a:lstStyle>
            <a:lvl1pPr lvl="0">
              <a:lnSpc>
                <a:spcPct val="225000"/>
              </a:lnSpc>
              <a:spcBef>
                <a:spcPts val="0"/>
              </a:spcBef>
              <a:spcAft>
                <a:spcPts val="0"/>
              </a:spcAft>
              <a:buClr>
                <a:schemeClr val="dk1"/>
              </a:buClr>
              <a:buSzPts val="1400"/>
              <a:buFont typeface="Quantico"/>
              <a:buNone/>
              <a:defRPr sz="1400" b="1">
                <a:solidFill>
                  <a:schemeClr val="dk1"/>
                </a:solidFill>
                <a:latin typeface="Quantico"/>
                <a:ea typeface="Quantico"/>
                <a:cs typeface="Quantico"/>
                <a:sym typeface="Quantico"/>
              </a:defRPr>
            </a:lvl1pPr>
            <a:lvl2pPr lvl="1">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2pPr>
            <a:lvl3pPr lvl="2">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3pPr>
            <a:lvl4pPr lvl="3">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4pPr>
            <a:lvl5pPr lvl="4">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5pPr>
            <a:lvl6pPr lvl="5">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6pPr>
            <a:lvl7pPr lvl="6">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7pPr>
            <a:lvl8pPr lvl="7">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8pPr>
            <a:lvl9pPr lvl="8">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9pPr>
          </a:lstStyle>
          <a:p>
            <a:endParaRPr/>
          </a:p>
        </p:txBody>
      </p:sp>
      <p:sp>
        <p:nvSpPr>
          <p:cNvPr id="271" name="Google Shape;271;p31"/>
          <p:cNvSpPr txBox="1">
            <a:spLocks noGrp="1"/>
          </p:cNvSpPr>
          <p:nvPr>
            <p:ph type="subTitle" idx="13"/>
          </p:nvPr>
        </p:nvSpPr>
        <p:spPr>
          <a:xfrm>
            <a:off x="525425" y="3381375"/>
            <a:ext cx="1624500" cy="1579200"/>
          </a:xfrm>
          <a:prstGeom prst="rect">
            <a:avLst/>
          </a:prstGeom>
        </p:spPr>
        <p:txBody>
          <a:bodyPr spcFirstLastPara="1" wrap="square" lIns="274300" tIns="91425" rIns="91425" bIns="91425" anchor="t" anchorCtr="0">
            <a:noAutofit/>
          </a:bodyPr>
          <a:lstStyle>
            <a:lvl1pPr lvl="0">
              <a:lnSpc>
                <a:spcPct val="225000"/>
              </a:lnSpc>
              <a:spcBef>
                <a:spcPts val="0"/>
              </a:spcBef>
              <a:spcAft>
                <a:spcPts val="0"/>
              </a:spcAft>
              <a:buClr>
                <a:schemeClr val="dk1"/>
              </a:buClr>
              <a:buSzPts val="1400"/>
              <a:buFont typeface="Quantico"/>
              <a:buNone/>
              <a:defRPr sz="1400" b="1">
                <a:solidFill>
                  <a:schemeClr val="dk1"/>
                </a:solidFill>
                <a:latin typeface="Quantico"/>
                <a:ea typeface="Quantico"/>
                <a:cs typeface="Quantico"/>
                <a:sym typeface="Quantico"/>
              </a:defRPr>
            </a:lvl1pPr>
            <a:lvl2pPr lvl="1">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2pPr>
            <a:lvl3pPr lvl="2">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3pPr>
            <a:lvl4pPr lvl="3">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4pPr>
            <a:lvl5pPr lvl="4">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5pPr>
            <a:lvl6pPr lvl="5">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6pPr>
            <a:lvl7pPr lvl="6">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7pPr>
            <a:lvl8pPr lvl="7">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8pPr>
            <a:lvl9pPr lvl="8">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9pPr>
          </a:lstStyle>
          <a:p>
            <a:endParaRPr/>
          </a:p>
        </p:txBody>
      </p:sp>
      <p:sp>
        <p:nvSpPr>
          <p:cNvPr id="272" name="Google Shape;272;p31"/>
          <p:cNvSpPr txBox="1">
            <a:spLocks noGrp="1"/>
          </p:cNvSpPr>
          <p:nvPr>
            <p:ph type="subTitle" idx="14"/>
          </p:nvPr>
        </p:nvSpPr>
        <p:spPr>
          <a:xfrm>
            <a:off x="4293825" y="3381375"/>
            <a:ext cx="1624500" cy="1579200"/>
          </a:xfrm>
          <a:prstGeom prst="rect">
            <a:avLst/>
          </a:prstGeom>
        </p:spPr>
        <p:txBody>
          <a:bodyPr spcFirstLastPara="1" wrap="square" lIns="274300" tIns="91425" rIns="91425" bIns="91425" anchor="t" anchorCtr="0">
            <a:noAutofit/>
          </a:bodyPr>
          <a:lstStyle>
            <a:lvl1pPr lvl="0">
              <a:lnSpc>
                <a:spcPct val="225000"/>
              </a:lnSpc>
              <a:spcBef>
                <a:spcPts val="0"/>
              </a:spcBef>
              <a:spcAft>
                <a:spcPts val="0"/>
              </a:spcAft>
              <a:buClr>
                <a:schemeClr val="dk1"/>
              </a:buClr>
              <a:buSzPts val="1400"/>
              <a:buFont typeface="Quantico"/>
              <a:buNone/>
              <a:defRPr sz="1400" b="1">
                <a:solidFill>
                  <a:schemeClr val="dk1"/>
                </a:solidFill>
                <a:latin typeface="Quantico"/>
                <a:ea typeface="Quantico"/>
                <a:cs typeface="Quantico"/>
                <a:sym typeface="Quantico"/>
              </a:defRPr>
            </a:lvl1pPr>
            <a:lvl2pPr lvl="1">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2pPr>
            <a:lvl3pPr lvl="2">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3pPr>
            <a:lvl4pPr lvl="3">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4pPr>
            <a:lvl5pPr lvl="4">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5pPr>
            <a:lvl6pPr lvl="5">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6pPr>
            <a:lvl7pPr lvl="6">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7pPr>
            <a:lvl8pPr lvl="7">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8pPr>
            <a:lvl9pPr lvl="8">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9pPr>
          </a:lstStyle>
          <a:p>
            <a:endParaRPr/>
          </a:p>
        </p:txBody>
      </p:sp>
      <p:sp>
        <p:nvSpPr>
          <p:cNvPr id="273" name="Google Shape;273;p31"/>
          <p:cNvSpPr txBox="1">
            <a:spLocks noGrp="1"/>
          </p:cNvSpPr>
          <p:nvPr>
            <p:ph type="subTitle" idx="15"/>
          </p:nvPr>
        </p:nvSpPr>
        <p:spPr>
          <a:xfrm>
            <a:off x="6178025" y="3381375"/>
            <a:ext cx="1624500" cy="1579200"/>
          </a:xfrm>
          <a:prstGeom prst="rect">
            <a:avLst/>
          </a:prstGeom>
        </p:spPr>
        <p:txBody>
          <a:bodyPr spcFirstLastPara="1" wrap="square" lIns="274300" tIns="91425" rIns="91425" bIns="91425" anchor="t" anchorCtr="0">
            <a:noAutofit/>
          </a:bodyPr>
          <a:lstStyle>
            <a:lvl1pPr lvl="0">
              <a:lnSpc>
                <a:spcPct val="225000"/>
              </a:lnSpc>
              <a:spcBef>
                <a:spcPts val="0"/>
              </a:spcBef>
              <a:spcAft>
                <a:spcPts val="0"/>
              </a:spcAft>
              <a:buClr>
                <a:schemeClr val="dk1"/>
              </a:buClr>
              <a:buSzPts val="1400"/>
              <a:buFont typeface="Quantico"/>
              <a:buNone/>
              <a:defRPr sz="1400" b="1">
                <a:solidFill>
                  <a:schemeClr val="dk1"/>
                </a:solidFill>
                <a:latin typeface="Quantico"/>
                <a:ea typeface="Quantico"/>
                <a:cs typeface="Quantico"/>
                <a:sym typeface="Quantico"/>
              </a:defRPr>
            </a:lvl1pPr>
            <a:lvl2pPr lvl="1">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2pPr>
            <a:lvl3pPr lvl="2">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3pPr>
            <a:lvl4pPr lvl="3">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4pPr>
            <a:lvl5pPr lvl="4">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5pPr>
            <a:lvl6pPr lvl="5">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6pPr>
            <a:lvl7pPr lvl="6">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7pPr>
            <a:lvl8pPr lvl="7">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8pPr>
            <a:lvl9pPr lvl="8">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9pPr>
          </a:lstStyle>
          <a:p>
            <a:endParaRPr/>
          </a:p>
        </p:txBody>
      </p:sp>
      <p:sp>
        <p:nvSpPr>
          <p:cNvPr id="274" name="Google Shape;274;p31"/>
          <p:cNvSpPr txBox="1">
            <a:spLocks noGrp="1"/>
          </p:cNvSpPr>
          <p:nvPr>
            <p:ph type="title" idx="16"/>
          </p:nvPr>
        </p:nvSpPr>
        <p:spPr>
          <a:xfrm>
            <a:off x="439550" y="765750"/>
            <a:ext cx="5045700" cy="1039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3000"/>
              <a:buNone/>
              <a:defRPr sz="2400"/>
            </a:lvl1pPr>
            <a:lvl2pPr lvl="1">
              <a:spcBef>
                <a:spcPts val="0"/>
              </a:spcBef>
              <a:spcAft>
                <a:spcPts val="0"/>
              </a:spcAft>
              <a:buClr>
                <a:schemeClr val="dk1"/>
              </a:buClr>
              <a:buSzPts val="3000"/>
              <a:buNone/>
              <a:defRPr sz="2400">
                <a:latin typeface="Quantico"/>
                <a:ea typeface="Quantico"/>
                <a:cs typeface="Quantico"/>
                <a:sym typeface="Quantico"/>
              </a:defRPr>
            </a:lvl2pPr>
            <a:lvl3pPr lvl="2">
              <a:spcBef>
                <a:spcPts val="0"/>
              </a:spcBef>
              <a:spcAft>
                <a:spcPts val="0"/>
              </a:spcAft>
              <a:buClr>
                <a:schemeClr val="dk1"/>
              </a:buClr>
              <a:buSzPts val="3000"/>
              <a:buNone/>
              <a:defRPr sz="2400">
                <a:latin typeface="Quantico"/>
                <a:ea typeface="Quantico"/>
                <a:cs typeface="Quantico"/>
                <a:sym typeface="Quantico"/>
              </a:defRPr>
            </a:lvl3pPr>
            <a:lvl4pPr lvl="3">
              <a:spcBef>
                <a:spcPts val="0"/>
              </a:spcBef>
              <a:spcAft>
                <a:spcPts val="0"/>
              </a:spcAft>
              <a:buClr>
                <a:schemeClr val="dk1"/>
              </a:buClr>
              <a:buSzPts val="3000"/>
              <a:buNone/>
              <a:defRPr sz="2400">
                <a:latin typeface="Quantico"/>
                <a:ea typeface="Quantico"/>
                <a:cs typeface="Quantico"/>
                <a:sym typeface="Quantico"/>
              </a:defRPr>
            </a:lvl4pPr>
            <a:lvl5pPr lvl="4">
              <a:spcBef>
                <a:spcPts val="0"/>
              </a:spcBef>
              <a:spcAft>
                <a:spcPts val="0"/>
              </a:spcAft>
              <a:buClr>
                <a:schemeClr val="dk1"/>
              </a:buClr>
              <a:buSzPts val="3000"/>
              <a:buNone/>
              <a:defRPr sz="2400">
                <a:latin typeface="Quantico"/>
                <a:ea typeface="Quantico"/>
                <a:cs typeface="Quantico"/>
                <a:sym typeface="Quantico"/>
              </a:defRPr>
            </a:lvl5pPr>
            <a:lvl6pPr lvl="5">
              <a:spcBef>
                <a:spcPts val="0"/>
              </a:spcBef>
              <a:spcAft>
                <a:spcPts val="0"/>
              </a:spcAft>
              <a:buClr>
                <a:schemeClr val="dk1"/>
              </a:buClr>
              <a:buSzPts val="3000"/>
              <a:buNone/>
              <a:defRPr sz="2400">
                <a:latin typeface="Quantico"/>
                <a:ea typeface="Quantico"/>
                <a:cs typeface="Quantico"/>
                <a:sym typeface="Quantico"/>
              </a:defRPr>
            </a:lvl6pPr>
            <a:lvl7pPr lvl="6">
              <a:spcBef>
                <a:spcPts val="0"/>
              </a:spcBef>
              <a:spcAft>
                <a:spcPts val="0"/>
              </a:spcAft>
              <a:buClr>
                <a:schemeClr val="dk1"/>
              </a:buClr>
              <a:buSzPts val="3000"/>
              <a:buNone/>
              <a:defRPr sz="2400">
                <a:latin typeface="Quantico"/>
                <a:ea typeface="Quantico"/>
                <a:cs typeface="Quantico"/>
                <a:sym typeface="Quantico"/>
              </a:defRPr>
            </a:lvl7pPr>
            <a:lvl8pPr lvl="7">
              <a:spcBef>
                <a:spcPts val="0"/>
              </a:spcBef>
              <a:spcAft>
                <a:spcPts val="0"/>
              </a:spcAft>
              <a:buClr>
                <a:schemeClr val="dk1"/>
              </a:buClr>
              <a:buSzPts val="3000"/>
              <a:buNone/>
              <a:defRPr sz="2400">
                <a:latin typeface="Quantico"/>
                <a:ea typeface="Quantico"/>
                <a:cs typeface="Quantico"/>
                <a:sym typeface="Quantico"/>
              </a:defRPr>
            </a:lvl8pPr>
            <a:lvl9pPr lvl="8">
              <a:spcBef>
                <a:spcPts val="0"/>
              </a:spcBef>
              <a:spcAft>
                <a:spcPts val="0"/>
              </a:spcAft>
              <a:buClr>
                <a:schemeClr val="dk1"/>
              </a:buClr>
              <a:buSzPts val="3000"/>
              <a:buNone/>
              <a:defRPr sz="2400">
                <a:latin typeface="Quantico"/>
                <a:ea typeface="Quantico"/>
                <a:cs typeface="Quantico"/>
                <a:sym typeface="Quantico"/>
              </a:defRPr>
            </a:lvl9pPr>
          </a:lstStyle>
          <a:p>
            <a:endParaRPr/>
          </a:p>
        </p:txBody>
      </p:sp>
      <p:sp>
        <p:nvSpPr>
          <p:cNvPr id="275" name="Google Shape;275;p31"/>
          <p:cNvSpPr txBox="1">
            <a:spLocks noGrp="1"/>
          </p:cNvSpPr>
          <p:nvPr>
            <p:ph type="subTitle" idx="17"/>
          </p:nvPr>
        </p:nvSpPr>
        <p:spPr>
          <a:xfrm>
            <a:off x="446900" y="397650"/>
            <a:ext cx="5344500" cy="574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700"/>
              <a:buFont typeface="Lato"/>
              <a:buNone/>
              <a:defRPr sz="1600">
                <a:solidFill>
                  <a:schemeClr val="dk1"/>
                </a:solidFill>
              </a:defRPr>
            </a:lvl1pPr>
            <a:lvl2pPr lvl="1">
              <a:spcBef>
                <a:spcPts val="1000"/>
              </a:spcBef>
              <a:spcAft>
                <a:spcPts val="0"/>
              </a:spcAft>
              <a:buClr>
                <a:schemeClr val="dk1"/>
              </a:buClr>
              <a:buSzPts val="1700"/>
              <a:buFont typeface="Lato"/>
              <a:buNone/>
              <a:defRPr sz="1600">
                <a:solidFill>
                  <a:schemeClr val="dk1"/>
                </a:solidFill>
              </a:defRPr>
            </a:lvl2pPr>
            <a:lvl3pPr lvl="2">
              <a:spcBef>
                <a:spcPts val="1000"/>
              </a:spcBef>
              <a:spcAft>
                <a:spcPts val="0"/>
              </a:spcAft>
              <a:buClr>
                <a:schemeClr val="dk1"/>
              </a:buClr>
              <a:buSzPts val="1700"/>
              <a:buFont typeface="Lato"/>
              <a:buNone/>
              <a:defRPr sz="1600">
                <a:solidFill>
                  <a:schemeClr val="dk1"/>
                </a:solidFill>
              </a:defRPr>
            </a:lvl3pPr>
            <a:lvl4pPr lvl="3">
              <a:spcBef>
                <a:spcPts val="1000"/>
              </a:spcBef>
              <a:spcAft>
                <a:spcPts val="0"/>
              </a:spcAft>
              <a:buClr>
                <a:schemeClr val="dk1"/>
              </a:buClr>
              <a:buSzPts val="1700"/>
              <a:buFont typeface="Lato"/>
              <a:buNone/>
              <a:defRPr sz="1600">
                <a:solidFill>
                  <a:schemeClr val="dk1"/>
                </a:solidFill>
              </a:defRPr>
            </a:lvl4pPr>
            <a:lvl5pPr lvl="4">
              <a:spcBef>
                <a:spcPts val="1000"/>
              </a:spcBef>
              <a:spcAft>
                <a:spcPts val="0"/>
              </a:spcAft>
              <a:buClr>
                <a:schemeClr val="dk1"/>
              </a:buClr>
              <a:buSzPts val="1700"/>
              <a:buFont typeface="Lato"/>
              <a:buNone/>
              <a:defRPr sz="1600">
                <a:solidFill>
                  <a:schemeClr val="dk1"/>
                </a:solidFill>
              </a:defRPr>
            </a:lvl5pPr>
            <a:lvl6pPr lvl="5">
              <a:spcBef>
                <a:spcPts val="1000"/>
              </a:spcBef>
              <a:spcAft>
                <a:spcPts val="0"/>
              </a:spcAft>
              <a:buClr>
                <a:schemeClr val="dk1"/>
              </a:buClr>
              <a:buSzPts val="1700"/>
              <a:buFont typeface="Lato"/>
              <a:buNone/>
              <a:defRPr sz="1600">
                <a:solidFill>
                  <a:schemeClr val="dk1"/>
                </a:solidFill>
              </a:defRPr>
            </a:lvl6pPr>
            <a:lvl7pPr lvl="6">
              <a:spcBef>
                <a:spcPts val="1000"/>
              </a:spcBef>
              <a:spcAft>
                <a:spcPts val="0"/>
              </a:spcAft>
              <a:buClr>
                <a:schemeClr val="dk1"/>
              </a:buClr>
              <a:buSzPts val="1700"/>
              <a:buFont typeface="Lato"/>
              <a:buNone/>
              <a:defRPr sz="1600">
                <a:solidFill>
                  <a:schemeClr val="dk1"/>
                </a:solidFill>
              </a:defRPr>
            </a:lvl7pPr>
            <a:lvl8pPr lvl="7">
              <a:spcBef>
                <a:spcPts val="1000"/>
              </a:spcBef>
              <a:spcAft>
                <a:spcPts val="0"/>
              </a:spcAft>
              <a:buClr>
                <a:schemeClr val="dk1"/>
              </a:buClr>
              <a:buSzPts val="1700"/>
              <a:buFont typeface="Lato"/>
              <a:buNone/>
              <a:defRPr sz="1600">
                <a:solidFill>
                  <a:schemeClr val="dk1"/>
                </a:solidFill>
              </a:defRPr>
            </a:lvl8pPr>
            <a:lvl9pPr lvl="8">
              <a:spcBef>
                <a:spcPts val="1000"/>
              </a:spcBef>
              <a:spcAft>
                <a:spcPts val="1000"/>
              </a:spcAft>
              <a:buClr>
                <a:schemeClr val="dk1"/>
              </a:buClr>
              <a:buSzPts val="1700"/>
              <a:buFont typeface="Lato"/>
              <a:buNone/>
              <a:defRPr sz="1600">
                <a:solidFill>
                  <a:schemeClr val="dk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Go-to-market ideas - ALT 4">
  <p:cSld name="CUSTOM_5_1_1_1_1">
    <p:bg>
      <p:bgPr>
        <a:solidFill>
          <a:schemeClr val="lt1"/>
        </a:solidFill>
        <a:effectLst/>
      </p:bgPr>
    </p:bg>
    <p:spTree>
      <p:nvGrpSpPr>
        <p:cNvPr id="1" name="Shape 276"/>
        <p:cNvGrpSpPr/>
        <p:nvPr/>
      </p:nvGrpSpPr>
      <p:grpSpPr>
        <a:xfrm>
          <a:off x="0" y="0"/>
          <a:ext cx="0" cy="0"/>
          <a:chOff x="0" y="0"/>
          <a:chExt cx="0" cy="0"/>
        </a:xfrm>
      </p:grpSpPr>
      <p:sp>
        <p:nvSpPr>
          <p:cNvPr id="277" name="Google Shape;277;p32"/>
          <p:cNvSpPr txBox="1"/>
          <p:nvPr/>
        </p:nvSpPr>
        <p:spPr>
          <a:xfrm>
            <a:off x="8578200" y="4960647"/>
            <a:ext cx="281100" cy="107700"/>
          </a:xfrm>
          <a:prstGeom prst="rect">
            <a:avLst/>
          </a:prstGeom>
          <a:noFill/>
          <a:ln>
            <a:noFill/>
          </a:ln>
        </p:spPr>
        <p:txBody>
          <a:bodyPr spcFirstLastPara="1" wrap="square" lIns="0" tIns="0" rIns="0" bIns="0" anchor="t" anchorCtr="0">
            <a:noAutofit/>
          </a:bodyPr>
          <a:lstStyle/>
          <a:p>
            <a:pPr marL="0" marR="0" lvl="0" indent="0" algn="r" rtl="0">
              <a:lnSpc>
                <a:spcPct val="100000"/>
              </a:lnSpc>
              <a:spcBef>
                <a:spcPts val="0"/>
              </a:spcBef>
              <a:spcAft>
                <a:spcPts val="0"/>
              </a:spcAft>
              <a:buClr>
                <a:srgbClr val="000000"/>
              </a:buClr>
              <a:buSzPts val="500"/>
              <a:buFont typeface="Arial"/>
              <a:buNone/>
            </a:pPr>
            <a:fld id="{00000000-1234-1234-1234-123412341234}" type="slidenum">
              <a:rPr lang="en" sz="500">
                <a:solidFill>
                  <a:schemeClr val="dk2"/>
                </a:solidFill>
                <a:latin typeface="Lato"/>
                <a:ea typeface="Lato"/>
                <a:cs typeface="Lato"/>
                <a:sym typeface="Lato"/>
              </a:rPr>
              <a:t>‹#›</a:t>
            </a:fld>
            <a:endParaRPr sz="500">
              <a:solidFill>
                <a:schemeClr val="dk2"/>
              </a:solidFill>
              <a:latin typeface="Lato"/>
              <a:ea typeface="Lato"/>
              <a:cs typeface="Lato"/>
              <a:sym typeface="Lato"/>
            </a:endParaRPr>
          </a:p>
          <a:p>
            <a:pPr marL="0" lvl="0" indent="0" algn="r" rtl="0">
              <a:lnSpc>
                <a:spcPct val="150000"/>
              </a:lnSpc>
              <a:spcBef>
                <a:spcPts val="0"/>
              </a:spcBef>
              <a:spcAft>
                <a:spcPts val="0"/>
              </a:spcAft>
              <a:buSzPts val="500"/>
              <a:buNone/>
            </a:pPr>
            <a:endParaRPr sz="500">
              <a:solidFill>
                <a:schemeClr val="dk2"/>
              </a:solidFill>
              <a:latin typeface="Lato"/>
              <a:ea typeface="Lato"/>
              <a:cs typeface="Lato"/>
              <a:sym typeface="Lato"/>
            </a:endParaRPr>
          </a:p>
          <a:p>
            <a:pPr marL="0" lvl="0" indent="0" algn="r" rtl="0">
              <a:lnSpc>
                <a:spcPct val="150000"/>
              </a:lnSpc>
              <a:spcBef>
                <a:spcPts val="0"/>
              </a:spcBef>
              <a:spcAft>
                <a:spcPts val="0"/>
              </a:spcAft>
              <a:buSzPts val="500"/>
              <a:buNone/>
            </a:pPr>
            <a:endParaRPr sz="500">
              <a:solidFill>
                <a:schemeClr val="dk2"/>
              </a:solidFill>
              <a:latin typeface="Lato"/>
              <a:ea typeface="Lato"/>
              <a:cs typeface="Lato"/>
              <a:sym typeface="Lato"/>
            </a:endParaRPr>
          </a:p>
        </p:txBody>
      </p:sp>
      <p:sp>
        <p:nvSpPr>
          <p:cNvPr id="278" name="Google Shape;278;p32"/>
          <p:cNvSpPr txBox="1">
            <a:spLocks noGrp="1"/>
          </p:cNvSpPr>
          <p:nvPr>
            <p:ph type="title"/>
          </p:nvPr>
        </p:nvSpPr>
        <p:spPr>
          <a:xfrm>
            <a:off x="439550" y="765750"/>
            <a:ext cx="5045700" cy="1039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6"/>
              </a:buClr>
              <a:buSzPts val="3000"/>
              <a:buNone/>
              <a:defRPr sz="2400">
                <a:solidFill>
                  <a:schemeClr val="accent6"/>
                </a:solidFill>
              </a:defRPr>
            </a:lvl1pPr>
            <a:lvl2pPr lvl="1">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a:endParaRPr/>
          </a:p>
        </p:txBody>
      </p:sp>
      <p:sp>
        <p:nvSpPr>
          <p:cNvPr id="279" name="Google Shape;279;p32"/>
          <p:cNvSpPr txBox="1">
            <a:spLocks noGrp="1"/>
          </p:cNvSpPr>
          <p:nvPr>
            <p:ph type="subTitle" idx="1"/>
          </p:nvPr>
        </p:nvSpPr>
        <p:spPr>
          <a:xfrm>
            <a:off x="446900" y="397650"/>
            <a:ext cx="5344500" cy="574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700"/>
              <a:buFont typeface="Lato"/>
              <a:buNone/>
              <a:defRPr sz="1600">
                <a:solidFill>
                  <a:schemeClr val="accent6"/>
                </a:solidFill>
              </a:defRPr>
            </a:lvl1pPr>
            <a:lvl2pPr lvl="1">
              <a:spcBef>
                <a:spcPts val="1000"/>
              </a:spcBef>
              <a:spcAft>
                <a:spcPts val="0"/>
              </a:spcAft>
              <a:buClr>
                <a:schemeClr val="accent6"/>
              </a:buClr>
              <a:buSzPts val="1700"/>
              <a:buFont typeface="Lato"/>
              <a:buNone/>
              <a:defRPr sz="1600">
                <a:solidFill>
                  <a:schemeClr val="accent6"/>
                </a:solidFill>
              </a:defRPr>
            </a:lvl2pPr>
            <a:lvl3pPr lvl="2">
              <a:spcBef>
                <a:spcPts val="1000"/>
              </a:spcBef>
              <a:spcAft>
                <a:spcPts val="0"/>
              </a:spcAft>
              <a:buClr>
                <a:schemeClr val="accent6"/>
              </a:buClr>
              <a:buSzPts val="1700"/>
              <a:buFont typeface="Lato"/>
              <a:buNone/>
              <a:defRPr sz="1600">
                <a:solidFill>
                  <a:schemeClr val="accent6"/>
                </a:solidFill>
              </a:defRPr>
            </a:lvl3pPr>
            <a:lvl4pPr lvl="3">
              <a:spcBef>
                <a:spcPts val="1000"/>
              </a:spcBef>
              <a:spcAft>
                <a:spcPts val="0"/>
              </a:spcAft>
              <a:buClr>
                <a:schemeClr val="accent6"/>
              </a:buClr>
              <a:buSzPts val="1700"/>
              <a:buFont typeface="Lato"/>
              <a:buNone/>
              <a:defRPr sz="1600">
                <a:solidFill>
                  <a:schemeClr val="accent6"/>
                </a:solidFill>
              </a:defRPr>
            </a:lvl4pPr>
            <a:lvl5pPr lvl="4">
              <a:spcBef>
                <a:spcPts val="1000"/>
              </a:spcBef>
              <a:spcAft>
                <a:spcPts val="0"/>
              </a:spcAft>
              <a:buClr>
                <a:schemeClr val="accent6"/>
              </a:buClr>
              <a:buSzPts val="1700"/>
              <a:buFont typeface="Lato"/>
              <a:buNone/>
              <a:defRPr sz="1600">
                <a:solidFill>
                  <a:schemeClr val="accent6"/>
                </a:solidFill>
              </a:defRPr>
            </a:lvl5pPr>
            <a:lvl6pPr lvl="5">
              <a:spcBef>
                <a:spcPts val="1000"/>
              </a:spcBef>
              <a:spcAft>
                <a:spcPts val="0"/>
              </a:spcAft>
              <a:buClr>
                <a:schemeClr val="accent6"/>
              </a:buClr>
              <a:buSzPts val="1700"/>
              <a:buFont typeface="Lato"/>
              <a:buNone/>
              <a:defRPr sz="1600">
                <a:solidFill>
                  <a:schemeClr val="accent6"/>
                </a:solidFill>
              </a:defRPr>
            </a:lvl6pPr>
            <a:lvl7pPr lvl="6">
              <a:spcBef>
                <a:spcPts val="1000"/>
              </a:spcBef>
              <a:spcAft>
                <a:spcPts val="0"/>
              </a:spcAft>
              <a:buClr>
                <a:schemeClr val="accent6"/>
              </a:buClr>
              <a:buSzPts val="1700"/>
              <a:buFont typeface="Lato"/>
              <a:buNone/>
              <a:defRPr sz="1600">
                <a:solidFill>
                  <a:schemeClr val="accent6"/>
                </a:solidFill>
              </a:defRPr>
            </a:lvl7pPr>
            <a:lvl8pPr lvl="7">
              <a:spcBef>
                <a:spcPts val="1000"/>
              </a:spcBef>
              <a:spcAft>
                <a:spcPts val="0"/>
              </a:spcAft>
              <a:buClr>
                <a:schemeClr val="accent6"/>
              </a:buClr>
              <a:buSzPts val="1700"/>
              <a:buFont typeface="Lato"/>
              <a:buNone/>
              <a:defRPr sz="1600">
                <a:solidFill>
                  <a:schemeClr val="accent6"/>
                </a:solidFill>
              </a:defRPr>
            </a:lvl8pPr>
            <a:lvl9pPr lvl="8">
              <a:spcBef>
                <a:spcPts val="1000"/>
              </a:spcBef>
              <a:spcAft>
                <a:spcPts val="1000"/>
              </a:spcAft>
              <a:buClr>
                <a:schemeClr val="accent6"/>
              </a:buClr>
              <a:buSzPts val="1700"/>
              <a:buFont typeface="Lato"/>
              <a:buNone/>
              <a:defRPr sz="1600">
                <a:solidFill>
                  <a:schemeClr val="accent6"/>
                </a:solidFill>
              </a:defRPr>
            </a:lvl9pPr>
          </a:lstStyle>
          <a:p>
            <a:endParaRPr/>
          </a:p>
        </p:txBody>
      </p:sp>
      <p:sp>
        <p:nvSpPr>
          <p:cNvPr id="280" name="Google Shape;280;p32"/>
          <p:cNvSpPr txBox="1">
            <a:spLocks noGrp="1"/>
          </p:cNvSpPr>
          <p:nvPr>
            <p:ph type="title" idx="2"/>
          </p:nvPr>
        </p:nvSpPr>
        <p:spPr>
          <a:xfrm>
            <a:off x="602600" y="2574475"/>
            <a:ext cx="1336800" cy="410100"/>
          </a:xfrm>
          <a:prstGeom prst="rect">
            <a:avLst/>
          </a:prstGeom>
        </p:spPr>
        <p:txBody>
          <a:bodyPr spcFirstLastPara="1" wrap="square" lIns="0" tIns="91425" rIns="91425" bIns="91425" anchor="ctr" anchorCtr="0">
            <a:noAutofit/>
          </a:bodyPr>
          <a:lstStyle>
            <a:lvl1pPr lvl="0">
              <a:spcBef>
                <a:spcPts val="0"/>
              </a:spcBef>
              <a:spcAft>
                <a:spcPts val="0"/>
              </a:spcAft>
              <a:buClr>
                <a:schemeClr val="accent6"/>
              </a:buClr>
              <a:buSzPts val="1000"/>
              <a:buNone/>
              <a:defRPr sz="1000">
                <a:solidFill>
                  <a:schemeClr val="accent6"/>
                </a:solidFill>
              </a:defRPr>
            </a:lvl1pPr>
            <a:lvl2pPr lvl="1">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2pPr>
            <a:lvl3pPr lvl="2">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3pPr>
            <a:lvl4pPr lvl="3">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4pPr>
            <a:lvl5pPr lvl="4">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5pPr>
            <a:lvl6pPr lvl="5">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6pPr>
            <a:lvl7pPr lvl="6">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7pPr>
            <a:lvl8pPr lvl="7">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8pPr>
            <a:lvl9pPr lvl="8">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9pPr>
          </a:lstStyle>
          <a:p>
            <a:endParaRPr/>
          </a:p>
        </p:txBody>
      </p:sp>
      <p:sp>
        <p:nvSpPr>
          <p:cNvPr id="281" name="Google Shape;281;p32"/>
          <p:cNvSpPr txBox="1">
            <a:spLocks noGrp="1"/>
          </p:cNvSpPr>
          <p:nvPr>
            <p:ph type="body" idx="3"/>
          </p:nvPr>
        </p:nvSpPr>
        <p:spPr>
          <a:xfrm>
            <a:off x="602600" y="3034200"/>
            <a:ext cx="1336800" cy="1416000"/>
          </a:xfrm>
          <a:prstGeom prst="rect">
            <a:avLst/>
          </a:prstGeom>
        </p:spPr>
        <p:txBody>
          <a:bodyPr spcFirstLastPara="1" wrap="square" lIns="0" tIns="0" rIns="91425" bIns="91425" anchor="t"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282" name="Google Shape;282;p32"/>
          <p:cNvSpPr txBox="1">
            <a:spLocks noGrp="1"/>
          </p:cNvSpPr>
          <p:nvPr>
            <p:ph type="title" idx="4"/>
          </p:nvPr>
        </p:nvSpPr>
        <p:spPr>
          <a:xfrm>
            <a:off x="2253138" y="2574475"/>
            <a:ext cx="1336800" cy="410100"/>
          </a:xfrm>
          <a:prstGeom prst="rect">
            <a:avLst/>
          </a:prstGeom>
        </p:spPr>
        <p:txBody>
          <a:bodyPr spcFirstLastPara="1" wrap="square" lIns="0" tIns="91425" rIns="91425" bIns="91425" anchor="ctr" anchorCtr="0">
            <a:noAutofit/>
          </a:bodyPr>
          <a:lstStyle>
            <a:lvl1pPr lvl="0">
              <a:spcBef>
                <a:spcPts val="0"/>
              </a:spcBef>
              <a:spcAft>
                <a:spcPts val="0"/>
              </a:spcAft>
              <a:buClr>
                <a:schemeClr val="accent6"/>
              </a:buClr>
              <a:buSzPts val="1000"/>
              <a:buNone/>
              <a:defRPr sz="1000">
                <a:solidFill>
                  <a:schemeClr val="accent6"/>
                </a:solidFill>
              </a:defRPr>
            </a:lvl1pPr>
            <a:lvl2pPr lvl="1">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2pPr>
            <a:lvl3pPr lvl="2">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3pPr>
            <a:lvl4pPr lvl="3">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4pPr>
            <a:lvl5pPr lvl="4">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5pPr>
            <a:lvl6pPr lvl="5">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6pPr>
            <a:lvl7pPr lvl="6">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7pPr>
            <a:lvl8pPr lvl="7">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8pPr>
            <a:lvl9pPr lvl="8">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9pPr>
          </a:lstStyle>
          <a:p>
            <a:endParaRPr/>
          </a:p>
        </p:txBody>
      </p:sp>
      <p:sp>
        <p:nvSpPr>
          <p:cNvPr id="283" name="Google Shape;283;p32"/>
          <p:cNvSpPr txBox="1">
            <a:spLocks noGrp="1"/>
          </p:cNvSpPr>
          <p:nvPr>
            <p:ph type="body" idx="5"/>
          </p:nvPr>
        </p:nvSpPr>
        <p:spPr>
          <a:xfrm>
            <a:off x="2253138" y="3034200"/>
            <a:ext cx="1336800" cy="1416000"/>
          </a:xfrm>
          <a:prstGeom prst="rect">
            <a:avLst/>
          </a:prstGeom>
        </p:spPr>
        <p:txBody>
          <a:bodyPr spcFirstLastPara="1" wrap="square" lIns="0" tIns="0" rIns="91425" bIns="91425" anchor="t"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284" name="Google Shape;284;p32"/>
          <p:cNvSpPr txBox="1">
            <a:spLocks noGrp="1"/>
          </p:cNvSpPr>
          <p:nvPr>
            <p:ph type="title" idx="6"/>
          </p:nvPr>
        </p:nvSpPr>
        <p:spPr>
          <a:xfrm>
            <a:off x="3903575" y="2574475"/>
            <a:ext cx="1336800" cy="410100"/>
          </a:xfrm>
          <a:prstGeom prst="rect">
            <a:avLst/>
          </a:prstGeom>
        </p:spPr>
        <p:txBody>
          <a:bodyPr spcFirstLastPara="1" wrap="square" lIns="0" tIns="91425" rIns="91425" bIns="91425" anchor="ctr" anchorCtr="0">
            <a:noAutofit/>
          </a:bodyPr>
          <a:lstStyle>
            <a:lvl1pPr lvl="0">
              <a:spcBef>
                <a:spcPts val="0"/>
              </a:spcBef>
              <a:spcAft>
                <a:spcPts val="0"/>
              </a:spcAft>
              <a:buClr>
                <a:schemeClr val="accent6"/>
              </a:buClr>
              <a:buSzPts val="1000"/>
              <a:buNone/>
              <a:defRPr sz="1000">
                <a:solidFill>
                  <a:schemeClr val="accent6"/>
                </a:solidFill>
              </a:defRPr>
            </a:lvl1pPr>
            <a:lvl2pPr lvl="1">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2pPr>
            <a:lvl3pPr lvl="2">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3pPr>
            <a:lvl4pPr lvl="3">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4pPr>
            <a:lvl5pPr lvl="4">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5pPr>
            <a:lvl6pPr lvl="5">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6pPr>
            <a:lvl7pPr lvl="6">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7pPr>
            <a:lvl8pPr lvl="7">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8pPr>
            <a:lvl9pPr lvl="8">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9pPr>
          </a:lstStyle>
          <a:p>
            <a:endParaRPr/>
          </a:p>
        </p:txBody>
      </p:sp>
      <p:sp>
        <p:nvSpPr>
          <p:cNvPr id="285" name="Google Shape;285;p32"/>
          <p:cNvSpPr txBox="1">
            <a:spLocks noGrp="1"/>
          </p:cNvSpPr>
          <p:nvPr>
            <p:ph type="body" idx="7"/>
          </p:nvPr>
        </p:nvSpPr>
        <p:spPr>
          <a:xfrm>
            <a:off x="3903575" y="3034200"/>
            <a:ext cx="1336800" cy="1416000"/>
          </a:xfrm>
          <a:prstGeom prst="rect">
            <a:avLst/>
          </a:prstGeom>
        </p:spPr>
        <p:txBody>
          <a:bodyPr spcFirstLastPara="1" wrap="square" lIns="0" tIns="0" rIns="91425" bIns="91425" anchor="t"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286" name="Google Shape;286;p32"/>
          <p:cNvSpPr txBox="1">
            <a:spLocks noGrp="1"/>
          </p:cNvSpPr>
          <p:nvPr>
            <p:ph type="title" idx="8"/>
          </p:nvPr>
        </p:nvSpPr>
        <p:spPr>
          <a:xfrm>
            <a:off x="5554050" y="2574475"/>
            <a:ext cx="1336800" cy="410100"/>
          </a:xfrm>
          <a:prstGeom prst="rect">
            <a:avLst/>
          </a:prstGeom>
        </p:spPr>
        <p:txBody>
          <a:bodyPr spcFirstLastPara="1" wrap="square" lIns="0" tIns="91425" rIns="91425" bIns="91425" anchor="ctr" anchorCtr="0">
            <a:noAutofit/>
          </a:bodyPr>
          <a:lstStyle>
            <a:lvl1pPr lvl="0">
              <a:spcBef>
                <a:spcPts val="0"/>
              </a:spcBef>
              <a:spcAft>
                <a:spcPts val="0"/>
              </a:spcAft>
              <a:buClr>
                <a:schemeClr val="accent6"/>
              </a:buClr>
              <a:buSzPts val="1000"/>
              <a:buNone/>
              <a:defRPr sz="1000">
                <a:solidFill>
                  <a:schemeClr val="accent6"/>
                </a:solidFill>
              </a:defRPr>
            </a:lvl1pPr>
            <a:lvl2pPr lvl="1">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2pPr>
            <a:lvl3pPr lvl="2">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3pPr>
            <a:lvl4pPr lvl="3">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4pPr>
            <a:lvl5pPr lvl="4">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5pPr>
            <a:lvl6pPr lvl="5">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6pPr>
            <a:lvl7pPr lvl="6">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7pPr>
            <a:lvl8pPr lvl="7">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8pPr>
            <a:lvl9pPr lvl="8">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9pPr>
          </a:lstStyle>
          <a:p>
            <a:endParaRPr/>
          </a:p>
        </p:txBody>
      </p:sp>
      <p:sp>
        <p:nvSpPr>
          <p:cNvPr id="287" name="Google Shape;287;p32"/>
          <p:cNvSpPr txBox="1">
            <a:spLocks noGrp="1"/>
          </p:cNvSpPr>
          <p:nvPr>
            <p:ph type="body" idx="9"/>
          </p:nvPr>
        </p:nvSpPr>
        <p:spPr>
          <a:xfrm>
            <a:off x="5554050" y="3034200"/>
            <a:ext cx="1336800" cy="1416000"/>
          </a:xfrm>
          <a:prstGeom prst="rect">
            <a:avLst/>
          </a:prstGeom>
        </p:spPr>
        <p:txBody>
          <a:bodyPr spcFirstLastPara="1" wrap="square" lIns="0" tIns="0" rIns="91425" bIns="91425" anchor="t"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288" name="Google Shape;288;p32"/>
          <p:cNvSpPr txBox="1">
            <a:spLocks noGrp="1"/>
          </p:cNvSpPr>
          <p:nvPr>
            <p:ph type="title" idx="13"/>
          </p:nvPr>
        </p:nvSpPr>
        <p:spPr>
          <a:xfrm>
            <a:off x="7204500" y="2574475"/>
            <a:ext cx="1336800" cy="410100"/>
          </a:xfrm>
          <a:prstGeom prst="rect">
            <a:avLst/>
          </a:prstGeom>
        </p:spPr>
        <p:txBody>
          <a:bodyPr spcFirstLastPara="1" wrap="square" lIns="0" tIns="91425" rIns="91425" bIns="91425" anchor="ctr" anchorCtr="0">
            <a:noAutofit/>
          </a:bodyPr>
          <a:lstStyle>
            <a:lvl1pPr lvl="0">
              <a:spcBef>
                <a:spcPts val="0"/>
              </a:spcBef>
              <a:spcAft>
                <a:spcPts val="0"/>
              </a:spcAft>
              <a:buClr>
                <a:schemeClr val="accent6"/>
              </a:buClr>
              <a:buSzPts val="1000"/>
              <a:buNone/>
              <a:defRPr sz="1000">
                <a:solidFill>
                  <a:schemeClr val="accent6"/>
                </a:solidFill>
              </a:defRPr>
            </a:lvl1pPr>
            <a:lvl2pPr lvl="1">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2pPr>
            <a:lvl3pPr lvl="2">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3pPr>
            <a:lvl4pPr lvl="3">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4pPr>
            <a:lvl5pPr lvl="4">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5pPr>
            <a:lvl6pPr lvl="5">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6pPr>
            <a:lvl7pPr lvl="6">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7pPr>
            <a:lvl8pPr lvl="7">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8pPr>
            <a:lvl9pPr lvl="8">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9pPr>
          </a:lstStyle>
          <a:p>
            <a:endParaRPr/>
          </a:p>
        </p:txBody>
      </p:sp>
      <p:sp>
        <p:nvSpPr>
          <p:cNvPr id="289" name="Google Shape;289;p32"/>
          <p:cNvSpPr txBox="1">
            <a:spLocks noGrp="1"/>
          </p:cNvSpPr>
          <p:nvPr>
            <p:ph type="body" idx="14"/>
          </p:nvPr>
        </p:nvSpPr>
        <p:spPr>
          <a:xfrm>
            <a:off x="7204500" y="3034200"/>
            <a:ext cx="1336800" cy="1416000"/>
          </a:xfrm>
          <a:prstGeom prst="rect">
            <a:avLst/>
          </a:prstGeom>
        </p:spPr>
        <p:txBody>
          <a:bodyPr spcFirstLastPara="1" wrap="square" lIns="0" tIns="0" rIns="91425" bIns="91425" anchor="t"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hree big ideas - Alt 2">
  <p:cSld name="CUSTOM_3">
    <p:bg>
      <p:bgPr>
        <a:solidFill>
          <a:schemeClr val="accent4"/>
        </a:solidFill>
        <a:effectLst/>
      </p:bgPr>
    </p:bg>
    <p:spTree>
      <p:nvGrpSpPr>
        <p:cNvPr id="1" name="Shape 290"/>
        <p:cNvGrpSpPr/>
        <p:nvPr/>
      </p:nvGrpSpPr>
      <p:grpSpPr>
        <a:xfrm>
          <a:off x="0" y="0"/>
          <a:ext cx="0" cy="0"/>
          <a:chOff x="0" y="0"/>
          <a:chExt cx="0" cy="0"/>
        </a:xfrm>
      </p:grpSpPr>
      <p:sp>
        <p:nvSpPr>
          <p:cNvPr id="291" name="Google Shape;291;p33"/>
          <p:cNvSpPr/>
          <p:nvPr/>
        </p:nvSpPr>
        <p:spPr>
          <a:xfrm>
            <a:off x="0" y="0"/>
            <a:ext cx="5521500" cy="5143500"/>
          </a:xfrm>
          <a:prstGeom prst="rect">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292" name="Google Shape;292;p33"/>
          <p:cNvSpPr txBox="1">
            <a:spLocks noGrp="1"/>
          </p:cNvSpPr>
          <p:nvPr>
            <p:ph type="subTitle" idx="1"/>
          </p:nvPr>
        </p:nvSpPr>
        <p:spPr>
          <a:xfrm>
            <a:off x="462950" y="419900"/>
            <a:ext cx="5344500" cy="574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700"/>
              <a:buFont typeface="Lato"/>
              <a:buNone/>
              <a:defRPr sz="1600">
                <a:solidFill>
                  <a:schemeClr val="dk1"/>
                </a:solidFill>
              </a:defRPr>
            </a:lvl1pPr>
            <a:lvl2pPr lvl="1">
              <a:spcBef>
                <a:spcPts val="1000"/>
              </a:spcBef>
              <a:spcAft>
                <a:spcPts val="0"/>
              </a:spcAft>
              <a:buClr>
                <a:schemeClr val="dk1"/>
              </a:buClr>
              <a:buSzPts val="1700"/>
              <a:buFont typeface="Lato"/>
              <a:buNone/>
              <a:defRPr sz="1600">
                <a:solidFill>
                  <a:schemeClr val="dk1"/>
                </a:solidFill>
              </a:defRPr>
            </a:lvl2pPr>
            <a:lvl3pPr lvl="2">
              <a:spcBef>
                <a:spcPts val="1000"/>
              </a:spcBef>
              <a:spcAft>
                <a:spcPts val="0"/>
              </a:spcAft>
              <a:buClr>
                <a:schemeClr val="dk1"/>
              </a:buClr>
              <a:buSzPts val="1700"/>
              <a:buFont typeface="Lato"/>
              <a:buNone/>
              <a:defRPr sz="1600">
                <a:solidFill>
                  <a:schemeClr val="dk1"/>
                </a:solidFill>
              </a:defRPr>
            </a:lvl3pPr>
            <a:lvl4pPr lvl="3">
              <a:spcBef>
                <a:spcPts val="1000"/>
              </a:spcBef>
              <a:spcAft>
                <a:spcPts val="0"/>
              </a:spcAft>
              <a:buClr>
                <a:schemeClr val="dk1"/>
              </a:buClr>
              <a:buSzPts val="1700"/>
              <a:buFont typeface="Lato"/>
              <a:buNone/>
              <a:defRPr sz="1600">
                <a:solidFill>
                  <a:schemeClr val="dk1"/>
                </a:solidFill>
              </a:defRPr>
            </a:lvl4pPr>
            <a:lvl5pPr lvl="4">
              <a:spcBef>
                <a:spcPts val="1000"/>
              </a:spcBef>
              <a:spcAft>
                <a:spcPts val="0"/>
              </a:spcAft>
              <a:buClr>
                <a:schemeClr val="dk1"/>
              </a:buClr>
              <a:buSzPts val="1700"/>
              <a:buFont typeface="Lato"/>
              <a:buNone/>
              <a:defRPr sz="1600">
                <a:solidFill>
                  <a:schemeClr val="dk1"/>
                </a:solidFill>
              </a:defRPr>
            </a:lvl5pPr>
            <a:lvl6pPr lvl="5">
              <a:spcBef>
                <a:spcPts val="1000"/>
              </a:spcBef>
              <a:spcAft>
                <a:spcPts val="0"/>
              </a:spcAft>
              <a:buClr>
                <a:schemeClr val="dk1"/>
              </a:buClr>
              <a:buSzPts val="1700"/>
              <a:buFont typeface="Lato"/>
              <a:buNone/>
              <a:defRPr sz="1600">
                <a:solidFill>
                  <a:schemeClr val="dk1"/>
                </a:solidFill>
              </a:defRPr>
            </a:lvl6pPr>
            <a:lvl7pPr lvl="6">
              <a:spcBef>
                <a:spcPts val="1000"/>
              </a:spcBef>
              <a:spcAft>
                <a:spcPts val="0"/>
              </a:spcAft>
              <a:buClr>
                <a:schemeClr val="dk1"/>
              </a:buClr>
              <a:buSzPts val="1700"/>
              <a:buFont typeface="Lato"/>
              <a:buNone/>
              <a:defRPr sz="1600">
                <a:solidFill>
                  <a:schemeClr val="dk1"/>
                </a:solidFill>
              </a:defRPr>
            </a:lvl7pPr>
            <a:lvl8pPr lvl="7">
              <a:spcBef>
                <a:spcPts val="1000"/>
              </a:spcBef>
              <a:spcAft>
                <a:spcPts val="0"/>
              </a:spcAft>
              <a:buClr>
                <a:schemeClr val="dk1"/>
              </a:buClr>
              <a:buSzPts val="1700"/>
              <a:buFont typeface="Lato"/>
              <a:buNone/>
              <a:defRPr sz="1600">
                <a:solidFill>
                  <a:schemeClr val="dk1"/>
                </a:solidFill>
              </a:defRPr>
            </a:lvl8pPr>
            <a:lvl9pPr lvl="8">
              <a:spcBef>
                <a:spcPts val="1000"/>
              </a:spcBef>
              <a:spcAft>
                <a:spcPts val="1000"/>
              </a:spcAft>
              <a:buClr>
                <a:schemeClr val="dk1"/>
              </a:buClr>
              <a:buSzPts val="1700"/>
              <a:buFont typeface="Lato"/>
              <a:buNone/>
              <a:defRPr sz="1600">
                <a:solidFill>
                  <a:schemeClr val="dk1"/>
                </a:solidFill>
              </a:defRPr>
            </a:lvl9pPr>
          </a:lstStyle>
          <a:p>
            <a:endParaRPr/>
          </a:p>
        </p:txBody>
      </p:sp>
      <p:sp>
        <p:nvSpPr>
          <p:cNvPr id="293" name="Google Shape;293;p33"/>
          <p:cNvSpPr txBox="1">
            <a:spLocks noGrp="1"/>
          </p:cNvSpPr>
          <p:nvPr>
            <p:ph type="title"/>
          </p:nvPr>
        </p:nvSpPr>
        <p:spPr>
          <a:xfrm>
            <a:off x="459325" y="1827800"/>
            <a:ext cx="3977700" cy="6111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2800"/>
              <a:buNone/>
              <a:defRPr sz="1000">
                <a:latin typeface="Lato"/>
                <a:ea typeface="Lato"/>
                <a:cs typeface="Lato"/>
                <a:sym typeface="Lato"/>
              </a:defRPr>
            </a:lvl1pPr>
            <a:lvl2pPr lvl="1">
              <a:lnSpc>
                <a:spcPct val="100000"/>
              </a:lnSpc>
              <a:spcBef>
                <a:spcPts val="0"/>
              </a:spcBef>
              <a:spcAft>
                <a:spcPts val="0"/>
              </a:spcAft>
              <a:buClr>
                <a:schemeClr val="dk1"/>
              </a:buClr>
              <a:buSzPts val="2800"/>
              <a:buNone/>
              <a:defRPr sz="1000">
                <a:latin typeface="Lato"/>
                <a:ea typeface="Lato"/>
                <a:cs typeface="Lato"/>
                <a:sym typeface="Lato"/>
              </a:defRPr>
            </a:lvl2pPr>
            <a:lvl3pPr lvl="2">
              <a:lnSpc>
                <a:spcPct val="100000"/>
              </a:lnSpc>
              <a:spcBef>
                <a:spcPts val="0"/>
              </a:spcBef>
              <a:spcAft>
                <a:spcPts val="0"/>
              </a:spcAft>
              <a:buClr>
                <a:schemeClr val="dk1"/>
              </a:buClr>
              <a:buSzPts val="2800"/>
              <a:buNone/>
              <a:defRPr sz="1000">
                <a:latin typeface="Lato"/>
                <a:ea typeface="Lato"/>
                <a:cs typeface="Lato"/>
                <a:sym typeface="Lato"/>
              </a:defRPr>
            </a:lvl3pPr>
            <a:lvl4pPr lvl="3">
              <a:lnSpc>
                <a:spcPct val="100000"/>
              </a:lnSpc>
              <a:spcBef>
                <a:spcPts val="0"/>
              </a:spcBef>
              <a:spcAft>
                <a:spcPts val="0"/>
              </a:spcAft>
              <a:buClr>
                <a:schemeClr val="dk1"/>
              </a:buClr>
              <a:buSzPts val="2800"/>
              <a:buNone/>
              <a:defRPr sz="1000">
                <a:latin typeface="Lato"/>
                <a:ea typeface="Lato"/>
                <a:cs typeface="Lato"/>
                <a:sym typeface="Lato"/>
              </a:defRPr>
            </a:lvl4pPr>
            <a:lvl5pPr lvl="4">
              <a:lnSpc>
                <a:spcPct val="100000"/>
              </a:lnSpc>
              <a:spcBef>
                <a:spcPts val="0"/>
              </a:spcBef>
              <a:spcAft>
                <a:spcPts val="0"/>
              </a:spcAft>
              <a:buClr>
                <a:schemeClr val="dk1"/>
              </a:buClr>
              <a:buSzPts val="2800"/>
              <a:buNone/>
              <a:defRPr sz="1000">
                <a:latin typeface="Lato"/>
                <a:ea typeface="Lato"/>
                <a:cs typeface="Lato"/>
                <a:sym typeface="Lato"/>
              </a:defRPr>
            </a:lvl5pPr>
            <a:lvl6pPr lvl="5">
              <a:lnSpc>
                <a:spcPct val="100000"/>
              </a:lnSpc>
              <a:spcBef>
                <a:spcPts val="0"/>
              </a:spcBef>
              <a:spcAft>
                <a:spcPts val="0"/>
              </a:spcAft>
              <a:buClr>
                <a:schemeClr val="dk1"/>
              </a:buClr>
              <a:buSzPts val="2800"/>
              <a:buNone/>
              <a:defRPr sz="1000">
                <a:latin typeface="Lato"/>
                <a:ea typeface="Lato"/>
                <a:cs typeface="Lato"/>
                <a:sym typeface="Lato"/>
              </a:defRPr>
            </a:lvl6pPr>
            <a:lvl7pPr lvl="6">
              <a:lnSpc>
                <a:spcPct val="100000"/>
              </a:lnSpc>
              <a:spcBef>
                <a:spcPts val="0"/>
              </a:spcBef>
              <a:spcAft>
                <a:spcPts val="0"/>
              </a:spcAft>
              <a:buClr>
                <a:schemeClr val="dk1"/>
              </a:buClr>
              <a:buSzPts val="2800"/>
              <a:buNone/>
              <a:defRPr sz="1000">
                <a:latin typeface="Lato"/>
                <a:ea typeface="Lato"/>
                <a:cs typeface="Lato"/>
                <a:sym typeface="Lato"/>
              </a:defRPr>
            </a:lvl7pPr>
            <a:lvl8pPr lvl="7">
              <a:lnSpc>
                <a:spcPct val="100000"/>
              </a:lnSpc>
              <a:spcBef>
                <a:spcPts val="0"/>
              </a:spcBef>
              <a:spcAft>
                <a:spcPts val="0"/>
              </a:spcAft>
              <a:buClr>
                <a:schemeClr val="dk1"/>
              </a:buClr>
              <a:buSzPts val="2800"/>
              <a:buNone/>
              <a:defRPr sz="1000">
                <a:latin typeface="Lato"/>
                <a:ea typeface="Lato"/>
                <a:cs typeface="Lato"/>
                <a:sym typeface="Lato"/>
              </a:defRPr>
            </a:lvl8pPr>
            <a:lvl9pPr lvl="8">
              <a:lnSpc>
                <a:spcPct val="100000"/>
              </a:lnSpc>
              <a:spcBef>
                <a:spcPts val="0"/>
              </a:spcBef>
              <a:spcAft>
                <a:spcPts val="0"/>
              </a:spcAft>
              <a:buClr>
                <a:schemeClr val="dk1"/>
              </a:buClr>
              <a:buSzPts val="2800"/>
              <a:buNone/>
              <a:defRPr sz="1000">
                <a:latin typeface="Lato"/>
                <a:ea typeface="Lato"/>
                <a:cs typeface="Lato"/>
                <a:sym typeface="Lato"/>
              </a:defRPr>
            </a:lvl9pPr>
          </a:lstStyle>
          <a:p>
            <a:endParaRPr/>
          </a:p>
        </p:txBody>
      </p:sp>
      <p:sp>
        <p:nvSpPr>
          <p:cNvPr id="294" name="Google Shape;294;p33"/>
          <p:cNvSpPr txBox="1">
            <a:spLocks noGrp="1"/>
          </p:cNvSpPr>
          <p:nvPr>
            <p:ph type="title" idx="2"/>
          </p:nvPr>
        </p:nvSpPr>
        <p:spPr>
          <a:xfrm>
            <a:off x="642250" y="2940425"/>
            <a:ext cx="1927500" cy="5745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1400"/>
              <a:buNone/>
              <a:defRPr sz="1400" b="1"/>
            </a:lvl1pPr>
            <a:lvl2pPr lvl="1">
              <a:spcBef>
                <a:spcPts val="0"/>
              </a:spcBef>
              <a:spcAft>
                <a:spcPts val="0"/>
              </a:spcAft>
              <a:buClr>
                <a:schemeClr val="dk1"/>
              </a:buClr>
              <a:buSzPts val="1400"/>
              <a:buNone/>
              <a:defRPr sz="1400" b="1">
                <a:latin typeface="Quantico"/>
                <a:ea typeface="Quantico"/>
                <a:cs typeface="Quantico"/>
                <a:sym typeface="Quantico"/>
              </a:defRPr>
            </a:lvl2pPr>
            <a:lvl3pPr lvl="2">
              <a:spcBef>
                <a:spcPts val="0"/>
              </a:spcBef>
              <a:spcAft>
                <a:spcPts val="0"/>
              </a:spcAft>
              <a:buClr>
                <a:schemeClr val="dk1"/>
              </a:buClr>
              <a:buSzPts val="1400"/>
              <a:buNone/>
              <a:defRPr sz="1400" b="1">
                <a:latin typeface="Quantico"/>
                <a:ea typeface="Quantico"/>
                <a:cs typeface="Quantico"/>
                <a:sym typeface="Quantico"/>
              </a:defRPr>
            </a:lvl3pPr>
            <a:lvl4pPr lvl="3">
              <a:spcBef>
                <a:spcPts val="0"/>
              </a:spcBef>
              <a:spcAft>
                <a:spcPts val="0"/>
              </a:spcAft>
              <a:buClr>
                <a:schemeClr val="dk1"/>
              </a:buClr>
              <a:buSzPts val="1400"/>
              <a:buNone/>
              <a:defRPr sz="1400" b="1">
                <a:latin typeface="Quantico"/>
                <a:ea typeface="Quantico"/>
                <a:cs typeface="Quantico"/>
                <a:sym typeface="Quantico"/>
              </a:defRPr>
            </a:lvl4pPr>
            <a:lvl5pPr lvl="4">
              <a:spcBef>
                <a:spcPts val="0"/>
              </a:spcBef>
              <a:spcAft>
                <a:spcPts val="0"/>
              </a:spcAft>
              <a:buClr>
                <a:schemeClr val="dk1"/>
              </a:buClr>
              <a:buSzPts val="1400"/>
              <a:buNone/>
              <a:defRPr sz="1400" b="1">
                <a:latin typeface="Quantico"/>
                <a:ea typeface="Quantico"/>
                <a:cs typeface="Quantico"/>
                <a:sym typeface="Quantico"/>
              </a:defRPr>
            </a:lvl5pPr>
            <a:lvl6pPr lvl="5">
              <a:spcBef>
                <a:spcPts val="0"/>
              </a:spcBef>
              <a:spcAft>
                <a:spcPts val="0"/>
              </a:spcAft>
              <a:buClr>
                <a:schemeClr val="dk1"/>
              </a:buClr>
              <a:buSzPts val="1400"/>
              <a:buNone/>
              <a:defRPr sz="1400" b="1">
                <a:latin typeface="Quantico"/>
                <a:ea typeface="Quantico"/>
                <a:cs typeface="Quantico"/>
                <a:sym typeface="Quantico"/>
              </a:defRPr>
            </a:lvl6pPr>
            <a:lvl7pPr lvl="6">
              <a:spcBef>
                <a:spcPts val="0"/>
              </a:spcBef>
              <a:spcAft>
                <a:spcPts val="0"/>
              </a:spcAft>
              <a:buClr>
                <a:schemeClr val="dk1"/>
              </a:buClr>
              <a:buSzPts val="1400"/>
              <a:buNone/>
              <a:defRPr sz="1400" b="1">
                <a:latin typeface="Quantico"/>
                <a:ea typeface="Quantico"/>
                <a:cs typeface="Quantico"/>
                <a:sym typeface="Quantico"/>
              </a:defRPr>
            </a:lvl7pPr>
            <a:lvl8pPr lvl="7">
              <a:spcBef>
                <a:spcPts val="0"/>
              </a:spcBef>
              <a:spcAft>
                <a:spcPts val="0"/>
              </a:spcAft>
              <a:buClr>
                <a:schemeClr val="dk1"/>
              </a:buClr>
              <a:buSzPts val="1400"/>
              <a:buNone/>
              <a:defRPr sz="1400" b="1">
                <a:latin typeface="Quantico"/>
                <a:ea typeface="Quantico"/>
                <a:cs typeface="Quantico"/>
                <a:sym typeface="Quantico"/>
              </a:defRPr>
            </a:lvl8pPr>
            <a:lvl9pPr lvl="8">
              <a:spcBef>
                <a:spcPts val="0"/>
              </a:spcBef>
              <a:spcAft>
                <a:spcPts val="0"/>
              </a:spcAft>
              <a:buClr>
                <a:schemeClr val="dk1"/>
              </a:buClr>
              <a:buSzPts val="1400"/>
              <a:buNone/>
              <a:defRPr sz="1400" b="1">
                <a:latin typeface="Quantico"/>
                <a:ea typeface="Quantico"/>
                <a:cs typeface="Quantico"/>
                <a:sym typeface="Quantico"/>
              </a:defRPr>
            </a:lvl9pPr>
          </a:lstStyle>
          <a:p>
            <a:endParaRPr/>
          </a:p>
        </p:txBody>
      </p:sp>
      <p:sp>
        <p:nvSpPr>
          <p:cNvPr id="295" name="Google Shape;295;p33"/>
          <p:cNvSpPr txBox="1">
            <a:spLocks noGrp="1"/>
          </p:cNvSpPr>
          <p:nvPr>
            <p:ph type="title" idx="3"/>
          </p:nvPr>
        </p:nvSpPr>
        <p:spPr>
          <a:xfrm>
            <a:off x="639625" y="3619500"/>
            <a:ext cx="2212500" cy="1113300"/>
          </a:xfrm>
          <a:prstGeom prst="rect">
            <a:avLst/>
          </a:prstGeom>
        </p:spPr>
        <p:txBody>
          <a:bodyPr spcFirstLastPara="1" wrap="square" lIns="0" tIns="0" rIns="91425" bIns="0" anchor="t" anchorCtr="0">
            <a:noAutofit/>
          </a:bodyPr>
          <a:lstStyle>
            <a:lvl1pPr lvl="0">
              <a:lnSpc>
                <a:spcPct val="150000"/>
              </a:lnSpc>
              <a:spcBef>
                <a:spcPts val="0"/>
              </a:spcBef>
              <a:spcAft>
                <a:spcPts val="0"/>
              </a:spcAft>
              <a:buClr>
                <a:schemeClr val="dk1"/>
              </a:buClr>
              <a:buSzPts val="2800"/>
              <a:buNone/>
              <a:defRPr sz="1000">
                <a:latin typeface="Lato"/>
                <a:ea typeface="Lato"/>
                <a:cs typeface="Lato"/>
                <a:sym typeface="Lato"/>
              </a:defRPr>
            </a:lvl1pPr>
            <a:lvl2pPr lvl="1">
              <a:lnSpc>
                <a:spcPct val="150000"/>
              </a:lnSpc>
              <a:spcBef>
                <a:spcPts val="0"/>
              </a:spcBef>
              <a:spcAft>
                <a:spcPts val="0"/>
              </a:spcAft>
              <a:buClr>
                <a:schemeClr val="dk1"/>
              </a:buClr>
              <a:buSzPts val="2800"/>
              <a:buNone/>
              <a:defRPr sz="1000">
                <a:latin typeface="Lato"/>
                <a:ea typeface="Lato"/>
                <a:cs typeface="Lato"/>
                <a:sym typeface="Lato"/>
              </a:defRPr>
            </a:lvl2pPr>
            <a:lvl3pPr lvl="2">
              <a:lnSpc>
                <a:spcPct val="150000"/>
              </a:lnSpc>
              <a:spcBef>
                <a:spcPts val="0"/>
              </a:spcBef>
              <a:spcAft>
                <a:spcPts val="0"/>
              </a:spcAft>
              <a:buClr>
                <a:schemeClr val="dk1"/>
              </a:buClr>
              <a:buSzPts val="2800"/>
              <a:buNone/>
              <a:defRPr sz="1000">
                <a:latin typeface="Lato"/>
                <a:ea typeface="Lato"/>
                <a:cs typeface="Lato"/>
                <a:sym typeface="Lato"/>
              </a:defRPr>
            </a:lvl3pPr>
            <a:lvl4pPr lvl="3">
              <a:lnSpc>
                <a:spcPct val="150000"/>
              </a:lnSpc>
              <a:spcBef>
                <a:spcPts val="0"/>
              </a:spcBef>
              <a:spcAft>
                <a:spcPts val="0"/>
              </a:spcAft>
              <a:buClr>
                <a:schemeClr val="dk1"/>
              </a:buClr>
              <a:buSzPts val="2800"/>
              <a:buNone/>
              <a:defRPr sz="1000">
                <a:latin typeface="Lato"/>
                <a:ea typeface="Lato"/>
                <a:cs typeface="Lato"/>
                <a:sym typeface="Lato"/>
              </a:defRPr>
            </a:lvl4pPr>
            <a:lvl5pPr lvl="4">
              <a:lnSpc>
                <a:spcPct val="150000"/>
              </a:lnSpc>
              <a:spcBef>
                <a:spcPts val="0"/>
              </a:spcBef>
              <a:spcAft>
                <a:spcPts val="0"/>
              </a:spcAft>
              <a:buClr>
                <a:schemeClr val="dk1"/>
              </a:buClr>
              <a:buSzPts val="2800"/>
              <a:buNone/>
              <a:defRPr sz="1000">
                <a:latin typeface="Lato"/>
                <a:ea typeface="Lato"/>
                <a:cs typeface="Lato"/>
                <a:sym typeface="Lato"/>
              </a:defRPr>
            </a:lvl5pPr>
            <a:lvl6pPr lvl="5">
              <a:lnSpc>
                <a:spcPct val="150000"/>
              </a:lnSpc>
              <a:spcBef>
                <a:spcPts val="0"/>
              </a:spcBef>
              <a:spcAft>
                <a:spcPts val="0"/>
              </a:spcAft>
              <a:buClr>
                <a:schemeClr val="dk1"/>
              </a:buClr>
              <a:buSzPts val="2800"/>
              <a:buNone/>
              <a:defRPr sz="1000">
                <a:latin typeface="Lato"/>
                <a:ea typeface="Lato"/>
                <a:cs typeface="Lato"/>
                <a:sym typeface="Lato"/>
              </a:defRPr>
            </a:lvl6pPr>
            <a:lvl7pPr lvl="6">
              <a:lnSpc>
                <a:spcPct val="150000"/>
              </a:lnSpc>
              <a:spcBef>
                <a:spcPts val="0"/>
              </a:spcBef>
              <a:spcAft>
                <a:spcPts val="0"/>
              </a:spcAft>
              <a:buClr>
                <a:schemeClr val="dk1"/>
              </a:buClr>
              <a:buSzPts val="2800"/>
              <a:buNone/>
              <a:defRPr sz="1000">
                <a:latin typeface="Lato"/>
                <a:ea typeface="Lato"/>
                <a:cs typeface="Lato"/>
                <a:sym typeface="Lato"/>
              </a:defRPr>
            </a:lvl7pPr>
            <a:lvl8pPr lvl="7">
              <a:lnSpc>
                <a:spcPct val="150000"/>
              </a:lnSpc>
              <a:spcBef>
                <a:spcPts val="0"/>
              </a:spcBef>
              <a:spcAft>
                <a:spcPts val="0"/>
              </a:spcAft>
              <a:buClr>
                <a:schemeClr val="dk1"/>
              </a:buClr>
              <a:buSzPts val="2800"/>
              <a:buNone/>
              <a:defRPr sz="1000">
                <a:latin typeface="Lato"/>
                <a:ea typeface="Lato"/>
                <a:cs typeface="Lato"/>
                <a:sym typeface="Lato"/>
              </a:defRPr>
            </a:lvl8pPr>
            <a:lvl9pPr lvl="8">
              <a:lnSpc>
                <a:spcPct val="150000"/>
              </a:lnSpc>
              <a:spcBef>
                <a:spcPts val="0"/>
              </a:spcBef>
              <a:spcAft>
                <a:spcPts val="0"/>
              </a:spcAft>
              <a:buClr>
                <a:schemeClr val="dk1"/>
              </a:buClr>
              <a:buSzPts val="2800"/>
              <a:buNone/>
              <a:defRPr sz="1000">
                <a:latin typeface="Lato"/>
                <a:ea typeface="Lato"/>
                <a:cs typeface="Lato"/>
                <a:sym typeface="Lato"/>
              </a:defRPr>
            </a:lvl9pPr>
          </a:lstStyle>
          <a:p>
            <a:endParaRPr/>
          </a:p>
        </p:txBody>
      </p:sp>
      <p:sp>
        <p:nvSpPr>
          <p:cNvPr id="296" name="Google Shape;296;p33"/>
          <p:cNvSpPr txBox="1">
            <a:spLocks noGrp="1"/>
          </p:cNvSpPr>
          <p:nvPr>
            <p:ph type="title" idx="4"/>
          </p:nvPr>
        </p:nvSpPr>
        <p:spPr>
          <a:xfrm>
            <a:off x="3222225" y="2940425"/>
            <a:ext cx="1927500" cy="5745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1400"/>
              <a:buNone/>
              <a:defRPr sz="1400" b="1"/>
            </a:lvl1pPr>
            <a:lvl2pPr lvl="1">
              <a:spcBef>
                <a:spcPts val="0"/>
              </a:spcBef>
              <a:spcAft>
                <a:spcPts val="0"/>
              </a:spcAft>
              <a:buClr>
                <a:schemeClr val="dk1"/>
              </a:buClr>
              <a:buSzPts val="1400"/>
              <a:buNone/>
              <a:defRPr sz="1400" b="1">
                <a:latin typeface="Quantico"/>
                <a:ea typeface="Quantico"/>
                <a:cs typeface="Quantico"/>
                <a:sym typeface="Quantico"/>
              </a:defRPr>
            </a:lvl2pPr>
            <a:lvl3pPr lvl="2">
              <a:spcBef>
                <a:spcPts val="0"/>
              </a:spcBef>
              <a:spcAft>
                <a:spcPts val="0"/>
              </a:spcAft>
              <a:buClr>
                <a:schemeClr val="dk1"/>
              </a:buClr>
              <a:buSzPts val="1400"/>
              <a:buNone/>
              <a:defRPr sz="1400" b="1">
                <a:latin typeface="Quantico"/>
                <a:ea typeface="Quantico"/>
                <a:cs typeface="Quantico"/>
                <a:sym typeface="Quantico"/>
              </a:defRPr>
            </a:lvl3pPr>
            <a:lvl4pPr lvl="3">
              <a:spcBef>
                <a:spcPts val="0"/>
              </a:spcBef>
              <a:spcAft>
                <a:spcPts val="0"/>
              </a:spcAft>
              <a:buClr>
                <a:schemeClr val="dk1"/>
              </a:buClr>
              <a:buSzPts val="1400"/>
              <a:buNone/>
              <a:defRPr sz="1400" b="1">
                <a:latin typeface="Quantico"/>
                <a:ea typeface="Quantico"/>
                <a:cs typeface="Quantico"/>
                <a:sym typeface="Quantico"/>
              </a:defRPr>
            </a:lvl4pPr>
            <a:lvl5pPr lvl="4">
              <a:spcBef>
                <a:spcPts val="0"/>
              </a:spcBef>
              <a:spcAft>
                <a:spcPts val="0"/>
              </a:spcAft>
              <a:buClr>
                <a:schemeClr val="dk1"/>
              </a:buClr>
              <a:buSzPts val="1400"/>
              <a:buNone/>
              <a:defRPr sz="1400" b="1">
                <a:latin typeface="Quantico"/>
                <a:ea typeface="Quantico"/>
                <a:cs typeface="Quantico"/>
                <a:sym typeface="Quantico"/>
              </a:defRPr>
            </a:lvl5pPr>
            <a:lvl6pPr lvl="5">
              <a:spcBef>
                <a:spcPts val="0"/>
              </a:spcBef>
              <a:spcAft>
                <a:spcPts val="0"/>
              </a:spcAft>
              <a:buClr>
                <a:schemeClr val="dk1"/>
              </a:buClr>
              <a:buSzPts val="1400"/>
              <a:buNone/>
              <a:defRPr sz="1400" b="1">
                <a:latin typeface="Quantico"/>
                <a:ea typeface="Quantico"/>
                <a:cs typeface="Quantico"/>
                <a:sym typeface="Quantico"/>
              </a:defRPr>
            </a:lvl6pPr>
            <a:lvl7pPr lvl="6">
              <a:spcBef>
                <a:spcPts val="0"/>
              </a:spcBef>
              <a:spcAft>
                <a:spcPts val="0"/>
              </a:spcAft>
              <a:buClr>
                <a:schemeClr val="dk1"/>
              </a:buClr>
              <a:buSzPts val="1400"/>
              <a:buNone/>
              <a:defRPr sz="1400" b="1">
                <a:latin typeface="Quantico"/>
                <a:ea typeface="Quantico"/>
                <a:cs typeface="Quantico"/>
                <a:sym typeface="Quantico"/>
              </a:defRPr>
            </a:lvl7pPr>
            <a:lvl8pPr lvl="7">
              <a:spcBef>
                <a:spcPts val="0"/>
              </a:spcBef>
              <a:spcAft>
                <a:spcPts val="0"/>
              </a:spcAft>
              <a:buClr>
                <a:schemeClr val="dk1"/>
              </a:buClr>
              <a:buSzPts val="1400"/>
              <a:buNone/>
              <a:defRPr sz="1400" b="1">
                <a:latin typeface="Quantico"/>
                <a:ea typeface="Quantico"/>
                <a:cs typeface="Quantico"/>
                <a:sym typeface="Quantico"/>
              </a:defRPr>
            </a:lvl8pPr>
            <a:lvl9pPr lvl="8">
              <a:spcBef>
                <a:spcPts val="0"/>
              </a:spcBef>
              <a:spcAft>
                <a:spcPts val="0"/>
              </a:spcAft>
              <a:buClr>
                <a:schemeClr val="dk1"/>
              </a:buClr>
              <a:buSzPts val="1400"/>
              <a:buNone/>
              <a:defRPr sz="1400" b="1">
                <a:latin typeface="Quantico"/>
                <a:ea typeface="Quantico"/>
                <a:cs typeface="Quantico"/>
                <a:sym typeface="Quantico"/>
              </a:defRPr>
            </a:lvl9pPr>
          </a:lstStyle>
          <a:p>
            <a:endParaRPr/>
          </a:p>
        </p:txBody>
      </p:sp>
      <p:sp>
        <p:nvSpPr>
          <p:cNvPr id="297" name="Google Shape;297;p33"/>
          <p:cNvSpPr txBox="1">
            <a:spLocks noGrp="1"/>
          </p:cNvSpPr>
          <p:nvPr>
            <p:ph type="title" idx="5"/>
          </p:nvPr>
        </p:nvSpPr>
        <p:spPr>
          <a:xfrm>
            <a:off x="3219600" y="3619500"/>
            <a:ext cx="2212500" cy="1113300"/>
          </a:xfrm>
          <a:prstGeom prst="rect">
            <a:avLst/>
          </a:prstGeom>
        </p:spPr>
        <p:txBody>
          <a:bodyPr spcFirstLastPara="1" wrap="square" lIns="0" tIns="0" rIns="91425" bIns="0" anchor="t" anchorCtr="0">
            <a:noAutofit/>
          </a:bodyPr>
          <a:lstStyle>
            <a:lvl1pPr lvl="0">
              <a:lnSpc>
                <a:spcPct val="150000"/>
              </a:lnSpc>
              <a:spcBef>
                <a:spcPts val="0"/>
              </a:spcBef>
              <a:spcAft>
                <a:spcPts val="0"/>
              </a:spcAft>
              <a:buClr>
                <a:schemeClr val="dk1"/>
              </a:buClr>
              <a:buSzPts val="2800"/>
              <a:buNone/>
              <a:defRPr sz="1000">
                <a:latin typeface="Lato"/>
                <a:ea typeface="Lato"/>
                <a:cs typeface="Lato"/>
                <a:sym typeface="Lato"/>
              </a:defRPr>
            </a:lvl1pPr>
            <a:lvl2pPr lvl="1">
              <a:lnSpc>
                <a:spcPct val="150000"/>
              </a:lnSpc>
              <a:spcBef>
                <a:spcPts val="0"/>
              </a:spcBef>
              <a:spcAft>
                <a:spcPts val="0"/>
              </a:spcAft>
              <a:buClr>
                <a:schemeClr val="dk1"/>
              </a:buClr>
              <a:buSzPts val="2800"/>
              <a:buNone/>
              <a:defRPr sz="1000">
                <a:latin typeface="Lato"/>
                <a:ea typeface="Lato"/>
                <a:cs typeface="Lato"/>
                <a:sym typeface="Lato"/>
              </a:defRPr>
            </a:lvl2pPr>
            <a:lvl3pPr lvl="2">
              <a:lnSpc>
                <a:spcPct val="150000"/>
              </a:lnSpc>
              <a:spcBef>
                <a:spcPts val="0"/>
              </a:spcBef>
              <a:spcAft>
                <a:spcPts val="0"/>
              </a:spcAft>
              <a:buClr>
                <a:schemeClr val="dk1"/>
              </a:buClr>
              <a:buSzPts val="2800"/>
              <a:buNone/>
              <a:defRPr sz="1000">
                <a:latin typeface="Lato"/>
                <a:ea typeface="Lato"/>
                <a:cs typeface="Lato"/>
                <a:sym typeface="Lato"/>
              </a:defRPr>
            </a:lvl3pPr>
            <a:lvl4pPr lvl="3">
              <a:lnSpc>
                <a:spcPct val="150000"/>
              </a:lnSpc>
              <a:spcBef>
                <a:spcPts val="0"/>
              </a:spcBef>
              <a:spcAft>
                <a:spcPts val="0"/>
              </a:spcAft>
              <a:buClr>
                <a:schemeClr val="dk1"/>
              </a:buClr>
              <a:buSzPts val="2800"/>
              <a:buNone/>
              <a:defRPr sz="1000">
                <a:latin typeface="Lato"/>
                <a:ea typeface="Lato"/>
                <a:cs typeface="Lato"/>
                <a:sym typeface="Lato"/>
              </a:defRPr>
            </a:lvl4pPr>
            <a:lvl5pPr lvl="4">
              <a:lnSpc>
                <a:spcPct val="150000"/>
              </a:lnSpc>
              <a:spcBef>
                <a:spcPts val="0"/>
              </a:spcBef>
              <a:spcAft>
                <a:spcPts val="0"/>
              </a:spcAft>
              <a:buClr>
                <a:schemeClr val="dk1"/>
              </a:buClr>
              <a:buSzPts val="2800"/>
              <a:buNone/>
              <a:defRPr sz="1000">
                <a:latin typeface="Lato"/>
                <a:ea typeface="Lato"/>
                <a:cs typeface="Lato"/>
                <a:sym typeface="Lato"/>
              </a:defRPr>
            </a:lvl5pPr>
            <a:lvl6pPr lvl="5">
              <a:lnSpc>
                <a:spcPct val="150000"/>
              </a:lnSpc>
              <a:spcBef>
                <a:spcPts val="0"/>
              </a:spcBef>
              <a:spcAft>
                <a:spcPts val="0"/>
              </a:spcAft>
              <a:buClr>
                <a:schemeClr val="dk1"/>
              </a:buClr>
              <a:buSzPts val="2800"/>
              <a:buNone/>
              <a:defRPr sz="1000">
                <a:latin typeface="Lato"/>
                <a:ea typeface="Lato"/>
                <a:cs typeface="Lato"/>
                <a:sym typeface="Lato"/>
              </a:defRPr>
            </a:lvl6pPr>
            <a:lvl7pPr lvl="6">
              <a:lnSpc>
                <a:spcPct val="150000"/>
              </a:lnSpc>
              <a:spcBef>
                <a:spcPts val="0"/>
              </a:spcBef>
              <a:spcAft>
                <a:spcPts val="0"/>
              </a:spcAft>
              <a:buClr>
                <a:schemeClr val="dk1"/>
              </a:buClr>
              <a:buSzPts val="2800"/>
              <a:buNone/>
              <a:defRPr sz="1000">
                <a:latin typeface="Lato"/>
                <a:ea typeface="Lato"/>
                <a:cs typeface="Lato"/>
                <a:sym typeface="Lato"/>
              </a:defRPr>
            </a:lvl7pPr>
            <a:lvl8pPr lvl="7">
              <a:lnSpc>
                <a:spcPct val="150000"/>
              </a:lnSpc>
              <a:spcBef>
                <a:spcPts val="0"/>
              </a:spcBef>
              <a:spcAft>
                <a:spcPts val="0"/>
              </a:spcAft>
              <a:buClr>
                <a:schemeClr val="dk1"/>
              </a:buClr>
              <a:buSzPts val="2800"/>
              <a:buNone/>
              <a:defRPr sz="1000">
                <a:latin typeface="Lato"/>
                <a:ea typeface="Lato"/>
                <a:cs typeface="Lato"/>
                <a:sym typeface="Lato"/>
              </a:defRPr>
            </a:lvl8pPr>
            <a:lvl9pPr lvl="8">
              <a:lnSpc>
                <a:spcPct val="150000"/>
              </a:lnSpc>
              <a:spcBef>
                <a:spcPts val="0"/>
              </a:spcBef>
              <a:spcAft>
                <a:spcPts val="0"/>
              </a:spcAft>
              <a:buClr>
                <a:schemeClr val="dk1"/>
              </a:buClr>
              <a:buSzPts val="2800"/>
              <a:buNone/>
              <a:defRPr sz="1000">
                <a:latin typeface="Lato"/>
                <a:ea typeface="Lato"/>
                <a:cs typeface="Lato"/>
                <a:sym typeface="Lato"/>
              </a:defRPr>
            </a:lvl9pPr>
          </a:lstStyle>
          <a:p>
            <a:endParaRPr/>
          </a:p>
        </p:txBody>
      </p:sp>
      <p:sp>
        <p:nvSpPr>
          <p:cNvPr id="298" name="Google Shape;298;p33"/>
          <p:cNvSpPr txBox="1">
            <a:spLocks noGrp="1"/>
          </p:cNvSpPr>
          <p:nvPr>
            <p:ph type="title" idx="6"/>
          </p:nvPr>
        </p:nvSpPr>
        <p:spPr>
          <a:xfrm>
            <a:off x="5807450" y="2940425"/>
            <a:ext cx="1927500" cy="5745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1400"/>
              <a:buNone/>
              <a:defRPr sz="1400" b="1"/>
            </a:lvl1pPr>
            <a:lvl2pPr lvl="1">
              <a:spcBef>
                <a:spcPts val="0"/>
              </a:spcBef>
              <a:spcAft>
                <a:spcPts val="0"/>
              </a:spcAft>
              <a:buClr>
                <a:schemeClr val="dk1"/>
              </a:buClr>
              <a:buSzPts val="1400"/>
              <a:buNone/>
              <a:defRPr sz="1400" b="1">
                <a:latin typeface="Quantico"/>
                <a:ea typeface="Quantico"/>
                <a:cs typeface="Quantico"/>
                <a:sym typeface="Quantico"/>
              </a:defRPr>
            </a:lvl2pPr>
            <a:lvl3pPr lvl="2">
              <a:spcBef>
                <a:spcPts val="0"/>
              </a:spcBef>
              <a:spcAft>
                <a:spcPts val="0"/>
              </a:spcAft>
              <a:buClr>
                <a:schemeClr val="dk1"/>
              </a:buClr>
              <a:buSzPts val="1400"/>
              <a:buNone/>
              <a:defRPr sz="1400" b="1">
                <a:latin typeface="Quantico"/>
                <a:ea typeface="Quantico"/>
                <a:cs typeface="Quantico"/>
                <a:sym typeface="Quantico"/>
              </a:defRPr>
            </a:lvl3pPr>
            <a:lvl4pPr lvl="3">
              <a:spcBef>
                <a:spcPts val="0"/>
              </a:spcBef>
              <a:spcAft>
                <a:spcPts val="0"/>
              </a:spcAft>
              <a:buClr>
                <a:schemeClr val="dk1"/>
              </a:buClr>
              <a:buSzPts val="1400"/>
              <a:buNone/>
              <a:defRPr sz="1400" b="1">
                <a:latin typeface="Quantico"/>
                <a:ea typeface="Quantico"/>
                <a:cs typeface="Quantico"/>
                <a:sym typeface="Quantico"/>
              </a:defRPr>
            </a:lvl4pPr>
            <a:lvl5pPr lvl="4">
              <a:spcBef>
                <a:spcPts val="0"/>
              </a:spcBef>
              <a:spcAft>
                <a:spcPts val="0"/>
              </a:spcAft>
              <a:buClr>
                <a:schemeClr val="dk1"/>
              </a:buClr>
              <a:buSzPts val="1400"/>
              <a:buNone/>
              <a:defRPr sz="1400" b="1">
                <a:latin typeface="Quantico"/>
                <a:ea typeface="Quantico"/>
                <a:cs typeface="Quantico"/>
                <a:sym typeface="Quantico"/>
              </a:defRPr>
            </a:lvl5pPr>
            <a:lvl6pPr lvl="5">
              <a:spcBef>
                <a:spcPts val="0"/>
              </a:spcBef>
              <a:spcAft>
                <a:spcPts val="0"/>
              </a:spcAft>
              <a:buClr>
                <a:schemeClr val="dk1"/>
              </a:buClr>
              <a:buSzPts val="1400"/>
              <a:buNone/>
              <a:defRPr sz="1400" b="1">
                <a:latin typeface="Quantico"/>
                <a:ea typeface="Quantico"/>
                <a:cs typeface="Quantico"/>
                <a:sym typeface="Quantico"/>
              </a:defRPr>
            </a:lvl6pPr>
            <a:lvl7pPr lvl="6">
              <a:spcBef>
                <a:spcPts val="0"/>
              </a:spcBef>
              <a:spcAft>
                <a:spcPts val="0"/>
              </a:spcAft>
              <a:buClr>
                <a:schemeClr val="dk1"/>
              </a:buClr>
              <a:buSzPts val="1400"/>
              <a:buNone/>
              <a:defRPr sz="1400" b="1">
                <a:latin typeface="Quantico"/>
                <a:ea typeface="Quantico"/>
                <a:cs typeface="Quantico"/>
                <a:sym typeface="Quantico"/>
              </a:defRPr>
            </a:lvl7pPr>
            <a:lvl8pPr lvl="7">
              <a:spcBef>
                <a:spcPts val="0"/>
              </a:spcBef>
              <a:spcAft>
                <a:spcPts val="0"/>
              </a:spcAft>
              <a:buClr>
                <a:schemeClr val="dk1"/>
              </a:buClr>
              <a:buSzPts val="1400"/>
              <a:buNone/>
              <a:defRPr sz="1400" b="1">
                <a:latin typeface="Quantico"/>
                <a:ea typeface="Quantico"/>
                <a:cs typeface="Quantico"/>
                <a:sym typeface="Quantico"/>
              </a:defRPr>
            </a:lvl8pPr>
            <a:lvl9pPr lvl="8">
              <a:spcBef>
                <a:spcPts val="0"/>
              </a:spcBef>
              <a:spcAft>
                <a:spcPts val="0"/>
              </a:spcAft>
              <a:buClr>
                <a:schemeClr val="dk1"/>
              </a:buClr>
              <a:buSzPts val="1400"/>
              <a:buNone/>
              <a:defRPr sz="1400" b="1">
                <a:latin typeface="Quantico"/>
                <a:ea typeface="Quantico"/>
                <a:cs typeface="Quantico"/>
                <a:sym typeface="Quantico"/>
              </a:defRPr>
            </a:lvl9pPr>
          </a:lstStyle>
          <a:p>
            <a:endParaRPr/>
          </a:p>
        </p:txBody>
      </p:sp>
      <p:sp>
        <p:nvSpPr>
          <p:cNvPr id="299" name="Google Shape;299;p33"/>
          <p:cNvSpPr txBox="1">
            <a:spLocks noGrp="1"/>
          </p:cNvSpPr>
          <p:nvPr>
            <p:ph type="title" idx="7"/>
          </p:nvPr>
        </p:nvSpPr>
        <p:spPr>
          <a:xfrm>
            <a:off x="5804825" y="3619500"/>
            <a:ext cx="2212500" cy="1113300"/>
          </a:xfrm>
          <a:prstGeom prst="rect">
            <a:avLst/>
          </a:prstGeom>
        </p:spPr>
        <p:txBody>
          <a:bodyPr spcFirstLastPara="1" wrap="square" lIns="0" tIns="0" rIns="91425" bIns="0" anchor="t" anchorCtr="0">
            <a:noAutofit/>
          </a:bodyPr>
          <a:lstStyle>
            <a:lvl1pPr lvl="0">
              <a:lnSpc>
                <a:spcPct val="150000"/>
              </a:lnSpc>
              <a:spcBef>
                <a:spcPts val="0"/>
              </a:spcBef>
              <a:spcAft>
                <a:spcPts val="0"/>
              </a:spcAft>
              <a:buClr>
                <a:schemeClr val="dk1"/>
              </a:buClr>
              <a:buSzPts val="2800"/>
              <a:buNone/>
              <a:defRPr sz="1000">
                <a:latin typeface="Lato"/>
                <a:ea typeface="Lato"/>
                <a:cs typeface="Lato"/>
                <a:sym typeface="Lato"/>
              </a:defRPr>
            </a:lvl1pPr>
            <a:lvl2pPr lvl="1">
              <a:lnSpc>
                <a:spcPct val="150000"/>
              </a:lnSpc>
              <a:spcBef>
                <a:spcPts val="0"/>
              </a:spcBef>
              <a:spcAft>
                <a:spcPts val="0"/>
              </a:spcAft>
              <a:buClr>
                <a:schemeClr val="dk1"/>
              </a:buClr>
              <a:buSzPts val="2800"/>
              <a:buNone/>
              <a:defRPr sz="1000">
                <a:latin typeface="Lato"/>
                <a:ea typeface="Lato"/>
                <a:cs typeface="Lato"/>
                <a:sym typeface="Lato"/>
              </a:defRPr>
            </a:lvl2pPr>
            <a:lvl3pPr lvl="2">
              <a:lnSpc>
                <a:spcPct val="150000"/>
              </a:lnSpc>
              <a:spcBef>
                <a:spcPts val="0"/>
              </a:spcBef>
              <a:spcAft>
                <a:spcPts val="0"/>
              </a:spcAft>
              <a:buClr>
                <a:schemeClr val="dk1"/>
              </a:buClr>
              <a:buSzPts val="2800"/>
              <a:buNone/>
              <a:defRPr sz="1000">
                <a:latin typeface="Lato"/>
                <a:ea typeface="Lato"/>
                <a:cs typeface="Lato"/>
                <a:sym typeface="Lato"/>
              </a:defRPr>
            </a:lvl3pPr>
            <a:lvl4pPr lvl="3">
              <a:lnSpc>
                <a:spcPct val="150000"/>
              </a:lnSpc>
              <a:spcBef>
                <a:spcPts val="0"/>
              </a:spcBef>
              <a:spcAft>
                <a:spcPts val="0"/>
              </a:spcAft>
              <a:buClr>
                <a:schemeClr val="dk1"/>
              </a:buClr>
              <a:buSzPts val="2800"/>
              <a:buNone/>
              <a:defRPr sz="1000">
                <a:latin typeface="Lato"/>
                <a:ea typeface="Lato"/>
                <a:cs typeface="Lato"/>
                <a:sym typeface="Lato"/>
              </a:defRPr>
            </a:lvl4pPr>
            <a:lvl5pPr lvl="4">
              <a:lnSpc>
                <a:spcPct val="150000"/>
              </a:lnSpc>
              <a:spcBef>
                <a:spcPts val="0"/>
              </a:spcBef>
              <a:spcAft>
                <a:spcPts val="0"/>
              </a:spcAft>
              <a:buClr>
                <a:schemeClr val="dk1"/>
              </a:buClr>
              <a:buSzPts val="2800"/>
              <a:buNone/>
              <a:defRPr sz="1000">
                <a:latin typeface="Lato"/>
                <a:ea typeface="Lato"/>
                <a:cs typeface="Lato"/>
                <a:sym typeface="Lato"/>
              </a:defRPr>
            </a:lvl5pPr>
            <a:lvl6pPr lvl="5">
              <a:lnSpc>
                <a:spcPct val="150000"/>
              </a:lnSpc>
              <a:spcBef>
                <a:spcPts val="0"/>
              </a:spcBef>
              <a:spcAft>
                <a:spcPts val="0"/>
              </a:spcAft>
              <a:buClr>
                <a:schemeClr val="dk1"/>
              </a:buClr>
              <a:buSzPts val="2800"/>
              <a:buNone/>
              <a:defRPr sz="1000">
                <a:latin typeface="Lato"/>
                <a:ea typeface="Lato"/>
                <a:cs typeface="Lato"/>
                <a:sym typeface="Lato"/>
              </a:defRPr>
            </a:lvl6pPr>
            <a:lvl7pPr lvl="6">
              <a:lnSpc>
                <a:spcPct val="150000"/>
              </a:lnSpc>
              <a:spcBef>
                <a:spcPts val="0"/>
              </a:spcBef>
              <a:spcAft>
                <a:spcPts val="0"/>
              </a:spcAft>
              <a:buClr>
                <a:schemeClr val="dk1"/>
              </a:buClr>
              <a:buSzPts val="2800"/>
              <a:buNone/>
              <a:defRPr sz="1000">
                <a:latin typeface="Lato"/>
                <a:ea typeface="Lato"/>
                <a:cs typeface="Lato"/>
                <a:sym typeface="Lato"/>
              </a:defRPr>
            </a:lvl7pPr>
            <a:lvl8pPr lvl="7">
              <a:lnSpc>
                <a:spcPct val="150000"/>
              </a:lnSpc>
              <a:spcBef>
                <a:spcPts val="0"/>
              </a:spcBef>
              <a:spcAft>
                <a:spcPts val="0"/>
              </a:spcAft>
              <a:buClr>
                <a:schemeClr val="dk1"/>
              </a:buClr>
              <a:buSzPts val="2800"/>
              <a:buNone/>
              <a:defRPr sz="1000">
                <a:latin typeface="Lato"/>
                <a:ea typeface="Lato"/>
                <a:cs typeface="Lato"/>
                <a:sym typeface="Lato"/>
              </a:defRPr>
            </a:lvl8pPr>
            <a:lvl9pPr lvl="8">
              <a:lnSpc>
                <a:spcPct val="150000"/>
              </a:lnSpc>
              <a:spcBef>
                <a:spcPts val="0"/>
              </a:spcBef>
              <a:spcAft>
                <a:spcPts val="0"/>
              </a:spcAft>
              <a:buClr>
                <a:schemeClr val="dk1"/>
              </a:buClr>
              <a:buSzPts val="2800"/>
              <a:buNone/>
              <a:defRPr sz="1000">
                <a:latin typeface="Lato"/>
                <a:ea typeface="Lato"/>
                <a:cs typeface="Lato"/>
                <a:sym typeface="Lato"/>
              </a:defRPr>
            </a:lvl9pPr>
          </a:lstStyle>
          <a:p>
            <a:endParaRPr/>
          </a:p>
        </p:txBody>
      </p:sp>
      <p:sp>
        <p:nvSpPr>
          <p:cNvPr id="300" name="Google Shape;300;p33"/>
          <p:cNvSpPr txBox="1">
            <a:spLocks noGrp="1"/>
          </p:cNvSpPr>
          <p:nvPr>
            <p:ph type="title" idx="8"/>
          </p:nvPr>
        </p:nvSpPr>
        <p:spPr>
          <a:xfrm>
            <a:off x="459325" y="788000"/>
            <a:ext cx="4648200" cy="1039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3000"/>
              <a:buNone/>
              <a:defRPr sz="2400"/>
            </a:lvl1pPr>
            <a:lvl2pPr lvl="1">
              <a:spcBef>
                <a:spcPts val="0"/>
              </a:spcBef>
              <a:spcAft>
                <a:spcPts val="0"/>
              </a:spcAft>
              <a:buClr>
                <a:schemeClr val="dk1"/>
              </a:buClr>
              <a:buSzPts val="3000"/>
              <a:buNone/>
              <a:defRPr sz="2400">
                <a:latin typeface="Quantico"/>
                <a:ea typeface="Quantico"/>
                <a:cs typeface="Quantico"/>
                <a:sym typeface="Quantico"/>
              </a:defRPr>
            </a:lvl2pPr>
            <a:lvl3pPr lvl="2">
              <a:spcBef>
                <a:spcPts val="0"/>
              </a:spcBef>
              <a:spcAft>
                <a:spcPts val="0"/>
              </a:spcAft>
              <a:buClr>
                <a:schemeClr val="dk1"/>
              </a:buClr>
              <a:buSzPts val="3000"/>
              <a:buNone/>
              <a:defRPr sz="2400">
                <a:latin typeface="Quantico"/>
                <a:ea typeface="Quantico"/>
                <a:cs typeface="Quantico"/>
                <a:sym typeface="Quantico"/>
              </a:defRPr>
            </a:lvl3pPr>
            <a:lvl4pPr lvl="3">
              <a:spcBef>
                <a:spcPts val="0"/>
              </a:spcBef>
              <a:spcAft>
                <a:spcPts val="0"/>
              </a:spcAft>
              <a:buClr>
                <a:schemeClr val="dk1"/>
              </a:buClr>
              <a:buSzPts val="3000"/>
              <a:buNone/>
              <a:defRPr sz="2400">
                <a:latin typeface="Quantico"/>
                <a:ea typeface="Quantico"/>
                <a:cs typeface="Quantico"/>
                <a:sym typeface="Quantico"/>
              </a:defRPr>
            </a:lvl4pPr>
            <a:lvl5pPr lvl="4">
              <a:spcBef>
                <a:spcPts val="0"/>
              </a:spcBef>
              <a:spcAft>
                <a:spcPts val="0"/>
              </a:spcAft>
              <a:buClr>
                <a:schemeClr val="dk1"/>
              </a:buClr>
              <a:buSzPts val="3000"/>
              <a:buNone/>
              <a:defRPr sz="2400">
                <a:latin typeface="Quantico"/>
                <a:ea typeface="Quantico"/>
                <a:cs typeface="Quantico"/>
                <a:sym typeface="Quantico"/>
              </a:defRPr>
            </a:lvl5pPr>
            <a:lvl6pPr lvl="5">
              <a:spcBef>
                <a:spcPts val="0"/>
              </a:spcBef>
              <a:spcAft>
                <a:spcPts val="0"/>
              </a:spcAft>
              <a:buClr>
                <a:schemeClr val="dk1"/>
              </a:buClr>
              <a:buSzPts val="3000"/>
              <a:buNone/>
              <a:defRPr sz="2400">
                <a:latin typeface="Quantico"/>
                <a:ea typeface="Quantico"/>
                <a:cs typeface="Quantico"/>
                <a:sym typeface="Quantico"/>
              </a:defRPr>
            </a:lvl6pPr>
            <a:lvl7pPr lvl="6">
              <a:spcBef>
                <a:spcPts val="0"/>
              </a:spcBef>
              <a:spcAft>
                <a:spcPts val="0"/>
              </a:spcAft>
              <a:buClr>
                <a:schemeClr val="dk1"/>
              </a:buClr>
              <a:buSzPts val="3000"/>
              <a:buNone/>
              <a:defRPr sz="2400">
                <a:latin typeface="Quantico"/>
                <a:ea typeface="Quantico"/>
                <a:cs typeface="Quantico"/>
                <a:sym typeface="Quantico"/>
              </a:defRPr>
            </a:lvl7pPr>
            <a:lvl8pPr lvl="7">
              <a:spcBef>
                <a:spcPts val="0"/>
              </a:spcBef>
              <a:spcAft>
                <a:spcPts val="0"/>
              </a:spcAft>
              <a:buClr>
                <a:schemeClr val="dk1"/>
              </a:buClr>
              <a:buSzPts val="3000"/>
              <a:buNone/>
              <a:defRPr sz="2400">
                <a:latin typeface="Quantico"/>
                <a:ea typeface="Quantico"/>
                <a:cs typeface="Quantico"/>
                <a:sym typeface="Quantico"/>
              </a:defRPr>
            </a:lvl8pPr>
            <a:lvl9pPr lvl="8">
              <a:spcBef>
                <a:spcPts val="0"/>
              </a:spcBef>
              <a:spcAft>
                <a:spcPts val="0"/>
              </a:spcAft>
              <a:buClr>
                <a:schemeClr val="dk1"/>
              </a:buClr>
              <a:buSzPts val="3000"/>
              <a:buNone/>
              <a:defRPr sz="2400">
                <a:latin typeface="Quantico"/>
                <a:ea typeface="Quantico"/>
                <a:cs typeface="Quantico"/>
                <a:sym typeface="Quantico"/>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Go-to-market ideas - ALT 3">
  <p:cSld name="CUSTOM_5_1_1_1_2">
    <p:bg>
      <p:bgPr>
        <a:solidFill>
          <a:schemeClr val="lt1"/>
        </a:solidFill>
        <a:effectLst/>
      </p:bgPr>
    </p:bg>
    <p:spTree>
      <p:nvGrpSpPr>
        <p:cNvPr id="1" name="Shape 301"/>
        <p:cNvGrpSpPr/>
        <p:nvPr/>
      </p:nvGrpSpPr>
      <p:grpSpPr>
        <a:xfrm>
          <a:off x="0" y="0"/>
          <a:ext cx="0" cy="0"/>
          <a:chOff x="0" y="0"/>
          <a:chExt cx="0" cy="0"/>
        </a:xfrm>
      </p:grpSpPr>
      <p:sp>
        <p:nvSpPr>
          <p:cNvPr id="302" name="Google Shape;302;p34"/>
          <p:cNvSpPr txBox="1"/>
          <p:nvPr/>
        </p:nvSpPr>
        <p:spPr>
          <a:xfrm>
            <a:off x="8578200" y="4960647"/>
            <a:ext cx="281100" cy="107700"/>
          </a:xfrm>
          <a:prstGeom prst="rect">
            <a:avLst/>
          </a:prstGeom>
          <a:noFill/>
          <a:ln>
            <a:noFill/>
          </a:ln>
        </p:spPr>
        <p:txBody>
          <a:bodyPr spcFirstLastPara="1" wrap="square" lIns="0" tIns="0" rIns="0" bIns="0" anchor="t" anchorCtr="0">
            <a:noAutofit/>
          </a:bodyPr>
          <a:lstStyle/>
          <a:p>
            <a:pPr marL="0" marR="0" lvl="0" indent="0" algn="r" rtl="0">
              <a:lnSpc>
                <a:spcPct val="100000"/>
              </a:lnSpc>
              <a:spcBef>
                <a:spcPts val="0"/>
              </a:spcBef>
              <a:spcAft>
                <a:spcPts val="0"/>
              </a:spcAft>
              <a:buClr>
                <a:srgbClr val="000000"/>
              </a:buClr>
              <a:buSzPts val="500"/>
              <a:buFont typeface="Arial"/>
              <a:buNone/>
            </a:pPr>
            <a:fld id="{00000000-1234-1234-1234-123412341234}" type="slidenum">
              <a:rPr lang="en" sz="500">
                <a:solidFill>
                  <a:schemeClr val="dk2"/>
                </a:solidFill>
                <a:latin typeface="Lato"/>
                <a:ea typeface="Lato"/>
                <a:cs typeface="Lato"/>
                <a:sym typeface="Lato"/>
              </a:rPr>
              <a:t>‹#›</a:t>
            </a:fld>
            <a:endParaRPr sz="500">
              <a:solidFill>
                <a:schemeClr val="dk2"/>
              </a:solidFill>
              <a:latin typeface="Lato"/>
              <a:ea typeface="Lato"/>
              <a:cs typeface="Lato"/>
              <a:sym typeface="Lato"/>
            </a:endParaRPr>
          </a:p>
          <a:p>
            <a:pPr marL="0" lvl="0" indent="0" algn="r" rtl="0">
              <a:lnSpc>
                <a:spcPct val="150000"/>
              </a:lnSpc>
              <a:spcBef>
                <a:spcPts val="0"/>
              </a:spcBef>
              <a:spcAft>
                <a:spcPts val="0"/>
              </a:spcAft>
              <a:buSzPts val="500"/>
              <a:buNone/>
            </a:pPr>
            <a:endParaRPr sz="500">
              <a:solidFill>
                <a:schemeClr val="dk2"/>
              </a:solidFill>
              <a:latin typeface="Lato"/>
              <a:ea typeface="Lato"/>
              <a:cs typeface="Lato"/>
              <a:sym typeface="Lato"/>
            </a:endParaRPr>
          </a:p>
          <a:p>
            <a:pPr marL="0" lvl="0" indent="0" algn="r" rtl="0">
              <a:lnSpc>
                <a:spcPct val="150000"/>
              </a:lnSpc>
              <a:spcBef>
                <a:spcPts val="0"/>
              </a:spcBef>
              <a:spcAft>
                <a:spcPts val="0"/>
              </a:spcAft>
              <a:buSzPts val="500"/>
              <a:buNone/>
            </a:pPr>
            <a:endParaRPr sz="500">
              <a:solidFill>
                <a:schemeClr val="dk2"/>
              </a:solidFill>
              <a:latin typeface="Lato"/>
              <a:ea typeface="Lato"/>
              <a:cs typeface="Lato"/>
              <a:sym typeface="Lato"/>
            </a:endParaRPr>
          </a:p>
        </p:txBody>
      </p:sp>
      <p:sp>
        <p:nvSpPr>
          <p:cNvPr id="303" name="Google Shape;303;p34"/>
          <p:cNvSpPr txBox="1">
            <a:spLocks noGrp="1"/>
          </p:cNvSpPr>
          <p:nvPr>
            <p:ph type="title"/>
          </p:nvPr>
        </p:nvSpPr>
        <p:spPr>
          <a:xfrm>
            <a:off x="439550" y="765750"/>
            <a:ext cx="5045700" cy="1039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6"/>
              </a:buClr>
              <a:buSzPts val="3000"/>
              <a:buNone/>
              <a:defRPr sz="2400">
                <a:solidFill>
                  <a:schemeClr val="accent6"/>
                </a:solidFill>
              </a:defRPr>
            </a:lvl1pPr>
            <a:lvl2pPr lvl="1">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a:endParaRPr/>
          </a:p>
        </p:txBody>
      </p:sp>
      <p:sp>
        <p:nvSpPr>
          <p:cNvPr id="304" name="Google Shape;304;p34"/>
          <p:cNvSpPr txBox="1">
            <a:spLocks noGrp="1"/>
          </p:cNvSpPr>
          <p:nvPr>
            <p:ph type="subTitle" idx="1"/>
          </p:nvPr>
        </p:nvSpPr>
        <p:spPr>
          <a:xfrm>
            <a:off x="446900" y="397650"/>
            <a:ext cx="5344500" cy="574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700"/>
              <a:buFont typeface="Lato"/>
              <a:buNone/>
              <a:defRPr sz="1600">
                <a:solidFill>
                  <a:schemeClr val="accent6"/>
                </a:solidFill>
              </a:defRPr>
            </a:lvl1pPr>
            <a:lvl2pPr lvl="1">
              <a:spcBef>
                <a:spcPts val="1000"/>
              </a:spcBef>
              <a:spcAft>
                <a:spcPts val="0"/>
              </a:spcAft>
              <a:buClr>
                <a:schemeClr val="accent6"/>
              </a:buClr>
              <a:buSzPts val="1700"/>
              <a:buFont typeface="Lato"/>
              <a:buNone/>
              <a:defRPr sz="1600">
                <a:solidFill>
                  <a:schemeClr val="accent6"/>
                </a:solidFill>
              </a:defRPr>
            </a:lvl2pPr>
            <a:lvl3pPr lvl="2">
              <a:spcBef>
                <a:spcPts val="1000"/>
              </a:spcBef>
              <a:spcAft>
                <a:spcPts val="0"/>
              </a:spcAft>
              <a:buClr>
                <a:schemeClr val="accent6"/>
              </a:buClr>
              <a:buSzPts val="1700"/>
              <a:buFont typeface="Lato"/>
              <a:buNone/>
              <a:defRPr sz="1600">
                <a:solidFill>
                  <a:schemeClr val="accent6"/>
                </a:solidFill>
              </a:defRPr>
            </a:lvl3pPr>
            <a:lvl4pPr lvl="3">
              <a:spcBef>
                <a:spcPts val="1000"/>
              </a:spcBef>
              <a:spcAft>
                <a:spcPts val="0"/>
              </a:spcAft>
              <a:buClr>
                <a:schemeClr val="accent6"/>
              </a:buClr>
              <a:buSzPts val="1700"/>
              <a:buFont typeface="Lato"/>
              <a:buNone/>
              <a:defRPr sz="1600">
                <a:solidFill>
                  <a:schemeClr val="accent6"/>
                </a:solidFill>
              </a:defRPr>
            </a:lvl4pPr>
            <a:lvl5pPr lvl="4">
              <a:spcBef>
                <a:spcPts val="1000"/>
              </a:spcBef>
              <a:spcAft>
                <a:spcPts val="0"/>
              </a:spcAft>
              <a:buClr>
                <a:schemeClr val="accent6"/>
              </a:buClr>
              <a:buSzPts val="1700"/>
              <a:buFont typeface="Lato"/>
              <a:buNone/>
              <a:defRPr sz="1600">
                <a:solidFill>
                  <a:schemeClr val="accent6"/>
                </a:solidFill>
              </a:defRPr>
            </a:lvl5pPr>
            <a:lvl6pPr lvl="5">
              <a:spcBef>
                <a:spcPts val="1000"/>
              </a:spcBef>
              <a:spcAft>
                <a:spcPts val="0"/>
              </a:spcAft>
              <a:buClr>
                <a:schemeClr val="accent6"/>
              </a:buClr>
              <a:buSzPts val="1700"/>
              <a:buFont typeface="Lato"/>
              <a:buNone/>
              <a:defRPr sz="1600">
                <a:solidFill>
                  <a:schemeClr val="accent6"/>
                </a:solidFill>
              </a:defRPr>
            </a:lvl6pPr>
            <a:lvl7pPr lvl="6">
              <a:spcBef>
                <a:spcPts val="1000"/>
              </a:spcBef>
              <a:spcAft>
                <a:spcPts val="0"/>
              </a:spcAft>
              <a:buClr>
                <a:schemeClr val="accent6"/>
              </a:buClr>
              <a:buSzPts val="1700"/>
              <a:buFont typeface="Lato"/>
              <a:buNone/>
              <a:defRPr sz="1600">
                <a:solidFill>
                  <a:schemeClr val="accent6"/>
                </a:solidFill>
              </a:defRPr>
            </a:lvl7pPr>
            <a:lvl8pPr lvl="7">
              <a:spcBef>
                <a:spcPts val="1000"/>
              </a:spcBef>
              <a:spcAft>
                <a:spcPts val="0"/>
              </a:spcAft>
              <a:buClr>
                <a:schemeClr val="accent6"/>
              </a:buClr>
              <a:buSzPts val="1700"/>
              <a:buFont typeface="Lato"/>
              <a:buNone/>
              <a:defRPr sz="1600">
                <a:solidFill>
                  <a:schemeClr val="accent6"/>
                </a:solidFill>
              </a:defRPr>
            </a:lvl8pPr>
            <a:lvl9pPr lvl="8">
              <a:spcBef>
                <a:spcPts val="1000"/>
              </a:spcBef>
              <a:spcAft>
                <a:spcPts val="1000"/>
              </a:spcAft>
              <a:buClr>
                <a:schemeClr val="accent6"/>
              </a:buClr>
              <a:buSzPts val="1700"/>
              <a:buFont typeface="Lato"/>
              <a:buNone/>
              <a:defRPr sz="1600">
                <a:solidFill>
                  <a:schemeClr val="accent6"/>
                </a:solidFill>
              </a:defRPr>
            </a:lvl9pPr>
          </a:lstStyle>
          <a:p>
            <a:endParaRPr/>
          </a:p>
        </p:txBody>
      </p:sp>
      <p:sp>
        <p:nvSpPr>
          <p:cNvPr id="305" name="Google Shape;305;p34"/>
          <p:cNvSpPr txBox="1">
            <a:spLocks noGrp="1"/>
          </p:cNvSpPr>
          <p:nvPr>
            <p:ph type="title" idx="2"/>
          </p:nvPr>
        </p:nvSpPr>
        <p:spPr>
          <a:xfrm>
            <a:off x="423025" y="2331750"/>
            <a:ext cx="1600200" cy="252000"/>
          </a:xfrm>
          <a:prstGeom prst="rect">
            <a:avLst/>
          </a:prstGeom>
        </p:spPr>
        <p:txBody>
          <a:bodyPr spcFirstLastPara="1" wrap="square" lIns="0" tIns="0" rIns="91425" bIns="0" anchor="ctr" anchorCtr="0">
            <a:noAutofit/>
          </a:bodyPr>
          <a:lstStyle>
            <a:lvl1pPr lvl="0">
              <a:spcBef>
                <a:spcPts val="0"/>
              </a:spcBef>
              <a:spcAft>
                <a:spcPts val="0"/>
              </a:spcAft>
              <a:buClr>
                <a:schemeClr val="accent6"/>
              </a:buClr>
              <a:buSzPts val="1200"/>
              <a:buNone/>
              <a:defRPr sz="1200">
                <a:solidFill>
                  <a:schemeClr val="accent6"/>
                </a:solidFill>
              </a:defRPr>
            </a:lvl1pPr>
            <a:lvl2pPr lvl="1">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2pPr>
            <a:lvl3pPr lvl="2">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3pPr>
            <a:lvl4pPr lvl="3">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4pPr>
            <a:lvl5pPr lvl="4">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5pPr>
            <a:lvl6pPr lvl="5">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6pPr>
            <a:lvl7pPr lvl="6">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7pPr>
            <a:lvl8pPr lvl="7">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8pPr>
            <a:lvl9pPr lvl="8">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9pPr>
          </a:lstStyle>
          <a:p>
            <a:endParaRPr/>
          </a:p>
        </p:txBody>
      </p:sp>
      <p:sp>
        <p:nvSpPr>
          <p:cNvPr id="306" name="Google Shape;306;p34"/>
          <p:cNvSpPr txBox="1">
            <a:spLocks noGrp="1"/>
          </p:cNvSpPr>
          <p:nvPr>
            <p:ph type="body" idx="3"/>
          </p:nvPr>
        </p:nvSpPr>
        <p:spPr>
          <a:xfrm>
            <a:off x="423025" y="2733050"/>
            <a:ext cx="1600200" cy="1957200"/>
          </a:xfrm>
          <a:prstGeom prst="rect">
            <a:avLst/>
          </a:prstGeom>
        </p:spPr>
        <p:txBody>
          <a:bodyPr spcFirstLastPara="1" wrap="square" lIns="0" tIns="0" rIns="0" bIns="0" anchor="t" anchorCtr="0">
            <a:normAutofit/>
          </a:bodyPr>
          <a:lstStyle>
            <a:lvl1pPr marL="457200" lvl="0" indent="-285750">
              <a:lnSpc>
                <a:spcPct val="115000"/>
              </a:lnSpc>
              <a:spcBef>
                <a:spcPts val="0"/>
              </a:spcBef>
              <a:spcAft>
                <a:spcPts val="0"/>
              </a:spcAft>
              <a:buClr>
                <a:schemeClr val="accent6"/>
              </a:buClr>
              <a:buSzPts val="900"/>
              <a:buChar char="●"/>
              <a:defRPr sz="900">
                <a:solidFill>
                  <a:schemeClr val="accent6"/>
                </a:solidFill>
              </a:defRPr>
            </a:lvl1pPr>
            <a:lvl2pPr marL="914400" lvl="1" indent="-285750">
              <a:lnSpc>
                <a:spcPct val="115000"/>
              </a:lnSpc>
              <a:spcBef>
                <a:spcPts val="1000"/>
              </a:spcBef>
              <a:spcAft>
                <a:spcPts val="0"/>
              </a:spcAft>
              <a:buClr>
                <a:schemeClr val="accent6"/>
              </a:buClr>
              <a:buSzPts val="900"/>
              <a:buChar char="○"/>
              <a:defRPr sz="900">
                <a:solidFill>
                  <a:schemeClr val="accent6"/>
                </a:solidFill>
              </a:defRPr>
            </a:lvl2pPr>
            <a:lvl3pPr marL="1371600" lvl="2" indent="-285750">
              <a:lnSpc>
                <a:spcPct val="115000"/>
              </a:lnSpc>
              <a:spcBef>
                <a:spcPts val="1000"/>
              </a:spcBef>
              <a:spcAft>
                <a:spcPts val="0"/>
              </a:spcAft>
              <a:buClr>
                <a:schemeClr val="accent6"/>
              </a:buClr>
              <a:buSzPts val="900"/>
              <a:buChar char="■"/>
              <a:defRPr sz="900">
                <a:solidFill>
                  <a:schemeClr val="accent6"/>
                </a:solidFill>
              </a:defRPr>
            </a:lvl3pPr>
            <a:lvl4pPr marL="1828800" lvl="3" indent="-285750">
              <a:lnSpc>
                <a:spcPct val="115000"/>
              </a:lnSpc>
              <a:spcBef>
                <a:spcPts val="1000"/>
              </a:spcBef>
              <a:spcAft>
                <a:spcPts val="0"/>
              </a:spcAft>
              <a:buClr>
                <a:schemeClr val="accent6"/>
              </a:buClr>
              <a:buSzPts val="900"/>
              <a:buChar char="●"/>
              <a:defRPr sz="900">
                <a:solidFill>
                  <a:schemeClr val="accent6"/>
                </a:solidFill>
              </a:defRPr>
            </a:lvl4pPr>
            <a:lvl5pPr marL="2286000" lvl="4" indent="-285750">
              <a:lnSpc>
                <a:spcPct val="115000"/>
              </a:lnSpc>
              <a:spcBef>
                <a:spcPts val="1000"/>
              </a:spcBef>
              <a:spcAft>
                <a:spcPts val="0"/>
              </a:spcAft>
              <a:buClr>
                <a:schemeClr val="accent6"/>
              </a:buClr>
              <a:buSzPts val="900"/>
              <a:buChar char="○"/>
              <a:defRPr sz="900">
                <a:solidFill>
                  <a:schemeClr val="accent6"/>
                </a:solidFill>
              </a:defRPr>
            </a:lvl5pPr>
            <a:lvl6pPr marL="2743200" lvl="5" indent="-285750">
              <a:lnSpc>
                <a:spcPct val="115000"/>
              </a:lnSpc>
              <a:spcBef>
                <a:spcPts val="1000"/>
              </a:spcBef>
              <a:spcAft>
                <a:spcPts val="0"/>
              </a:spcAft>
              <a:buClr>
                <a:schemeClr val="accent6"/>
              </a:buClr>
              <a:buSzPts val="900"/>
              <a:buChar char="■"/>
              <a:defRPr sz="900">
                <a:solidFill>
                  <a:schemeClr val="accent6"/>
                </a:solidFill>
              </a:defRPr>
            </a:lvl6pPr>
            <a:lvl7pPr marL="3200400" lvl="6" indent="-285750">
              <a:lnSpc>
                <a:spcPct val="115000"/>
              </a:lnSpc>
              <a:spcBef>
                <a:spcPts val="1000"/>
              </a:spcBef>
              <a:spcAft>
                <a:spcPts val="0"/>
              </a:spcAft>
              <a:buClr>
                <a:schemeClr val="accent6"/>
              </a:buClr>
              <a:buSzPts val="900"/>
              <a:buChar char="●"/>
              <a:defRPr sz="900">
                <a:solidFill>
                  <a:schemeClr val="accent6"/>
                </a:solidFill>
              </a:defRPr>
            </a:lvl7pPr>
            <a:lvl8pPr marL="3657600" lvl="7" indent="-285750">
              <a:lnSpc>
                <a:spcPct val="115000"/>
              </a:lnSpc>
              <a:spcBef>
                <a:spcPts val="1000"/>
              </a:spcBef>
              <a:spcAft>
                <a:spcPts val="0"/>
              </a:spcAft>
              <a:buClr>
                <a:schemeClr val="accent6"/>
              </a:buClr>
              <a:buSzPts val="900"/>
              <a:buChar char="○"/>
              <a:defRPr sz="900">
                <a:solidFill>
                  <a:schemeClr val="accent6"/>
                </a:solidFill>
              </a:defRPr>
            </a:lvl8pPr>
            <a:lvl9pPr marL="4114800" lvl="8" indent="-285750">
              <a:lnSpc>
                <a:spcPct val="115000"/>
              </a:lnSpc>
              <a:spcBef>
                <a:spcPts val="1000"/>
              </a:spcBef>
              <a:spcAft>
                <a:spcPts val="1000"/>
              </a:spcAft>
              <a:buClr>
                <a:schemeClr val="accent6"/>
              </a:buClr>
              <a:buSzPts val="900"/>
              <a:buChar char="■"/>
              <a:defRPr sz="900">
                <a:solidFill>
                  <a:schemeClr val="accent6"/>
                </a:solidFill>
              </a:defRPr>
            </a:lvl9pPr>
          </a:lstStyle>
          <a:p>
            <a:endParaRPr/>
          </a:p>
        </p:txBody>
      </p:sp>
      <p:sp>
        <p:nvSpPr>
          <p:cNvPr id="307" name="Google Shape;307;p34"/>
          <p:cNvSpPr txBox="1">
            <a:spLocks noGrp="1"/>
          </p:cNvSpPr>
          <p:nvPr>
            <p:ph type="title" idx="4"/>
          </p:nvPr>
        </p:nvSpPr>
        <p:spPr>
          <a:xfrm>
            <a:off x="2568575" y="2331750"/>
            <a:ext cx="1722300" cy="252000"/>
          </a:xfrm>
          <a:prstGeom prst="rect">
            <a:avLst/>
          </a:prstGeom>
        </p:spPr>
        <p:txBody>
          <a:bodyPr spcFirstLastPara="1" wrap="square" lIns="0" tIns="0" rIns="91425" bIns="0" anchor="ctr" anchorCtr="0">
            <a:noAutofit/>
          </a:bodyPr>
          <a:lstStyle>
            <a:lvl1pPr lvl="0">
              <a:spcBef>
                <a:spcPts val="0"/>
              </a:spcBef>
              <a:spcAft>
                <a:spcPts val="0"/>
              </a:spcAft>
              <a:buClr>
                <a:schemeClr val="accent6"/>
              </a:buClr>
              <a:buSzPts val="1200"/>
              <a:buNone/>
              <a:defRPr sz="1200">
                <a:solidFill>
                  <a:schemeClr val="accent6"/>
                </a:solidFill>
              </a:defRPr>
            </a:lvl1pPr>
            <a:lvl2pPr lvl="1">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2pPr>
            <a:lvl3pPr lvl="2">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3pPr>
            <a:lvl4pPr lvl="3">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4pPr>
            <a:lvl5pPr lvl="4">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5pPr>
            <a:lvl6pPr lvl="5">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6pPr>
            <a:lvl7pPr lvl="6">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7pPr>
            <a:lvl8pPr lvl="7">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8pPr>
            <a:lvl9pPr lvl="8">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9pPr>
          </a:lstStyle>
          <a:p>
            <a:endParaRPr/>
          </a:p>
        </p:txBody>
      </p:sp>
      <p:sp>
        <p:nvSpPr>
          <p:cNvPr id="308" name="Google Shape;308;p34"/>
          <p:cNvSpPr txBox="1">
            <a:spLocks noGrp="1"/>
          </p:cNvSpPr>
          <p:nvPr>
            <p:ph type="body" idx="5"/>
          </p:nvPr>
        </p:nvSpPr>
        <p:spPr>
          <a:xfrm>
            <a:off x="2568575" y="2733050"/>
            <a:ext cx="1722300" cy="1957200"/>
          </a:xfrm>
          <a:prstGeom prst="rect">
            <a:avLst/>
          </a:prstGeom>
        </p:spPr>
        <p:txBody>
          <a:bodyPr spcFirstLastPara="1" wrap="square" lIns="0" tIns="0" rIns="0" bIns="0" anchor="t" anchorCtr="0">
            <a:normAutofit/>
          </a:bodyPr>
          <a:lstStyle>
            <a:lvl1pPr marL="457200" lvl="0" indent="-285750">
              <a:lnSpc>
                <a:spcPct val="115000"/>
              </a:lnSpc>
              <a:spcBef>
                <a:spcPts val="0"/>
              </a:spcBef>
              <a:spcAft>
                <a:spcPts val="0"/>
              </a:spcAft>
              <a:buClr>
                <a:schemeClr val="accent6"/>
              </a:buClr>
              <a:buSzPts val="900"/>
              <a:buChar char="●"/>
              <a:defRPr sz="900">
                <a:solidFill>
                  <a:schemeClr val="accent6"/>
                </a:solidFill>
              </a:defRPr>
            </a:lvl1pPr>
            <a:lvl2pPr marL="914400" lvl="1" indent="-285750">
              <a:lnSpc>
                <a:spcPct val="115000"/>
              </a:lnSpc>
              <a:spcBef>
                <a:spcPts val="1000"/>
              </a:spcBef>
              <a:spcAft>
                <a:spcPts val="0"/>
              </a:spcAft>
              <a:buClr>
                <a:schemeClr val="accent6"/>
              </a:buClr>
              <a:buSzPts val="900"/>
              <a:buChar char="○"/>
              <a:defRPr sz="900">
                <a:solidFill>
                  <a:schemeClr val="accent6"/>
                </a:solidFill>
              </a:defRPr>
            </a:lvl2pPr>
            <a:lvl3pPr marL="1371600" lvl="2" indent="-285750">
              <a:lnSpc>
                <a:spcPct val="115000"/>
              </a:lnSpc>
              <a:spcBef>
                <a:spcPts val="1000"/>
              </a:spcBef>
              <a:spcAft>
                <a:spcPts val="0"/>
              </a:spcAft>
              <a:buClr>
                <a:schemeClr val="accent6"/>
              </a:buClr>
              <a:buSzPts val="900"/>
              <a:buChar char="■"/>
              <a:defRPr sz="900">
                <a:solidFill>
                  <a:schemeClr val="accent6"/>
                </a:solidFill>
              </a:defRPr>
            </a:lvl3pPr>
            <a:lvl4pPr marL="1828800" lvl="3" indent="-285750">
              <a:lnSpc>
                <a:spcPct val="115000"/>
              </a:lnSpc>
              <a:spcBef>
                <a:spcPts val="1000"/>
              </a:spcBef>
              <a:spcAft>
                <a:spcPts val="0"/>
              </a:spcAft>
              <a:buClr>
                <a:schemeClr val="accent6"/>
              </a:buClr>
              <a:buSzPts val="900"/>
              <a:buChar char="●"/>
              <a:defRPr sz="900">
                <a:solidFill>
                  <a:schemeClr val="accent6"/>
                </a:solidFill>
              </a:defRPr>
            </a:lvl4pPr>
            <a:lvl5pPr marL="2286000" lvl="4" indent="-285750">
              <a:lnSpc>
                <a:spcPct val="115000"/>
              </a:lnSpc>
              <a:spcBef>
                <a:spcPts val="1000"/>
              </a:spcBef>
              <a:spcAft>
                <a:spcPts val="0"/>
              </a:spcAft>
              <a:buClr>
                <a:schemeClr val="accent6"/>
              </a:buClr>
              <a:buSzPts val="900"/>
              <a:buChar char="○"/>
              <a:defRPr sz="900">
                <a:solidFill>
                  <a:schemeClr val="accent6"/>
                </a:solidFill>
              </a:defRPr>
            </a:lvl5pPr>
            <a:lvl6pPr marL="2743200" lvl="5" indent="-285750">
              <a:lnSpc>
                <a:spcPct val="115000"/>
              </a:lnSpc>
              <a:spcBef>
                <a:spcPts val="1000"/>
              </a:spcBef>
              <a:spcAft>
                <a:spcPts val="0"/>
              </a:spcAft>
              <a:buClr>
                <a:schemeClr val="accent6"/>
              </a:buClr>
              <a:buSzPts val="900"/>
              <a:buChar char="■"/>
              <a:defRPr sz="900">
                <a:solidFill>
                  <a:schemeClr val="accent6"/>
                </a:solidFill>
              </a:defRPr>
            </a:lvl6pPr>
            <a:lvl7pPr marL="3200400" lvl="6" indent="-285750">
              <a:lnSpc>
                <a:spcPct val="115000"/>
              </a:lnSpc>
              <a:spcBef>
                <a:spcPts val="1000"/>
              </a:spcBef>
              <a:spcAft>
                <a:spcPts val="0"/>
              </a:spcAft>
              <a:buClr>
                <a:schemeClr val="accent6"/>
              </a:buClr>
              <a:buSzPts val="900"/>
              <a:buChar char="●"/>
              <a:defRPr sz="900">
                <a:solidFill>
                  <a:schemeClr val="accent6"/>
                </a:solidFill>
              </a:defRPr>
            </a:lvl7pPr>
            <a:lvl8pPr marL="3657600" lvl="7" indent="-285750">
              <a:lnSpc>
                <a:spcPct val="115000"/>
              </a:lnSpc>
              <a:spcBef>
                <a:spcPts val="1000"/>
              </a:spcBef>
              <a:spcAft>
                <a:spcPts val="0"/>
              </a:spcAft>
              <a:buClr>
                <a:schemeClr val="accent6"/>
              </a:buClr>
              <a:buSzPts val="900"/>
              <a:buChar char="○"/>
              <a:defRPr sz="900">
                <a:solidFill>
                  <a:schemeClr val="accent6"/>
                </a:solidFill>
              </a:defRPr>
            </a:lvl8pPr>
            <a:lvl9pPr marL="4114800" lvl="8" indent="-285750">
              <a:lnSpc>
                <a:spcPct val="115000"/>
              </a:lnSpc>
              <a:spcBef>
                <a:spcPts val="1000"/>
              </a:spcBef>
              <a:spcAft>
                <a:spcPts val="1000"/>
              </a:spcAft>
              <a:buClr>
                <a:schemeClr val="accent6"/>
              </a:buClr>
              <a:buSzPts val="900"/>
              <a:buChar char="■"/>
              <a:defRPr sz="900">
                <a:solidFill>
                  <a:schemeClr val="accent6"/>
                </a:solidFill>
              </a:defRPr>
            </a:lvl9pPr>
          </a:lstStyle>
          <a:p>
            <a:endParaRPr/>
          </a:p>
        </p:txBody>
      </p:sp>
      <p:sp>
        <p:nvSpPr>
          <p:cNvPr id="309" name="Google Shape;309;p34"/>
          <p:cNvSpPr txBox="1">
            <a:spLocks noGrp="1"/>
          </p:cNvSpPr>
          <p:nvPr>
            <p:ph type="title" idx="6"/>
          </p:nvPr>
        </p:nvSpPr>
        <p:spPr>
          <a:xfrm>
            <a:off x="4751950" y="2331750"/>
            <a:ext cx="1722300" cy="252000"/>
          </a:xfrm>
          <a:prstGeom prst="rect">
            <a:avLst/>
          </a:prstGeom>
        </p:spPr>
        <p:txBody>
          <a:bodyPr spcFirstLastPara="1" wrap="square" lIns="0" tIns="0" rIns="91425" bIns="0" anchor="ctr" anchorCtr="0">
            <a:noAutofit/>
          </a:bodyPr>
          <a:lstStyle>
            <a:lvl1pPr lvl="0">
              <a:spcBef>
                <a:spcPts val="0"/>
              </a:spcBef>
              <a:spcAft>
                <a:spcPts val="0"/>
              </a:spcAft>
              <a:buClr>
                <a:schemeClr val="accent6"/>
              </a:buClr>
              <a:buSzPts val="1200"/>
              <a:buNone/>
              <a:defRPr sz="1200">
                <a:solidFill>
                  <a:schemeClr val="accent6"/>
                </a:solidFill>
              </a:defRPr>
            </a:lvl1pPr>
            <a:lvl2pPr lvl="1">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2pPr>
            <a:lvl3pPr lvl="2">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3pPr>
            <a:lvl4pPr lvl="3">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4pPr>
            <a:lvl5pPr lvl="4">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5pPr>
            <a:lvl6pPr lvl="5">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6pPr>
            <a:lvl7pPr lvl="6">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7pPr>
            <a:lvl8pPr lvl="7">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8pPr>
            <a:lvl9pPr lvl="8">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9pPr>
          </a:lstStyle>
          <a:p>
            <a:endParaRPr/>
          </a:p>
        </p:txBody>
      </p:sp>
      <p:sp>
        <p:nvSpPr>
          <p:cNvPr id="310" name="Google Shape;310;p34"/>
          <p:cNvSpPr txBox="1">
            <a:spLocks noGrp="1"/>
          </p:cNvSpPr>
          <p:nvPr>
            <p:ph type="body" idx="7"/>
          </p:nvPr>
        </p:nvSpPr>
        <p:spPr>
          <a:xfrm>
            <a:off x="4751950" y="2733050"/>
            <a:ext cx="1722300" cy="1957200"/>
          </a:xfrm>
          <a:prstGeom prst="rect">
            <a:avLst/>
          </a:prstGeom>
        </p:spPr>
        <p:txBody>
          <a:bodyPr spcFirstLastPara="1" wrap="square" lIns="0" tIns="0" rIns="0" bIns="0" anchor="t" anchorCtr="0">
            <a:normAutofit/>
          </a:bodyPr>
          <a:lstStyle>
            <a:lvl1pPr marL="457200" lvl="0" indent="-285750">
              <a:lnSpc>
                <a:spcPct val="115000"/>
              </a:lnSpc>
              <a:spcBef>
                <a:spcPts val="0"/>
              </a:spcBef>
              <a:spcAft>
                <a:spcPts val="0"/>
              </a:spcAft>
              <a:buClr>
                <a:schemeClr val="accent6"/>
              </a:buClr>
              <a:buSzPts val="900"/>
              <a:buChar char="●"/>
              <a:defRPr sz="900">
                <a:solidFill>
                  <a:schemeClr val="accent6"/>
                </a:solidFill>
              </a:defRPr>
            </a:lvl1pPr>
            <a:lvl2pPr marL="914400" lvl="1" indent="-285750">
              <a:lnSpc>
                <a:spcPct val="115000"/>
              </a:lnSpc>
              <a:spcBef>
                <a:spcPts val="1000"/>
              </a:spcBef>
              <a:spcAft>
                <a:spcPts val="0"/>
              </a:spcAft>
              <a:buClr>
                <a:schemeClr val="accent6"/>
              </a:buClr>
              <a:buSzPts val="900"/>
              <a:buChar char="○"/>
              <a:defRPr sz="900">
                <a:solidFill>
                  <a:schemeClr val="accent6"/>
                </a:solidFill>
              </a:defRPr>
            </a:lvl2pPr>
            <a:lvl3pPr marL="1371600" lvl="2" indent="-285750">
              <a:lnSpc>
                <a:spcPct val="115000"/>
              </a:lnSpc>
              <a:spcBef>
                <a:spcPts val="1000"/>
              </a:spcBef>
              <a:spcAft>
                <a:spcPts val="0"/>
              </a:spcAft>
              <a:buClr>
                <a:schemeClr val="accent6"/>
              </a:buClr>
              <a:buSzPts val="900"/>
              <a:buChar char="■"/>
              <a:defRPr sz="900">
                <a:solidFill>
                  <a:schemeClr val="accent6"/>
                </a:solidFill>
              </a:defRPr>
            </a:lvl3pPr>
            <a:lvl4pPr marL="1828800" lvl="3" indent="-285750">
              <a:lnSpc>
                <a:spcPct val="115000"/>
              </a:lnSpc>
              <a:spcBef>
                <a:spcPts val="1000"/>
              </a:spcBef>
              <a:spcAft>
                <a:spcPts val="0"/>
              </a:spcAft>
              <a:buClr>
                <a:schemeClr val="accent6"/>
              </a:buClr>
              <a:buSzPts val="900"/>
              <a:buChar char="●"/>
              <a:defRPr sz="900">
                <a:solidFill>
                  <a:schemeClr val="accent6"/>
                </a:solidFill>
              </a:defRPr>
            </a:lvl4pPr>
            <a:lvl5pPr marL="2286000" lvl="4" indent="-285750">
              <a:lnSpc>
                <a:spcPct val="115000"/>
              </a:lnSpc>
              <a:spcBef>
                <a:spcPts val="1000"/>
              </a:spcBef>
              <a:spcAft>
                <a:spcPts val="0"/>
              </a:spcAft>
              <a:buClr>
                <a:schemeClr val="accent6"/>
              </a:buClr>
              <a:buSzPts val="900"/>
              <a:buChar char="○"/>
              <a:defRPr sz="900">
                <a:solidFill>
                  <a:schemeClr val="accent6"/>
                </a:solidFill>
              </a:defRPr>
            </a:lvl5pPr>
            <a:lvl6pPr marL="2743200" lvl="5" indent="-285750">
              <a:lnSpc>
                <a:spcPct val="115000"/>
              </a:lnSpc>
              <a:spcBef>
                <a:spcPts val="1000"/>
              </a:spcBef>
              <a:spcAft>
                <a:spcPts val="0"/>
              </a:spcAft>
              <a:buClr>
                <a:schemeClr val="accent6"/>
              </a:buClr>
              <a:buSzPts val="900"/>
              <a:buChar char="■"/>
              <a:defRPr sz="900">
                <a:solidFill>
                  <a:schemeClr val="accent6"/>
                </a:solidFill>
              </a:defRPr>
            </a:lvl6pPr>
            <a:lvl7pPr marL="3200400" lvl="6" indent="-285750">
              <a:lnSpc>
                <a:spcPct val="115000"/>
              </a:lnSpc>
              <a:spcBef>
                <a:spcPts val="1000"/>
              </a:spcBef>
              <a:spcAft>
                <a:spcPts val="0"/>
              </a:spcAft>
              <a:buClr>
                <a:schemeClr val="accent6"/>
              </a:buClr>
              <a:buSzPts val="900"/>
              <a:buChar char="●"/>
              <a:defRPr sz="900">
                <a:solidFill>
                  <a:schemeClr val="accent6"/>
                </a:solidFill>
              </a:defRPr>
            </a:lvl7pPr>
            <a:lvl8pPr marL="3657600" lvl="7" indent="-285750">
              <a:lnSpc>
                <a:spcPct val="115000"/>
              </a:lnSpc>
              <a:spcBef>
                <a:spcPts val="1000"/>
              </a:spcBef>
              <a:spcAft>
                <a:spcPts val="0"/>
              </a:spcAft>
              <a:buClr>
                <a:schemeClr val="accent6"/>
              </a:buClr>
              <a:buSzPts val="900"/>
              <a:buChar char="○"/>
              <a:defRPr sz="900">
                <a:solidFill>
                  <a:schemeClr val="accent6"/>
                </a:solidFill>
              </a:defRPr>
            </a:lvl8pPr>
            <a:lvl9pPr marL="4114800" lvl="8" indent="-285750">
              <a:lnSpc>
                <a:spcPct val="115000"/>
              </a:lnSpc>
              <a:spcBef>
                <a:spcPts val="1000"/>
              </a:spcBef>
              <a:spcAft>
                <a:spcPts val="1000"/>
              </a:spcAft>
              <a:buClr>
                <a:schemeClr val="accent6"/>
              </a:buClr>
              <a:buSzPts val="900"/>
              <a:buChar char="■"/>
              <a:defRPr sz="900">
                <a:solidFill>
                  <a:schemeClr val="accent6"/>
                </a:solidFill>
              </a:defRPr>
            </a:lvl9pPr>
          </a:lstStyle>
          <a:p>
            <a:endParaRPr/>
          </a:p>
        </p:txBody>
      </p:sp>
      <p:sp>
        <p:nvSpPr>
          <p:cNvPr id="311" name="Google Shape;311;p34"/>
          <p:cNvSpPr txBox="1">
            <a:spLocks noGrp="1"/>
          </p:cNvSpPr>
          <p:nvPr>
            <p:ph type="title" idx="8"/>
          </p:nvPr>
        </p:nvSpPr>
        <p:spPr>
          <a:xfrm>
            <a:off x="6909425" y="2331750"/>
            <a:ext cx="1722300" cy="252000"/>
          </a:xfrm>
          <a:prstGeom prst="rect">
            <a:avLst/>
          </a:prstGeom>
        </p:spPr>
        <p:txBody>
          <a:bodyPr spcFirstLastPara="1" wrap="square" lIns="0" tIns="0" rIns="91425" bIns="0" anchor="ctr" anchorCtr="0">
            <a:noAutofit/>
          </a:bodyPr>
          <a:lstStyle>
            <a:lvl1pPr lvl="0">
              <a:spcBef>
                <a:spcPts val="0"/>
              </a:spcBef>
              <a:spcAft>
                <a:spcPts val="0"/>
              </a:spcAft>
              <a:buClr>
                <a:schemeClr val="accent6"/>
              </a:buClr>
              <a:buSzPts val="1200"/>
              <a:buNone/>
              <a:defRPr sz="1200">
                <a:solidFill>
                  <a:schemeClr val="accent6"/>
                </a:solidFill>
              </a:defRPr>
            </a:lvl1pPr>
            <a:lvl2pPr lvl="1">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2pPr>
            <a:lvl3pPr lvl="2">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3pPr>
            <a:lvl4pPr lvl="3">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4pPr>
            <a:lvl5pPr lvl="4">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5pPr>
            <a:lvl6pPr lvl="5">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6pPr>
            <a:lvl7pPr lvl="6">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7pPr>
            <a:lvl8pPr lvl="7">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8pPr>
            <a:lvl9pPr lvl="8">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9pPr>
          </a:lstStyle>
          <a:p>
            <a:endParaRPr/>
          </a:p>
        </p:txBody>
      </p:sp>
      <p:sp>
        <p:nvSpPr>
          <p:cNvPr id="312" name="Google Shape;312;p34"/>
          <p:cNvSpPr txBox="1">
            <a:spLocks noGrp="1"/>
          </p:cNvSpPr>
          <p:nvPr>
            <p:ph type="body" idx="9"/>
          </p:nvPr>
        </p:nvSpPr>
        <p:spPr>
          <a:xfrm>
            <a:off x="6855900" y="2733050"/>
            <a:ext cx="1722300" cy="1957200"/>
          </a:xfrm>
          <a:prstGeom prst="rect">
            <a:avLst/>
          </a:prstGeom>
        </p:spPr>
        <p:txBody>
          <a:bodyPr spcFirstLastPara="1" wrap="square" lIns="0" tIns="0" rIns="0" bIns="0" anchor="t" anchorCtr="0">
            <a:normAutofit/>
          </a:bodyPr>
          <a:lstStyle>
            <a:lvl1pPr marL="457200" lvl="0" indent="-285750">
              <a:lnSpc>
                <a:spcPct val="115000"/>
              </a:lnSpc>
              <a:spcBef>
                <a:spcPts val="0"/>
              </a:spcBef>
              <a:spcAft>
                <a:spcPts val="0"/>
              </a:spcAft>
              <a:buClr>
                <a:schemeClr val="accent6"/>
              </a:buClr>
              <a:buSzPts val="900"/>
              <a:buChar char="●"/>
              <a:defRPr sz="900">
                <a:solidFill>
                  <a:schemeClr val="accent6"/>
                </a:solidFill>
              </a:defRPr>
            </a:lvl1pPr>
            <a:lvl2pPr marL="914400" lvl="1" indent="-285750">
              <a:lnSpc>
                <a:spcPct val="115000"/>
              </a:lnSpc>
              <a:spcBef>
                <a:spcPts val="1000"/>
              </a:spcBef>
              <a:spcAft>
                <a:spcPts val="0"/>
              </a:spcAft>
              <a:buClr>
                <a:schemeClr val="accent6"/>
              </a:buClr>
              <a:buSzPts val="900"/>
              <a:buChar char="○"/>
              <a:defRPr sz="900">
                <a:solidFill>
                  <a:schemeClr val="accent6"/>
                </a:solidFill>
              </a:defRPr>
            </a:lvl2pPr>
            <a:lvl3pPr marL="1371600" lvl="2" indent="-285750">
              <a:lnSpc>
                <a:spcPct val="115000"/>
              </a:lnSpc>
              <a:spcBef>
                <a:spcPts val="1000"/>
              </a:spcBef>
              <a:spcAft>
                <a:spcPts val="0"/>
              </a:spcAft>
              <a:buClr>
                <a:schemeClr val="accent6"/>
              </a:buClr>
              <a:buSzPts val="900"/>
              <a:buChar char="■"/>
              <a:defRPr sz="900">
                <a:solidFill>
                  <a:schemeClr val="accent6"/>
                </a:solidFill>
              </a:defRPr>
            </a:lvl3pPr>
            <a:lvl4pPr marL="1828800" lvl="3" indent="-285750">
              <a:lnSpc>
                <a:spcPct val="115000"/>
              </a:lnSpc>
              <a:spcBef>
                <a:spcPts val="1000"/>
              </a:spcBef>
              <a:spcAft>
                <a:spcPts val="0"/>
              </a:spcAft>
              <a:buClr>
                <a:schemeClr val="accent6"/>
              </a:buClr>
              <a:buSzPts val="900"/>
              <a:buChar char="●"/>
              <a:defRPr sz="900">
                <a:solidFill>
                  <a:schemeClr val="accent6"/>
                </a:solidFill>
              </a:defRPr>
            </a:lvl4pPr>
            <a:lvl5pPr marL="2286000" lvl="4" indent="-285750">
              <a:lnSpc>
                <a:spcPct val="115000"/>
              </a:lnSpc>
              <a:spcBef>
                <a:spcPts val="1000"/>
              </a:spcBef>
              <a:spcAft>
                <a:spcPts val="0"/>
              </a:spcAft>
              <a:buClr>
                <a:schemeClr val="accent6"/>
              </a:buClr>
              <a:buSzPts val="900"/>
              <a:buChar char="○"/>
              <a:defRPr sz="900">
                <a:solidFill>
                  <a:schemeClr val="accent6"/>
                </a:solidFill>
              </a:defRPr>
            </a:lvl5pPr>
            <a:lvl6pPr marL="2743200" lvl="5" indent="-285750">
              <a:lnSpc>
                <a:spcPct val="115000"/>
              </a:lnSpc>
              <a:spcBef>
                <a:spcPts val="1000"/>
              </a:spcBef>
              <a:spcAft>
                <a:spcPts val="0"/>
              </a:spcAft>
              <a:buClr>
                <a:schemeClr val="accent6"/>
              </a:buClr>
              <a:buSzPts val="900"/>
              <a:buChar char="■"/>
              <a:defRPr sz="900">
                <a:solidFill>
                  <a:schemeClr val="accent6"/>
                </a:solidFill>
              </a:defRPr>
            </a:lvl6pPr>
            <a:lvl7pPr marL="3200400" lvl="6" indent="-285750">
              <a:lnSpc>
                <a:spcPct val="115000"/>
              </a:lnSpc>
              <a:spcBef>
                <a:spcPts val="1000"/>
              </a:spcBef>
              <a:spcAft>
                <a:spcPts val="0"/>
              </a:spcAft>
              <a:buClr>
                <a:schemeClr val="accent6"/>
              </a:buClr>
              <a:buSzPts val="900"/>
              <a:buChar char="●"/>
              <a:defRPr sz="900">
                <a:solidFill>
                  <a:schemeClr val="accent6"/>
                </a:solidFill>
              </a:defRPr>
            </a:lvl7pPr>
            <a:lvl8pPr marL="3657600" lvl="7" indent="-285750">
              <a:lnSpc>
                <a:spcPct val="115000"/>
              </a:lnSpc>
              <a:spcBef>
                <a:spcPts val="1000"/>
              </a:spcBef>
              <a:spcAft>
                <a:spcPts val="0"/>
              </a:spcAft>
              <a:buClr>
                <a:schemeClr val="accent6"/>
              </a:buClr>
              <a:buSzPts val="900"/>
              <a:buChar char="○"/>
              <a:defRPr sz="900">
                <a:solidFill>
                  <a:schemeClr val="accent6"/>
                </a:solidFill>
              </a:defRPr>
            </a:lvl8pPr>
            <a:lvl9pPr marL="4114800" lvl="8" indent="-285750">
              <a:lnSpc>
                <a:spcPct val="115000"/>
              </a:lnSpc>
              <a:spcBef>
                <a:spcPts val="1000"/>
              </a:spcBef>
              <a:spcAft>
                <a:spcPts val="1000"/>
              </a:spcAft>
              <a:buClr>
                <a:schemeClr val="accent6"/>
              </a:buClr>
              <a:buSzPts val="900"/>
              <a:buChar char="■"/>
              <a:defRPr sz="900">
                <a:solidFill>
                  <a:schemeClr val="accent6"/>
                </a:solidFil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Go-to-market ideas - ALT 2">
  <p:cSld name="CUSTOM_5_1_1_1_3">
    <p:bg>
      <p:bgPr>
        <a:solidFill>
          <a:schemeClr val="lt1"/>
        </a:solidFill>
        <a:effectLst/>
      </p:bgPr>
    </p:bg>
    <p:spTree>
      <p:nvGrpSpPr>
        <p:cNvPr id="1" name="Shape 313"/>
        <p:cNvGrpSpPr/>
        <p:nvPr/>
      </p:nvGrpSpPr>
      <p:grpSpPr>
        <a:xfrm>
          <a:off x="0" y="0"/>
          <a:ext cx="0" cy="0"/>
          <a:chOff x="0" y="0"/>
          <a:chExt cx="0" cy="0"/>
        </a:xfrm>
      </p:grpSpPr>
      <p:sp>
        <p:nvSpPr>
          <p:cNvPr id="314" name="Google Shape;314;p35"/>
          <p:cNvSpPr txBox="1">
            <a:spLocks noGrp="1"/>
          </p:cNvSpPr>
          <p:nvPr>
            <p:ph type="title"/>
          </p:nvPr>
        </p:nvSpPr>
        <p:spPr>
          <a:xfrm>
            <a:off x="439550" y="765750"/>
            <a:ext cx="5045700" cy="1039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6"/>
              </a:buClr>
              <a:buSzPts val="3000"/>
              <a:buNone/>
              <a:defRPr sz="2400">
                <a:solidFill>
                  <a:schemeClr val="accent6"/>
                </a:solidFill>
              </a:defRPr>
            </a:lvl1pPr>
            <a:lvl2pPr lvl="1">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a:endParaRPr/>
          </a:p>
        </p:txBody>
      </p:sp>
      <p:sp>
        <p:nvSpPr>
          <p:cNvPr id="315" name="Google Shape;315;p35"/>
          <p:cNvSpPr txBox="1">
            <a:spLocks noGrp="1"/>
          </p:cNvSpPr>
          <p:nvPr>
            <p:ph type="subTitle" idx="1"/>
          </p:nvPr>
        </p:nvSpPr>
        <p:spPr>
          <a:xfrm>
            <a:off x="446900" y="397650"/>
            <a:ext cx="5344500" cy="574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700"/>
              <a:buFont typeface="Lato"/>
              <a:buNone/>
              <a:defRPr sz="1600">
                <a:solidFill>
                  <a:schemeClr val="accent6"/>
                </a:solidFill>
              </a:defRPr>
            </a:lvl1pPr>
            <a:lvl2pPr lvl="1">
              <a:spcBef>
                <a:spcPts val="1000"/>
              </a:spcBef>
              <a:spcAft>
                <a:spcPts val="0"/>
              </a:spcAft>
              <a:buClr>
                <a:schemeClr val="accent6"/>
              </a:buClr>
              <a:buSzPts val="1700"/>
              <a:buFont typeface="Lato"/>
              <a:buNone/>
              <a:defRPr sz="1600">
                <a:solidFill>
                  <a:schemeClr val="accent6"/>
                </a:solidFill>
              </a:defRPr>
            </a:lvl2pPr>
            <a:lvl3pPr lvl="2">
              <a:spcBef>
                <a:spcPts val="1000"/>
              </a:spcBef>
              <a:spcAft>
                <a:spcPts val="0"/>
              </a:spcAft>
              <a:buClr>
                <a:schemeClr val="accent6"/>
              </a:buClr>
              <a:buSzPts val="1700"/>
              <a:buFont typeface="Lato"/>
              <a:buNone/>
              <a:defRPr sz="1600">
                <a:solidFill>
                  <a:schemeClr val="accent6"/>
                </a:solidFill>
              </a:defRPr>
            </a:lvl3pPr>
            <a:lvl4pPr lvl="3">
              <a:spcBef>
                <a:spcPts val="1000"/>
              </a:spcBef>
              <a:spcAft>
                <a:spcPts val="0"/>
              </a:spcAft>
              <a:buClr>
                <a:schemeClr val="accent6"/>
              </a:buClr>
              <a:buSzPts val="1700"/>
              <a:buFont typeface="Lato"/>
              <a:buNone/>
              <a:defRPr sz="1600">
                <a:solidFill>
                  <a:schemeClr val="accent6"/>
                </a:solidFill>
              </a:defRPr>
            </a:lvl4pPr>
            <a:lvl5pPr lvl="4">
              <a:spcBef>
                <a:spcPts val="1000"/>
              </a:spcBef>
              <a:spcAft>
                <a:spcPts val="0"/>
              </a:spcAft>
              <a:buClr>
                <a:schemeClr val="accent6"/>
              </a:buClr>
              <a:buSzPts val="1700"/>
              <a:buFont typeface="Lato"/>
              <a:buNone/>
              <a:defRPr sz="1600">
                <a:solidFill>
                  <a:schemeClr val="accent6"/>
                </a:solidFill>
              </a:defRPr>
            </a:lvl5pPr>
            <a:lvl6pPr lvl="5">
              <a:spcBef>
                <a:spcPts val="1000"/>
              </a:spcBef>
              <a:spcAft>
                <a:spcPts val="0"/>
              </a:spcAft>
              <a:buClr>
                <a:schemeClr val="accent6"/>
              </a:buClr>
              <a:buSzPts val="1700"/>
              <a:buFont typeface="Lato"/>
              <a:buNone/>
              <a:defRPr sz="1600">
                <a:solidFill>
                  <a:schemeClr val="accent6"/>
                </a:solidFill>
              </a:defRPr>
            </a:lvl6pPr>
            <a:lvl7pPr lvl="6">
              <a:spcBef>
                <a:spcPts val="1000"/>
              </a:spcBef>
              <a:spcAft>
                <a:spcPts val="0"/>
              </a:spcAft>
              <a:buClr>
                <a:schemeClr val="accent6"/>
              </a:buClr>
              <a:buSzPts val="1700"/>
              <a:buFont typeface="Lato"/>
              <a:buNone/>
              <a:defRPr sz="1600">
                <a:solidFill>
                  <a:schemeClr val="accent6"/>
                </a:solidFill>
              </a:defRPr>
            </a:lvl7pPr>
            <a:lvl8pPr lvl="7">
              <a:spcBef>
                <a:spcPts val="1000"/>
              </a:spcBef>
              <a:spcAft>
                <a:spcPts val="0"/>
              </a:spcAft>
              <a:buClr>
                <a:schemeClr val="accent6"/>
              </a:buClr>
              <a:buSzPts val="1700"/>
              <a:buFont typeface="Lato"/>
              <a:buNone/>
              <a:defRPr sz="1600">
                <a:solidFill>
                  <a:schemeClr val="accent6"/>
                </a:solidFill>
              </a:defRPr>
            </a:lvl8pPr>
            <a:lvl9pPr lvl="8">
              <a:spcBef>
                <a:spcPts val="1000"/>
              </a:spcBef>
              <a:spcAft>
                <a:spcPts val="1000"/>
              </a:spcAft>
              <a:buClr>
                <a:schemeClr val="accent6"/>
              </a:buClr>
              <a:buSzPts val="1700"/>
              <a:buFont typeface="Lato"/>
              <a:buNone/>
              <a:defRPr sz="1600">
                <a:solidFill>
                  <a:schemeClr val="accent6"/>
                </a:solidFill>
              </a:defRPr>
            </a:lvl9pPr>
          </a:lstStyle>
          <a:p>
            <a:endParaRPr/>
          </a:p>
        </p:txBody>
      </p:sp>
      <p:sp>
        <p:nvSpPr>
          <p:cNvPr id="316" name="Google Shape;316;p35"/>
          <p:cNvSpPr txBox="1">
            <a:spLocks noGrp="1"/>
          </p:cNvSpPr>
          <p:nvPr>
            <p:ph type="subTitle" idx="2"/>
          </p:nvPr>
        </p:nvSpPr>
        <p:spPr>
          <a:xfrm>
            <a:off x="705575" y="2387975"/>
            <a:ext cx="1236900" cy="391500"/>
          </a:xfrm>
          <a:prstGeom prst="rect">
            <a:avLst/>
          </a:prstGeom>
        </p:spPr>
        <p:txBody>
          <a:bodyPr spcFirstLastPara="1" wrap="square" lIns="0" tIns="0" rIns="91425" bIns="0" anchor="ctr" anchorCtr="0">
            <a:noAutofit/>
          </a:bodyPr>
          <a:lstStyle>
            <a:lvl1pPr lvl="0">
              <a:lnSpc>
                <a:spcPct val="100000"/>
              </a:lnSpc>
              <a:spcBef>
                <a:spcPts val="0"/>
              </a:spcBef>
              <a:spcAft>
                <a:spcPts val="0"/>
              </a:spcAft>
              <a:buClr>
                <a:schemeClr val="accent6"/>
              </a:buClr>
              <a:buSzPts val="900"/>
              <a:buNone/>
              <a:defRPr sz="900">
                <a:solidFill>
                  <a:schemeClr val="accent6"/>
                </a:solidFill>
              </a:defRPr>
            </a:lvl1pPr>
            <a:lvl2pPr lvl="1">
              <a:lnSpc>
                <a:spcPct val="100000"/>
              </a:lnSpc>
              <a:spcBef>
                <a:spcPts val="1000"/>
              </a:spcBef>
              <a:spcAft>
                <a:spcPts val="0"/>
              </a:spcAft>
              <a:buClr>
                <a:schemeClr val="accent6"/>
              </a:buClr>
              <a:buSzPts val="900"/>
              <a:buNone/>
              <a:defRPr sz="900">
                <a:solidFill>
                  <a:schemeClr val="accent6"/>
                </a:solidFill>
              </a:defRPr>
            </a:lvl2pPr>
            <a:lvl3pPr lvl="2">
              <a:lnSpc>
                <a:spcPct val="100000"/>
              </a:lnSpc>
              <a:spcBef>
                <a:spcPts val="1000"/>
              </a:spcBef>
              <a:spcAft>
                <a:spcPts val="0"/>
              </a:spcAft>
              <a:buClr>
                <a:schemeClr val="accent6"/>
              </a:buClr>
              <a:buSzPts val="900"/>
              <a:buNone/>
              <a:defRPr sz="900">
                <a:solidFill>
                  <a:schemeClr val="accent6"/>
                </a:solidFill>
              </a:defRPr>
            </a:lvl3pPr>
            <a:lvl4pPr lvl="3">
              <a:lnSpc>
                <a:spcPct val="100000"/>
              </a:lnSpc>
              <a:spcBef>
                <a:spcPts val="1000"/>
              </a:spcBef>
              <a:spcAft>
                <a:spcPts val="0"/>
              </a:spcAft>
              <a:buClr>
                <a:schemeClr val="accent6"/>
              </a:buClr>
              <a:buSzPts val="900"/>
              <a:buNone/>
              <a:defRPr sz="900">
                <a:solidFill>
                  <a:schemeClr val="accent6"/>
                </a:solidFill>
              </a:defRPr>
            </a:lvl4pPr>
            <a:lvl5pPr lvl="4">
              <a:lnSpc>
                <a:spcPct val="100000"/>
              </a:lnSpc>
              <a:spcBef>
                <a:spcPts val="1000"/>
              </a:spcBef>
              <a:spcAft>
                <a:spcPts val="0"/>
              </a:spcAft>
              <a:buClr>
                <a:schemeClr val="accent6"/>
              </a:buClr>
              <a:buSzPts val="900"/>
              <a:buNone/>
              <a:defRPr sz="900">
                <a:solidFill>
                  <a:schemeClr val="accent6"/>
                </a:solidFill>
              </a:defRPr>
            </a:lvl5pPr>
            <a:lvl6pPr lvl="5">
              <a:lnSpc>
                <a:spcPct val="100000"/>
              </a:lnSpc>
              <a:spcBef>
                <a:spcPts val="1000"/>
              </a:spcBef>
              <a:spcAft>
                <a:spcPts val="0"/>
              </a:spcAft>
              <a:buClr>
                <a:schemeClr val="accent6"/>
              </a:buClr>
              <a:buSzPts val="900"/>
              <a:buNone/>
              <a:defRPr sz="900">
                <a:solidFill>
                  <a:schemeClr val="accent6"/>
                </a:solidFill>
              </a:defRPr>
            </a:lvl6pPr>
            <a:lvl7pPr lvl="6">
              <a:lnSpc>
                <a:spcPct val="100000"/>
              </a:lnSpc>
              <a:spcBef>
                <a:spcPts val="1000"/>
              </a:spcBef>
              <a:spcAft>
                <a:spcPts val="0"/>
              </a:spcAft>
              <a:buClr>
                <a:schemeClr val="accent6"/>
              </a:buClr>
              <a:buSzPts val="900"/>
              <a:buNone/>
              <a:defRPr sz="900">
                <a:solidFill>
                  <a:schemeClr val="accent6"/>
                </a:solidFill>
              </a:defRPr>
            </a:lvl7pPr>
            <a:lvl8pPr lvl="7">
              <a:lnSpc>
                <a:spcPct val="100000"/>
              </a:lnSpc>
              <a:spcBef>
                <a:spcPts val="1000"/>
              </a:spcBef>
              <a:spcAft>
                <a:spcPts val="0"/>
              </a:spcAft>
              <a:buClr>
                <a:schemeClr val="accent6"/>
              </a:buClr>
              <a:buSzPts val="900"/>
              <a:buNone/>
              <a:defRPr sz="900">
                <a:solidFill>
                  <a:schemeClr val="accent6"/>
                </a:solidFill>
              </a:defRPr>
            </a:lvl8pPr>
            <a:lvl9pPr lvl="8">
              <a:lnSpc>
                <a:spcPct val="100000"/>
              </a:lnSpc>
              <a:spcBef>
                <a:spcPts val="1000"/>
              </a:spcBef>
              <a:spcAft>
                <a:spcPts val="1000"/>
              </a:spcAft>
              <a:buClr>
                <a:schemeClr val="accent6"/>
              </a:buClr>
              <a:buSzPts val="900"/>
              <a:buNone/>
              <a:defRPr sz="900">
                <a:solidFill>
                  <a:schemeClr val="accent6"/>
                </a:solidFill>
              </a:defRPr>
            </a:lvl9pPr>
          </a:lstStyle>
          <a:p>
            <a:endParaRPr/>
          </a:p>
        </p:txBody>
      </p:sp>
      <p:sp>
        <p:nvSpPr>
          <p:cNvPr id="317" name="Google Shape;317;p35"/>
          <p:cNvSpPr txBox="1">
            <a:spLocks noGrp="1"/>
          </p:cNvSpPr>
          <p:nvPr>
            <p:ph type="subTitle" idx="3"/>
          </p:nvPr>
        </p:nvSpPr>
        <p:spPr>
          <a:xfrm>
            <a:off x="705575" y="2948575"/>
            <a:ext cx="1236900" cy="391500"/>
          </a:xfrm>
          <a:prstGeom prst="rect">
            <a:avLst/>
          </a:prstGeom>
        </p:spPr>
        <p:txBody>
          <a:bodyPr spcFirstLastPara="1" wrap="square" lIns="0" tIns="0" rIns="91425" bIns="0" anchor="ctr" anchorCtr="0">
            <a:noAutofit/>
          </a:bodyPr>
          <a:lstStyle>
            <a:lvl1pPr lvl="0">
              <a:lnSpc>
                <a:spcPct val="100000"/>
              </a:lnSpc>
              <a:spcBef>
                <a:spcPts val="0"/>
              </a:spcBef>
              <a:spcAft>
                <a:spcPts val="0"/>
              </a:spcAft>
              <a:buClr>
                <a:schemeClr val="accent6"/>
              </a:buClr>
              <a:buSzPts val="900"/>
              <a:buNone/>
              <a:defRPr sz="900">
                <a:solidFill>
                  <a:schemeClr val="accent6"/>
                </a:solidFill>
              </a:defRPr>
            </a:lvl1pPr>
            <a:lvl2pPr lvl="1">
              <a:lnSpc>
                <a:spcPct val="100000"/>
              </a:lnSpc>
              <a:spcBef>
                <a:spcPts val="1000"/>
              </a:spcBef>
              <a:spcAft>
                <a:spcPts val="0"/>
              </a:spcAft>
              <a:buClr>
                <a:schemeClr val="accent6"/>
              </a:buClr>
              <a:buSzPts val="900"/>
              <a:buNone/>
              <a:defRPr sz="900">
                <a:solidFill>
                  <a:schemeClr val="accent6"/>
                </a:solidFill>
              </a:defRPr>
            </a:lvl2pPr>
            <a:lvl3pPr lvl="2">
              <a:lnSpc>
                <a:spcPct val="100000"/>
              </a:lnSpc>
              <a:spcBef>
                <a:spcPts val="1000"/>
              </a:spcBef>
              <a:spcAft>
                <a:spcPts val="0"/>
              </a:spcAft>
              <a:buClr>
                <a:schemeClr val="accent6"/>
              </a:buClr>
              <a:buSzPts val="900"/>
              <a:buNone/>
              <a:defRPr sz="900">
                <a:solidFill>
                  <a:schemeClr val="accent6"/>
                </a:solidFill>
              </a:defRPr>
            </a:lvl3pPr>
            <a:lvl4pPr lvl="3">
              <a:lnSpc>
                <a:spcPct val="100000"/>
              </a:lnSpc>
              <a:spcBef>
                <a:spcPts val="1000"/>
              </a:spcBef>
              <a:spcAft>
                <a:spcPts val="0"/>
              </a:spcAft>
              <a:buClr>
                <a:schemeClr val="accent6"/>
              </a:buClr>
              <a:buSzPts val="900"/>
              <a:buNone/>
              <a:defRPr sz="900">
                <a:solidFill>
                  <a:schemeClr val="accent6"/>
                </a:solidFill>
              </a:defRPr>
            </a:lvl4pPr>
            <a:lvl5pPr lvl="4">
              <a:lnSpc>
                <a:spcPct val="100000"/>
              </a:lnSpc>
              <a:spcBef>
                <a:spcPts val="1000"/>
              </a:spcBef>
              <a:spcAft>
                <a:spcPts val="0"/>
              </a:spcAft>
              <a:buClr>
                <a:schemeClr val="accent6"/>
              </a:buClr>
              <a:buSzPts val="900"/>
              <a:buNone/>
              <a:defRPr sz="900">
                <a:solidFill>
                  <a:schemeClr val="accent6"/>
                </a:solidFill>
              </a:defRPr>
            </a:lvl5pPr>
            <a:lvl6pPr lvl="5">
              <a:lnSpc>
                <a:spcPct val="100000"/>
              </a:lnSpc>
              <a:spcBef>
                <a:spcPts val="1000"/>
              </a:spcBef>
              <a:spcAft>
                <a:spcPts val="0"/>
              </a:spcAft>
              <a:buClr>
                <a:schemeClr val="accent6"/>
              </a:buClr>
              <a:buSzPts val="900"/>
              <a:buNone/>
              <a:defRPr sz="900">
                <a:solidFill>
                  <a:schemeClr val="accent6"/>
                </a:solidFill>
              </a:defRPr>
            </a:lvl6pPr>
            <a:lvl7pPr lvl="6">
              <a:lnSpc>
                <a:spcPct val="100000"/>
              </a:lnSpc>
              <a:spcBef>
                <a:spcPts val="1000"/>
              </a:spcBef>
              <a:spcAft>
                <a:spcPts val="0"/>
              </a:spcAft>
              <a:buClr>
                <a:schemeClr val="accent6"/>
              </a:buClr>
              <a:buSzPts val="900"/>
              <a:buNone/>
              <a:defRPr sz="900">
                <a:solidFill>
                  <a:schemeClr val="accent6"/>
                </a:solidFill>
              </a:defRPr>
            </a:lvl7pPr>
            <a:lvl8pPr lvl="7">
              <a:lnSpc>
                <a:spcPct val="100000"/>
              </a:lnSpc>
              <a:spcBef>
                <a:spcPts val="1000"/>
              </a:spcBef>
              <a:spcAft>
                <a:spcPts val="0"/>
              </a:spcAft>
              <a:buClr>
                <a:schemeClr val="accent6"/>
              </a:buClr>
              <a:buSzPts val="900"/>
              <a:buNone/>
              <a:defRPr sz="900">
                <a:solidFill>
                  <a:schemeClr val="accent6"/>
                </a:solidFill>
              </a:defRPr>
            </a:lvl8pPr>
            <a:lvl9pPr lvl="8">
              <a:lnSpc>
                <a:spcPct val="100000"/>
              </a:lnSpc>
              <a:spcBef>
                <a:spcPts val="1000"/>
              </a:spcBef>
              <a:spcAft>
                <a:spcPts val="1000"/>
              </a:spcAft>
              <a:buClr>
                <a:schemeClr val="accent6"/>
              </a:buClr>
              <a:buSzPts val="900"/>
              <a:buNone/>
              <a:defRPr sz="900">
                <a:solidFill>
                  <a:schemeClr val="accent6"/>
                </a:solidFill>
              </a:defRPr>
            </a:lvl9pPr>
          </a:lstStyle>
          <a:p>
            <a:endParaRPr/>
          </a:p>
        </p:txBody>
      </p:sp>
      <p:sp>
        <p:nvSpPr>
          <p:cNvPr id="318" name="Google Shape;318;p35"/>
          <p:cNvSpPr txBox="1">
            <a:spLocks noGrp="1"/>
          </p:cNvSpPr>
          <p:nvPr>
            <p:ph type="subTitle" idx="4"/>
          </p:nvPr>
        </p:nvSpPr>
        <p:spPr>
          <a:xfrm>
            <a:off x="705575" y="3518838"/>
            <a:ext cx="1236900" cy="391500"/>
          </a:xfrm>
          <a:prstGeom prst="rect">
            <a:avLst/>
          </a:prstGeom>
        </p:spPr>
        <p:txBody>
          <a:bodyPr spcFirstLastPara="1" wrap="square" lIns="0" tIns="0" rIns="91425" bIns="0" anchor="ctr" anchorCtr="0">
            <a:noAutofit/>
          </a:bodyPr>
          <a:lstStyle>
            <a:lvl1pPr lvl="0">
              <a:lnSpc>
                <a:spcPct val="100000"/>
              </a:lnSpc>
              <a:spcBef>
                <a:spcPts val="0"/>
              </a:spcBef>
              <a:spcAft>
                <a:spcPts val="0"/>
              </a:spcAft>
              <a:buClr>
                <a:schemeClr val="accent6"/>
              </a:buClr>
              <a:buSzPts val="900"/>
              <a:buNone/>
              <a:defRPr sz="900">
                <a:solidFill>
                  <a:schemeClr val="accent6"/>
                </a:solidFill>
              </a:defRPr>
            </a:lvl1pPr>
            <a:lvl2pPr lvl="1">
              <a:lnSpc>
                <a:spcPct val="100000"/>
              </a:lnSpc>
              <a:spcBef>
                <a:spcPts val="1000"/>
              </a:spcBef>
              <a:spcAft>
                <a:spcPts val="0"/>
              </a:spcAft>
              <a:buClr>
                <a:schemeClr val="accent6"/>
              </a:buClr>
              <a:buSzPts val="900"/>
              <a:buNone/>
              <a:defRPr sz="900">
                <a:solidFill>
                  <a:schemeClr val="accent6"/>
                </a:solidFill>
              </a:defRPr>
            </a:lvl2pPr>
            <a:lvl3pPr lvl="2">
              <a:lnSpc>
                <a:spcPct val="100000"/>
              </a:lnSpc>
              <a:spcBef>
                <a:spcPts val="1000"/>
              </a:spcBef>
              <a:spcAft>
                <a:spcPts val="0"/>
              </a:spcAft>
              <a:buClr>
                <a:schemeClr val="accent6"/>
              </a:buClr>
              <a:buSzPts val="900"/>
              <a:buNone/>
              <a:defRPr sz="900">
                <a:solidFill>
                  <a:schemeClr val="accent6"/>
                </a:solidFill>
              </a:defRPr>
            </a:lvl3pPr>
            <a:lvl4pPr lvl="3">
              <a:lnSpc>
                <a:spcPct val="100000"/>
              </a:lnSpc>
              <a:spcBef>
                <a:spcPts val="1000"/>
              </a:spcBef>
              <a:spcAft>
                <a:spcPts val="0"/>
              </a:spcAft>
              <a:buClr>
                <a:schemeClr val="accent6"/>
              </a:buClr>
              <a:buSzPts val="900"/>
              <a:buNone/>
              <a:defRPr sz="900">
                <a:solidFill>
                  <a:schemeClr val="accent6"/>
                </a:solidFill>
              </a:defRPr>
            </a:lvl4pPr>
            <a:lvl5pPr lvl="4">
              <a:lnSpc>
                <a:spcPct val="100000"/>
              </a:lnSpc>
              <a:spcBef>
                <a:spcPts val="1000"/>
              </a:spcBef>
              <a:spcAft>
                <a:spcPts val="0"/>
              </a:spcAft>
              <a:buClr>
                <a:schemeClr val="accent6"/>
              </a:buClr>
              <a:buSzPts val="900"/>
              <a:buNone/>
              <a:defRPr sz="900">
                <a:solidFill>
                  <a:schemeClr val="accent6"/>
                </a:solidFill>
              </a:defRPr>
            </a:lvl5pPr>
            <a:lvl6pPr lvl="5">
              <a:lnSpc>
                <a:spcPct val="100000"/>
              </a:lnSpc>
              <a:spcBef>
                <a:spcPts val="1000"/>
              </a:spcBef>
              <a:spcAft>
                <a:spcPts val="0"/>
              </a:spcAft>
              <a:buClr>
                <a:schemeClr val="accent6"/>
              </a:buClr>
              <a:buSzPts val="900"/>
              <a:buNone/>
              <a:defRPr sz="900">
                <a:solidFill>
                  <a:schemeClr val="accent6"/>
                </a:solidFill>
              </a:defRPr>
            </a:lvl6pPr>
            <a:lvl7pPr lvl="6">
              <a:lnSpc>
                <a:spcPct val="100000"/>
              </a:lnSpc>
              <a:spcBef>
                <a:spcPts val="1000"/>
              </a:spcBef>
              <a:spcAft>
                <a:spcPts val="0"/>
              </a:spcAft>
              <a:buClr>
                <a:schemeClr val="accent6"/>
              </a:buClr>
              <a:buSzPts val="900"/>
              <a:buNone/>
              <a:defRPr sz="900">
                <a:solidFill>
                  <a:schemeClr val="accent6"/>
                </a:solidFill>
              </a:defRPr>
            </a:lvl7pPr>
            <a:lvl8pPr lvl="7">
              <a:lnSpc>
                <a:spcPct val="100000"/>
              </a:lnSpc>
              <a:spcBef>
                <a:spcPts val="1000"/>
              </a:spcBef>
              <a:spcAft>
                <a:spcPts val="0"/>
              </a:spcAft>
              <a:buClr>
                <a:schemeClr val="accent6"/>
              </a:buClr>
              <a:buSzPts val="900"/>
              <a:buNone/>
              <a:defRPr sz="900">
                <a:solidFill>
                  <a:schemeClr val="accent6"/>
                </a:solidFill>
              </a:defRPr>
            </a:lvl8pPr>
            <a:lvl9pPr lvl="8">
              <a:lnSpc>
                <a:spcPct val="100000"/>
              </a:lnSpc>
              <a:spcBef>
                <a:spcPts val="1000"/>
              </a:spcBef>
              <a:spcAft>
                <a:spcPts val="1000"/>
              </a:spcAft>
              <a:buClr>
                <a:schemeClr val="accent6"/>
              </a:buClr>
              <a:buSzPts val="900"/>
              <a:buNone/>
              <a:defRPr sz="900">
                <a:solidFill>
                  <a:schemeClr val="accent6"/>
                </a:solidFill>
              </a:defRPr>
            </a:lvl9pPr>
          </a:lstStyle>
          <a:p>
            <a:endParaRPr/>
          </a:p>
        </p:txBody>
      </p:sp>
      <p:sp>
        <p:nvSpPr>
          <p:cNvPr id="319" name="Google Shape;319;p35"/>
          <p:cNvSpPr txBox="1">
            <a:spLocks noGrp="1"/>
          </p:cNvSpPr>
          <p:nvPr>
            <p:ph type="subTitle" idx="5"/>
          </p:nvPr>
        </p:nvSpPr>
        <p:spPr>
          <a:xfrm>
            <a:off x="705575" y="4092600"/>
            <a:ext cx="1236900" cy="391500"/>
          </a:xfrm>
          <a:prstGeom prst="rect">
            <a:avLst/>
          </a:prstGeom>
        </p:spPr>
        <p:txBody>
          <a:bodyPr spcFirstLastPara="1" wrap="square" lIns="0" tIns="0" rIns="91425" bIns="0" anchor="ctr" anchorCtr="0">
            <a:noAutofit/>
          </a:bodyPr>
          <a:lstStyle>
            <a:lvl1pPr lvl="0">
              <a:lnSpc>
                <a:spcPct val="100000"/>
              </a:lnSpc>
              <a:spcBef>
                <a:spcPts val="0"/>
              </a:spcBef>
              <a:spcAft>
                <a:spcPts val="0"/>
              </a:spcAft>
              <a:buClr>
                <a:schemeClr val="accent6"/>
              </a:buClr>
              <a:buSzPts val="900"/>
              <a:buNone/>
              <a:defRPr sz="900">
                <a:solidFill>
                  <a:schemeClr val="accent6"/>
                </a:solidFill>
              </a:defRPr>
            </a:lvl1pPr>
            <a:lvl2pPr lvl="1">
              <a:lnSpc>
                <a:spcPct val="100000"/>
              </a:lnSpc>
              <a:spcBef>
                <a:spcPts val="1000"/>
              </a:spcBef>
              <a:spcAft>
                <a:spcPts val="0"/>
              </a:spcAft>
              <a:buClr>
                <a:schemeClr val="accent6"/>
              </a:buClr>
              <a:buSzPts val="900"/>
              <a:buNone/>
              <a:defRPr sz="900">
                <a:solidFill>
                  <a:schemeClr val="accent6"/>
                </a:solidFill>
              </a:defRPr>
            </a:lvl2pPr>
            <a:lvl3pPr lvl="2">
              <a:lnSpc>
                <a:spcPct val="100000"/>
              </a:lnSpc>
              <a:spcBef>
                <a:spcPts val="1000"/>
              </a:spcBef>
              <a:spcAft>
                <a:spcPts val="0"/>
              </a:spcAft>
              <a:buClr>
                <a:schemeClr val="accent6"/>
              </a:buClr>
              <a:buSzPts val="900"/>
              <a:buNone/>
              <a:defRPr sz="900">
                <a:solidFill>
                  <a:schemeClr val="accent6"/>
                </a:solidFill>
              </a:defRPr>
            </a:lvl3pPr>
            <a:lvl4pPr lvl="3">
              <a:lnSpc>
                <a:spcPct val="100000"/>
              </a:lnSpc>
              <a:spcBef>
                <a:spcPts val="1000"/>
              </a:spcBef>
              <a:spcAft>
                <a:spcPts val="0"/>
              </a:spcAft>
              <a:buClr>
                <a:schemeClr val="accent6"/>
              </a:buClr>
              <a:buSzPts val="900"/>
              <a:buNone/>
              <a:defRPr sz="900">
                <a:solidFill>
                  <a:schemeClr val="accent6"/>
                </a:solidFill>
              </a:defRPr>
            </a:lvl4pPr>
            <a:lvl5pPr lvl="4">
              <a:lnSpc>
                <a:spcPct val="100000"/>
              </a:lnSpc>
              <a:spcBef>
                <a:spcPts val="1000"/>
              </a:spcBef>
              <a:spcAft>
                <a:spcPts val="0"/>
              </a:spcAft>
              <a:buClr>
                <a:schemeClr val="accent6"/>
              </a:buClr>
              <a:buSzPts val="900"/>
              <a:buNone/>
              <a:defRPr sz="900">
                <a:solidFill>
                  <a:schemeClr val="accent6"/>
                </a:solidFill>
              </a:defRPr>
            </a:lvl5pPr>
            <a:lvl6pPr lvl="5">
              <a:lnSpc>
                <a:spcPct val="100000"/>
              </a:lnSpc>
              <a:spcBef>
                <a:spcPts val="1000"/>
              </a:spcBef>
              <a:spcAft>
                <a:spcPts val="0"/>
              </a:spcAft>
              <a:buClr>
                <a:schemeClr val="accent6"/>
              </a:buClr>
              <a:buSzPts val="900"/>
              <a:buNone/>
              <a:defRPr sz="900">
                <a:solidFill>
                  <a:schemeClr val="accent6"/>
                </a:solidFill>
              </a:defRPr>
            </a:lvl6pPr>
            <a:lvl7pPr lvl="6">
              <a:lnSpc>
                <a:spcPct val="100000"/>
              </a:lnSpc>
              <a:spcBef>
                <a:spcPts val="1000"/>
              </a:spcBef>
              <a:spcAft>
                <a:spcPts val="0"/>
              </a:spcAft>
              <a:buClr>
                <a:schemeClr val="accent6"/>
              </a:buClr>
              <a:buSzPts val="900"/>
              <a:buNone/>
              <a:defRPr sz="900">
                <a:solidFill>
                  <a:schemeClr val="accent6"/>
                </a:solidFill>
              </a:defRPr>
            </a:lvl7pPr>
            <a:lvl8pPr lvl="7">
              <a:lnSpc>
                <a:spcPct val="100000"/>
              </a:lnSpc>
              <a:spcBef>
                <a:spcPts val="1000"/>
              </a:spcBef>
              <a:spcAft>
                <a:spcPts val="0"/>
              </a:spcAft>
              <a:buClr>
                <a:schemeClr val="accent6"/>
              </a:buClr>
              <a:buSzPts val="900"/>
              <a:buNone/>
              <a:defRPr sz="900">
                <a:solidFill>
                  <a:schemeClr val="accent6"/>
                </a:solidFill>
              </a:defRPr>
            </a:lvl8pPr>
            <a:lvl9pPr lvl="8">
              <a:lnSpc>
                <a:spcPct val="100000"/>
              </a:lnSpc>
              <a:spcBef>
                <a:spcPts val="1000"/>
              </a:spcBef>
              <a:spcAft>
                <a:spcPts val="1000"/>
              </a:spcAft>
              <a:buClr>
                <a:schemeClr val="accent6"/>
              </a:buClr>
              <a:buSzPts val="900"/>
              <a:buNone/>
              <a:defRPr sz="900">
                <a:solidFill>
                  <a:schemeClr val="accent6"/>
                </a:solidFill>
              </a:defRPr>
            </a:lvl9pPr>
          </a:lstStyle>
          <a:p>
            <a:endParaRPr/>
          </a:p>
        </p:txBody>
      </p:sp>
      <p:sp>
        <p:nvSpPr>
          <p:cNvPr id="320" name="Google Shape;320;p35"/>
          <p:cNvSpPr txBox="1">
            <a:spLocks noGrp="1"/>
          </p:cNvSpPr>
          <p:nvPr>
            <p:ph type="subTitle" idx="6"/>
          </p:nvPr>
        </p:nvSpPr>
        <p:spPr>
          <a:xfrm>
            <a:off x="705575" y="4654250"/>
            <a:ext cx="1236900" cy="391500"/>
          </a:xfrm>
          <a:prstGeom prst="rect">
            <a:avLst/>
          </a:prstGeom>
        </p:spPr>
        <p:txBody>
          <a:bodyPr spcFirstLastPara="1" wrap="square" lIns="0" tIns="0" rIns="91425" bIns="0" anchor="ctr" anchorCtr="0">
            <a:noAutofit/>
          </a:bodyPr>
          <a:lstStyle>
            <a:lvl1pPr lvl="0">
              <a:lnSpc>
                <a:spcPct val="100000"/>
              </a:lnSpc>
              <a:spcBef>
                <a:spcPts val="0"/>
              </a:spcBef>
              <a:spcAft>
                <a:spcPts val="0"/>
              </a:spcAft>
              <a:buClr>
                <a:schemeClr val="accent6"/>
              </a:buClr>
              <a:buSzPts val="900"/>
              <a:buNone/>
              <a:defRPr sz="900">
                <a:solidFill>
                  <a:schemeClr val="accent6"/>
                </a:solidFill>
              </a:defRPr>
            </a:lvl1pPr>
            <a:lvl2pPr lvl="1">
              <a:lnSpc>
                <a:spcPct val="100000"/>
              </a:lnSpc>
              <a:spcBef>
                <a:spcPts val="1000"/>
              </a:spcBef>
              <a:spcAft>
                <a:spcPts val="0"/>
              </a:spcAft>
              <a:buClr>
                <a:schemeClr val="accent6"/>
              </a:buClr>
              <a:buSzPts val="900"/>
              <a:buNone/>
              <a:defRPr sz="900">
                <a:solidFill>
                  <a:schemeClr val="accent6"/>
                </a:solidFill>
              </a:defRPr>
            </a:lvl2pPr>
            <a:lvl3pPr lvl="2">
              <a:lnSpc>
                <a:spcPct val="100000"/>
              </a:lnSpc>
              <a:spcBef>
                <a:spcPts val="1000"/>
              </a:spcBef>
              <a:spcAft>
                <a:spcPts val="0"/>
              </a:spcAft>
              <a:buClr>
                <a:schemeClr val="accent6"/>
              </a:buClr>
              <a:buSzPts val="900"/>
              <a:buNone/>
              <a:defRPr sz="900">
                <a:solidFill>
                  <a:schemeClr val="accent6"/>
                </a:solidFill>
              </a:defRPr>
            </a:lvl3pPr>
            <a:lvl4pPr lvl="3">
              <a:lnSpc>
                <a:spcPct val="100000"/>
              </a:lnSpc>
              <a:spcBef>
                <a:spcPts val="1000"/>
              </a:spcBef>
              <a:spcAft>
                <a:spcPts val="0"/>
              </a:spcAft>
              <a:buClr>
                <a:schemeClr val="accent6"/>
              </a:buClr>
              <a:buSzPts val="900"/>
              <a:buNone/>
              <a:defRPr sz="900">
                <a:solidFill>
                  <a:schemeClr val="accent6"/>
                </a:solidFill>
              </a:defRPr>
            </a:lvl4pPr>
            <a:lvl5pPr lvl="4">
              <a:lnSpc>
                <a:spcPct val="100000"/>
              </a:lnSpc>
              <a:spcBef>
                <a:spcPts val="1000"/>
              </a:spcBef>
              <a:spcAft>
                <a:spcPts val="0"/>
              </a:spcAft>
              <a:buClr>
                <a:schemeClr val="accent6"/>
              </a:buClr>
              <a:buSzPts val="900"/>
              <a:buNone/>
              <a:defRPr sz="900">
                <a:solidFill>
                  <a:schemeClr val="accent6"/>
                </a:solidFill>
              </a:defRPr>
            </a:lvl5pPr>
            <a:lvl6pPr lvl="5">
              <a:lnSpc>
                <a:spcPct val="100000"/>
              </a:lnSpc>
              <a:spcBef>
                <a:spcPts val="1000"/>
              </a:spcBef>
              <a:spcAft>
                <a:spcPts val="0"/>
              </a:spcAft>
              <a:buClr>
                <a:schemeClr val="accent6"/>
              </a:buClr>
              <a:buSzPts val="900"/>
              <a:buNone/>
              <a:defRPr sz="900">
                <a:solidFill>
                  <a:schemeClr val="accent6"/>
                </a:solidFill>
              </a:defRPr>
            </a:lvl6pPr>
            <a:lvl7pPr lvl="6">
              <a:lnSpc>
                <a:spcPct val="100000"/>
              </a:lnSpc>
              <a:spcBef>
                <a:spcPts val="1000"/>
              </a:spcBef>
              <a:spcAft>
                <a:spcPts val="0"/>
              </a:spcAft>
              <a:buClr>
                <a:schemeClr val="accent6"/>
              </a:buClr>
              <a:buSzPts val="900"/>
              <a:buNone/>
              <a:defRPr sz="900">
                <a:solidFill>
                  <a:schemeClr val="accent6"/>
                </a:solidFill>
              </a:defRPr>
            </a:lvl7pPr>
            <a:lvl8pPr lvl="7">
              <a:lnSpc>
                <a:spcPct val="100000"/>
              </a:lnSpc>
              <a:spcBef>
                <a:spcPts val="1000"/>
              </a:spcBef>
              <a:spcAft>
                <a:spcPts val="0"/>
              </a:spcAft>
              <a:buClr>
                <a:schemeClr val="accent6"/>
              </a:buClr>
              <a:buSzPts val="900"/>
              <a:buNone/>
              <a:defRPr sz="900">
                <a:solidFill>
                  <a:schemeClr val="accent6"/>
                </a:solidFill>
              </a:defRPr>
            </a:lvl8pPr>
            <a:lvl9pPr lvl="8">
              <a:lnSpc>
                <a:spcPct val="100000"/>
              </a:lnSpc>
              <a:spcBef>
                <a:spcPts val="1000"/>
              </a:spcBef>
              <a:spcAft>
                <a:spcPts val="1000"/>
              </a:spcAft>
              <a:buClr>
                <a:schemeClr val="accent6"/>
              </a:buClr>
              <a:buSzPts val="900"/>
              <a:buNone/>
              <a:defRPr sz="900">
                <a:solidFill>
                  <a:schemeClr val="accent6"/>
                </a:solidFill>
              </a:defRPr>
            </a:lvl9pPr>
          </a:lstStyle>
          <a:p>
            <a:endParaRPr/>
          </a:p>
        </p:txBody>
      </p:sp>
      <p:sp>
        <p:nvSpPr>
          <p:cNvPr id="321" name="Google Shape;321;p35"/>
          <p:cNvSpPr txBox="1">
            <a:spLocks noGrp="1"/>
          </p:cNvSpPr>
          <p:nvPr>
            <p:ph type="body" idx="7"/>
          </p:nvPr>
        </p:nvSpPr>
        <p:spPr>
          <a:xfrm>
            <a:off x="5843600" y="4634675"/>
            <a:ext cx="24771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22" name="Google Shape;322;p35"/>
          <p:cNvSpPr txBox="1">
            <a:spLocks noGrp="1"/>
          </p:cNvSpPr>
          <p:nvPr>
            <p:ph type="body" idx="8"/>
          </p:nvPr>
        </p:nvSpPr>
        <p:spPr>
          <a:xfrm>
            <a:off x="5843600" y="4088050"/>
            <a:ext cx="24771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23" name="Google Shape;323;p35"/>
          <p:cNvSpPr txBox="1">
            <a:spLocks noGrp="1"/>
          </p:cNvSpPr>
          <p:nvPr>
            <p:ph type="body" idx="9"/>
          </p:nvPr>
        </p:nvSpPr>
        <p:spPr>
          <a:xfrm>
            <a:off x="5843600" y="3509538"/>
            <a:ext cx="24771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24" name="Google Shape;324;p35"/>
          <p:cNvSpPr txBox="1">
            <a:spLocks noGrp="1"/>
          </p:cNvSpPr>
          <p:nvPr>
            <p:ph type="body" idx="13"/>
          </p:nvPr>
        </p:nvSpPr>
        <p:spPr>
          <a:xfrm>
            <a:off x="5843600" y="2948725"/>
            <a:ext cx="24771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25" name="Google Shape;325;p35"/>
          <p:cNvSpPr txBox="1">
            <a:spLocks noGrp="1"/>
          </p:cNvSpPr>
          <p:nvPr>
            <p:ph type="title" idx="14"/>
          </p:nvPr>
        </p:nvSpPr>
        <p:spPr>
          <a:xfrm>
            <a:off x="523500" y="1876038"/>
            <a:ext cx="1419000" cy="3387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Clr>
                <a:schemeClr val="accent6"/>
              </a:buClr>
              <a:buSzPts val="1000"/>
              <a:buNone/>
              <a:defRPr sz="1000">
                <a:solidFill>
                  <a:schemeClr val="accent6"/>
                </a:solidFill>
              </a:defRPr>
            </a:lvl1pPr>
            <a:lvl2pPr lvl="1">
              <a:lnSpc>
                <a:spcPct val="100000"/>
              </a:lnSpc>
              <a:spcBef>
                <a:spcPts val="0"/>
              </a:spcBef>
              <a:spcAft>
                <a:spcPts val="0"/>
              </a:spcAft>
              <a:buClr>
                <a:schemeClr val="accent6"/>
              </a:buClr>
              <a:buSzPts val="1000"/>
              <a:buNone/>
              <a:defRPr sz="1000">
                <a:solidFill>
                  <a:schemeClr val="accent6"/>
                </a:solidFill>
              </a:defRPr>
            </a:lvl2pPr>
            <a:lvl3pPr lvl="2">
              <a:lnSpc>
                <a:spcPct val="100000"/>
              </a:lnSpc>
              <a:spcBef>
                <a:spcPts val="0"/>
              </a:spcBef>
              <a:spcAft>
                <a:spcPts val="0"/>
              </a:spcAft>
              <a:buClr>
                <a:schemeClr val="accent6"/>
              </a:buClr>
              <a:buSzPts val="1000"/>
              <a:buNone/>
              <a:defRPr sz="1000">
                <a:solidFill>
                  <a:schemeClr val="accent6"/>
                </a:solidFill>
              </a:defRPr>
            </a:lvl3pPr>
            <a:lvl4pPr lvl="3">
              <a:lnSpc>
                <a:spcPct val="100000"/>
              </a:lnSpc>
              <a:spcBef>
                <a:spcPts val="0"/>
              </a:spcBef>
              <a:spcAft>
                <a:spcPts val="0"/>
              </a:spcAft>
              <a:buClr>
                <a:schemeClr val="accent6"/>
              </a:buClr>
              <a:buSzPts val="1000"/>
              <a:buNone/>
              <a:defRPr sz="1000">
                <a:solidFill>
                  <a:schemeClr val="accent6"/>
                </a:solidFill>
              </a:defRPr>
            </a:lvl4pPr>
            <a:lvl5pPr lvl="4">
              <a:lnSpc>
                <a:spcPct val="100000"/>
              </a:lnSpc>
              <a:spcBef>
                <a:spcPts val="0"/>
              </a:spcBef>
              <a:spcAft>
                <a:spcPts val="0"/>
              </a:spcAft>
              <a:buClr>
                <a:schemeClr val="accent6"/>
              </a:buClr>
              <a:buSzPts val="1000"/>
              <a:buNone/>
              <a:defRPr sz="1000">
                <a:solidFill>
                  <a:schemeClr val="accent6"/>
                </a:solidFill>
              </a:defRPr>
            </a:lvl5pPr>
            <a:lvl6pPr lvl="5">
              <a:lnSpc>
                <a:spcPct val="100000"/>
              </a:lnSpc>
              <a:spcBef>
                <a:spcPts val="0"/>
              </a:spcBef>
              <a:spcAft>
                <a:spcPts val="0"/>
              </a:spcAft>
              <a:buClr>
                <a:schemeClr val="accent6"/>
              </a:buClr>
              <a:buSzPts val="1000"/>
              <a:buNone/>
              <a:defRPr sz="1000">
                <a:solidFill>
                  <a:schemeClr val="accent6"/>
                </a:solidFill>
              </a:defRPr>
            </a:lvl6pPr>
            <a:lvl7pPr lvl="6">
              <a:lnSpc>
                <a:spcPct val="100000"/>
              </a:lnSpc>
              <a:spcBef>
                <a:spcPts val="0"/>
              </a:spcBef>
              <a:spcAft>
                <a:spcPts val="0"/>
              </a:spcAft>
              <a:buClr>
                <a:schemeClr val="accent6"/>
              </a:buClr>
              <a:buSzPts val="1000"/>
              <a:buNone/>
              <a:defRPr sz="1000">
                <a:solidFill>
                  <a:schemeClr val="accent6"/>
                </a:solidFill>
              </a:defRPr>
            </a:lvl7pPr>
            <a:lvl8pPr lvl="7">
              <a:lnSpc>
                <a:spcPct val="100000"/>
              </a:lnSpc>
              <a:spcBef>
                <a:spcPts val="0"/>
              </a:spcBef>
              <a:spcAft>
                <a:spcPts val="0"/>
              </a:spcAft>
              <a:buClr>
                <a:schemeClr val="accent6"/>
              </a:buClr>
              <a:buSzPts val="1000"/>
              <a:buNone/>
              <a:defRPr sz="1000">
                <a:solidFill>
                  <a:schemeClr val="accent6"/>
                </a:solidFill>
              </a:defRPr>
            </a:lvl8pPr>
            <a:lvl9pPr lvl="8">
              <a:lnSpc>
                <a:spcPct val="100000"/>
              </a:lnSpc>
              <a:spcBef>
                <a:spcPts val="0"/>
              </a:spcBef>
              <a:spcAft>
                <a:spcPts val="0"/>
              </a:spcAft>
              <a:buClr>
                <a:schemeClr val="accent6"/>
              </a:buClr>
              <a:buSzPts val="1000"/>
              <a:buNone/>
              <a:defRPr sz="1000">
                <a:solidFill>
                  <a:schemeClr val="accent6"/>
                </a:solidFill>
              </a:defRPr>
            </a:lvl9pPr>
          </a:lstStyle>
          <a:p>
            <a:endParaRPr/>
          </a:p>
        </p:txBody>
      </p:sp>
      <p:sp>
        <p:nvSpPr>
          <p:cNvPr id="326" name="Google Shape;326;p35"/>
          <p:cNvSpPr txBox="1">
            <a:spLocks noGrp="1"/>
          </p:cNvSpPr>
          <p:nvPr>
            <p:ph type="title" idx="15"/>
          </p:nvPr>
        </p:nvSpPr>
        <p:spPr>
          <a:xfrm>
            <a:off x="2227800" y="1876038"/>
            <a:ext cx="1419000" cy="3387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Clr>
                <a:schemeClr val="accent6"/>
              </a:buClr>
              <a:buSzPts val="1000"/>
              <a:buNone/>
              <a:defRPr sz="1000">
                <a:solidFill>
                  <a:schemeClr val="accent6"/>
                </a:solidFill>
              </a:defRPr>
            </a:lvl1pPr>
            <a:lvl2pPr lvl="1">
              <a:lnSpc>
                <a:spcPct val="100000"/>
              </a:lnSpc>
              <a:spcBef>
                <a:spcPts val="0"/>
              </a:spcBef>
              <a:spcAft>
                <a:spcPts val="0"/>
              </a:spcAft>
              <a:buClr>
                <a:schemeClr val="accent6"/>
              </a:buClr>
              <a:buSzPts val="1000"/>
              <a:buNone/>
              <a:defRPr sz="1000">
                <a:solidFill>
                  <a:schemeClr val="accent6"/>
                </a:solidFill>
              </a:defRPr>
            </a:lvl2pPr>
            <a:lvl3pPr lvl="2">
              <a:lnSpc>
                <a:spcPct val="100000"/>
              </a:lnSpc>
              <a:spcBef>
                <a:spcPts val="0"/>
              </a:spcBef>
              <a:spcAft>
                <a:spcPts val="0"/>
              </a:spcAft>
              <a:buClr>
                <a:schemeClr val="accent6"/>
              </a:buClr>
              <a:buSzPts val="1000"/>
              <a:buNone/>
              <a:defRPr sz="1000">
                <a:solidFill>
                  <a:schemeClr val="accent6"/>
                </a:solidFill>
              </a:defRPr>
            </a:lvl3pPr>
            <a:lvl4pPr lvl="3">
              <a:lnSpc>
                <a:spcPct val="100000"/>
              </a:lnSpc>
              <a:spcBef>
                <a:spcPts val="0"/>
              </a:spcBef>
              <a:spcAft>
                <a:spcPts val="0"/>
              </a:spcAft>
              <a:buClr>
                <a:schemeClr val="accent6"/>
              </a:buClr>
              <a:buSzPts val="1000"/>
              <a:buNone/>
              <a:defRPr sz="1000">
                <a:solidFill>
                  <a:schemeClr val="accent6"/>
                </a:solidFill>
              </a:defRPr>
            </a:lvl4pPr>
            <a:lvl5pPr lvl="4">
              <a:lnSpc>
                <a:spcPct val="100000"/>
              </a:lnSpc>
              <a:spcBef>
                <a:spcPts val="0"/>
              </a:spcBef>
              <a:spcAft>
                <a:spcPts val="0"/>
              </a:spcAft>
              <a:buClr>
                <a:schemeClr val="accent6"/>
              </a:buClr>
              <a:buSzPts val="1000"/>
              <a:buNone/>
              <a:defRPr sz="1000">
                <a:solidFill>
                  <a:schemeClr val="accent6"/>
                </a:solidFill>
              </a:defRPr>
            </a:lvl5pPr>
            <a:lvl6pPr lvl="5">
              <a:lnSpc>
                <a:spcPct val="100000"/>
              </a:lnSpc>
              <a:spcBef>
                <a:spcPts val="0"/>
              </a:spcBef>
              <a:spcAft>
                <a:spcPts val="0"/>
              </a:spcAft>
              <a:buClr>
                <a:schemeClr val="accent6"/>
              </a:buClr>
              <a:buSzPts val="1000"/>
              <a:buNone/>
              <a:defRPr sz="1000">
                <a:solidFill>
                  <a:schemeClr val="accent6"/>
                </a:solidFill>
              </a:defRPr>
            </a:lvl6pPr>
            <a:lvl7pPr lvl="6">
              <a:lnSpc>
                <a:spcPct val="100000"/>
              </a:lnSpc>
              <a:spcBef>
                <a:spcPts val="0"/>
              </a:spcBef>
              <a:spcAft>
                <a:spcPts val="0"/>
              </a:spcAft>
              <a:buClr>
                <a:schemeClr val="accent6"/>
              </a:buClr>
              <a:buSzPts val="1000"/>
              <a:buNone/>
              <a:defRPr sz="1000">
                <a:solidFill>
                  <a:schemeClr val="accent6"/>
                </a:solidFill>
              </a:defRPr>
            </a:lvl7pPr>
            <a:lvl8pPr lvl="7">
              <a:lnSpc>
                <a:spcPct val="100000"/>
              </a:lnSpc>
              <a:spcBef>
                <a:spcPts val="0"/>
              </a:spcBef>
              <a:spcAft>
                <a:spcPts val="0"/>
              </a:spcAft>
              <a:buClr>
                <a:schemeClr val="accent6"/>
              </a:buClr>
              <a:buSzPts val="1000"/>
              <a:buNone/>
              <a:defRPr sz="1000">
                <a:solidFill>
                  <a:schemeClr val="accent6"/>
                </a:solidFill>
              </a:defRPr>
            </a:lvl8pPr>
            <a:lvl9pPr lvl="8">
              <a:lnSpc>
                <a:spcPct val="100000"/>
              </a:lnSpc>
              <a:spcBef>
                <a:spcPts val="0"/>
              </a:spcBef>
              <a:spcAft>
                <a:spcPts val="0"/>
              </a:spcAft>
              <a:buClr>
                <a:schemeClr val="accent6"/>
              </a:buClr>
              <a:buSzPts val="1000"/>
              <a:buNone/>
              <a:defRPr sz="1000">
                <a:solidFill>
                  <a:schemeClr val="accent6"/>
                </a:solidFill>
              </a:defRPr>
            </a:lvl9pPr>
          </a:lstStyle>
          <a:p>
            <a:endParaRPr/>
          </a:p>
        </p:txBody>
      </p:sp>
      <p:sp>
        <p:nvSpPr>
          <p:cNvPr id="327" name="Google Shape;327;p35"/>
          <p:cNvSpPr txBox="1">
            <a:spLocks noGrp="1"/>
          </p:cNvSpPr>
          <p:nvPr>
            <p:ph type="title" idx="16"/>
          </p:nvPr>
        </p:nvSpPr>
        <p:spPr>
          <a:xfrm>
            <a:off x="3932100" y="1876038"/>
            <a:ext cx="1419000" cy="3387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Clr>
                <a:schemeClr val="accent6"/>
              </a:buClr>
              <a:buSzPts val="1000"/>
              <a:buNone/>
              <a:defRPr sz="1000">
                <a:solidFill>
                  <a:schemeClr val="accent6"/>
                </a:solidFill>
              </a:defRPr>
            </a:lvl1pPr>
            <a:lvl2pPr lvl="1">
              <a:lnSpc>
                <a:spcPct val="100000"/>
              </a:lnSpc>
              <a:spcBef>
                <a:spcPts val="0"/>
              </a:spcBef>
              <a:spcAft>
                <a:spcPts val="0"/>
              </a:spcAft>
              <a:buClr>
                <a:schemeClr val="accent6"/>
              </a:buClr>
              <a:buSzPts val="1000"/>
              <a:buNone/>
              <a:defRPr sz="1000">
                <a:solidFill>
                  <a:schemeClr val="accent6"/>
                </a:solidFill>
              </a:defRPr>
            </a:lvl2pPr>
            <a:lvl3pPr lvl="2">
              <a:lnSpc>
                <a:spcPct val="100000"/>
              </a:lnSpc>
              <a:spcBef>
                <a:spcPts val="0"/>
              </a:spcBef>
              <a:spcAft>
                <a:spcPts val="0"/>
              </a:spcAft>
              <a:buClr>
                <a:schemeClr val="accent6"/>
              </a:buClr>
              <a:buSzPts val="1000"/>
              <a:buNone/>
              <a:defRPr sz="1000">
                <a:solidFill>
                  <a:schemeClr val="accent6"/>
                </a:solidFill>
              </a:defRPr>
            </a:lvl3pPr>
            <a:lvl4pPr lvl="3">
              <a:lnSpc>
                <a:spcPct val="100000"/>
              </a:lnSpc>
              <a:spcBef>
                <a:spcPts val="0"/>
              </a:spcBef>
              <a:spcAft>
                <a:spcPts val="0"/>
              </a:spcAft>
              <a:buClr>
                <a:schemeClr val="accent6"/>
              </a:buClr>
              <a:buSzPts val="1000"/>
              <a:buNone/>
              <a:defRPr sz="1000">
                <a:solidFill>
                  <a:schemeClr val="accent6"/>
                </a:solidFill>
              </a:defRPr>
            </a:lvl4pPr>
            <a:lvl5pPr lvl="4">
              <a:lnSpc>
                <a:spcPct val="100000"/>
              </a:lnSpc>
              <a:spcBef>
                <a:spcPts val="0"/>
              </a:spcBef>
              <a:spcAft>
                <a:spcPts val="0"/>
              </a:spcAft>
              <a:buClr>
                <a:schemeClr val="accent6"/>
              </a:buClr>
              <a:buSzPts val="1000"/>
              <a:buNone/>
              <a:defRPr sz="1000">
                <a:solidFill>
                  <a:schemeClr val="accent6"/>
                </a:solidFill>
              </a:defRPr>
            </a:lvl5pPr>
            <a:lvl6pPr lvl="5">
              <a:lnSpc>
                <a:spcPct val="100000"/>
              </a:lnSpc>
              <a:spcBef>
                <a:spcPts val="0"/>
              </a:spcBef>
              <a:spcAft>
                <a:spcPts val="0"/>
              </a:spcAft>
              <a:buClr>
                <a:schemeClr val="accent6"/>
              </a:buClr>
              <a:buSzPts val="1000"/>
              <a:buNone/>
              <a:defRPr sz="1000">
                <a:solidFill>
                  <a:schemeClr val="accent6"/>
                </a:solidFill>
              </a:defRPr>
            </a:lvl6pPr>
            <a:lvl7pPr lvl="6">
              <a:lnSpc>
                <a:spcPct val="100000"/>
              </a:lnSpc>
              <a:spcBef>
                <a:spcPts val="0"/>
              </a:spcBef>
              <a:spcAft>
                <a:spcPts val="0"/>
              </a:spcAft>
              <a:buClr>
                <a:schemeClr val="accent6"/>
              </a:buClr>
              <a:buSzPts val="1000"/>
              <a:buNone/>
              <a:defRPr sz="1000">
                <a:solidFill>
                  <a:schemeClr val="accent6"/>
                </a:solidFill>
              </a:defRPr>
            </a:lvl7pPr>
            <a:lvl8pPr lvl="7">
              <a:lnSpc>
                <a:spcPct val="100000"/>
              </a:lnSpc>
              <a:spcBef>
                <a:spcPts val="0"/>
              </a:spcBef>
              <a:spcAft>
                <a:spcPts val="0"/>
              </a:spcAft>
              <a:buClr>
                <a:schemeClr val="accent6"/>
              </a:buClr>
              <a:buSzPts val="1000"/>
              <a:buNone/>
              <a:defRPr sz="1000">
                <a:solidFill>
                  <a:schemeClr val="accent6"/>
                </a:solidFill>
              </a:defRPr>
            </a:lvl8pPr>
            <a:lvl9pPr lvl="8">
              <a:lnSpc>
                <a:spcPct val="100000"/>
              </a:lnSpc>
              <a:spcBef>
                <a:spcPts val="0"/>
              </a:spcBef>
              <a:spcAft>
                <a:spcPts val="0"/>
              </a:spcAft>
              <a:buClr>
                <a:schemeClr val="accent6"/>
              </a:buClr>
              <a:buSzPts val="1000"/>
              <a:buNone/>
              <a:defRPr sz="1000">
                <a:solidFill>
                  <a:schemeClr val="accent6"/>
                </a:solidFill>
              </a:defRPr>
            </a:lvl9pPr>
          </a:lstStyle>
          <a:p>
            <a:endParaRPr/>
          </a:p>
        </p:txBody>
      </p:sp>
      <p:sp>
        <p:nvSpPr>
          <p:cNvPr id="328" name="Google Shape;328;p35"/>
          <p:cNvSpPr txBox="1">
            <a:spLocks noGrp="1"/>
          </p:cNvSpPr>
          <p:nvPr>
            <p:ph type="title" idx="17"/>
          </p:nvPr>
        </p:nvSpPr>
        <p:spPr>
          <a:xfrm>
            <a:off x="5845325" y="1876038"/>
            <a:ext cx="1419000" cy="3387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Clr>
                <a:schemeClr val="accent6"/>
              </a:buClr>
              <a:buSzPts val="1000"/>
              <a:buNone/>
              <a:defRPr sz="1000">
                <a:solidFill>
                  <a:schemeClr val="accent6"/>
                </a:solidFill>
              </a:defRPr>
            </a:lvl1pPr>
            <a:lvl2pPr lvl="1">
              <a:lnSpc>
                <a:spcPct val="100000"/>
              </a:lnSpc>
              <a:spcBef>
                <a:spcPts val="0"/>
              </a:spcBef>
              <a:spcAft>
                <a:spcPts val="0"/>
              </a:spcAft>
              <a:buClr>
                <a:schemeClr val="accent6"/>
              </a:buClr>
              <a:buSzPts val="1000"/>
              <a:buNone/>
              <a:defRPr sz="1000">
                <a:solidFill>
                  <a:schemeClr val="accent6"/>
                </a:solidFill>
              </a:defRPr>
            </a:lvl2pPr>
            <a:lvl3pPr lvl="2">
              <a:lnSpc>
                <a:spcPct val="100000"/>
              </a:lnSpc>
              <a:spcBef>
                <a:spcPts val="0"/>
              </a:spcBef>
              <a:spcAft>
                <a:spcPts val="0"/>
              </a:spcAft>
              <a:buClr>
                <a:schemeClr val="accent6"/>
              </a:buClr>
              <a:buSzPts val="1000"/>
              <a:buNone/>
              <a:defRPr sz="1000">
                <a:solidFill>
                  <a:schemeClr val="accent6"/>
                </a:solidFill>
              </a:defRPr>
            </a:lvl3pPr>
            <a:lvl4pPr lvl="3">
              <a:lnSpc>
                <a:spcPct val="100000"/>
              </a:lnSpc>
              <a:spcBef>
                <a:spcPts val="0"/>
              </a:spcBef>
              <a:spcAft>
                <a:spcPts val="0"/>
              </a:spcAft>
              <a:buClr>
                <a:schemeClr val="accent6"/>
              </a:buClr>
              <a:buSzPts val="1000"/>
              <a:buNone/>
              <a:defRPr sz="1000">
                <a:solidFill>
                  <a:schemeClr val="accent6"/>
                </a:solidFill>
              </a:defRPr>
            </a:lvl4pPr>
            <a:lvl5pPr lvl="4">
              <a:lnSpc>
                <a:spcPct val="100000"/>
              </a:lnSpc>
              <a:spcBef>
                <a:spcPts val="0"/>
              </a:spcBef>
              <a:spcAft>
                <a:spcPts val="0"/>
              </a:spcAft>
              <a:buClr>
                <a:schemeClr val="accent6"/>
              </a:buClr>
              <a:buSzPts val="1000"/>
              <a:buNone/>
              <a:defRPr sz="1000">
                <a:solidFill>
                  <a:schemeClr val="accent6"/>
                </a:solidFill>
              </a:defRPr>
            </a:lvl5pPr>
            <a:lvl6pPr lvl="5">
              <a:lnSpc>
                <a:spcPct val="100000"/>
              </a:lnSpc>
              <a:spcBef>
                <a:spcPts val="0"/>
              </a:spcBef>
              <a:spcAft>
                <a:spcPts val="0"/>
              </a:spcAft>
              <a:buClr>
                <a:schemeClr val="accent6"/>
              </a:buClr>
              <a:buSzPts val="1000"/>
              <a:buNone/>
              <a:defRPr sz="1000">
                <a:solidFill>
                  <a:schemeClr val="accent6"/>
                </a:solidFill>
              </a:defRPr>
            </a:lvl6pPr>
            <a:lvl7pPr lvl="6">
              <a:lnSpc>
                <a:spcPct val="100000"/>
              </a:lnSpc>
              <a:spcBef>
                <a:spcPts val="0"/>
              </a:spcBef>
              <a:spcAft>
                <a:spcPts val="0"/>
              </a:spcAft>
              <a:buClr>
                <a:schemeClr val="accent6"/>
              </a:buClr>
              <a:buSzPts val="1000"/>
              <a:buNone/>
              <a:defRPr sz="1000">
                <a:solidFill>
                  <a:schemeClr val="accent6"/>
                </a:solidFill>
              </a:defRPr>
            </a:lvl7pPr>
            <a:lvl8pPr lvl="7">
              <a:lnSpc>
                <a:spcPct val="100000"/>
              </a:lnSpc>
              <a:spcBef>
                <a:spcPts val="0"/>
              </a:spcBef>
              <a:spcAft>
                <a:spcPts val="0"/>
              </a:spcAft>
              <a:buClr>
                <a:schemeClr val="accent6"/>
              </a:buClr>
              <a:buSzPts val="1000"/>
              <a:buNone/>
              <a:defRPr sz="1000">
                <a:solidFill>
                  <a:schemeClr val="accent6"/>
                </a:solidFill>
              </a:defRPr>
            </a:lvl8pPr>
            <a:lvl9pPr lvl="8">
              <a:lnSpc>
                <a:spcPct val="100000"/>
              </a:lnSpc>
              <a:spcBef>
                <a:spcPts val="0"/>
              </a:spcBef>
              <a:spcAft>
                <a:spcPts val="0"/>
              </a:spcAft>
              <a:buClr>
                <a:schemeClr val="accent6"/>
              </a:buClr>
              <a:buSzPts val="1000"/>
              <a:buNone/>
              <a:defRPr sz="1000">
                <a:solidFill>
                  <a:schemeClr val="accent6"/>
                </a:solidFill>
              </a:defRPr>
            </a:lvl9pPr>
          </a:lstStyle>
          <a:p>
            <a:endParaRPr/>
          </a:p>
        </p:txBody>
      </p:sp>
      <p:sp>
        <p:nvSpPr>
          <p:cNvPr id="329" name="Google Shape;329;p35"/>
          <p:cNvSpPr txBox="1">
            <a:spLocks noGrp="1"/>
          </p:cNvSpPr>
          <p:nvPr>
            <p:ph type="body" idx="18"/>
          </p:nvPr>
        </p:nvSpPr>
        <p:spPr>
          <a:xfrm>
            <a:off x="3930375" y="4634677"/>
            <a:ext cx="17538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30" name="Google Shape;330;p35"/>
          <p:cNvSpPr txBox="1">
            <a:spLocks noGrp="1"/>
          </p:cNvSpPr>
          <p:nvPr>
            <p:ph type="body" idx="19"/>
          </p:nvPr>
        </p:nvSpPr>
        <p:spPr>
          <a:xfrm>
            <a:off x="3930375" y="4088055"/>
            <a:ext cx="17538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31" name="Google Shape;331;p35"/>
          <p:cNvSpPr txBox="1">
            <a:spLocks noGrp="1"/>
          </p:cNvSpPr>
          <p:nvPr>
            <p:ph type="body" idx="20"/>
          </p:nvPr>
        </p:nvSpPr>
        <p:spPr>
          <a:xfrm>
            <a:off x="3930375" y="3509545"/>
            <a:ext cx="17538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32" name="Google Shape;332;p35"/>
          <p:cNvSpPr txBox="1">
            <a:spLocks noGrp="1"/>
          </p:cNvSpPr>
          <p:nvPr>
            <p:ph type="body" idx="21"/>
          </p:nvPr>
        </p:nvSpPr>
        <p:spPr>
          <a:xfrm>
            <a:off x="3930375" y="2948735"/>
            <a:ext cx="17538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33" name="Google Shape;333;p35"/>
          <p:cNvSpPr txBox="1">
            <a:spLocks noGrp="1"/>
          </p:cNvSpPr>
          <p:nvPr>
            <p:ph type="body" idx="22"/>
          </p:nvPr>
        </p:nvSpPr>
        <p:spPr>
          <a:xfrm>
            <a:off x="2226950" y="4634675"/>
            <a:ext cx="16620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34" name="Google Shape;334;p35"/>
          <p:cNvSpPr txBox="1">
            <a:spLocks noGrp="1"/>
          </p:cNvSpPr>
          <p:nvPr>
            <p:ph type="body" idx="23"/>
          </p:nvPr>
        </p:nvSpPr>
        <p:spPr>
          <a:xfrm>
            <a:off x="2226950" y="4088053"/>
            <a:ext cx="16620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35" name="Google Shape;335;p35"/>
          <p:cNvSpPr txBox="1">
            <a:spLocks noGrp="1"/>
          </p:cNvSpPr>
          <p:nvPr>
            <p:ph type="body" idx="24"/>
          </p:nvPr>
        </p:nvSpPr>
        <p:spPr>
          <a:xfrm>
            <a:off x="2226950" y="3509544"/>
            <a:ext cx="16620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36" name="Google Shape;336;p35"/>
          <p:cNvSpPr txBox="1">
            <a:spLocks noGrp="1"/>
          </p:cNvSpPr>
          <p:nvPr>
            <p:ph type="body" idx="25"/>
          </p:nvPr>
        </p:nvSpPr>
        <p:spPr>
          <a:xfrm>
            <a:off x="2226950" y="2948734"/>
            <a:ext cx="16620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37" name="Google Shape;337;p35"/>
          <p:cNvSpPr txBox="1">
            <a:spLocks noGrp="1"/>
          </p:cNvSpPr>
          <p:nvPr>
            <p:ph type="body" idx="26"/>
          </p:nvPr>
        </p:nvSpPr>
        <p:spPr>
          <a:xfrm>
            <a:off x="5843600" y="2388163"/>
            <a:ext cx="24771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38" name="Google Shape;338;p35"/>
          <p:cNvSpPr txBox="1">
            <a:spLocks noGrp="1"/>
          </p:cNvSpPr>
          <p:nvPr>
            <p:ph type="body" idx="27"/>
          </p:nvPr>
        </p:nvSpPr>
        <p:spPr>
          <a:xfrm>
            <a:off x="3930375" y="2388175"/>
            <a:ext cx="17538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39" name="Google Shape;339;p35"/>
          <p:cNvSpPr txBox="1">
            <a:spLocks noGrp="1"/>
          </p:cNvSpPr>
          <p:nvPr>
            <p:ph type="body" idx="28"/>
          </p:nvPr>
        </p:nvSpPr>
        <p:spPr>
          <a:xfrm>
            <a:off x="2226950" y="2388175"/>
            <a:ext cx="1662000" cy="410100"/>
          </a:xfrm>
          <a:prstGeom prst="rect">
            <a:avLst/>
          </a:prstGeom>
        </p:spPr>
        <p:txBody>
          <a:bodyPr spcFirstLastPara="1" wrap="square" lIns="91425" tIns="91425" rIns="91425" bIns="91425"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body - Alt 20">
  <p:cSld name="CUSTOM_2_1_1">
    <p:bg>
      <p:bgPr>
        <a:solidFill>
          <a:schemeClr val="lt1"/>
        </a:solidFill>
        <a:effectLst/>
      </p:bgPr>
    </p:bg>
    <p:spTree>
      <p:nvGrpSpPr>
        <p:cNvPr id="1" name="Shape 340"/>
        <p:cNvGrpSpPr/>
        <p:nvPr/>
      </p:nvGrpSpPr>
      <p:grpSpPr>
        <a:xfrm>
          <a:off x="0" y="0"/>
          <a:ext cx="0" cy="0"/>
          <a:chOff x="0" y="0"/>
          <a:chExt cx="0" cy="0"/>
        </a:xfrm>
      </p:grpSpPr>
      <p:sp>
        <p:nvSpPr>
          <p:cNvPr id="341" name="Google Shape;341;p36"/>
          <p:cNvSpPr txBox="1">
            <a:spLocks noGrp="1"/>
          </p:cNvSpPr>
          <p:nvPr>
            <p:ph type="title"/>
          </p:nvPr>
        </p:nvSpPr>
        <p:spPr>
          <a:xfrm>
            <a:off x="5135225" y="2600350"/>
            <a:ext cx="554100" cy="367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2"/>
              </a:buClr>
              <a:buSzPts val="2800"/>
              <a:buNone/>
              <a:defRPr sz="2200" b="1">
                <a:solidFill>
                  <a:schemeClr val="accent2"/>
                </a:solidFill>
              </a:defRPr>
            </a:lvl1pPr>
            <a:lvl2pPr lvl="1">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2pPr>
            <a:lvl3pPr lvl="2">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3pPr>
            <a:lvl4pPr lvl="3">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4pPr>
            <a:lvl5pPr lvl="4">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5pPr>
            <a:lvl6pPr lvl="5">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6pPr>
            <a:lvl7pPr lvl="6">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7pPr>
            <a:lvl8pPr lvl="7">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8pPr>
            <a:lvl9pPr lvl="8">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9pPr>
          </a:lstStyle>
          <a:p>
            <a:endParaRPr/>
          </a:p>
        </p:txBody>
      </p:sp>
      <p:sp>
        <p:nvSpPr>
          <p:cNvPr id="342" name="Google Shape;342;p36"/>
          <p:cNvSpPr txBox="1">
            <a:spLocks noGrp="1"/>
          </p:cNvSpPr>
          <p:nvPr>
            <p:ph type="title" idx="2"/>
          </p:nvPr>
        </p:nvSpPr>
        <p:spPr>
          <a:xfrm>
            <a:off x="5135225" y="3562743"/>
            <a:ext cx="554100" cy="367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2"/>
              </a:buClr>
              <a:buSzPts val="2800"/>
              <a:buNone/>
              <a:defRPr sz="2200" b="1">
                <a:solidFill>
                  <a:schemeClr val="accent2"/>
                </a:solidFill>
              </a:defRPr>
            </a:lvl1pPr>
            <a:lvl2pPr lvl="1">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2pPr>
            <a:lvl3pPr lvl="2">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3pPr>
            <a:lvl4pPr lvl="3">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4pPr>
            <a:lvl5pPr lvl="4">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5pPr>
            <a:lvl6pPr lvl="5">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6pPr>
            <a:lvl7pPr lvl="6">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7pPr>
            <a:lvl8pPr lvl="7">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8pPr>
            <a:lvl9pPr lvl="8">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9pPr>
          </a:lstStyle>
          <a:p>
            <a:endParaRPr/>
          </a:p>
        </p:txBody>
      </p:sp>
      <p:sp>
        <p:nvSpPr>
          <p:cNvPr id="343" name="Google Shape;343;p36"/>
          <p:cNvSpPr txBox="1">
            <a:spLocks noGrp="1"/>
          </p:cNvSpPr>
          <p:nvPr>
            <p:ph type="title" idx="3"/>
          </p:nvPr>
        </p:nvSpPr>
        <p:spPr>
          <a:xfrm>
            <a:off x="5135225" y="4500074"/>
            <a:ext cx="554100" cy="367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2"/>
              </a:buClr>
              <a:buSzPts val="2800"/>
              <a:buNone/>
              <a:defRPr sz="2200" b="1">
                <a:solidFill>
                  <a:schemeClr val="accent2"/>
                </a:solidFill>
              </a:defRPr>
            </a:lvl1pPr>
            <a:lvl2pPr lvl="1">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2pPr>
            <a:lvl3pPr lvl="2">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3pPr>
            <a:lvl4pPr lvl="3">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4pPr>
            <a:lvl5pPr lvl="4">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5pPr>
            <a:lvl6pPr lvl="5">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6pPr>
            <a:lvl7pPr lvl="6">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7pPr>
            <a:lvl8pPr lvl="7">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8pPr>
            <a:lvl9pPr lvl="8">
              <a:spcBef>
                <a:spcPts val="0"/>
              </a:spcBef>
              <a:spcAft>
                <a:spcPts val="0"/>
              </a:spcAft>
              <a:buClr>
                <a:schemeClr val="accent2"/>
              </a:buClr>
              <a:buSzPts val="2800"/>
              <a:buNone/>
              <a:defRPr sz="2200" b="1">
                <a:solidFill>
                  <a:schemeClr val="accent2"/>
                </a:solidFill>
                <a:latin typeface="Quantico"/>
                <a:ea typeface="Quantico"/>
                <a:cs typeface="Quantico"/>
                <a:sym typeface="Quantico"/>
              </a:defRPr>
            </a:lvl9pPr>
          </a:lstStyle>
          <a:p>
            <a:endParaRPr/>
          </a:p>
        </p:txBody>
      </p:sp>
      <p:sp>
        <p:nvSpPr>
          <p:cNvPr id="344" name="Google Shape;344;p36"/>
          <p:cNvSpPr txBox="1">
            <a:spLocks noGrp="1"/>
          </p:cNvSpPr>
          <p:nvPr>
            <p:ph type="title" idx="4"/>
          </p:nvPr>
        </p:nvSpPr>
        <p:spPr>
          <a:xfrm>
            <a:off x="439550" y="765750"/>
            <a:ext cx="5045700" cy="10398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6"/>
              </a:buClr>
              <a:buSzPts val="3000"/>
              <a:buNone/>
              <a:defRPr sz="2400">
                <a:solidFill>
                  <a:schemeClr val="accent6"/>
                </a:solidFill>
              </a:defRPr>
            </a:lvl1pPr>
            <a:lvl2pPr lvl="1">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a:endParaRPr/>
          </a:p>
        </p:txBody>
      </p:sp>
      <p:sp>
        <p:nvSpPr>
          <p:cNvPr id="345" name="Google Shape;345;p36"/>
          <p:cNvSpPr txBox="1">
            <a:spLocks noGrp="1"/>
          </p:cNvSpPr>
          <p:nvPr>
            <p:ph type="subTitle" idx="1"/>
          </p:nvPr>
        </p:nvSpPr>
        <p:spPr>
          <a:xfrm>
            <a:off x="446900" y="397650"/>
            <a:ext cx="5344500" cy="3099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accent6"/>
              </a:buClr>
              <a:buSzPts val="1700"/>
              <a:buFont typeface="Lato"/>
              <a:buNone/>
              <a:defRPr sz="1600">
                <a:solidFill>
                  <a:schemeClr val="accent6"/>
                </a:solidFill>
              </a:defRPr>
            </a:lvl1pPr>
            <a:lvl2pPr lvl="1">
              <a:spcBef>
                <a:spcPts val="1000"/>
              </a:spcBef>
              <a:spcAft>
                <a:spcPts val="0"/>
              </a:spcAft>
              <a:buClr>
                <a:schemeClr val="accent6"/>
              </a:buClr>
              <a:buSzPts val="1700"/>
              <a:buFont typeface="Lato"/>
              <a:buNone/>
              <a:defRPr sz="1600">
                <a:solidFill>
                  <a:schemeClr val="accent6"/>
                </a:solidFill>
              </a:defRPr>
            </a:lvl2pPr>
            <a:lvl3pPr lvl="2">
              <a:spcBef>
                <a:spcPts val="1000"/>
              </a:spcBef>
              <a:spcAft>
                <a:spcPts val="0"/>
              </a:spcAft>
              <a:buClr>
                <a:schemeClr val="accent6"/>
              </a:buClr>
              <a:buSzPts val="1700"/>
              <a:buFont typeface="Lato"/>
              <a:buNone/>
              <a:defRPr sz="1600">
                <a:solidFill>
                  <a:schemeClr val="accent6"/>
                </a:solidFill>
              </a:defRPr>
            </a:lvl3pPr>
            <a:lvl4pPr lvl="3">
              <a:spcBef>
                <a:spcPts val="1000"/>
              </a:spcBef>
              <a:spcAft>
                <a:spcPts val="0"/>
              </a:spcAft>
              <a:buClr>
                <a:schemeClr val="accent6"/>
              </a:buClr>
              <a:buSzPts val="1700"/>
              <a:buFont typeface="Lato"/>
              <a:buNone/>
              <a:defRPr sz="1600">
                <a:solidFill>
                  <a:schemeClr val="accent6"/>
                </a:solidFill>
              </a:defRPr>
            </a:lvl4pPr>
            <a:lvl5pPr lvl="4">
              <a:spcBef>
                <a:spcPts val="1000"/>
              </a:spcBef>
              <a:spcAft>
                <a:spcPts val="0"/>
              </a:spcAft>
              <a:buClr>
                <a:schemeClr val="accent6"/>
              </a:buClr>
              <a:buSzPts val="1700"/>
              <a:buFont typeface="Lato"/>
              <a:buNone/>
              <a:defRPr sz="1600">
                <a:solidFill>
                  <a:schemeClr val="accent6"/>
                </a:solidFill>
              </a:defRPr>
            </a:lvl5pPr>
            <a:lvl6pPr lvl="5">
              <a:spcBef>
                <a:spcPts val="1000"/>
              </a:spcBef>
              <a:spcAft>
                <a:spcPts val="0"/>
              </a:spcAft>
              <a:buClr>
                <a:schemeClr val="accent6"/>
              </a:buClr>
              <a:buSzPts val="1700"/>
              <a:buFont typeface="Lato"/>
              <a:buNone/>
              <a:defRPr sz="1600">
                <a:solidFill>
                  <a:schemeClr val="accent6"/>
                </a:solidFill>
              </a:defRPr>
            </a:lvl6pPr>
            <a:lvl7pPr lvl="6">
              <a:spcBef>
                <a:spcPts val="1000"/>
              </a:spcBef>
              <a:spcAft>
                <a:spcPts val="0"/>
              </a:spcAft>
              <a:buClr>
                <a:schemeClr val="accent6"/>
              </a:buClr>
              <a:buSzPts val="1700"/>
              <a:buFont typeface="Lato"/>
              <a:buNone/>
              <a:defRPr sz="1600">
                <a:solidFill>
                  <a:schemeClr val="accent6"/>
                </a:solidFill>
              </a:defRPr>
            </a:lvl7pPr>
            <a:lvl8pPr lvl="7">
              <a:spcBef>
                <a:spcPts val="1000"/>
              </a:spcBef>
              <a:spcAft>
                <a:spcPts val="0"/>
              </a:spcAft>
              <a:buClr>
                <a:schemeClr val="accent6"/>
              </a:buClr>
              <a:buSzPts val="1700"/>
              <a:buFont typeface="Lato"/>
              <a:buNone/>
              <a:defRPr sz="1600">
                <a:solidFill>
                  <a:schemeClr val="accent6"/>
                </a:solidFill>
              </a:defRPr>
            </a:lvl8pPr>
            <a:lvl9pPr lvl="8">
              <a:spcBef>
                <a:spcPts val="1000"/>
              </a:spcBef>
              <a:spcAft>
                <a:spcPts val="1000"/>
              </a:spcAft>
              <a:buClr>
                <a:schemeClr val="accent6"/>
              </a:buClr>
              <a:buSzPts val="1700"/>
              <a:buFont typeface="Lato"/>
              <a:buNone/>
              <a:defRPr sz="1600">
                <a:solidFill>
                  <a:schemeClr val="accent6"/>
                </a:solidFill>
              </a:defRPr>
            </a:lvl9pPr>
          </a:lstStyle>
          <a:p>
            <a:endParaRPr/>
          </a:p>
        </p:txBody>
      </p:sp>
      <p:sp>
        <p:nvSpPr>
          <p:cNvPr id="346" name="Google Shape;346;p36"/>
          <p:cNvSpPr txBox="1">
            <a:spLocks noGrp="1"/>
          </p:cNvSpPr>
          <p:nvPr>
            <p:ph type="body" idx="5"/>
          </p:nvPr>
        </p:nvSpPr>
        <p:spPr>
          <a:xfrm>
            <a:off x="5761162" y="2472057"/>
            <a:ext cx="2955900" cy="518400"/>
          </a:xfrm>
          <a:prstGeom prst="rect">
            <a:avLst/>
          </a:prstGeom>
        </p:spPr>
        <p:txBody>
          <a:bodyPr spcFirstLastPara="1" wrap="square" lIns="0" tIns="0" rIns="91425" bIns="0"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47" name="Google Shape;347;p36"/>
          <p:cNvSpPr txBox="1">
            <a:spLocks noGrp="1"/>
          </p:cNvSpPr>
          <p:nvPr>
            <p:ph type="body" idx="6"/>
          </p:nvPr>
        </p:nvSpPr>
        <p:spPr>
          <a:xfrm>
            <a:off x="5761162" y="3436244"/>
            <a:ext cx="2955900" cy="518400"/>
          </a:xfrm>
          <a:prstGeom prst="rect">
            <a:avLst/>
          </a:prstGeom>
        </p:spPr>
        <p:txBody>
          <a:bodyPr spcFirstLastPara="1" wrap="square" lIns="0" tIns="0" rIns="91425" bIns="0"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48" name="Google Shape;348;p36"/>
          <p:cNvSpPr txBox="1">
            <a:spLocks noGrp="1"/>
          </p:cNvSpPr>
          <p:nvPr>
            <p:ph type="body" idx="7"/>
          </p:nvPr>
        </p:nvSpPr>
        <p:spPr>
          <a:xfrm>
            <a:off x="5761162" y="4399826"/>
            <a:ext cx="2955900" cy="518400"/>
          </a:xfrm>
          <a:prstGeom prst="rect">
            <a:avLst/>
          </a:prstGeom>
        </p:spPr>
        <p:txBody>
          <a:bodyPr spcFirstLastPara="1" wrap="square" lIns="0" tIns="0" rIns="91425" bIns="0" anchor="ctr" anchorCtr="0">
            <a:noAutofit/>
          </a:bodyPr>
          <a:lstStyle>
            <a:lvl1pPr marL="457200" lvl="0" indent="-292100">
              <a:lnSpc>
                <a:spcPct val="100000"/>
              </a:lnSpc>
              <a:spcBef>
                <a:spcPts val="0"/>
              </a:spcBef>
              <a:spcAft>
                <a:spcPts val="0"/>
              </a:spcAft>
              <a:buClr>
                <a:schemeClr val="accent6"/>
              </a:buClr>
              <a:buSzPts val="1000"/>
              <a:buChar char="●"/>
              <a:defRPr>
                <a:solidFill>
                  <a:schemeClr val="accent6"/>
                </a:solidFill>
              </a:defRPr>
            </a:lvl1pPr>
            <a:lvl2pPr marL="914400" lvl="1" indent="-292100">
              <a:lnSpc>
                <a:spcPct val="100000"/>
              </a:lnSpc>
              <a:spcBef>
                <a:spcPts val="1000"/>
              </a:spcBef>
              <a:spcAft>
                <a:spcPts val="0"/>
              </a:spcAft>
              <a:buClr>
                <a:schemeClr val="accent6"/>
              </a:buClr>
              <a:buSzPts val="1000"/>
              <a:buChar char="○"/>
              <a:defRPr>
                <a:solidFill>
                  <a:schemeClr val="accent6"/>
                </a:solidFill>
              </a:defRPr>
            </a:lvl2pPr>
            <a:lvl3pPr marL="1371600" lvl="2" indent="-292100">
              <a:lnSpc>
                <a:spcPct val="100000"/>
              </a:lnSpc>
              <a:spcBef>
                <a:spcPts val="1000"/>
              </a:spcBef>
              <a:spcAft>
                <a:spcPts val="0"/>
              </a:spcAft>
              <a:buClr>
                <a:schemeClr val="accent6"/>
              </a:buClr>
              <a:buSzPts val="1000"/>
              <a:buChar char="■"/>
              <a:defRPr>
                <a:solidFill>
                  <a:schemeClr val="accent6"/>
                </a:solidFill>
              </a:defRPr>
            </a:lvl3pPr>
            <a:lvl4pPr marL="1828800" lvl="3" indent="-292100">
              <a:lnSpc>
                <a:spcPct val="100000"/>
              </a:lnSpc>
              <a:spcBef>
                <a:spcPts val="1000"/>
              </a:spcBef>
              <a:spcAft>
                <a:spcPts val="0"/>
              </a:spcAft>
              <a:buClr>
                <a:schemeClr val="accent6"/>
              </a:buClr>
              <a:buSzPts val="1000"/>
              <a:buChar char="●"/>
              <a:defRPr>
                <a:solidFill>
                  <a:schemeClr val="accent6"/>
                </a:solidFill>
              </a:defRPr>
            </a:lvl4pPr>
            <a:lvl5pPr marL="2286000" lvl="4" indent="-292100">
              <a:lnSpc>
                <a:spcPct val="100000"/>
              </a:lnSpc>
              <a:spcBef>
                <a:spcPts val="1000"/>
              </a:spcBef>
              <a:spcAft>
                <a:spcPts val="0"/>
              </a:spcAft>
              <a:buClr>
                <a:schemeClr val="accent6"/>
              </a:buClr>
              <a:buSzPts val="1000"/>
              <a:buChar char="○"/>
              <a:defRPr>
                <a:solidFill>
                  <a:schemeClr val="accent6"/>
                </a:solidFill>
              </a:defRPr>
            </a:lvl5pPr>
            <a:lvl6pPr marL="2743200" lvl="5" indent="-292100">
              <a:lnSpc>
                <a:spcPct val="100000"/>
              </a:lnSpc>
              <a:spcBef>
                <a:spcPts val="1000"/>
              </a:spcBef>
              <a:spcAft>
                <a:spcPts val="0"/>
              </a:spcAft>
              <a:buClr>
                <a:schemeClr val="accent6"/>
              </a:buClr>
              <a:buSzPts val="1000"/>
              <a:buChar char="■"/>
              <a:defRPr>
                <a:solidFill>
                  <a:schemeClr val="accent6"/>
                </a:solidFill>
              </a:defRPr>
            </a:lvl6pPr>
            <a:lvl7pPr marL="3200400" lvl="6" indent="-292100">
              <a:lnSpc>
                <a:spcPct val="100000"/>
              </a:lnSpc>
              <a:spcBef>
                <a:spcPts val="1000"/>
              </a:spcBef>
              <a:spcAft>
                <a:spcPts val="0"/>
              </a:spcAft>
              <a:buClr>
                <a:schemeClr val="accent6"/>
              </a:buClr>
              <a:buSzPts val="1000"/>
              <a:buChar char="●"/>
              <a:defRPr>
                <a:solidFill>
                  <a:schemeClr val="accent6"/>
                </a:solidFill>
              </a:defRPr>
            </a:lvl7pPr>
            <a:lvl8pPr marL="3657600" lvl="7" indent="-292100">
              <a:lnSpc>
                <a:spcPct val="100000"/>
              </a:lnSpc>
              <a:spcBef>
                <a:spcPts val="1000"/>
              </a:spcBef>
              <a:spcAft>
                <a:spcPts val="0"/>
              </a:spcAft>
              <a:buClr>
                <a:schemeClr val="accent6"/>
              </a:buClr>
              <a:buSzPts val="1000"/>
              <a:buChar char="○"/>
              <a:defRPr>
                <a:solidFill>
                  <a:schemeClr val="accent6"/>
                </a:solidFill>
              </a:defRPr>
            </a:lvl8pPr>
            <a:lvl9pPr marL="4114800" lvl="8" indent="-292100">
              <a:lnSpc>
                <a:spcPct val="100000"/>
              </a:lnSpc>
              <a:spcBef>
                <a:spcPts val="1000"/>
              </a:spcBef>
              <a:spcAft>
                <a:spcPts val="1000"/>
              </a:spcAft>
              <a:buClr>
                <a:schemeClr val="accent6"/>
              </a:buClr>
              <a:buSzPts val="1000"/>
              <a:buChar char="■"/>
              <a:defRPr>
                <a:solidFill>
                  <a:schemeClr val="accent6"/>
                </a:solidFill>
              </a:defRPr>
            </a:lvl9pPr>
          </a:lstStyle>
          <a:p>
            <a:endParaRPr/>
          </a:p>
        </p:txBody>
      </p:sp>
      <p:sp>
        <p:nvSpPr>
          <p:cNvPr id="349" name="Google Shape;349;p36"/>
          <p:cNvSpPr txBox="1">
            <a:spLocks noGrp="1"/>
          </p:cNvSpPr>
          <p:nvPr>
            <p:ph type="body" idx="8"/>
          </p:nvPr>
        </p:nvSpPr>
        <p:spPr>
          <a:xfrm>
            <a:off x="706399" y="2753996"/>
            <a:ext cx="3288300" cy="1731000"/>
          </a:xfrm>
          <a:prstGeom prst="rect">
            <a:avLst/>
          </a:prstGeom>
        </p:spPr>
        <p:txBody>
          <a:bodyPr spcFirstLastPara="1" wrap="square" lIns="0" tIns="0" rIns="91425" bIns="0" anchor="ctr" anchorCtr="0">
            <a:noAutofit/>
          </a:bodyPr>
          <a:lstStyle>
            <a:lvl1pPr marL="457200" lvl="0" indent="-330200">
              <a:lnSpc>
                <a:spcPct val="115000"/>
              </a:lnSpc>
              <a:spcBef>
                <a:spcPts val="0"/>
              </a:spcBef>
              <a:spcAft>
                <a:spcPts val="0"/>
              </a:spcAft>
              <a:buClr>
                <a:schemeClr val="accent6"/>
              </a:buClr>
              <a:buSzPts val="1600"/>
              <a:buChar char="●"/>
              <a:defRPr sz="1600">
                <a:solidFill>
                  <a:schemeClr val="accent6"/>
                </a:solidFill>
              </a:defRPr>
            </a:lvl1pPr>
            <a:lvl2pPr marL="914400" lvl="1" indent="-330200">
              <a:lnSpc>
                <a:spcPct val="115000"/>
              </a:lnSpc>
              <a:spcBef>
                <a:spcPts val="1000"/>
              </a:spcBef>
              <a:spcAft>
                <a:spcPts val="0"/>
              </a:spcAft>
              <a:buClr>
                <a:schemeClr val="accent6"/>
              </a:buClr>
              <a:buSzPts val="1600"/>
              <a:buChar char="○"/>
              <a:defRPr sz="1600">
                <a:solidFill>
                  <a:schemeClr val="accent6"/>
                </a:solidFill>
              </a:defRPr>
            </a:lvl2pPr>
            <a:lvl3pPr marL="1371600" lvl="2" indent="-330200">
              <a:lnSpc>
                <a:spcPct val="115000"/>
              </a:lnSpc>
              <a:spcBef>
                <a:spcPts val="1000"/>
              </a:spcBef>
              <a:spcAft>
                <a:spcPts val="0"/>
              </a:spcAft>
              <a:buClr>
                <a:schemeClr val="accent6"/>
              </a:buClr>
              <a:buSzPts val="1600"/>
              <a:buChar char="■"/>
              <a:defRPr sz="1600">
                <a:solidFill>
                  <a:schemeClr val="accent6"/>
                </a:solidFill>
              </a:defRPr>
            </a:lvl3pPr>
            <a:lvl4pPr marL="1828800" lvl="3" indent="-330200">
              <a:lnSpc>
                <a:spcPct val="115000"/>
              </a:lnSpc>
              <a:spcBef>
                <a:spcPts val="1000"/>
              </a:spcBef>
              <a:spcAft>
                <a:spcPts val="0"/>
              </a:spcAft>
              <a:buClr>
                <a:schemeClr val="accent6"/>
              </a:buClr>
              <a:buSzPts val="1600"/>
              <a:buChar char="●"/>
              <a:defRPr sz="1600">
                <a:solidFill>
                  <a:schemeClr val="accent6"/>
                </a:solidFill>
              </a:defRPr>
            </a:lvl4pPr>
            <a:lvl5pPr marL="2286000" lvl="4" indent="-330200">
              <a:lnSpc>
                <a:spcPct val="115000"/>
              </a:lnSpc>
              <a:spcBef>
                <a:spcPts val="1000"/>
              </a:spcBef>
              <a:spcAft>
                <a:spcPts val="0"/>
              </a:spcAft>
              <a:buClr>
                <a:schemeClr val="accent6"/>
              </a:buClr>
              <a:buSzPts val="1600"/>
              <a:buChar char="○"/>
              <a:defRPr sz="1600">
                <a:solidFill>
                  <a:schemeClr val="accent6"/>
                </a:solidFill>
              </a:defRPr>
            </a:lvl5pPr>
            <a:lvl6pPr marL="2743200" lvl="5" indent="-330200">
              <a:lnSpc>
                <a:spcPct val="115000"/>
              </a:lnSpc>
              <a:spcBef>
                <a:spcPts val="1000"/>
              </a:spcBef>
              <a:spcAft>
                <a:spcPts val="0"/>
              </a:spcAft>
              <a:buClr>
                <a:schemeClr val="accent6"/>
              </a:buClr>
              <a:buSzPts val="1600"/>
              <a:buChar char="■"/>
              <a:defRPr sz="1600">
                <a:solidFill>
                  <a:schemeClr val="accent6"/>
                </a:solidFill>
              </a:defRPr>
            </a:lvl6pPr>
            <a:lvl7pPr marL="3200400" lvl="6" indent="-330200">
              <a:lnSpc>
                <a:spcPct val="115000"/>
              </a:lnSpc>
              <a:spcBef>
                <a:spcPts val="1000"/>
              </a:spcBef>
              <a:spcAft>
                <a:spcPts val="0"/>
              </a:spcAft>
              <a:buClr>
                <a:schemeClr val="accent6"/>
              </a:buClr>
              <a:buSzPts val="1600"/>
              <a:buChar char="●"/>
              <a:defRPr sz="1600">
                <a:solidFill>
                  <a:schemeClr val="accent6"/>
                </a:solidFill>
              </a:defRPr>
            </a:lvl7pPr>
            <a:lvl8pPr marL="3657600" lvl="7" indent="-330200">
              <a:lnSpc>
                <a:spcPct val="115000"/>
              </a:lnSpc>
              <a:spcBef>
                <a:spcPts val="1000"/>
              </a:spcBef>
              <a:spcAft>
                <a:spcPts val="0"/>
              </a:spcAft>
              <a:buClr>
                <a:schemeClr val="accent6"/>
              </a:buClr>
              <a:buSzPts val="1600"/>
              <a:buChar char="○"/>
              <a:defRPr sz="1600">
                <a:solidFill>
                  <a:schemeClr val="accent6"/>
                </a:solidFill>
              </a:defRPr>
            </a:lvl8pPr>
            <a:lvl9pPr marL="4114800" lvl="8" indent="-330200">
              <a:lnSpc>
                <a:spcPct val="115000"/>
              </a:lnSpc>
              <a:spcBef>
                <a:spcPts val="1000"/>
              </a:spcBef>
              <a:spcAft>
                <a:spcPts val="1000"/>
              </a:spcAft>
              <a:buClr>
                <a:schemeClr val="accent6"/>
              </a:buClr>
              <a:buSzPts val="1600"/>
              <a:buChar char="■"/>
              <a:defRPr sz="1600">
                <a:solidFill>
                  <a:schemeClr val="accent6"/>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wo columns">
  <p:cSld name="CUSTOM_2">
    <p:bg>
      <p:bgPr>
        <a:solidFill>
          <a:schemeClr val="lt1"/>
        </a:solidFill>
        <a:effectLst/>
      </p:bgPr>
    </p:bg>
    <p:spTree>
      <p:nvGrpSpPr>
        <p:cNvPr id="1" name="Shape 350"/>
        <p:cNvGrpSpPr/>
        <p:nvPr/>
      </p:nvGrpSpPr>
      <p:grpSpPr>
        <a:xfrm>
          <a:off x="0" y="0"/>
          <a:ext cx="0" cy="0"/>
          <a:chOff x="0" y="0"/>
          <a:chExt cx="0" cy="0"/>
        </a:xfrm>
      </p:grpSpPr>
      <p:sp>
        <p:nvSpPr>
          <p:cNvPr id="351" name="Google Shape;351;p37"/>
          <p:cNvSpPr/>
          <p:nvPr/>
        </p:nvSpPr>
        <p:spPr>
          <a:xfrm>
            <a:off x="0" y="1088675"/>
            <a:ext cx="3627900" cy="4054800"/>
          </a:xfrm>
          <a:prstGeom prst="snip1Rect">
            <a:avLst>
              <a:gd name="adj" fmla="val 10918"/>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352" name="Google Shape;352;p37"/>
          <p:cNvSpPr txBox="1">
            <a:spLocks noGrp="1"/>
          </p:cNvSpPr>
          <p:nvPr>
            <p:ph type="title"/>
          </p:nvPr>
        </p:nvSpPr>
        <p:spPr>
          <a:xfrm>
            <a:off x="446100" y="396225"/>
            <a:ext cx="5101800" cy="8532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accent6"/>
              </a:buClr>
              <a:buSzPts val="3000"/>
              <a:buNone/>
              <a:defRPr sz="2400">
                <a:solidFill>
                  <a:schemeClr val="accent6"/>
                </a:solidFill>
              </a:defRPr>
            </a:lvl1pPr>
            <a:lvl2pPr lvl="1">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a:endParaRPr/>
          </a:p>
        </p:txBody>
      </p:sp>
      <p:sp>
        <p:nvSpPr>
          <p:cNvPr id="353" name="Google Shape;353;p37"/>
          <p:cNvSpPr txBox="1">
            <a:spLocks noGrp="1"/>
          </p:cNvSpPr>
          <p:nvPr>
            <p:ph type="body" idx="1"/>
          </p:nvPr>
        </p:nvSpPr>
        <p:spPr>
          <a:xfrm>
            <a:off x="3869875" y="1390269"/>
            <a:ext cx="3173400" cy="3421500"/>
          </a:xfrm>
          <a:prstGeom prst="rect">
            <a:avLst/>
          </a:prstGeom>
        </p:spPr>
        <p:txBody>
          <a:bodyPr spcFirstLastPara="1" wrap="square" lIns="0" tIns="0" rIns="0" bIns="0" anchor="t" anchorCtr="0">
            <a:noAutofit/>
          </a:bodyPr>
          <a:lstStyle>
            <a:lvl1pPr marL="457200" lvl="0" indent="-292100">
              <a:spcBef>
                <a:spcPts val="0"/>
              </a:spcBef>
              <a:spcAft>
                <a:spcPts val="0"/>
              </a:spcAft>
              <a:buClr>
                <a:schemeClr val="accent6"/>
              </a:buClr>
              <a:buSzPts val="1000"/>
              <a:buChar char="●"/>
              <a:defRPr>
                <a:solidFill>
                  <a:schemeClr val="accent6"/>
                </a:solidFill>
              </a:defRPr>
            </a:lvl1pPr>
            <a:lvl2pPr marL="914400" lvl="1" indent="-292100">
              <a:spcBef>
                <a:spcPts val="1000"/>
              </a:spcBef>
              <a:spcAft>
                <a:spcPts val="0"/>
              </a:spcAft>
              <a:buClr>
                <a:schemeClr val="accent6"/>
              </a:buClr>
              <a:buSzPts val="1000"/>
              <a:buChar char="○"/>
              <a:defRPr>
                <a:solidFill>
                  <a:schemeClr val="accent6"/>
                </a:solidFill>
              </a:defRPr>
            </a:lvl2pPr>
            <a:lvl3pPr marL="1371600" lvl="2" indent="-292100">
              <a:spcBef>
                <a:spcPts val="1000"/>
              </a:spcBef>
              <a:spcAft>
                <a:spcPts val="0"/>
              </a:spcAft>
              <a:buClr>
                <a:schemeClr val="accent6"/>
              </a:buClr>
              <a:buSzPts val="1000"/>
              <a:buChar char="■"/>
              <a:defRPr>
                <a:solidFill>
                  <a:schemeClr val="accent6"/>
                </a:solidFill>
              </a:defRPr>
            </a:lvl3pPr>
            <a:lvl4pPr marL="1828800" lvl="3" indent="-292100">
              <a:spcBef>
                <a:spcPts val="1000"/>
              </a:spcBef>
              <a:spcAft>
                <a:spcPts val="0"/>
              </a:spcAft>
              <a:buClr>
                <a:schemeClr val="accent6"/>
              </a:buClr>
              <a:buSzPts val="1000"/>
              <a:buChar char="●"/>
              <a:defRPr>
                <a:solidFill>
                  <a:schemeClr val="accent6"/>
                </a:solidFill>
              </a:defRPr>
            </a:lvl4pPr>
            <a:lvl5pPr marL="2286000" lvl="4" indent="-292100">
              <a:spcBef>
                <a:spcPts val="1000"/>
              </a:spcBef>
              <a:spcAft>
                <a:spcPts val="0"/>
              </a:spcAft>
              <a:buClr>
                <a:schemeClr val="accent6"/>
              </a:buClr>
              <a:buSzPts val="1000"/>
              <a:buChar char="○"/>
              <a:defRPr>
                <a:solidFill>
                  <a:schemeClr val="accent6"/>
                </a:solidFill>
              </a:defRPr>
            </a:lvl5pPr>
            <a:lvl6pPr marL="2743200" lvl="5" indent="-292100">
              <a:spcBef>
                <a:spcPts val="1000"/>
              </a:spcBef>
              <a:spcAft>
                <a:spcPts val="0"/>
              </a:spcAft>
              <a:buClr>
                <a:schemeClr val="accent6"/>
              </a:buClr>
              <a:buSzPts val="1000"/>
              <a:buChar char="■"/>
              <a:defRPr>
                <a:solidFill>
                  <a:schemeClr val="accent6"/>
                </a:solidFill>
              </a:defRPr>
            </a:lvl6pPr>
            <a:lvl7pPr marL="3200400" lvl="6" indent="-292100">
              <a:spcBef>
                <a:spcPts val="1000"/>
              </a:spcBef>
              <a:spcAft>
                <a:spcPts val="0"/>
              </a:spcAft>
              <a:buClr>
                <a:schemeClr val="accent6"/>
              </a:buClr>
              <a:buSzPts val="1000"/>
              <a:buChar char="●"/>
              <a:defRPr>
                <a:solidFill>
                  <a:schemeClr val="accent6"/>
                </a:solidFill>
              </a:defRPr>
            </a:lvl7pPr>
            <a:lvl8pPr marL="3657600" lvl="7" indent="-292100">
              <a:spcBef>
                <a:spcPts val="1000"/>
              </a:spcBef>
              <a:spcAft>
                <a:spcPts val="0"/>
              </a:spcAft>
              <a:buClr>
                <a:schemeClr val="accent6"/>
              </a:buClr>
              <a:buSzPts val="1000"/>
              <a:buChar char="○"/>
              <a:defRPr>
                <a:solidFill>
                  <a:schemeClr val="accent6"/>
                </a:solidFill>
              </a:defRPr>
            </a:lvl8pPr>
            <a:lvl9pPr marL="4114800" lvl="8" indent="-292100">
              <a:spcBef>
                <a:spcPts val="1000"/>
              </a:spcBef>
              <a:spcAft>
                <a:spcPts val="1000"/>
              </a:spcAft>
              <a:buClr>
                <a:schemeClr val="accent6"/>
              </a:buClr>
              <a:buSzPts val="1000"/>
              <a:buChar char="■"/>
              <a:defRPr>
                <a:solidFill>
                  <a:schemeClr val="accent6"/>
                </a:solidFill>
              </a:defRPr>
            </a:lvl9pPr>
          </a:lstStyle>
          <a:p>
            <a:endParaRPr/>
          </a:p>
        </p:txBody>
      </p:sp>
      <p:sp>
        <p:nvSpPr>
          <p:cNvPr id="354" name="Google Shape;354;p37"/>
          <p:cNvSpPr txBox="1">
            <a:spLocks noGrp="1"/>
          </p:cNvSpPr>
          <p:nvPr>
            <p:ph type="body" idx="2"/>
          </p:nvPr>
        </p:nvSpPr>
        <p:spPr>
          <a:xfrm>
            <a:off x="474675" y="1390150"/>
            <a:ext cx="2571300" cy="3421500"/>
          </a:xfrm>
          <a:prstGeom prst="rect">
            <a:avLst/>
          </a:prstGeom>
        </p:spPr>
        <p:txBody>
          <a:bodyPr spcFirstLastPara="1" wrap="square" lIns="0" tIns="0" rIns="0" bIns="0" anchor="t" anchorCtr="0">
            <a:noAutofit/>
          </a:bodyPr>
          <a:lstStyle>
            <a:lvl1pPr marL="457200" lvl="0" indent="-292100">
              <a:spcBef>
                <a:spcPts val="0"/>
              </a:spcBef>
              <a:spcAft>
                <a:spcPts val="0"/>
              </a:spcAft>
              <a:buClr>
                <a:schemeClr val="accent6"/>
              </a:buClr>
              <a:buSzPts val="1000"/>
              <a:buChar char="●"/>
              <a:defRPr>
                <a:solidFill>
                  <a:schemeClr val="accent6"/>
                </a:solidFill>
              </a:defRPr>
            </a:lvl1pPr>
            <a:lvl2pPr marL="914400" lvl="1" indent="-292100">
              <a:spcBef>
                <a:spcPts val="1000"/>
              </a:spcBef>
              <a:spcAft>
                <a:spcPts val="0"/>
              </a:spcAft>
              <a:buClr>
                <a:schemeClr val="accent6"/>
              </a:buClr>
              <a:buSzPts val="1000"/>
              <a:buChar char="○"/>
              <a:defRPr>
                <a:solidFill>
                  <a:schemeClr val="accent6"/>
                </a:solidFill>
              </a:defRPr>
            </a:lvl2pPr>
            <a:lvl3pPr marL="1371600" lvl="2" indent="-292100">
              <a:spcBef>
                <a:spcPts val="1000"/>
              </a:spcBef>
              <a:spcAft>
                <a:spcPts val="0"/>
              </a:spcAft>
              <a:buClr>
                <a:schemeClr val="accent6"/>
              </a:buClr>
              <a:buSzPts val="1000"/>
              <a:buChar char="■"/>
              <a:defRPr>
                <a:solidFill>
                  <a:schemeClr val="accent6"/>
                </a:solidFill>
              </a:defRPr>
            </a:lvl3pPr>
            <a:lvl4pPr marL="1828800" lvl="3" indent="-292100">
              <a:spcBef>
                <a:spcPts val="1000"/>
              </a:spcBef>
              <a:spcAft>
                <a:spcPts val="0"/>
              </a:spcAft>
              <a:buClr>
                <a:schemeClr val="accent6"/>
              </a:buClr>
              <a:buSzPts val="1000"/>
              <a:buChar char="●"/>
              <a:defRPr>
                <a:solidFill>
                  <a:schemeClr val="accent6"/>
                </a:solidFill>
              </a:defRPr>
            </a:lvl4pPr>
            <a:lvl5pPr marL="2286000" lvl="4" indent="-292100">
              <a:spcBef>
                <a:spcPts val="1000"/>
              </a:spcBef>
              <a:spcAft>
                <a:spcPts val="0"/>
              </a:spcAft>
              <a:buClr>
                <a:schemeClr val="accent6"/>
              </a:buClr>
              <a:buSzPts val="1000"/>
              <a:buChar char="○"/>
              <a:defRPr>
                <a:solidFill>
                  <a:schemeClr val="accent6"/>
                </a:solidFill>
              </a:defRPr>
            </a:lvl5pPr>
            <a:lvl6pPr marL="2743200" lvl="5" indent="-292100">
              <a:spcBef>
                <a:spcPts val="1000"/>
              </a:spcBef>
              <a:spcAft>
                <a:spcPts val="0"/>
              </a:spcAft>
              <a:buClr>
                <a:schemeClr val="accent6"/>
              </a:buClr>
              <a:buSzPts val="1000"/>
              <a:buChar char="■"/>
              <a:defRPr>
                <a:solidFill>
                  <a:schemeClr val="accent6"/>
                </a:solidFill>
              </a:defRPr>
            </a:lvl6pPr>
            <a:lvl7pPr marL="3200400" lvl="6" indent="-292100">
              <a:spcBef>
                <a:spcPts val="1000"/>
              </a:spcBef>
              <a:spcAft>
                <a:spcPts val="0"/>
              </a:spcAft>
              <a:buClr>
                <a:schemeClr val="accent6"/>
              </a:buClr>
              <a:buSzPts val="1000"/>
              <a:buChar char="●"/>
              <a:defRPr>
                <a:solidFill>
                  <a:schemeClr val="accent6"/>
                </a:solidFill>
              </a:defRPr>
            </a:lvl7pPr>
            <a:lvl8pPr marL="3657600" lvl="7" indent="-292100">
              <a:spcBef>
                <a:spcPts val="1000"/>
              </a:spcBef>
              <a:spcAft>
                <a:spcPts val="0"/>
              </a:spcAft>
              <a:buClr>
                <a:schemeClr val="accent6"/>
              </a:buClr>
              <a:buSzPts val="1000"/>
              <a:buChar char="○"/>
              <a:defRPr>
                <a:solidFill>
                  <a:schemeClr val="accent6"/>
                </a:solidFill>
              </a:defRPr>
            </a:lvl8pPr>
            <a:lvl9pPr marL="4114800" lvl="8" indent="-292100">
              <a:spcBef>
                <a:spcPts val="1000"/>
              </a:spcBef>
              <a:spcAft>
                <a:spcPts val="1000"/>
              </a:spcAft>
              <a:buClr>
                <a:schemeClr val="accent6"/>
              </a:buClr>
              <a:buSzPts val="1000"/>
              <a:buChar char="■"/>
              <a:defRPr>
                <a:solidFill>
                  <a:schemeClr val="accent6"/>
                </a:solidFil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 Alt 19">
  <p:cSld name="CUSTOM_1">
    <p:bg>
      <p:bgPr>
        <a:solidFill>
          <a:schemeClr val="accent1"/>
        </a:solidFill>
        <a:effectLst/>
      </p:bgPr>
    </p:bg>
    <p:spTree>
      <p:nvGrpSpPr>
        <p:cNvPr id="1" name="Shape 355"/>
        <p:cNvGrpSpPr/>
        <p:nvPr/>
      </p:nvGrpSpPr>
      <p:grpSpPr>
        <a:xfrm>
          <a:off x="0" y="0"/>
          <a:ext cx="0" cy="0"/>
          <a:chOff x="0" y="0"/>
          <a:chExt cx="0" cy="0"/>
        </a:xfrm>
      </p:grpSpPr>
      <p:sp>
        <p:nvSpPr>
          <p:cNvPr id="356" name="Google Shape;356;p38"/>
          <p:cNvSpPr/>
          <p:nvPr/>
        </p:nvSpPr>
        <p:spPr>
          <a:xfrm flipH="1">
            <a:off x="433300" y="-6150"/>
            <a:ext cx="8560200" cy="51516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357" name="Google Shape;357;p38"/>
          <p:cNvSpPr/>
          <p:nvPr/>
        </p:nvSpPr>
        <p:spPr>
          <a:xfrm flipH="1">
            <a:off x="433300" y="-2175"/>
            <a:ext cx="8415900" cy="5151600"/>
          </a:xfrm>
          <a:prstGeom prst="rect">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358" name="Google Shape;358;p38"/>
          <p:cNvSpPr/>
          <p:nvPr/>
        </p:nvSpPr>
        <p:spPr>
          <a:xfrm flipH="1">
            <a:off x="-10550" y="-6150"/>
            <a:ext cx="8710800" cy="5155800"/>
          </a:xfrm>
          <a:prstGeom prst="rect">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359" name="Google Shape;359;p38"/>
          <p:cNvSpPr txBox="1">
            <a:spLocks noGrp="1"/>
          </p:cNvSpPr>
          <p:nvPr>
            <p:ph type="title"/>
          </p:nvPr>
        </p:nvSpPr>
        <p:spPr>
          <a:xfrm>
            <a:off x="409625" y="401500"/>
            <a:ext cx="4011600" cy="437100"/>
          </a:xfrm>
          <a:prstGeom prst="rect">
            <a:avLst/>
          </a:prstGeom>
        </p:spPr>
        <p:txBody>
          <a:bodyPr spcFirstLastPara="1" wrap="square" lIns="0" tIns="0" rIns="91425" bIns="0" anchor="t" anchorCtr="0">
            <a:noAutofit/>
          </a:bodyPr>
          <a:lstStyle>
            <a:lvl1pPr lvl="0">
              <a:lnSpc>
                <a:spcPct val="90000"/>
              </a:lnSpc>
              <a:spcBef>
                <a:spcPts val="0"/>
              </a:spcBef>
              <a:spcAft>
                <a:spcPts val="0"/>
              </a:spcAft>
              <a:buClr>
                <a:schemeClr val="dk1"/>
              </a:buClr>
              <a:buSzPts val="3000"/>
              <a:buNone/>
              <a:defRPr sz="2400"/>
            </a:lvl1pPr>
            <a:lvl2pPr lvl="1">
              <a:spcBef>
                <a:spcPts val="0"/>
              </a:spcBef>
              <a:spcAft>
                <a:spcPts val="0"/>
              </a:spcAft>
              <a:buClr>
                <a:schemeClr val="dk1"/>
              </a:buClr>
              <a:buSzPts val="3000"/>
              <a:buNone/>
              <a:defRPr sz="2400">
                <a:latin typeface="Quantico"/>
                <a:ea typeface="Quantico"/>
                <a:cs typeface="Quantico"/>
                <a:sym typeface="Quantico"/>
              </a:defRPr>
            </a:lvl2pPr>
            <a:lvl3pPr lvl="2">
              <a:spcBef>
                <a:spcPts val="0"/>
              </a:spcBef>
              <a:spcAft>
                <a:spcPts val="0"/>
              </a:spcAft>
              <a:buClr>
                <a:schemeClr val="dk1"/>
              </a:buClr>
              <a:buSzPts val="3000"/>
              <a:buNone/>
              <a:defRPr sz="2400">
                <a:latin typeface="Quantico"/>
                <a:ea typeface="Quantico"/>
                <a:cs typeface="Quantico"/>
                <a:sym typeface="Quantico"/>
              </a:defRPr>
            </a:lvl3pPr>
            <a:lvl4pPr lvl="3">
              <a:spcBef>
                <a:spcPts val="0"/>
              </a:spcBef>
              <a:spcAft>
                <a:spcPts val="0"/>
              </a:spcAft>
              <a:buClr>
                <a:schemeClr val="dk1"/>
              </a:buClr>
              <a:buSzPts val="3000"/>
              <a:buNone/>
              <a:defRPr sz="2400">
                <a:latin typeface="Quantico"/>
                <a:ea typeface="Quantico"/>
                <a:cs typeface="Quantico"/>
                <a:sym typeface="Quantico"/>
              </a:defRPr>
            </a:lvl4pPr>
            <a:lvl5pPr lvl="4">
              <a:spcBef>
                <a:spcPts val="0"/>
              </a:spcBef>
              <a:spcAft>
                <a:spcPts val="0"/>
              </a:spcAft>
              <a:buClr>
                <a:schemeClr val="dk1"/>
              </a:buClr>
              <a:buSzPts val="3000"/>
              <a:buNone/>
              <a:defRPr sz="2400">
                <a:latin typeface="Quantico"/>
                <a:ea typeface="Quantico"/>
                <a:cs typeface="Quantico"/>
                <a:sym typeface="Quantico"/>
              </a:defRPr>
            </a:lvl5pPr>
            <a:lvl6pPr lvl="5">
              <a:spcBef>
                <a:spcPts val="0"/>
              </a:spcBef>
              <a:spcAft>
                <a:spcPts val="0"/>
              </a:spcAft>
              <a:buClr>
                <a:schemeClr val="dk1"/>
              </a:buClr>
              <a:buSzPts val="3000"/>
              <a:buNone/>
              <a:defRPr sz="2400">
                <a:latin typeface="Quantico"/>
                <a:ea typeface="Quantico"/>
                <a:cs typeface="Quantico"/>
                <a:sym typeface="Quantico"/>
              </a:defRPr>
            </a:lvl6pPr>
            <a:lvl7pPr lvl="6">
              <a:spcBef>
                <a:spcPts val="0"/>
              </a:spcBef>
              <a:spcAft>
                <a:spcPts val="0"/>
              </a:spcAft>
              <a:buClr>
                <a:schemeClr val="dk1"/>
              </a:buClr>
              <a:buSzPts val="3000"/>
              <a:buNone/>
              <a:defRPr sz="2400">
                <a:latin typeface="Quantico"/>
                <a:ea typeface="Quantico"/>
                <a:cs typeface="Quantico"/>
                <a:sym typeface="Quantico"/>
              </a:defRPr>
            </a:lvl7pPr>
            <a:lvl8pPr lvl="7">
              <a:spcBef>
                <a:spcPts val="0"/>
              </a:spcBef>
              <a:spcAft>
                <a:spcPts val="0"/>
              </a:spcAft>
              <a:buClr>
                <a:schemeClr val="dk1"/>
              </a:buClr>
              <a:buSzPts val="3000"/>
              <a:buNone/>
              <a:defRPr sz="2400">
                <a:latin typeface="Quantico"/>
                <a:ea typeface="Quantico"/>
                <a:cs typeface="Quantico"/>
                <a:sym typeface="Quantico"/>
              </a:defRPr>
            </a:lvl8pPr>
            <a:lvl9pPr lvl="8">
              <a:spcBef>
                <a:spcPts val="0"/>
              </a:spcBef>
              <a:spcAft>
                <a:spcPts val="0"/>
              </a:spcAft>
              <a:buClr>
                <a:schemeClr val="dk1"/>
              </a:buClr>
              <a:buSzPts val="3000"/>
              <a:buNone/>
              <a:defRPr sz="2400">
                <a:latin typeface="Quantico"/>
                <a:ea typeface="Quantico"/>
                <a:cs typeface="Quantico"/>
                <a:sym typeface="Quantico"/>
              </a:defRPr>
            </a:lvl9pPr>
          </a:lstStyle>
          <a:p>
            <a:endParaRPr/>
          </a:p>
        </p:txBody>
      </p:sp>
      <p:sp>
        <p:nvSpPr>
          <p:cNvPr id="360" name="Google Shape;360;p38"/>
          <p:cNvSpPr txBox="1">
            <a:spLocks noGrp="1"/>
          </p:cNvSpPr>
          <p:nvPr>
            <p:ph type="title" idx="2"/>
          </p:nvPr>
        </p:nvSpPr>
        <p:spPr>
          <a:xfrm>
            <a:off x="420000" y="860450"/>
            <a:ext cx="3511200" cy="10911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3400"/>
              <a:buNone/>
              <a:defRPr sz="1600">
                <a:latin typeface="Lato"/>
                <a:ea typeface="Lato"/>
                <a:cs typeface="Lato"/>
                <a:sym typeface="Lato"/>
              </a:defRPr>
            </a:lvl1pPr>
            <a:lvl2pPr lvl="1">
              <a:lnSpc>
                <a:spcPct val="100000"/>
              </a:lnSpc>
              <a:spcBef>
                <a:spcPts val="0"/>
              </a:spcBef>
              <a:spcAft>
                <a:spcPts val="0"/>
              </a:spcAft>
              <a:buClr>
                <a:schemeClr val="dk1"/>
              </a:buClr>
              <a:buSzPts val="3400"/>
              <a:buNone/>
              <a:defRPr sz="1600">
                <a:latin typeface="Lato"/>
                <a:ea typeface="Lato"/>
                <a:cs typeface="Lato"/>
                <a:sym typeface="Lato"/>
              </a:defRPr>
            </a:lvl2pPr>
            <a:lvl3pPr lvl="2">
              <a:lnSpc>
                <a:spcPct val="100000"/>
              </a:lnSpc>
              <a:spcBef>
                <a:spcPts val="0"/>
              </a:spcBef>
              <a:spcAft>
                <a:spcPts val="0"/>
              </a:spcAft>
              <a:buClr>
                <a:schemeClr val="dk1"/>
              </a:buClr>
              <a:buSzPts val="3400"/>
              <a:buNone/>
              <a:defRPr sz="1600">
                <a:latin typeface="Lato"/>
                <a:ea typeface="Lato"/>
                <a:cs typeface="Lato"/>
                <a:sym typeface="Lato"/>
              </a:defRPr>
            </a:lvl3pPr>
            <a:lvl4pPr lvl="3">
              <a:lnSpc>
                <a:spcPct val="100000"/>
              </a:lnSpc>
              <a:spcBef>
                <a:spcPts val="0"/>
              </a:spcBef>
              <a:spcAft>
                <a:spcPts val="0"/>
              </a:spcAft>
              <a:buClr>
                <a:schemeClr val="dk1"/>
              </a:buClr>
              <a:buSzPts val="3400"/>
              <a:buNone/>
              <a:defRPr sz="1600">
                <a:latin typeface="Lato"/>
                <a:ea typeface="Lato"/>
                <a:cs typeface="Lato"/>
                <a:sym typeface="Lato"/>
              </a:defRPr>
            </a:lvl4pPr>
            <a:lvl5pPr lvl="4">
              <a:lnSpc>
                <a:spcPct val="100000"/>
              </a:lnSpc>
              <a:spcBef>
                <a:spcPts val="0"/>
              </a:spcBef>
              <a:spcAft>
                <a:spcPts val="0"/>
              </a:spcAft>
              <a:buClr>
                <a:schemeClr val="dk1"/>
              </a:buClr>
              <a:buSzPts val="3400"/>
              <a:buNone/>
              <a:defRPr sz="1600">
                <a:latin typeface="Lato"/>
                <a:ea typeface="Lato"/>
                <a:cs typeface="Lato"/>
                <a:sym typeface="Lato"/>
              </a:defRPr>
            </a:lvl5pPr>
            <a:lvl6pPr lvl="5">
              <a:lnSpc>
                <a:spcPct val="100000"/>
              </a:lnSpc>
              <a:spcBef>
                <a:spcPts val="0"/>
              </a:spcBef>
              <a:spcAft>
                <a:spcPts val="0"/>
              </a:spcAft>
              <a:buClr>
                <a:schemeClr val="dk1"/>
              </a:buClr>
              <a:buSzPts val="3400"/>
              <a:buNone/>
              <a:defRPr sz="1600">
                <a:latin typeface="Lato"/>
                <a:ea typeface="Lato"/>
                <a:cs typeface="Lato"/>
                <a:sym typeface="Lato"/>
              </a:defRPr>
            </a:lvl6pPr>
            <a:lvl7pPr lvl="6">
              <a:lnSpc>
                <a:spcPct val="100000"/>
              </a:lnSpc>
              <a:spcBef>
                <a:spcPts val="0"/>
              </a:spcBef>
              <a:spcAft>
                <a:spcPts val="0"/>
              </a:spcAft>
              <a:buClr>
                <a:schemeClr val="dk1"/>
              </a:buClr>
              <a:buSzPts val="3400"/>
              <a:buNone/>
              <a:defRPr sz="1600">
                <a:latin typeface="Lato"/>
                <a:ea typeface="Lato"/>
                <a:cs typeface="Lato"/>
                <a:sym typeface="Lato"/>
              </a:defRPr>
            </a:lvl7pPr>
            <a:lvl8pPr lvl="7">
              <a:lnSpc>
                <a:spcPct val="100000"/>
              </a:lnSpc>
              <a:spcBef>
                <a:spcPts val="0"/>
              </a:spcBef>
              <a:spcAft>
                <a:spcPts val="0"/>
              </a:spcAft>
              <a:buClr>
                <a:schemeClr val="dk1"/>
              </a:buClr>
              <a:buSzPts val="3400"/>
              <a:buNone/>
              <a:defRPr sz="1600">
                <a:latin typeface="Lato"/>
                <a:ea typeface="Lato"/>
                <a:cs typeface="Lato"/>
                <a:sym typeface="Lato"/>
              </a:defRPr>
            </a:lvl8pPr>
            <a:lvl9pPr lvl="8">
              <a:lnSpc>
                <a:spcPct val="100000"/>
              </a:lnSpc>
              <a:spcBef>
                <a:spcPts val="0"/>
              </a:spcBef>
              <a:spcAft>
                <a:spcPts val="0"/>
              </a:spcAft>
              <a:buClr>
                <a:schemeClr val="dk1"/>
              </a:buClr>
              <a:buSzPts val="3400"/>
              <a:buNone/>
              <a:defRPr sz="1600">
                <a:latin typeface="Lato"/>
                <a:ea typeface="Lato"/>
                <a:cs typeface="Lato"/>
                <a:sym typeface="Lato"/>
              </a:defRPr>
            </a:lvl9pPr>
          </a:lstStyle>
          <a:p>
            <a:endParaRPr/>
          </a:p>
        </p:txBody>
      </p:sp>
      <p:sp>
        <p:nvSpPr>
          <p:cNvPr id="361" name="Google Shape;361;p38"/>
          <p:cNvSpPr txBox="1">
            <a:spLocks noGrp="1"/>
          </p:cNvSpPr>
          <p:nvPr>
            <p:ph type="title" idx="3"/>
          </p:nvPr>
        </p:nvSpPr>
        <p:spPr>
          <a:xfrm>
            <a:off x="5128700" y="3896025"/>
            <a:ext cx="2026500" cy="3858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sz="1200">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sz="1200">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sz="1200">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sz="1200">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sz="1200">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sz="1200">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sz="1200">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sz="1200">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sz="1200">
                <a:latin typeface="Lato"/>
                <a:ea typeface="Lato"/>
                <a:cs typeface="Lato"/>
                <a:sym typeface="Lato"/>
              </a:defRPr>
            </a:lvl9pPr>
          </a:lstStyle>
          <a:p>
            <a:endParaRPr/>
          </a:p>
        </p:txBody>
      </p:sp>
      <p:sp>
        <p:nvSpPr>
          <p:cNvPr id="362" name="Google Shape;362;p38"/>
          <p:cNvSpPr txBox="1">
            <a:spLocks noGrp="1"/>
          </p:cNvSpPr>
          <p:nvPr>
            <p:ph type="subTitle" idx="1"/>
          </p:nvPr>
        </p:nvSpPr>
        <p:spPr>
          <a:xfrm>
            <a:off x="7258100" y="3896025"/>
            <a:ext cx="811500" cy="385800"/>
          </a:xfrm>
          <a:prstGeom prst="rect">
            <a:avLst/>
          </a:prstGeom>
        </p:spPr>
        <p:txBody>
          <a:bodyPr spcFirstLastPara="1" wrap="square" lIns="0" tIns="0" rIns="91425" bIns="0" anchor="t" anchorCtr="0">
            <a:noAutofit/>
          </a:bodyPr>
          <a:lstStyle>
            <a:lvl1pPr lvl="0">
              <a:lnSpc>
                <a:spcPct val="115000"/>
              </a:lnSpc>
              <a:spcBef>
                <a:spcPts val="0"/>
              </a:spcBef>
              <a:spcAft>
                <a:spcPts val="0"/>
              </a:spcAft>
              <a:buClr>
                <a:schemeClr val="accent1"/>
              </a:buClr>
              <a:buSzPts val="1000"/>
              <a:buNone/>
              <a:defRPr>
                <a:solidFill>
                  <a:schemeClr val="accent1"/>
                </a:solidFill>
                <a:latin typeface="Quantico"/>
                <a:ea typeface="Quantico"/>
                <a:cs typeface="Quantico"/>
                <a:sym typeface="Quantico"/>
              </a:defRPr>
            </a:lvl1pPr>
            <a:lvl2pPr lvl="1">
              <a:spcBef>
                <a:spcPts val="1000"/>
              </a:spcBef>
              <a:spcAft>
                <a:spcPts val="0"/>
              </a:spcAft>
              <a:buClr>
                <a:schemeClr val="accent1"/>
              </a:buClr>
              <a:buSzPts val="1000"/>
              <a:buNone/>
              <a:defRPr>
                <a:solidFill>
                  <a:schemeClr val="accent1"/>
                </a:solidFill>
              </a:defRPr>
            </a:lvl2pPr>
            <a:lvl3pPr lvl="2">
              <a:spcBef>
                <a:spcPts val="1000"/>
              </a:spcBef>
              <a:spcAft>
                <a:spcPts val="0"/>
              </a:spcAft>
              <a:buClr>
                <a:schemeClr val="accent1"/>
              </a:buClr>
              <a:buSzPts val="1000"/>
              <a:buNone/>
              <a:defRPr>
                <a:solidFill>
                  <a:schemeClr val="accent1"/>
                </a:solidFill>
              </a:defRPr>
            </a:lvl3pPr>
            <a:lvl4pPr lvl="3">
              <a:spcBef>
                <a:spcPts val="1000"/>
              </a:spcBef>
              <a:spcAft>
                <a:spcPts val="0"/>
              </a:spcAft>
              <a:buClr>
                <a:schemeClr val="accent1"/>
              </a:buClr>
              <a:buSzPts val="1000"/>
              <a:buNone/>
              <a:defRPr>
                <a:solidFill>
                  <a:schemeClr val="accent1"/>
                </a:solidFill>
              </a:defRPr>
            </a:lvl4pPr>
            <a:lvl5pPr lvl="4">
              <a:spcBef>
                <a:spcPts val="1000"/>
              </a:spcBef>
              <a:spcAft>
                <a:spcPts val="0"/>
              </a:spcAft>
              <a:buClr>
                <a:schemeClr val="accent1"/>
              </a:buClr>
              <a:buSzPts val="1000"/>
              <a:buNone/>
              <a:defRPr>
                <a:solidFill>
                  <a:schemeClr val="accent1"/>
                </a:solidFill>
              </a:defRPr>
            </a:lvl5pPr>
            <a:lvl6pPr lvl="5">
              <a:spcBef>
                <a:spcPts val="1000"/>
              </a:spcBef>
              <a:spcAft>
                <a:spcPts val="0"/>
              </a:spcAft>
              <a:buClr>
                <a:schemeClr val="accent1"/>
              </a:buClr>
              <a:buSzPts val="1000"/>
              <a:buNone/>
              <a:defRPr>
                <a:solidFill>
                  <a:schemeClr val="accent1"/>
                </a:solidFill>
              </a:defRPr>
            </a:lvl6pPr>
            <a:lvl7pPr lvl="6">
              <a:spcBef>
                <a:spcPts val="1000"/>
              </a:spcBef>
              <a:spcAft>
                <a:spcPts val="0"/>
              </a:spcAft>
              <a:buClr>
                <a:schemeClr val="accent1"/>
              </a:buClr>
              <a:buSzPts val="1000"/>
              <a:buNone/>
              <a:defRPr>
                <a:solidFill>
                  <a:schemeClr val="accent1"/>
                </a:solidFill>
              </a:defRPr>
            </a:lvl7pPr>
            <a:lvl8pPr lvl="7">
              <a:spcBef>
                <a:spcPts val="1000"/>
              </a:spcBef>
              <a:spcAft>
                <a:spcPts val="0"/>
              </a:spcAft>
              <a:buClr>
                <a:schemeClr val="accent1"/>
              </a:buClr>
              <a:buSzPts val="1000"/>
              <a:buNone/>
              <a:defRPr>
                <a:solidFill>
                  <a:schemeClr val="accent1"/>
                </a:solidFill>
              </a:defRPr>
            </a:lvl8pPr>
            <a:lvl9pPr lvl="8">
              <a:spcBef>
                <a:spcPts val="1000"/>
              </a:spcBef>
              <a:spcAft>
                <a:spcPts val="1000"/>
              </a:spcAft>
              <a:buClr>
                <a:schemeClr val="accent1"/>
              </a:buClr>
              <a:buSzPts val="1000"/>
              <a:buNone/>
              <a:defRPr>
                <a:solidFill>
                  <a:schemeClr val="accent1"/>
                </a:solidFill>
              </a:defRPr>
            </a:lvl9pPr>
          </a:lstStyle>
          <a:p>
            <a:endParaRPr/>
          </a:p>
        </p:txBody>
      </p:sp>
      <p:sp>
        <p:nvSpPr>
          <p:cNvPr id="363" name="Google Shape;363;p38"/>
          <p:cNvSpPr txBox="1">
            <a:spLocks noGrp="1"/>
          </p:cNvSpPr>
          <p:nvPr>
            <p:ph type="title" idx="4"/>
          </p:nvPr>
        </p:nvSpPr>
        <p:spPr>
          <a:xfrm>
            <a:off x="5128700" y="2838325"/>
            <a:ext cx="2026500" cy="3858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sz="1200">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sz="1200">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sz="1200">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sz="1200">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sz="1200">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sz="1200">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sz="1200">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sz="1200">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sz="1200">
                <a:latin typeface="Lato"/>
                <a:ea typeface="Lato"/>
                <a:cs typeface="Lato"/>
                <a:sym typeface="Lato"/>
              </a:defRPr>
            </a:lvl9pPr>
          </a:lstStyle>
          <a:p>
            <a:endParaRPr/>
          </a:p>
        </p:txBody>
      </p:sp>
      <p:sp>
        <p:nvSpPr>
          <p:cNvPr id="364" name="Google Shape;364;p38"/>
          <p:cNvSpPr txBox="1">
            <a:spLocks noGrp="1"/>
          </p:cNvSpPr>
          <p:nvPr>
            <p:ph type="subTitle" idx="5"/>
          </p:nvPr>
        </p:nvSpPr>
        <p:spPr>
          <a:xfrm>
            <a:off x="7258100" y="2838325"/>
            <a:ext cx="811500" cy="385800"/>
          </a:xfrm>
          <a:prstGeom prst="rect">
            <a:avLst/>
          </a:prstGeom>
        </p:spPr>
        <p:txBody>
          <a:bodyPr spcFirstLastPara="1" wrap="square" lIns="0" tIns="0" rIns="91425" bIns="0" anchor="t" anchorCtr="0">
            <a:noAutofit/>
          </a:bodyPr>
          <a:lstStyle>
            <a:lvl1pPr lvl="0">
              <a:lnSpc>
                <a:spcPct val="115000"/>
              </a:lnSpc>
              <a:spcBef>
                <a:spcPts val="0"/>
              </a:spcBef>
              <a:spcAft>
                <a:spcPts val="0"/>
              </a:spcAft>
              <a:buClr>
                <a:schemeClr val="accent1"/>
              </a:buClr>
              <a:buSzPts val="1000"/>
              <a:buNone/>
              <a:defRPr>
                <a:solidFill>
                  <a:schemeClr val="accent1"/>
                </a:solidFill>
                <a:latin typeface="Quantico"/>
                <a:ea typeface="Quantico"/>
                <a:cs typeface="Quantico"/>
                <a:sym typeface="Quantico"/>
              </a:defRPr>
            </a:lvl1pPr>
            <a:lvl2pPr lvl="1">
              <a:spcBef>
                <a:spcPts val="1000"/>
              </a:spcBef>
              <a:spcAft>
                <a:spcPts val="0"/>
              </a:spcAft>
              <a:buClr>
                <a:schemeClr val="accent1"/>
              </a:buClr>
              <a:buSzPts val="1000"/>
              <a:buNone/>
              <a:defRPr>
                <a:solidFill>
                  <a:schemeClr val="accent1"/>
                </a:solidFill>
              </a:defRPr>
            </a:lvl2pPr>
            <a:lvl3pPr lvl="2">
              <a:spcBef>
                <a:spcPts val="1000"/>
              </a:spcBef>
              <a:spcAft>
                <a:spcPts val="0"/>
              </a:spcAft>
              <a:buClr>
                <a:schemeClr val="accent1"/>
              </a:buClr>
              <a:buSzPts val="1000"/>
              <a:buNone/>
              <a:defRPr>
                <a:solidFill>
                  <a:schemeClr val="accent1"/>
                </a:solidFill>
              </a:defRPr>
            </a:lvl3pPr>
            <a:lvl4pPr lvl="3">
              <a:spcBef>
                <a:spcPts val="1000"/>
              </a:spcBef>
              <a:spcAft>
                <a:spcPts val="0"/>
              </a:spcAft>
              <a:buClr>
                <a:schemeClr val="accent1"/>
              </a:buClr>
              <a:buSzPts val="1000"/>
              <a:buNone/>
              <a:defRPr>
                <a:solidFill>
                  <a:schemeClr val="accent1"/>
                </a:solidFill>
              </a:defRPr>
            </a:lvl4pPr>
            <a:lvl5pPr lvl="4">
              <a:spcBef>
                <a:spcPts val="1000"/>
              </a:spcBef>
              <a:spcAft>
                <a:spcPts val="0"/>
              </a:spcAft>
              <a:buClr>
                <a:schemeClr val="accent1"/>
              </a:buClr>
              <a:buSzPts val="1000"/>
              <a:buNone/>
              <a:defRPr>
                <a:solidFill>
                  <a:schemeClr val="accent1"/>
                </a:solidFill>
              </a:defRPr>
            </a:lvl5pPr>
            <a:lvl6pPr lvl="5">
              <a:spcBef>
                <a:spcPts val="1000"/>
              </a:spcBef>
              <a:spcAft>
                <a:spcPts val="0"/>
              </a:spcAft>
              <a:buClr>
                <a:schemeClr val="accent1"/>
              </a:buClr>
              <a:buSzPts val="1000"/>
              <a:buNone/>
              <a:defRPr>
                <a:solidFill>
                  <a:schemeClr val="accent1"/>
                </a:solidFill>
              </a:defRPr>
            </a:lvl6pPr>
            <a:lvl7pPr lvl="6">
              <a:spcBef>
                <a:spcPts val="1000"/>
              </a:spcBef>
              <a:spcAft>
                <a:spcPts val="0"/>
              </a:spcAft>
              <a:buClr>
                <a:schemeClr val="accent1"/>
              </a:buClr>
              <a:buSzPts val="1000"/>
              <a:buNone/>
              <a:defRPr>
                <a:solidFill>
                  <a:schemeClr val="accent1"/>
                </a:solidFill>
              </a:defRPr>
            </a:lvl7pPr>
            <a:lvl8pPr lvl="7">
              <a:spcBef>
                <a:spcPts val="1000"/>
              </a:spcBef>
              <a:spcAft>
                <a:spcPts val="0"/>
              </a:spcAft>
              <a:buClr>
                <a:schemeClr val="accent1"/>
              </a:buClr>
              <a:buSzPts val="1000"/>
              <a:buNone/>
              <a:defRPr>
                <a:solidFill>
                  <a:schemeClr val="accent1"/>
                </a:solidFill>
              </a:defRPr>
            </a:lvl8pPr>
            <a:lvl9pPr lvl="8">
              <a:spcBef>
                <a:spcPts val="1000"/>
              </a:spcBef>
              <a:spcAft>
                <a:spcPts val="1000"/>
              </a:spcAft>
              <a:buClr>
                <a:schemeClr val="accent1"/>
              </a:buClr>
              <a:buSzPts val="1000"/>
              <a:buNone/>
              <a:defRPr>
                <a:solidFill>
                  <a:schemeClr val="accent1"/>
                </a:solidFill>
              </a:defRPr>
            </a:lvl9pPr>
          </a:lstStyle>
          <a:p>
            <a:endParaRPr/>
          </a:p>
        </p:txBody>
      </p:sp>
      <p:sp>
        <p:nvSpPr>
          <p:cNvPr id="365" name="Google Shape;365;p38"/>
          <p:cNvSpPr txBox="1">
            <a:spLocks noGrp="1"/>
          </p:cNvSpPr>
          <p:nvPr>
            <p:ph type="title" idx="6"/>
          </p:nvPr>
        </p:nvSpPr>
        <p:spPr>
          <a:xfrm>
            <a:off x="5128700" y="1812925"/>
            <a:ext cx="2026500" cy="3858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sz="1200">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sz="1200">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sz="1200">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sz="1200">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sz="1200">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sz="1200">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sz="1200">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sz="1200">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sz="1200">
                <a:latin typeface="Lato"/>
                <a:ea typeface="Lato"/>
                <a:cs typeface="Lato"/>
                <a:sym typeface="Lato"/>
              </a:defRPr>
            </a:lvl9pPr>
          </a:lstStyle>
          <a:p>
            <a:endParaRPr/>
          </a:p>
        </p:txBody>
      </p:sp>
      <p:sp>
        <p:nvSpPr>
          <p:cNvPr id="366" name="Google Shape;366;p38"/>
          <p:cNvSpPr txBox="1">
            <a:spLocks noGrp="1"/>
          </p:cNvSpPr>
          <p:nvPr>
            <p:ph type="subTitle" idx="7"/>
          </p:nvPr>
        </p:nvSpPr>
        <p:spPr>
          <a:xfrm>
            <a:off x="7258100" y="1812925"/>
            <a:ext cx="811500" cy="385800"/>
          </a:xfrm>
          <a:prstGeom prst="rect">
            <a:avLst/>
          </a:prstGeom>
        </p:spPr>
        <p:txBody>
          <a:bodyPr spcFirstLastPara="1" wrap="square" lIns="0" tIns="0" rIns="91425" bIns="0" anchor="t" anchorCtr="0">
            <a:noAutofit/>
          </a:bodyPr>
          <a:lstStyle>
            <a:lvl1pPr lvl="0">
              <a:lnSpc>
                <a:spcPct val="115000"/>
              </a:lnSpc>
              <a:spcBef>
                <a:spcPts val="0"/>
              </a:spcBef>
              <a:spcAft>
                <a:spcPts val="0"/>
              </a:spcAft>
              <a:buClr>
                <a:schemeClr val="accent1"/>
              </a:buClr>
              <a:buSzPts val="1000"/>
              <a:buNone/>
              <a:defRPr>
                <a:solidFill>
                  <a:schemeClr val="accent1"/>
                </a:solidFill>
                <a:latin typeface="Quantico"/>
                <a:ea typeface="Quantico"/>
                <a:cs typeface="Quantico"/>
                <a:sym typeface="Quantico"/>
              </a:defRPr>
            </a:lvl1pPr>
            <a:lvl2pPr lvl="1">
              <a:spcBef>
                <a:spcPts val="1000"/>
              </a:spcBef>
              <a:spcAft>
                <a:spcPts val="0"/>
              </a:spcAft>
              <a:buClr>
                <a:schemeClr val="accent1"/>
              </a:buClr>
              <a:buSzPts val="1000"/>
              <a:buNone/>
              <a:defRPr>
                <a:solidFill>
                  <a:schemeClr val="accent1"/>
                </a:solidFill>
              </a:defRPr>
            </a:lvl2pPr>
            <a:lvl3pPr lvl="2">
              <a:spcBef>
                <a:spcPts val="1000"/>
              </a:spcBef>
              <a:spcAft>
                <a:spcPts val="0"/>
              </a:spcAft>
              <a:buClr>
                <a:schemeClr val="accent1"/>
              </a:buClr>
              <a:buSzPts val="1000"/>
              <a:buNone/>
              <a:defRPr>
                <a:solidFill>
                  <a:schemeClr val="accent1"/>
                </a:solidFill>
              </a:defRPr>
            </a:lvl3pPr>
            <a:lvl4pPr lvl="3">
              <a:spcBef>
                <a:spcPts val="1000"/>
              </a:spcBef>
              <a:spcAft>
                <a:spcPts val="0"/>
              </a:spcAft>
              <a:buClr>
                <a:schemeClr val="accent1"/>
              </a:buClr>
              <a:buSzPts val="1000"/>
              <a:buNone/>
              <a:defRPr>
                <a:solidFill>
                  <a:schemeClr val="accent1"/>
                </a:solidFill>
              </a:defRPr>
            </a:lvl4pPr>
            <a:lvl5pPr lvl="4">
              <a:spcBef>
                <a:spcPts val="1000"/>
              </a:spcBef>
              <a:spcAft>
                <a:spcPts val="0"/>
              </a:spcAft>
              <a:buClr>
                <a:schemeClr val="accent1"/>
              </a:buClr>
              <a:buSzPts val="1000"/>
              <a:buNone/>
              <a:defRPr>
                <a:solidFill>
                  <a:schemeClr val="accent1"/>
                </a:solidFill>
              </a:defRPr>
            </a:lvl5pPr>
            <a:lvl6pPr lvl="5">
              <a:spcBef>
                <a:spcPts val="1000"/>
              </a:spcBef>
              <a:spcAft>
                <a:spcPts val="0"/>
              </a:spcAft>
              <a:buClr>
                <a:schemeClr val="accent1"/>
              </a:buClr>
              <a:buSzPts val="1000"/>
              <a:buNone/>
              <a:defRPr>
                <a:solidFill>
                  <a:schemeClr val="accent1"/>
                </a:solidFill>
              </a:defRPr>
            </a:lvl6pPr>
            <a:lvl7pPr lvl="6">
              <a:spcBef>
                <a:spcPts val="1000"/>
              </a:spcBef>
              <a:spcAft>
                <a:spcPts val="0"/>
              </a:spcAft>
              <a:buClr>
                <a:schemeClr val="accent1"/>
              </a:buClr>
              <a:buSzPts val="1000"/>
              <a:buNone/>
              <a:defRPr>
                <a:solidFill>
                  <a:schemeClr val="accent1"/>
                </a:solidFill>
              </a:defRPr>
            </a:lvl7pPr>
            <a:lvl8pPr lvl="7">
              <a:spcBef>
                <a:spcPts val="1000"/>
              </a:spcBef>
              <a:spcAft>
                <a:spcPts val="0"/>
              </a:spcAft>
              <a:buClr>
                <a:schemeClr val="accent1"/>
              </a:buClr>
              <a:buSzPts val="1000"/>
              <a:buNone/>
              <a:defRPr>
                <a:solidFill>
                  <a:schemeClr val="accent1"/>
                </a:solidFill>
              </a:defRPr>
            </a:lvl8pPr>
            <a:lvl9pPr lvl="8">
              <a:spcBef>
                <a:spcPts val="1000"/>
              </a:spcBef>
              <a:spcAft>
                <a:spcPts val="1000"/>
              </a:spcAft>
              <a:buClr>
                <a:schemeClr val="accent1"/>
              </a:buClr>
              <a:buSzPts val="1000"/>
              <a:buNone/>
              <a:defRPr>
                <a:solidFill>
                  <a:schemeClr val="accent1"/>
                </a:solidFill>
              </a:defRPr>
            </a:lvl9pPr>
          </a:lstStyle>
          <a:p>
            <a:endParaRPr/>
          </a:p>
        </p:txBody>
      </p:sp>
      <p:sp>
        <p:nvSpPr>
          <p:cNvPr id="367" name="Google Shape;367;p38"/>
          <p:cNvSpPr txBox="1">
            <a:spLocks noGrp="1"/>
          </p:cNvSpPr>
          <p:nvPr>
            <p:ph type="title" idx="8"/>
          </p:nvPr>
        </p:nvSpPr>
        <p:spPr>
          <a:xfrm>
            <a:off x="5128700" y="838600"/>
            <a:ext cx="2026500" cy="3858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200"/>
              <a:buFont typeface="Lato"/>
              <a:buNone/>
              <a:defRPr sz="1200">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sz="1200">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sz="1200">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sz="1200">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sz="1200">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sz="1200">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sz="1200">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sz="1200">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sz="1200">
                <a:latin typeface="Lato"/>
                <a:ea typeface="Lato"/>
                <a:cs typeface="Lato"/>
                <a:sym typeface="Lato"/>
              </a:defRPr>
            </a:lvl9pPr>
          </a:lstStyle>
          <a:p>
            <a:endParaRPr/>
          </a:p>
        </p:txBody>
      </p:sp>
      <p:sp>
        <p:nvSpPr>
          <p:cNvPr id="368" name="Google Shape;368;p38"/>
          <p:cNvSpPr txBox="1">
            <a:spLocks noGrp="1"/>
          </p:cNvSpPr>
          <p:nvPr>
            <p:ph type="subTitle" idx="9"/>
          </p:nvPr>
        </p:nvSpPr>
        <p:spPr>
          <a:xfrm>
            <a:off x="7258100" y="838600"/>
            <a:ext cx="811500" cy="385800"/>
          </a:xfrm>
          <a:prstGeom prst="rect">
            <a:avLst/>
          </a:prstGeom>
        </p:spPr>
        <p:txBody>
          <a:bodyPr spcFirstLastPara="1" wrap="square" lIns="0" tIns="0" rIns="91425" bIns="0" anchor="t" anchorCtr="0">
            <a:noAutofit/>
          </a:bodyPr>
          <a:lstStyle>
            <a:lvl1pPr lvl="0">
              <a:lnSpc>
                <a:spcPct val="115000"/>
              </a:lnSpc>
              <a:spcBef>
                <a:spcPts val="0"/>
              </a:spcBef>
              <a:spcAft>
                <a:spcPts val="0"/>
              </a:spcAft>
              <a:buClr>
                <a:schemeClr val="accent1"/>
              </a:buClr>
              <a:buSzPts val="1000"/>
              <a:buNone/>
              <a:defRPr>
                <a:solidFill>
                  <a:schemeClr val="accent1"/>
                </a:solidFill>
                <a:latin typeface="Quantico"/>
                <a:ea typeface="Quantico"/>
                <a:cs typeface="Quantico"/>
                <a:sym typeface="Quantico"/>
              </a:defRPr>
            </a:lvl1pPr>
            <a:lvl2pPr lvl="1">
              <a:spcBef>
                <a:spcPts val="1000"/>
              </a:spcBef>
              <a:spcAft>
                <a:spcPts val="0"/>
              </a:spcAft>
              <a:buClr>
                <a:schemeClr val="accent1"/>
              </a:buClr>
              <a:buSzPts val="1000"/>
              <a:buNone/>
              <a:defRPr>
                <a:solidFill>
                  <a:schemeClr val="accent1"/>
                </a:solidFill>
              </a:defRPr>
            </a:lvl2pPr>
            <a:lvl3pPr lvl="2">
              <a:spcBef>
                <a:spcPts val="1000"/>
              </a:spcBef>
              <a:spcAft>
                <a:spcPts val="0"/>
              </a:spcAft>
              <a:buClr>
                <a:schemeClr val="accent1"/>
              </a:buClr>
              <a:buSzPts val="1000"/>
              <a:buNone/>
              <a:defRPr>
                <a:solidFill>
                  <a:schemeClr val="accent1"/>
                </a:solidFill>
              </a:defRPr>
            </a:lvl3pPr>
            <a:lvl4pPr lvl="3">
              <a:spcBef>
                <a:spcPts val="1000"/>
              </a:spcBef>
              <a:spcAft>
                <a:spcPts val="0"/>
              </a:spcAft>
              <a:buClr>
                <a:schemeClr val="accent1"/>
              </a:buClr>
              <a:buSzPts val="1000"/>
              <a:buNone/>
              <a:defRPr>
                <a:solidFill>
                  <a:schemeClr val="accent1"/>
                </a:solidFill>
              </a:defRPr>
            </a:lvl4pPr>
            <a:lvl5pPr lvl="4">
              <a:spcBef>
                <a:spcPts val="1000"/>
              </a:spcBef>
              <a:spcAft>
                <a:spcPts val="0"/>
              </a:spcAft>
              <a:buClr>
                <a:schemeClr val="accent1"/>
              </a:buClr>
              <a:buSzPts val="1000"/>
              <a:buNone/>
              <a:defRPr>
                <a:solidFill>
                  <a:schemeClr val="accent1"/>
                </a:solidFill>
              </a:defRPr>
            </a:lvl5pPr>
            <a:lvl6pPr lvl="5">
              <a:spcBef>
                <a:spcPts val="1000"/>
              </a:spcBef>
              <a:spcAft>
                <a:spcPts val="0"/>
              </a:spcAft>
              <a:buClr>
                <a:schemeClr val="accent1"/>
              </a:buClr>
              <a:buSzPts val="1000"/>
              <a:buNone/>
              <a:defRPr>
                <a:solidFill>
                  <a:schemeClr val="accent1"/>
                </a:solidFill>
              </a:defRPr>
            </a:lvl6pPr>
            <a:lvl7pPr lvl="6">
              <a:spcBef>
                <a:spcPts val="1000"/>
              </a:spcBef>
              <a:spcAft>
                <a:spcPts val="0"/>
              </a:spcAft>
              <a:buClr>
                <a:schemeClr val="accent1"/>
              </a:buClr>
              <a:buSzPts val="1000"/>
              <a:buNone/>
              <a:defRPr>
                <a:solidFill>
                  <a:schemeClr val="accent1"/>
                </a:solidFill>
              </a:defRPr>
            </a:lvl7pPr>
            <a:lvl8pPr lvl="7">
              <a:spcBef>
                <a:spcPts val="1000"/>
              </a:spcBef>
              <a:spcAft>
                <a:spcPts val="0"/>
              </a:spcAft>
              <a:buClr>
                <a:schemeClr val="accent1"/>
              </a:buClr>
              <a:buSzPts val="1000"/>
              <a:buNone/>
              <a:defRPr>
                <a:solidFill>
                  <a:schemeClr val="accent1"/>
                </a:solidFill>
              </a:defRPr>
            </a:lvl8pPr>
            <a:lvl9pPr lvl="8">
              <a:spcBef>
                <a:spcPts val="1000"/>
              </a:spcBef>
              <a:spcAft>
                <a:spcPts val="1000"/>
              </a:spcAft>
              <a:buClr>
                <a:schemeClr val="accent1"/>
              </a:buClr>
              <a:buSzPts val="1000"/>
              <a:buNone/>
              <a:defRPr>
                <a:solidFill>
                  <a:schemeClr val="accent1"/>
                </a:solidFil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hank you">
  <p:cSld name="CUSTOM_1_1">
    <p:bg>
      <p:bgPr>
        <a:solidFill>
          <a:schemeClr val="accent1"/>
        </a:solidFill>
        <a:effectLst/>
      </p:bgPr>
    </p:bg>
    <p:spTree>
      <p:nvGrpSpPr>
        <p:cNvPr id="1" name="Shape 369"/>
        <p:cNvGrpSpPr/>
        <p:nvPr/>
      </p:nvGrpSpPr>
      <p:grpSpPr>
        <a:xfrm>
          <a:off x="0" y="0"/>
          <a:ext cx="0" cy="0"/>
          <a:chOff x="0" y="0"/>
          <a:chExt cx="0" cy="0"/>
        </a:xfrm>
      </p:grpSpPr>
      <p:sp>
        <p:nvSpPr>
          <p:cNvPr id="370" name="Google Shape;370;p39"/>
          <p:cNvSpPr/>
          <p:nvPr/>
        </p:nvSpPr>
        <p:spPr>
          <a:xfrm flipH="1">
            <a:off x="433300" y="0"/>
            <a:ext cx="8560200" cy="5143500"/>
          </a:xfrm>
          <a:prstGeom prst="rect">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371" name="Google Shape;371;p39"/>
          <p:cNvSpPr/>
          <p:nvPr/>
        </p:nvSpPr>
        <p:spPr>
          <a:xfrm flipH="1">
            <a:off x="433300" y="0"/>
            <a:ext cx="8415900" cy="5143500"/>
          </a:xfrm>
          <a:prstGeom prst="rect">
            <a:avLst/>
          </a:pr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372" name="Google Shape;372;p39"/>
          <p:cNvSpPr/>
          <p:nvPr/>
        </p:nvSpPr>
        <p:spPr>
          <a:xfrm flipH="1">
            <a:off x="-10550" y="0"/>
            <a:ext cx="8710800" cy="5143500"/>
          </a:xfrm>
          <a:prstGeom prst="rect">
            <a:avLst/>
          </a:prstGeom>
          <a:solidFill>
            <a:schemeClr val="accent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373" name="Google Shape;373;p39"/>
          <p:cNvSpPr/>
          <p:nvPr/>
        </p:nvSpPr>
        <p:spPr>
          <a:xfrm>
            <a:off x="1504259" y="3582046"/>
            <a:ext cx="3354000" cy="1037700"/>
          </a:xfrm>
          <a:prstGeom prst="snip1Rect">
            <a:avLst>
              <a:gd name="adj" fmla="val 24462"/>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dk1"/>
              </a:solidFill>
              <a:latin typeface="Quantico"/>
              <a:ea typeface="Quantico"/>
              <a:cs typeface="Quantico"/>
              <a:sym typeface="Quantico"/>
            </a:endParaRPr>
          </a:p>
        </p:txBody>
      </p:sp>
      <p:sp>
        <p:nvSpPr>
          <p:cNvPr id="374" name="Google Shape;374;p39"/>
          <p:cNvSpPr txBox="1">
            <a:spLocks noGrp="1"/>
          </p:cNvSpPr>
          <p:nvPr>
            <p:ph type="title"/>
          </p:nvPr>
        </p:nvSpPr>
        <p:spPr>
          <a:xfrm>
            <a:off x="2131600" y="3667325"/>
            <a:ext cx="2026500" cy="367200"/>
          </a:xfrm>
          <a:prstGeom prst="rect">
            <a:avLst/>
          </a:prstGeom>
        </p:spPr>
        <p:txBody>
          <a:bodyPr spcFirstLastPara="1" wrap="square" lIns="0" tIns="0" rIns="91425" bIns="0" anchor="ctr" anchorCtr="0">
            <a:noAutofit/>
          </a:bodyPr>
          <a:lstStyle>
            <a:lvl1pPr lvl="0" algn="ctr">
              <a:lnSpc>
                <a:spcPct val="100000"/>
              </a:lnSpc>
              <a:spcBef>
                <a:spcPts val="0"/>
              </a:spcBef>
              <a:spcAft>
                <a:spcPts val="0"/>
              </a:spcAft>
              <a:buClr>
                <a:schemeClr val="dk1"/>
              </a:buClr>
              <a:buSzPts val="3000"/>
              <a:buNone/>
              <a:defRPr sz="1000"/>
            </a:lvl1pPr>
            <a:lvl2pPr lvl="1">
              <a:spcBef>
                <a:spcPts val="0"/>
              </a:spcBef>
              <a:spcAft>
                <a:spcPts val="0"/>
              </a:spcAft>
              <a:buClr>
                <a:schemeClr val="dk1"/>
              </a:buClr>
              <a:buSzPts val="3000"/>
              <a:buNone/>
              <a:defRPr/>
            </a:lvl2pPr>
            <a:lvl3pPr lvl="2">
              <a:spcBef>
                <a:spcPts val="0"/>
              </a:spcBef>
              <a:spcAft>
                <a:spcPts val="0"/>
              </a:spcAft>
              <a:buClr>
                <a:schemeClr val="dk1"/>
              </a:buClr>
              <a:buSzPts val="3000"/>
              <a:buNone/>
              <a:defRPr/>
            </a:lvl3pPr>
            <a:lvl4pPr lvl="3">
              <a:spcBef>
                <a:spcPts val="0"/>
              </a:spcBef>
              <a:spcAft>
                <a:spcPts val="0"/>
              </a:spcAft>
              <a:buClr>
                <a:schemeClr val="dk1"/>
              </a:buClr>
              <a:buSzPts val="3000"/>
              <a:buNone/>
              <a:defRPr/>
            </a:lvl4pPr>
            <a:lvl5pPr lvl="4">
              <a:spcBef>
                <a:spcPts val="0"/>
              </a:spcBef>
              <a:spcAft>
                <a:spcPts val="0"/>
              </a:spcAft>
              <a:buClr>
                <a:schemeClr val="dk1"/>
              </a:buClr>
              <a:buSzPts val="3000"/>
              <a:buNone/>
              <a:defRPr/>
            </a:lvl5pPr>
            <a:lvl6pPr lvl="5">
              <a:spcBef>
                <a:spcPts val="0"/>
              </a:spcBef>
              <a:spcAft>
                <a:spcPts val="0"/>
              </a:spcAft>
              <a:buClr>
                <a:schemeClr val="dk1"/>
              </a:buClr>
              <a:buSzPts val="3000"/>
              <a:buNone/>
              <a:defRPr/>
            </a:lvl6pPr>
            <a:lvl7pPr lvl="6">
              <a:spcBef>
                <a:spcPts val="0"/>
              </a:spcBef>
              <a:spcAft>
                <a:spcPts val="0"/>
              </a:spcAft>
              <a:buClr>
                <a:schemeClr val="dk1"/>
              </a:buClr>
              <a:buSzPts val="3000"/>
              <a:buNone/>
              <a:defRPr/>
            </a:lvl7pPr>
            <a:lvl8pPr lvl="7">
              <a:spcBef>
                <a:spcPts val="0"/>
              </a:spcBef>
              <a:spcAft>
                <a:spcPts val="0"/>
              </a:spcAft>
              <a:buClr>
                <a:schemeClr val="dk1"/>
              </a:buClr>
              <a:buSzPts val="3000"/>
              <a:buNone/>
              <a:defRPr/>
            </a:lvl8pPr>
            <a:lvl9pPr lvl="8">
              <a:spcBef>
                <a:spcPts val="0"/>
              </a:spcBef>
              <a:spcAft>
                <a:spcPts val="0"/>
              </a:spcAft>
              <a:buClr>
                <a:schemeClr val="dk1"/>
              </a:buClr>
              <a:buSzPts val="3000"/>
              <a:buNone/>
              <a:defRPr/>
            </a:lvl9pPr>
          </a:lstStyle>
          <a:p>
            <a:endParaRPr/>
          </a:p>
        </p:txBody>
      </p:sp>
      <p:sp>
        <p:nvSpPr>
          <p:cNvPr id="375" name="Google Shape;375;p39"/>
          <p:cNvSpPr txBox="1">
            <a:spLocks noGrp="1"/>
          </p:cNvSpPr>
          <p:nvPr>
            <p:ph type="subTitle" idx="1"/>
          </p:nvPr>
        </p:nvSpPr>
        <p:spPr>
          <a:xfrm>
            <a:off x="1917225" y="4072850"/>
            <a:ext cx="2536500" cy="5469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1000"/>
              <a:buNone/>
              <a:defRPr>
                <a:solidFill>
                  <a:schemeClr val="dk1"/>
                </a:solidFill>
              </a:defRPr>
            </a:lvl1pPr>
            <a:lvl2pPr lvl="1">
              <a:spcBef>
                <a:spcPts val="1000"/>
              </a:spcBef>
              <a:spcAft>
                <a:spcPts val="0"/>
              </a:spcAft>
              <a:buClr>
                <a:schemeClr val="dk1"/>
              </a:buClr>
              <a:buSzPts val="1000"/>
              <a:buNone/>
              <a:defRPr>
                <a:solidFill>
                  <a:schemeClr val="dk1"/>
                </a:solidFill>
              </a:defRPr>
            </a:lvl2pPr>
            <a:lvl3pPr lvl="2">
              <a:spcBef>
                <a:spcPts val="1000"/>
              </a:spcBef>
              <a:spcAft>
                <a:spcPts val="0"/>
              </a:spcAft>
              <a:buClr>
                <a:schemeClr val="dk1"/>
              </a:buClr>
              <a:buSzPts val="1000"/>
              <a:buNone/>
              <a:defRPr>
                <a:solidFill>
                  <a:schemeClr val="dk1"/>
                </a:solidFill>
              </a:defRPr>
            </a:lvl3pPr>
            <a:lvl4pPr lvl="3">
              <a:spcBef>
                <a:spcPts val="1000"/>
              </a:spcBef>
              <a:spcAft>
                <a:spcPts val="0"/>
              </a:spcAft>
              <a:buClr>
                <a:schemeClr val="dk1"/>
              </a:buClr>
              <a:buSzPts val="1000"/>
              <a:buNone/>
              <a:defRPr>
                <a:solidFill>
                  <a:schemeClr val="dk1"/>
                </a:solidFill>
              </a:defRPr>
            </a:lvl4pPr>
            <a:lvl5pPr lvl="4">
              <a:spcBef>
                <a:spcPts val="1000"/>
              </a:spcBef>
              <a:spcAft>
                <a:spcPts val="0"/>
              </a:spcAft>
              <a:buClr>
                <a:schemeClr val="dk1"/>
              </a:buClr>
              <a:buSzPts val="1000"/>
              <a:buNone/>
              <a:defRPr>
                <a:solidFill>
                  <a:schemeClr val="dk1"/>
                </a:solidFill>
              </a:defRPr>
            </a:lvl5pPr>
            <a:lvl6pPr lvl="5">
              <a:spcBef>
                <a:spcPts val="1000"/>
              </a:spcBef>
              <a:spcAft>
                <a:spcPts val="0"/>
              </a:spcAft>
              <a:buClr>
                <a:schemeClr val="dk1"/>
              </a:buClr>
              <a:buSzPts val="1000"/>
              <a:buNone/>
              <a:defRPr>
                <a:solidFill>
                  <a:schemeClr val="dk1"/>
                </a:solidFill>
              </a:defRPr>
            </a:lvl6pPr>
            <a:lvl7pPr lvl="6">
              <a:spcBef>
                <a:spcPts val="1000"/>
              </a:spcBef>
              <a:spcAft>
                <a:spcPts val="0"/>
              </a:spcAft>
              <a:buClr>
                <a:schemeClr val="dk1"/>
              </a:buClr>
              <a:buSzPts val="1000"/>
              <a:buNone/>
              <a:defRPr>
                <a:solidFill>
                  <a:schemeClr val="dk1"/>
                </a:solidFill>
              </a:defRPr>
            </a:lvl7pPr>
            <a:lvl8pPr lvl="7">
              <a:spcBef>
                <a:spcPts val="1000"/>
              </a:spcBef>
              <a:spcAft>
                <a:spcPts val="0"/>
              </a:spcAft>
              <a:buClr>
                <a:schemeClr val="dk1"/>
              </a:buClr>
              <a:buSzPts val="1000"/>
              <a:buNone/>
              <a:defRPr>
                <a:solidFill>
                  <a:schemeClr val="dk1"/>
                </a:solidFill>
              </a:defRPr>
            </a:lvl8pPr>
            <a:lvl9pPr lvl="8">
              <a:spcBef>
                <a:spcPts val="1000"/>
              </a:spcBef>
              <a:spcAft>
                <a:spcPts val="1000"/>
              </a:spcAft>
              <a:buClr>
                <a:schemeClr val="dk1"/>
              </a:buClr>
              <a:buSzPts val="1000"/>
              <a:buNone/>
              <a:defRPr>
                <a:solidFill>
                  <a:schemeClr val="dk1"/>
                </a:solidFill>
              </a:defRPr>
            </a:lvl9pPr>
          </a:lstStyle>
          <a:p>
            <a:endParaRPr/>
          </a:p>
        </p:txBody>
      </p:sp>
      <p:sp>
        <p:nvSpPr>
          <p:cNvPr id="376" name="Google Shape;376;p39"/>
          <p:cNvSpPr>
            <a:spLocks noGrp="1"/>
          </p:cNvSpPr>
          <p:nvPr>
            <p:ph type="pic" idx="2"/>
          </p:nvPr>
        </p:nvSpPr>
        <p:spPr>
          <a:xfrm>
            <a:off x="387475" y="3575855"/>
            <a:ext cx="1309500" cy="1050000"/>
          </a:xfrm>
          <a:prstGeom prst="snip1Rect">
            <a:avLst>
              <a:gd name="adj" fmla="val 16667"/>
            </a:avLst>
          </a:prstGeom>
          <a:noFill/>
          <a:ln>
            <a:noFill/>
          </a:ln>
        </p:spPr>
      </p:sp>
      <p:sp>
        <p:nvSpPr>
          <p:cNvPr id="377" name="Google Shape;377;p39"/>
          <p:cNvSpPr txBox="1">
            <a:spLocks noGrp="1"/>
          </p:cNvSpPr>
          <p:nvPr>
            <p:ph type="title" idx="3"/>
          </p:nvPr>
        </p:nvSpPr>
        <p:spPr>
          <a:xfrm>
            <a:off x="409500" y="1578275"/>
            <a:ext cx="3354000" cy="1091100"/>
          </a:xfrm>
          <a:prstGeom prst="rect">
            <a:avLst/>
          </a:prstGeom>
        </p:spPr>
        <p:txBody>
          <a:bodyPr spcFirstLastPara="1" wrap="square" lIns="0" tIns="0" rIns="91425" bIns="0" anchor="t" anchorCtr="0">
            <a:noAutofit/>
          </a:bodyPr>
          <a:lstStyle>
            <a:lvl1pPr lvl="0">
              <a:lnSpc>
                <a:spcPct val="100000"/>
              </a:lnSpc>
              <a:spcBef>
                <a:spcPts val="0"/>
              </a:spcBef>
              <a:spcAft>
                <a:spcPts val="0"/>
              </a:spcAft>
              <a:buClr>
                <a:schemeClr val="dk1"/>
              </a:buClr>
              <a:buSzPts val="3400"/>
              <a:buNone/>
              <a:defRPr sz="1600">
                <a:latin typeface="Lato"/>
                <a:ea typeface="Lato"/>
                <a:cs typeface="Lato"/>
                <a:sym typeface="Lato"/>
              </a:defRPr>
            </a:lvl1pPr>
            <a:lvl2pPr lvl="1">
              <a:lnSpc>
                <a:spcPct val="100000"/>
              </a:lnSpc>
              <a:spcBef>
                <a:spcPts val="0"/>
              </a:spcBef>
              <a:spcAft>
                <a:spcPts val="0"/>
              </a:spcAft>
              <a:buClr>
                <a:schemeClr val="dk1"/>
              </a:buClr>
              <a:buSzPts val="3400"/>
              <a:buNone/>
              <a:defRPr sz="1600">
                <a:latin typeface="Lato"/>
                <a:ea typeface="Lato"/>
                <a:cs typeface="Lato"/>
                <a:sym typeface="Lato"/>
              </a:defRPr>
            </a:lvl2pPr>
            <a:lvl3pPr lvl="2">
              <a:lnSpc>
                <a:spcPct val="100000"/>
              </a:lnSpc>
              <a:spcBef>
                <a:spcPts val="0"/>
              </a:spcBef>
              <a:spcAft>
                <a:spcPts val="0"/>
              </a:spcAft>
              <a:buClr>
                <a:schemeClr val="dk1"/>
              </a:buClr>
              <a:buSzPts val="3400"/>
              <a:buNone/>
              <a:defRPr sz="1600">
                <a:latin typeface="Lato"/>
                <a:ea typeface="Lato"/>
                <a:cs typeface="Lato"/>
                <a:sym typeface="Lato"/>
              </a:defRPr>
            </a:lvl3pPr>
            <a:lvl4pPr lvl="3">
              <a:lnSpc>
                <a:spcPct val="100000"/>
              </a:lnSpc>
              <a:spcBef>
                <a:spcPts val="0"/>
              </a:spcBef>
              <a:spcAft>
                <a:spcPts val="0"/>
              </a:spcAft>
              <a:buClr>
                <a:schemeClr val="dk1"/>
              </a:buClr>
              <a:buSzPts val="3400"/>
              <a:buNone/>
              <a:defRPr sz="1600">
                <a:latin typeface="Lato"/>
                <a:ea typeface="Lato"/>
                <a:cs typeface="Lato"/>
                <a:sym typeface="Lato"/>
              </a:defRPr>
            </a:lvl4pPr>
            <a:lvl5pPr lvl="4">
              <a:lnSpc>
                <a:spcPct val="100000"/>
              </a:lnSpc>
              <a:spcBef>
                <a:spcPts val="0"/>
              </a:spcBef>
              <a:spcAft>
                <a:spcPts val="0"/>
              </a:spcAft>
              <a:buClr>
                <a:schemeClr val="dk1"/>
              </a:buClr>
              <a:buSzPts val="3400"/>
              <a:buNone/>
              <a:defRPr sz="1600">
                <a:latin typeface="Lato"/>
                <a:ea typeface="Lato"/>
                <a:cs typeface="Lato"/>
                <a:sym typeface="Lato"/>
              </a:defRPr>
            </a:lvl5pPr>
            <a:lvl6pPr lvl="5">
              <a:lnSpc>
                <a:spcPct val="100000"/>
              </a:lnSpc>
              <a:spcBef>
                <a:spcPts val="0"/>
              </a:spcBef>
              <a:spcAft>
                <a:spcPts val="0"/>
              </a:spcAft>
              <a:buClr>
                <a:schemeClr val="dk1"/>
              </a:buClr>
              <a:buSzPts val="3400"/>
              <a:buNone/>
              <a:defRPr sz="1600">
                <a:latin typeface="Lato"/>
                <a:ea typeface="Lato"/>
                <a:cs typeface="Lato"/>
                <a:sym typeface="Lato"/>
              </a:defRPr>
            </a:lvl6pPr>
            <a:lvl7pPr lvl="6">
              <a:lnSpc>
                <a:spcPct val="100000"/>
              </a:lnSpc>
              <a:spcBef>
                <a:spcPts val="0"/>
              </a:spcBef>
              <a:spcAft>
                <a:spcPts val="0"/>
              </a:spcAft>
              <a:buClr>
                <a:schemeClr val="dk1"/>
              </a:buClr>
              <a:buSzPts val="3400"/>
              <a:buNone/>
              <a:defRPr sz="1600">
                <a:latin typeface="Lato"/>
                <a:ea typeface="Lato"/>
                <a:cs typeface="Lato"/>
                <a:sym typeface="Lato"/>
              </a:defRPr>
            </a:lvl7pPr>
            <a:lvl8pPr lvl="7">
              <a:lnSpc>
                <a:spcPct val="100000"/>
              </a:lnSpc>
              <a:spcBef>
                <a:spcPts val="0"/>
              </a:spcBef>
              <a:spcAft>
                <a:spcPts val="0"/>
              </a:spcAft>
              <a:buClr>
                <a:schemeClr val="dk1"/>
              </a:buClr>
              <a:buSzPts val="3400"/>
              <a:buNone/>
              <a:defRPr sz="1600">
                <a:latin typeface="Lato"/>
                <a:ea typeface="Lato"/>
                <a:cs typeface="Lato"/>
                <a:sym typeface="Lato"/>
              </a:defRPr>
            </a:lvl8pPr>
            <a:lvl9pPr lvl="8">
              <a:lnSpc>
                <a:spcPct val="100000"/>
              </a:lnSpc>
              <a:spcBef>
                <a:spcPts val="0"/>
              </a:spcBef>
              <a:spcAft>
                <a:spcPts val="0"/>
              </a:spcAft>
              <a:buClr>
                <a:schemeClr val="dk1"/>
              </a:buClr>
              <a:buSzPts val="3400"/>
              <a:buNone/>
              <a:defRPr sz="1600">
                <a:latin typeface="Lato"/>
                <a:ea typeface="Lato"/>
                <a:cs typeface="Lato"/>
                <a:sym typeface="Lato"/>
              </a:defRPr>
            </a:lvl9pPr>
          </a:lstStyle>
          <a:p>
            <a:endParaRPr/>
          </a:p>
        </p:txBody>
      </p:sp>
      <p:sp>
        <p:nvSpPr>
          <p:cNvPr id="378" name="Google Shape;378;p39"/>
          <p:cNvSpPr txBox="1">
            <a:spLocks noGrp="1"/>
          </p:cNvSpPr>
          <p:nvPr>
            <p:ph type="title" idx="4"/>
          </p:nvPr>
        </p:nvSpPr>
        <p:spPr>
          <a:xfrm>
            <a:off x="409500" y="401500"/>
            <a:ext cx="3748500" cy="1091100"/>
          </a:xfrm>
          <a:prstGeom prst="rect">
            <a:avLst/>
          </a:prstGeom>
        </p:spPr>
        <p:txBody>
          <a:bodyPr spcFirstLastPara="1" wrap="square" lIns="0" tIns="0" rIns="91425" bIns="0" anchor="ctr" anchorCtr="0">
            <a:noAutofit/>
          </a:bodyPr>
          <a:lstStyle>
            <a:lvl1pPr lvl="0">
              <a:lnSpc>
                <a:spcPct val="90000"/>
              </a:lnSpc>
              <a:spcBef>
                <a:spcPts val="0"/>
              </a:spcBef>
              <a:spcAft>
                <a:spcPts val="0"/>
              </a:spcAft>
              <a:buClr>
                <a:schemeClr val="dk1"/>
              </a:buClr>
              <a:buSzPts val="4800"/>
              <a:buNone/>
              <a:defRPr sz="4800"/>
            </a:lvl1pPr>
            <a:lvl2pPr lvl="1">
              <a:spcBef>
                <a:spcPts val="0"/>
              </a:spcBef>
              <a:spcAft>
                <a:spcPts val="0"/>
              </a:spcAft>
              <a:buClr>
                <a:schemeClr val="dk1"/>
              </a:buClr>
              <a:buSzPts val="4800"/>
              <a:buNone/>
              <a:defRPr sz="4800">
                <a:latin typeface="Quantico"/>
                <a:ea typeface="Quantico"/>
                <a:cs typeface="Quantico"/>
                <a:sym typeface="Quantico"/>
              </a:defRPr>
            </a:lvl2pPr>
            <a:lvl3pPr lvl="2">
              <a:spcBef>
                <a:spcPts val="0"/>
              </a:spcBef>
              <a:spcAft>
                <a:spcPts val="0"/>
              </a:spcAft>
              <a:buClr>
                <a:schemeClr val="dk1"/>
              </a:buClr>
              <a:buSzPts val="4800"/>
              <a:buNone/>
              <a:defRPr sz="4800">
                <a:latin typeface="Quantico"/>
                <a:ea typeface="Quantico"/>
                <a:cs typeface="Quantico"/>
                <a:sym typeface="Quantico"/>
              </a:defRPr>
            </a:lvl3pPr>
            <a:lvl4pPr lvl="3">
              <a:spcBef>
                <a:spcPts val="0"/>
              </a:spcBef>
              <a:spcAft>
                <a:spcPts val="0"/>
              </a:spcAft>
              <a:buClr>
                <a:schemeClr val="dk1"/>
              </a:buClr>
              <a:buSzPts val="4800"/>
              <a:buNone/>
              <a:defRPr sz="4800">
                <a:latin typeface="Quantico"/>
                <a:ea typeface="Quantico"/>
                <a:cs typeface="Quantico"/>
                <a:sym typeface="Quantico"/>
              </a:defRPr>
            </a:lvl4pPr>
            <a:lvl5pPr lvl="4">
              <a:spcBef>
                <a:spcPts val="0"/>
              </a:spcBef>
              <a:spcAft>
                <a:spcPts val="0"/>
              </a:spcAft>
              <a:buClr>
                <a:schemeClr val="dk1"/>
              </a:buClr>
              <a:buSzPts val="4800"/>
              <a:buNone/>
              <a:defRPr sz="4800">
                <a:latin typeface="Quantico"/>
                <a:ea typeface="Quantico"/>
                <a:cs typeface="Quantico"/>
                <a:sym typeface="Quantico"/>
              </a:defRPr>
            </a:lvl5pPr>
            <a:lvl6pPr lvl="5">
              <a:spcBef>
                <a:spcPts val="0"/>
              </a:spcBef>
              <a:spcAft>
                <a:spcPts val="0"/>
              </a:spcAft>
              <a:buClr>
                <a:schemeClr val="dk1"/>
              </a:buClr>
              <a:buSzPts val="4800"/>
              <a:buNone/>
              <a:defRPr sz="4800">
                <a:latin typeface="Quantico"/>
                <a:ea typeface="Quantico"/>
                <a:cs typeface="Quantico"/>
                <a:sym typeface="Quantico"/>
              </a:defRPr>
            </a:lvl6pPr>
            <a:lvl7pPr lvl="6">
              <a:spcBef>
                <a:spcPts val="0"/>
              </a:spcBef>
              <a:spcAft>
                <a:spcPts val="0"/>
              </a:spcAft>
              <a:buClr>
                <a:schemeClr val="dk1"/>
              </a:buClr>
              <a:buSzPts val="4800"/>
              <a:buNone/>
              <a:defRPr sz="4800">
                <a:latin typeface="Quantico"/>
                <a:ea typeface="Quantico"/>
                <a:cs typeface="Quantico"/>
                <a:sym typeface="Quantico"/>
              </a:defRPr>
            </a:lvl7pPr>
            <a:lvl8pPr lvl="7">
              <a:spcBef>
                <a:spcPts val="0"/>
              </a:spcBef>
              <a:spcAft>
                <a:spcPts val="0"/>
              </a:spcAft>
              <a:buClr>
                <a:schemeClr val="dk1"/>
              </a:buClr>
              <a:buSzPts val="4800"/>
              <a:buNone/>
              <a:defRPr sz="4800">
                <a:latin typeface="Quantico"/>
                <a:ea typeface="Quantico"/>
                <a:cs typeface="Quantico"/>
                <a:sym typeface="Quantico"/>
              </a:defRPr>
            </a:lvl8pPr>
            <a:lvl9pPr lvl="8">
              <a:spcBef>
                <a:spcPts val="0"/>
              </a:spcBef>
              <a:spcAft>
                <a:spcPts val="0"/>
              </a:spcAft>
              <a:buClr>
                <a:schemeClr val="dk1"/>
              </a:buClr>
              <a:buSzPts val="4800"/>
              <a:buNone/>
              <a:defRPr sz="4800">
                <a:latin typeface="Quantico"/>
                <a:ea typeface="Quantico"/>
                <a:cs typeface="Quantico"/>
                <a:sym typeface="Quantico"/>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379"/>
        <p:cNvGrpSpPr/>
        <p:nvPr/>
      </p:nvGrpSpPr>
      <p:grpSpPr>
        <a:xfrm>
          <a:off x="0" y="0"/>
          <a:ext cx="0" cy="0"/>
          <a:chOff x="0" y="0"/>
          <a:chExt cx="0" cy="0"/>
        </a:xfrm>
      </p:grpSpPr>
      <p:sp>
        <p:nvSpPr>
          <p:cNvPr id="380" name="Google Shape;380;p40"/>
          <p:cNvSpPr txBox="1">
            <a:spLocks noGrp="1"/>
          </p:cNvSpPr>
          <p:nvPr>
            <p:ph type="title"/>
          </p:nvPr>
        </p:nvSpPr>
        <p:spPr>
          <a:xfrm>
            <a:off x="311700" y="2150850"/>
            <a:ext cx="8520600" cy="841800"/>
          </a:xfrm>
          <a:prstGeom prst="rect">
            <a:avLst/>
          </a:prstGeom>
        </p:spPr>
        <p:txBody>
          <a:bodyPr spcFirstLastPara="1" wrap="square" lIns="0" tIns="0" rIns="91425" bIns="0"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body">
  <p:cSld name="Title and body">
    <p:spTree>
      <p:nvGrpSpPr>
        <p:cNvPr id="1" name="Shape 381"/>
        <p:cNvGrpSpPr/>
        <p:nvPr/>
      </p:nvGrpSpPr>
      <p:grpSpPr>
        <a:xfrm>
          <a:off x="0" y="0"/>
          <a:ext cx="0" cy="0"/>
          <a:chOff x="0" y="0"/>
          <a:chExt cx="0" cy="0"/>
        </a:xfrm>
      </p:grpSpPr>
      <p:sp>
        <p:nvSpPr>
          <p:cNvPr id="382" name="Google Shape;382;p41"/>
          <p:cNvSpPr txBox="1">
            <a:spLocks noGrp="1"/>
          </p:cNvSpPr>
          <p:nvPr>
            <p:ph type="title"/>
          </p:nvPr>
        </p:nvSpPr>
        <p:spPr>
          <a:xfrm>
            <a:off x="311700" y="445025"/>
            <a:ext cx="8520600" cy="572700"/>
          </a:xfrm>
          <a:prstGeom prst="rect">
            <a:avLst/>
          </a:prstGeom>
        </p:spPr>
        <p:txBody>
          <a:bodyPr spcFirstLastPara="1" wrap="square" lIns="0" tIns="0" rIns="91425" bIns="0"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83" name="Google Shape;383;p41"/>
          <p:cNvSpPr txBox="1">
            <a:spLocks noGrp="1"/>
          </p:cNvSpPr>
          <p:nvPr>
            <p:ph type="body" idx="1"/>
          </p:nvPr>
        </p:nvSpPr>
        <p:spPr>
          <a:xfrm>
            <a:off x="311700" y="1152475"/>
            <a:ext cx="8520600" cy="3416400"/>
          </a:xfrm>
          <a:prstGeom prst="rect">
            <a:avLst/>
          </a:prstGeom>
        </p:spPr>
        <p:txBody>
          <a:bodyPr spcFirstLastPara="1" wrap="square" lIns="0" tIns="0" rIns="91425" bIns="0" anchor="t" anchorCtr="0">
            <a:noAutofit/>
          </a:bodyPr>
          <a:lstStyle>
            <a:lvl1pPr marL="457200" lvl="0" indent="-292100">
              <a:spcBef>
                <a:spcPts val="0"/>
              </a:spcBef>
              <a:spcAft>
                <a:spcPts val="0"/>
              </a:spcAft>
              <a:buSzPts val="1000"/>
              <a:buChar char="●"/>
              <a:defRPr/>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84"/>
        <p:cNvGrpSpPr/>
        <p:nvPr/>
      </p:nvGrpSpPr>
      <p:grpSpPr>
        <a:xfrm>
          <a:off x="0" y="0"/>
          <a:ext cx="0" cy="0"/>
          <a:chOff x="0" y="0"/>
          <a:chExt cx="0" cy="0"/>
        </a:xfrm>
      </p:grpSpPr>
      <p:sp>
        <p:nvSpPr>
          <p:cNvPr id="385" name="Google Shape;385;p42"/>
          <p:cNvSpPr txBox="1">
            <a:spLocks noGrp="1"/>
          </p:cNvSpPr>
          <p:nvPr>
            <p:ph type="title"/>
          </p:nvPr>
        </p:nvSpPr>
        <p:spPr>
          <a:xfrm>
            <a:off x="311700" y="445025"/>
            <a:ext cx="8520600" cy="572700"/>
          </a:xfrm>
          <a:prstGeom prst="rect">
            <a:avLst/>
          </a:prstGeom>
        </p:spPr>
        <p:txBody>
          <a:bodyPr spcFirstLastPara="1" wrap="square" lIns="0" tIns="0" rIns="91425" bIns="0"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86"/>
        <p:cNvGrpSpPr/>
        <p:nvPr/>
      </p:nvGrpSpPr>
      <p:grpSpPr>
        <a:xfrm>
          <a:off x="0" y="0"/>
          <a:ext cx="0" cy="0"/>
          <a:chOff x="0" y="0"/>
          <a:chExt cx="0" cy="0"/>
        </a:xfrm>
      </p:grpSpPr>
      <p:sp>
        <p:nvSpPr>
          <p:cNvPr id="387" name="Google Shape;387;p43"/>
          <p:cNvSpPr txBox="1">
            <a:spLocks noGrp="1"/>
          </p:cNvSpPr>
          <p:nvPr>
            <p:ph type="title"/>
          </p:nvPr>
        </p:nvSpPr>
        <p:spPr>
          <a:xfrm>
            <a:off x="311700" y="555600"/>
            <a:ext cx="2808000" cy="755700"/>
          </a:xfrm>
          <a:prstGeom prst="rect">
            <a:avLst/>
          </a:prstGeom>
        </p:spPr>
        <p:txBody>
          <a:bodyPr spcFirstLastPara="1" wrap="square" lIns="0" tIns="0" rIns="91425" bIns="0"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88" name="Google Shape;388;p43"/>
          <p:cNvSpPr txBox="1">
            <a:spLocks noGrp="1"/>
          </p:cNvSpPr>
          <p:nvPr>
            <p:ph type="body" idx="1"/>
          </p:nvPr>
        </p:nvSpPr>
        <p:spPr>
          <a:xfrm>
            <a:off x="311700" y="1389600"/>
            <a:ext cx="2808000" cy="3179400"/>
          </a:xfrm>
          <a:prstGeom prst="rect">
            <a:avLst/>
          </a:prstGeom>
        </p:spPr>
        <p:txBody>
          <a:bodyPr spcFirstLastPara="1" wrap="square" lIns="0" tIns="0" rIns="91425" bIns="0" anchor="t" anchorCtr="0">
            <a:noAutofit/>
          </a:bodyPr>
          <a:lstStyle>
            <a:lvl1pPr marL="457200" lvl="0" indent="-304800">
              <a:spcBef>
                <a:spcPts val="0"/>
              </a:spcBef>
              <a:spcAft>
                <a:spcPts val="0"/>
              </a:spcAft>
              <a:buSzPts val="1200"/>
              <a:buChar char="●"/>
              <a:defRPr sz="1200"/>
            </a:lvl1pPr>
            <a:lvl2pPr marL="914400" lvl="1" indent="-304800">
              <a:spcBef>
                <a:spcPts val="1000"/>
              </a:spcBef>
              <a:spcAft>
                <a:spcPts val="0"/>
              </a:spcAft>
              <a:buSzPts val="1200"/>
              <a:buChar char="○"/>
              <a:defRPr sz="1200"/>
            </a:lvl2pPr>
            <a:lvl3pPr marL="1371600" lvl="2" indent="-304800">
              <a:spcBef>
                <a:spcPts val="1000"/>
              </a:spcBef>
              <a:spcAft>
                <a:spcPts val="0"/>
              </a:spcAft>
              <a:buSzPts val="1200"/>
              <a:buChar char="■"/>
              <a:defRPr sz="1200"/>
            </a:lvl3pPr>
            <a:lvl4pPr marL="1828800" lvl="3" indent="-304800">
              <a:spcBef>
                <a:spcPts val="1000"/>
              </a:spcBef>
              <a:spcAft>
                <a:spcPts val="0"/>
              </a:spcAft>
              <a:buSzPts val="1200"/>
              <a:buChar char="●"/>
              <a:defRPr sz="1200"/>
            </a:lvl4pPr>
            <a:lvl5pPr marL="2286000" lvl="4" indent="-304800">
              <a:spcBef>
                <a:spcPts val="1000"/>
              </a:spcBef>
              <a:spcAft>
                <a:spcPts val="0"/>
              </a:spcAft>
              <a:buSzPts val="1200"/>
              <a:buChar char="○"/>
              <a:defRPr sz="1200"/>
            </a:lvl5pPr>
            <a:lvl6pPr marL="2743200" lvl="5" indent="-304800">
              <a:spcBef>
                <a:spcPts val="1000"/>
              </a:spcBef>
              <a:spcAft>
                <a:spcPts val="0"/>
              </a:spcAft>
              <a:buSzPts val="1200"/>
              <a:buChar char="■"/>
              <a:defRPr sz="1200"/>
            </a:lvl6pPr>
            <a:lvl7pPr marL="3200400" lvl="6" indent="-304800">
              <a:spcBef>
                <a:spcPts val="1000"/>
              </a:spcBef>
              <a:spcAft>
                <a:spcPts val="0"/>
              </a:spcAft>
              <a:buSzPts val="1200"/>
              <a:buChar char="●"/>
              <a:defRPr sz="1200"/>
            </a:lvl7pPr>
            <a:lvl8pPr marL="3657600" lvl="7" indent="-304800">
              <a:spcBef>
                <a:spcPts val="1000"/>
              </a:spcBef>
              <a:spcAft>
                <a:spcPts val="0"/>
              </a:spcAft>
              <a:buSzPts val="1200"/>
              <a:buChar char="○"/>
              <a:defRPr sz="1200"/>
            </a:lvl8pPr>
            <a:lvl9pPr marL="4114800" lvl="8" indent="-304800">
              <a:spcBef>
                <a:spcPts val="1000"/>
              </a:spcBef>
              <a:spcAft>
                <a:spcPts val="1000"/>
              </a:spcAft>
              <a:buSzPts val="1200"/>
              <a:buChar char="■"/>
              <a:defRPr sz="1200"/>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89"/>
        <p:cNvGrpSpPr/>
        <p:nvPr/>
      </p:nvGrpSpPr>
      <p:grpSpPr>
        <a:xfrm>
          <a:off x="0" y="0"/>
          <a:ext cx="0" cy="0"/>
          <a:chOff x="0" y="0"/>
          <a:chExt cx="0" cy="0"/>
        </a:xfrm>
      </p:grpSpPr>
      <p:sp>
        <p:nvSpPr>
          <p:cNvPr id="390" name="Google Shape;390;p44"/>
          <p:cNvSpPr txBox="1">
            <a:spLocks noGrp="1"/>
          </p:cNvSpPr>
          <p:nvPr>
            <p:ph type="title"/>
          </p:nvPr>
        </p:nvSpPr>
        <p:spPr>
          <a:xfrm>
            <a:off x="490250" y="450150"/>
            <a:ext cx="6367800" cy="4090800"/>
          </a:xfrm>
          <a:prstGeom prst="rect">
            <a:avLst/>
          </a:prstGeom>
        </p:spPr>
        <p:txBody>
          <a:bodyPr spcFirstLastPara="1" wrap="square" lIns="0" tIns="0" rIns="91425" bIns="0"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91"/>
        <p:cNvGrpSpPr/>
        <p:nvPr/>
      </p:nvGrpSpPr>
      <p:grpSpPr>
        <a:xfrm>
          <a:off x="0" y="0"/>
          <a:ext cx="0" cy="0"/>
          <a:chOff x="0" y="0"/>
          <a:chExt cx="0" cy="0"/>
        </a:xfrm>
      </p:grpSpPr>
      <p:sp>
        <p:nvSpPr>
          <p:cNvPr id="392" name="Google Shape;392;p45"/>
          <p:cNvSpPr txBox="1">
            <a:spLocks noGrp="1"/>
          </p:cNvSpPr>
          <p:nvPr>
            <p:ph type="title"/>
          </p:nvPr>
        </p:nvSpPr>
        <p:spPr>
          <a:xfrm>
            <a:off x="265500" y="1233175"/>
            <a:ext cx="4045200" cy="1482300"/>
          </a:xfrm>
          <a:prstGeom prst="rect">
            <a:avLst/>
          </a:prstGeom>
        </p:spPr>
        <p:txBody>
          <a:bodyPr spcFirstLastPara="1" wrap="square" lIns="0" tIns="0" rIns="91425" bIns="0"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93" name="Google Shape;393;p45"/>
          <p:cNvSpPr txBox="1">
            <a:spLocks noGrp="1"/>
          </p:cNvSpPr>
          <p:nvPr>
            <p:ph type="subTitle" idx="1"/>
          </p:nvPr>
        </p:nvSpPr>
        <p:spPr>
          <a:xfrm>
            <a:off x="265500" y="2803075"/>
            <a:ext cx="4045200" cy="1235100"/>
          </a:xfrm>
          <a:prstGeom prst="rect">
            <a:avLst/>
          </a:prstGeom>
        </p:spPr>
        <p:txBody>
          <a:bodyPr spcFirstLastPara="1" wrap="square" lIns="0" tIns="0" rIns="91425" bIns="0"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1000"/>
              </a:spcBef>
              <a:spcAft>
                <a:spcPts val="0"/>
              </a:spcAft>
              <a:buSzPts val="2100"/>
              <a:buNone/>
              <a:defRPr sz="2100"/>
            </a:lvl2pPr>
            <a:lvl3pPr lvl="2" algn="ctr">
              <a:lnSpc>
                <a:spcPct val="100000"/>
              </a:lnSpc>
              <a:spcBef>
                <a:spcPts val="1000"/>
              </a:spcBef>
              <a:spcAft>
                <a:spcPts val="0"/>
              </a:spcAft>
              <a:buSzPts val="2100"/>
              <a:buNone/>
              <a:defRPr sz="2100"/>
            </a:lvl3pPr>
            <a:lvl4pPr lvl="3" algn="ctr">
              <a:lnSpc>
                <a:spcPct val="100000"/>
              </a:lnSpc>
              <a:spcBef>
                <a:spcPts val="1000"/>
              </a:spcBef>
              <a:spcAft>
                <a:spcPts val="0"/>
              </a:spcAft>
              <a:buSzPts val="2100"/>
              <a:buNone/>
              <a:defRPr sz="2100"/>
            </a:lvl4pPr>
            <a:lvl5pPr lvl="4" algn="ctr">
              <a:lnSpc>
                <a:spcPct val="100000"/>
              </a:lnSpc>
              <a:spcBef>
                <a:spcPts val="1000"/>
              </a:spcBef>
              <a:spcAft>
                <a:spcPts val="0"/>
              </a:spcAft>
              <a:buSzPts val="2100"/>
              <a:buNone/>
              <a:defRPr sz="2100"/>
            </a:lvl5pPr>
            <a:lvl6pPr lvl="5" algn="ctr">
              <a:lnSpc>
                <a:spcPct val="100000"/>
              </a:lnSpc>
              <a:spcBef>
                <a:spcPts val="1000"/>
              </a:spcBef>
              <a:spcAft>
                <a:spcPts val="0"/>
              </a:spcAft>
              <a:buSzPts val="2100"/>
              <a:buNone/>
              <a:defRPr sz="2100"/>
            </a:lvl6pPr>
            <a:lvl7pPr lvl="6" algn="ctr">
              <a:lnSpc>
                <a:spcPct val="100000"/>
              </a:lnSpc>
              <a:spcBef>
                <a:spcPts val="1000"/>
              </a:spcBef>
              <a:spcAft>
                <a:spcPts val="0"/>
              </a:spcAft>
              <a:buSzPts val="2100"/>
              <a:buNone/>
              <a:defRPr sz="2100"/>
            </a:lvl7pPr>
            <a:lvl8pPr lvl="7" algn="ctr">
              <a:lnSpc>
                <a:spcPct val="100000"/>
              </a:lnSpc>
              <a:spcBef>
                <a:spcPts val="1000"/>
              </a:spcBef>
              <a:spcAft>
                <a:spcPts val="0"/>
              </a:spcAft>
              <a:buSzPts val="2100"/>
              <a:buNone/>
              <a:defRPr sz="2100"/>
            </a:lvl8pPr>
            <a:lvl9pPr lvl="8" algn="ctr">
              <a:lnSpc>
                <a:spcPct val="100000"/>
              </a:lnSpc>
              <a:spcBef>
                <a:spcPts val="1000"/>
              </a:spcBef>
              <a:spcAft>
                <a:spcPts val="0"/>
              </a:spcAft>
              <a:buSzPts val="2100"/>
              <a:buNone/>
              <a:defRPr sz="2100"/>
            </a:lvl9pPr>
          </a:lstStyle>
          <a:p>
            <a:endParaRPr/>
          </a:p>
        </p:txBody>
      </p:sp>
      <p:sp>
        <p:nvSpPr>
          <p:cNvPr id="394" name="Google Shape;394;p45"/>
          <p:cNvSpPr txBox="1">
            <a:spLocks noGrp="1"/>
          </p:cNvSpPr>
          <p:nvPr>
            <p:ph type="body" idx="2"/>
          </p:nvPr>
        </p:nvSpPr>
        <p:spPr>
          <a:xfrm>
            <a:off x="4939500" y="724075"/>
            <a:ext cx="3837000" cy="3695100"/>
          </a:xfrm>
          <a:prstGeom prst="rect">
            <a:avLst/>
          </a:prstGeom>
        </p:spPr>
        <p:txBody>
          <a:bodyPr spcFirstLastPara="1" wrap="square" lIns="0" tIns="0" rIns="91425" bIns="0" anchor="ctr" anchorCtr="0">
            <a:noAutofit/>
          </a:bodyPr>
          <a:lstStyle>
            <a:lvl1pPr marL="457200" lvl="0" indent="-292100">
              <a:spcBef>
                <a:spcPts val="0"/>
              </a:spcBef>
              <a:spcAft>
                <a:spcPts val="0"/>
              </a:spcAft>
              <a:buSzPts val="1000"/>
              <a:buChar char="●"/>
              <a:defRPr/>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95"/>
        <p:cNvGrpSpPr/>
        <p:nvPr/>
      </p:nvGrpSpPr>
      <p:grpSpPr>
        <a:xfrm>
          <a:off x="0" y="0"/>
          <a:ext cx="0" cy="0"/>
          <a:chOff x="0" y="0"/>
          <a:chExt cx="0" cy="0"/>
        </a:xfrm>
      </p:grpSpPr>
      <p:sp>
        <p:nvSpPr>
          <p:cNvPr id="396" name="Google Shape;396;p46"/>
          <p:cNvSpPr txBox="1">
            <a:spLocks noGrp="1"/>
          </p:cNvSpPr>
          <p:nvPr>
            <p:ph type="body" idx="1"/>
          </p:nvPr>
        </p:nvSpPr>
        <p:spPr>
          <a:xfrm>
            <a:off x="311700" y="4230575"/>
            <a:ext cx="5998800" cy="605100"/>
          </a:xfrm>
          <a:prstGeom prst="rect">
            <a:avLst/>
          </a:prstGeom>
        </p:spPr>
        <p:txBody>
          <a:bodyPr spcFirstLastPara="1" wrap="square" lIns="0" tIns="0" rIns="91425" bIns="0" anchor="ctr" anchorCtr="0">
            <a:noAutofit/>
          </a:bodyPr>
          <a:lstStyle>
            <a:lvl1pPr marL="457200" lvl="0" indent="-228600">
              <a:lnSpc>
                <a:spcPct val="100000"/>
              </a:lnSpc>
              <a:spcBef>
                <a:spcPts val="0"/>
              </a:spcBef>
              <a:spcAft>
                <a:spcPts val="0"/>
              </a:spcAft>
              <a:buSzPts val="1000"/>
              <a:buNone/>
              <a:defRPr/>
            </a:lvl1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97"/>
        <p:cNvGrpSpPr/>
        <p:nvPr/>
      </p:nvGrpSpPr>
      <p:grpSpPr>
        <a:xfrm>
          <a:off x="0" y="0"/>
          <a:ext cx="0" cy="0"/>
          <a:chOff x="0" y="0"/>
          <a:chExt cx="0" cy="0"/>
        </a:xfrm>
      </p:grpSpPr>
      <p:sp>
        <p:nvSpPr>
          <p:cNvPr id="398" name="Google Shape;398;p47"/>
          <p:cNvSpPr txBox="1">
            <a:spLocks noGrp="1"/>
          </p:cNvSpPr>
          <p:nvPr>
            <p:ph type="title" hasCustomPrompt="1"/>
          </p:nvPr>
        </p:nvSpPr>
        <p:spPr>
          <a:xfrm>
            <a:off x="311700" y="1106125"/>
            <a:ext cx="8520600" cy="1963500"/>
          </a:xfrm>
          <a:prstGeom prst="rect">
            <a:avLst/>
          </a:prstGeom>
        </p:spPr>
        <p:txBody>
          <a:bodyPr spcFirstLastPara="1" wrap="square" lIns="0" tIns="0" rIns="91425" bIns="0"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99" name="Google Shape;399;p47"/>
          <p:cNvSpPr txBox="1">
            <a:spLocks noGrp="1"/>
          </p:cNvSpPr>
          <p:nvPr>
            <p:ph type="body" idx="1"/>
          </p:nvPr>
        </p:nvSpPr>
        <p:spPr>
          <a:xfrm>
            <a:off x="311700" y="3152225"/>
            <a:ext cx="8520600" cy="1300800"/>
          </a:xfrm>
          <a:prstGeom prst="rect">
            <a:avLst/>
          </a:prstGeom>
        </p:spPr>
        <p:txBody>
          <a:bodyPr spcFirstLastPara="1" wrap="square" lIns="0" tIns="0" rIns="91425" bIns="0" anchor="t" anchorCtr="0">
            <a:noAutofit/>
          </a:bodyPr>
          <a:lstStyle>
            <a:lvl1pPr marL="457200" lvl="0" indent="-292100" algn="ctr">
              <a:spcBef>
                <a:spcPts val="0"/>
              </a:spcBef>
              <a:spcAft>
                <a:spcPts val="0"/>
              </a:spcAft>
              <a:buSzPts val="1000"/>
              <a:buChar char="●"/>
              <a:defRPr/>
            </a:lvl1pPr>
            <a:lvl2pPr marL="914400" lvl="1" indent="-292100" algn="ctr">
              <a:spcBef>
                <a:spcPts val="1000"/>
              </a:spcBef>
              <a:spcAft>
                <a:spcPts val="0"/>
              </a:spcAft>
              <a:buSzPts val="1000"/>
              <a:buChar char="○"/>
              <a:defRPr/>
            </a:lvl2pPr>
            <a:lvl3pPr marL="1371600" lvl="2" indent="-292100" algn="ctr">
              <a:spcBef>
                <a:spcPts val="1000"/>
              </a:spcBef>
              <a:spcAft>
                <a:spcPts val="0"/>
              </a:spcAft>
              <a:buSzPts val="1000"/>
              <a:buChar char="■"/>
              <a:defRPr/>
            </a:lvl3pPr>
            <a:lvl4pPr marL="1828800" lvl="3" indent="-292100" algn="ctr">
              <a:spcBef>
                <a:spcPts val="1000"/>
              </a:spcBef>
              <a:spcAft>
                <a:spcPts val="0"/>
              </a:spcAft>
              <a:buSzPts val="1000"/>
              <a:buChar char="●"/>
              <a:defRPr/>
            </a:lvl4pPr>
            <a:lvl5pPr marL="2286000" lvl="4" indent="-292100" algn="ctr">
              <a:spcBef>
                <a:spcPts val="1000"/>
              </a:spcBef>
              <a:spcAft>
                <a:spcPts val="0"/>
              </a:spcAft>
              <a:buSzPts val="1000"/>
              <a:buChar char="○"/>
              <a:defRPr/>
            </a:lvl5pPr>
            <a:lvl6pPr marL="2743200" lvl="5" indent="-292100" algn="ctr">
              <a:spcBef>
                <a:spcPts val="1000"/>
              </a:spcBef>
              <a:spcAft>
                <a:spcPts val="0"/>
              </a:spcAft>
              <a:buSzPts val="1000"/>
              <a:buChar char="■"/>
              <a:defRPr/>
            </a:lvl6pPr>
            <a:lvl7pPr marL="3200400" lvl="6" indent="-292100" algn="ctr">
              <a:spcBef>
                <a:spcPts val="1000"/>
              </a:spcBef>
              <a:spcAft>
                <a:spcPts val="0"/>
              </a:spcAft>
              <a:buSzPts val="1000"/>
              <a:buChar char="●"/>
              <a:defRPr/>
            </a:lvl7pPr>
            <a:lvl8pPr marL="3657600" lvl="7" indent="-292100" algn="ctr">
              <a:spcBef>
                <a:spcPts val="1000"/>
              </a:spcBef>
              <a:spcAft>
                <a:spcPts val="0"/>
              </a:spcAft>
              <a:buSzPts val="1000"/>
              <a:buChar char="○"/>
              <a:defRPr/>
            </a:lvl8pPr>
            <a:lvl9pPr marL="4114800" lvl="8" indent="-292100" algn="ctr">
              <a:spcBef>
                <a:spcPts val="1000"/>
              </a:spcBef>
              <a:spcAft>
                <a:spcPts val="1000"/>
              </a:spcAft>
              <a:buSzPts val="10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400"/>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401"/>
        <p:cNvGrpSpPr/>
        <p:nvPr/>
      </p:nvGrpSpPr>
      <p:grpSpPr>
        <a:xfrm>
          <a:off x="0" y="0"/>
          <a:ext cx="0" cy="0"/>
          <a:chOff x="0" y="0"/>
          <a:chExt cx="0" cy="0"/>
        </a:xfrm>
      </p:grpSpPr>
      <p:sp>
        <p:nvSpPr>
          <p:cNvPr id="402" name="Google Shape;402;p49"/>
          <p:cNvSpPr txBox="1">
            <a:spLocks noGrp="1"/>
          </p:cNvSpPr>
          <p:nvPr>
            <p:ph type="title"/>
          </p:nvPr>
        </p:nvSpPr>
        <p:spPr>
          <a:xfrm>
            <a:off x="677325" y="1832775"/>
            <a:ext cx="3217200" cy="1484100"/>
          </a:xfrm>
          <a:prstGeom prst="rect">
            <a:avLst/>
          </a:prstGeom>
        </p:spPr>
        <p:txBody>
          <a:bodyPr spcFirstLastPara="1" wrap="square" lIns="0" tIns="0" rIns="91425" bIns="0" anchor="ctr" anchorCtr="0">
            <a:noAutofit/>
          </a:bodyPr>
          <a:lstStyle>
            <a:lvl1pPr lvl="0">
              <a:spcBef>
                <a:spcPts val="0"/>
              </a:spcBef>
              <a:spcAft>
                <a:spcPts val="0"/>
              </a:spcAft>
              <a:buSzPts val="4200"/>
              <a:buNone/>
              <a:defRPr sz="420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03" name="Google Shape;403;p49"/>
          <p:cNvSpPr txBox="1">
            <a:spLocks noGrp="1"/>
          </p:cNvSpPr>
          <p:nvPr>
            <p:ph type="subTitle" idx="1"/>
          </p:nvPr>
        </p:nvSpPr>
        <p:spPr>
          <a:xfrm>
            <a:off x="4406650" y="393750"/>
            <a:ext cx="4409700" cy="5427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04" name="Google Shape;404;p49"/>
          <p:cNvSpPr txBox="1">
            <a:spLocks noGrp="1"/>
          </p:cNvSpPr>
          <p:nvPr>
            <p:ph type="subTitle" idx="2"/>
          </p:nvPr>
        </p:nvSpPr>
        <p:spPr>
          <a:xfrm>
            <a:off x="4406650" y="1151705"/>
            <a:ext cx="4409700" cy="5427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05" name="Google Shape;405;p49"/>
          <p:cNvSpPr txBox="1">
            <a:spLocks noGrp="1"/>
          </p:cNvSpPr>
          <p:nvPr>
            <p:ph type="subTitle" idx="3"/>
          </p:nvPr>
        </p:nvSpPr>
        <p:spPr>
          <a:xfrm>
            <a:off x="4406650" y="3425570"/>
            <a:ext cx="4409700" cy="5427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06" name="Google Shape;406;p49"/>
          <p:cNvSpPr txBox="1">
            <a:spLocks noGrp="1"/>
          </p:cNvSpPr>
          <p:nvPr>
            <p:ph type="subTitle" idx="4"/>
          </p:nvPr>
        </p:nvSpPr>
        <p:spPr>
          <a:xfrm>
            <a:off x="4406650" y="1909660"/>
            <a:ext cx="4409700" cy="5427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07" name="Google Shape;407;p49"/>
          <p:cNvSpPr txBox="1">
            <a:spLocks noGrp="1"/>
          </p:cNvSpPr>
          <p:nvPr>
            <p:ph type="subTitle" idx="5"/>
          </p:nvPr>
        </p:nvSpPr>
        <p:spPr>
          <a:xfrm>
            <a:off x="4406650" y="4183525"/>
            <a:ext cx="4409700" cy="5427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08" name="Google Shape;408;p49"/>
          <p:cNvSpPr txBox="1">
            <a:spLocks noGrp="1"/>
          </p:cNvSpPr>
          <p:nvPr>
            <p:ph type="subTitle" idx="6"/>
          </p:nvPr>
        </p:nvSpPr>
        <p:spPr>
          <a:xfrm>
            <a:off x="4406650" y="2667615"/>
            <a:ext cx="4409700" cy="5427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body and image">
  <p:cSld name="Title, body and image">
    <p:spTree>
      <p:nvGrpSpPr>
        <p:cNvPr id="1" name="Shape 409"/>
        <p:cNvGrpSpPr/>
        <p:nvPr/>
      </p:nvGrpSpPr>
      <p:grpSpPr>
        <a:xfrm>
          <a:off x="0" y="0"/>
          <a:ext cx="0" cy="0"/>
          <a:chOff x="0" y="0"/>
          <a:chExt cx="0" cy="0"/>
        </a:xfrm>
      </p:grpSpPr>
      <p:sp>
        <p:nvSpPr>
          <p:cNvPr id="410" name="Google Shape;410;p50"/>
          <p:cNvSpPr txBox="1">
            <a:spLocks noGrp="1"/>
          </p:cNvSpPr>
          <p:nvPr>
            <p:ph type="title"/>
          </p:nvPr>
        </p:nvSpPr>
        <p:spPr>
          <a:xfrm>
            <a:off x="311700" y="445025"/>
            <a:ext cx="8520600" cy="572700"/>
          </a:xfrm>
          <a:prstGeom prst="rect">
            <a:avLst/>
          </a:prstGeom>
        </p:spPr>
        <p:txBody>
          <a:bodyPr spcFirstLastPara="1" wrap="square" lIns="0" tIns="0" rIns="91425" bIns="0"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11" name="Google Shape;411;p50"/>
          <p:cNvSpPr txBox="1">
            <a:spLocks noGrp="1"/>
          </p:cNvSpPr>
          <p:nvPr>
            <p:ph type="body" idx="1"/>
          </p:nvPr>
        </p:nvSpPr>
        <p:spPr>
          <a:xfrm>
            <a:off x="311700" y="1152475"/>
            <a:ext cx="4473900" cy="3416400"/>
          </a:xfrm>
          <a:prstGeom prst="rect">
            <a:avLst/>
          </a:prstGeom>
        </p:spPr>
        <p:txBody>
          <a:bodyPr spcFirstLastPara="1" wrap="square" lIns="0" tIns="0" rIns="91425" bIns="0" anchor="t" anchorCtr="0">
            <a:noAutofit/>
          </a:bodyPr>
          <a:lstStyle>
            <a:lvl1pPr marL="457200" lvl="0" indent="-292100">
              <a:spcBef>
                <a:spcPts val="0"/>
              </a:spcBef>
              <a:spcAft>
                <a:spcPts val="0"/>
              </a:spcAft>
              <a:buSzPts val="1000"/>
              <a:buChar char="●"/>
              <a:defRPr/>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
        <p:nvSpPr>
          <p:cNvPr id="412" name="Google Shape;412;p50"/>
          <p:cNvSpPr>
            <a:spLocks noGrp="1"/>
          </p:cNvSpPr>
          <p:nvPr>
            <p:ph type="pic" idx="2"/>
          </p:nvPr>
        </p:nvSpPr>
        <p:spPr>
          <a:xfrm>
            <a:off x="4992024" y="1152775"/>
            <a:ext cx="3840300" cy="3416400"/>
          </a:xfrm>
          <a:prstGeom prst="rect">
            <a:avLst/>
          </a:prstGeom>
          <a:noFill/>
          <a:ln>
            <a:noFill/>
          </a:ln>
        </p:spPr>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wo big ideas">
  <p:cSld name="Two big ideas">
    <p:spTree>
      <p:nvGrpSpPr>
        <p:cNvPr id="1" name="Shape 413"/>
        <p:cNvGrpSpPr/>
        <p:nvPr/>
      </p:nvGrpSpPr>
      <p:grpSpPr>
        <a:xfrm>
          <a:off x="0" y="0"/>
          <a:ext cx="0" cy="0"/>
          <a:chOff x="0" y="0"/>
          <a:chExt cx="0" cy="0"/>
        </a:xfrm>
      </p:grpSpPr>
      <p:sp>
        <p:nvSpPr>
          <p:cNvPr id="414" name="Google Shape;414;p51"/>
          <p:cNvSpPr txBox="1">
            <a:spLocks noGrp="1"/>
          </p:cNvSpPr>
          <p:nvPr>
            <p:ph type="title"/>
          </p:nvPr>
        </p:nvSpPr>
        <p:spPr>
          <a:xfrm>
            <a:off x="483175" y="450025"/>
            <a:ext cx="8184600" cy="758100"/>
          </a:xfrm>
          <a:prstGeom prst="rect">
            <a:avLst/>
          </a:prstGeom>
        </p:spPr>
        <p:txBody>
          <a:bodyPr spcFirstLastPara="1" wrap="square" lIns="0" tIns="0" rIns="91425" bIns="0" anchor="ctr"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15" name="Google Shape;415;p51"/>
          <p:cNvSpPr txBox="1">
            <a:spLocks noGrp="1"/>
          </p:cNvSpPr>
          <p:nvPr>
            <p:ph type="body" idx="1"/>
          </p:nvPr>
        </p:nvSpPr>
        <p:spPr>
          <a:xfrm>
            <a:off x="483150" y="2237788"/>
            <a:ext cx="3619800" cy="2373600"/>
          </a:xfrm>
          <a:prstGeom prst="rect">
            <a:avLst/>
          </a:prstGeom>
        </p:spPr>
        <p:txBody>
          <a:bodyPr spcFirstLastPara="1" wrap="square" lIns="0" tIns="0" rIns="91425" bIns="0" anchor="t" anchorCtr="0">
            <a:noAutofit/>
          </a:bodyPr>
          <a:lstStyle>
            <a:lvl1pPr marL="457200" lvl="0" indent="-292100">
              <a:spcBef>
                <a:spcPts val="0"/>
              </a:spcBef>
              <a:spcAft>
                <a:spcPts val="0"/>
              </a:spcAft>
              <a:buSzPts val="1000"/>
              <a:buChar char="●"/>
              <a:defRPr/>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
        <p:nvSpPr>
          <p:cNvPr id="416" name="Google Shape;416;p51"/>
          <p:cNvSpPr txBox="1">
            <a:spLocks noGrp="1"/>
          </p:cNvSpPr>
          <p:nvPr>
            <p:ph type="body" idx="2"/>
          </p:nvPr>
        </p:nvSpPr>
        <p:spPr>
          <a:xfrm>
            <a:off x="5048000" y="2237788"/>
            <a:ext cx="3619800" cy="2373600"/>
          </a:xfrm>
          <a:prstGeom prst="rect">
            <a:avLst/>
          </a:prstGeom>
        </p:spPr>
        <p:txBody>
          <a:bodyPr spcFirstLastPara="1" wrap="square" lIns="0" tIns="0" rIns="91425" bIns="0" anchor="t" anchorCtr="0">
            <a:noAutofit/>
          </a:bodyPr>
          <a:lstStyle>
            <a:lvl1pPr marL="457200" lvl="0" indent="-292100">
              <a:spcBef>
                <a:spcPts val="0"/>
              </a:spcBef>
              <a:spcAft>
                <a:spcPts val="0"/>
              </a:spcAft>
              <a:buSzPts val="1000"/>
              <a:buChar char="●"/>
              <a:defRPr/>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
        <p:nvSpPr>
          <p:cNvPr id="417" name="Google Shape;417;p51"/>
          <p:cNvSpPr txBox="1">
            <a:spLocks noGrp="1"/>
          </p:cNvSpPr>
          <p:nvPr>
            <p:ph type="subTitle" idx="3"/>
          </p:nvPr>
        </p:nvSpPr>
        <p:spPr>
          <a:xfrm>
            <a:off x="483150" y="1336161"/>
            <a:ext cx="3619800" cy="5427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18" name="Google Shape;418;p51"/>
          <p:cNvSpPr txBox="1">
            <a:spLocks noGrp="1"/>
          </p:cNvSpPr>
          <p:nvPr>
            <p:ph type="subTitle" idx="4"/>
          </p:nvPr>
        </p:nvSpPr>
        <p:spPr>
          <a:xfrm>
            <a:off x="5048000" y="1336161"/>
            <a:ext cx="3619800" cy="5427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hree big ideas">
  <p:cSld name="Three big ideas">
    <p:spTree>
      <p:nvGrpSpPr>
        <p:cNvPr id="1" name="Shape 419"/>
        <p:cNvGrpSpPr/>
        <p:nvPr/>
      </p:nvGrpSpPr>
      <p:grpSpPr>
        <a:xfrm>
          <a:off x="0" y="0"/>
          <a:ext cx="0" cy="0"/>
          <a:chOff x="0" y="0"/>
          <a:chExt cx="0" cy="0"/>
        </a:xfrm>
      </p:grpSpPr>
      <p:sp>
        <p:nvSpPr>
          <p:cNvPr id="420" name="Google Shape;420;p52"/>
          <p:cNvSpPr txBox="1">
            <a:spLocks noGrp="1"/>
          </p:cNvSpPr>
          <p:nvPr>
            <p:ph type="body" idx="1"/>
          </p:nvPr>
        </p:nvSpPr>
        <p:spPr>
          <a:xfrm>
            <a:off x="483175" y="2417500"/>
            <a:ext cx="2455500" cy="2373600"/>
          </a:xfrm>
          <a:prstGeom prst="rect">
            <a:avLst/>
          </a:prstGeom>
        </p:spPr>
        <p:txBody>
          <a:bodyPr spcFirstLastPara="1" wrap="square" lIns="0" tIns="0" rIns="91425" bIns="0" anchor="t" anchorCtr="0">
            <a:noAutofit/>
          </a:bodyPr>
          <a:lstStyle>
            <a:lvl1pPr marL="457200" lvl="0" indent="-292100">
              <a:spcBef>
                <a:spcPts val="0"/>
              </a:spcBef>
              <a:spcAft>
                <a:spcPts val="0"/>
              </a:spcAft>
              <a:buSzPts val="1000"/>
              <a:buChar char="●"/>
              <a:defRPr/>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
        <p:nvSpPr>
          <p:cNvPr id="421" name="Google Shape;421;p52"/>
          <p:cNvSpPr txBox="1">
            <a:spLocks noGrp="1"/>
          </p:cNvSpPr>
          <p:nvPr>
            <p:ph type="body" idx="2"/>
          </p:nvPr>
        </p:nvSpPr>
        <p:spPr>
          <a:xfrm>
            <a:off x="3347725" y="2417500"/>
            <a:ext cx="2455500" cy="2373600"/>
          </a:xfrm>
          <a:prstGeom prst="rect">
            <a:avLst/>
          </a:prstGeom>
        </p:spPr>
        <p:txBody>
          <a:bodyPr spcFirstLastPara="1" wrap="square" lIns="0" tIns="0" rIns="91425" bIns="0" anchor="t" anchorCtr="0">
            <a:noAutofit/>
          </a:bodyPr>
          <a:lstStyle>
            <a:lvl1pPr marL="457200" lvl="0" indent="-292100">
              <a:spcBef>
                <a:spcPts val="0"/>
              </a:spcBef>
              <a:spcAft>
                <a:spcPts val="0"/>
              </a:spcAft>
              <a:buSzPts val="1000"/>
              <a:buChar char="●"/>
              <a:defRPr/>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
        <p:nvSpPr>
          <p:cNvPr id="422" name="Google Shape;422;p52"/>
          <p:cNvSpPr txBox="1">
            <a:spLocks noGrp="1"/>
          </p:cNvSpPr>
          <p:nvPr>
            <p:ph type="title"/>
          </p:nvPr>
        </p:nvSpPr>
        <p:spPr>
          <a:xfrm>
            <a:off x="483175" y="450025"/>
            <a:ext cx="8184600" cy="758100"/>
          </a:xfrm>
          <a:prstGeom prst="rect">
            <a:avLst/>
          </a:prstGeom>
        </p:spPr>
        <p:txBody>
          <a:bodyPr spcFirstLastPara="1" wrap="square" lIns="0" tIns="0" rIns="91425" bIns="0" anchor="ctr"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23" name="Google Shape;423;p52"/>
          <p:cNvSpPr txBox="1">
            <a:spLocks noGrp="1"/>
          </p:cNvSpPr>
          <p:nvPr>
            <p:ph type="subTitle" idx="3"/>
          </p:nvPr>
        </p:nvSpPr>
        <p:spPr>
          <a:xfrm>
            <a:off x="483175" y="1336150"/>
            <a:ext cx="2455500" cy="778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24" name="Google Shape;424;p52"/>
          <p:cNvSpPr txBox="1">
            <a:spLocks noGrp="1"/>
          </p:cNvSpPr>
          <p:nvPr>
            <p:ph type="subTitle" idx="4"/>
          </p:nvPr>
        </p:nvSpPr>
        <p:spPr>
          <a:xfrm>
            <a:off x="3347725" y="1336150"/>
            <a:ext cx="2455500" cy="778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25" name="Google Shape;425;p52"/>
          <p:cNvSpPr txBox="1">
            <a:spLocks noGrp="1"/>
          </p:cNvSpPr>
          <p:nvPr>
            <p:ph type="subTitle" idx="5"/>
          </p:nvPr>
        </p:nvSpPr>
        <p:spPr>
          <a:xfrm>
            <a:off x="6212275" y="1336150"/>
            <a:ext cx="2455500" cy="7785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26" name="Google Shape;426;p52"/>
          <p:cNvSpPr txBox="1">
            <a:spLocks noGrp="1"/>
          </p:cNvSpPr>
          <p:nvPr>
            <p:ph type="body" idx="6"/>
          </p:nvPr>
        </p:nvSpPr>
        <p:spPr>
          <a:xfrm>
            <a:off x="6212275" y="2417500"/>
            <a:ext cx="2455500" cy="2373600"/>
          </a:xfrm>
          <a:prstGeom prst="rect">
            <a:avLst/>
          </a:prstGeom>
        </p:spPr>
        <p:txBody>
          <a:bodyPr spcFirstLastPara="1" wrap="square" lIns="0" tIns="0" rIns="91425" bIns="0" anchor="t" anchorCtr="0">
            <a:noAutofit/>
          </a:bodyPr>
          <a:lstStyle>
            <a:lvl1pPr marL="457200" lvl="0" indent="-292100">
              <a:spcBef>
                <a:spcPts val="0"/>
              </a:spcBef>
              <a:spcAft>
                <a:spcPts val="0"/>
              </a:spcAft>
              <a:buSzPts val="1000"/>
              <a:buChar char="●"/>
              <a:defRPr/>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Four big ideas">
  <p:cSld name="Four big ideas">
    <p:spTree>
      <p:nvGrpSpPr>
        <p:cNvPr id="1" name="Shape 427"/>
        <p:cNvGrpSpPr/>
        <p:nvPr/>
      </p:nvGrpSpPr>
      <p:grpSpPr>
        <a:xfrm>
          <a:off x="0" y="0"/>
          <a:ext cx="0" cy="0"/>
          <a:chOff x="0" y="0"/>
          <a:chExt cx="0" cy="0"/>
        </a:xfrm>
      </p:grpSpPr>
      <p:sp>
        <p:nvSpPr>
          <p:cNvPr id="428" name="Google Shape;428;p53"/>
          <p:cNvSpPr txBox="1">
            <a:spLocks noGrp="1"/>
          </p:cNvSpPr>
          <p:nvPr>
            <p:ph type="body" idx="1"/>
          </p:nvPr>
        </p:nvSpPr>
        <p:spPr>
          <a:xfrm>
            <a:off x="366725" y="1759093"/>
            <a:ext cx="3838500" cy="1138500"/>
          </a:xfrm>
          <a:prstGeom prst="rect">
            <a:avLst/>
          </a:prstGeom>
        </p:spPr>
        <p:txBody>
          <a:bodyPr spcFirstLastPara="1" wrap="square" lIns="0" tIns="0" rIns="91425" bIns="0" anchor="t" anchorCtr="0">
            <a:noAutofit/>
          </a:bodyPr>
          <a:lstStyle>
            <a:lvl1pPr marL="457200" lvl="0" indent="-317500">
              <a:spcBef>
                <a:spcPts val="0"/>
              </a:spcBef>
              <a:spcAft>
                <a:spcPts val="0"/>
              </a:spcAft>
              <a:buSzPts val="1400"/>
              <a:buChar char="●"/>
              <a:defRPr sz="1400"/>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
        <p:nvSpPr>
          <p:cNvPr id="429" name="Google Shape;429;p53"/>
          <p:cNvSpPr txBox="1">
            <a:spLocks noGrp="1"/>
          </p:cNvSpPr>
          <p:nvPr>
            <p:ph type="body" idx="2"/>
          </p:nvPr>
        </p:nvSpPr>
        <p:spPr>
          <a:xfrm>
            <a:off x="4938725" y="1759093"/>
            <a:ext cx="3838500" cy="1138500"/>
          </a:xfrm>
          <a:prstGeom prst="rect">
            <a:avLst/>
          </a:prstGeom>
        </p:spPr>
        <p:txBody>
          <a:bodyPr spcFirstLastPara="1" wrap="square" lIns="0" tIns="0" rIns="91425" bIns="0" anchor="t" anchorCtr="0">
            <a:noAutofit/>
          </a:bodyPr>
          <a:lstStyle>
            <a:lvl1pPr marL="457200" lvl="0" indent="-317500">
              <a:spcBef>
                <a:spcPts val="0"/>
              </a:spcBef>
              <a:spcAft>
                <a:spcPts val="0"/>
              </a:spcAft>
              <a:buSzPts val="1400"/>
              <a:buChar char="●"/>
              <a:defRPr sz="1400"/>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
        <p:nvSpPr>
          <p:cNvPr id="430" name="Google Shape;430;p53"/>
          <p:cNvSpPr txBox="1">
            <a:spLocks noGrp="1"/>
          </p:cNvSpPr>
          <p:nvPr>
            <p:ph type="body" idx="3"/>
          </p:nvPr>
        </p:nvSpPr>
        <p:spPr>
          <a:xfrm>
            <a:off x="366750" y="3648575"/>
            <a:ext cx="3838500" cy="1138500"/>
          </a:xfrm>
          <a:prstGeom prst="rect">
            <a:avLst/>
          </a:prstGeom>
        </p:spPr>
        <p:txBody>
          <a:bodyPr spcFirstLastPara="1" wrap="square" lIns="0" tIns="0" rIns="91425" bIns="0" anchor="t" anchorCtr="0">
            <a:noAutofit/>
          </a:bodyPr>
          <a:lstStyle>
            <a:lvl1pPr marL="457200" lvl="0" indent="-317500">
              <a:spcBef>
                <a:spcPts val="0"/>
              </a:spcBef>
              <a:spcAft>
                <a:spcPts val="0"/>
              </a:spcAft>
              <a:buSzPts val="1400"/>
              <a:buChar char="●"/>
              <a:defRPr sz="1400"/>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
        <p:nvSpPr>
          <p:cNvPr id="431" name="Google Shape;431;p53"/>
          <p:cNvSpPr txBox="1">
            <a:spLocks noGrp="1"/>
          </p:cNvSpPr>
          <p:nvPr>
            <p:ph type="body" idx="4"/>
          </p:nvPr>
        </p:nvSpPr>
        <p:spPr>
          <a:xfrm>
            <a:off x="4938750" y="3648575"/>
            <a:ext cx="3838500" cy="1138500"/>
          </a:xfrm>
          <a:prstGeom prst="rect">
            <a:avLst/>
          </a:prstGeom>
        </p:spPr>
        <p:txBody>
          <a:bodyPr spcFirstLastPara="1" wrap="square" lIns="0" tIns="0" rIns="91425" bIns="0" anchor="t" anchorCtr="0">
            <a:noAutofit/>
          </a:bodyPr>
          <a:lstStyle>
            <a:lvl1pPr marL="457200" lvl="0" indent="-317500">
              <a:spcBef>
                <a:spcPts val="0"/>
              </a:spcBef>
              <a:spcAft>
                <a:spcPts val="0"/>
              </a:spcAft>
              <a:buSzPts val="1400"/>
              <a:buChar char="●"/>
              <a:defRPr sz="1400"/>
            </a:lvl1pPr>
            <a:lvl2pPr marL="914400" lvl="1" indent="-292100">
              <a:spcBef>
                <a:spcPts val="1000"/>
              </a:spcBef>
              <a:spcAft>
                <a:spcPts val="0"/>
              </a:spcAft>
              <a:buSzPts val="1000"/>
              <a:buChar char="○"/>
              <a:defRPr/>
            </a:lvl2pPr>
            <a:lvl3pPr marL="1371600" lvl="2" indent="-292100">
              <a:spcBef>
                <a:spcPts val="1000"/>
              </a:spcBef>
              <a:spcAft>
                <a:spcPts val="0"/>
              </a:spcAft>
              <a:buSzPts val="1000"/>
              <a:buChar char="■"/>
              <a:defRPr/>
            </a:lvl3pPr>
            <a:lvl4pPr marL="1828800" lvl="3" indent="-292100">
              <a:spcBef>
                <a:spcPts val="1000"/>
              </a:spcBef>
              <a:spcAft>
                <a:spcPts val="0"/>
              </a:spcAft>
              <a:buSzPts val="1000"/>
              <a:buChar char="●"/>
              <a:defRPr/>
            </a:lvl4pPr>
            <a:lvl5pPr marL="2286000" lvl="4" indent="-292100">
              <a:spcBef>
                <a:spcPts val="1000"/>
              </a:spcBef>
              <a:spcAft>
                <a:spcPts val="0"/>
              </a:spcAft>
              <a:buSzPts val="1000"/>
              <a:buChar char="○"/>
              <a:defRPr/>
            </a:lvl5pPr>
            <a:lvl6pPr marL="2743200" lvl="5" indent="-292100">
              <a:spcBef>
                <a:spcPts val="1000"/>
              </a:spcBef>
              <a:spcAft>
                <a:spcPts val="0"/>
              </a:spcAft>
              <a:buSzPts val="1000"/>
              <a:buChar char="■"/>
              <a:defRPr/>
            </a:lvl6pPr>
            <a:lvl7pPr marL="3200400" lvl="6" indent="-292100">
              <a:spcBef>
                <a:spcPts val="1000"/>
              </a:spcBef>
              <a:spcAft>
                <a:spcPts val="0"/>
              </a:spcAft>
              <a:buSzPts val="1000"/>
              <a:buChar char="●"/>
              <a:defRPr/>
            </a:lvl7pPr>
            <a:lvl8pPr marL="3657600" lvl="7" indent="-292100">
              <a:spcBef>
                <a:spcPts val="1000"/>
              </a:spcBef>
              <a:spcAft>
                <a:spcPts val="0"/>
              </a:spcAft>
              <a:buSzPts val="1000"/>
              <a:buChar char="○"/>
              <a:defRPr/>
            </a:lvl8pPr>
            <a:lvl9pPr marL="4114800" lvl="8" indent="-292100">
              <a:spcBef>
                <a:spcPts val="1000"/>
              </a:spcBef>
              <a:spcAft>
                <a:spcPts val="1000"/>
              </a:spcAft>
              <a:buSzPts val="1000"/>
              <a:buChar char="■"/>
              <a:defRPr/>
            </a:lvl9pPr>
          </a:lstStyle>
          <a:p>
            <a:endParaRPr/>
          </a:p>
        </p:txBody>
      </p:sp>
      <p:sp>
        <p:nvSpPr>
          <p:cNvPr id="432" name="Google Shape;432;p53"/>
          <p:cNvSpPr txBox="1">
            <a:spLocks noGrp="1"/>
          </p:cNvSpPr>
          <p:nvPr>
            <p:ph type="title"/>
          </p:nvPr>
        </p:nvSpPr>
        <p:spPr>
          <a:xfrm>
            <a:off x="366750" y="450025"/>
            <a:ext cx="8184600" cy="758100"/>
          </a:xfrm>
          <a:prstGeom prst="rect">
            <a:avLst/>
          </a:prstGeom>
        </p:spPr>
        <p:txBody>
          <a:bodyPr spcFirstLastPara="1" wrap="square" lIns="0" tIns="0" rIns="91425" bIns="0" anchor="ctr"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33" name="Google Shape;433;p53"/>
          <p:cNvSpPr txBox="1">
            <a:spLocks noGrp="1"/>
          </p:cNvSpPr>
          <p:nvPr>
            <p:ph type="subTitle" idx="5"/>
          </p:nvPr>
        </p:nvSpPr>
        <p:spPr>
          <a:xfrm>
            <a:off x="366763" y="1277907"/>
            <a:ext cx="3838500" cy="481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34" name="Google Shape;434;p53"/>
          <p:cNvSpPr txBox="1">
            <a:spLocks noGrp="1"/>
          </p:cNvSpPr>
          <p:nvPr>
            <p:ph type="subTitle" idx="6"/>
          </p:nvPr>
        </p:nvSpPr>
        <p:spPr>
          <a:xfrm>
            <a:off x="4938738" y="1277907"/>
            <a:ext cx="3838500" cy="481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35" name="Google Shape;435;p53"/>
          <p:cNvSpPr txBox="1">
            <a:spLocks noGrp="1"/>
          </p:cNvSpPr>
          <p:nvPr>
            <p:ph type="subTitle" idx="7"/>
          </p:nvPr>
        </p:nvSpPr>
        <p:spPr>
          <a:xfrm>
            <a:off x="4938761" y="3167363"/>
            <a:ext cx="3838500" cy="481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
        <p:nvSpPr>
          <p:cNvPr id="436" name="Google Shape;436;p53"/>
          <p:cNvSpPr txBox="1">
            <a:spLocks noGrp="1"/>
          </p:cNvSpPr>
          <p:nvPr>
            <p:ph type="subTitle" idx="8"/>
          </p:nvPr>
        </p:nvSpPr>
        <p:spPr>
          <a:xfrm>
            <a:off x="366750" y="3167363"/>
            <a:ext cx="3838500" cy="481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image">
  <p:cSld name="Title and image">
    <p:spTree>
      <p:nvGrpSpPr>
        <p:cNvPr id="1" name="Shape 437"/>
        <p:cNvGrpSpPr/>
        <p:nvPr/>
      </p:nvGrpSpPr>
      <p:grpSpPr>
        <a:xfrm>
          <a:off x="0" y="0"/>
          <a:ext cx="0" cy="0"/>
          <a:chOff x="0" y="0"/>
          <a:chExt cx="0" cy="0"/>
        </a:xfrm>
      </p:grpSpPr>
      <p:sp>
        <p:nvSpPr>
          <p:cNvPr id="438" name="Google Shape;438;p54"/>
          <p:cNvSpPr txBox="1">
            <a:spLocks noGrp="1"/>
          </p:cNvSpPr>
          <p:nvPr>
            <p:ph type="title"/>
          </p:nvPr>
        </p:nvSpPr>
        <p:spPr>
          <a:xfrm>
            <a:off x="311700" y="445025"/>
            <a:ext cx="8520600" cy="572700"/>
          </a:xfrm>
          <a:prstGeom prst="rect">
            <a:avLst/>
          </a:prstGeom>
        </p:spPr>
        <p:txBody>
          <a:bodyPr spcFirstLastPara="1" wrap="square" lIns="0" tIns="0" rIns="91425" bIns="0"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39" name="Google Shape;439;p54"/>
          <p:cNvSpPr>
            <a:spLocks noGrp="1"/>
          </p:cNvSpPr>
          <p:nvPr>
            <p:ph type="pic" idx="2"/>
          </p:nvPr>
        </p:nvSpPr>
        <p:spPr>
          <a:xfrm>
            <a:off x="311700" y="1170425"/>
            <a:ext cx="8520600" cy="3492900"/>
          </a:xfrm>
          <a:prstGeom prst="rect">
            <a:avLst/>
          </a:prstGeom>
          <a:noFill/>
          <a:ln>
            <a:noFill/>
          </a:ln>
        </p:spPr>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wo storyboards">
  <p:cSld name="Two storyboards">
    <p:spTree>
      <p:nvGrpSpPr>
        <p:cNvPr id="1" name="Shape 440"/>
        <p:cNvGrpSpPr/>
        <p:nvPr/>
      </p:nvGrpSpPr>
      <p:grpSpPr>
        <a:xfrm>
          <a:off x="0" y="0"/>
          <a:ext cx="0" cy="0"/>
          <a:chOff x="0" y="0"/>
          <a:chExt cx="0" cy="0"/>
        </a:xfrm>
      </p:grpSpPr>
      <p:sp>
        <p:nvSpPr>
          <p:cNvPr id="441" name="Google Shape;441;p55"/>
          <p:cNvSpPr txBox="1">
            <a:spLocks noGrp="1"/>
          </p:cNvSpPr>
          <p:nvPr>
            <p:ph type="body" idx="1"/>
          </p:nvPr>
        </p:nvSpPr>
        <p:spPr>
          <a:xfrm>
            <a:off x="311700" y="4080225"/>
            <a:ext cx="4027500" cy="926100"/>
          </a:xfrm>
          <a:prstGeom prst="rect">
            <a:avLst/>
          </a:prstGeom>
        </p:spPr>
        <p:txBody>
          <a:bodyPr spcFirstLastPara="1" wrap="square" lIns="0" tIns="0" rIns="91425" bIns="0" anchor="t" anchorCtr="0">
            <a:noAutofit/>
          </a:bodyPr>
          <a:lstStyle>
            <a:lvl1pPr marL="457200" lvl="0" indent="-304800">
              <a:spcBef>
                <a:spcPts val="0"/>
              </a:spcBef>
              <a:spcAft>
                <a:spcPts val="0"/>
              </a:spcAft>
              <a:buSzPts val="1200"/>
              <a:buChar char="●"/>
              <a:defRPr sz="1200"/>
            </a:lvl1pPr>
            <a:lvl2pPr marL="914400" lvl="1" indent="-304800">
              <a:spcBef>
                <a:spcPts val="1000"/>
              </a:spcBef>
              <a:spcAft>
                <a:spcPts val="0"/>
              </a:spcAft>
              <a:buSzPts val="1200"/>
              <a:buChar char="○"/>
              <a:defRPr sz="1200"/>
            </a:lvl2pPr>
            <a:lvl3pPr marL="1371600" lvl="2" indent="-304800">
              <a:spcBef>
                <a:spcPts val="1000"/>
              </a:spcBef>
              <a:spcAft>
                <a:spcPts val="0"/>
              </a:spcAft>
              <a:buSzPts val="1200"/>
              <a:buChar char="■"/>
              <a:defRPr sz="1200"/>
            </a:lvl3pPr>
            <a:lvl4pPr marL="1828800" lvl="3" indent="-304800">
              <a:spcBef>
                <a:spcPts val="1000"/>
              </a:spcBef>
              <a:spcAft>
                <a:spcPts val="0"/>
              </a:spcAft>
              <a:buSzPts val="1200"/>
              <a:buChar char="●"/>
              <a:defRPr sz="1200"/>
            </a:lvl4pPr>
            <a:lvl5pPr marL="2286000" lvl="4" indent="-304800">
              <a:spcBef>
                <a:spcPts val="1000"/>
              </a:spcBef>
              <a:spcAft>
                <a:spcPts val="0"/>
              </a:spcAft>
              <a:buSzPts val="1200"/>
              <a:buChar char="○"/>
              <a:defRPr sz="1200"/>
            </a:lvl5pPr>
            <a:lvl6pPr marL="2743200" lvl="5" indent="-304800">
              <a:spcBef>
                <a:spcPts val="1000"/>
              </a:spcBef>
              <a:spcAft>
                <a:spcPts val="0"/>
              </a:spcAft>
              <a:buSzPts val="1200"/>
              <a:buChar char="■"/>
              <a:defRPr sz="1200"/>
            </a:lvl6pPr>
            <a:lvl7pPr marL="3200400" lvl="6" indent="-304800">
              <a:spcBef>
                <a:spcPts val="1000"/>
              </a:spcBef>
              <a:spcAft>
                <a:spcPts val="0"/>
              </a:spcAft>
              <a:buSzPts val="1200"/>
              <a:buChar char="●"/>
              <a:defRPr sz="1200"/>
            </a:lvl7pPr>
            <a:lvl8pPr marL="3657600" lvl="7" indent="-304800">
              <a:spcBef>
                <a:spcPts val="1000"/>
              </a:spcBef>
              <a:spcAft>
                <a:spcPts val="0"/>
              </a:spcAft>
              <a:buSzPts val="1200"/>
              <a:buChar char="○"/>
              <a:defRPr sz="1200"/>
            </a:lvl8pPr>
            <a:lvl9pPr marL="4114800" lvl="8" indent="-304800">
              <a:spcBef>
                <a:spcPts val="1000"/>
              </a:spcBef>
              <a:spcAft>
                <a:spcPts val="1000"/>
              </a:spcAft>
              <a:buSzPts val="1200"/>
              <a:buChar char="■"/>
              <a:defRPr sz="1200"/>
            </a:lvl9pPr>
          </a:lstStyle>
          <a:p>
            <a:endParaRPr/>
          </a:p>
        </p:txBody>
      </p:sp>
      <p:sp>
        <p:nvSpPr>
          <p:cNvPr id="442" name="Google Shape;442;p55"/>
          <p:cNvSpPr>
            <a:spLocks noGrp="1"/>
          </p:cNvSpPr>
          <p:nvPr>
            <p:ph type="pic" idx="2"/>
          </p:nvPr>
        </p:nvSpPr>
        <p:spPr>
          <a:xfrm>
            <a:off x="4804825" y="1133300"/>
            <a:ext cx="4027500" cy="2392800"/>
          </a:xfrm>
          <a:prstGeom prst="rect">
            <a:avLst/>
          </a:prstGeom>
          <a:noFill/>
          <a:ln>
            <a:noFill/>
          </a:ln>
        </p:spPr>
      </p:sp>
      <p:sp>
        <p:nvSpPr>
          <p:cNvPr id="443" name="Google Shape;443;p55"/>
          <p:cNvSpPr>
            <a:spLocks noGrp="1"/>
          </p:cNvSpPr>
          <p:nvPr>
            <p:ph type="pic" idx="3"/>
          </p:nvPr>
        </p:nvSpPr>
        <p:spPr>
          <a:xfrm>
            <a:off x="311725" y="1133300"/>
            <a:ext cx="4027500" cy="2392800"/>
          </a:xfrm>
          <a:prstGeom prst="rect">
            <a:avLst/>
          </a:prstGeom>
          <a:noFill/>
          <a:ln>
            <a:noFill/>
          </a:ln>
        </p:spPr>
      </p:sp>
      <p:sp>
        <p:nvSpPr>
          <p:cNvPr id="444" name="Google Shape;444;p55"/>
          <p:cNvSpPr txBox="1">
            <a:spLocks noGrp="1"/>
          </p:cNvSpPr>
          <p:nvPr>
            <p:ph type="body" idx="4"/>
          </p:nvPr>
        </p:nvSpPr>
        <p:spPr>
          <a:xfrm>
            <a:off x="4804825" y="4080225"/>
            <a:ext cx="4027500" cy="926100"/>
          </a:xfrm>
          <a:prstGeom prst="rect">
            <a:avLst/>
          </a:prstGeom>
        </p:spPr>
        <p:txBody>
          <a:bodyPr spcFirstLastPara="1" wrap="square" lIns="0" tIns="0" rIns="91425" bIns="0" anchor="t" anchorCtr="0">
            <a:noAutofit/>
          </a:bodyPr>
          <a:lstStyle>
            <a:lvl1pPr marL="457200" lvl="0" indent="-304800">
              <a:spcBef>
                <a:spcPts val="0"/>
              </a:spcBef>
              <a:spcAft>
                <a:spcPts val="0"/>
              </a:spcAft>
              <a:buSzPts val="1200"/>
              <a:buChar char="●"/>
              <a:defRPr sz="1200"/>
            </a:lvl1pPr>
            <a:lvl2pPr marL="914400" lvl="1" indent="-304800">
              <a:spcBef>
                <a:spcPts val="1000"/>
              </a:spcBef>
              <a:spcAft>
                <a:spcPts val="0"/>
              </a:spcAft>
              <a:buSzPts val="1200"/>
              <a:buChar char="○"/>
              <a:defRPr sz="1200"/>
            </a:lvl2pPr>
            <a:lvl3pPr marL="1371600" lvl="2" indent="-304800">
              <a:spcBef>
                <a:spcPts val="1000"/>
              </a:spcBef>
              <a:spcAft>
                <a:spcPts val="0"/>
              </a:spcAft>
              <a:buSzPts val="1200"/>
              <a:buChar char="■"/>
              <a:defRPr sz="1200"/>
            </a:lvl3pPr>
            <a:lvl4pPr marL="1828800" lvl="3" indent="-304800">
              <a:spcBef>
                <a:spcPts val="1000"/>
              </a:spcBef>
              <a:spcAft>
                <a:spcPts val="0"/>
              </a:spcAft>
              <a:buSzPts val="1200"/>
              <a:buChar char="●"/>
              <a:defRPr sz="1200"/>
            </a:lvl4pPr>
            <a:lvl5pPr marL="2286000" lvl="4" indent="-304800">
              <a:spcBef>
                <a:spcPts val="1000"/>
              </a:spcBef>
              <a:spcAft>
                <a:spcPts val="0"/>
              </a:spcAft>
              <a:buSzPts val="1200"/>
              <a:buChar char="○"/>
              <a:defRPr sz="1200"/>
            </a:lvl5pPr>
            <a:lvl6pPr marL="2743200" lvl="5" indent="-304800">
              <a:spcBef>
                <a:spcPts val="1000"/>
              </a:spcBef>
              <a:spcAft>
                <a:spcPts val="0"/>
              </a:spcAft>
              <a:buSzPts val="1200"/>
              <a:buChar char="■"/>
              <a:defRPr sz="1200"/>
            </a:lvl6pPr>
            <a:lvl7pPr marL="3200400" lvl="6" indent="-304800">
              <a:spcBef>
                <a:spcPts val="1000"/>
              </a:spcBef>
              <a:spcAft>
                <a:spcPts val="0"/>
              </a:spcAft>
              <a:buSzPts val="1200"/>
              <a:buChar char="●"/>
              <a:defRPr sz="1200"/>
            </a:lvl7pPr>
            <a:lvl8pPr marL="3657600" lvl="7" indent="-304800">
              <a:spcBef>
                <a:spcPts val="1000"/>
              </a:spcBef>
              <a:spcAft>
                <a:spcPts val="0"/>
              </a:spcAft>
              <a:buSzPts val="1200"/>
              <a:buChar char="○"/>
              <a:defRPr sz="1200"/>
            </a:lvl8pPr>
            <a:lvl9pPr marL="4114800" lvl="8" indent="-304800">
              <a:spcBef>
                <a:spcPts val="1000"/>
              </a:spcBef>
              <a:spcAft>
                <a:spcPts val="1000"/>
              </a:spcAft>
              <a:buSzPts val="1200"/>
              <a:buChar char="■"/>
              <a:defRPr sz="1200"/>
            </a:lvl9pPr>
          </a:lstStyle>
          <a:p>
            <a:endParaRPr/>
          </a:p>
        </p:txBody>
      </p:sp>
      <p:sp>
        <p:nvSpPr>
          <p:cNvPr id="445" name="Google Shape;445;p55"/>
          <p:cNvSpPr txBox="1">
            <a:spLocks noGrp="1"/>
          </p:cNvSpPr>
          <p:nvPr>
            <p:ph type="title"/>
          </p:nvPr>
        </p:nvSpPr>
        <p:spPr>
          <a:xfrm>
            <a:off x="311700" y="445025"/>
            <a:ext cx="8520600" cy="572700"/>
          </a:xfrm>
          <a:prstGeom prst="rect">
            <a:avLst/>
          </a:prstGeom>
        </p:spPr>
        <p:txBody>
          <a:bodyPr spcFirstLastPara="1" wrap="square" lIns="0" tIns="0" rIns="91425" bIns="0"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46" name="Google Shape;446;p55"/>
          <p:cNvSpPr txBox="1">
            <a:spLocks noGrp="1"/>
          </p:cNvSpPr>
          <p:nvPr>
            <p:ph type="subTitle" idx="5"/>
          </p:nvPr>
        </p:nvSpPr>
        <p:spPr>
          <a:xfrm>
            <a:off x="311725" y="3582900"/>
            <a:ext cx="4027500" cy="481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1000"/>
              <a:buNone/>
              <a:defRPr/>
            </a:lvl1pPr>
            <a:lvl2pPr lvl="1">
              <a:lnSpc>
                <a:spcPct val="100000"/>
              </a:lnSpc>
              <a:spcBef>
                <a:spcPts val="1000"/>
              </a:spcBef>
              <a:spcAft>
                <a:spcPts val="0"/>
              </a:spcAft>
              <a:buSzPts val="1800"/>
              <a:buNone/>
              <a:defRPr sz="1800"/>
            </a:lvl2pPr>
            <a:lvl3pPr lvl="2">
              <a:lnSpc>
                <a:spcPct val="100000"/>
              </a:lnSpc>
              <a:spcBef>
                <a:spcPts val="1000"/>
              </a:spcBef>
              <a:spcAft>
                <a:spcPts val="0"/>
              </a:spcAft>
              <a:buSzPts val="1800"/>
              <a:buNone/>
              <a:defRPr sz="1800"/>
            </a:lvl3pPr>
            <a:lvl4pPr lvl="3">
              <a:lnSpc>
                <a:spcPct val="100000"/>
              </a:lnSpc>
              <a:spcBef>
                <a:spcPts val="1000"/>
              </a:spcBef>
              <a:spcAft>
                <a:spcPts val="0"/>
              </a:spcAft>
              <a:buSzPts val="1800"/>
              <a:buNone/>
              <a:defRPr sz="1800"/>
            </a:lvl4pPr>
            <a:lvl5pPr lvl="4">
              <a:lnSpc>
                <a:spcPct val="100000"/>
              </a:lnSpc>
              <a:spcBef>
                <a:spcPts val="1000"/>
              </a:spcBef>
              <a:spcAft>
                <a:spcPts val="0"/>
              </a:spcAft>
              <a:buSzPts val="1800"/>
              <a:buNone/>
              <a:defRPr sz="1800"/>
            </a:lvl5pPr>
            <a:lvl6pPr lvl="5">
              <a:lnSpc>
                <a:spcPct val="100000"/>
              </a:lnSpc>
              <a:spcBef>
                <a:spcPts val="1000"/>
              </a:spcBef>
              <a:spcAft>
                <a:spcPts val="0"/>
              </a:spcAft>
              <a:buSzPts val="1800"/>
              <a:buNone/>
              <a:defRPr sz="1800"/>
            </a:lvl6pPr>
            <a:lvl7pPr lvl="6">
              <a:lnSpc>
                <a:spcPct val="100000"/>
              </a:lnSpc>
              <a:spcBef>
                <a:spcPts val="1000"/>
              </a:spcBef>
              <a:spcAft>
                <a:spcPts val="0"/>
              </a:spcAft>
              <a:buSzPts val="1800"/>
              <a:buNone/>
              <a:defRPr sz="1800"/>
            </a:lvl7pPr>
            <a:lvl8pPr lvl="7">
              <a:lnSpc>
                <a:spcPct val="100000"/>
              </a:lnSpc>
              <a:spcBef>
                <a:spcPts val="1000"/>
              </a:spcBef>
              <a:spcAft>
                <a:spcPts val="0"/>
              </a:spcAft>
              <a:buSzPts val="1800"/>
              <a:buNone/>
              <a:defRPr sz="1800"/>
            </a:lvl8pPr>
            <a:lvl9pPr lvl="8">
              <a:lnSpc>
                <a:spcPct val="100000"/>
              </a:lnSpc>
              <a:spcBef>
                <a:spcPts val="1000"/>
              </a:spcBef>
              <a:spcAft>
                <a:spcPts val="0"/>
              </a:spcAft>
              <a:buSzPts val="1800"/>
              <a:buNone/>
              <a:defRPr sz="1800"/>
            </a:lvl9pPr>
          </a:lstStyle>
          <a:p>
            <a:endParaRPr/>
          </a:p>
        </p:txBody>
      </p:sp>
      <p:sp>
        <p:nvSpPr>
          <p:cNvPr id="447" name="Google Shape;447;p55"/>
          <p:cNvSpPr txBox="1">
            <a:spLocks noGrp="1"/>
          </p:cNvSpPr>
          <p:nvPr>
            <p:ph type="subTitle" idx="6"/>
          </p:nvPr>
        </p:nvSpPr>
        <p:spPr>
          <a:xfrm>
            <a:off x="4804825" y="3582900"/>
            <a:ext cx="4027500" cy="481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1000"/>
              <a:buNone/>
              <a:defRPr/>
            </a:lvl1pPr>
            <a:lvl2pPr lvl="1">
              <a:lnSpc>
                <a:spcPct val="100000"/>
              </a:lnSpc>
              <a:spcBef>
                <a:spcPts val="1000"/>
              </a:spcBef>
              <a:spcAft>
                <a:spcPts val="0"/>
              </a:spcAft>
              <a:buSzPts val="1800"/>
              <a:buNone/>
              <a:defRPr sz="1800"/>
            </a:lvl2pPr>
            <a:lvl3pPr lvl="2">
              <a:lnSpc>
                <a:spcPct val="100000"/>
              </a:lnSpc>
              <a:spcBef>
                <a:spcPts val="1000"/>
              </a:spcBef>
              <a:spcAft>
                <a:spcPts val="0"/>
              </a:spcAft>
              <a:buSzPts val="1800"/>
              <a:buNone/>
              <a:defRPr sz="1800"/>
            </a:lvl3pPr>
            <a:lvl4pPr lvl="3">
              <a:lnSpc>
                <a:spcPct val="100000"/>
              </a:lnSpc>
              <a:spcBef>
                <a:spcPts val="1000"/>
              </a:spcBef>
              <a:spcAft>
                <a:spcPts val="0"/>
              </a:spcAft>
              <a:buSzPts val="1800"/>
              <a:buNone/>
              <a:defRPr sz="1800"/>
            </a:lvl4pPr>
            <a:lvl5pPr lvl="4">
              <a:lnSpc>
                <a:spcPct val="100000"/>
              </a:lnSpc>
              <a:spcBef>
                <a:spcPts val="1000"/>
              </a:spcBef>
              <a:spcAft>
                <a:spcPts val="0"/>
              </a:spcAft>
              <a:buSzPts val="1800"/>
              <a:buNone/>
              <a:defRPr sz="1800"/>
            </a:lvl5pPr>
            <a:lvl6pPr lvl="5">
              <a:lnSpc>
                <a:spcPct val="100000"/>
              </a:lnSpc>
              <a:spcBef>
                <a:spcPts val="1000"/>
              </a:spcBef>
              <a:spcAft>
                <a:spcPts val="0"/>
              </a:spcAft>
              <a:buSzPts val="1800"/>
              <a:buNone/>
              <a:defRPr sz="1800"/>
            </a:lvl6pPr>
            <a:lvl7pPr lvl="6">
              <a:lnSpc>
                <a:spcPct val="100000"/>
              </a:lnSpc>
              <a:spcBef>
                <a:spcPts val="1000"/>
              </a:spcBef>
              <a:spcAft>
                <a:spcPts val="0"/>
              </a:spcAft>
              <a:buSzPts val="1800"/>
              <a:buNone/>
              <a:defRPr sz="1800"/>
            </a:lvl7pPr>
            <a:lvl8pPr lvl="7">
              <a:lnSpc>
                <a:spcPct val="100000"/>
              </a:lnSpc>
              <a:spcBef>
                <a:spcPts val="1000"/>
              </a:spcBef>
              <a:spcAft>
                <a:spcPts val="0"/>
              </a:spcAft>
              <a:buSzPts val="1800"/>
              <a:buNone/>
              <a:defRPr sz="1800"/>
            </a:lvl8pPr>
            <a:lvl9pPr lvl="8">
              <a:lnSpc>
                <a:spcPct val="100000"/>
              </a:lnSpc>
              <a:spcBef>
                <a:spcPts val="1000"/>
              </a:spcBef>
              <a:spcAft>
                <a:spcPts val="0"/>
              </a:spcAft>
              <a:buSzPts val="1800"/>
              <a:buNone/>
              <a:defRPr sz="1800"/>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hree storyboards">
  <p:cSld name="Three storyboards">
    <p:spTree>
      <p:nvGrpSpPr>
        <p:cNvPr id="1" name="Shape 448"/>
        <p:cNvGrpSpPr/>
        <p:nvPr/>
      </p:nvGrpSpPr>
      <p:grpSpPr>
        <a:xfrm>
          <a:off x="0" y="0"/>
          <a:ext cx="0" cy="0"/>
          <a:chOff x="0" y="0"/>
          <a:chExt cx="0" cy="0"/>
        </a:xfrm>
      </p:grpSpPr>
      <p:sp>
        <p:nvSpPr>
          <p:cNvPr id="449" name="Google Shape;449;p56"/>
          <p:cNvSpPr txBox="1">
            <a:spLocks noGrp="1"/>
          </p:cNvSpPr>
          <p:nvPr>
            <p:ph type="body" idx="1"/>
          </p:nvPr>
        </p:nvSpPr>
        <p:spPr>
          <a:xfrm>
            <a:off x="311700" y="3911700"/>
            <a:ext cx="2627100" cy="1018500"/>
          </a:xfrm>
          <a:prstGeom prst="rect">
            <a:avLst/>
          </a:prstGeom>
        </p:spPr>
        <p:txBody>
          <a:bodyPr spcFirstLastPara="1" wrap="square" lIns="0" tIns="0" rIns="91425" bIns="0" anchor="t" anchorCtr="0">
            <a:noAutofit/>
          </a:bodyPr>
          <a:lstStyle>
            <a:lvl1pPr marL="457200" lvl="0" indent="-304800">
              <a:spcBef>
                <a:spcPts val="0"/>
              </a:spcBef>
              <a:spcAft>
                <a:spcPts val="0"/>
              </a:spcAft>
              <a:buSzPts val="1200"/>
              <a:buChar char="●"/>
              <a:defRPr sz="1200"/>
            </a:lvl1pPr>
            <a:lvl2pPr marL="914400" lvl="1" indent="-304800">
              <a:spcBef>
                <a:spcPts val="1000"/>
              </a:spcBef>
              <a:spcAft>
                <a:spcPts val="0"/>
              </a:spcAft>
              <a:buSzPts val="1200"/>
              <a:buChar char="○"/>
              <a:defRPr sz="1200"/>
            </a:lvl2pPr>
            <a:lvl3pPr marL="1371600" lvl="2" indent="-304800">
              <a:spcBef>
                <a:spcPts val="1000"/>
              </a:spcBef>
              <a:spcAft>
                <a:spcPts val="0"/>
              </a:spcAft>
              <a:buSzPts val="1200"/>
              <a:buChar char="■"/>
              <a:defRPr sz="1200"/>
            </a:lvl3pPr>
            <a:lvl4pPr marL="1828800" lvl="3" indent="-304800">
              <a:spcBef>
                <a:spcPts val="1000"/>
              </a:spcBef>
              <a:spcAft>
                <a:spcPts val="0"/>
              </a:spcAft>
              <a:buSzPts val="1200"/>
              <a:buChar char="●"/>
              <a:defRPr sz="1200"/>
            </a:lvl4pPr>
            <a:lvl5pPr marL="2286000" lvl="4" indent="-304800">
              <a:spcBef>
                <a:spcPts val="1000"/>
              </a:spcBef>
              <a:spcAft>
                <a:spcPts val="0"/>
              </a:spcAft>
              <a:buSzPts val="1200"/>
              <a:buChar char="○"/>
              <a:defRPr sz="1200"/>
            </a:lvl5pPr>
            <a:lvl6pPr marL="2743200" lvl="5" indent="-304800">
              <a:spcBef>
                <a:spcPts val="1000"/>
              </a:spcBef>
              <a:spcAft>
                <a:spcPts val="0"/>
              </a:spcAft>
              <a:buSzPts val="1200"/>
              <a:buChar char="■"/>
              <a:defRPr sz="1200"/>
            </a:lvl6pPr>
            <a:lvl7pPr marL="3200400" lvl="6" indent="-304800">
              <a:spcBef>
                <a:spcPts val="1000"/>
              </a:spcBef>
              <a:spcAft>
                <a:spcPts val="0"/>
              </a:spcAft>
              <a:buSzPts val="1200"/>
              <a:buChar char="●"/>
              <a:defRPr sz="1200"/>
            </a:lvl7pPr>
            <a:lvl8pPr marL="3657600" lvl="7" indent="-304800">
              <a:spcBef>
                <a:spcPts val="1000"/>
              </a:spcBef>
              <a:spcAft>
                <a:spcPts val="0"/>
              </a:spcAft>
              <a:buSzPts val="1200"/>
              <a:buChar char="○"/>
              <a:defRPr sz="1200"/>
            </a:lvl8pPr>
            <a:lvl9pPr marL="4114800" lvl="8" indent="-304800">
              <a:spcBef>
                <a:spcPts val="1000"/>
              </a:spcBef>
              <a:spcAft>
                <a:spcPts val="1000"/>
              </a:spcAft>
              <a:buSzPts val="1200"/>
              <a:buChar char="■"/>
              <a:defRPr sz="1200"/>
            </a:lvl9pPr>
          </a:lstStyle>
          <a:p>
            <a:endParaRPr/>
          </a:p>
        </p:txBody>
      </p:sp>
      <p:sp>
        <p:nvSpPr>
          <p:cNvPr id="450" name="Google Shape;450;p56"/>
          <p:cNvSpPr>
            <a:spLocks noGrp="1"/>
          </p:cNvSpPr>
          <p:nvPr>
            <p:ph type="pic" idx="2"/>
          </p:nvPr>
        </p:nvSpPr>
        <p:spPr>
          <a:xfrm>
            <a:off x="6205225" y="1128325"/>
            <a:ext cx="2627100" cy="2273100"/>
          </a:xfrm>
          <a:prstGeom prst="rect">
            <a:avLst/>
          </a:prstGeom>
          <a:noFill/>
          <a:ln>
            <a:noFill/>
          </a:ln>
        </p:spPr>
      </p:sp>
      <p:sp>
        <p:nvSpPr>
          <p:cNvPr id="451" name="Google Shape;451;p56"/>
          <p:cNvSpPr>
            <a:spLocks noGrp="1"/>
          </p:cNvSpPr>
          <p:nvPr>
            <p:ph type="pic" idx="3"/>
          </p:nvPr>
        </p:nvSpPr>
        <p:spPr>
          <a:xfrm>
            <a:off x="311725" y="1128325"/>
            <a:ext cx="2627100" cy="2273100"/>
          </a:xfrm>
          <a:prstGeom prst="rect">
            <a:avLst/>
          </a:prstGeom>
          <a:noFill/>
          <a:ln>
            <a:noFill/>
          </a:ln>
        </p:spPr>
      </p:sp>
      <p:sp>
        <p:nvSpPr>
          <p:cNvPr id="452" name="Google Shape;452;p56"/>
          <p:cNvSpPr txBox="1">
            <a:spLocks noGrp="1"/>
          </p:cNvSpPr>
          <p:nvPr>
            <p:ph type="body" idx="4"/>
          </p:nvPr>
        </p:nvSpPr>
        <p:spPr>
          <a:xfrm>
            <a:off x="6205225" y="3911700"/>
            <a:ext cx="2627100" cy="1018500"/>
          </a:xfrm>
          <a:prstGeom prst="rect">
            <a:avLst/>
          </a:prstGeom>
        </p:spPr>
        <p:txBody>
          <a:bodyPr spcFirstLastPara="1" wrap="square" lIns="0" tIns="0" rIns="91425" bIns="0" anchor="t" anchorCtr="0">
            <a:noAutofit/>
          </a:bodyPr>
          <a:lstStyle>
            <a:lvl1pPr marL="457200" lvl="0" indent="-304800">
              <a:spcBef>
                <a:spcPts val="0"/>
              </a:spcBef>
              <a:spcAft>
                <a:spcPts val="0"/>
              </a:spcAft>
              <a:buSzPts val="1200"/>
              <a:buChar char="●"/>
              <a:defRPr sz="1200"/>
            </a:lvl1pPr>
            <a:lvl2pPr marL="914400" lvl="1" indent="-304800">
              <a:spcBef>
                <a:spcPts val="1000"/>
              </a:spcBef>
              <a:spcAft>
                <a:spcPts val="0"/>
              </a:spcAft>
              <a:buSzPts val="1200"/>
              <a:buChar char="○"/>
              <a:defRPr sz="1200"/>
            </a:lvl2pPr>
            <a:lvl3pPr marL="1371600" lvl="2" indent="-304800">
              <a:spcBef>
                <a:spcPts val="1000"/>
              </a:spcBef>
              <a:spcAft>
                <a:spcPts val="0"/>
              </a:spcAft>
              <a:buSzPts val="1200"/>
              <a:buChar char="■"/>
              <a:defRPr sz="1200"/>
            </a:lvl3pPr>
            <a:lvl4pPr marL="1828800" lvl="3" indent="-304800">
              <a:spcBef>
                <a:spcPts val="1000"/>
              </a:spcBef>
              <a:spcAft>
                <a:spcPts val="0"/>
              </a:spcAft>
              <a:buSzPts val="1200"/>
              <a:buChar char="●"/>
              <a:defRPr sz="1200"/>
            </a:lvl4pPr>
            <a:lvl5pPr marL="2286000" lvl="4" indent="-304800">
              <a:spcBef>
                <a:spcPts val="1000"/>
              </a:spcBef>
              <a:spcAft>
                <a:spcPts val="0"/>
              </a:spcAft>
              <a:buSzPts val="1200"/>
              <a:buChar char="○"/>
              <a:defRPr sz="1200"/>
            </a:lvl5pPr>
            <a:lvl6pPr marL="2743200" lvl="5" indent="-304800">
              <a:spcBef>
                <a:spcPts val="1000"/>
              </a:spcBef>
              <a:spcAft>
                <a:spcPts val="0"/>
              </a:spcAft>
              <a:buSzPts val="1200"/>
              <a:buChar char="■"/>
              <a:defRPr sz="1200"/>
            </a:lvl6pPr>
            <a:lvl7pPr marL="3200400" lvl="6" indent="-304800">
              <a:spcBef>
                <a:spcPts val="1000"/>
              </a:spcBef>
              <a:spcAft>
                <a:spcPts val="0"/>
              </a:spcAft>
              <a:buSzPts val="1200"/>
              <a:buChar char="●"/>
              <a:defRPr sz="1200"/>
            </a:lvl7pPr>
            <a:lvl8pPr marL="3657600" lvl="7" indent="-304800">
              <a:spcBef>
                <a:spcPts val="1000"/>
              </a:spcBef>
              <a:spcAft>
                <a:spcPts val="0"/>
              </a:spcAft>
              <a:buSzPts val="1200"/>
              <a:buChar char="○"/>
              <a:defRPr sz="1200"/>
            </a:lvl8pPr>
            <a:lvl9pPr marL="4114800" lvl="8" indent="-304800">
              <a:spcBef>
                <a:spcPts val="1000"/>
              </a:spcBef>
              <a:spcAft>
                <a:spcPts val="1000"/>
              </a:spcAft>
              <a:buSzPts val="1200"/>
              <a:buChar char="■"/>
              <a:defRPr sz="1200"/>
            </a:lvl9pPr>
          </a:lstStyle>
          <a:p>
            <a:endParaRPr/>
          </a:p>
        </p:txBody>
      </p:sp>
      <p:sp>
        <p:nvSpPr>
          <p:cNvPr id="453" name="Google Shape;453;p56"/>
          <p:cNvSpPr>
            <a:spLocks noGrp="1"/>
          </p:cNvSpPr>
          <p:nvPr>
            <p:ph type="pic" idx="5"/>
          </p:nvPr>
        </p:nvSpPr>
        <p:spPr>
          <a:xfrm>
            <a:off x="3255250" y="1128325"/>
            <a:ext cx="2627100" cy="2273100"/>
          </a:xfrm>
          <a:prstGeom prst="rect">
            <a:avLst/>
          </a:prstGeom>
          <a:noFill/>
          <a:ln>
            <a:noFill/>
          </a:ln>
        </p:spPr>
      </p:sp>
      <p:sp>
        <p:nvSpPr>
          <p:cNvPr id="454" name="Google Shape;454;p56"/>
          <p:cNvSpPr txBox="1">
            <a:spLocks noGrp="1"/>
          </p:cNvSpPr>
          <p:nvPr>
            <p:ph type="body" idx="6"/>
          </p:nvPr>
        </p:nvSpPr>
        <p:spPr>
          <a:xfrm>
            <a:off x="3255250" y="3911700"/>
            <a:ext cx="2627100" cy="1018500"/>
          </a:xfrm>
          <a:prstGeom prst="rect">
            <a:avLst/>
          </a:prstGeom>
        </p:spPr>
        <p:txBody>
          <a:bodyPr spcFirstLastPara="1" wrap="square" lIns="0" tIns="0" rIns="91425" bIns="0" anchor="t" anchorCtr="0">
            <a:noAutofit/>
          </a:bodyPr>
          <a:lstStyle>
            <a:lvl1pPr marL="457200" lvl="0" indent="-304800">
              <a:spcBef>
                <a:spcPts val="0"/>
              </a:spcBef>
              <a:spcAft>
                <a:spcPts val="0"/>
              </a:spcAft>
              <a:buSzPts val="1200"/>
              <a:buChar char="●"/>
              <a:defRPr sz="1200"/>
            </a:lvl1pPr>
            <a:lvl2pPr marL="914400" lvl="1" indent="-304800">
              <a:spcBef>
                <a:spcPts val="1000"/>
              </a:spcBef>
              <a:spcAft>
                <a:spcPts val="0"/>
              </a:spcAft>
              <a:buSzPts val="1200"/>
              <a:buChar char="○"/>
              <a:defRPr sz="1200"/>
            </a:lvl2pPr>
            <a:lvl3pPr marL="1371600" lvl="2" indent="-304800">
              <a:spcBef>
                <a:spcPts val="1000"/>
              </a:spcBef>
              <a:spcAft>
                <a:spcPts val="0"/>
              </a:spcAft>
              <a:buSzPts val="1200"/>
              <a:buChar char="■"/>
              <a:defRPr sz="1200"/>
            </a:lvl3pPr>
            <a:lvl4pPr marL="1828800" lvl="3" indent="-304800">
              <a:spcBef>
                <a:spcPts val="1000"/>
              </a:spcBef>
              <a:spcAft>
                <a:spcPts val="0"/>
              </a:spcAft>
              <a:buSzPts val="1200"/>
              <a:buChar char="●"/>
              <a:defRPr sz="1200"/>
            </a:lvl4pPr>
            <a:lvl5pPr marL="2286000" lvl="4" indent="-304800">
              <a:spcBef>
                <a:spcPts val="1000"/>
              </a:spcBef>
              <a:spcAft>
                <a:spcPts val="0"/>
              </a:spcAft>
              <a:buSzPts val="1200"/>
              <a:buChar char="○"/>
              <a:defRPr sz="1200"/>
            </a:lvl5pPr>
            <a:lvl6pPr marL="2743200" lvl="5" indent="-304800">
              <a:spcBef>
                <a:spcPts val="1000"/>
              </a:spcBef>
              <a:spcAft>
                <a:spcPts val="0"/>
              </a:spcAft>
              <a:buSzPts val="1200"/>
              <a:buChar char="■"/>
              <a:defRPr sz="1200"/>
            </a:lvl6pPr>
            <a:lvl7pPr marL="3200400" lvl="6" indent="-304800">
              <a:spcBef>
                <a:spcPts val="1000"/>
              </a:spcBef>
              <a:spcAft>
                <a:spcPts val="0"/>
              </a:spcAft>
              <a:buSzPts val="1200"/>
              <a:buChar char="●"/>
              <a:defRPr sz="1200"/>
            </a:lvl7pPr>
            <a:lvl8pPr marL="3657600" lvl="7" indent="-304800">
              <a:spcBef>
                <a:spcPts val="1000"/>
              </a:spcBef>
              <a:spcAft>
                <a:spcPts val="0"/>
              </a:spcAft>
              <a:buSzPts val="1200"/>
              <a:buChar char="○"/>
              <a:defRPr sz="1200"/>
            </a:lvl8pPr>
            <a:lvl9pPr marL="4114800" lvl="8" indent="-304800">
              <a:spcBef>
                <a:spcPts val="1000"/>
              </a:spcBef>
              <a:spcAft>
                <a:spcPts val="1000"/>
              </a:spcAft>
              <a:buSzPts val="1200"/>
              <a:buChar char="■"/>
              <a:defRPr sz="1200"/>
            </a:lvl9pPr>
          </a:lstStyle>
          <a:p>
            <a:endParaRPr/>
          </a:p>
        </p:txBody>
      </p:sp>
      <p:sp>
        <p:nvSpPr>
          <p:cNvPr id="455" name="Google Shape;455;p56"/>
          <p:cNvSpPr txBox="1">
            <a:spLocks noGrp="1"/>
          </p:cNvSpPr>
          <p:nvPr>
            <p:ph type="title"/>
          </p:nvPr>
        </p:nvSpPr>
        <p:spPr>
          <a:xfrm>
            <a:off x="311700" y="445025"/>
            <a:ext cx="8520600" cy="572700"/>
          </a:xfrm>
          <a:prstGeom prst="rect">
            <a:avLst/>
          </a:prstGeom>
        </p:spPr>
        <p:txBody>
          <a:bodyPr spcFirstLastPara="1" wrap="square" lIns="0" tIns="0" rIns="91425" bIns="0"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56" name="Google Shape;456;p56"/>
          <p:cNvSpPr txBox="1">
            <a:spLocks noGrp="1"/>
          </p:cNvSpPr>
          <p:nvPr>
            <p:ph type="subTitle" idx="7"/>
          </p:nvPr>
        </p:nvSpPr>
        <p:spPr>
          <a:xfrm>
            <a:off x="311725" y="3430500"/>
            <a:ext cx="2627100" cy="481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1000"/>
              <a:buNone/>
              <a:defRPr/>
            </a:lvl1pPr>
            <a:lvl2pPr lvl="1">
              <a:lnSpc>
                <a:spcPct val="100000"/>
              </a:lnSpc>
              <a:spcBef>
                <a:spcPts val="1000"/>
              </a:spcBef>
              <a:spcAft>
                <a:spcPts val="0"/>
              </a:spcAft>
              <a:buSzPts val="1800"/>
              <a:buNone/>
              <a:defRPr sz="1800"/>
            </a:lvl2pPr>
            <a:lvl3pPr lvl="2">
              <a:lnSpc>
                <a:spcPct val="100000"/>
              </a:lnSpc>
              <a:spcBef>
                <a:spcPts val="1000"/>
              </a:spcBef>
              <a:spcAft>
                <a:spcPts val="0"/>
              </a:spcAft>
              <a:buSzPts val="1800"/>
              <a:buNone/>
              <a:defRPr sz="1800"/>
            </a:lvl3pPr>
            <a:lvl4pPr lvl="3">
              <a:lnSpc>
                <a:spcPct val="100000"/>
              </a:lnSpc>
              <a:spcBef>
                <a:spcPts val="1000"/>
              </a:spcBef>
              <a:spcAft>
                <a:spcPts val="0"/>
              </a:spcAft>
              <a:buSzPts val="1800"/>
              <a:buNone/>
              <a:defRPr sz="1800"/>
            </a:lvl4pPr>
            <a:lvl5pPr lvl="4">
              <a:lnSpc>
                <a:spcPct val="100000"/>
              </a:lnSpc>
              <a:spcBef>
                <a:spcPts val="1000"/>
              </a:spcBef>
              <a:spcAft>
                <a:spcPts val="0"/>
              </a:spcAft>
              <a:buSzPts val="1800"/>
              <a:buNone/>
              <a:defRPr sz="1800"/>
            </a:lvl5pPr>
            <a:lvl6pPr lvl="5">
              <a:lnSpc>
                <a:spcPct val="100000"/>
              </a:lnSpc>
              <a:spcBef>
                <a:spcPts val="1000"/>
              </a:spcBef>
              <a:spcAft>
                <a:spcPts val="0"/>
              </a:spcAft>
              <a:buSzPts val="1800"/>
              <a:buNone/>
              <a:defRPr sz="1800"/>
            </a:lvl6pPr>
            <a:lvl7pPr lvl="6">
              <a:lnSpc>
                <a:spcPct val="100000"/>
              </a:lnSpc>
              <a:spcBef>
                <a:spcPts val="1000"/>
              </a:spcBef>
              <a:spcAft>
                <a:spcPts val="0"/>
              </a:spcAft>
              <a:buSzPts val="1800"/>
              <a:buNone/>
              <a:defRPr sz="1800"/>
            </a:lvl7pPr>
            <a:lvl8pPr lvl="7">
              <a:lnSpc>
                <a:spcPct val="100000"/>
              </a:lnSpc>
              <a:spcBef>
                <a:spcPts val="1000"/>
              </a:spcBef>
              <a:spcAft>
                <a:spcPts val="0"/>
              </a:spcAft>
              <a:buSzPts val="1800"/>
              <a:buNone/>
              <a:defRPr sz="1800"/>
            </a:lvl8pPr>
            <a:lvl9pPr lvl="8">
              <a:lnSpc>
                <a:spcPct val="100000"/>
              </a:lnSpc>
              <a:spcBef>
                <a:spcPts val="1000"/>
              </a:spcBef>
              <a:spcAft>
                <a:spcPts val="0"/>
              </a:spcAft>
              <a:buSzPts val="1800"/>
              <a:buNone/>
              <a:defRPr sz="1800"/>
            </a:lvl9pPr>
          </a:lstStyle>
          <a:p>
            <a:endParaRPr/>
          </a:p>
        </p:txBody>
      </p:sp>
      <p:sp>
        <p:nvSpPr>
          <p:cNvPr id="457" name="Google Shape;457;p56"/>
          <p:cNvSpPr txBox="1">
            <a:spLocks noGrp="1"/>
          </p:cNvSpPr>
          <p:nvPr>
            <p:ph type="subTitle" idx="8"/>
          </p:nvPr>
        </p:nvSpPr>
        <p:spPr>
          <a:xfrm>
            <a:off x="6205225" y="3430500"/>
            <a:ext cx="2627100" cy="481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1000"/>
              <a:buNone/>
              <a:defRPr/>
            </a:lvl1pPr>
            <a:lvl2pPr lvl="1">
              <a:lnSpc>
                <a:spcPct val="100000"/>
              </a:lnSpc>
              <a:spcBef>
                <a:spcPts val="1000"/>
              </a:spcBef>
              <a:spcAft>
                <a:spcPts val="0"/>
              </a:spcAft>
              <a:buSzPts val="1800"/>
              <a:buNone/>
              <a:defRPr sz="1800"/>
            </a:lvl2pPr>
            <a:lvl3pPr lvl="2">
              <a:lnSpc>
                <a:spcPct val="100000"/>
              </a:lnSpc>
              <a:spcBef>
                <a:spcPts val="1000"/>
              </a:spcBef>
              <a:spcAft>
                <a:spcPts val="0"/>
              </a:spcAft>
              <a:buSzPts val="1800"/>
              <a:buNone/>
              <a:defRPr sz="1800"/>
            </a:lvl3pPr>
            <a:lvl4pPr lvl="3">
              <a:lnSpc>
                <a:spcPct val="100000"/>
              </a:lnSpc>
              <a:spcBef>
                <a:spcPts val="1000"/>
              </a:spcBef>
              <a:spcAft>
                <a:spcPts val="0"/>
              </a:spcAft>
              <a:buSzPts val="1800"/>
              <a:buNone/>
              <a:defRPr sz="1800"/>
            </a:lvl4pPr>
            <a:lvl5pPr lvl="4">
              <a:lnSpc>
                <a:spcPct val="100000"/>
              </a:lnSpc>
              <a:spcBef>
                <a:spcPts val="1000"/>
              </a:spcBef>
              <a:spcAft>
                <a:spcPts val="0"/>
              </a:spcAft>
              <a:buSzPts val="1800"/>
              <a:buNone/>
              <a:defRPr sz="1800"/>
            </a:lvl5pPr>
            <a:lvl6pPr lvl="5">
              <a:lnSpc>
                <a:spcPct val="100000"/>
              </a:lnSpc>
              <a:spcBef>
                <a:spcPts val="1000"/>
              </a:spcBef>
              <a:spcAft>
                <a:spcPts val="0"/>
              </a:spcAft>
              <a:buSzPts val="1800"/>
              <a:buNone/>
              <a:defRPr sz="1800"/>
            </a:lvl6pPr>
            <a:lvl7pPr lvl="6">
              <a:lnSpc>
                <a:spcPct val="100000"/>
              </a:lnSpc>
              <a:spcBef>
                <a:spcPts val="1000"/>
              </a:spcBef>
              <a:spcAft>
                <a:spcPts val="0"/>
              </a:spcAft>
              <a:buSzPts val="1800"/>
              <a:buNone/>
              <a:defRPr sz="1800"/>
            </a:lvl7pPr>
            <a:lvl8pPr lvl="7">
              <a:lnSpc>
                <a:spcPct val="100000"/>
              </a:lnSpc>
              <a:spcBef>
                <a:spcPts val="1000"/>
              </a:spcBef>
              <a:spcAft>
                <a:spcPts val="0"/>
              </a:spcAft>
              <a:buSzPts val="1800"/>
              <a:buNone/>
              <a:defRPr sz="1800"/>
            </a:lvl8pPr>
            <a:lvl9pPr lvl="8">
              <a:lnSpc>
                <a:spcPct val="100000"/>
              </a:lnSpc>
              <a:spcBef>
                <a:spcPts val="1000"/>
              </a:spcBef>
              <a:spcAft>
                <a:spcPts val="0"/>
              </a:spcAft>
              <a:buSzPts val="1800"/>
              <a:buNone/>
              <a:defRPr sz="1800"/>
            </a:lvl9pPr>
          </a:lstStyle>
          <a:p>
            <a:endParaRPr/>
          </a:p>
        </p:txBody>
      </p:sp>
      <p:sp>
        <p:nvSpPr>
          <p:cNvPr id="458" name="Google Shape;458;p56"/>
          <p:cNvSpPr txBox="1">
            <a:spLocks noGrp="1"/>
          </p:cNvSpPr>
          <p:nvPr>
            <p:ph type="subTitle" idx="9"/>
          </p:nvPr>
        </p:nvSpPr>
        <p:spPr>
          <a:xfrm>
            <a:off x="3255250" y="3430500"/>
            <a:ext cx="2627100" cy="481200"/>
          </a:xfrm>
          <a:prstGeom prst="rect">
            <a:avLst/>
          </a:prstGeom>
        </p:spPr>
        <p:txBody>
          <a:bodyPr spcFirstLastPara="1" wrap="square" lIns="0" tIns="0" rIns="91425" bIns="0" anchor="t" anchorCtr="0">
            <a:noAutofit/>
          </a:bodyPr>
          <a:lstStyle>
            <a:lvl1pPr lvl="0">
              <a:lnSpc>
                <a:spcPct val="100000"/>
              </a:lnSpc>
              <a:spcBef>
                <a:spcPts val="0"/>
              </a:spcBef>
              <a:spcAft>
                <a:spcPts val="0"/>
              </a:spcAft>
              <a:buSzPts val="1000"/>
              <a:buNone/>
              <a:defRPr/>
            </a:lvl1pPr>
            <a:lvl2pPr lvl="1">
              <a:lnSpc>
                <a:spcPct val="100000"/>
              </a:lnSpc>
              <a:spcBef>
                <a:spcPts val="1000"/>
              </a:spcBef>
              <a:spcAft>
                <a:spcPts val="0"/>
              </a:spcAft>
              <a:buSzPts val="1800"/>
              <a:buNone/>
              <a:defRPr sz="1800"/>
            </a:lvl2pPr>
            <a:lvl3pPr lvl="2">
              <a:lnSpc>
                <a:spcPct val="100000"/>
              </a:lnSpc>
              <a:spcBef>
                <a:spcPts val="1000"/>
              </a:spcBef>
              <a:spcAft>
                <a:spcPts val="0"/>
              </a:spcAft>
              <a:buSzPts val="1800"/>
              <a:buNone/>
              <a:defRPr sz="1800"/>
            </a:lvl3pPr>
            <a:lvl4pPr lvl="3">
              <a:lnSpc>
                <a:spcPct val="100000"/>
              </a:lnSpc>
              <a:spcBef>
                <a:spcPts val="1000"/>
              </a:spcBef>
              <a:spcAft>
                <a:spcPts val="0"/>
              </a:spcAft>
              <a:buSzPts val="1800"/>
              <a:buNone/>
              <a:defRPr sz="1800"/>
            </a:lvl4pPr>
            <a:lvl5pPr lvl="4">
              <a:lnSpc>
                <a:spcPct val="100000"/>
              </a:lnSpc>
              <a:spcBef>
                <a:spcPts val="1000"/>
              </a:spcBef>
              <a:spcAft>
                <a:spcPts val="0"/>
              </a:spcAft>
              <a:buSzPts val="1800"/>
              <a:buNone/>
              <a:defRPr sz="1800"/>
            </a:lvl5pPr>
            <a:lvl6pPr lvl="5">
              <a:lnSpc>
                <a:spcPct val="100000"/>
              </a:lnSpc>
              <a:spcBef>
                <a:spcPts val="1000"/>
              </a:spcBef>
              <a:spcAft>
                <a:spcPts val="0"/>
              </a:spcAft>
              <a:buSzPts val="1800"/>
              <a:buNone/>
              <a:defRPr sz="1800"/>
            </a:lvl6pPr>
            <a:lvl7pPr lvl="6">
              <a:lnSpc>
                <a:spcPct val="100000"/>
              </a:lnSpc>
              <a:spcBef>
                <a:spcPts val="1000"/>
              </a:spcBef>
              <a:spcAft>
                <a:spcPts val="0"/>
              </a:spcAft>
              <a:buSzPts val="1800"/>
              <a:buNone/>
              <a:defRPr sz="1800"/>
            </a:lvl7pPr>
            <a:lvl8pPr lvl="7">
              <a:lnSpc>
                <a:spcPct val="100000"/>
              </a:lnSpc>
              <a:spcBef>
                <a:spcPts val="1000"/>
              </a:spcBef>
              <a:spcAft>
                <a:spcPts val="0"/>
              </a:spcAft>
              <a:buSzPts val="1800"/>
              <a:buNone/>
              <a:defRPr sz="1800"/>
            </a:lvl8pPr>
            <a:lvl9pPr lvl="8">
              <a:lnSpc>
                <a:spcPct val="100000"/>
              </a:lnSpc>
              <a:spcBef>
                <a:spcPts val="1000"/>
              </a:spcBef>
              <a:spcAft>
                <a:spcPts val="0"/>
              </a:spcAft>
              <a:buSzPts val="1800"/>
              <a:buNone/>
              <a:defRPr sz="1800"/>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Image only">
  <p:cSld name="Image only">
    <p:spTree>
      <p:nvGrpSpPr>
        <p:cNvPr id="1" name="Shape 459"/>
        <p:cNvGrpSpPr/>
        <p:nvPr/>
      </p:nvGrpSpPr>
      <p:grpSpPr>
        <a:xfrm>
          <a:off x="0" y="0"/>
          <a:ext cx="0" cy="0"/>
          <a:chOff x="0" y="0"/>
          <a:chExt cx="0" cy="0"/>
        </a:xfrm>
      </p:grpSpPr>
      <p:sp>
        <p:nvSpPr>
          <p:cNvPr id="460" name="Google Shape;460;p57"/>
          <p:cNvSpPr>
            <a:spLocks noGrp="1"/>
          </p:cNvSpPr>
          <p:nvPr>
            <p:ph type="pic" idx="2"/>
          </p:nvPr>
        </p:nvSpPr>
        <p:spPr>
          <a:xfrm>
            <a:off x="311700" y="445025"/>
            <a:ext cx="8520600" cy="4218300"/>
          </a:xfrm>
          <a:prstGeom prst="rect">
            <a:avLst/>
          </a:prstGeom>
          <a:noFill/>
          <a:ln>
            <a:noFill/>
          </a:ln>
        </p:spPr>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Image grid">
  <p:cSld name="Image grid">
    <p:spTree>
      <p:nvGrpSpPr>
        <p:cNvPr id="1" name="Shape 461"/>
        <p:cNvGrpSpPr/>
        <p:nvPr/>
      </p:nvGrpSpPr>
      <p:grpSpPr>
        <a:xfrm>
          <a:off x="0" y="0"/>
          <a:ext cx="0" cy="0"/>
          <a:chOff x="0" y="0"/>
          <a:chExt cx="0" cy="0"/>
        </a:xfrm>
      </p:grpSpPr>
      <p:sp>
        <p:nvSpPr>
          <p:cNvPr id="462" name="Google Shape;462;p58"/>
          <p:cNvSpPr>
            <a:spLocks noGrp="1"/>
          </p:cNvSpPr>
          <p:nvPr>
            <p:ph type="pic" idx="2"/>
          </p:nvPr>
        </p:nvSpPr>
        <p:spPr>
          <a:xfrm>
            <a:off x="3389600" y="118913"/>
            <a:ext cx="1643700" cy="1535100"/>
          </a:xfrm>
          <a:prstGeom prst="rect">
            <a:avLst/>
          </a:prstGeom>
          <a:noFill/>
          <a:ln>
            <a:noFill/>
          </a:ln>
        </p:spPr>
      </p:sp>
      <p:sp>
        <p:nvSpPr>
          <p:cNvPr id="463" name="Google Shape;463;p58"/>
          <p:cNvSpPr>
            <a:spLocks noGrp="1"/>
          </p:cNvSpPr>
          <p:nvPr>
            <p:ph type="pic" idx="3"/>
          </p:nvPr>
        </p:nvSpPr>
        <p:spPr>
          <a:xfrm>
            <a:off x="5195935" y="118913"/>
            <a:ext cx="1643700" cy="1535100"/>
          </a:xfrm>
          <a:prstGeom prst="rect">
            <a:avLst/>
          </a:prstGeom>
          <a:noFill/>
          <a:ln>
            <a:noFill/>
          </a:ln>
        </p:spPr>
      </p:sp>
      <p:sp>
        <p:nvSpPr>
          <p:cNvPr id="464" name="Google Shape;464;p58"/>
          <p:cNvSpPr>
            <a:spLocks noGrp="1"/>
          </p:cNvSpPr>
          <p:nvPr>
            <p:ph type="pic" idx="4"/>
          </p:nvPr>
        </p:nvSpPr>
        <p:spPr>
          <a:xfrm>
            <a:off x="7002270" y="118913"/>
            <a:ext cx="1643700" cy="1535100"/>
          </a:xfrm>
          <a:prstGeom prst="rect">
            <a:avLst/>
          </a:prstGeom>
          <a:noFill/>
          <a:ln>
            <a:noFill/>
          </a:ln>
        </p:spPr>
      </p:sp>
      <p:sp>
        <p:nvSpPr>
          <p:cNvPr id="465" name="Google Shape;465;p58"/>
          <p:cNvSpPr>
            <a:spLocks noGrp="1"/>
          </p:cNvSpPr>
          <p:nvPr>
            <p:ph type="pic" idx="5"/>
          </p:nvPr>
        </p:nvSpPr>
        <p:spPr>
          <a:xfrm>
            <a:off x="3389588" y="1804212"/>
            <a:ext cx="1643700" cy="1535100"/>
          </a:xfrm>
          <a:prstGeom prst="rect">
            <a:avLst/>
          </a:prstGeom>
          <a:noFill/>
          <a:ln>
            <a:noFill/>
          </a:ln>
        </p:spPr>
      </p:sp>
      <p:sp>
        <p:nvSpPr>
          <p:cNvPr id="466" name="Google Shape;466;p58"/>
          <p:cNvSpPr>
            <a:spLocks noGrp="1"/>
          </p:cNvSpPr>
          <p:nvPr>
            <p:ph type="pic" idx="6"/>
          </p:nvPr>
        </p:nvSpPr>
        <p:spPr>
          <a:xfrm>
            <a:off x="5195922" y="1804212"/>
            <a:ext cx="1643700" cy="1535100"/>
          </a:xfrm>
          <a:prstGeom prst="rect">
            <a:avLst/>
          </a:prstGeom>
          <a:noFill/>
          <a:ln>
            <a:noFill/>
          </a:ln>
        </p:spPr>
      </p:sp>
      <p:sp>
        <p:nvSpPr>
          <p:cNvPr id="467" name="Google Shape;467;p58"/>
          <p:cNvSpPr>
            <a:spLocks noGrp="1"/>
          </p:cNvSpPr>
          <p:nvPr>
            <p:ph type="pic" idx="7"/>
          </p:nvPr>
        </p:nvSpPr>
        <p:spPr>
          <a:xfrm>
            <a:off x="7002257" y="1804212"/>
            <a:ext cx="1643700" cy="1535100"/>
          </a:xfrm>
          <a:prstGeom prst="rect">
            <a:avLst/>
          </a:prstGeom>
          <a:noFill/>
          <a:ln>
            <a:noFill/>
          </a:ln>
        </p:spPr>
      </p:sp>
      <p:sp>
        <p:nvSpPr>
          <p:cNvPr id="468" name="Google Shape;468;p58"/>
          <p:cNvSpPr txBox="1">
            <a:spLocks noGrp="1"/>
          </p:cNvSpPr>
          <p:nvPr>
            <p:ph type="title"/>
          </p:nvPr>
        </p:nvSpPr>
        <p:spPr>
          <a:xfrm>
            <a:off x="351550" y="445025"/>
            <a:ext cx="2596800" cy="1706400"/>
          </a:xfrm>
          <a:prstGeom prst="rect">
            <a:avLst/>
          </a:prstGeom>
        </p:spPr>
        <p:txBody>
          <a:bodyPr spcFirstLastPara="1" wrap="square" lIns="0" tIns="0" rIns="91425" bIns="0" anchor="t" anchorCtr="0">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69" name="Google Shape;469;p58"/>
          <p:cNvSpPr>
            <a:spLocks noGrp="1"/>
          </p:cNvSpPr>
          <p:nvPr>
            <p:ph type="pic" idx="8"/>
          </p:nvPr>
        </p:nvSpPr>
        <p:spPr>
          <a:xfrm>
            <a:off x="3389588" y="3489487"/>
            <a:ext cx="1643700" cy="1535100"/>
          </a:xfrm>
          <a:prstGeom prst="rect">
            <a:avLst/>
          </a:prstGeom>
          <a:noFill/>
          <a:ln>
            <a:noFill/>
          </a:ln>
        </p:spPr>
      </p:sp>
      <p:sp>
        <p:nvSpPr>
          <p:cNvPr id="470" name="Google Shape;470;p58"/>
          <p:cNvSpPr>
            <a:spLocks noGrp="1"/>
          </p:cNvSpPr>
          <p:nvPr>
            <p:ph type="pic" idx="9"/>
          </p:nvPr>
        </p:nvSpPr>
        <p:spPr>
          <a:xfrm>
            <a:off x="5195922" y="3489487"/>
            <a:ext cx="1643700" cy="1535100"/>
          </a:xfrm>
          <a:prstGeom prst="rect">
            <a:avLst/>
          </a:prstGeom>
          <a:noFill/>
          <a:ln>
            <a:noFill/>
          </a:ln>
        </p:spPr>
      </p:sp>
      <p:sp>
        <p:nvSpPr>
          <p:cNvPr id="471" name="Google Shape;471;p58"/>
          <p:cNvSpPr>
            <a:spLocks noGrp="1"/>
          </p:cNvSpPr>
          <p:nvPr>
            <p:ph type="pic" idx="13"/>
          </p:nvPr>
        </p:nvSpPr>
        <p:spPr>
          <a:xfrm>
            <a:off x="7002257" y="3489487"/>
            <a:ext cx="1643700" cy="1535100"/>
          </a:xfrm>
          <a:prstGeom prst="rect">
            <a:avLst/>
          </a:prstGeom>
          <a:noFill/>
          <a:ln>
            <a:noFill/>
          </a:ln>
        </p:spPr>
      </p:sp>
    </p:spTree>
  </p:cSld>
  <p:clrMapOvr>
    <a:masterClrMapping/>
  </p:clrMapOvr>
  <p:extLst>
    <p:ext uri="{DCECCB84-F9BA-43D5-87BE-67443E8EF086}">
      <p15:sldGuideLst xmlns:p15="http://schemas.microsoft.com/office/powerpoint/2012/main">
        <p15:guide id="1" pos="5564">
          <p15:clr>
            <a:srgbClr val="E4696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8" Type="http://schemas.openxmlformats.org/officeDocument/2006/relationships/slideLayout" Target="../slideLayouts/slideLayout19.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theme" Target="../theme/theme2.xml"/><Relationship Id="rId20" Type="http://schemas.openxmlformats.org/officeDocument/2006/relationships/slideLayout" Target="../slideLayouts/slideLayout31.xml"/><Relationship Id="rId41"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284700" y="460250"/>
            <a:ext cx="8574600" cy="425100"/>
          </a:xfrm>
          <a:prstGeom prst="rect">
            <a:avLst/>
          </a:prstGeom>
          <a:noFill/>
          <a:ln>
            <a:noFill/>
          </a:ln>
        </p:spPr>
        <p:txBody>
          <a:bodyPr spcFirstLastPara="1" wrap="square" lIns="0" tIns="0" rIns="91425" bIns="0" anchor="t" anchorCtr="0">
            <a:noAutofit/>
          </a:bodyPr>
          <a:lstStyle>
            <a:lvl1pPr lvl="0">
              <a:lnSpc>
                <a:spcPct val="115000"/>
              </a:lnSpc>
              <a:spcBef>
                <a:spcPts val="0"/>
              </a:spcBef>
              <a:spcAft>
                <a:spcPts val="0"/>
              </a:spcAft>
              <a:buClr>
                <a:schemeClr val="dk1"/>
              </a:buClr>
              <a:buSzPts val="3000"/>
              <a:buFont typeface="Quantico"/>
              <a:buNone/>
              <a:defRPr sz="3000">
                <a:solidFill>
                  <a:schemeClr val="dk1"/>
                </a:solidFill>
                <a:latin typeface="Quantico"/>
                <a:ea typeface="Quantico"/>
                <a:cs typeface="Quantico"/>
                <a:sym typeface="Quantico"/>
              </a:defRPr>
            </a:lvl1pPr>
            <a:lvl2pPr lvl="1">
              <a:lnSpc>
                <a:spcPct val="115000"/>
              </a:lnSpc>
              <a:spcBef>
                <a:spcPts val="0"/>
              </a:spcBef>
              <a:spcAft>
                <a:spcPts val="0"/>
              </a:spcAft>
              <a:buClr>
                <a:schemeClr val="dk1"/>
              </a:buClr>
              <a:buSzPts val="3000"/>
              <a:buFont typeface="Arial"/>
              <a:buNone/>
              <a:defRPr sz="3000">
                <a:solidFill>
                  <a:schemeClr val="dk1"/>
                </a:solidFill>
              </a:defRPr>
            </a:lvl2pPr>
            <a:lvl3pPr lvl="2">
              <a:lnSpc>
                <a:spcPct val="115000"/>
              </a:lnSpc>
              <a:spcBef>
                <a:spcPts val="0"/>
              </a:spcBef>
              <a:spcAft>
                <a:spcPts val="0"/>
              </a:spcAft>
              <a:buClr>
                <a:schemeClr val="dk1"/>
              </a:buClr>
              <a:buSzPts val="3000"/>
              <a:buFont typeface="Arial"/>
              <a:buNone/>
              <a:defRPr sz="3000">
                <a:solidFill>
                  <a:schemeClr val="dk1"/>
                </a:solidFill>
              </a:defRPr>
            </a:lvl3pPr>
            <a:lvl4pPr lvl="3">
              <a:lnSpc>
                <a:spcPct val="115000"/>
              </a:lnSpc>
              <a:spcBef>
                <a:spcPts val="0"/>
              </a:spcBef>
              <a:spcAft>
                <a:spcPts val="0"/>
              </a:spcAft>
              <a:buClr>
                <a:schemeClr val="dk1"/>
              </a:buClr>
              <a:buSzPts val="3000"/>
              <a:buFont typeface="Arial"/>
              <a:buNone/>
              <a:defRPr sz="3000">
                <a:solidFill>
                  <a:schemeClr val="dk1"/>
                </a:solidFill>
              </a:defRPr>
            </a:lvl4pPr>
            <a:lvl5pPr lvl="4">
              <a:lnSpc>
                <a:spcPct val="115000"/>
              </a:lnSpc>
              <a:spcBef>
                <a:spcPts val="0"/>
              </a:spcBef>
              <a:spcAft>
                <a:spcPts val="0"/>
              </a:spcAft>
              <a:buClr>
                <a:schemeClr val="dk1"/>
              </a:buClr>
              <a:buSzPts val="3000"/>
              <a:buFont typeface="Arial"/>
              <a:buNone/>
              <a:defRPr sz="3000">
                <a:solidFill>
                  <a:schemeClr val="dk1"/>
                </a:solidFill>
              </a:defRPr>
            </a:lvl5pPr>
            <a:lvl6pPr lvl="5">
              <a:lnSpc>
                <a:spcPct val="115000"/>
              </a:lnSpc>
              <a:spcBef>
                <a:spcPts val="0"/>
              </a:spcBef>
              <a:spcAft>
                <a:spcPts val="0"/>
              </a:spcAft>
              <a:buClr>
                <a:schemeClr val="dk1"/>
              </a:buClr>
              <a:buSzPts val="3000"/>
              <a:buFont typeface="Arial"/>
              <a:buNone/>
              <a:defRPr sz="3000">
                <a:solidFill>
                  <a:schemeClr val="dk1"/>
                </a:solidFill>
              </a:defRPr>
            </a:lvl6pPr>
            <a:lvl7pPr lvl="6">
              <a:lnSpc>
                <a:spcPct val="115000"/>
              </a:lnSpc>
              <a:spcBef>
                <a:spcPts val="0"/>
              </a:spcBef>
              <a:spcAft>
                <a:spcPts val="0"/>
              </a:spcAft>
              <a:buClr>
                <a:schemeClr val="dk1"/>
              </a:buClr>
              <a:buSzPts val="3000"/>
              <a:buFont typeface="Arial"/>
              <a:buNone/>
              <a:defRPr sz="3000">
                <a:solidFill>
                  <a:schemeClr val="dk1"/>
                </a:solidFill>
              </a:defRPr>
            </a:lvl7pPr>
            <a:lvl8pPr lvl="7">
              <a:lnSpc>
                <a:spcPct val="115000"/>
              </a:lnSpc>
              <a:spcBef>
                <a:spcPts val="0"/>
              </a:spcBef>
              <a:spcAft>
                <a:spcPts val="0"/>
              </a:spcAft>
              <a:buClr>
                <a:schemeClr val="dk1"/>
              </a:buClr>
              <a:buSzPts val="3000"/>
              <a:buFont typeface="Arial"/>
              <a:buNone/>
              <a:defRPr sz="3000">
                <a:solidFill>
                  <a:schemeClr val="dk1"/>
                </a:solidFill>
              </a:defRPr>
            </a:lvl8pPr>
            <a:lvl9pPr lvl="8">
              <a:lnSpc>
                <a:spcPct val="115000"/>
              </a:lnSpc>
              <a:spcBef>
                <a:spcPts val="0"/>
              </a:spcBef>
              <a:spcAft>
                <a:spcPts val="0"/>
              </a:spcAft>
              <a:buClr>
                <a:schemeClr val="dk1"/>
              </a:buClr>
              <a:buSzPts val="3000"/>
              <a:buFont typeface="Arial"/>
              <a:buNone/>
              <a:defRPr sz="3000">
                <a:solidFill>
                  <a:schemeClr val="dk1"/>
                </a:solidFill>
              </a:defRPr>
            </a:lvl9pPr>
          </a:lstStyle>
          <a:p>
            <a:endParaRPr/>
          </a:p>
        </p:txBody>
      </p:sp>
      <p:sp>
        <p:nvSpPr>
          <p:cNvPr id="52" name="Google Shape;52;p13"/>
          <p:cNvSpPr txBox="1">
            <a:spLocks noGrp="1"/>
          </p:cNvSpPr>
          <p:nvPr>
            <p:ph type="body" idx="1"/>
          </p:nvPr>
        </p:nvSpPr>
        <p:spPr>
          <a:xfrm>
            <a:off x="284700" y="1299725"/>
            <a:ext cx="6153900" cy="2901300"/>
          </a:xfrm>
          <a:prstGeom prst="rect">
            <a:avLst/>
          </a:prstGeom>
          <a:noFill/>
          <a:ln>
            <a:noFill/>
          </a:ln>
        </p:spPr>
        <p:txBody>
          <a:bodyPr spcFirstLastPara="1" wrap="square" lIns="0" tIns="0" rIns="91425" bIns="0" anchor="t" anchorCtr="0">
            <a:noAutofit/>
          </a:bodyPr>
          <a:lstStyle>
            <a:lvl1pPr marL="457200" lvl="0" indent="-292100">
              <a:lnSpc>
                <a:spcPct val="150000"/>
              </a:lnSpc>
              <a:spcBef>
                <a:spcPts val="0"/>
              </a:spcBef>
              <a:spcAft>
                <a:spcPts val="0"/>
              </a:spcAft>
              <a:buClr>
                <a:schemeClr val="dk2"/>
              </a:buClr>
              <a:buSzPts val="1000"/>
              <a:buFont typeface="Lato"/>
              <a:buChar char="●"/>
              <a:defRPr sz="1000">
                <a:solidFill>
                  <a:schemeClr val="dk2"/>
                </a:solidFill>
                <a:latin typeface="Lato"/>
                <a:ea typeface="Lato"/>
                <a:cs typeface="Lato"/>
                <a:sym typeface="Lato"/>
              </a:defRPr>
            </a:lvl1pPr>
            <a:lvl2pPr marL="914400" lvl="1" indent="-2921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2pPr>
            <a:lvl3pPr marL="1371600" lvl="2" indent="-2921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3pPr>
            <a:lvl4pPr marL="1828800" lvl="3" indent="-2921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4pPr>
            <a:lvl5pPr marL="2286000" lvl="4" indent="-2921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5pPr>
            <a:lvl6pPr marL="2743200" lvl="5" indent="-2921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6pPr>
            <a:lvl7pPr marL="3200400" lvl="6" indent="-2921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7pPr>
            <a:lvl8pPr marL="3657600" lvl="7" indent="-2921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8pPr>
            <a:lvl9pPr marL="4114800" lvl="8" indent="-292100">
              <a:lnSpc>
                <a:spcPct val="150000"/>
              </a:lnSpc>
              <a:spcBef>
                <a:spcPts val="1000"/>
              </a:spcBef>
              <a:spcAft>
                <a:spcPts val="1000"/>
              </a:spcAft>
              <a:buClr>
                <a:schemeClr val="dk2"/>
              </a:buClr>
              <a:buSzPts val="1000"/>
              <a:buFont typeface="Lato"/>
              <a:buChar char="■"/>
              <a:defRPr sz="1000">
                <a:solidFill>
                  <a:schemeClr val="dk2"/>
                </a:solidFill>
                <a:latin typeface="Lato"/>
                <a:ea typeface="Lato"/>
                <a:cs typeface="Lato"/>
                <a:sym typeface="Lato"/>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99">
          <p15:clr>
            <a:schemeClr val="accent1"/>
          </p15:clr>
        </p15:guide>
        <p15:guide id="2" orient="horz" pos="899">
          <p15:clr>
            <a:schemeClr val="accent1"/>
          </p15:clr>
        </p15:guide>
        <p15:guide id="3" orient="horz" pos="960">
          <p15:clr>
            <a:schemeClr val="accent1"/>
          </p15:clr>
        </p15:guide>
        <p15:guide id="4" orient="horz" pos="1560">
          <p15:clr>
            <a:schemeClr val="accent1"/>
          </p15:clr>
        </p15:guide>
        <p15:guide id="5" orient="horz" pos="1620">
          <p15:clr>
            <a:schemeClr val="accent1"/>
          </p15:clr>
        </p15:guide>
        <p15:guide id="6" orient="horz" pos="2280">
          <p15:clr>
            <a:schemeClr val="accent1"/>
          </p15:clr>
        </p15:guide>
        <p15:guide id="7" orient="horz" pos="2341">
          <p15:clr>
            <a:schemeClr val="accent1"/>
          </p15:clr>
        </p15:guide>
        <p15:guide id="8" pos="299">
          <p15:clr>
            <a:schemeClr val="accent1"/>
          </p15:clr>
        </p15:guide>
        <p15:guide id="9" pos="1559">
          <p15:clr>
            <a:schemeClr val="accent1"/>
          </p15:clr>
        </p15:guide>
        <p15:guide id="10" pos="1618">
          <p15:clr>
            <a:schemeClr val="accent1"/>
          </p15:clr>
        </p15:guide>
        <p15:guide id="11" pos="1981">
          <p15:clr>
            <a:schemeClr val="accent2"/>
          </p15:clr>
        </p15:guide>
        <p15:guide id="12" pos="2039">
          <p15:clr>
            <a:schemeClr val="accent2"/>
          </p15:clr>
        </p15:guide>
        <p15:guide id="13" pos="2880">
          <p15:clr>
            <a:schemeClr val="accent1"/>
          </p15:clr>
        </p15:guide>
        <p15:guide id="14" pos="2939">
          <p15:clr>
            <a:schemeClr val="accent1"/>
          </p15:clr>
        </p15:guide>
        <p15:guide id="15" pos="3719">
          <p15:clr>
            <a:schemeClr val="accent2"/>
          </p15:clr>
        </p15:guide>
        <p15:guide id="16" pos="3779">
          <p15:clr>
            <a:schemeClr val="accent2"/>
          </p15:clr>
        </p15:guide>
        <p15:guide id="17" pos="4140">
          <p15:clr>
            <a:schemeClr val="accent1"/>
          </p15:clr>
        </p15:guide>
        <p15:guide id="18" pos="4199">
          <p15:clr>
            <a:schemeClr val="accent1"/>
          </p15:clr>
        </p15:guide>
        <p15:guide id="19" pos="5459">
          <p15:clr>
            <a:schemeClr val="accent1"/>
          </p15:clr>
        </p15:guide>
        <p15:guide id="20" orient="horz" pos="2941">
          <p15:clr>
            <a:schemeClr val="accent1"/>
          </p15:clr>
        </p15:guide>
        <p15:guide id="21" pos="179">
          <p15:clr>
            <a:srgbClr val="EA4335"/>
          </p15:clr>
        </p15:guide>
        <p15:guide id="22" orient="horz" pos="180">
          <p15:clr>
            <a:srgbClr val="EA4335"/>
          </p15:clr>
        </p15:guide>
        <p15:guide id="23" pos="5581">
          <p15:clr>
            <a:srgbClr val="EA4335"/>
          </p15:clr>
        </p15:guide>
        <p15:guide id="24" orient="horz" pos="3060">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10.mp3"/><Relationship Id="rId1" Type="http://schemas.microsoft.com/office/2007/relationships/media" Target="../media/media10.mp3"/><Relationship Id="rId6" Type="http://schemas.openxmlformats.org/officeDocument/2006/relationships/image" Target="../media/image16.png"/><Relationship Id="rId5" Type="http://schemas.openxmlformats.org/officeDocument/2006/relationships/image" Target="../media/image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17.png"/><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12.mp3"/><Relationship Id="rId1" Type="http://schemas.microsoft.com/office/2007/relationships/media" Target="../media/media12.mp3"/><Relationship Id="rId6" Type="http://schemas.openxmlformats.org/officeDocument/2006/relationships/image" Target="../media/image18.png"/><Relationship Id="rId5" Type="http://schemas.openxmlformats.org/officeDocument/2006/relationships/image" Target="../media/image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13.mp3"/><Relationship Id="rId1" Type="http://schemas.microsoft.com/office/2007/relationships/media" Target="../media/media13.mp3"/><Relationship Id="rId6" Type="http://schemas.openxmlformats.org/officeDocument/2006/relationships/image" Target="../media/image19.png"/><Relationship Id="rId5" Type="http://schemas.openxmlformats.org/officeDocument/2006/relationships/image" Target="../media/image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20.jpg"/><Relationship Id="rId5" Type="http://schemas.openxmlformats.org/officeDocument/2006/relationships/image" Target="../media/image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17.xml"/><Relationship Id="rId7" Type="http://schemas.openxmlformats.org/officeDocument/2006/relationships/image" Target="../media/image21.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2.png"/><Relationship Id="rId5" Type="http://schemas.openxmlformats.org/officeDocument/2006/relationships/hyperlink" Target="https://tailored-tails-nine.vercel.app" TargetMode="External"/><Relationship Id="rId4" Type="http://schemas.openxmlformats.org/officeDocument/2006/relationships/notesSlide" Target="../notesSlides/notesSlide15.xml"/><Relationship Id="rId9"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7.xml"/><Relationship Id="rId7" Type="http://schemas.openxmlformats.org/officeDocument/2006/relationships/image" Target="../media/image23.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24.png"/><Relationship Id="rId5" Type="http://schemas.openxmlformats.org/officeDocument/2006/relationships/image" Target="../media/image2.png"/><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6.jpg"/><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8.jpg"/><Relationship Id="rId5" Type="http://schemas.openxmlformats.org/officeDocument/2006/relationships/image" Target="../media/image2.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9.png"/><Relationship Id="rId5" Type="http://schemas.openxmlformats.org/officeDocument/2006/relationships/image" Target="../media/image2.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7.xml"/><Relationship Id="rId7" Type="http://schemas.openxmlformats.org/officeDocument/2006/relationships/image" Target="../media/image12.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1.png"/><Relationship Id="rId5" Type="http://schemas.openxmlformats.org/officeDocument/2006/relationships/image" Target="../media/image2.png"/><Relationship Id="rId10" Type="http://schemas.openxmlformats.org/officeDocument/2006/relationships/image" Target="../media/image4.png"/><Relationship Id="rId4" Type="http://schemas.openxmlformats.org/officeDocument/2006/relationships/notesSlide" Target="../notesSlides/notesSlide8.xml"/><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4.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5.png"/><Relationship Id="rId5" Type="http://schemas.openxmlformats.org/officeDocument/2006/relationships/image" Target="../media/image2.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59"/>
          <p:cNvSpPr txBox="1">
            <a:spLocks noGrp="1"/>
          </p:cNvSpPr>
          <p:nvPr>
            <p:ph type="subTitle" idx="1"/>
          </p:nvPr>
        </p:nvSpPr>
        <p:spPr>
          <a:xfrm>
            <a:off x="846550" y="2705075"/>
            <a:ext cx="2008500" cy="755100"/>
          </a:xfrm>
          <a:prstGeom prst="rect">
            <a:avLst/>
          </a:prstGeom>
        </p:spPr>
        <p:txBody>
          <a:bodyPr spcFirstLastPara="1" wrap="square" lIns="0" tIns="0" rIns="91425" bIns="0" anchor="t" anchorCtr="0">
            <a:noAutofit/>
          </a:bodyPr>
          <a:lstStyle/>
          <a:p>
            <a:pPr marL="0" lvl="0" indent="0" algn="l" rtl="0">
              <a:lnSpc>
                <a:spcPct val="100000"/>
              </a:lnSpc>
              <a:spcBef>
                <a:spcPts val="0"/>
              </a:spcBef>
              <a:spcAft>
                <a:spcPts val="0"/>
              </a:spcAft>
              <a:buSzPts val="1100"/>
              <a:buNone/>
            </a:pPr>
            <a:r>
              <a:rPr lang="en"/>
              <a:t>Team:</a:t>
            </a:r>
            <a:endParaRPr/>
          </a:p>
          <a:p>
            <a:pPr marL="0" lvl="0" indent="0" algn="l" rtl="0">
              <a:lnSpc>
                <a:spcPct val="100000"/>
              </a:lnSpc>
              <a:spcBef>
                <a:spcPts val="0"/>
              </a:spcBef>
              <a:spcAft>
                <a:spcPts val="0"/>
              </a:spcAft>
              <a:buSzPts val="1100"/>
              <a:buNone/>
            </a:pPr>
            <a:r>
              <a:rPr lang="en"/>
              <a:t>Michael Giraldo</a:t>
            </a:r>
            <a:br>
              <a:rPr lang="en"/>
            </a:br>
            <a:r>
              <a:rPr lang="en"/>
              <a:t>Rickny Sanon</a:t>
            </a:r>
            <a:br>
              <a:rPr lang="en"/>
            </a:br>
            <a:r>
              <a:rPr lang="en"/>
              <a:t>Andres Garcia Villacis</a:t>
            </a:r>
            <a:endParaRPr/>
          </a:p>
          <a:p>
            <a:pPr marL="0" lvl="0" indent="0" algn="l" rtl="0">
              <a:lnSpc>
                <a:spcPct val="100000"/>
              </a:lnSpc>
              <a:spcBef>
                <a:spcPts val="0"/>
              </a:spcBef>
              <a:spcAft>
                <a:spcPts val="0"/>
              </a:spcAft>
              <a:buSzPts val="1100"/>
              <a:buNone/>
            </a:pPr>
            <a:r>
              <a:rPr lang="en"/>
              <a:t>Mohamed Kisha</a:t>
            </a:r>
            <a:endParaRPr/>
          </a:p>
          <a:p>
            <a:pPr marL="0" lvl="0" indent="0" algn="l" rtl="0">
              <a:spcBef>
                <a:spcPts val="0"/>
              </a:spcBef>
              <a:spcAft>
                <a:spcPts val="0"/>
              </a:spcAft>
              <a:buSzPts val="1100"/>
              <a:buNone/>
            </a:pPr>
            <a:endParaRPr/>
          </a:p>
        </p:txBody>
      </p:sp>
      <p:sp>
        <p:nvSpPr>
          <p:cNvPr id="477" name="Google Shape;477;p59"/>
          <p:cNvSpPr txBox="1">
            <a:spLocks noGrp="1"/>
          </p:cNvSpPr>
          <p:nvPr>
            <p:ph type="title"/>
          </p:nvPr>
        </p:nvSpPr>
        <p:spPr>
          <a:xfrm>
            <a:off x="846550" y="874175"/>
            <a:ext cx="4387500" cy="1830900"/>
          </a:xfrm>
          <a:prstGeom prst="rect">
            <a:avLst/>
          </a:prstGeom>
        </p:spPr>
        <p:txBody>
          <a:bodyPr spcFirstLastPara="1" wrap="square" lIns="0" tIns="0" rIns="91425" bIns="0" anchor="t" anchorCtr="0">
            <a:noAutofit/>
          </a:bodyPr>
          <a:lstStyle/>
          <a:p>
            <a:pPr marL="0" lvl="0" indent="0" algn="l" rtl="0">
              <a:lnSpc>
                <a:spcPct val="80000"/>
              </a:lnSpc>
              <a:spcBef>
                <a:spcPts val="0"/>
              </a:spcBef>
              <a:spcAft>
                <a:spcPts val="0"/>
              </a:spcAft>
              <a:buSzPts val="3000"/>
              <a:buNone/>
            </a:pPr>
            <a:r>
              <a:rPr lang="en"/>
              <a:t>Tailored Tails</a:t>
            </a:r>
            <a:endParaRPr/>
          </a:p>
        </p:txBody>
      </p:sp>
      <p:pic>
        <p:nvPicPr>
          <p:cNvPr id="478" name="Google Shape;478;p59"/>
          <p:cNvPicPr preferRelativeResize="0"/>
          <p:nvPr/>
        </p:nvPicPr>
        <p:blipFill>
          <a:blip r:embed="rId5">
            <a:alphaModFix/>
          </a:blip>
          <a:stretch>
            <a:fillRect/>
          </a:stretch>
        </p:blipFill>
        <p:spPr>
          <a:xfrm>
            <a:off x="-9" y="3750938"/>
            <a:ext cx="1302175" cy="1290024"/>
          </a:xfrm>
          <a:prstGeom prst="rect">
            <a:avLst/>
          </a:prstGeom>
          <a:noFill/>
          <a:ln>
            <a:noFill/>
          </a:ln>
        </p:spPr>
      </p:pic>
      <p:pic>
        <p:nvPicPr>
          <p:cNvPr id="479" name="Google Shape;479;p59"/>
          <p:cNvPicPr preferRelativeResize="0"/>
          <p:nvPr/>
        </p:nvPicPr>
        <p:blipFill>
          <a:blip r:embed="rId6">
            <a:alphaModFix/>
          </a:blip>
          <a:stretch>
            <a:fillRect/>
          </a:stretch>
        </p:blipFill>
        <p:spPr>
          <a:xfrm rot="-1209635">
            <a:off x="3702275" y="2091675"/>
            <a:ext cx="4981575" cy="1152525"/>
          </a:xfrm>
          <a:prstGeom prst="rect">
            <a:avLst/>
          </a:prstGeom>
          <a:noFill/>
          <a:ln>
            <a:noFill/>
          </a:ln>
        </p:spPr>
      </p:pic>
      <p:pic>
        <p:nvPicPr>
          <p:cNvPr id="2" name="TailoredTailsIntro">
            <a:hlinkClick r:id="" action="ppaction://media"/>
            <a:extLst>
              <a:ext uri="{FF2B5EF4-FFF2-40B4-BE49-F238E27FC236}">
                <a16:creationId xmlns:a16="http://schemas.microsoft.com/office/drawing/2014/main" id="{F28A7D73-D788-FC3C-5B20-C91F5BD82CF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425051" y="45339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6260"/>
    </mc:Choice>
    <mc:Fallback>
      <p:transition spd="slow" advTm="62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8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 objId="2"/>
        <p14:stopEvt time="6003"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68"/>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How It Works Part 1.</a:t>
            </a:r>
            <a:endParaRPr/>
          </a:p>
          <a:p>
            <a:pPr marL="0" lvl="0" indent="0" algn="l" rtl="0">
              <a:spcBef>
                <a:spcPts val="0"/>
              </a:spcBef>
              <a:spcAft>
                <a:spcPts val="0"/>
              </a:spcAft>
              <a:buSzPts val="3000"/>
              <a:buNone/>
            </a:pPr>
            <a:endParaRPr/>
          </a:p>
        </p:txBody>
      </p:sp>
      <p:sp>
        <p:nvSpPr>
          <p:cNvPr id="552" name="Google Shape;552;p68"/>
          <p:cNvSpPr txBox="1">
            <a:spLocks noGrp="1"/>
          </p:cNvSpPr>
          <p:nvPr>
            <p:ph type="title" idx="2"/>
          </p:nvPr>
        </p:nvSpPr>
        <p:spPr>
          <a:xfrm>
            <a:off x="920550" y="1881950"/>
            <a:ext cx="5228400" cy="1944000"/>
          </a:xfrm>
          <a:prstGeom prst="rect">
            <a:avLst/>
          </a:prstGeom>
        </p:spPr>
        <p:txBody>
          <a:bodyPr spcFirstLastPara="1" wrap="square" lIns="0" tIns="0" rIns="91425" bIns="0" anchor="t" anchorCtr="0">
            <a:noAutofit/>
          </a:bodyPr>
          <a:lstStyle/>
          <a:p>
            <a:pPr marL="0" lvl="0" indent="0" algn="l" rtl="0">
              <a:lnSpc>
                <a:spcPct val="100000"/>
              </a:lnSpc>
              <a:spcBef>
                <a:spcPts val="1000"/>
              </a:spcBef>
              <a:spcAft>
                <a:spcPts val="0"/>
              </a:spcAft>
              <a:buClr>
                <a:schemeClr val="dk1"/>
              </a:buClr>
              <a:buSzPts val="1100"/>
              <a:buFont typeface="Arial"/>
              <a:buNone/>
            </a:pPr>
            <a:r>
              <a:rPr lang="en"/>
              <a:t>With our user logged in, we ask them to take a survey. The survey consist of lifestyle-oriented questions to collect data  to estimate which dogs are most compatible</a:t>
            </a:r>
            <a:endParaRPr/>
          </a:p>
          <a:p>
            <a:pPr marL="0" lvl="0" indent="0" algn="l" rtl="0">
              <a:lnSpc>
                <a:spcPct val="90000"/>
              </a:lnSpc>
              <a:spcBef>
                <a:spcPts val="1000"/>
              </a:spcBef>
              <a:spcAft>
                <a:spcPts val="0"/>
              </a:spcAft>
              <a:buClr>
                <a:schemeClr val="dk1"/>
              </a:buClr>
              <a:buSzPts val="1100"/>
              <a:buNone/>
            </a:pPr>
            <a:endParaRPr/>
          </a:p>
          <a:p>
            <a:pPr marL="0" lvl="0" indent="0" algn="l" rtl="0">
              <a:spcBef>
                <a:spcPts val="1000"/>
              </a:spcBef>
              <a:spcAft>
                <a:spcPts val="0"/>
              </a:spcAft>
              <a:buClr>
                <a:schemeClr val="dk1"/>
              </a:buClr>
              <a:buSzPts val="1100"/>
              <a:buNone/>
            </a:pPr>
            <a:endParaRPr/>
          </a:p>
          <a:p>
            <a:pPr marL="0" lvl="0" indent="0" algn="l" rtl="0">
              <a:spcBef>
                <a:spcPts val="1000"/>
              </a:spcBef>
              <a:spcAft>
                <a:spcPts val="0"/>
              </a:spcAft>
              <a:buSzPts val="1600"/>
              <a:buNone/>
            </a:pPr>
            <a:endParaRPr/>
          </a:p>
        </p:txBody>
      </p:sp>
      <p:pic>
        <p:nvPicPr>
          <p:cNvPr id="553" name="Google Shape;553;p68"/>
          <p:cNvPicPr preferRelativeResize="0"/>
          <p:nvPr/>
        </p:nvPicPr>
        <p:blipFill>
          <a:blip r:embed="rId5">
            <a:alphaModFix/>
          </a:blip>
          <a:stretch>
            <a:fillRect/>
          </a:stretch>
        </p:blipFill>
        <p:spPr>
          <a:xfrm>
            <a:off x="-9" y="3750938"/>
            <a:ext cx="1302175" cy="1290024"/>
          </a:xfrm>
          <a:prstGeom prst="rect">
            <a:avLst/>
          </a:prstGeom>
          <a:noFill/>
          <a:ln>
            <a:noFill/>
          </a:ln>
        </p:spPr>
      </p:pic>
      <p:pic>
        <p:nvPicPr>
          <p:cNvPr id="554" name="Google Shape;554;p68"/>
          <p:cNvPicPr preferRelativeResize="0"/>
          <p:nvPr/>
        </p:nvPicPr>
        <p:blipFill>
          <a:blip r:embed="rId6">
            <a:alphaModFix/>
          </a:blip>
          <a:stretch>
            <a:fillRect/>
          </a:stretch>
        </p:blipFill>
        <p:spPr>
          <a:xfrm>
            <a:off x="6247150" y="1662800"/>
            <a:ext cx="2690251" cy="2297853"/>
          </a:xfrm>
          <a:prstGeom prst="rect">
            <a:avLst/>
          </a:prstGeom>
          <a:noFill/>
          <a:ln>
            <a:noFill/>
          </a:ln>
        </p:spPr>
      </p:pic>
      <p:pic>
        <p:nvPicPr>
          <p:cNvPr id="2" name="Slide10">
            <a:hlinkClick r:id="" action="ppaction://media"/>
            <a:extLst>
              <a:ext uri="{FF2B5EF4-FFF2-40B4-BE49-F238E27FC236}">
                <a16:creationId xmlns:a16="http://schemas.microsoft.com/office/drawing/2014/main" id="{AA47297F-6C36-A4B0-E909-2646086ADC3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540500" y="440055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5936"/>
    </mc:Choice>
    <mc:Fallback>
      <p:transition spd="slow" advTm="1593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27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1" objId="2"/>
        <p14:stopEvt time="15936" objId="2"/>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Google Shape;559;p69"/>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How It Works Part 2.</a:t>
            </a:r>
            <a:endParaRPr/>
          </a:p>
          <a:p>
            <a:pPr marL="0" lvl="0" indent="0" algn="l" rtl="0">
              <a:spcBef>
                <a:spcPts val="0"/>
              </a:spcBef>
              <a:spcAft>
                <a:spcPts val="0"/>
              </a:spcAft>
              <a:buSzPts val="3000"/>
              <a:buNone/>
            </a:pPr>
            <a:endParaRPr/>
          </a:p>
        </p:txBody>
      </p:sp>
      <p:sp>
        <p:nvSpPr>
          <p:cNvPr id="560" name="Google Shape;560;p69"/>
          <p:cNvSpPr txBox="1">
            <a:spLocks noGrp="1"/>
          </p:cNvSpPr>
          <p:nvPr>
            <p:ph type="title" idx="2"/>
          </p:nvPr>
        </p:nvSpPr>
        <p:spPr>
          <a:xfrm>
            <a:off x="920550" y="1881950"/>
            <a:ext cx="5228400" cy="1944000"/>
          </a:xfrm>
          <a:prstGeom prst="rect">
            <a:avLst/>
          </a:prstGeom>
        </p:spPr>
        <p:txBody>
          <a:bodyPr spcFirstLastPara="1" wrap="square" lIns="0" tIns="0" rIns="91425" bIns="0" anchor="t" anchorCtr="0">
            <a:noAutofit/>
          </a:bodyPr>
          <a:lstStyle/>
          <a:p>
            <a:pPr marL="0" lvl="0" indent="0" algn="l" rtl="0">
              <a:lnSpc>
                <a:spcPct val="100000"/>
              </a:lnSpc>
              <a:spcBef>
                <a:spcPts val="1000"/>
              </a:spcBef>
              <a:spcAft>
                <a:spcPts val="0"/>
              </a:spcAft>
              <a:buClr>
                <a:schemeClr val="dk1"/>
              </a:buClr>
              <a:buSzPts val="1100"/>
              <a:buFont typeface="Arial"/>
              <a:buNone/>
            </a:pPr>
            <a:r>
              <a:rPr lang="en"/>
              <a:t>With the data from the survey, we feed it into an LLM to create a small 5 dimensional embedding. Each of the dimensions represents a critical compatibility trait for owning a dog. Whether the house is clean, kids are present, guests are frequent visitors, etc…</a:t>
            </a:r>
            <a:endParaRPr/>
          </a:p>
          <a:p>
            <a:pPr marL="0" lvl="0" indent="0" algn="l" rtl="0">
              <a:lnSpc>
                <a:spcPct val="90000"/>
              </a:lnSpc>
              <a:spcBef>
                <a:spcPts val="1000"/>
              </a:spcBef>
              <a:spcAft>
                <a:spcPts val="0"/>
              </a:spcAft>
              <a:buClr>
                <a:schemeClr val="dk1"/>
              </a:buClr>
              <a:buSzPts val="1100"/>
              <a:buNone/>
            </a:pPr>
            <a:endParaRPr/>
          </a:p>
          <a:p>
            <a:pPr marL="0" lvl="0" indent="0" algn="l" rtl="0">
              <a:spcBef>
                <a:spcPts val="1000"/>
              </a:spcBef>
              <a:spcAft>
                <a:spcPts val="0"/>
              </a:spcAft>
              <a:buClr>
                <a:schemeClr val="dk1"/>
              </a:buClr>
              <a:buSzPts val="1100"/>
              <a:buNone/>
            </a:pPr>
            <a:endParaRPr/>
          </a:p>
          <a:p>
            <a:pPr marL="0" lvl="0" indent="0" algn="l" rtl="0">
              <a:spcBef>
                <a:spcPts val="1000"/>
              </a:spcBef>
              <a:spcAft>
                <a:spcPts val="0"/>
              </a:spcAft>
              <a:buSzPts val="1600"/>
              <a:buNone/>
            </a:pPr>
            <a:endParaRPr/>
          </a:p>
        </p:txBody>
      </p:sp>
      <p:pic>
        <p:nvPicPr>
          <p:cNvPr id="561" name="Google Shape;561;p69"/>
          <p:cNvPicPr preferRelativeResize="0"/>
          <p:nvPr/>
        </p:nvPicPr>
        <p:blipFill>
          <a:blip r:embed="rId5">
            <a:alphaModFix/>
          </a:blip>
          <a:stretch>
            <a:fillRect/>
          </a:stretch>
        </p:blipFill>
        <p:spPr>
          <a:xfrm>
            <a:off x="-9" y="3750938"/>
            <a:ext cx="1302175" cy="1290024"/>
          </a:xfrm>
          <a:prstGeom prst="rect">
            <a:avLst/>
          </a:prstGeom>
          <a:noFill/>
          <a:ln>
            <a:noFill/>
          </a:ln>
        </p:spPr>
      </p:pic>
      <p:pic>
        <p:nvPicPr>
          <p:cNvPr id="562" name="Google Shape;562;p69"/>
          <p:cNvPicPr preferRelativeResize="0"/>
          <p:nvPr/>
        </p:nvPicPr>
        <p:blipFill>
          <a:blip r:embed="rId6">
            <a:alphaModFix/>
          </a:blip>
          <a:stretch>
            <a:fillRect/>
          </a:stretch>
        </p:blipFill>
        <p:spPr>
          <a:xfrm>
            <a:off x="6277350" y="1427175"/>
            <a:ext cx="2621791" cy="3025500"/>
          </a:xfrm>
          <a:prstGeom prst="rect">
            <a:avLst/>
          </a:prstGeom>
          <a:noFill/>
          <a:ln>
            <a:noFill/>
          </a:ln>
        </p:spPr>
      </p:pic>
      <p:pic>
        <p:nvPicPr>
          <p:cNvPr id="3" name="Slide11">
            <a:hlinkClick r:id="" action="ppaction://media"/>
            <a:extLst>
              <a:ext uri="{FF2B5EF4-FFF2-40B4-BE49-F238E27FC236}">
                <a16:creationId xmlns:a16="http://schemas.microsoft.com/office/drawing/2014/main" id="{4D240BF7-E50B-2F43-35D1-E22C2345274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539350" y="4239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0944"/>
    </mc:Choice>
    <mc:Fallback>
      <p:transition spd="slow" advTm="209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6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extLst>
    <p:ext uri="{E180D4A7-C9FB-4DFB-919C-405C955672EB}">
      <p14:showEvtLst xmlns:p14="http://schemas.microsoft.com/office/powerpoint/2010/main">
        <p14:playEvt time="1" objId="3"/>
        <p14:stopEvt time="20944" objId="3"/>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Google Shape;567;p70"/>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How It Works Part 3</a:t>
            </a:r>
            <a:endParaRPr/>
          </a:p>
        </p:txBody>
      </p:sp>
      <p:sp>
        <p:nvSpPr>
          <p:cNvPr id="568" name="Google Shape;568;p70"/>
          <p:cNvSpPr txBox="1">
            <a:spLocks noGrp="1"/>
          </p:cNvSpPr>
          <p:nvPr>
            <p:ph type="title" idx="2"/>
          </p:nvPr>
        </p:nvSpPr>
        <p:spPr>
          <a:xfrm>
            <a:off x="920550" y="1881950"/>
            <a:ext cx="7790700" cy="1534200"/>
          </a:xfrm>
          <a:prstGeom prst="rect">
            <a:avLst/>
          </a:prstGeom>
        </p:spPr>
        <p:txBody>
          <a:bodyPr spcFirstLastPara="1" wrap="square" lIns="0" tIns="0" rIns="91425" bIns="0" anchor="t" anchorCtr="0">
            <a:noAutofit/>
          </a:bodyPr>
          <a:lstStyle/>
          <a:p>
            <a:pPr marL="0" lvl="0" indent="0" algn="l" rtl="0">
              <a:lnSpc>
                <a:spcPct val="100000"/>
              </a:lnSpc>
              <a:spcBef>
                <a:spcPts val="1000"/>
              </a:spcBef>
              <a:spcAft>
                <a:spcPts val="0"/>
              </a:spcAft>
              <a:buClr>
                <a:schemeClr val="dk1"/>
              </a:buClr>
              <a:buSzPts val="1100"/>
              <a:buFont typeface="Arial"/>
              <a:buNone/>
            </a:pPr>
            <a:r>
              <a:rPr lang="en"/>
              <a:t>The dogs in the Miami-Dade Animal services shelter are also embedded into 5 dimensional vectors. To create matches, we calculate the distance between the two embeddings. When we do this to all the dogs, we can rank them based on compatibility with the user</a:t>
            </a:r>
            <a:endParaRPr/>
          </a:p>
          <a:p>
            <a:pPr marL="0" lvl="0" indent="0" algn="l" rtl="0">
              <a:lnSpc>
                <a:spcPct val="90000"/>
              </a:lnSpc>
              <a:spcBef>
                <a:spcPts val="1000"/>
              </a:spcBef>
              <a:spcAft>
                <a:spcPts val="0"/>
              </a:spcAft>
              <a:buClr>
                <a:schemeClr val="dk1"/>
              </a:buClr>
              <a:buSzPts val="1100"/>
              <a:buNone/>
            </a:pPr>
            <a:endParaRPr/>
          </a:p>
          <a:p>
            <a:pPr marL="0" lvl="0" indent="0" algn="l" rtl="0">
              <a:spcBef>
                <a:spcPts val="1000"/>
              </a:spcBef>
              <a:spcAft>
                <a:spcPts val="0"/>
              </a:spcAft>
              <a:buClr>
                <a:schemeClr val="dk1"/>
              </a:buClr>
              <a:buSzPts val="1100"/>
              <a:buNone/>
            </a:pPr>
            <a:endParaRPr/>
          </a:p>
          <a:p>
            <a:pPr marL="0" lvl="0" indent="0" algn="l" rtl="0">
              <a:spcBef>
                <a:spcPts val="1000"/>
              </a:spcBef>
              <a:spcAft>
                <a:spcPts val="0"/>
              </a:spcAft>
              <a:buSzPts val="1600"/>
              <a:buNone/>
            </a:pPr>
            <a:endParaRPr/>
          </a:p>
        </p:txBody>
      </p:sp>
      <p:pic>
        <p:nvPicPr>
          <p:cNvPr id="569" name="Google Shape;569;p70"/>
          <p:cNvPicPr preferRelativeResize="0"/>
          <p:nvPr/>
        </p:nvPicPr>
        <p:blipFill>
          <a:blip r:embed="rId5">
            <a:alphaModFix/>
          </a:blip>
          <a:stretch>
            <a:fillRect/>
          </a:stretch>
        </p:blipFill>
        <p:spPr>
          <a:xfrm>
            <a:off x="-9" y="3750938"/>
            <a:ext cx="1302175" cy="1290024"/>
          </a:xfrm>
          <a:prstGeom prst="rect">
            <a:avLst/>
          </a:prstGeom>
          <a:noFill/>
          <a:ln>
            <a:noFill/>
          </a:ln>
        </p:spPr>
      </p:pic>
      <p:pic>
        <p:nvPicPr>
          <p:cNvPr id="570" name="Google Shape;570;p70"/>
          <p:cNvPicPr preferRelativeResize="0"/>
          <p:nvPr/>
        </p:nvPicPr>
        <p:blipFill>
          <a:blip r:embed="rId6">
            <a:alphaModFix/>
          </a:blip>
          <a:stretch>
            <a:fillRect/>
          </a:stretch>
        </p:blipFill>
        <p:spPr>
          <a:xfrm>
            <a:off x="2568575" y="3416238"/>
            <a:ext cx="3810000" cy="1590675"/>
          </a:xfrm>
          <a:prstGeom prst="rect">
            <a:avLst/>
          </a:prstGeom>
          <a:noFill/>
          <a:ln>
            <a:noFill/>
          </a:ln>
        </p:spPr>
      </p:pic>
      <p:pic>
        <p:nvPicPr>
          <p:cNvPr id="2" name="Slide12">
            <a:hlinkClick r:id="" action="ppaction://media"/>
            <a:extLst>
              <a:ext uri="{FF2B5EF4-FFF2-40B4-BE49-F238E27FC236}">
                <a16:creationId xmlns:a16="http://schemas.microsoft.com/office/drawing/2014/main" id="{5E07C776-7219-676F-9E72-67881778961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842450" y="4040188"/>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8839"/>
    </mc:Choice>
    <mc:Fallback>
      <p:transition spd="slow" advTm="188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1" objId="2"/>
        <p14:stopEvt time="18776" objId="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Google Shape;575;p71"/>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How It Works Part 4</a:t>
            </a:r>
            <a:endParaRPr/>
          </a:p>
        </p:txBody>
      </p:sp>
      <p:sp>
        <p:nvSpPr>
          <p:cNvPr id="576" name="Google Shape;576;p71"/>
          <p:cNvSpPr txBox="1">
            <a:spLocks noGrp="1"/>
          </p:cNvSpPr>
          <p:nvPr>
            <p:ph type="title" idx="2"/>
          </p:nvPr>
        </p:nvSpPr>
        <p:spPr>
          <a:xfrm>
            <a:off x="920550" y="1881950"/>
            <a:ext cx="5230800" cy="1534200"/>
          </a:xfrm>
          <a:prstGeom prst="rect">
            <a:avLst/>
          </a:prstGeom>
        </p:spPr>
        <p:txBody>
          <a:bodyPr spcFirstLastPara="1" wrap="square" lIns="0" tIns="0" rIns="91425" bIns="0" anchor="t" anchorCtr="0">
            <a:noAutofit/>
          </a:bodyPr>
          <a:lstStyle/>
          <a:p>
            <a:pPr marL="0" lvl="0" indent="0" algn="l" rtl="0">
              <a:lnSpc>
                <a:spcPct val="100000"/>
              </a:lnSpc>
              <a:spcBef>
                <a:spcPts val="1000"/>
              </a:spcBef>
              <a:spcAft>
                <a:spcPts val="0"/>
              </a:spcAft>
              <a:buClr>
                <a:schemeClr val="dk1"/>
              </a:buClr>
              <a:buSzPts val="1100"/>
              <a:buFont typeface="Arial"/>
              <a:buNone/>
            </a:pPr>
            <a:r>
              <a:rPr lang="en"/>
              <a:t>The dogs are returned in order of compatibility and their display cards are a hyperlink to their adoption page at their shelter!</a:t>
            </a:r>
            <a:endParaRPr/>
          </a:p>
          <a:p>
            <a:pPr marL="0" lvl="0" indent="0" algn="l" rtl="0">
              <a:lnSpc>
                <a:spcPct val="90000"/>
              </a:lnSpc>
              <a:spcBef>
                <a:spcPts val="1000"/>
              </a:spcBef>
              <a:spcAft>
                <a:spcPts val="0"/>
              </a:spcAft>
              <a:buClr>
                <a:schemeClr val="dk1"/>
              </a:buClr>
              <a:buSzPts val="1100"/>
              <a:buNone/>
            </a:pPr>
            <a:endParaRPr/>
          </a:p>
          <a:p>
            <a:pPr marL="0" lvl="0" indent="0" algn="l" rtl="0">
              <a:spcBef>
                <a:spcPts val="1000"/>
              </a:spcBef>
              <a:spcAft>
                <a:spcPts val="0"/>
              </a:spcAft>
              <a:buClr>
                <a:schemeClr val="dk1"/>
              </a:buClr>
              <a:buSzPts val="1100"/>
              <a:buNone/>
            </a:pPr>
            <a:endParaRPr/>
          </a:p>
          <a:p>
            <a:pPr marL="0" lvl="0" indent="0" algn="l" rtl="0">
              <a:spcBef>
                <a:spcPts val="1000"/>
              </a:spcBef>
              <a:spcAft>
                <a:spcPts val="0"/>
              </a:spcAft>
              <a:buSzPts val="1600"/>
              <a:buNone/>
            </a:pPr>
            <a:endParaRPr/>
          </a:p>
        </p:txBody>
      </p:sp>
      <p:pic>
        <p:nvPicPr>
          <p:cNvPr id="577" name="Google Shape;577;p71"/>
          <p:cNvPicPr preferRelativeResize="0"/>
          <p:nvPr/>
        </p:nvPicPr>
        <p:blipFill>
          <a:blip r:embed="rId5">
            <a:alphaModFix/>
          </a:blip>
          <a:stretch>
            <a:fillRect/>
          </a:stretch>
        </p:blipFill>
        <p:spPr>
          <a:xfrm>
            <a:off x="-9" y="3750938"/>
            <a:ext cx="1302175" cy="1290024"/>
          </a:xfrm>
          <a:prstGeom prst="rect">
            <a:avLst/>
          </a:prstGeom>
          <a:noFill/>
          <a:ln>
            <a:noFill/>
          </a:ln>
        </p:spPr>
      </p:pic>
      <p:pic>
        <p:nvPicPr>
          <p:cNvPr id="578" name="Google Shape;578;p71"/>
          <p:cNvPicPr preferRelativeResize="0"/>
          <p:nvPr/>
        </p:nvPicPr>
        <p:blipFill>
          <a:blip r:embed="rId6">
            <a:alphaModFix/>
          </a:blip>
          <a:stretch>
            <a:fillRect/>
          </a:stretch>
        </p:blipFill>
        <p:spPr>
          <a:xfrm>
            <a:off x="6399328" y="904500"/>
            <a:ext cx="2110949" cy="3751650"/>
          </a:xfrm>
          <a:prstGeom prst="rect">
            <a:avLst/>
          </a:prstGeom>
          <a:noFill/>
          <a:ln>
            <a:noFill/>
          </a:ln>
        </p:spPr>
      </p:pic>
      <p:pic>
        <p:nvPicPr>
          <p:cNvPr id="2" name="Slide13">
            <a:hlinkClick r:id="" action="ppaction://media"/>
            <a:extLst>
              <a:ext uri="{FF2B5EF4-FFF2-40B4-BE49-F238E27FC236}">
                <a16:creationId xmlns:a16="http://schemas.microsoft.com/office/drawing/2014/main" id="{0286A225-B81A-18AE-4562-76BE6114057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895975" y="45593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8281"/>
    </mc:Choice>
    <mc:Fallback>
      <p:transition spd="slow" advTm="182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2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1" objId="2"/>
        <p14:stopEvt time="18281" objId="2"/>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72"/>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Why It’s Better</a:t>
            </a:r>
            <a:endParaRPr/>
          </a:p>
        </p:txBody>
      </p:sp>
      <p:sp>
        <p:nvSpPr>
          <p:cNvPr id="584" name="Google Shape;584;p72"/>
          <p:cNvSpPr txBox="1">
            <a:spLocks noGrp="1"/>
          </p:cNvSpPr>
          <p:nvPr>
            <p:ph type="title" idx="2"/>
          </p:nvPr>
        </p:nvSpPr>
        <p:spPr>
          <a:xfrm>
            <a:off x="920550" y="1881950"/>
            <a:ext cx="5078700" cy="1944000"/>
          </a:xfrm>
          <a:prstGeom prst="rect">
            <a:avLst/>
          </a:prstGeom>
        </p:spPr>
        <p:txBody>
          <a:bodyPr spcFirstLastPara="1" wrap="square" lIns="0" tIns="0" rIns="91425" bIns="0" anchor="t" anchorCtr="0">
            <a:noAutofit/>
          </a:bodyPr>
          <a:lstStyle/>
          <a:p>
            <a:pPr marL="457200" lvl="0" indent="-311150" algn="l" rtl="0">
              <a:lnSpc>
                <a:spcPct val="115000"/>
              </a:lnSpc>
              <a:spcBef>
                <a:spcPts val="0"/>
              </a:spcBef>
              <a:spcAft>
                <a:spcPts val="0"/>
              </a:spcAft>
              <a:buSzPts val="1300"/>
              <a:buChar char="●"/>
            </a:pPr>
            <a:r>
              <a:rPr lang="en" sz="1300" b="1"/>
              <a:t>Lifestyle First Matching: </a:t>
            </a:r>
            <a:r>
              <a:rPr lang="en" sz="1300"/>
              <a:t>Matches pets to the adopter’s daily routine rather than appearance or breed stereotypes.</a:t>
            </a:r>
            <a:endParaRPr sz="1300"/>
          </a:p>
          <a:p>
            <a:pPr marL="457200" lvl="0" indent="-311150" algn="l" rtl="0">
              <a:lnSpc>
                <a:spcPct val="115000"/>
              </a:lnSpc>
              <a:spcBef>
                <a:spcPts val="0"/>
              </a:spcBef>
              <a:spcAft>
                <a:spcPts val="0"/>
              </a:spcAft>
              <a:buSzPts val="1300"/>
              <a:buChar char="●"/>
            </a:pPr>
            <a:r>
              <a:rPr lang="en" sz="1300" b="1"/>
              <a:t>Higher Adoption Success: </a:t>
            </a:r>
            <a:r>
              <a:rPr lang="en" sz="1300"/>
              <a:t>Reduces mismatches by focusing on compatibility leading to fewer returns and safer homes.</a:t>
            </a:r>
            <a:endParaRPr sz="1300"/>
          </a:p>
          <a:p>
            <a:pPr marL="457200" lvl="0" indent="-311150" algn="l" rtl="0">
              <a:lnSpc>
                <a:spcPct val="115000"/>
              </a:lnSpc>
              <a:spcBef>
                <a:spcPts val="0"/>
              </a:spcBef>
              <a:spcAft>
                <a:spcPts val="0"/>
              </a:spcAft>
              <a:buSzPts val="1300"/>
              <a:buChar char="●"/>
            </a:pPr>
            <a:r>
              <a:rPr lang="en" sz="1300" b="1"/>
              <a:t>Standardized Dog Profiles: </a:t>
            </a:r>
            <a:r>
              <a:rPr lang="en" sz="1300"/>
              <a:t>Converts uneven shelter descriptions into uniform embeddings that can be compared fairly.</a:t>
            </a:r>
            <a:endParaRPr sz="1300"/>
          </a:p>
          <a:p>
            <a:pPr marL="457200" lvl="0" indent="-311150" algn="l" rtl="0">
              <a:lnSpc>
                <a:spcPct val="115000"/>
              </a:lnSpc>
              <a:spcBef>
                <a:spcPts val="0"/>
              </a:spcBef>
              <a:spcAft>
                <a:spcPts val="0"/>
              </a:spcAft>
              <a:buSzPts val="1300"/>
              <a:buChar char="●"/>
            </a:pPr>
            <a:r>
              <a:rPr lang="en" sz="1300" b="1"/>
              <a:t>Transparent Recommendations: </a:t>
            </a:r>
            <a:r>
              <a:rPr lang="en" sz="1300"/>
              <a:t>Each match shows a short explanation so users understand why a dog fits their lifestyle.</a:t>
            </a:r>
            <a:endParaRPr sz="1300"/>
          </a:p>
          <a:p>
            <a:pPr marL="457200" lvl="0" indent="-311150" algn="l" rtl="0">
              <a:lnSpc>
                <a:spcPct val="115000"/>
              </a:lnSpc>
              <a:spcBef>
                <a:spcPts val="0"/>
              </a:spcBef>
              <a:spcAft>
                <a:spcPts val="0"/>
              </a:spcAft>
              <a:buSzPts val="1300"/>
              <a:buChar char="●"/>
            </a:pPr>
            <a:r>
              <a:rPr lang="en" sz="1300" b="1"/>
              <a:t>Privacy Preserving Design: </a:t>
            </a:r>
            <a:r>
              <a:rPr lang="en" sz="1300"/>
              <a:t>No personal data stored only a UID, and embedding, and a short summary.</a:t>
            </a:r>
            <a:r>
              <a:rPr lang="en" sz="1300" b="1"/>
              <a:t> </a:t>
            </a:r>
            <a:endParaRPr sz="1300" b="1"/>
          </a:p>
          <a:p>
            <a:pPr marL="0" lvl="0" indent="0" algn="l" rtl="0">
              <a:lnSpc>
                <a:spcPct val="90000"/>
              </a:lnSpc>
              <a:spcBef>
                <a:spcPts val="1000"/>
              </a:spcBef>
              <a:spcAft>
                <a:spcPts val="0"/>
              </a:spcAft>
              <a:buClr>
                <a:schemeClr val="dk1"/>
              </a:buClr>
              <a:buSzPts val="1100"/>
              <a:buNone/>
            </a:pPr>
            <a:endParaRPr/>
          </a:p>
          <a:p>
            <a:pPr marL="0" lvl="0" indent="0" algn="l" rtl="0">
              <a:spcBef>
                <a:spcPts val="1000"/>
              </a:spcBef>
              <a:spcAft>
                <a:spcPts val="0"/>
              </a:spcAft>
              <a:buClr>
                <a:schemeClr val="dk1"/>
              </a:buClr>
              <a:buSzPts val="1100"/>
              <a:buNone/>
            </a:pPr>
            <a:endParaRPr/>
          </a:p>
          <a:p>
            <a:pPr marL="0" lvl="0" indent="0" algn="l" rtl="0">
              <a:spcBef>
                <a:spcPts val="1000"/>
              </a:spcBef>
              <a:spcAft>
                <a:spcPts val="0"/>
              </a:spcAft>
              <a:buSzPts val="1600"/>
              <a:buNone/>
            </a:pPr>
            <a:endParaRPr/>
          </a:p>
        </p:txBody>
      </p:sp>
      <p:pic>
        <p:nvPicPr>
          <p:cNvPr id="585" name="Google Shape;585;p72"/>
          <p:cNvPicPr preferRelativeResize="0"/>
          <p:nvPr/>
        </p:nvPicPr>
        <p:blipFill>
          <a:blip r:embed="rId5">
            <a:alphaModFix/>
          </a:blip>
          <a:stretch>
            <a:fillRect/>
          </a:stretch>
        </p:blipFill>
        <p:spPr>
          <a:xfrm>
            <a:off x="7841816" y="3825938"/>
            <a:ext cx="1302175" cy="1290024"/>
          </a:xfrm>
          <a:prstGeom prst="rect">
            <a:avLst/>
          </a:prstGeom>
          <a:noFill/>
          <a:ln>
            <a:noFill/>
          </a:ln>
        </p:spPr>
      </p:pic>
      <p:pic>
        <p:nvPicPr>
          <p:cNvPr id="586" name="Google Shape;586;p72" descr="Happy family with cute bichon dog in the park (Provided by Getty Images)"/>
          <p:cNvPicPr preferRelativeResize="0"/>
          <p:nvPr/>
        </p:nvPicPr>
        <p:blipFill>
          <a:blip r:embed="rId6">
            <a:alphaModFix/>
          </a:blip>
          <a:stretch>
            <a:fillRect/>
          </a:stretch>
        </p:blipFill>
        <p:spPr>
          <a:xfrm>
            <a:off x="6126025" y="1881950"/>
            <a:ext cx="2752292" cy="1834400"/>
          </a:xfrm>
          <a:prstGeom prst="rect">
            <a:avLst/>
          </a:prstGeom>
          <a:noFill/>
          <a:ln>
            <a:noFill/>
          </a:ln>
        </p:spPr>
      </p:pic>
      <p:pic>
        <p:nvPicPr>
          <p:cNvPr id="2" name="andresSlide14">
            <a:hlinkClick r:id="" action="ppaction://media"/>
            <a:extLst>
              <a:ext uri="{FF2B5EF4-FFF2-40B4-BE49-F238E27FC236}">
                <a16:creationId xmlns:a16="http://schemas.microsoft.com/office/drawing/2014/main" id="{C9C5F600-9ED3-9B74-3D09-293D06BB5EFB}"/>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892571" y="433041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81346"/>
    </mc:Choice>
    <mc:Fallback>
      <p:transition spd="slow" advTm="813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203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 objId="2"/>
        <p14:stopEvt time="81346" objId="2"/>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73"/>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How To Use</a:t>
            </a:r>
            <a:endParaRPr/>
          </a:p>
        </p:txBody>
      </p:sp>
      <p:sp>
        <p:nvSpPr>
          <p:cNvPr id="592" name="Google Shape;592;p73"/>
          <p:cNvSpPr txBox="1">
            <a:spLocks noGrp="1"/>
          </p:cNvSpPr>
          <p:nvPr>
            <p:ph type="title" idx="2"/>
          </p:nvPr>
        </p:nvSpPr>
        <p:spPr>
          <a:xfrm>
            <a:off x="920550" y="1881950"/>
            <a:ext cx="7226700" cy="1944000"/>
          </a:xfrm>
          <a:prstGeom prst="rect">
            <a:avLst/>
          </a:prstGeom>
        </p:spPr>
        <p:txBody>
          <a:bodyPr spcFirstLastPara="1" wrap="square" lIns="0" tIns="0" rIns="91425" bIns="0" anchor="t" anchorCtr="0">
            <a:noAutofit/>
          </a:bodyPr>
          <a:lstStyle/>
          <a:p>
            <a:pPr marL="0" lvl="0" indent="0" algn="l" rtl="0">
              <a:lnSpc>
                <a:spcPct val="100000"/>
              </a:lnSpc>
              <a:spcBef>
                <a:spcPts val="1000"/>
              </a:spcBef>
              <a:spcAft>
                <a:spcPts val="0"/>
              </a:spcAft>
              <a:buClr>
                <a:schemeClr val="dk1"/>
              </a:buClr>
              <a:buSzPts val="1100"/>
              <a:buFont typeface="Arial"/>
              <a:buNone/>
            </a:pPr>
            <a:r>
              <a:rPr lang="en"/>
              <a:t>Simply go to </a:t>
            </a:r>
            <a:r>
              <a:rPr lang="en" u="sng">
                <a:solidFill>
                  <a:schemeClr val="hlink"/>
                </a:solidFill>
                <a:hlinkClick r:id="rId5"/>
              </a:rPr>
              <a:t>https://tailored-tails-nine.vercel.app</a:t>
            </a:r>
            <a:r>
              <a:rPr lang="en"/>
              <a:t> and create and account and/or sign in. When you sign in, your dashboard will prompt you to take our survey. Once your survey is complete, an LLM turns it into an embedding and creates a personality summary. You can then browse dogs tailored to you!</a:t>
            </a:r>
            <a:endParaRPr/>
          </a:p>
          <a:p>
            <a:pPr marL="0" lvl="0" indent="0" algn="l" rtl="0">
              <a:lnSpc>
                <a:spcPct val="90000"/>
              </a:lnSpc>
              <a:spcBef>
                <a:spcPts val="1000"/>
              </a:spcBef>
              <a:spcAft>
                <a:spcPts val="0"/>
              </a:spcAft>
              <a:buClr>
                <a:schemeClr val="dk1"/>
              </a:buClr>
              <a:buSzPts val="1100"/>
              <a:buNone/>
            </a:pPr>
            <a:endParaRPr/>
          </a:p>
          <a:p>
            <a:pPr marL="0" lvl="0" indent="0" algn="l" rtl="0">
              <a:spcBef>
                <a:spcPts val="1000"/>
              </a:spcBef>
              <a:spcAft>
                <a:spcPts val="0"/>
              </a:spcAft>
              <a:buClr>
                <a:schemeClr val="dk1"/>
              </a:buClr>
              <a:buSzPts val="1100"/>
              <a:buNone/>
            </a:pPr>
            <a:endParaRPr/>
          </a:p>
          <a:p>
            <a:pPr marL="0" lvl="0" indent="0" algn="l" rtl="0">
              <a:spcBef>
                <a:spcPts val="1000"/>
              </a:spcBef>
              <a:spcAft>
                <a:spcPts val="0"/>
              </a:spcAft>
              <a:buSzPts val="1600"/>
              <a:buNone/>
            </a:pPr>
            <a:endParaRPr/>
          </a:p>
        </p:txBody>
      </p:sp>
      <p:pic>
        <p:nvPicPr>
          <p:cNvPr id="593" name="Google Shape;593;p73"/>
          <p:cNvPicPr preferRelativeResize="0"/>
          <p:nvPr/>
        </p:nvPicPr>
        <p:blipFill>
          <a:blip r:embed="rId6">
            <a:alphaModFix/>
          </a:blip>
          <a:stretch>
            <a:fillRect/>
          </a:stretch>
        </p:blipFill>
        <p:spPr>
          <a:xfrm>
            <a:off x="7841816" y="3825938"/>
            <a:ext cx="1302175" cy="1290024"/>
          </a:xfrm>
          <a:prstGeom prst="rect">
            <a:avLst/>
          </a:prstGeom>
          <a:noFill/>
          <a:ln>
            <a:noFill/>
          </a:ln>
        </p:spPr>
      </p:pic>
      <p:pic>
        <p:nvPicPr>
          <p:cNvPr id="594" name="Google Shape;594;p73"/>
          <p:cNvPicPr preferRelativeResize="0"/>
          <p:nvPr/>
        </p:nvPicPr>
        <p:blipFill>
          <a:blip r:embed="rId7">
            <a:alphaModFix/>
          </a:blip>
          <a:stretch>
            <a:fillRect/>
          </a:stretch>
        </p:blipFill>
        <p:spPr>
          <a:xfrm>
            <a:off x="980775" y="3306750"/>
            <a:ext cx="3233627" cy="1382800"/>
          </a:xfrm>
          <a:prstGeom prst="rect">
            <a:avLst/>
          </a:prstGeom>
          <a:noFill/>
          <a:ln>
            <a:noFill/>
          </a:ln>
        </p:spPr>
      </p:pic>
      <p:pic>
        <p:nvPicPr>
          <p:cNvPr id="595" name="Google Shape;595;p73"/>
          <p:cNvPicPr preferRelativeResize="0"/>
          <p:nvPr/>
        </p:nvPicPr>
        <p:blipFill>
          <a:blip r:embed="rId8">
            <a:alphaModFix/>
          </a:blip>
          <a:stretch>
            <a:fillRect/>
          </a:stretch>
        </p:blipFill>
        <p:spPr>
          <a:xfrm rot="6">
            <a:off x="4254568" y="2950373"/>
            <a:ext cx="3343883" cy="2193124"/>
          </a:xfrm>
          <a:prstGeom prst="rect">
            <a:avLst/>
          </a:prstGeom>
          <a:noFill/>
          <a:ln>
            <a:noFill/>
          </a:ln>
        </p:spPr>
      </p:pic>
      <p:pic>
        <p:nvPicPr>
          <p:cNvPr id="2" name="andresSlide15">
            <a:hlinkClick r:id="" action="ppaction://media"/>
            <a:extLst>
              <a:ext uri="{FF2B5EF4-FFF2-40B4-BE49-F238E27FC236}">
                <a16:creationId xmlns:a16="http://schemas.microsoft.com/office/drawing/2014/main" id="{7DB589D1-6FBB-8D8A-6AA7-1756FC0B06A7}"/>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479704" y="249555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47004"/>
    </mc:Choice>
    <mc:Fallback>
      <p:transition spd="slow" advTm="470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17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 objId="2"/>
        <p14:stopEvt time="47004" objId="2"/>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74"/>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Future Improvements</a:t>
            </a:r>
            <a:endParaRPr/>
          </a:p>
        </p:txBody>
      </p:sp>
      <p:sp>
        <p:nvSpPr>
          <p:cNvPr id="601" name="Google Shape;601;p74"/>
          <p:cNvSpPr txBox="1">
            <a:spLocks noGrp="1"/>
          </p:cNvSpPr>
          <p:nvPr>
            <p:ph type="title" idx="2"/>
          </p:nvPr>
        </p:nvSpPr>
        <p:spPr>
          <a:xfrm>
            <a:off x="920550" y="1881950"/>
            <a:ext cx="5228400" cy="1944000"/>
          </a:xfrm>
          <a:prstGeom prst="rect">
            <a:avLst/>
          </a:prstGeom>
        </p:spPr>
        <p:txBody>
          <a:bodyPr spcFirstLastPara="1" wrap="square" lIns="0" tIns="0" rIns="91425" bIns="0" anchor="t" anchorCtr="0">
            <a:noAutofit/>
          </a:bodyPr>
          <a:lstStyle/>
          <a:p>
            <a:pPr marL="457200" lvl="0" indent="-330200" algn="l" rtl="0">
              <a:lnSpc>
                <a:spcPct val="100000"/>
              </a:lnSpc>
              <a:spcBef>
                <a:spcPts val="1000"/>
              </a:spcBef>
              <a:spcAft>
                <a:spcPts val="0"/>
              </a:spcAft>
              <a:buSzPts val="1600"/>
              <a:buChar char="●"/>
            </a:pPr>
            <a:r>
              <a:rPr lang="en"/>
              <a:t>Automatic Updating of New Dogs</a:t>
            </a:r>
            <a:endParaRPr/>
          </a:p>
          <a:p>
            <a:pPr marL="457200" lvl="0" indent="-330200" algn="l" rtl="0">
              <a:lnSpc>
                <a:spcPct val="100000"/>
              </a:lnSpc>
              <a:spcBef>
                <a:spcPts val="0"/>
              </a:spcBef>
              <a:spcAft>
                <a:spcPts val="0"/>
              </a:spcAft>
              <a:buSzPts val="1600"/>
              <a:buChar char="●"/>
            </a:pPr>
            <a:r>
              <a:rPr lang="en"/>
              <a:t>Custom transformer for embeddings</a:t>
            </a:r>
            <a:endParaRPr/>
          </a:p>
          <a:p>
            <a:pPr marL="457200" lvl="0" indent="-330200" algn="l" rtl="0">
              <a:lnSpc>
                <a:spcPct val="100000"/>
              </a:lnSpc>
              <a:spcBef>
                <a:spcPts val="0"/>
              </a:spcBef>
              <a:spcAft>
                <a:spcPts val="0"/>
              </a:spcAft>
              <a:buSzPts val="1600"/>
              <a:buChar char="●"/>
            </a:pPr>
            <a:r>
              <a:rPr lang="en"/>
              <a:t>Multiple Shelters</a:t>
            </a:r>
            <a:endParaRPr/>
          </a:p>
          <a:p>
            <a:pPr marL="457200" lvl="0" indent="-330200" algn="l" rtl="0">
              <a:lnSpc>
                <a:spcPct val="100000"/>
              </a:lnSpc>
              <a:spcBef>
                <a:spcPts val="0"/>
              </a:spcBef>
              <a:spcAft>
                <a:spcPts val="0"/>
              </a:spcAft>
              <a:buSzPts val="1600"/>
              <a:buChar char="●"/>
            </a:pPr>
            <a:r>
              <a:rPr lang="en"/>
              <a:t>Social Media Sharing</a:t>
            </a:r>
            <a:endParaRPr/>
          </a:p>
          <a:p>
            <a:pPr marL="0" lvl="0" indent="0" algn="l" rtl="0">
              <a:lnSpc>
                <a:spcPct val="90000"/>
              </a:lnSpc>
              <a:spcBef>
                <a:spcPts val="1000"/>
              </a:spcBef>
              <a:spcAft>
                <a:spcPts val="0"/>
              </a:spcAft>
              <a:buClr>
                <a:schemeClr val="dk1"/>
              </a:buClr>
              <a:buSzPts val="1100"/>
              <a:buNone/>
            </a:pPr>
            <a:endParaRPr/>
          </a:p>
          <a:p>
            <a:pPr marL="0" lvl="0" indent="0" algn="l" rtl="0">
              <a:spcBef>
                <a:spcPts val="1000"/>
              </a:spcBef>
              <a:spcAft>
                <a:spcPts val="0"/>
              </a:spcAft>
              <a:buClr>
                <a:schemeClr val="dk1"/>
              </a:buClr>
              <a:buSzPts val="1100"/>
              <a:buNone/>
            </a:pPr>
            <a:endParaRPr/>
          </a:p>
          <a:p>
            <a:pPr marL="0" lvl="0" indent="0" algn="l" rtl="0">
              <a:spcBef>
                <a:spcPts val="1000"/>
              </a:spcBef>
              <a:spcAft>
                <a:spcPts val="0"/>
              </a:spcAft>
              <a:buSzPts val="1600"/>
              <a:buNone/>
            </a:pPr>
            <a:endParaRPr/>
          </a:p>
        </p:txBody>
      </p:sp>
      <p:pic>
        <p:nvPicPr>
          <p:cNvPr id="602" name="Google Shape;602;p74"/>
          <p:cNvPicPr preferRelativeResize="0"/>
          <p:nvPr/>
        </p:nvPicPr>
        <p:blipFill>
          <a:blip r:embed="rId5">
            <a:alphaModFix/>
          </a:blip>
          <a:stretch>
            <a:fillRect/>
          </a:stretch>
        </p:blipFill>
        <p:spPr>
          <a:xfrm>
            <a:off x="7841816" y="3825938"/>
            <a:ext cx="1302175" cy="1290024"/>
          </a:xfrm>
          <a:prstGeom prst="rect">
            <a:avLst/>
          </a:prstGeom>
          <a:noFill/>
          <a:ln>
            <a:noFill/>
          </a:ln>
        </p:spPr>
      </p:pic>
      <p:pic>
        <p:nvPicPr>
          <p:cNvPr id="603" name="Google Shape;603;p74"/>
          <p:cNvPicPr preferRelativeResize="0"/>
          <p:nvPr/>
        </p:nvPicPr>
        <p:blipFill>
          <a:blip r:embed="rId6">
            <a:alphaModFix/>
          </a:blip>
          <a:stretch>
            <a:fillRect/>
          </a:stretch>
        </p:blipFill>
        <p:spPr>
          <a:xfrm>
            <a:off x="5584000" y="1524008"/>
            <a:ext cx="2289825" cy="2289825"/>
          </a:xfrm>
          <a:prstGeom prst="rect">
            <a:avLst/>
          </a:prstGeom>
          <a:noFill/>
          <a:ln>
            <a:noFill/>
          </a:ln>
        </p:spPr>
      </p:pic>
      <p:pic>
        <p:nvPicPr>
          <p:cNvPr id="604" name="Google Shape;604;p74"/>
          <p:cNvPicPr preferRelativeResize="0"/>
          <p:nvPr/>
        </p:nvPicPr>
        <p:blipFill>
          <a:blip r:embed="rId7">
            <a:alphaModFix/>
          </a:blip>
          <a:stretch>
            <a:fillRect/>
          </a:stretch>
        </p:blipFill>
        <p:spPr>
          <a:xfrm>
            <a:off x="6710475" y="1354998"/>
            <a:ext cx="2433524" cy="2433524"/>
          </a:xfrm>
          <a:prstGeom prst="rect">
            <a:avLst/>
          </a:prstGeom>
          <a:noFill/>
          <a:ln>
            <a:noFill/>
          </a:ln>
        </p:spPr>
      </p:pic>
      <p:pic>
        <p:nvPicPr>
          <p:cNvPr id="2" name="andresSlide16">
            <a:hlinkClick r:id="" action="ppaction://media"/>
            <a:extLst>
              <a:ext uri="{FF2B5EF4-FFF2-40B4-BE49-F238E27FC236}">
                <a16:creationId xmlns:a16="http://schemas.microsoft.com/office/drawing/2014/main" id="{F987D3BD-BD30-BC65-B327-A31A9186F1BB}"/>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385783" y="42390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42818"/>
    </mc:Choice>
    <mc:Fallback>
      <p:transition spd="slow" advTm="428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6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 objId="2"/>
        <p14:stopEvt time="42818" objId="2"/>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p75"/>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Thank You + Q/A</a:t>
            </a:r>
            <a:endParaRPr/>
          </a:p>
        </p:txBody>
      </p:sp>
      <p:sp>
        <p:nvSpPr>
          <p:cNvPr id="610" name="Google Shape;610;p75"/>
          <p:cNvSpPr txBox="1">
            <a:spLocks noGrp="1"/>
          </p:cNvSpPr>
          <p:nvPr>
            <p:ph type="title" idx="2"/>
          </p:nvPr>
        </p:nvSpPr>
        <p:spPr>
          <a:xfrm>
            <a:off x="920550" y="1881950"/>
            <a:ext cx="5228400" cy="1944000"/>
          </a:xfrm>
          <a:prstGeom prst="rect">
            <a:avLst/>
          </a:prstGeom>
        </p:spPr>
        <p:txBody>
          <a:bodyPr spcFirstLastPara="1" wrap="square" lIns="0" tIns="0" rIns="91425" bIns="0" anchor="t" anchorCtr="0">
            <a:noAutofit/>
          </a:bodyPr>
          <a:lstStyle/>
          <a:p>
            <a:pPr marL="0" lvl="0" indent="0" algn="l" rtl="0">
              <a:lnSpc>
                <a:spcPct val="100000"/>
              </a:lnSpc>
              <a:spcBef>
                <a:spcPts val="1000"/>
              </a:spcBef>
              <a:spcAft>
                <a:spcPts val="0"/>
              </a:spcAft>
              <a:buClr>
                <a:schemeClr val="dk1"/>
              </a:buClr>
              <a:buSzPts val="1100"/>
              <a:buFont typeface="Arial"/>
              <a:buNone/>
            </a:pPr>
            <a:r>
              <a:rPr lang="en"/>
              <a:t>Thank you so much for showing an interest in Tailored Tails! We appreciate your time and would love to answer any questions!</a:t>
            </a:r>
            <a:endParaRPr/>
          </a:p>
          <a:p>
            <a:pPr marL="0" lvl="0" indent="0" algn="l" rtl="0">
              <a:lnSpc>
                <a:spcPct val="90000"/>
              </a:lnSpc>
              <a:spcBef>
                <a:spcPts val="1000"/>
              </a:spcBef>
              <a:spcAft>
                <a:spcPts val="0"/>
              </a:spcAft>
              <a:buClr>
                <a:schemeClr val="dk1"/>
              </a:buClr>
              <a:buSzPts val="1100"/>
              <a:buNone/>
            </a:pPr>
            <a:endParaRPr/>
          </a:p>
          <a:p>
            <a:pPr marL="0" lvl="0" indent="0" algn="l" rtl="0">
              <a:spcBef>
                <a:spcPts val="1000"/>
              </a:spcBef>
              <a:spcAft>
                <a:spcPts val="0"/>
              </a:spcAft>
              <a:buClr>
                <a:schemeClr val="dk1"/>
              </a:buClr>
              <a:buSzPts val="1100"/>
              <a:buNone/>
            </a:pPr>
            <a:endParaRPr/>
          </a:p>
          <a:p>
            <a:pPr marL="0" lvl="0" indent="0" algn="l" rtl="0">
              <a:spcBef>
                <a:spcPts val="1000"/>
              </a:spcBef>
              <a:spcAft>
                <a:spcPts val="0"/>
              </a:spcAft>
              <a:buSzPts val="1600"/>
              <a:buNone/>
            </a:pPr>
            <a:endParaRPr/>
          </a:p>
        </p:txBody>
      </p:sp>
      <p:pic>
        <p:nvPicPr>
          <p:cNvPr id="611" name="Google Shape;611;p75"/>
          <p:cNvPicPr preferRelativeResize="0"/>
          <p:nvPr/>
        </p:nvPicPr>
        <p:blipFill>
          <a:blip r:embed="rId5">
            <a:alphaModFix/>
          </a:blip>
          <a:stretch>
            <a:fillRect/>
          </a:stretch>
        </p:blipFill>
        <p:spPr>
          <a:xfrm>
            <a:off x="7841816" y="3825938"/>
            <a:ext cx="1302175" cy="1290024"/>
          </a:xfrm>
          <a:prstGeom prst="rect">
            <a:avLst/>
          </a:prstGeom>
          <a:noFill/>
          <a:ln>
            <a:noFill/>
          </a:ln>
        </p:spPr>
      </p:pic>
      <p:pic>
        <p:nvPicPr>
          <p:cNvPr id="612" name="Google Shape;612;p75"/>
          <p:cNvPicPr preferRelativeResize="0"/>
          <p:nvPr/>
        </p:nvPicPr>
        <p:blipFill>
          <a:blip r:embed="rId6">
            <a:alphaModFix/>
          </a:blip>
          <a:stretch>
            <a:fillRect/>
          </a:stretch>
        </p:blipFill>
        <p:spPr>
          <a:xfrm>
            <a:off x="6148950" y="1251667"/>
            <a:ext cx="2449674" cy="2449674"/>
          </a:xfrm>
          <a:prstGeom prst="rect">
            <a:avLst/>
          </a:prstGeom>
          <a:noFill/>
          <a:ln>
            <a:noFill/>
          </a:ln>
        </p:spPr>
      </p:pic>
      <p:pic>
        <p:nvPicPr>
          <p:cNvPr id="2" name="andresSlide17">
            <a:hlinkClick r:id="" action="ppaction://media"/>
            <a:extLst>
              <a:ext uri="{FF2B5EF4-FFF2-40B4-BE49-F238E27FC236}">
                <a16:creationId xmlns:a16="http://schemas.microsoft.com/office/drawing/2014/main" id="{6A2D7DF2-70DD-6692-FB30-DA27FC0DB7A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068987" y="442032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13969"/>
    </mc:Choice>
    <mc:Fallback>
      <p:transition spd="slow" advTm="139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86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1" objId="2"/>
        <p14:stopEvt time="13969" objId="2"/>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60"/>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Meet The Team</a:t>
            </a:r>
            <a:endParaRPr/>
          </a:p>
          <a:p>
            <a:pPr marL="0" lvl="0" indent="0" algn="l" rtl="0">
              <a:spcBef>
                <a:spcPts val="0"/>
              </a:spcBef>
              <a:spcAft>
                <a:spcPts val="0"/>
              </a:spcAft>
              <a:buSzPts val="3000"/>
              <a:buNone/>
            </a:pPr>
            <a:endParaRPr/>
          </a:p>
        </p:txBody>
      </p:sp>
      <p:sp>
        <p:nvSpPr>
          <p:cNvPr id="485" name="Google Shape;485;p60"/>
          <p:cNvSpPr txBox="1">
            <a:spLocks noGrp="1"/>
          </p:cNvSpPr>
          <p:nvPr>
            <p:ph type="title" idx="2"/>
          </p:nvPr>
        </p:nvSpPr>
        <p:spPr>
          <a:xfrm>
            <a:off x="920550" y="1881950"/>
            <a:ext cx="4175100" cy="1944000"/>
          </a:xfrm>
          <a:prstGeom prst="rect">
            <a:avLst/>
          </a:prstGeom>
        </p:spPr>
        <p:txBody>
          <a:bodyPr spcFirstLastPara="1" wrap="square" lIns="0" tIns="0" rIns="91425" bIns="0" anchor="t" anchorCtr="0">
            <a:noAutofit/>
          </a:bodyPr>
          <a:lstStyle/>
          <a:p>
            <a:pPr marL="0" lvl="0" indent="0" algn="l" rtl="0">
              <a:lnSpc>
                <a:spcPct val="100000"/>
              </a:lnSpc>
              <a:spcBef>
                <a:spcPts val="1000"/>
              </a:spcBef>
              <a:spcAft>
                <a:spcPts val="0"/>
              </a:spcAft>
              <a:buClr>
                <a:schemeClr val="dk1"/>
              </a:buClr>
              <a:buSzPts val="1100"/>
              <a:buFont typeface="Arial"/>
              <a:buNone/>
            </a:pPr>
            <a:r>
              <a:rPr lang="en"/>
              <a:t>Michael Giraldo (Team Lead): BS CompSci</a:t>
            </a:r>
            <a:endParaRPr/>
          </a:p>
          <a:p>
            <a:pPr marL="0" lvl="0" indent="0" algn="l" rtl="0">
              <a:lnSpc>
                <a:spcPct val="100000"/>
              </a:lnSpc>
              <a:spcBef>
                <a:spcPts val="1000"/>
              </a:spcBef>
              <a:spcAft>
                <a:spcPts val="0"/>
              </a:spcAft>
              <a:buClr>
                <a:schemeClr val="dk1"/>
              </a:buClr>
              <a:buSzPts val="1100"/>
              <a:buFont typeface="Arial"/>
              <a:buNone/>
            </a:pPr>
            <a:r>
              <a:rPr lang="en"/>
              <a:t>Mohamed Kisha: BS CompSci</a:t>
            </a:r>
            <a:endParaRPr/>
          </a:p>
          <a:p>
            <a:pPr marL="0" lvl="0" indent="0" algn="l" rtl="0">
              <a:lnSpc>
                <a:spcPct val="100000"/>
              </a:lnSpc>
              <a:spcBef>
                <a:spcPts val="1000"/>
              </a:spcBef>
              <a:spcAft>
                <a:spcPts val="0"/>
              </a:spcAft>
              <a:buClr>
                <a:schemeClr val="dk1"/>
              </a:buClr>
              <a:buSzPts val="1100"/>
              <a:buFont typeface="Arial"/>
              <a:buNone/>
            </a:pPr>
            <a:r>
              <a:rPr lang="en"/>
              <a:t>Rickny Sanon (Product Owner): BS CompSci</a:t>
            </a:r>
            <a:endParaRPr/>
          </a:p>
          <a:p>
            <a:pPr marL="0" lvl="0" indent="0" algn="l" rtl="0">
              <a:lnSpc>
                <a:spcPct val="100000"/>
              </a:lnSpc>
              <a:spcBef>
                <a:spcPts val="1000"/>
              </a:spcBef>
              <a:spcAft>
                <a:spcPts val="0"/>
              </a:spcAft>
              <a:buClr>
                <a:schemeClr val="dk1"/>
              </a:buClr>
              <a:buSzPts val="1100"/>
              <a:buFont typeface="Arial"/>
              <a:buNone/>
            </a:pPr>
            <a:r>
              <a:rPr lang="en"/>
              <a:t>Andres Garcia Vicalles: BS CompSci</a:t>
            </a:r>
            <a:endParaRPr/>
          </a:p>
          <a:p>
            <a:pPr marL="0" lvl="0" indent="0" algn="l" rtl="0">
              <a:lnSpc>
                <a:spcPct val="90000"/>
              </a:lnSpc>
              <a:spcBef>
                <a:spcPts val="1000"/>
              </a:spcBef>
              <a:spcAft>
                <a:spcPts val="0"/>
              </a:spcAft>
              <a:buClr>
                <a:schemeClr val="dk1"/>
              </a:buClr>
              <a:buSzPts val="1100"/>
              <a:buNone/>
            </a:pPr>
            <a:endParaRPr/>
          </a:p>
          <a:p>
            <a:pPr marL="0" lvl="0" indent="0" algn="l" rtl="0">
              <a:spcBef>
                <a:spcPts val="1000"/>
              </a:spcBef>
              <a:spcAft>
                <a:spcPts val="0"/>
              </a:spcAft>
              <a:buClr>
                <a:schemeClr val="dk1"/>
              </a:buClr>
              <a:buSzPts val="1100"/>
              <a:buNone/>
            </a:pPr>
            <a:endParaRPr/>
          </a:p>
          <a:p>
            <a:pPr marL="0" lvl="0" indent="0" algn="l" rtl="0">
              <a:spcBef>
                <a:spcPts val="1000"/>
              </a:spcBef>
              <a:spcAft>
                <a:spcPts val="0"/>
              </a:spcAft>
              <a:buSzPts val="1600"/>
              <a:buNone/>
            </a:pPr>
            <a:endParaRPr/>
          </a:p>
        </p:txBody>
      </p:sp>
      <p:pic>
        <p:nvPicPr>
          <p:cNvPr id="486" name="Google Shape;486;p60"/>
          <p:cNvPicPr preferRelativeResize="0"/>
          <p:nvPr/>
        </p:nvPicPr>
        <p:blipFill>
          <a:blip r:embed="rId5">
            <a:alphaModFix/>
          </a:blip>
          <a:stretch>
            <a:fillRect/>
          </a:stretch>
        </p:blipFill>
        <p:spPr>
          <a:xfrm>
            <a:off x="-9" y="3750938"/>
            <a:ext cx="1302175" cy="1290024"/>
          </a:xfrm>
          <a:prstGeom prst="rect">
            <a:avLst/>
          </a:prstGeom>
          <a:noFill/>
          <a:ln>
            <a:noFill/>
          </a:ln>
        </p:spPr>
      </p:pic>
      <p:pic>
        <p:nvPicPr>
          <p:cNvPr id="487" name="Google Shape;487;p60"/>
          <p:cNvPicPr preferRelativeResize="0"/>
          <p:nvPr/>
        </p:nvPicPr>
        <p:blipFill>
          <a:blip r:embed="rId6">
            <a:alphaModFix/>
          </a:blip>
          <a:stretch>
            <a:fillRect/>
          </a:stretch>
        </p:blipFill>
        <p:spPr>
          <a:xfrm>
            <a:off x="5536050" y="963750"/>
            <a:ext cx="3025500" cy="3025500"/>
          </a:xfrm>
          <a:prstGeom prst="rect">
            <a:avLst/>
          </a:prstGeom>
          <a:noFill/>
          <a:ln>
            <a:noFill/>
          </a:ln>
        </p:spPr>
      </p:pic>
      <p:pic>
        <p:nvPicPr>
          <p:cNvPr id="2" name="meet_the_team">
            <a:hlinkClick r:id="" action="ppaction://media"/>
            <a:extLst>
              <a:ext uri="{FF2B5EF4-FFF2-40B4-BE49-F238E27FC236}">
                <a16:creationId xmlns:a16="http://schemas.microsoft.com/office/drawing/2014/main" id="{DD4DC86C-CD3D-3F15-F243-569A5849B7D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418656" y="443136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9971"/>
    </mc:Choice>
    <mc:Fallback>
      <p:transition spd="slow" advTm="99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2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1" objId="2"/>
        <p14:stopEvt time="8867" objId="2"/>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p61"/>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Problem</a:t>
            </a:r>
            <a:endParaRPr/>
          </a:p>
          <a:p>
            <a:pPr marL="0" lvl="0" indent="0" algn="l" rtl="0">
              <a:spcBef>
                <a:spcPts val="0"/>
              </a:spcBef>
              <a:spcAft>
                <a:spcPts val="0"/>
              </a:spcAft>
              <a:buSzPts val="3000"/>
              <a:buNone/>
            </a:pPr>
            <a:endParaRPr/>
          </a:p>
        </p:txBody>
      </p:sp>
      <p:sp>
        <p:nvSpPr>
          <p:cNvPr id="493" name="Google Shape;493;p61"/>
          <p:cNvSpPr txBox="1">
            <a:spLocks noGrp="1"/>
          </p:cNvSpPr>
          <p:nvPr>
            <p:ph type="title" idx="2"/>
          </p:nvPr>
        </p:nvSpPr>
        <p:spPr>
          <a:xfrm>
            <a:off x="920550" y="1881950"/>
            <a:ext cx="4930800" cy="1944000"/>
          </a:xfrm>
          <a:prstGeom prst="rect">
            <a:avLst/>
          </a:prstGeom>
        </p:spPr>
        <p:txBody>
          <a:bodyPr spcFirstLastPara="1" wrap="square" lIns="0" tIns="0" rIns="91425" bIns="0" anchor="t" anchorCtr="0">
            <a:noAutofit/>
          </a:bodyPr>
          <a:lstStyle/>
          <a:p>
            <a:pPr marL="0" lvl="0" indent="0" algn="l" rtl="0">
              <a:spcBef>
                <a:spcPts val="1000"/>
              </a:spcBef>
              <a:spcAft>
                <a:spcPts val="0"/>
              </a:spcAft>
              <a:buClr>
                <a:schemeClr val="dk1"/>
              </a:buClr>
              <a:buSzPts val="1100"/>
              <a:buFont typeface="Arial"/>
              <a:buNone/>
            </a:pPr>
            <a:r>
              <a:rPr lang="en"/>
              <a:t>Finding the right dog is difficult because adopters often rely on appearance instead of lifestyle compatibility. This leads to mismatches, returns, and overcrowded shelters.</a:t>
            </a:r>
            <a:endParaRPr/>
          </a:p>
          <a:p>
            <a:pPr marL="0" lvl="0" indent="0" algn="l" rtl="0">
              <a:lnSpc>
                <a:spcPct val="100000"/>
              </a:lnSpc>
              <a:spcBef>
                <a:spcPts val="1000"/>
              </a:spcBef>
              <a:spcAft>
                <a:spcPts val="0"/>
              </a:spcAft>
              <a:buClr>
                <a:schemeClr val="dk1"/>
              </a:buClr>
              <a:buSzPts val="1100"/>
              <a:buFont typeface="Arial"/>
              <a:buNone/>
            </a:pPr>
            <a:r>
              <a:rPr lang="en"/>
              <a:t>Adopters need a smarter way to identify dogs that fit their routine, energy level, and living environment.</a:t>
            </a:r>
            <a:endParaRPr/>
          </a:p>
          <a:p>
            <a:pPr marL="0" lvl="0" indent="0" algn="l" rtl="0">
              <a:lnSpc>
                <a:spcPct val="90000"/>
              </a:lnSpc>
              <a:spcBef>
                <a:spcPts val="1000"/>
              </a:spcBef>
              <a:spcAft>
                <a:spcPts val="0"/>
              </a:spcAft>
              <a:buClr>
                <a:schemeClr val="dk1"/>
              </a:buClr>
              <a:buSzPts val="1100"/>
              <a:buNone/>
            </a:pPr>
            <a:endParaRPr/>
          </a:p>
          <a:p>
            <a:pPr marL="0" lvl="0" indent="0" algn="l" rtl="0">
              <a:spcBef>
                <a:spcPts val="1000"/>
              </a:spcBef>
              <a:spcAft>
                <a:spcPts val="0"/>
              </a:spcAft>
              <a:buClr>
                <a:schemeClr val="dk1"/>
              </a:buClr>
              <a:buSzPts val="1100"/>
              <a:buNone/>
            </a:pPr>
            <a:endParaRPr/>
          </a:p>
          <a:p>
            <a:pPr marL="0" lvl="0" indent="0" algn="l" rtl="0">
              <a:spcBef>
                <a:spcPts val="1000"/>
              </a:spcBef>
              <a:spcAft>
                <a:spcPts val="0"/>
              </a:spcAft>
              <a:buSzPts val="1600"/>
              <a:buNone/>
            </a:pPr>
            <a:endParaRPr/>
          </a:p>
        </p:txBody>
      </p:sp>
      <p:pic>
        <p:nvPicPr>
          <p:cNvPr id="494" name="Google Shape;494;p61"/>
          <p:cNvPicPr preferRelativeResize="0"/>
          <p:nvPr/>
        </p:nvPicPr>
        <p:blipFill>
          <a:blip r:embed="rId5">
            <a:alphaModFix/>
          </a:blip>
          <a:stretch>
            <a:fillRect/>
          </a:stretch>
        </p:blipFill>
        <p:spPr>
          <a:xfrm>
            <a:off x="-9" y="3750938"/>
            <a:ext cx="1302175" cy="1290024"/>
          </a:xfrm>
          <a:prstGeom prst="rect">
            <a:avLst/>
          </a:prstGeom>
          <a:noFill/>
          <a:ln>
            <a:noFill/>
          </a:ln>
        </p:spPr>
      </p:pic>
      <p:pic>
        <p:nvPicPr>
          <p:cNvPr id="495" name="Google Shape;495;p61" descr="Chihuahua with question mark above head (Provided by Getty Images)"/>
          <p:cNvPicPr preferRelativeResize="0"/>
          <p:nvPr/>
        </p:nvPicPr>
        <p:blipFill>
          <a:blip r:embed="rId6">
            <a:alphaModFix/>
          </a:blip>
          <a:stretch>
            <a:fillRect/>
          </a:stretch>
        </p:blipFill>
        <p:spPr>
          <a:xfrm>
            <a:off x="5903925" y="1170801"/>
            <a:ext cx="2534325" cy="3028198"/>
          </a:xfrm>
          <a:prstGeom prst="rect">
            <a:avLst/>
          </a:prstGeom>
          <a:noFill/>
          <a:ln>
            <a:noFill/>
          </a:ln>
        </p:spPr>
      </p:pic>
      <p:pic>
        <p:nvPicPr>
          <p:cNvPr id="2" name="Slide 3">
            <a:hlinkClick r:id="" action="ppaction://media"/>
            <a:extLst>
              <a:ext uri="{FF2B5EF4-FFF2-40B4-BE49-F238E27FC236}">
                <a16:creationId xmlns:a16="http://schemas.microsoft.com/office/drawing/2014/main" id="{050E6BFA-D75F-FE20-8EE2-13BF811D338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438250" y="45339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6215"/>
    </mc:Choice>
    <mc:Fallback>
      <p:transition spd="slow" advTm="362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0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 objId="2"/>
        <p14:stopEvt time="36215" objId="2"/>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62"/>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What is the current system?</a:t>
            </a:r>
            <a:endParaRPr/>
          </a:p>
          <a:p>
            <a:pPr marL="0" lvl="0" indent="0" algn="l" rtl="0">
              <a:spcBef>
                <a:spcPts val="0"/>
              </a:spcBef>
              <a:spcAft>
                <a:spcPts val="0"/>
              </a:spcAft>
              <a:buSzPts val="3000"/>
              <a:buNone/>
            </a:pPr>
            <a:endParaRPr/>
          </a:p>
        </p:txBody>
      </p:sp>
      <p:sp>
        <p:nvSpPr>
          <p:cNvPr id="501" name="Google Shape;501;p62"/>
          <p:cNvSpPr txBox="1">
            <a:spLocks noGrp="1"/>
          </p:cNvSpPr>
          <p:nvPr>
            <p:ph type="title" idx="2"/>
          </p:nvPr>
        </p:nvSpPr>
        <p:spPr>
          <a:xfrm>
            <a:off x="920550" y="1881950"/>
            <a:ext cx="5228400" cy="1944000"/>
          </a:xfrm>
          <a:prstGeom prst="rect">
            <a:avLst/>
          </a:prstGeom>
        </p:spPr>
        <p:txBody>
          <a:bodyPr spcFirstLastPara="1" wrap="square" lIns="0" tIns="0" rIns="91425" bIns="0" anchor="t" anchorCtr="0">
            <a:noAutofit/>
          </a:bodyPr>
          <a:lstStyle/>
          <a:p>
            <a:pPr marL="0" lvl="0" indent="0" algn="l" rtl="0">
              <a:lnSpc>
                <a:spcPct val="115000"/>
              </a:lnSpc>
              <a:spcBef>
                <a:spcPts val="1200"/>
              </a:spcBef>
              <a:spcAft>
                <a:spcPts val="0"/>
              </a:spcAft>
              <a:buClr>
                <a:schemeClr val="dk1"/>
              </a:buClr>
              <a:buSzPts val="1100"/>
              <a:buFont typeface="Arial"/>
              <a:buNone/>
            </a:pPr>
            <a:r>
              <a:rPr lang="en"/>
              <a:t>Shelters list dogs with basic descriptions and photos, but there is </a:t>
            </a:r>
            <a:r>
              <a:rPr lang="en" b="1"/>
              <a:t>no personalization</a:t>
            </a:r>
            <a:r>
              <a:rPr lang="en"/>
              <a:t>.</a:t>
            </a:r>
            <a:br>
              <a:rPr lang="en"/>
            </a:br>
            <a:r>
              <a:rPr lang="en"/>
              <a:t> Matching depends on guesswork or manual advice from staff, which varies widely.</a:t>
            </a:r>
            <a:br>
              <a:rPr lang="en"/>
            </a:br>
            <a:r>
              <a:rPr lang="en"/>
              <a:t> Existing platforms focus on searching by breed or size—not lifestyle, habits, or daily routine.</a:t>
            </a:r>
            <a:endParaRPr/>
          </a:p>
          <a:p>
            <a:pPr marL="0" lvl="0" indent="0" algn="l" rtl="0">
              <a:spcBef>
                <a:spcPts val="1200"/>
              </a:spcBef>
              <a:spcAft>
                <a:spcPts val="0"/>
              </a:spcAft>
              <a:buSzPts val="1600"/>
              <a:buNone/>
            </a:pPr>
            <a:endParaRPr/>
          </a:p>
        </p:txBody>
      </p:sp>
      <p:pic>
        <p:nvPicPr>
          <p:cNvPr id="502" name="Google Shape;502;p62"/>
          <p:cNvPicPr preferRelativeResize="0"/>
          <p:nvPr/>
        </p:nvPicPr>
        <p:blipFill>
          <a:blip r:embed="rId5">
            <a:alphaModFix/>
          </a:blip>
          <a:stretch>
            <a:fillRect/>
          </a:stretch>
        </p:blipFill>
        <p:spPr>
          <a:xfrm>
            <a:off x="-9" y="3750938"/>
            <a:ext cx="1302175" cy="1290024"/>
          </a:xfrm>
          <a:prstGeom prst="rect">
            <a:avLst/>
          </a:prstGeom>
          <a:noFill/>
          <a:ln>
            <a:noFill/>
          </a:ln>
        </p:spPr>
      </p:pic>
      <p:pic>
        <p:nvPicPr>
          <p:cNvPr id="503" name="Google Shape;503;p62"/>
          <p:cNvPicPr preferRelativeResize="0"/>
          <p:nvPr/>
        </p:nvPicPr>
        <p:blipFill>
          <a:blip r:embed="rId6">
            <a:alphaModFix/>
          </a:blip>
          <a:stretch>
            <a:fillRect/>
          </a:stretch>
        </p:blipFill>
        <p:spPr>
          <a:xfrm>
            <a:off x="6247950" y="1709046"/>
            <a:ext cx="2289825" cy="2289825"/>
          </a:xfrm>
          <a:prstGeom prst="rect">
            <a:avLst/>
          </a:prstGeom>
          <a:noFill/>
          <a:ln>
            <a:noFill/>
          </a:ln>
        </p:spPr>
      </p:pic>
      <p:pic>
        <p:nvPicPr>
          <p:cNvPr id="2" name="Slide 4">
            <a:hlinkClick r:id="" action="ppaction://media"/>
            <a:extLst>
              <a:ext uri="{FF2B5EF4-FFF2-40B4-BE49-F238E27FC236}">
                <a16:creationId xmlns:a16="http://schemas.microsoft.com/office/drawing/2014/main" id="{9C507E74-8F58-9706-8A9E-DA73D6188B8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453293" y="4498617"/>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9030"/>
    </mc:Choice>
    <mc:Fallback>
      <p:transition spd="slow" advTm="390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89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 objId="2"/>
        <p14:stopEvt time="39030" objId="2"/>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63"/>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What’s Wrong?</a:t>
            </a:r>
            <a:endParaRPr/>
          </a:p>
          <a:p>
            <a:pPr marL="0" lvl="0" indent="0" algn="l" rtl="0">
              <a:spcBef>
                <a:spcPts val="0"/>
              </a:spcBef>
              <a:spcAft>
                <a:spcPts val="0"/>
              </a:spcAft>
              <a:buSzPts val="3000"/>
              <a:buNone/>
            </a:pPr>
            <a:endParaRPr/>
          </a:p>
        </p:txBody>
      </p:sp>
      <p:sp>
        <p:nvSpPr>
          <p:cNvPr id="509" name="Google Shape;509;p63"/>
          <p:cNvSpPr txBox="1">
            <a:spLocks noGrp="1"/>
          </p:cNvSpPr>
          <p:nvPr>
            <p:ph type="title" idx="2"/>
          </p:nvPr>
        </p:nvSpPr>
        <p:spPr>
          <a:xfrm>
            <a:off x="1216725" y="1881938"/>
            <a:ext cx="4687200" cy="1944000"/>
          </a:xfrm>
          <a:prstGeom prst="rect">
            <a:avLst/>
          </a:prstGeom>
        </p:spPr>
        <p:txBody>
          <a:bodyPr spcFirstLastPara="1" wrap="square" lIns="0" tIns="0" rIns="91425" bIns="0"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t>Because there is no structured compatibility system:</a:t>
            </a:r>
            <a:endParaRPr sz="1200"/>
          </a:p>
          <a:p>
            <a:pPr marL="457200" lvl="0" indent="-304800" algn="l" rtl="0">
              <a:lnSpc>
                <a:spcPct val="115000"/>
              </a:lnSpc>
              <a:spcBef>
                <a:spcPts val="1200"/>
              </a:spcBef>
              <a:spcAft>
                <a:spcPts val="0"/>
              </a:spcAft>
              <a:buSzPts val="1200"/>
              <a:buFont typeface="Lato"/>
              <a:buChar char="●"/>
            </a:pPr>
            <a:r>
              <a:rPr lang="en" sz="1200"/>
              <a:t>Adopters pick dogs that don’t match their lifestyle</a:t>
            </a:r>
            <a:br>
              <a:rPr lang="en" sz="1200"/>
            </a:br>
            <a:endParaRPr sz="1200"/>
          </a:p>
          <a:p>
            <a:pPr marL="457200" lvl="0" indent="-304800" algn="l" rtl="0">
              <a:lnSpc>
                <a:spcPct val="115000"/>
              </a:lnSpc>
              <a:spcBef>
                <a:spcPts val="0"/>
              </a:spcBef>
              <a:spcAft>
                <a:spcPts val="0"/>
              </a:spcAft>
              <a:buSzPts val="1200"/>
              <a:buFont typeface="Lato"/>
              <a:buChar char="●"/>
            </a:pPr>
            <a:r>
              <a:rPr lang="en" sz="1200"/>
              <a:t>High return rates increase shelter stress</a:t>
            </a:r>
            <a:br>
              <a:rPr lang="en" sz="1200"/>
            </a:br>
            <a:endParaRPr sz="1200"/>
          </a:p>
          <a:p>
            <a:pPr marL="457200" lvl="0" indent="-304800" algn="l" rtl="0">
              <a:lnSpc>
                <a:spcPct val="115000"/>
              </a:lnSpc>
              <a:spcBef>
                <a:spcPts val="0"/>
              </a:spcBef>
              <a:spcAft>
                <a:spcPts val="0"/>
              </a:spcAft>
              <a:buSzPts val="1200"/>
              <a:buFont typeface="Lato"/>
              <a:buChar char="●"/>
            </a:pPr>
            <a:r>
              <a:rPr lang="en" sz="1200"/>
              <a:t>Dogs get overlooked because descriptions aren’t standardized</a:t>
            </a:r>
            <a:br>
              <a:rPr lang="en" sz="1200"/>
            </a:br>
            <a:endParaRPr sz="1200"/>
          </a:p>
          <a:p>
            <a:pPr marL="457200" lvl="0" indent="-304800" algn="l" rtl="0">
              <a:lnSpc>
                <a:spcPct val="115000"/>
              </a:lnSpc>
              <a:spcBef>
                <a:spcPts val="0"/>
              </a:spcBef>
              <a:spcAft>
                <a:spcPts val="0"/>
              </a:spcAft>
              <a:buSzPts val="1200"/>
              <a:buFont typeface="Lato"/>
              <a:buChar char="●"/>
            </a:pPr>
            <a:r>
              <a:rPr lang="en" sz="1200"/>
              <a:t>Shelters cannot easily compare or recommend good matches</a:t>
            </a:r>
            <a:br>
              <a:rPr lang="en" sz="1200"/>
            </a:br>
            <a:endParaRPr sz="1200"/>
          </a:p>
          <a:p>
            <a:pPr marL="0" lvl="0" indent="0" algn="l" rtl="0">
              <a:lnSpc>
                <a:spcPct val="115000"/>
              </a:lnSpc>
              <a:spcBef>
                <a:spcPts val="1200"/>
              </a:spcBef>
              <a:spcAft>
                <a:spcPts val="0"/>
              </a:spcAft>
              <a:buClr>
                <a:schemeClr val="dk1"/>
              </a:buClr>
              <a:buSzPts val="1100"/>
              <a:buFont typeface="Arial"/>
              <a:buNone/>
            </a:pPr>
            <a:r>
              <a:rPr lang="en" sz="1200"/>
              <a:t>There is </a:t>
            </a:r>
            <a:r>
              <a:rPr lang="en" sz="1200" b="1"/>
              <a:t>no data-driven way to ensure better adoption outcomes.</a:t>
            </a:r>
            <a:endParaRPr sz="1200" b="1"/>
          </a:p>
          <a:p>
            <a:pPr marL="0" lvl="0" indent="0" algn="l" rtl="0">
              <a:lnSpc>
                <a:spcPct val="100000"/>
              </a:lnSpc>
              <a:spcBef>
                <a:spcPts val="1200"/>
              </a:spcBef>
              <a:spcAft>
                <a:spcPts val="0"/>
              </a:spcAft>
              <a:buClr>
                <a:schemeClr val="dk1"/>
              </a:buClr>
              <a:buSzPts val="1100"/>
              <a:buFont typeface="Arial"/>
              <a:buNone/>
            </a:pPr>
            <a:endParaRPr sz="1200"/>
          </a:p>
          <a:p>
            <a:pPr marL="0" lvl="0" indent="0" algn="l" rtl="0">
              <a:lnSpc>
                <a:spcPct val="90000"/>
              </a:lnSpc>
              <a:spcBef>
                <a:spcPts val="1000"/>
              </a:spcBef>
              <a:spcAft>
                <a:spcPts val="0"/>
              </a:spcAft>
              <a:buClr>
                <a:schemeClr val="dk1"/>
              </a:buClr>
              <a:buSzPts val="1100"/>
              <a:buNone/>
            </a:pPr>
            <a:endParaRPr sz="1200"/>
          </a:p>
          <a:p>
            <a:pPr marL="0" lvl="0" indent="0" algn="l" rtl="0">
              <a:spcBef>
                <a:spcPts val="1000"/>
              </a:spcBef>
              <a:spcAft>
                <a:spcPts val="0"/>
              </a:spcAft>
              <a:buClr>
                <a:schemeClr val="dk1"/>
              </a:buClr>
              <a:buSzPts val="1100"/>
              <a:buNone/>
            </a:pPr>
            <a:endParaRPr sz="1200"/>
          </a:p>
          <a:p>
            <a:pPr marL="0" lvl="0" indent="0" algn="l" rtl="0">
              <a:spcBef>
                <a:spcPts val="1000"/>
              </a:spcBef>
              <a:spcAft>
                <a:spcPts val="0"/>
              </a:spcAft>
              <a:buSzPts val="1600"/>
              <a:buNone/>
            </a:pPr>
            <a:endParaRPr sz="1200"/>
          </a:p>
        </p:txBody>
      </p:sp>
      <p:pic>
        <p:nvPicPr>
          <p:cNvPr id="510" name="Google Shape;510;p63"/>
          <p:cNvPicPr preferRelativeResize="0"/>
          <p:nvPr/>
        </p:nvPicPr>
        <p:blipFill>
          <a:blip r:embed="rId5">
            <a:alphaModFix/>
          </a:blip>
          <a:stretch>
            <a:fillRect/>
          </a:stretch>
        </p:blipFill>
        <p:spPr>
          <a:xfrm>
            <a:off x="-9" y="3750938"/>
            <a:ext cx="1302175" cy="1290024"/>
          </a:xfrm>
          <a:prstGeom prst="rect">
            <a:avLst/>
          </a:prstGeom>
          <a:noFill/>
          <a:ln>
            <a:noFill/>
          </a:ln>
        </p:spPr>
      </p:pic>
      <p:pic>
        <p:nvPicPr>
          <p:cNvPr id="511" name="Google Shape;511;p63" descr="Dog in cage (Provided by Getty Images)"/>
          <p:cNvPicPr preferRelativeResize="0"/>
          <p:nvPr/>
        </p:nvPicPr>
        <p:blipFill>
          <a:blip r:embed="rId6">
            <a:alphaModFix/>
          </a:blip>
          <a:stretch>
            <a:fillRect/>
          </a:stretch>
        </p:blipFill>
        <p:spPr>
          <a:xfrm>
            <a:off x="5903925" y="1679177"/>
            <a:ext cx="3053230" cy="2349524"/>
          </a:xfrm>
          <a:prstGeom prst="rect">
            <a:avLst/>
          </a:prstGeom>
          <a:noFill/>
          <a:ln>
            <a:noFill/>
          </a:ln>
        </p:spPr>
      </p:pic>
      <p:pic>
        <p:nvPicPr>
          <p:cNvPr id="2" name="Slide 5">
            <a:hlinkClick r:id="" action="ppaction://media"/>
            <a:extLst>
              <a:ext uri="{FF2B5EF4-FFF2-40B4-BE49-F238E27FC236}">
                <a16:creationId xmlns:a16="http://schemas.microsoft.com/office/drawing/2014/main" id="{E94291D0-B079-94BD-8DA5-49D91073B81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47555" y="443136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6123"/>
    </mc:Choice>
    <mc:Fallback>
      <p:transition spd="slow" advTm="361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06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 objId="2"/>
        <p14:stopEvt time="36123" objId="2"/>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64"/>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Engineering Process</a:t>
            </a:r>
            <a:endParaRPr/>
          </a:p>
          <a:p>
            <a:pPr marL="0" lvl="0" indent="0" algn="l" rtl="0">
              <a:spcBef>
                <a:spcPts val="0"/>
              </a:spcBef>
              <a:spcAft>
                <a:spcPts val="0"/>
              </a:spcAft>
              <a:buSzPts val="3000"/>
              <a:buNone/>
            </a:pPr>
            <a:endParaRPr/>
          </a:p>
        </p:txBody>
      </p:sp>
      <p:sp>
        <p:nvSpPr>
          <p:cNvPr id="517" name="Google Shape;517;p64"/>
          <p:cNvSpPr txBox="1">
            <a:spLocks noGrp="1"/>
          </p:cNvSpPr>
          <p:nvPr>
            <p:ph type="title" idx="2"/>
          </p:nvPr>
        </p:nvSpPr>
        <p:spPr>
          <a:xfrm>
            <a:off x="1187900" y="1881950"/>
            <a:ext cx="4961100" cy="1944000"/>
          </a:xfrm>
          <a:prstGeom prst="rect">
            <a:avLst/>
          </a:prstGeom>
        </p:spPr>
        <p:txBody>
          <a:bodyPr spcFirstLastPara="1" wrap="square" lIns="0" tIns="0" rIns="91425" bIns="0"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000"/>
              <a:t>We followed a structured engineering approach:</a:t>
            </a:r>
            <a:endParaRPr sz="1000"/>
          </a:p>
          <a:p>
            <a:pPr marL="457200" lvl="0" indent="-292100" algn="l" rtl="0">
              <a:lnSpc>
                <a:spcPct val="115000"/>
              </a:lnSpc>
              <a:spcBef>
                <a:spcPts val="1200"/>
              </a:spcBef>
              <a:spcAft>
                <a:spcPts val="0"/>
              </a:spcAft>
              <a:buSzPts val="1000"/>
              <a:buFont typeface="Arial"/>
              <a:buAutoNum type="arabicPeriod"/>
            </a:pPr>
            <a:r>
              <a:rPr lang="en" sz="1000" b="1"/>
              <a:t>Requirement Gathering</a:t>
            </a:r>
            <a:br>
              <a:rPr lang="en" sz="1000" b="1"/>
            </a:br>
            <a:r>
              <a:rPr lang="en" sz="1000"/>
              <a:t> Identified adopter needs (lifestyle-based matching) and shelter constraints (data formatting, dog traits).</a:t>
            </a:r>
            <a:br>
              <a:rPr lang="en" sz="1000"/>
            </a:br>
            <a:endParaRPr sz="1000"/>
          </a:p>
          <a:p>
            <a:pPr marL="457200" lvl="0" indent="-292100" algn="l" rtl="0">
              <a:lnSpc>
                <a:spcPct val="115000"/>
              </a:lnSpc>
              <a:spcBef>
                <a:spcPts val="0"/>
              </a:spcBef>
              <a:spcAft>
                <a:spcPts val="0"/>
              </a:spcAft>
              <a:buSzPts val="1000"/>
              <a:buFont typeface="Arial"/>
              <a:buAutoNum type="arabicPeriod"/>
            </a:pPr>
            <a:r>
              <a:rPr lang="en" sz="1000" b="1"/>
              <a:t>System Design</a:t>
            </a:r>
            <a:br>
              <a:rPr lang="en" sz="1000" b="1"/>
            </a:br>
            <a:r>
              <a:rPr lang="en" sz="1000"/>
              <a:t> Built a pipeline using Mistral embeddings to represent adopters and dogs as comparable vectors.</a:t>
            </a:r>
            <a:br>
              <a:rPr lang="en" sz="1000"/>
            </a:br>
            <a:endParaRPr sz="1000"/>
          </a:p>
          <a:p>
            <a:pPr marL="457200" lvl="0" indent="-292100" algn="l" rtl="0">
              <a:lnSpc>
                <a:spcPct val="115000"/>
              </a:lnSpc>
              <a:spcBef>
                <a:spcPts val="0"/>
              </a:spcBef>
              <a:spcAft>
                <a:spcPts val="0"/>
              </a:spcAft>
              <a:buSzPts val="1000"/>
              <a:buFont typeface="Arial"/>
              <a:buAutoNum type="arabicPeriod"/>
            </a:pPr>
            <a:r>
              <a:rPr lang="en" sz="1000" b="1"/>
              <a:t>Implementation</a:t>
            </a:r>
            <a:br>
              <a:rPr lang="en" sz="1000" b="1"/>
            </a:br>
            <a:r>
              <a:rPr lang="en" sz="1000"/>
              <a:t> Frontend in Next.js, backend using Firestore + OpenRouter for embeddings.</a:t>
            </a:r>
            <a:br>
              <a:rPr lang="en" sz="1000"/>
            </a:br>
            <a:endParaRPr sz="1000"/>
          </a:p>
          <a:p>
            <a:pPr marL="457200" lvl="0" indent="-292100" algn="l" rtl="0">
              <a:lnSpc>
                <a:spcPct val="115000"/>
              </a:lnSpc>
              <a:spcBef>
                <a:spcPts val="0"/>
              </a:spcBef>
              <a:spcAft>
                <a:spcPts val="0"/>
              </a:spcAft>
              <a:buSzPts val="1000"/>
              <a:buFont typeface="Arial"/>
              <a:buAutoNum type="arabicPeriod"/>
            </a:pPr>
            <a:r>
              <a:rPr lang="en" sz="1000" b="1"/>
              <a:t>Testing &amp; Refinement</a:t>
            </a:r>
            <a:br>
              <a:rPr lang="en" sz="1000" b="1"/>
            </a:br>
            <a:r>
              <a:rPr lang="en" sz="1000"/>
              <a:t> Ran multiple surveys, validated match rankings, and refined the scoring model.</a:t>
            </a:r>
            <a:endParaRPr sz="1000"/>
          </a:p>
          <a:p>
            <a:pPr marL="0" lvl="0" indent="0" algn="l" rtl="0">
              <a:spcBef>
                <a:spcPts val="1200"/>
              </a:spcBef>
              <a:spcAft>
                <a:spcPts val="0"/>
              </a:spcAft>
              <a:buSzPts val="1600"/>
              <a:buNone/>
            </a:pPr>
            <a:endParaRPr sz="1500"/>
          </a:p>
        </p:txBody>
      </p:sp>
      <p:pic>
        <p:nvPicPr>
          <p:cNvPr id="518" name="Google Shape;518;p64"/>
          <p:cNvPicPr preferRelativeResize="0"/>
          <p:nvPr/>
        </p:nvPicPr>
        <p:blipFill>
          <a:blip r:embed="rId5">
            <a:alphaModFix/>
          </a:blip>
          <a:stretch>
            <a:fillRect/>
          </a:stretch>
        </p:blipFill>
        <p:spPr>
          <a:xfrm>
            <a:off x="-9" y="3750938"/>
            <a:ext cx="1302175" cy="1290024"/>
          </a:xfrm>
          <a:prstGeom prst="rect">
            <a:avLst/>
          </a:prstGeom>
          <a:noFill/>
          <a:ln>
            <a:noFill/>
          </a:ln>
        </p:spPr>
      </p:pic>
      <p:pic>
        <p:nvPicPr>
          <p:cNvPr id="519" name="Google Shape;519;p64" title="system_architecture.png"/>
          <p:cNvPicPr preferRelativeResize="0"/>
          <p:nvPr/>
        </p:nvPicPr>
        <p:blipFill>
          <a:blip r:embed="rId6">
            <a:alphaModFix/>
          </a:blip>
          <a:stretch>
            <a:fillRect/>
          </a:stretch>
        </p:blipFill>
        <p:spPr>
          <a:xfrm>
            <a:off x="6149000" y="1653275"/>
            <a:ext cx="2994999" cy="2902399"/>
          </a:xfrm>
          <a:prstGeom prst="rect">
            <a:avLst/>
          </a:prstGeom>
          <a:noFill/>
          <a:ln>
            <a:noFill/>
          </a:ln>
        </p:spPr>
      </p:pic>
      <p:pic>
        <p:nvPicPr>
          <p:cNvPr id="2" name="Slide 6">
            <a:hlinkClick r:id="" action="ppaction://media"/>
            <a:extLst>
              <a:ext uri="{FF2B5EF4-FFF2-40B4-BE49-F238E27FC236}">
                <a16:creationId xmlns:a16="http://schemas.microsoft.com/office/drawing/2014/main" id="{0E66F3B4-7120-BD90-31DC-51AA146D2A3D}"/>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8926" y="443136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53608"/>
    </mc:Choice>
    <mc:Fallback>
      <p:transition spd="slow" advTm="536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06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 objId="2"/>
        <p14:stopEvt time="53608" objId="2"/>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p65"/>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Possible Solutions</a:t>
            </a:r>
            <a:endParaRPr/>
          </a:p>
          <a:p>
            <a:pPr marL="0" lvl="0" indent="0" algn="l" rtl="0">
              <a:spcBef>
                <a:spcPts val="0"/>
              </a:spcBef>
              <a:spcAft>
                <a:spcPts val="0"/>
              </a:spcAft>
              <a:buSzPts val="3000"/>
              <a:buNone/>
            </a:pPr>
            <a:endParaRPr/>
          </a:p>
        </p:txBody>
      </p:sp>
      <p:sp>
        <p:nvSpPr>
          <p:cNvPr id="525" name="Google Shape;525;p65"/>
          <p:cNvSpPr txBox="1">
            <a:spLocks noGrp="1"/>
          </p:cNvSpPr>
          <p:nvPr>
            <p:ph type="title" idx="2"/>
          </p:nvPr>
        </p:nvSpPr>
        <p:spPr>
          <a:xfrm>
            <a:off x="920550" y="1881950"/>
            <a:ext cx="5228400" cy="1944000"/>
          </a:xfrm>
          <a:prstGeom prst="rect">
            <a:avLst/>
          </a:prstGeom>
        </p:spPr>
        <p:txBody>
          <a:bodyPr spcFirstLastPara="1" wrap="square" lIns="0" tIns="0" rIns="91425" bIns="0" anchor="t" anchorCtr="0">
            <a:noAutofit/>
          </a:bodyPr>
          <a:lstStyle/>
          <a:p>
            <a:pPr marL="457200" lvl="0" indent="-311150" algn="l" rtl="0">
              <a:lnSpc>
                <a:spcPct val="115000"/>
              </a:lnSpc>
              <a:spcBef>
                <a:spcPts val="0"/>
              </a:spcBef>
              <a:spcAft>
                <a:spcPts val="0"/>
              </a:spcAft>
              <a:buSzPts val="1300"/>
              <a:buChar char="●"/>
            </a:pPr>
            <a:r>
              <a:rPr lang="en" sz="1300" b="1"/>
              <a:t>LLM Embedding Matching: </a:t>
            </a:r>
            <a:r>
              <a:rPr lang="en" sz="1300"/>
              <a:t>Convert user survey -&gt; natural -&gt; language summary -&gt; embedding; compare to precomputed dog embeddings.</a:t>
            </a:r>
            <a:endParaRPr sz="1300"/>
          </a:p>
          <a:p>
            <a:pPr marL="457200" lvl="0" indent="-311150" algn="l" rtl="0">
              <a:lnSpc>
                <a:spcPct val="115000"/>
              </a:lnSpc>
              <a:spcBef>
                <a:spcPts val="0"/>
              </a:spcBef>
              <a:spcAft>
                <a:spcPts val="0"/>
              </a:spcAft>
              <a:buSzPts val="1300"/>
              <a:buChar char="●"/>
            </a:pPr>
            <a:r>
              <a:rPr lang="en" sz="1300" b="1"/>
              <a:t>Rule Based Filter &amp; Heuristics: </a:t>
            </a:r>
            <a:r>
              <a:rPr lang="en" sz="1300"/>
              <a:t>Explicit thresholds for energy size, kid tolerance, space, fast but brittle.</a:t>
            </a:r>
            <a:endParaRPr sz="1300"/>
          </a:p>
          <a:p>
            <a:pPr marL="457200" lvl="0" indent="-311150" algn="l" rtl="0">
              <a:lnSpc>
                <a:spcPct val="115000"/>
              </a:lnSpc>
              <a:spcBef>
                <a:spcPts val="0"/>
              </a:spcBef>
              <a:spcAft>
                <a:spcPts val="0"/>
              </a:spcAft>
              <a:buSzPts val="1300"/>
              <a:buChar char="●"/>
            </a:pPr>
            <a:r>
              <a:rPr lang="en" sz="1300" b="1"/>
              <a:t>Hybrid(Embedding + Rules): </a:t>
            </a:r>
            <a:r>
              <a:rPr lang="en" sz="1300"/>
              <a:t>Embeddings for soft ranking, rules to enforce hard constraints (e.g no large energetic dog for small apt)</a:t>
            </a:r>
            <a:endParaRPr sz="1300"/>
          </a:p>
          <a:p>
            <a:pPr marL="457200" lvl="0" indent="-311150" algn="l" rtl="0">
              <a:lnSpc>
                <a:spcPct val="115000"/>
              </a:lnSpc>
              <a:spcBef>
                <a:spcPts val="0"/>
              </a:spcBef>
              <a:spcAft>
                <a:spcPts val="0"/>
              </a:spcAft>
              <a:buSzPts val="1300"/>
              <a:buChar char="●"/>
            </a:pPr>
            <a:r>
              <a:rPr lang="en" sz="1300" b="1"/>
              <a:t>Shelter Staff  Dashboard:</a:t>
            </a:r>
            <a:r>
              <a:rPr lang="en" sz="1300"/>
              <a:t> Give shelter staff recommended candidates + explanation &amp; override controls for final human review.</a:t>
            </a:r>
            <a:endParaRPr sz="1300"/>
          </a:p>
          <a:p>
            <a:pPr marL="0" lvl="0" indent="0" algn="l" rtl="0">
              <a:lnSpc>
                <a:spcPct val="115000"/>
              </a:lnSpc>
              <a:spcBef>
                <a:spcPts val="1000"/>
              </a:spcBef>
              <a:spcAft>
                <a:spcPts val="0"/>
              </a:spcAft>
              <a:buClr>
                <a:schemeClr val="dk1"/>
              </a:buClr>
              <a:buSzPts val="1100"/>
              <a:buNone/>
            </a:pPr>
            <a:endParaRPr sz="1300"/>
          </a:p>
          <a:p>
            <a:pPr marL="0" lvl="0" indent="0" algn="l" rtl="0">
              <a:lnSpc>
                <a:spcPct val="115000"/>
              </a:lnSpc>
              <a:spcBef>
                <a:spcPts val="1000"/>
              </a:spcBef>
              <a:spcAft>
                <a:spcPts val="0"/>
              </a:spcAft>
              <a:buClr>
                <a:schemeClr val="dk1"/>
              </a:buClr>
              <a:buSzPts val="1100"/>
              <a:buNone/>
            </a:pPr>
            <a:endParaRPr sz="1300"/>
          </a:p>
          <a:p>
            <a:pPr marL="0" lvl="0" indent="0" algn="l" rtl="0">
              <a:lnSpc>
                <a:spcPct val="115000"/>
              </a:lnSpc>
              <a:spcBef>
                <a:spcPts val="1000"/>
              </a:spcBef>
              <a:spcAft>
                <a:spcPts val="0"/>
              </a:spcAft>
              <a:buSzPts val="1600"/>
              <a:buNone/>
            </a:pPr>
            <a:endParaRPr sz="1300"/>
          </a:p>
        </p:txBody>
      </p:sp>
      <p:pic>
        <p:nvPicPr>
          <p:cNvPr id="526" name="Google Shape;526;p65"/>
          <p:cNvPicPr preferRelativeResize="0"/>
          <p:nvPr/>
        </p:nvPicPr>
        <p:blipFill>
          <a:blip r:embed="rId5">
            <a:alphaModFix/>
          </a:blip>
          <a:stretch>
            <a:fillRect/>
          </a:stretch>
        </p:blipFill>
        <p:spPr>
          <a:xfrm>
            <a:off x="7841816" y="3853488"/>
            <a:ext cx="1302175" cy="1290024"/>
          </a:xfrm>
          <a:prstGeom prst="rect">
            <a:avLst/>
          </a:prstGeom>
          <a:noFill/>
          <a:ln>
            <a:noFill/>
          </a:ln>
        </p:spPr>
      </p:pic>
      <p:pic>
        <p:nvPicPr>
          <p:cNvPr id="527" name="Google Shape;527;p65"/>
          <p:cNvPicPr preferRelativeResize="0"/>
          <p:nvPr/>
        </p:nvPicPr>
        <p:blipFill>
          <a:blip r:embed="rId6">
            <a:alphaModFix/>
          </a:blip>
          <a:stretch>
            <a:fillRect/>
          </a:stretch>
        </p:blipFill>
        <p:spPr>
          <a:xfrm>
            <a:off x="6197350" y="1221893"/>
            <a:ext cx="2509224" cy="2509224"/>
          </a:xfrm>
          <a:prstGeom prst="rect">
            <a:avLst/>
          </a:prstGeom>
          <a:noFill/>
          <a:ln>
            <a:noFill/>
          </a:ln>
        </p:spPr>
      </p:pic>
      <p:pic>
        <p:nvPicPr>
          <p:cNvPr id="2" name="slide7">
            <a:hlinkClick r:id="" action="ppaction://media"/>
            <a:extLst>
              <a:ext uri="{FF2B5EF4-FFF2-40B4-BE49-F238E27FC236}">
                <a16:creationId xmlns:a16="http://schemas.microsoft.com/office/drawing/2014/main" id="{61376222-92F7-62D5-1031-60E6928E196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032914" y="41937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25715"/>
    </mc:Choice>
    <mc:Fallback>
      <p:transition spd="slow" advTm="257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38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3" objId="2"/>
        <p14:stopEvt time="25715" objId="2"/>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66"/>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What We Decided On</a:t>
            </a:r>
            <a:endParaRPr/>
          </a:p>
          <a:p>
            <a:pPr marL="0" lvl="0" indent="0" algn="l" rtl="0">
              <a:spcBef>
                <a:spcPts val="0"/>
              </a:spcBef>
              <a:spcAft>
                <a:spcPts val="0"/>
              </a:spcAft>
              <a:buSzPts val="3000"/>
              <a:buNone/>
            </a:pPr>
            <a:endParaRPr/>
          </a:p>
        </p:txBody>
      </p:sp>
      <p:sp>
        <p:nvSpPr>
          <p:cNvPr id="533" name="Google Shape;533;p66"/>
          <p:cNvSpPr txBox="1">
            <a:spLocks noGrp="1"/>
          </p:cNvSpPr>
          <p:nvPr>
            <p:ph type="title" idx="2"/>
          </p:nvPr>
        </p:nvSpPr>
        <p:spPr>
          <a:xfrm>
            <a:off x="920550" y="1881950"/>
            <a:ext cx="5228400" cy="1944000"/>
          </a:xfrm>
          <a:prstGeom prst="rect">
            <a:avLst/>
          </a:prstGeom>
        </p:spPr>
        <p:txBody>
          <a:bodyPr spcFirstLastPara="1" wrap="square" lIns="0" tIns="0" rIns="91425" bIns="0" anchor="t" anchorCtr="0">
            <a:noAutofit/>
          </a:bodyPr>
          <a:lstStyle/>
          <a:p>
            <a:pPr marL="457200" lvl="0" indent="-311150" algn="l" rtl="0">
              <a:lnSpc>
                <a:spcPct val="115000"/>
              </a:lnSpc>
              <a:spcBef>
                <a:spcPts val="0"/>
              </a:spcBef>
              <a:spcAft>
                <a:spcPts val="0"/>
              </a:spcAft>
              <a:buSzPts val="1300"/>
              <a:buChar char="●"/>
            </a:pPr>
            <a:r>
              <a:rPr lang="en" sz="1300" b="1"/>
              <a:t>Primary approach: </a:t>
            </a:r>
            <a:r>
              <a:rPr lang="en" sz="1300"/>
              <a:t>LLM based embeddings (Mistral via OpenRouter -&gt; 5 dimensional lifestyle vectors.</a:t>
            </a:r>
            <a:endParaRPr sz="1300"/>
          </a:p>
          <a:p>
            <a:pPr marL="457200" lvl="0" indent="-311150" algn="l" rtl="0">
              <a:lnSpc>
                <a:spcPct val="115000"/>
              </a:lnSpc>
              <a:spcBef>
                <a:spcPts val="0"/>
              </a:spcBef>
              <a:spcAft>
                <a:spcPts val="0"/>
              </a:spcAft>
              <a:buSzPts val="1300"/>
              <a:buChar char="●"/>
            </a:pPr>
            <a:r>
              <a:rPr lang="en" sz="1300" b="1"/>
              <a:t>Matching: </a:t>
            </a:r>
            <a:r>
              <a:rPr lang="en" sz="1300"/>
              <a:t>Cosine similarity to rank nearby shelter dogs.</a:t>
            </a:r>
            <a:endParaRPr sz="1300"/>
          </a:p>
          <a:p>
            <a:pPr marL="457200" lvl="0" indent="-311150" algn="l" rtl="0">
              <a:lnSpc>
                <a:spcPct val="115000"/>
              </a:lnSpc>
              <a:spcBef>
                <a:spcPts val="0"/>
              </a:spcBef>
              <a:spcAft>
                <a:spcPts val="0"/>
              </a:spcAft>
              <a:buSzPts val="1300"/>
              <a:buChar char="●"/>
            </a:pPr>
            <a:r>
              <a:rPr lang="en" sz="1300" b="1"/>
              <a:t>Storage &amp; infra: </a:t>
            </a:r>
            <a:r>
              <a:rPr lang="en" sz="1300"/>
              <a:t>Firestore documents with vector arrays; Next.js frontend; Firebase Auth for sign-in.</a:t>
            </a:r>
            <a:endParaRPr sz="1300"/>
          </a:p>
          <a:p>
            <a:pPr marL="457200" lvl="0" indent="-311150" algn="l" rtl="0">
              <a:lnSpc>
                <a:spcPct val="115000"/>
              </a:lnSpc>
              <a:spcBef>
                <a:spcPts val="0"/>
              </a:spcBef>
              <a:spcAft>
                <a:spcPts val="0"/>
              </a:spcAft>
              <a:buSzPts val="1300"/>
              <a:buChar char="●"/>
            </a:pPr>
            <a:r>
              <a:rPr lang="en" sz="1300" b="1"/>
              <a:t>Operational flow:</a:t>
            </a:r>
            <a:r>
              <a:rPr lang="en" sz="1300"/>
              <a:t> Periodic scraper for Miami Dade shelter data -&gt; offline dog embedding updates  -&gt; runtime user embedding + fast ranking.</a:t>
            </a:r>
            <a:endParaRPr sz="1300"/>
          </a:p>
          <a:p>
            <a:pPr marL="0" lvl="0" indent="0" algn="l" rtl="0">
              <a:lnSpc>
                <a:spcPct val="115000"/>
              </a:lnSpc>
              <a:spcBef>
                <a:spcPts val="1000"/>
              </a:spcBef>
              <a:spcAft>
                <a:spcPts val="0"/>
              </a:spcAft>
              <a:buClr>
                <a:schemeClr val="dk1"/>
              </a:buClr>
              <a:buSzPts val="1100"/>
              <a:buFont typeface="Arial"/>
              <a:buNone/>
            </a:pPr>
            <a:endParaRPr sz="1300"/>
          </a:p>
          <a:p>
            <a:pPr marL="0" lvl="0" indent="0" algn="l" rtl="0">
              <a:lnSpc>
                <a:spcPct val="115000"/>
              </a:lnSpc>
              <a:spcBef>
                <a:spcPts val="1000"/>
              </a:spcBef>
              <a:spcAft>
                <a:spcPts val="0"/>
              </a:spcAft>
              <a:buClr>
                <a:schemeClr val="dk1"/>
              </a:buClr>
              <a:buSzPts val="1100"/>
              <a:buFont typeface="Arial"/>
              <a:buNone/>
            </a:pPr>
            <a:endParaRPr sz="1300"/>
          </a:p>
          <a:p>
            <a:pPr marL="0" lvl="0" indent="0" algn="l" rtl="0">
              <a:lnSpc>
                <a:spcPct val="115000"/>
              </a:lnSpc>
              <a:spcBef>
                <a:spcPts val="1000"/>
              </a:spcBef>
              <a:spcAft>
                <a:spcPts val="0"/>
              </a:spcAft>
              <a:buClr>
                <a:schemeClr val="dk1"/>
              </a:buClr>
              <a:buSzPts val="1600"/>
              <a:buFont typeface="Arial"/>
              <a:buNone/>
            </a:pPr>
            <a:endParaRPr sz="1300"/>
          </a:p>
          <a:p>
            <a:pPr marL="0" lvl="0" indent="0" algn="l" rtl="0">
              <a:lnSpc>
                <a:spcPct val="115000"/>
              </a:lnSpc>
              <a:spcBef>
                <a:spcPts val="1000"/>
              </a:spcBef>
              <a:spcAft>
                <a:spcPts val="0"/>
              </a:spcAft>
              <a:buClr>
                <a:schemeClr val="dk1"/>
              </a:buClr>
              <a:buSzPts val="1100"/>
              <a:buFont typeface="Arial"/>
              <a:buNone/>
            </a:pPr>
            <a:endParaRPr/>
          </a:p>
          <a:p>
            <a:pPr marL="0" lvl="0" indent="0" algn="l" rtl="0">
              <a:lnSpc>
                <a:spcPct val="115000"/>
              </a:lnSpc>
              <a:spcBef>
                <a:spcPts val="1000"/>
              </a:spcBef>
              <a:spcAft>
                <a:spcPts val="0"/>
              </a:spcAft>
              <a:buClr>
                <a:schemeClr val="dk1"/>
              </a:buClr>
              <a:buSzPts val="1100"/>
              <a:buNone/>
            </a:pPr>
            <a:endParaRPr/>
          </a:p>
          <a:p>
            <a:pPr marL="0" lvl="0" indent="0" algn="l" rtl="0">
              <a:lnSpc>
                <a:spcPct val="115000"/>
              </a:lnSpc>
              <a:spcBef>
                <a:spcPts val="1000"/>
              </a:spcBef>
              <a:spcAft>
                <a:spcPts val="0"/>
              </a:spcAft>
              <a:buClr>
                <a:schemeClr val="dk1"/>
              </a:buClr>
              <a:buSzPts val="1100"/>
              <a:buNone/>
            </a:pPr>
            <a:endParaRPr/>
          </a:p>
          <a:p>
            <a:pPr marL="0" lvl="0" indent="0" algn="l" rtl="0">
              <a:lnSpc>
                <a:spcPct val="115000"/>
              </a:lnSpc>
              <a:spcBef>
                <a:spcPts val="1000"/>
              </a:spcBef>
              <a:spcAft>
                <a:spcPts val="0"/>
              </a:spcAft>
              <a:buSzPts val="1600"/>
              <a:buNone/>
            </a:pPr>
            <a:endParaRPr/>
          </a:p>
        </p:txBody>
      </p:sp>
      <p:pic>
        <p:nvPicPr>
          <p:cNvPr id="534" name="Google Shape;534;p66"/>
          <p:cNvPicPr preferRelativeResize="0"/>
          <p:nvPr/>
        </p:nvPicPr>
        <p:blipFill>
          <a:blip r:embed="rId5">
            <a:alphaModFix/>
          </a:blip>
          <a:stretch>
            <a:fillRect/>
          </a:stretch>
        </p:blipFill>
        <p:spPr>
          <a:xfrm>
            <a:off x="7841816" y="3853488"/>
            <a:ext cx="1302175" cy="1290024"/>
          </a:xfrm>
          <a:prstGeom prst="rect">
            <a:avLst/>
          </a:prstGeom>
          <a:noFill/>
          <a:ln>
            <a:noFill/>
          </a:ln>
        </p:spPr>
      </p:pic>
      <p:pic>
        <p:nvPicPr>
          <p:cNvPr id="535" name="Google Shape;535;p66"/>
          <p:cNvPicPr preferRelativeResize="0"/>
          <p:nvPr/>
        </p:nvPicPr>
        <p:blipFill>
          <a:blip r:embed="rId6">
            <a:alphaModFix/>
          </a:blip>
          <a:stretch>
            <a:fillRect/>
          </a:stretch>
        </p:blipFill>
        <p:spPr>
          <a:xfrm>
            <a:off x="6665925" y="1579650"/>
            <a:ext cx="992100" cy="992100"/>
          </a:xfrm>
          <a:prstGeom prst="rect">
            <a:avLst/>
          </a:prstGeom>
          <a:noFill/>
          <a:ln>
            <a:noFill/>
          </a:ln>
        </p:spPr>
      </p:pic>
      <p:pic>
        <p:nvPicPr>
          <p:cNvPr id="536" name="Google Shape;536;p66"/>
          <p:cNvPicPr preferRelativeResize="0"/>
          <p:nvPr/>
        </p:nvPicPr>
        <p:blipFill>
          <a:blip r:embed="rId7">
            <a:alphaModFix/>
          </a:blip>
          <a:stretch>
            <a:fillRect/>
          </a:stretch>
        </p:blipFill>
        <p:spPr>
          <a:xfrm>
            <a:off x="7658025" y="1579650"/>
            <a:ext cx="992100" cy="992100"/>
          </a:xfrm>
          <a:prstGeom prst="rect">
            <a:avLst/>
          </a:prstGeom>
          <a:noFill/>
          <a:ln>
            <a:noFill/>
          </a:ln>
        </p:spPr>
      </p:pic>
      <p:pic>
        <p:nvPicPr>
          <p:cNvPr id="537" name="Google Shape;537;p66"/>
          <p:cNvPicPr preferRelativeResize="0"/>
          <p:nvPr/>
        </p:nvPicPr>
        <p:blipFill>
          <a:blip r:embed="rId8">
            <a:alphaModFix/>
          </a:blip>
          <a:stretch>
            <a:fillRect/>
          </a:stretch>
        </p:blipFill>
        <p:spPr>
          <a:xfrm>
            <a:off x="7658025" y="2571750"/>
            <a:ext cx="992099" cy="992099"/>
          </a:xfrm>
          <a:prstGeom prst="rect">
            <a:avLst/>
          </a:prstGeom>
          <a:noFill/>
          <a:ln>
            <a:noFill/>
          </a:ln>
        </p:spPr>
      </p:pic>
      <p:pic>
        <p:nvPicPr>
          <p:cNvPr id="538" name="Google Shape;538;p66"/>
          <p:cNvPicPr preferRelativeResize="0"/>
          <p:nvPr/>
        </p:nvPicPr>
        <p:blipFill>
          <a:blip r:embed="rId9">
            <a:alphaModFix/>
          </a:blip>
          <a:stretch>
            <a:fillRect/>
          </a:stretch>
        </p:blipFill>
        <p:spPr>
          <a:xfrm>
            <a:off x="6665925" y="2571750"/>
            <a:ext cx="992100" cy="992100"/>
          </a:xfrm>
          <a:prstGeom prst="rect">
            <a:avLst/>
          </a:prstGeom>
          <a:noFill/>
          <a:ln>
            <a:noFill/>
          </a:ln>
        </p:spPr>
      </p:pic>
      <p:pic>
        <p:nvPicPr>
          <p:cNvPr id="2" name="slide8">
            <a:hlinkClick r:id="" action="ppaction://media"/>
            <a:extLst>
              <a:ext uri="{FF2B5EF4-FFF2-40B4-BE49-F238E27FC236}">
                <a16:creationId xmlns:a16="http://schemas.microsoft.com/office/drawing/2014/main" id="{16026EF5-0D1D-AA13-9D50-951971E01135}"/>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7048425" y="4263245"/>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45361"/>
    </mc:Choice>
    <mc:Fallback>
      <p:transition spd="slow" advTm="453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54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 objId="2"/>
        <p14:stopEvt time="45361" objId="2"/>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67"/>
          <p:cNvSpPr txBox="1">
            <a:spLocks noGrp="1"/>
          </p:cNvSpPr>
          <p:nvPr>
            <p:ph type="title"/>
          </p:nvPr>
        </p:nvSpPr>
        <p:spPr>
          <a:xfrm>
            <a:off x="920550" y="904500"/>
            <a:ext cx="7226700" cy="908700"/>
          </a:xfrm>
          <a:prstGeom prst="rect">
            <a:avLst/>
          </a:prstGeom>
        </p:spPr>
        <p:txBody>
          <a:bodyPr spcFirstLastPara="1" wrap="square" lIns="0" tIns="0" rIns="91425" bIns="0" anchor="t" anchorCtr="0">
            <a:noAutofit/>
          </a:bodyPr>
          <a:lstStyle/>
          <a:p>
            <a:pPr marL="0" lvl="0" indent="0" algn="l" rtl="0">
              <a:lnSpc>
                <a:spcPct val="90000"/>
              </a:lnSpc>
              <a:spcBef>
                <a:spcPts val="0"/>
              </a:spcBef>
              <a:spcAft>
                <a:spcPts val="0"/>
              </a:spcAft>
              <a:buClr>
                <a:schemeClr val="dk1"/>
              </a:buClr>
              <a:buSzPts val="1100"/>
              <a:buFont typeface="Arial"/>
              <a:buNone/>
            </a:pPr>
            <a:r>
              <a:rPr lang="en"/>
              <a:t>Why?</a:t>
            </a:r>
            <a:endParaRPr/>
          </a:p>
          <a:p>
            <a:pPr marL="0" lvl="0" indent="0" algn="l" rtl="0">
              <a:spcBef>
                <a:spcPts val="0"/>
              </a:spcBef>
              <a:spcAft>
                <a:spcPts val="0"/>
              </a:spcAft>
              <a:buSzPts val="3000"/>
              <a:buNone/>
            </a:pPr>
            <a:endParaRPr/>
          </a:p>
        </p:txBody>
      </p:sp>
      <p:sp>
        <p:nvSpPr>
          <p:cNvPr id="544" name="Google Shape;544;p67"/>
          <p:cNvSpPr txBox="1">
            <a:spLocks noGrp="1"/>
          </p:cNvSpPr>
          <p:nvPr>
            <p:ph type="title" idx="2"/>
          </p:nvPr>
        </p:nvSpPr>
        <p:spPr>
          <a:xfrm>
            <a:off x="920550" y="1881950"/>
            <a:ext cx="5228400" cy="1944000"/>
          </a:xfrm>
          <a:prstGeom prst="rect">
            <a:avLst/>
          </a:prstGeom>
        </p:spPr>
        <p:txBody>
          <a:bodyPr spcFirstLastPara="1" wrap="square" lIns="0" tIns="0" rIns="91425" bIns="0" anchor="t" anchorCtr="0">
            <a:noAutofit/>
          </a:bodyPr>
          <a:lstStyle/>
          <a:p>
            <a:pPr marL="457200" lvl="0" indent="-311150" algn="l" rtl="0">
              <a:lnSpc>
                <a:spcPct val="115000"/>
              </a:lnSpc>
              <a:spcBef>
                <a:spcPts val="0"/>
              </a:spcBef>
              <a:spcAft>
                <a:spcPts val="0"/>
              </a:spcAft>
              <a:buSzPts val="1300"/>
              <a:buChar char="●"/>
            </a:pPr>
            <a:r>
              <a:rPr lang="en" sz="1300" b="1"/>
              <a:t>Captures nuance: </a:t>
            </a:r>
            <a:r>
              <a:rPr lang="en" sz="1300"/>
              <a:t>Embeddings convert freeform survey answers into comparable vectors (more expressive than fixed rules).</a:t>
            </a:r>
            <a:endParaRPr sz="1300"/>
          </a:p>
          <a:p>
            <a:pPr marL="457200" lvl="0" indent="-311150" algn="l" rtl="0">
              <a:lnSpc>
                <a:spcPct val="115000"/>
              </a:lnSpc>
              <a:spcBef>
                <a:spcPts val="0"/>
              </a:spcBef>
              <a:spcAft>
                <a:spcPts val="0"/>
              </a:spcAft>
              <a:buSzPts val="1300"/>
              <a:buChar char="●"/>
            </a:pPr>
            <a:r>
              <a:rPr lang="en" sz="1300" b="1"/>
              <a:t>Explainable matches: </a:t>
            </a:r>
            <a:r>
              <a:rPr lang="en" sz="1300"/>
              <a:t>We attach short textual explanations (why this dog fits) derived from the summary used for embedding..</a:t>
            </a:r>
            <a:endParaRPr sz="1300"/>
          </a:p>
          <a:p>
            <a:pPr marL="457200" lvl="0" indent="-311150" algn="l" rtl="0">
              <a:lnSpc>
                <a:spcPct val="115000"/>
              </a:lnSpc>
              <a:spcBef>
                <a:spcPts val="0"/>
              </a:spcBef>
              <a:spcAft>
                <a:spcPts val="0"/>
              </a:spcAft>
              <a:buSzPts val="1300"/>
              <a:buChar char="●"/>
            </a:pPr>
            <a:r>
              <a:rPr lang="en" sz="1300" b="1"/>
              <a:t>Fast &amp; scalable: </a:t>
            </a:r>
            <a:r>
              <a:rPr lang="en" sz="1300"/>
              <a:t>Embedding generation 3-8s, ranking &lt;1s for datasets &lt;= 300 dogs meets our latency goals.</a:t>
            </a:r>
            <a:endParaRPr sz="1300"/>
          </a:p>
          <a:p>
            <a:pPr marL="457200" lvl="0" indent="-311150" algn="l" rtl="0">
              <a:lnSpc>
                <a:spcPct val="115000"/>
              </a:lnSpc>
              <a:spcBef>
                <a:spcPts val="0"/>
              </a:spcBef>
              <a:spcAft>
                <a:spcPts val="0"/>
              </a:spcAft>
              <a:buSzPts val="1300"/>
              <a:buChar char="●"/>
            </a:pPr>
            <a:r>
              <a:rPr lang="en" sz="1300" b="1"/>
              <a:t>Privacy &amp; safety:</a:t>
            </a:r>
            <a:r>
              <a:rPr lang="en" sz="1300"/>
              <a:t> Store only UID + embedding + short summary; no raw answers ratined, auth outsourced to Firebase/Google.</a:t>
            </a:r>
            <a:endParaRPr sz="1300"/>
          </a:p>
          <a:p>
            <a:pPr marL="457200" lvl="0" indent="-311150" algn="l" rtl="0">
              <a:lnSpc>
                <a:spcPct val="115000"/>
              </a:lnSpc>
              <a:spcBef>
                <a:spcPts val="0"/>
              </a:spcBef>
              <a:spcAft>
                <a:spcPts val="0"/>
              </a:spcAft>
              <a:buSzPts val="1300"/>
              <a:buChar char="●"/>
            </a:pPr>
            <a:r>
              <a:rPr lang="en" sz="1300" b="1"/>
              <a:t>Practical: </a:t>
            </a:r>
            <a:r>
              <a:rPr lang="en" sz="1300"/>
              <a:t>Works with current shelter constraints (no public API) offline scrapping + scheduled embedding updates.</a:t>
            </a:r>
            <a:endParaRPr sz="1300"/>
          </a:p>
          <a:p>
            <a:pPr marL="0" lvl="0" indent="0" algn="l" rtl="0">
              <a:lnSpc>
                <a:spcPct val="90000"/>
              </a:lnSpc>
              <a:spcBef>
                <a:spcPts val="1000"/>
              </a:spcBef>
              <a:spcAft>
                <a:spcPts val="0"/>
              </a:spcAft>
              <a:buClr>
                <a:schemeClr val="dk1"/>
              </a:buClr>
              <a:buSzPts val="1100"/>
              <a:buNone/>
            </a:pPr>
            <a:endParaRPr/>
          </a:p>
          <a:p>
            <a:pPr marL="0" lvl="0" indent="0" algn="l" rtl="0">
              <a:spcBef>
                <a:spcPts val="1000"/>
              </a:spcBef>
              <a:spcAft>
                <a:spcPts val="0"/>
              </a:spcAft>
              <a:buClr>
                <a:schemeClr val="dk1"/>
              </a:buClr>
              <a:buSzPts val="1100"/>
              <a:buNone/>
            </a:pPr>
            <a:endParaRPr/>
          </a:p>
          <a:p>
            <a:pPr marL="0" lvl="0" indent="0" algn="l" rtl="0">
              <a:spcBef>
                <a:spcPts val="1000"/>
              </a:spcBef>
              <a:spcAft>
                <a:spcPts val="0"/>
              </a:spcAft>
              <a:buSzPts val="1600"/>
              <a:buNone/>
            </a:pPr>
            <a:endParaRPr/>
          </a:p>
        </p:txBody>
      </p:sp>
      <p:pic>
        <p:nvPicPr>
          <p:cNvPr id="545" name="Google Shape;545;p67"/>
          <p:cNvPicPr preferRelativeResize="0"/>
          <p:nvPr/>
        </p:nvPicPr>
        <p:blipFill>
          <a:blip r:embed="rId5">
            <a:alphaModFix/>
          </a:blip>
          <a:stretch>
            <a:fillRect/>
          </a:stretch>
        </p:blipFill>
        <p:spPr>
          <a:xfrm>
            <a:off x="7841816" y="3853488"/>
            <a:ext cx="1302175" cy="1290024"/>
          </a:xfrm>
          <a:prstGeom prst="rect">
            <a:avLst/>
          </a:prstGeom>
          <a:noFill/>
          <a:ln>
            <a:noFill/>
          </a:ln>
        </p:spPr>
      </p:pic>
      <p:pic>
        <p:nvPicPr>
          <p:cNvPr id="546" name="Google Shape;546;p67"/>
          <p:cNvPicPr preferRelativeResize="0"/>
          <p:nvPr/>
        </p:nvPicPr>
        <p:blipFill>
          <a:blip r:embed="rId6">
            <a:alphaModFix/>
          </a:blip>
          <a:stretch>
            <a:fillRect/>
          </a:stretch>
        </p:blipFill>
        <p:spPr>
          <a:xfrm>
            <a:off x="6301350" y="1391879"/>
            <a:ext cx="2309225" cy="2309225"/>
          </a:xfrm>
          <a:prstGeom prst="rect">
            <a:avLst/>
          </a:prstGeom>
          <a:noFill/>
          <a:ln>
            <a:noFill/>
          </a:ln>
        </p:spPr>
      </p:pic>
      <p:pic>
        <p:nvPicPr>
          <p:cNvPr id="2" name="slide9">
            <a:hlinkClick r:id="" action="ppaction://media"/>
            <a:extLst>
              <a:ext uri="{FF2B5EF4-FFF2-40B4-BE49-F238E27FC236}">
                <a16:creationId xmlns:a16="http://schemas.microsoft.com/office/drawing/2014/main" id="{63EC52AF-030D-E623-A293-61DD43A479A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846362" y="430328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48216"/>
    </mc:Choice>
    <mc:Fallback>
      <p:transition spd="slow" advTm="482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19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extLst>
    <p:ext uri="{E180D4A7-C9FB-4DFB-919C-405C955672EB}">
      <p14:showEvtLst xmlns:p14="http://schemas.microsoft.com/office/powerpoint/2010/main">
        <p14:playEvt time="2" objId="2"/>
        <p14:stopEvt time="48216" objId="2"/>
      </p14:showEvtLst>
    </p:ext>
  </p:extLst>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 Pitch 2024">
  <a:themeElements>
    <a:clrScheme name="Google Colours">
      <a:dk1>
        <a:srgbClr val="000000"/>
      </a:dk1>
      <a:lt1>
        <a:srgbClr val="182A43"/>
      </a:lt1>
      <a:dk2>
        <a:srgbClr val="253851"/>
      </a:dk2>
      <a:lt2>
        <a:srgbClr val="364D6C"/>
      </a:lt2>
      <a:accent1>
        <a:srgbClr val="4F6887"/>
      </a:accent1>
      <a:accent2>
        <a:srgbClr val="6C87A6"/>
      </a:accent2>
      <a:accent3>
        <a:srgbClr val="86A3C3"/>
      </a:accent3>
      <a:accent4>
        <a:srgbClr val="97C5EF"/>
      </a:accent4>
      <a:accent5>
        <a:srgbClr val="A7D4FF"/>
      </a:accent5>
      <a:accent6>
        <a:srgbClr val="BEDEFF"/>
      </a:accent6>
      <a:hlink>
        <a:srgbClr val="FFFFFF"/>
      </a:hlink>
      <a:folHlink>
        <a:srgbClr val="7B1FA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1067</Words>
  <Application>Microsoft Office PowerPoint</Application>
  <PresentationFormat>On-screen Show (16:9)</PresentationFormat>
  <Paragraphs>87</Paragraphs>
  <Slides>17</Slides>
  <Notes>17</Notes>
  <HiddenSlides>0</HiddenSlides>
  <MMClips>17</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Lato</vt:lpstr>
      <vt:lpstr>Quantico</vt:lpstr>
      <vt:lpstr>Arial</vt:lpstr>
      <vt:lpstr>Simple Light</vt:lpstr>
      <vt:lpstr>Slides Pitch 2024</vt:lpstr>
      <vt:lpstr>Tailored Tails</vt:lpstr>
      <vt:lpstr>Meet The Team </vt:lpstr>
      <vt:lpstr>Problem </vt:lpstr>
      <vt:lpstr>What is the current system? </vt:lpstr>
      <vt:lpstr>What’s Wrong? </vt:lpstr>
      <vt:lpstr>Engineering Process </vt:lpstr>
      <vt:lpstr>Possible Solutions </vt:lpstr>
      <vt:lpstr>What We Decided On </vt:lpstr>
      <vt:lpstr>Why? </vt:lpstr>
      <vt:lpstr>How It Works Part 1. </vt:lpstr>
      <vt:lpstr>How It Works Part 2. </vt:lpstr>
      <vt:lpstr>How It Works Part 3</vt:lpstr>
      <vt:lpstr>How It Works Part 4</vt:lpstr>
      <vt:lpstr>Why It’s Better</vt:lpstr>
      <vt:lpstr>How To Use</vt:lpstr>
      <vt:lpstr>Future Improvements</vt:lpstr>
      <vt:lpstr>Thank You + Q/A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Michael Giraldo</cp:lastModifiedBy>
  <cp:revision>1</cp:revision>
  <dcterms:modified xsi:type="dcterms:W3CDTF">2025-12-03T04:28:18Z</dcterms:modified>
</cp:coreProperties>
</file>