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5" r:id="rId3"/>
    <p:sldMasterId id="2147483676"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534919" y="11412222"/>
            <a:ext cx="27848563" cy="2839212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71" name="Google Shape;71;p11"/>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8508365" y="17385667"/>
            <a:ext cx="37195763" cy="70980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893434" y="10493377"/>
            <a:ext cx="37195763" cy="2088261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77" name="Google Shape;77;p12"/>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0" name="Shape 80"/>
        <p:cNvGrpSpPr/>
        <p:nvPr/>
      </p:nvGrpSpPr>
      <p:grpSpPr>
        <a:xfrm>
          <a:off x="0" y="0"/>
          <a:ext cx="0" cy="0"/>
          <a:chOff x="0" y="0"/>
          <a:chExt cx="0" cy="0"/>
        </a:xfrm>
      </p:grpSpPr>
      <p:pic>
        <p:nvPicPr>
          <p:cNvPr descr="A picture containing drawing&#10;&#10;Description automatically generated" id="81" name="Google Shape;81;p13"/>
          <p:cNvPicPr preferRelativeResize="0"/>
          <p:nvPr/>
        </p:nvPicPr>
        <p:blipFill rotWithShape="1">
          <a:blip r:embed="rId2">
            <a:alphaModFix/>
          </a:blip>
          <a:srcRect b="0" l="0" r="0" t="0"/>
          <a:stretch/>
        </p:blipFill>
        <p:spPr>
          <a:xfrm>
            <a:off x="897598" y="1355035"/>
            <a:ext cx="2731085" cy="4169192"/>
          </a:xfrm>
          <a:prstGeom prst="rect">
            <a:avLst/>
          </a:prstGeom>
          <a:noFill/>
          <a:ln>
            <a:noFill/>
          </a:ln>
        </p:spPr>
      </p:pic>
      <p:sp>
        <p:nvSpPr>
          <p:cNvPr id="82" name="Google Shape;82;p13"/>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98" name="Shape 98"/>
        <p:cNvGrpSpPr/>
        <p:nvPr/>
      </p:nvGrpSpPr>
      <p:grpSpPr>
        <a:xfrm>
          <a:off x="0" y="0"/>
          <a:ext cx="0" cy="0"/>
          <a:chOff x="0" y="0"/>
          <a:chExt cx="0" cy="0"/>
        </a:xfrm>
      </p:grpSpPr>
      <p:pic>
        <p:nvPicPr>
          <p:cNvPr descr="A close up of a logo&#10;&#10;Description automatically generated" id="99" name="Google Shape;99;p15"/>
          <p:cNvPicPr preferRelativeResize="0"/>
          <p:nvPr/>
        </p:nvPicPr>
        <p:blipFill rotWithShape="1">
          <a:blip r:embed="rId2">
            <a:alphaModFix/>
          </a:blip>
          <a:srcRect b="15703" l="0" r="88418" t="0"/>
          <a:stretch/>
        </p:blipFill>
        <p:spPr>
          <a:xfrm>
            <a:off x="1" y="0"/>
            <a:ext cx="4213571" cy="43891200"/>
          </a:xfrm>
          <a:prstGeom prst="rect">
            <a:avLst/>
          </a:prstGeom>
          <a:noFill/>
          <a:ln>
            <a:noFill/>
          </a:ln>
        </p:spPr>
      </p:pic>
      <p:sp>
        <p:nvSpPr>
          <p:cNvPr id="100" name="Google Shape;100;p15"/>
          <p:cNvSpPr/>
          <p:nvPr/>
        </p:nvSpPr>
        <p:spPr>
          <a:xfrm flipH="1" rot="5400000">
            <a:off x="-17600679" y="21797468"/>
            <a:ext cx="43891200"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101" name="Google Shape;101;p15"/>
          <p:cNvGrpSpPr/>
          <p:nvPr/>
        </p:nvGrpSpPr>
        <p:grpSpPr>
          <a:xfrm>
            <a:off x="30912740" y="1355155"/>
            <a:ext cx="1410972" cy="3394474"/>
            <a:chOff x="11140977" y="745237"/>
            <a:chExt cx="522582" cy="530387"/>
          </a:xfrm>
        </p:grpSpPr>
        <p:sp>
          <p:nvSpPr>
            <p:cNvPr id="102" name="Google Shape;102;p1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103" name="Google Shape;103;p1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pic>
        <p:nvPicPr>
          <p:cNvPr descr="A picture containing drawing&#10;&#10;Description automatically generated" id="104" name="Google Shape;104;p15"/>
          <p:cNvPicPr preferRelativeResize="0"/>
          <p:nvPr/>
        </p:nvPicPr>
        <p:blipFill rotWithShape="1">
          <a:blip r:embed="rId3">
            <a:alphaModFix/>
          </a:blip>
          <a:srcRect b="0" l="0" r="0" t="0"/>
          <a:stretch/>
        </p:blipFill>
        <p:spPr>
          <a:xfrm>
            <a:off x="716323" y="38596053"/>
            <a:ext cx="2731085" cy="4169192"/>
          </a:xfrm>
          <a:prstGeom prst="rect">
            <a:avLst/>
          </a:prstGeom>
          <a:noFill/>
          <a:ln>
            <a:noFill/>
          </a:ln>
        </p:spPr>
      </p:pic>
      <p:sp>
        <p:nvSpPr>
          <p:cNvPr id="105" name="Google Shape;105;p1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106" name="Shape 106"/>
        <p:cNvGrpSpPr/>
        <p:nvPr/>
      </p:nvGrpSpPr>
      <p:grpSpPr>
        <a:xfrm>
          <a:off x="0" y="0"/>
          <a:ext cx="0" cy="0"/>
          <a:chOff x="0" y="0"/>
          <a:chExt cx="0" cy="0"/>
        </a:xfrm>
      </p:grpSpPr>
      <p:pic>
        <p:nvPicPr>
          <p:cNvPr descr="A picture containing bird&#10;&#10;Description automatically generated" id="107" name="Google Shape;107;p16"/>
          <p:cNvPicPr preferRelativeResize="0"/>
          <p:nvPr/>
        </p:nvPicPr>
        <p:blipFill rotWithShape="1">
          <a:blip r:embed="rId2">
            <a:alphaModFix/>
          </a:blip>
          <a:srcRect b="14612" l="13750" r="0" t="0"/>
          <a:stretch/>
        </p:blipFill>
        <p:spPr>
          <a:xfrm>
            <a:off x="4526421" y="10"/>
            <a:ext cx="28391980" cy="43891193"/>
          </a:xfrm>
          <a:prstGeom prst="rect">
            <a:avLst/>
          </a:prstGeom>
          <a:noFill/>
          <a:ln>
            <a:noFill/>
          </a:ln>
        </p:spPr>
      </p:pic>
      <p:sp>
        <p:nvSpPr>
          <p:cNvPr id="108" name="Google Shape;108;p16"/>
          <p:cNvSpPr/>
          <p:nvPr/>
        </p:nvSpPr>
        <p:spPr>
          <a:xfrm flipH="1" rot="5400000">
            <a:off x="-17567315" y="21797468"/>
            <a:ext cx="43891200"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109" name="Google Shape;109;p16"/>
          <p:cNvGrpSpPr/>
          <p:nvPr/>
        </p:nvGrpSpPr>
        <p:grpSpPr>
          <a:xfrm>
            <a:off x="30912740" y="1355155"/>
            <a:ext cx="1410972" cy="3394474"/>
            <a:chOff x="11140977" y="745237"/>
            <a:chExt cx="522582" cy="530387"/>
          </a:xfrm>
        </p:grpSpPr>
        <p:sp>
          <p:nvSpPr>
            <p:cNvPr id="110" name="Google Shape;110;p1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111" name="Google Shape;111;p1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pic>
        <p:nvPicPr>
          <p:cNvPr descr="A close up of a sign&#10;&#10;Description automatically generated" id="112" name="Google Shape;112;p16"/>
          <p:cNvPicPr preferRelativeResize="0"/>
          <p:nvPr/>
        </p:nvPicPr>
        <p:blipFill rotWithShape="1">
          <a:blip r:embed="rId3">
            <a:alphaModFix/>
          </a:blip>
          <a:srcRect b="0" l="0" r="0" t="0"/>
          <a:stretch/>
        </p:blipFill>
        <p:spPr>
          <a:xfrm>
            <a:off x="822981" y="38970360"/>
            <a:ext cx="2731086" cy="4169192"/>
          </a:xfrm>
          <a:prstGeom prst="rect">
            <a:avLst/>
          </a:prstGeom>
          <a:noFill/>
          <a:ln>
            <a:noFill/>
          </a:ln>
        </p:spPr>
      </p:pic>
      <p:sp>
        <p:nvSpPr>
          <p:cNvPr id="113" name="Google Shape;113;p16"/>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4" name="Shape 114"/>
        <p:cNvGrpSpPr/>
        <p:nvPr/>
      </p:nvGrpSpPr>
      <p:grpSpPr>
        <a:xfrm>
          <a:off x="0" y="0"/>
          <a:ext cx="0" cy="0"/>
          <a:chOff x="0" y="0"/>
          <a:chExt cx="0" cy="0"/>
        </a:xfrm>
      </p:grpSpPr>
      <p:sp>
        <p:nvSpPr>
          <p:cNvPr id="115" name="Google Shape;115;p17"/>
          <p:cNvSpPr txBox="1"/>
          <p:nvPr>
            <p:ph type="ctrTitle"/>
          </p:nvPr>
        </p:nvSpPr>
        <p:spPr>
          <a:xfrm>
            <a:off x="2468880" y="7183123"/>
            <a:ext cx="27980640" cy="1528064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1600"/>
              <a:buFont typeface="Calibri"/>
              <a:buNone/>
              <a:defRPr sz="2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6" name="Google Shape;116;p17"/>
          <p:cNvSpPr txBox="1"/>
          <p:nvPr>
            <p:ph idx="1" type="subTitle"/>
          </p:nvPr>
        </p:nvSpPr>
        <p:spPr>
          <a:xfrm>
            <a:off x="4114800" y="23053043"/>
            <a:ext cx="24688800" cy="10596877"/>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3600"/>
              </a:spcBef>
              <a:spcAft>
                <a:spcPts val="0"/>
              </a:spcAft>
              <a:buClr>
                <a:schemeClr val="dk1"/>
              </a:buClr>
              <a:buSzPts val="8640"/>
              <a:buNone/>
              <a:defRPr sz="8640"/>
            </a:lvl1pPr>
            <a:lvl2pPr lvl="1" algn="ctr">
              <a:lnSpc>
                <a:spcPct val="90000"/>
              </a:lnSpc>
              <a:spcBef>
                <a:spcPts val="1800"/>
              </a:spcBef>
              <a:spcAft>
                <a:spcPts val="0"/>
              </a:spcAft>
              <a:buClr>
                <a:schemeClr val="dk1"/>
              </a:buClr>
              <a:buSzPts val="7200"/>
              <a:buNone/>
              <a:defRPr sz="7200"/>
            </a:lvl2pPr>
            <a:lvl3pPr lvl="2" algn="ctr">
              <a:lnSpc>
                <a:spcPct val="90000"/>
              </a:lnSpc>
              <a:spcBef>
                <a:spcPts val="1800"/>
              </a:spcBef>
              <a:spcAft>
                <a:spcPts val="0"/>
              </a:spcAft>
              <a:buClr>
                <a:schemeClr val="dk1"/>
              </a:buClr>
              <a:buSzPts val="6480"/>
              <a:buNone/>
              <a:defRPr sz="6480"/>
            </a:lvl3pPr>
            <a:lvl4pPr lvl="3" algn="ctr">
              <a:lnSpc>
                <a:spcPct val="90000"/>
              </a:lnSpc>
              <a:spcBef>
                <a:spcPts val="1800"/>
              </a:spcBef>
              <a:spcAft>
                <a:spcPts val="0"/>
              </a:spcAft>
              <a:buClr>
                <a:schemeClr val="dk1"/>
              </a:buClr>
              <a:buSzPts val="5760"/>
              <a:buNone/>
              <a:defRPr sz="5760"/>
            </a:lvl4pPr>
            <a:lvl5pPr lvl="4" algn="ctr">
              <a:lnSpc>
                <a:spcPct val="90000"/>
              </a:lnSpc>
              <a:spcBef>
                <a:spcPts val="1800"/>
              </a:spcBef>
              <a:spcAft>
                <a:spcPts val="0"/>
              </a:spcAft>
              <a:buClr>
                <a:schemeClr val="dk1"/>
              </a:buClr>
              <a:buSzPts val="5760"/>
              <a:buNone/>
              <a:defRPr sz="5760"/>
            </a:lvl5pPr>
            <a:lvl6pPr lvl="5" algn="ctr">
              <a:lnSpc>
                <a:spcPct val="90000"/>
              </a:lnSpc>
              <a:spcBef>
                <a:spcPts val="1800"/>
              </a:spcBef>
              <a:spcAft>
                <a:spcPts val="0"/>
              </a:spcAft>
              <a:buClr>
                <a:schemeClr val="dk1"/>
              </a:buClr>
              <a:buSzPts val="5760"/>
              <a:buNone/>
              <a:defRPr sz="5760"/>
            </a:lvl6pPr>
            <a:lvl7pPr lvl="6" algn="ctr">
              <a:lnSpc>
                <a:spcPct val="90000"/>
              </a:lnSpc>
              <a:spcBef>
                <a:spcPts val="1800"/>
              </a:spcBef>
              <a:spcAft>
                <a:spcPts val="0"/>
              </a:spcAft>
              <a:buClr>
                <a:schemeClr val="dk1"/>
              </a:buClr>
              <a:buSzPts val="5760"/>
              <a:buNone/>
              <a:defRPr sz="5760"/>
            </a:lvl7pPr>
            <a:lvl8pPr lvl="7" algn="ctr">
              <a:lnSpc>
                <a:spcPct val="90000"/>
              </a:lnSpc>
              <a:spcBef>
                <a:spcPts val="1800"/>
              </a:spcBef>
              <a:spcAft>
                <a:spcPts val="0"/>
              </a:spcAft>
              <a:buClr>
                <a:schemeClr val="dk1"/>
              </a:buClr>
              <a:buSzPts val="5760"/>
              <a:buNone/>
              <a:defRPr sz="5760"/>
            </a:lvl8pPr>
            <a:lvl9pPr lvl="8" algn="ctr">
              <a:lnSpc>
                <a:spcPct val="90000"/>
              </a:lnSpc>
              <a:spcBef>
                <a:spcPts val="1800"/>
              </a:spcBef>
              <a:spcAft>
                <a:spcPts val="0"/>
              </a:spcAft>
              <a:buClr>
                <a:schemeClr val="dk1"/>
              </a:buClr>
              <a:buSzPts val="5760"/>
              <a:buNone/>
              <a:defRPr sz="5760"/>
            </a:lvl9pPr>
          </a:lstStyle>
          <a:p/>
        </p:txBody>
      </p:sp>
      <p:sp>
        <p:nvSpPr>
          <p:cNvPr id="117" name="Google Shape;117;p17"/>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17"/>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9" name="Google Shape;119;p17"/>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0" name="Shape 120"/>
        <p:cNvGrpSpPr/>
        <p:nvPr/>
      </p:nvGrpSpPr>
      <p:grpSpPr>
        <a:xfrm>
          <a:off x="0" y="0"/>
          <a:ext cx="0" cy="0"/>
          <a:chOff x="0" y="0"/>
          <a:chExt cx="0" cy="0"/>
        </a:xfrm>
      </p:grpSpPr>
      <p:sp>
        <p:nvSpPr>
          <p:cNvPr id="121" name="Google Shape;121;p18"/>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18"/>
          <p:cNvSpPr txBox="1"/>
          <p:nvPr>
            <p:ph idx="1" type="body"/>
          </p:nvPr>
        </p:nvSpPr>
        <p:spPr>
          <a:xfrm>
            <a:off x="2263140" y="11684000"/>
            <a:ext cx="283921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23" name="Google Shape;123;p18"/>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4" name="Google Shape;124;p18"/>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18"/>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6" name="Shape 126"/>
        <p:cNvGrpSpPr/>
        <p:nvPr/>
      </p:nvGrpSpPr>
      <p:grpSpPr>
        <a:xfrm>
          <a:off x="0" y="0"/>
          <a:ext cx="0" cy="0"/>
          <a:chOff x="0" y="0"/>
          <a:chExt cx="0" cy="0"/>
        </a:xfrm>
      </p:grpSpPr>
      <p:sp>
        <p:nvSpPr>
          <p:cNvPr id="127" name="Google Shape;127;p19"/>
          <p:cNvSpPr txBox="1"/>
          <p:nvPr>
            <p:ph type="title"/>
          </p:nvPr>
        </p:nvSpPr>
        <p:spPr>
          <a:xfrm>
            <a:off x="2245997" y="10942333"/>
            <a:ext cx="28392120" cy="182575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1600"/>
              <a:buFont typeface="Calibri"/>
              <a:buNone/>
              <a:defRPr sz="2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8" name="Google Shape;128;p19"/>
          <p:cNvSpPr txBox="1"/>
          <p:nvPr>
            <p:ph idx="1" type="body"/>
          </p:nvPr>
        </p:nvSpPr>
        <p:spPr>
          <a:xfrm>
            <a:off x="2245997" y="29372573"/>
            <a:ext cx="28392120" cy="960119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sz="8640">
                <a:solidFill>
                  <a:schemeClr val="dk1"/>
                </a:solidFill>
              </a:defRPr>
            </a:lvl1pPr>
            <a:lvl2pPr indent="-228600" lvl="1" marL="914400" algn="l">
              <a:lnSpc>
                <a:spcPct val="90000"/>
              </a:lnSpc>
              <a:spcBef>
                <a:spcPts val="1800"/>
              </a:spcBef>
              <a:spcAft>
                <a:spcPts val="0"/>
              </a:spcAft>
              <a:buClr>
                <a:srgbClr val="888888"/>
              </a:buClr>
              <a:buSzPts val="7200"/>
              <a:buNone/>
              <a:defRPr sz="7200">
                <a:solidFill>
                  <a:srgbClr val="888888"/>
                </a:solidFill>
              </a:defRPr>
            </a:lvl2pPr>
            <a:lvl3pPr indent="-228600" lvl="2" marL="1371600" algn="l">
              <a:lnSpc>
                <a:spcPct val="90000"/>
              </a:lnSpc>
              <a:spcBef>
                <a:spcPts val="1800"/>
              </a:spcBef>
              <a:spcAft>
                <a:spcPts val="0"/>
              </a:spcAft>
              <a:buClr>
                <a:srgbClr val="888888"/>
              </a:buClr>
              <a:buSzPts val="6480"/>
              <a:buNone/>
              <a:defRPr sz="6480">
                <a:solidFill>
                  <a:srgbClr val="888888"/>
                </a:solidFill>
              </a:defRPr>
            </a:lvl3pPr>
            <a:lvl4pPr indent="-228600" lvl="3" marL="1828800" algn="l">
              <a:lnSpc>
                <a:spcPct val="90000"/>
              </a:lnSpc>
              <a:spcBef>
                <a:spcPts val="1800"/>
              </a:spcBef>
              <a:spcAft>
                <a:spcPts val="0"/>
              </a:spcAft>
              <a:buClr>
                <a:srgbClr val="888888"/>
              </a:buClr>
              <a:buSzPts val="5760"/>
              <a:buNone/>
              <a:defRPr sz="5760">
                <a:solidFill>
                  <a:srgbClr val="888888"/>
                </a:solidFill>
              </a:defRPr>
            </a:lvl4pPr>
            <a:lvl5pPr indent="-228600" lvl="4" marL="2286000" algn="l">
              <a:lnSpc>
                <a:spcPct val="90000"/>
              </a:lnSpc>
              <a:spcBef>
                <a:spcPts val="1800"/>
              </a:spcBef>
              <a:spcAft>
                <a:spcPts val="0"/>
              </a:spcAft>
              <a:buClr>
                <a:srgbClr val="888888"/>
              </a:buClr>
              <a:buSzPts val="5760"/>
              <a:buNone/>
              <a:defRPr sz="5760">
                <a:solidFill>
                  <a:srgbClr val="888888"/>
                </a:solidFill>
              </a:defRPr>
            </a:lvl5pPr>
            <a:lvl6pPr indent="-228600" lvl="5" marL="2743200" algn="l">
              <a:lnSpc>
                <a:spcPct val="90000"/>
              </a:lnSpc>
              <a:spcBef>
                <a:spcPts val="1800"/>
              </a:spcBef>
              <a:spcAft>
                <a:spcPts val="0"/>
              </a:spcAft>
              <a:buClr>
                <a:srgbClr val="888888"/>
              </a:buClr>
              <a:buSzPts val="5760"/>
              <a:buNone/>
              <a:defRPr sz="5760">
                <a:solidFill>
                  <a:srgbClr val="888888"/>
                </a:solidFill>
              </a:defRPr>
            </a:lvl6pPr>
            <a:lvl7pPr indent="-228600" lvl="6" marL="3200400" algn="l">
              <a:lnSpc>
                <a:spcPct val="90000"/>
              </a:lnSpc>
              <a:spcBef>
                <a:spcPts val="1800"/>
              </a:spcBef>
              <a:spcAft>
                <a:spcPts val="0"/>
              </a:spcAft>
              <a:buClr>
                <a:srgbClr val="888888"/>
              </a:buClr>
              <a:buSzPts val="5760"/>
              <a:buNone/>
              <a:defRPr sz="5760">
                <a:solidFill>
                  <a:srgbClr val="888888"/>
                </a:solidFill>
              </a:defRPr>
            </a:lvl7pPr>
            <a:lvl8pPr indent="-228600" lvl="7" marL="3657600" algn="l">
              <a:lnSpc>
                <a:spcPct val="90000"/>
              </a:lnSpc>
              <a:spcBef>
                <a:spcPts val="1800"/>
              </a:spcBef>
              <a:spcAft>
                <a:spcPts val="0"/>
              </a:spcAft>
              <a:buClr>
                <a:srgbClr val="888888"/>
              </a:buClr>
              <a:buSzPts val="5760"/>
              <a:buNone/>
              <a:defRPr sz="5760">
                <a:solidFill>
                  <a:srgbClr val="888888"/>
                </a:solidFill>
              </a:defRPr>
            </a:lvl8pPr>
            <a:lvl9pPr indent="-228600" lvl="8" marL="4114800" algn="l">
              <a:lnSpc>
                <a:spcPct val="90000"/>
              </a:lnSpc>
              <a:spcBef>
                <a:spcPts val="1800"/>
              </a:spcBef>
              <a:spcAft>
                <a:spcPts val="0"/>
              </a:spcAft>
              <a:buClr>
                <a:srgbClr val="888888"/>
              </a:buClr>
              <a:buSzPts val="5760"/>
              <a:buNone/>
              <a:defRPr sz="5760">
                <a:solidFill>
                  <a:srgbClr val="888888"/>
                </a:solidFill>
              </a:defRPr>
            </a:lvl9pPr>
          </a:lstStyle>
          <a:p/>
        </p:txBody>
      </p:sp>
      <p:sp>
        <p:nvSpPr>
          <p:cNvPr id="129" name="Google Shape;129;p19"/>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p19"/>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19"/>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32" name="Shape 132"/>
        <p:cNvGrpSpPr/>
        <p:nvPr/>
      </p:nvGrpSpPr>
      <p:grpSpPr>
        <a:xfrm>
          <a:off x="0" y="0"/>
          <a:ext cx="0" cy="0"/>
          <a:chOff x="0" y="0"/>
          <a:chExt cx="0" cy="0"/>
        </a:xfrm>
      </p:grpSpPr>
      <p:sp>
        <p:nvSpPr>
          <p:cNvPr id="133" name="Google Shape;133;p20"/>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4" name="Google Shape;134;p20"/>
          <p:cNvSpPr txBox="1"/>
          <p:nvPr>
            <p:ph idx="1" type="body"/>
          </p:nvPr>
        </p:nvSpPr>
        <p:spPr>
          <a:xfrm>
            <a:off x="2263140" y="11684000"/>
            <a:ext cx="139903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35" name="Google Shape;135;p20"/>
          <p:cNvSpPr txBox="1"/>
          <p:nvPr>
            <p:ph idx="2" type="body"/>
          </p:nvPr>
        </p:nvSpPr>
        <p:spPr>
          <a:xfrm>
            <a:off x="16664940" y="11684000"/>
            <a:ext cx="139903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36" name="Google Shape;136;p20"/>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20"/>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20"/>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39" name="Shape 139"/>
        <p:cNvGrpSpPr/>
        <p:nvPr/>
      </p:nvGrpSpPr>
      <p:grpSpPr>
        <a:xfrm>
          <a:off x="0" y="0"/>
          <a:ext cx="0" cy="0"/>
          <a:chOff x="0" y="0"/>
          <a:chExt cx="0" cy="0"/>
        </a:xfrm>
      </p:grpSpPr>
      <p:sp>
        <p:nvSpPr>
          <p:cNvPr id="140" name="Google Shape;140;p21"/>
          <p:cNvSpPr txBox="1"/>
          <p:nvPr>
            <p:ph type="title"/>
          </p:nvPr>
        </p:nvSpPr>
        <p:spPr>
          <a:xfrm>
            <a:off x="2267428"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1"/>
          <p:cNvSpPr txBox="1"/>
          <p:nvPr>
            <p:ph idx="1" type="body"/>
          </p:nvPr>
        </p:nvSpPr>
        <p:spPr>
          <a:xfrm>
            <a:off x="2267431" y="10759443"/>
            <a:ext cx="13926024" cy="5273037"/>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b="1" sz="8640"/>
            </a:lvl1pPr>
            <a:lvl2pPr indent="-228600" lvl="1" marL="914400" algn="l">
              <a:lnSpc>
                <a:spcPct val="90000"/>
              </a:lnSpc>
              <a:spcBef>
                <a:spcPts val="1800"/>
              </a:spcBef>
              <a:spcAft>
                <a:spcPts val="0"/>
              </a:spcAft>
              <a:buClr>
                <a:schemeClr val="dk1"/>
              </a:buClr>
              <a:buSzPts val="7200"/>
              <a:buNone/>
              <a:defRPr b="1" sz="7200"/>
            </a:lvl2pPr>
            <a:lvl3pPr indent="-228600" lvl="2" marL="1371600" algn="l">
              <a:lnSpc>
                <a:spcPct val="90000"/>
              </a:lnSpc>
              <a:spcBef>
                <a:spcPts val="1800"/>
              </a:spcBef>
              <a:spcAft>
                <a:spcPts val="0"/>
              </a:spcAft>
              <a:buClr>
                <a:schemeClr val="dk1"/>
              </a:buClr>
              <a:buSzPts val="6480"/>
              <a:buNone/>
              <a:defRPr b="1" sz="6480"/>
            </a:lvl3pPr>
            <a:lvl4pPr indent="-228600" lvl="3" marL="1828800" algn="l">
              <a:lnSpc>
                <a:spcPct val="90000"/>
              </a:lnSpc>
              <a:spcBef>
                <a:spcPts val="1800"/>
              </a:spcBef>
              <a:spcAft>
                <a:spcPts val="0"/>
              </a:spcAft>
              <a:buClr>
                <a:schemeClr val="dk1"/>
              </a:buClr>
              <a:buSzPts val="5760"/>
              <a:buNone/>
              <a:defRPr b="1" sz="5760"/>
            </a:lvl4pPr>
            <a:lvl5pPr indent="-228600" lvl="4" marL="2286000" algn="l">
              <a:lnSpc>
                <a:spcPct val="90000"/>
              </a:lnSpc>
              <a:spcBef>
                <a:spcPts val="1800"/>
              </a:spcBef>
              <a:spcAft>
                <a:spcPts val="0"/>
              </a:spcAft>
              <a:buClr>
                <a:schemeClr val="dk1"/>
              </a:buClr>
              <a:buSzPts val="5760"/>
              <a:buNone/>
              <a:defRPr b="1" sz="5760"/>
            </a:lvl5pPr>
            <a:lvl6pPr indent="-228600" lvl="5" marL="2743200" algn="l">
              <a:lnSpc>
                <a:spcPct val="90000"/>
              </a:lnSpc>
              <a:spcBef>
                <a:spcPts val="1800"/>
              </a:spcBef>
              <a:spcAft>
                <a:spcPts val="0"/>
              </a:spcAft>
              <a:buClr>
                <a:schemeClr val="dk1"/>
              </a:buClr>
              <a:buSzPts val="5760"/>
              <a:buNone/>
              <a:defRPr b="1" sz="5760"/>
            </a:lvl6pPr>
            <a:lvl7pPr indent="-228600" lvl="6" marL="3200400" algn="l">
              <a:lnSpc>
                <a:spcPct val="90000"/>
              </a:lnSpc>
              <a:spcBef>
                <a:spcPts val="1800"/>
              </a:spcBef>
              <a:spcAft>
                <a:spcPts val="0"/>
              </a:spcAft>
              <a:buClr>
                <a:schemeClr val="dk1"/>
              </a:buClr>
              <a:buSzPts val="5760"/>
              <a:buNone/>
              <a:defRPr b="1" sz="5760"/>
            </a:lvl7pPr>
            <a:lvl8pPr indent="-228600" lvl="7" marL="3657600" algn="l">
              <a:lnSpc>
                <a:spcPct val="90000"/>
              </a:lnSpc>
              <a:spcBef>
                <a:spcPts val="1800"/>
              </a:spcBef>
              <a:spcAft>
                <a:spcPts val="0"/>
              </a:spcAft>
              <a:buClr>
                <a:schemeClr val="dk1"/>
              </a:buClr>
              <a:buSzPts val="5760"/>
              <a:buNone/>
              <a:defRPr b="1" sz="5760"/>
            </a:lvl8pPr>
            <a:lvl9pPr indent="-228600" lvl="8" marL="4114800" algn="l">
              <a:lnSpc>
                <a:spcPct val="90000"/>
              </a:lnSpc>
              <a:spcBef>
                <a:spcPts val="1800"/>
              </a:spcBef>
              <a:spcAft>
                <a:spcPts val="0"/>
              </a:spcAft>
              <a:buClr>
                <a:schemeClr val="dk1"/>
              </a:buClr>
              <a:buSzPts val="5760"/>
              <a:buNone/>
              <a:defRPr b="1" sz="5760"/>
            </a:lvl9pPr>
          </a:lstStyle>
          <a:p/>
        </p:txBody>
      </p:sp>
      <p:sp>
        <p:nvSpPr>
          <p:cNvPr id="142" name="Google Shape;142;p21"/>
          <p:cNvSpPr txBox="1"/>
          <p:nvPr>
            <p:ph idx="2" type="body"/>
          </p:nvPr>
        </p:nvSpPr>
        <p:spPr>
          <a:xfrm>
            <a:off x="2267431" y="16032480"/>
            <a:ext cx="13926024" cy="23581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43" name="Google Shape;143;p21"/>
          <p:cNvSpPr txBox="1"/>
          <p:nvPr>
            <p:ph idx="3" type="body"/>
          </p:nvPr>
        </p:nvSpPr>
        <p:spPr>
          <a:xfrm>
            <a:off x="16664942" y="10759443"/>
            <a:ext cx="13994608" cy="5273037"/>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b="1" sz="8640"/>
            </a:lvl1pPr>
            <a:lvl2pPr indent="-228600" lvl="1" marL="914400" algn="l">
              <a:lnSpc>
                <a:spcPct val="90000"/>
              </a:lnSpc>
              <a:spcBef>
                <a:spcPts val="1800"/>
              </a:spcBef>
              <a:spcAft>
                <a:spcPts val="0"/>
              </a:spcAft>
              <a:buClr>
                <a:schemeClr val="dk1"/>
              </a:buClr>
              <a:buSzPts val="7200"/>
              <a:buNone/>
              <a:defRPr b="1" sz="7200"/>
            </a:lvl2pPr>
            <a:lvl3pPr indent="-228600" lvl="2" marL="1371600" algn="l">
              <a:lnSpc>
                <a:spcPct val="90000"/>
              </a:lnSpc>
              <a:spcBef>
                <a:spcPts val="1800"/>
              </a:spcBef>
              <a:spcAft>
                <a:spcPts val="0"/>
              </a:spcAft>
              <a:buClr>
                <a:schemeClr val="dk1"/>
              </a:buClr>
              <a:buSzPts val="6480"/>
              <a:buNone/>
              <a:defRPr b="1" sz="6480"/>
            </a:lvl3pPr>
            <a:lvl4pPr indent="-228600" lvl="3" marL="1828800" algn="l">
              <a:lnSpc>
                <a:spcPct val="90000"/>
              </a:lnSpc>
              <a:spcBef>
                <a:spcPts val="1800"/>
              </a:spcBef>
              <a:spcAft>
                <a:spcPts val="0"/>
              </a:spcAft>
              <a:buClr>
                <a:schemeClr val="dk1"/>
              </a:buClr>
              <a:buSzPts val="5760"/>
              <a:buNone/>
              <a:defRPr b="1" sz="5760"/>
            </a:lvl4pPr>
            <a:lvl5pPr indent="-228600" lvl="4" marL="2286000" algn="l">
              <a:lnSpc>
                <a:spcPct val="90000"/>
              </a:lnSpc>
              <a:spcBef>
                <a:spcPts val="1800"/>
              </a:spcBef>
              <a:spcAft>
                <a:spcPts val="0"/>
              </a:spcAft>
              <a:buClr>
                <a:schemeClr val="dk1"/>
              </a:buClr>
              <a:buSzPts val="5760"/>
              <a:buNone/>
              <a:defRPr b="1" sz="5760"/>
            </a:lvl5pPr>
            <a:lvl6pPr indent="-228600" lvl="5" marL="2743200" algn="l">
              <a:lnSpc>
                <a:spcPct val="90000"/>
              </a:lnSpc>
              <a:spcBef>
                <a:spcPts val="1800"/>
              </a:spcBef>
              <a:spcAft>
                <a:spcPts val="0"/>
              </a:spcAft>
              <a:buClr>
                <a:schemeClr val="dk1"/>
              </a:buClr>
              <a:buSzPts val="5760"/>
              <a:buNone/>
              <a:defRPr b="1" sz="5760"/>
            </a:lvl6pPr>
            <a:lvl7pPr indent="-228600" lvl="6" marL="3200400" algn="l">
              <a:lnSpc>
                <a:spcPct val="90000"/>
              </a:lnSpc>
              <a:spcBef>
                <a:spcPts val="1800"/>
              </a:spcBef>
              <a:spcAft>
                <a:spcPts val="0"/>
              </a:spcAft>
              <a:buClr>
                <a:schemeClr val="dk1"/>
              </a:buClr>
              <a:buSzPts val="5760"/>
              <a:buNone/>
              <a:defRPr b="1" sz="5760"/>
            </a:lvl7pPr>
            <a:lvl8pPr indent="-228600" lvl="7" marL="3657600" algn="l">
              <a:lnSpc>
                <a:spcPct val="90000"/>
              </a:lnSpc>
              <a:spcBef>
                <a:spcPts val="1800"/>
              </a:spcBef>
              <a:spcAft>
                <a:spcPts val="0"/>
              </a:spcAft>
              <a:buClr>
                <a:schemeClr val="dk1"/>
              </a:buClr>
              <a:buSzPts val="5760"/>
              <a:buNone/>
              <a:defRPr b="1" sz="5760"/>
            </a:lvl8pPr>
            <a:lvl9pPr indent="-228600" lvl="8" marL="4114800" algn="l">
              <a:lnSpc>
                <a:spcPct val="90000"/>
              </a:lnSpc>
              <a:spcBef>
                <a:spcPts val="1800"/>
              </a:spcBef>
              <a:spcAft>
                <a:spcPts val="0"/>
              </a:spcAft>
              <a:buClr>
                <a:schemeClr val="dk1"/>
              </a:buClr>
              <a:buSzPts val="5760"/>
              <a:buNone/>
              <a:defRPr b="1" sz="5760"/>
            </a:lvl9pPr>
          </a:lstStyle>
          <a:p/>
        </p:txBody>
      </p:sp>
      <p:sp>
        <p:nvSpPr>
          <p:cNvPr id="144" name="Google Shape;144;p21"/>
          <p:cNvSpPr txBox="1"/>
          <p:nvPr>
            <p:ph idx="4" type="body"/>
          </p:nvPr>
        </p:nvSpPr>
        <p:spPr>
          <a:xfrm>
            <a:off x="16664942" y="16032480"/>
            <a:ext cx="13994608" cy="23581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45" name="Google Shape;145;p21"/>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1"/>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7" name="Google Shape;147;p21"/>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2468880" y="7183123"/>
            <a:ext cx="27980640" cy="1528064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1600"/>
              <a:buFont typeface="Calibri"/>
              <a:buNone/>
              <a:defRPr sz="2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4114800" y="23053043"/>
            <a:ext cx="24688800" cy="10596877"/>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3600"/>
              </a:spcBef>
              <a:spcAft>
                <a:spcPts val="0"/>
              </a:spcAft>
              <a:buClr>
                <a:schemeClr val="dk1"/>
              </a:buClr>
              <a:buSzPts val="8640"/>
              <a:buNone/>
              <a:defRPr sz="8640"/>
            </a:lvl1pPr>
            <a:lvl2pPr lvl="1" algn="ctr">
              <a:lnSpc>
                <a:spcPct val="90000"/>
              </a:lnSpc>
              <a:spcBef>
                <a:spcPts val="1800"/>
              </a:spcBef>
              <a:spcAft>
                <a:spcPts val="0"/>
              </a:spcAft>
              <a:buClr>
                <a:schemeClr val="dk1"/>
              </a:buClr>
              <a:buSzPts val="7200"/>
              <a:buNone/>
              <a:defRPr sz="7200"/>
            </a:lvl2pPr>
            <a:lvl3pPr lvl="2" algn="ctr">
              <a:lnSpc>
                <a:spcPct val="90000"/>
              </a:lnSpc>
              <a:spcBef>
                <a:spcPts val="1800"/>
              </a:spcBef>
              <a:spcAft>
                <a:spcPts val="0"/>
              </a:spcAft>
              <a:buClr>
                <a:schemeClr val="dk1"/>
              </a:buClr>
              <a:buSzPts val="6480"/>
              <a:buNone/>
              <a:defRPr sz="6480"/>
            </a:lvl3pPr>
            <a:lvl4pPr lvl="3" algn="ctr">
              <a:lnSpc>
                <a:spcPct val="90000"/>
              </a:lnSpc>
              <a:spcBef>
                <a:spcPts val="1800"/>
              </a:spcBef>
              <a:spcAft>
                <a:spcPts val="0"/>
              </a:spcAft>
              <a:buClr>
                <a:schemeClr val="dk1"/>
              </a:buClr>
              <a:buSzPts val="5760"/>
              <a:buNone/>
              <a:defRPr sz="5760"/>
            </a:lvl4pPr>
            <a:lvl5pPr lvl="4" algn="ctr">
              <a:lnSpc>
                <a:spcPct val="90000"/>
              </a:lnSpc>
              <a:spcBef>
                <a:spcPts val="1800"/>
              </a:spcBef>
              <a:spcAft>
                <a:spcPts val="0"/>
              </a:spcAft>
              <a:buClr>
                <a:schemeClr val="dk1"/>
              </a:buClr>
              <a:buSzPts val="5760"/>
              <a:buNone/>
              <a:defRPr sz="5760"/>
            </a:lvl5pPr>
            <a:lvl6pPr lvl="5" algn="ctr">
              <a:lnSpc>
                <a:spcPct val="90000"/>
              </a:lnSpc>
              <a:spcBef>
                <a:spcPts val="1800"/>
              </a:spcBef>
              <a:spcAft>
                <a:spcPts val="0"/>
              </a:spcAft>
              <a:buClr>
                <a:schemeClr val="dk1"/>
              </a:buClr>
              <a:buSzPts val="5760"/>
              <a:buNone/>
              <a:defRPr sz="5760"/>
            </a:lvl6pPr>
            <a:lvl7pPr lvl="6" algn="ctr">
              <a:lnSpc>
                <a:spcPct val="90000"/>
              </a:lnSpc>
              <a:spcBef>
                <a:spcPts val="1800"/>
              </a:spcBef>
              <a:spcAft>
                <a:spcPts val="0"/>
              </a:spcAft>
              <a:buClr>
                <a:schemeClr val="dk1"/>
              </a:buClr>
              <a:buSzPts val="5760"/>
              <a:buNone/>
              <a:defRPr sz="5760"/>
            </a:lvl7pPr>
            <a:lvl8pPr lvl="7" algn="ctr">
              <a:lnSpc>
                <a:spcPct val="90000"/>
              </a:lnSpc>
              <a:spcBef>
                <a:spcPts val="1800"/>
              </a:spcBef>
              <a:spcAft>
                <a:spcPts val="0"/>
              </a:spcAft>
              <a:buClr>
                <a:schemeClr val="dk1"/>
              </a:buClr>
              <a:buSzPts val="5760"/>
              <a:buNone/>
              <a:defRPr sz="5760"/>
            </a:lvl8pPr>
            <a:lvl9pPr lvl="8" algn="ctr">
              <a:lnSpc>
                <a:spcPct val="90000"/>
              </a:lnSpc>
              <a:spcBef>
                <a:spcPts val="1800"/>
              </a:spcBef>
              <a:spcAft>
                <a:spcPts val="0"/>
              </a:spcAft>
              <a:buClr>
                <a:schemeClr val="dk1"/>
              </a:buClr>
              <a:buSzPts val="5760"/>
              <a:buNone/>
              <a:defRPr sz="5760"/>
            </a:lvl9pPr>
          </a:lstStyle>
          <a:p/>
        </p:txBody>
      </p:sp>
      <p:sp>
        <p:nvSpPr>
          <p:cNvPr id="18" name="Google Shape;18;p3"/>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8" name="Shape 148"/>
        <p:cNvGrpSpPr/>
        <p:nvPr/>
      </p:nvGrpSpPr>
      <p:grpSpPr>
        <a:xfrm>
          <a:off x="0" y="0"/>
          <a:ext cx="0" cy="0"/>
          <a:chOff x="0" y="0"/>
          <a:chExt cx="0" cy="0"/>
        </a:xfrm>
      </p:grpSpPr>
      <p:sp>
        <p:nvSpPr>
          <p:cNvPr id="149" name="Google Shape;149;p22"/>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 name="Google Shape;150;p22"/>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22"/>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2"/>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3" name="Shape 153"/>
        <p:cNvGrpSpPr/>
        <p:nvPr/>
      </p:nvGrpSpPr>
      <p:grpSpPr>
        <a:xfrm>
          <a:off x="0" y="0"/>
          <a:ext cx="0" cy="0"/>
          <a:chOff x="0" y="0"/>
          <a:chExt cx="0" cy="0"/>
        </a:xfrm>
      </p:grpSpPr>
      <p:sp>
        <p:nvSpPr>
          <p:cNvPr id="154" name="Google Shape;154;p23"/>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5" name="Google Shape;155;p23"/>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23"/>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57" name="Shape 157"/>
        <p:cNvGrpSpPr/>
        <p:nvPr/>
      </p:nvGrpSpPr>
      <p:grpSpPr>
        <a:xfrm>
          <a:off x="0" y="0"/>
          <a:ext cx="0" cy="0"/>
          <a:chOff x="0" y="0"/>
          <a:chExt cx="0" cy="0"/>
        </a:xfrm>
      </p:grpSpPr>
      <p:sp>
        <p:nvSpPr>
          <p:cNvPr id="158" name="Google Shape;158;p24"/>
          <p:cNvSpPr txBox="1"/>
          <p:nvPr>
            <p:ph type="title"/>
          </p:nvPr>
        </p:nvSpPr>
        <p:spPr>
          <a:xfrm>
            <a:off x="2267428" y="2926080"/>
            <a:ext cx="10617041" cy="1024128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520"/>
              <a:buFont typeface="Calibri"/>
              <a:buNone/>
              <a:defRPr sz="11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9" name="Google Shape;159;p24"/>
          <p:cNvSpPr txBox="1"/>
          <p:nvPr>
            <p:ph idx="1" type="body"/>
          </p:nvPr>
        </p:nvSpPr>
        <p:spPr>
          <a:xfrm>
            <a:off x="13994608" y="6319530"/>
            <a:ext cx="16664940" cy="31191200"/>
          </a:xfrm>
          <a:prstGeom prst="rect">
            <a:avLst/>
          </a:prstGeom>
          <a:noFill/>
          <a:ln>
            <a:noFill/>
          </a:ln>
        </p:spPr>
        <p:txBody>
          <a:bodyPr anchorCtr="0" anchor="t" bIns="45700" lIns="91425" spcFirstLastPara="1" rIns="91425" wrap="square" tIns="45700">
            <a:normAutofit/>
          </a:bodyPr>
          <a:lstStyle>
            <a:lvl1pPr indent="-960120" lvl="0" marL="457200" algn="l">
              <a:lnSpc>
                <a:spcPct val="90000"/>
              </a:lnSpc>
              <a:spcBef>
                <a:spcPts val="3600"/>
              </a:spcBef>
              <a:spcAft>
                <a:spcPts val="0"/>
              </a:spcAft>
              <a:buClr>
                <a:schemeClr val="dk1"/>
              </a:buClr>
              <a:buSzPts val="11520"/>
              <a:buChar char="•"/>
              <a:defRPr sz="11520"/>
            </a:lvl1pPr>
            <a:lvl2pPr indent="-868680" lvl="1" marL="914400" algn="l">
              <a:lnSpc>
                <a:spcPct val="90000"/>
              </a:lnSpc>
              <a:spcBef>
                <a:spcPts val="1800"/>
              </a:spcBef>
              <a:spcAft>
                <a:spcPts val="0"/>
              </a:spcAft>
              <a:buClr>
                <a:schemeClr val="dk1"/>
              </a:buClr>
              <a:buSzPts val="10080"/>
              <a:buChar char="•"/>
              <a:defRPr sz="10080"/>
            </a:lvl2pPr>
            <a:lvl3pPr indent="-777240" lvl="2" marL="1371600" algn="l">
              <a:lnSpc>
                <a:spcPct val="90000"/>
              </a:lnSpc>
              <a:spcBef>
                <a:spcPts val="1800"/>
              </a:spcBef>
              <a:spcAft>
                <a:spcPts val="0"/>
              </a:spcAft>
              <a:buClr>
                <a:schemeClr val="dk1"/>
              </a:buClr>
              <a:buSzPts val="8640"/>
              <a:buChar char="•"/>
              <a:defRPr sz="8640"/>
            </a:lvl3pPr>
            <a:lvl4pPr indent="-685800" lvl="3" marL="1828800" algn="l">
              <a:lnSpc>
                <a:spcPct val="90000"/>
              </a:lnSpc>
              <a:spcBef>
                <a:spcPts val="1800"/>
              </a:spcBef>
              <a:spcAft>
                <a:spcPts val="0"/>
              </a:spcAft>
              <a:buClr>
                <a:schemeClr val="dk1"/>
              </a:buClr>
              <a:buSzPts val="7200"/>
              <a:buChar char="•"/>
              <a:defRPr sz="7200"/>
            </a:lvl4pPr>
            <a:lvl5pPr indent="-685800" lvl="4" marL="2286000" algn="l">
              <a:lnSpc>
                <a:spcPct val="90000"/>
              </a:lnSpc>
              <a:spcBef>
                <a:spcPts val="1800"/>
              </a:spcBef>
              <a:spcAft>
                <a:spcPts val="0"/>
              </a:spcAft>
              <a:buClr>
                <a:schemeClr val="dk1"/>
              </a:buClr>
              <a:buSzPts val="7200"/>
              <a:buChar char="•"/>
              <a:defRPr sz="7200"/>
            </a:lvl5pPr>
            <a:lvl6pPr indent="-685800" lvl="5" marL="2743200" algn="l">
              <a:lnSpc>
                <a:spcPct val="90000"/>
              </a:lnSpc>
              <a:spcBef>
                <a:spcPts val="1800"/>
              </a:spcBef>
              <a:spcAft>
                <a:spcPts val="0"/>
              </a:spcAft>
              <a:buClr>
                <a:schemeClr val="dk1"/>
              </a:buClr>
              <a:buSzPts val="7200"/>
              <a:buChar char="•"/>
              <a:defRPr sz="7200"/>
            </a:lvl6pPr>
            <a:lvl7pPr indent="-685800" lvl="6" marL="3200400" algn="l">
              <a:lnSpc>
                <a:spcPct val="90000"/>
              </a:lnSpc>
              <a:spcBef>
                <a:spcPts val="1800"/>
              </a:spcBef>
              <a:spcAft>
                <a:spcPts val="0"/>
              </a:spcAft>
              <a:buClr>
                <a:schemeClr val="dk1"/>
              </a:buClr>
              <a:buSzPts val="7200"/>
              <a:buChar char="•"/>
              <a:defRPr sz="7200"/>
            </a:lvl7pPr>
            <a:lvl8pPr indent="-685800" lvl="7" marL="3657600" algn="l">
              <a:lnSpc>
                <a:spcPct val="90000"/>
              </a:lnSpc>
              <a:spcBef>
                <a:spcPts val="1800"/>
              </a:spcBef>
              <a:spcAft>
                <a:spcPts val="0"/>
              </a:spcAft>
              <a:buClr>
                <a:schemeClr val="dk1"/>
              </a:buClr>
              <a:buSzPts val="7200"/>
              <a:buChar char="•"/>
              <a:defRPr sz="7200"/>
            </a:lvl8pPr>
            <a:lvl9pPr indent="-685800" lvl="8" marL="4114800" algn="l">
              <a:lnSpc>
                <a:spcPct val="90000"/>
              </a:lnSpc>
              <a:spcBef>
                <a:spcPts val="1800"/>
              </a:spcBef>
              <a:spcAft>
                <a:spcPts val="0"/>
              </a:spcAft>
              <a:buClr>
                <a:schemeClr val="dk1"/>
              </a:buClr>
              <a:buSzPts val="7200"/>
              <a:buChar char="•"/>
              <a:defRPr sz="7200"/>
            </a:lvl9pPr>
          </a:lstStyle>
          <a:p/>
        </p:txBody>
      </p:sp>
      <p:sp>
        <p:nvSpPr>
          <p:cNvPr id="160" name="Google Shape;160;p24"/>
          <p:cNvSpPr txBox="1"/>
          <p:nvPr>
            <p:ph idx="2" type="body"/>
          </p:nvPr>
        </p:nvSpPr>
        <p:spPr>
          <a:xfrm>
            <a:off x="2267428" y="13167360"/>
            <a:ext cx="10617041" cy="243941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5760"/>
              <a:buNone/>
              <a:defRPr sz="5760"/>
            </a:lvl1pPr>
            <a:lvl2pPr indent="-228600" lvl="1" marL="914400" algn="l">
              <a:lnSpc>
                <a:spcPct val="90000"/>
              </a:lnSpc>
              <a:spcBef>
                <a:spcPts val="1800"/>
              </a:spcBef>
              <a:spcAft>
                <a:spcPts val="0"/>
              </a:spcAft>
              <a:buClr>
                <a:schemeClr val="dk1"/>
              </a:buClr>
              <a:buSzPts val="5040"/>
              <a:buNone/>
              <a:defRPr sz="5040"/>
            </a:lvl2pPr>
            <a:lvl3pPr indent="-228600" lvl="2" marL="1371600" algn="l">
              <a:lnSpc>
                <a:spcPct val="90000"/>
              </a:lnSpc>
              <a:spcBef>
                <a:spcPts val="1800"/>
              </a:spcBef>
              <a:spcAft>
                <a:spcPts val="0"/>
              </a:spcAft>
              <a:buClr>
                <a:schemeClr val="dk1"/>
              </a:buClr>
              <a:buSzPts val="4320"/>
              <a:buNone/>
              <a:defRPr sz="4320"/>
            </a:lvl3pPr>
            <a:lvl4pPr indent="-228600" lvl="3" marL="1828800" algn="l">
              <a:lnSpc>
                <a:spcPct val="90000"/>
              </a:lnSpc>
              <a:spcBef>
                <a:spcPts val="1800"/>
              </a:spcBef>
              <a:spcAft>
                <a:spcPts val="0"/>
              </a:spcAft>
              <a:buClr>
                <a:schemeClr val="dk1"/>
              </a:buClr>
              <a:buSzPts val="3600"/>
              <a:buNone/>
              <a:defRPr sz="3600"/>
            </a:lvl4pPr>
            <a:lvl5pPr indent="-228600" lvl="4" marL="2286000" algn="l">
              <a:lnSpc>
                <a:spcPct val="90000"/>
              </a:lnSpc>
              <a:spcBef>
                <a:spcPts val="1800"/>
              </a:spcBef>
              <a:spcAft>
                <a:spcPts val="0"/>
              </a:spcAft>
              <a:buClr>
                <a:schemeClr val="dk1"/>
              </a:buClr>
              <a:buSzPts val="3600"/>
              <a:buNone/>
              <a:defRPr sz="3600"/>
            </a:lvl5pPr>
            <a:lvl6pPr indent="-228600" lvl="5" marL="2743200" algn="l">
              <a:lnSpc>
                <a:spcPct val="90000"/>
              </a:lnSpc>
              <a:spcBef>
                <a:spcPts val="1800"/>
              </a:spcBef>
              <a:spcAft>
                <a:spcPts val="0"/>
              </a:spcAft>
              <a:buClr>
                <a:schemeClr val="dk1"/>
              </a:buClr>
              <a:buSzPts val="3600"/>
              <a:buNone/>
              <a:defRPr sz="3600"/>
            </a:lvl6pPr>
            <a:lvl7pPr indent="-228600" lvl="6" marL="3200400" algn="l">
              <a:lnSpc>
                <a:spcPct val="90000"/>
              </a:lnSpc>
              <a:spcBef>
                <a:spcPts val="1800"/>
              </a:spcBef>
              <a:spcAft>
                <a:spcPts val="0"/>
              </a:spcAft>
              <a:buClr>
                <a:schemeClr val="dk1"/>
              </a:buClr>
              <a:buSzPts val="3600"/>
              <a:buNone/>
              <a:defRPr sz="3600"/>
            </a:lvl7pPr>
            <a:lvl8pPr indent="-228600" lvl="7" marL="3657600" algn="l">
              <a:lnSpc>
                <a:spcPct val="90000"/>
              </a:lnSpc>
              <a:spcBef>
                <a:spcPts val="1800"/>
              </a:spcBef>
              <a:spcAft>
                <a:spcPts val="0"/>
              </a:spcAft>
              <a:buClr>
                <a:schemeClr val="dk1"/>
              </a:buClr>
              <a:buSzPts val="3600"/>
              <a:buNone/>
              <a:defRPr sz="3600"/>
            </a:lvl8pPr>
            <a:lvl9pPr indent="-228600" lvl="8" marL="4114800" algn="l">
              <a:lnSpc>
                <a:spcPct val="90000"/>
              </a:lnSpc>
              <a:spcBef>
                <a:spcPts val="1800"/>
              </a:spcBef>
              <a:spcAft>
                <a:spcPts val="0"/>
              </a:spcAft>
              <a:buClr>
                <a:schemeClr val="dk1"/>
              </a:buClr>
              <a:buSzPts val="3600"/>
              <a:buNone/>
              <a:defRPr sz="3600"/>
            </a:lvl9pPr>
          </a:lstStyle>
          <a:p/>
        </p:txBody>
      </p:sp>
      <p:sp>
        <p:nvSpPr>
          <p:cNvPr id="161" name="Google Shape;161;p24"/>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2" name="Google Shape;162;p24"/>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24"/>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64" name="Shape 164"/>
        <p:cNvGrpSpPr/>
        <p:nvPr/>
      </p:nvGrpSpPr>
      <p:grpSpPr>
        <a:xfrm>
          <a:off x="0" y="0"/>
          <a:ext cx="0" cy="0"/>
          <a:chOff x="0" y="0"/>
          <a:chExt cx="0" cy="0"/>
        </a:xfrm>
      </p:grpSpPr>
      <p:sp>
        <p:nvSpPr>
          <p:cNvPr id="165" name="Google Shape;165;p25"/>
          <p:cNvSpPr txBox="1"/>
          <p:nvPr>
            <p:ph type="title"/>
          </p:nvPr>
        </p:nvSpPr>
        <p:spPr>
          <a:xfrm>
            <a:off x="2267428" y="2926080"/>
            <a:ext cx="10617041" cy="1024128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520"/>
              <a:buFont typeface="Calibri"/>
              <a:buNone/>
              <a:defRPr sz="11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p25"/>
          <p:cNvSpPr/>
          <p:nvPr>
            <p:ph idx="2" type="pic"/>
          </p:nvPr>
        </p:nvSpPr>
        <p:spPr>
          <a:xfrm>
            <a:off x="13994608" y="6319530"/>
            <a:ext cx="16664940" cy="31191200"/>
          </a:xfrm>
          <a:prstGeom prst="rect">
            <a:avLst/>
          </a:prstGeom>
          <a:noFill/>
          <a:ln>
            <a:noFill/>
          </a:ln>
        </p:spPr>
      </p:sp>
      <p:sp>
        <p:nvSpPr>
          <p:cNvPr id="167" name="Google Shape;167;p25"/>
          <p:cNvSpPr txBox="1"/>
          <p:nvPr>
            <p:ph idx="1" type="body"/>
          </p:nvPr>
        </p:nvSpPr>
        <p:spPr>
          <a:xfrm>
            <a:off x="2267428" y="13167360"/>
            <a:ext cx="10617041" cy="243941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5760"/>
              <a:buNone/>
              <a:defRPr sz="5760"/>
            </a:lvl1pPr>
            <a:lvl2pPr indent="-228600" lvl="1" marL="914400" algn="l">
              <a:lnSpc>
                <a:spcPct val="90000"/>
              </a:lnSpc>
              <a:spcBef>
                <a:spcPts val="1800"/>
              </a:spcBef>
              <a:spcAft>
                <a:spcPts val="0"/>
              </a:spcAft>
              <a:buClr>
                <a:schemeClr val="dk1"/>
              </a:buClr>
              <a:buSzPts val="5040"/>
              <a:buNone/>
              <a:defRPr sz="5040"/>
            </a:lvl2pPr>
            <a:lvl3pPr indent="-228600" lvl="2" marL="1371600" algn="l">
              <a:lnSpc>
                <a:spcPct val="90000"/>
              </a:lnSpc>
              <a:spcBef>
                <a:spcPts val="1800"/>
              </a:spcBef>
              <a:spcAft>
                <a:spcPts val="0"/>
              </a:spcAft>
              <a:buClr>
                <a:schemeClr val="dk1"/>
              </a:buClr>
              <a:buSzPts val="4320"/>
              <a:buNone/>
              <a:defRPr sz="4320"/>
            </a:lvl3pPr>
            <a:lvl4pPr indent="-228600" lvl="3" marL="1828800" algn="l">
              <a:lnSpc>
                <a:spcPct val="90000"/>
              </a:lnSpc>
              <a:spcBef>
                <a:spcPts val="1800"/>
              </a:spcBef>
              <a:spcAft>
                <a:spcPts val="0"/>
              </a:spcAft>
              <a:buClr>
                <a:schemeClr val="dk1"/>
              </a:buClr>
              <a:buSzPts val="3600"/>
              <a:buNone/>
              <a:defRPr sz="3600"/>
            </a:lvl4pPr>
            <a:lvl5pPr indent="-228600" lvl="4" marL="2286000" algn="l">
              <a:lnSpc>
                <a:spcPct val="90000"/>
              </a:lnSpc>
              <a:spcBef>
                <a:spcPts val="1800"/>
              </a:spcBef>
              <a:spcAft>
                <a:spcPts val="0"/>
              </a:spcAft>
              <a:buClr>
                <a:schemeClr val="dk1"/>
              </a:buClr>
              <a:buSzPts val="3600"/>
              <a:buNone/>
              <a:defRPr sz="3600"/>
            </a:lvl5pPr>
            <a:lvl6pPr indent="-228600" lvl="5" marL="2743200" algn="l">
              <a:lnSpc>
                <a:spcPct val="90000"/>
              </a:lnSpc>
              <a:spcBef>
                <a:spcPts val="1800"/>
              </a:spcBef>
              <a:spcAft>
                <a:spcPts val="0"/>
              </a:spcAft>
              <a:buClr>
                <a:schemeClr val="dk1"/>
              </a:buClr>
              <a:buSzPts val="3600"/>
              <a:buNone/>
              <a:defRPr sz="3600"/>
            </a:lvl6pPr>
            <a:lvl7pPr indent="-228600" lvl="6" marL="3200400" algn="l">
              <a:lnSpc>
                <a:spcPct val="90000"/>
              </a:lnSpc>
              <a:spcBef>
                <a:spcPts val="1800"/>
              </a:spcBef>
              <a:spcAft>
                <a:spcPts val="0"/>
              </a:spcAft>
              <a:buClr>
                <a:schemeClr val="dk1"/>
              </a:buClr>
              <a:buSzPts val="3600"/>
              <a:buNone/>
              <a:defRPr sz="3600"/>
            </a:lvl7pPr>
            <a:lvl8pPr indent="-228600" lvl="7" marL="3657600" algn="l">
              <a:lnSpc>
                <a:spcPct val="90000"/>
              </a:lnSpc>
              <a:spcBef>
                <a:spcPts val="1800"/>
              </a:spcBef>
              <a:spcAft>
                <a:spcPts val="0"/>
              </a:spcAft>
              <a:buClr>
                <a:schemeClr val="dk1"/>
              </a:buClr>
              <a:buSzPts val="3600"/>
              <a:buNone/>
              <a:defRPr sz="3600"/>
            </a:lvl8pPr>
            <a:lvl9pPr indent="-228600" lvl="8" marL="4114800" algn="l">
              <a:lnSpc>
                <a:spcPct val="90000"/>
              </a:lnSpc>
              <a:spcBef>
                <a:spcPts val="1800"/>
              </a:spcBef>
              <a:spcAft>
                <a:spcPts val="0"/>
              </a:spcAft>
              <a:buClr>
                <a:schemeClr val="dk1"/>
              </a:buClr>
              <a:buSzPts val="3600"/>
              <a:buNone/>
              <a:defRPr sz="3600"/>
            </a:lvl9pPr>
          </a:lstStyle>
          <a:p/>
        </p:txBody>
      </p:sp>
      <p:sp>
        <p:nvSpPr>
          <p:cNvPr id="168" name="Google Shape;168;p25"/>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 name="Google Shape;169;p25"/>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 name="Google Shape;170;p25"/>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71" name="Shape 171"/>
        <p:cNvGrpSpPr/>
        <p:nvPr/>
      </p:nvGrpSpPr>
      <p:grpSpPr>
        <a:xfrm>
          <a:off x="0" y="0"/>
          <a:ext cx="0" cy="0"/>
          <a:chOff x="0" y="0"/>
          <a:chExt cx="0" cy="0"/>
        </a:xfrm>
      </p:grpSpPr>
      <p:sp>
        <p:nvSpPr>
          <p:cNvPr id="172" name="Google Shape;172;p26"/>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3" name="Google Shape;173;p26"/>
          <p:cNvSpPr txBox="1"/>
          <p:nvPr>
            <p:ph idx="1" type="body"/>
          </p:nvPr>
        </p:nvSpPr>
        <p:spPr>
          <a:xfrm rot="5400000">
            <a:off x="2534919" y="11412222"/>
            <a:ext cx="27848563" cy="2839212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74" name="Google Shape;174;p26"/>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 name="Google Shape;175;p26"/>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 name="Google Shape;176;p26"/>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77" name="Shape 177"/>
        <p:cNvGrpSpPr/>
        <p:nvPr/>
      </p:nvGrpSpPr>
      <p:grpSpPr>
        <a:xfrm>
          <a:off x="0" y="0"/>
          <a:ext cx="0" cy="0"/>
          <a:chOff x="0" y="0"/>
          <a:chExt cx="0" cy="0"/>
        </a:xfrm>
      </p:grpSpPr>
      <p:sp>
        <p:nvSpPr>
          <p:cNvPr id="178" name="Google Shape;178;p27"/>
          <p:cNvSpPr txBox="1"/>
          <p:nvPr>
            <p:ph type="title"/>
          </p:nvPr>
        </p:nvSpPr>
        <p:spPr>
          <a:xfrm rot="5400000">
            <a:off x="8508365" y="17385667"/>
            <a:ext cx="37195763" cy="70980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p27"/>
          <p:cNvSpPr txBox="1"/>
          <p:nvPr>
            <p:ph idx="1" type="body"/>
          </p:nvPr>
        </p:nvSpPr>
        <p:spPr>
          <a:xfrm rot="5400000">
            <a:off x="-5893434" y="10493377"/>
            <a:ext cx="37195763" cy="2088261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180" name="Google Shape;180;p27"/>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 name="Google Shape;181;p27"/>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 name="Google Shape;182;p27"/>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83" name="Shape 183"/>
        <p:cNvGrpSpPr/>
        <p:nvPr/>
      </p:nvGrpSpPr>
      <p:grpSpPr>
        <a:xfrm>
          <a:off x="0" y="0"/>
          <a:ext cx="0" cy="0"/>
          <a:chOff x="0" y="0"/>
          <a:chExt cx="0" cy="0"/>
        </a:xfrm>
      </p:grpSpPr>
      <p:pic>
        <p:nvPicPr>
          <p:cNvPr descr="A close up of a logo&#10;&#10;Description automatically generated" id="184" name="Google Shape;184;p28"/>
          <p:cNvPicPr preferRelativeResize="0"/>
          <p:nvPr/>
        </p:nvPicPr>
        <p:blipFill rotWithShape="1">
          <a:blip r:embed="rId2">
            <a:alphaModFix/>
          </a:blip>
          <a:srcRect b="15703" l="0" r="88418" t="0"/>
          <a:stretch/>
        </p:blipFill>
        <p:spPr>
          <a:xfrm>
            <a:off x="1" y="0"/>
            <a:ext cx="4213571" cy="43891200"/>
          </a:xfrm>
          <a:prstGeom prst="rect">
            <a:avLst/>
          </a:prstGeom>
          <a:noFill/>
          <a:ln>
            <a:noFill/>
          </a:ln>
        </p:spPr>
      </p:pic>
      <p:sp>
        <p:nvSpPr>
          <p:cNvPr id="185" name="Google Shape;185;p28"/>
          <p:cNvSpPr txBox="1"/>
          <p:nvPr/>
        </p:nvSpPr>
        <p:spPr>
          <a:xfrm>
            <a:off x="5184647" y="3407585"/>
            <a:ext cx="26240363" cy="7578599"/>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lt1"/>
              </a:buClr>
              <a:buSzPts val="2700"/>
              <a:buFont typeface="Calibri"/>
              <a:buNone/>
            </a:pPr>
            <a:r>
              <a:t/>
            </a:r>
            <a:endParaRPr sz="2700">
              <a:solidFill>
                <a:srgbClr val="3F3F3F"/>
              </a:solidFill>
              <a:latin typeface="Calibri"/>
              <a:ea typeface="Calibri"/>
              <a:cs typeface="Calibri"/>
              <a:sym typeface="Calibri"/>
            </a:endParaRPr>
          </a:p>
        </p:txBody>
      </p:sp>
      <p:sp>
        <p:nvSpPr>
          <p:cNvPr id="186" name="Google Shape;186;p28"/>
          <p:cNvSpPr/>
          <p:nvPr/>
        </p:nvSpPr>
        <p:spPr>
          <a:xfrm rot="-5400000">
            <a:off x="-17608975" y="21797474"/>
            <a:ext cx="43891213" cy="296266"/>
          </a:xfrm>
          <a:prstGeom prst="rect">
            <a:avLst/>
          </a:prstGeom>
          <a:gradFill>
            <a:gsLst>
              <a:gs pos="0">
                <a:srgbClr val="D92D8A"/>
              </a:gs>
              <a:gs pos="64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187" name="Google Shape;187;p28"/>
          <p:cNvGrpSpPr/>
          <p:nvPr/>
        </p:nvGrpSpPr>
        <p:grpSpPr>
          <a:xfrm flipH="1">
            <a:off x="30913770" y="1322906"/>
            <a:ext cx="1410971" cy="3394471"/>
            <a:chOff x="2645664" y="2011680"/>
            <a:chExt cx="735606" cy="746592"/>
          </a:xfrm>
        </p:grpSpPr>
        <p:sp>
          <p:nvSpPr>
            <p:cNvPr id="188" name="Google Shape;188;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189" name="Google Shape;189;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sp>
        <p:nvSpPr>
          <p:cNvPr id="190" name="Google Shape;190;p28"/>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91" name="Google Shape;191;p28"/>
          <p:cNvPicPr preferRelativeResize="0"/>
          <p:nvPr/>
        </p:nvPicPr>
        <p:blipFill rotWithShape="1">
          <a:blip r:embed="rId3">
            <a:alphaModFix/>
          </a:blip>
          <a:srcRect b="0" l="0" r="0" t="0"/>
          <a:stretch/>
        </p:blipFill>
        <p:spPr>
          <a:xfrm>
            <a:off x="716323" y="38596053"/>
            <a:ext cx="2731085" cy="416919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92" name="Shape 192"/>
        <p:cNvGrpSpPr/>
        <p:nvPr/>
      </p:nvGrpSpPr>
      <p:grpSpPr>
        <a:xfrm>
          <a:off x="0" y="0"/>
          <a:ext cx="0" cy="0"/>
          <a:chOff x="0" y="0"/>
          <a:chExt cx="0" cy="0"/>
        </a:xfrm>
      </p:grpSpPr>
      <p:pic>
        <p:nvPicPr>
          <p:cNvPr descr="A picture containing bird&#10;&#10;Description automatically generated" id="193" name="Google Shape;193;p29"/>
          <p:cNvPicPr preferRelativeResize="0"/>
          <p:nvPr/>
        </p:nvPicPr>
        <p:blipFill rotWithShape="1">
          <a:blip r:embed="rId2">
            <a:alphaModFix/>
          </a:blip>
          <a:srcRect b="14612" l="13750" r="0" t="0"/>
          <a:stretch/>
        </p:blipFill>
        <p:spPr>
          <a:xfrm>
            <a:off x="4526421" y="10"/>
            <a:ext cx="28391980" cy="43891193"/>
          </a:xfrm>
          <a:prstGeom prst="rect">
            <a:avLst/>
          </a:prstGeom>
          <a:noFill/>
          <a:ln>
            <a:noFill/>
          </a:ln>
        </p:spPr>
      </p:pic>
      <p:sp>
        <p:nvSpPr>
          <p:cNvPr id="194" name="Google Shape;194;p29"/>
          <p:cNvSpPr/>
          <p:nvPr/>
        </p:nvSpPr>
        <p:spPr>
          <a:xfrm rot="-5400000">
            <a:off x="-17542247" y="21797474"/>
            <a:ext cx="43891213" cy="296266"/>
          </a:xfrm>
          <a:prstGeom prst="rect">
            <a:avLst/>
          </a:prstGeom>
          <a:gradFill>
            <a:gsLst>
              <a:gs pos="0">
                <a:srgbClr val="D92D8A"/>
              </a:gs>
              <a:gs pos="64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195" name="Google Shape;195;p29"/>
          <p:cNvGrpSpPr/>
          <p:nvPr/>
        </p:nvGrpSpPr>
        <p:grpSpPr>
          <a:xfrm flipH="1">
            <a:off x="30913770" y="1322906"/>
            <a:ext cx="1410971" cy="3394471"/>
            <a:chOff x="2645664" y="2011680"/>
            <a:chExt cx="735606" cy="746592"/>
          </a:xfrm>
        </p:grpSpPr>
        <p:sp>
          <p:nvSpPr>
            <p:cNvPr id="196" name="Google Shape;196;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197" name="Google Shape;197;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pic>
        <p:nvPicPr>
          <p:cNvPr descr="A close up of a sign&#10;&#10;Description automatically generated" id="198" name="Google Shape;198;p29"/>
          <p:cNvPicPr preferRelativeResize="0"/>
          <p:nvPr/>
        </p:nvPicPr>
        <p:blipFill rotWithShape="1">
          <a:blip r:embed="rId3">
            <a:alphaModFix/>
          </a:blip>
          <a:srcRect b="0" l="0" r="0" t="0"/>
          <a:stretch/>
        </p:blipFill>
        <p:spPr>
          <a:xfrm>
            <a:off x="822981" y="38970360"/>
            <a:ext cx="2731086" cy="4169192"/>
          </a:xfrm>
          <a:prstGeom prst="rect">
            <a:avLst/>
          </a:prstGeom>
          <a:noFill/>
          <a:ln>
            <a:noFill/>
          </a:ln>
        </p:spPr>
      </p:pic>
      <p:sp>
        <p:nvSpPr>
          <p:cNvPr id="199" name="Google Shape;199;p29"/>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2263140" y="11684000"/>
            <a:ext cx="283921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24" name="Google Shape;24;p4"/>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2245997" y="10942333"/>
            <a:ext cx="28392120" cy="1825751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1600"/>
              <a:buFont typeface="Calibri"/>
              <a:buNone/>
              <a:defRPr sz="2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2245997" y="29372573"/>
            <a:ext cx="28392120" cy="960119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sz="8640">
                <a:solidFill>
                  <a:schemeClr val="dk1"/>
                </a:solidFill>
              </a:defRPr>
            </a:lvl1pPr>
            <a:lvl2pPr indent="-228600" lvl="1" marL="914400" algn="l">
              <a:lnSpc>
                <a:spcPct val="90000"/>
              </a:lnSpc>
              <a:spcBef>
                <a:spcPts val="1800"/>
              </a:spcBef>
              <a:spcAft>
                <a:spcPts val="0"/>
              </a:spcAft>
              <a:buClr>
                <a:srgbClr val="888888"/>
              </a:buClr>
              <a:buSzPts val="7200"/>
              <a:buNone/>
              <a:defRPr sz="7200">
                <a:solidFill>
                  <a:srgbClr val="888888"/>
                </a:solidFill>
              </a:defRPr>
            </a:lvl2pPr>
            <a:lvl3pPr indent="-228600" lvl="2" marL="1371600" algn="l">
              <a:lnSpc>
                <a:spcPct val="90000"/>
              </a:lnSpc>
              <a:spcBef>
                <a:spcPts val="1800"/>
              </a:spcBef>
              <a:spcAft>
                <a:spcPts val="0"/>
              </a:spcAft>
              <a:buClr>
                <a:srgbClr val="888888"/>
              </a:buClr>
              <a:buSzPts val="6480"/>
              <a:buNone/>
              <a:defRPr sz="6480">
                <a:solidFill>
                  <a:srgbClr val="888888"/>
                </a:solidFill>
              </a:defRPr>
            </a:lvl3pPr>
            <a:lvl4pPr indent="-228600" lvl="3" marL="1828800" algn="l">
              <a:lnSpc>
                <a:spcPct val="90000"/>
              </a:lnSpc>
              <a:spcBef>
                <a:spcPts val="1800"/>
              </a:spcBef>
              <a:spcAft>
                <a:spcPts val="0"/>
              </a:spcAft>
              <a:buClr>
                <a:srgbClr val="888888"/>
              </a:buClr>
              <a:buSzPts val="5760"/>
              <a:buNone/>
              <a:defRPr sz="5760">
                <a:solidFill>
                  <a:srgbClr val="888888"/>
                </a:solidFill>
              </a:defRPr>
            </a:lvl4pPr>
            <a:lvl5pPr indent="-228600" lvl="4" marL="2286000" algn="l">
              <a:lnSpc>
                <a:spcPct val="90000"/>
              </a:lnSpc>
              <a:spcBef>
                <a:spcPts val="1800"/>
              </a:spcBef>
              <a:spcAft>
                <a:spcPts val="0"/>
              </a:spcAft>
              <a:buClr>
                <a:srgbClr val="888888"/>
              </a:buClr>
              <a:buSzPts val="5760"/>
              <a:buNone/>
              <a:defRPr sz="5760">
                <a:solidFill>
                  <a:srgbClr val="888888"/>
                </a:solidFill>
              </a:defRPr>
            </a:lvl5pPr>
            <a:lvl6pPr indent="-228600" lvl="5" marL="2743200" algn="l">
              <a:lnSpc>
                <a:spcPct val="90000"/>
              </a:lnSpc>
              <a:spcBef>
                <a:spcPts val="1800"/>
              </a:spcBef>
              <a:spcAft>
                <a:spcPts val="0"/>
              </a:spcAft>
              <a:buClr>
                <a:srgbClr val="888888"/>
              </a:buClr>
              <a:buSzPts val="5760"/>
              <a:buNone/>
              <a:defRPr sz="5760">
                <a:solidFill>
                  <a:srgbClr val="888888"/>
                </a:solidFill>
              </a:defRPr>
            </a:lvl6pPr>
            <a:lvl7pPr indent="-228600" lvl="6" marL="3200400" algn="l">
              <a:lnSpc>
                <a:spcPct val="90000"/>
              </a:lnSpc>
              <a:spcBef>
                <a:spcPts val="1800"/>
              </a:spcBef>
              <a:spcAft>
                <a:spcPts val="0"/>
              </a:spcAft>
              <a:buClr>
                <a:srgbClr val="888888"/>
              </a:buClr>
              <a:buSzPts val="5760"/>
              <a:buNone/>
              <a:defRPr sz="5760">
                <a:solidFill>
                  <a:srgbClr val="888888"/>
                </a:solidFill>
              </a:defRPr>
            </a:lvl7pPr>
            <a:lvl8pPr indent="-228600" lvl="7" marL="3657600" algn="l">
              <a:lnSpc>
                <a:spcPct val="90000"/>
              </a:lnSpc>
              <a:spcBef>
                <a:spcPts val="1800"/>
              </a:spcBef>
              <a:spcAft>
                <a:spcPts val="0"/>
              </a:spcAft>
              <a:buClr>
                <a:srgbClr val="888888"/>
              </a:buClr>
              <a:buSzPts val="5760"/>
              <a:buNone/>
              <a:defRPr sz="5760">
                <a:solidFill>
                  <a:srgbClr val="888888"/>
                </a:solidFill>
              </a:defRPr>
            </a:lvl8pPr>
            <a:lvl9pPr indent="-228600" lvl="8" marL="4114800" algn="l">
              <a:lnSpc>
                <a:spcPct val="90000"/>
              </a:lnSpc>
              <a:spcBef>
                <a:spcPts val="1800"/>
              </a:spcBef>
              <a:spcAft>
                <a:spcPts val="0"/>
              </a:spcAft>
              <a:buClr>
                <a:srgbClr val="888888"/>
              </a:buClr>
              <a:buSzPts val="5760"/>
              <a:buNone/>
              <a:defRPr sz="5760">
                <a:solidFill>
                  <a:srgbClr val="888888"/>
                </a:solidFill>
              </a:defRPr>
            </a:lvl9pPr>
          </a:lstStyle>
          <a:p/>
        </p:txBody>
      </p:sp>
      <p:sp>
        <p:nvSpPr>
          <p:cNvPr id="30" name="Google Shape;30;p5"/>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2263140" y="11684000"/>
            <a:ext cx="139903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36" name="Google Shape;36;p6"/>
          <p:cNvSpPr txBox="1"/>
          <p:nvPr>
            <p:ph idx="2" type="body"/>
          </p:nvPr>
        </p:nvSpPr>
        <p:spPr>
          <a:xfrm>
            <a:off x="16664940" y="11684000"/>
            <a:ext cx="13990320" cy="278485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37" name="Google Shape;37;p6"/>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2267428"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2267431" y="10759443"/>
            <a:ext cx="13926024" cy="5273037"/>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b="1" sz="8640"/>
            </a:lvl1pPr>
            <a:lvl2pPr indent="-228600" lvl="1" marL="914400" algn="l">
              <a:lnSpc>
                <a:spcPct val="90000"/>
              </a:lnSpc>
              <a:spcBef>
                <a:spcPts val="1800"/>
              </a:spcBef>
              <a:spcAft>
                <a:spcPts val="0"/>
              </a:spcAft>
              <a:buClr>
                <a:schemeClr val="dk1"/>
              </a:buClr>
              <a:buSzPts val="7200"/>
              <a:buNone/>
              <a:defRPr b="1" sz="7200"/>
            </a:lvl2pPr>
            <a:lvl3pPr indent="-228600" lvl="2" marL="1371600" algn="l">
              <a:lnSpc>
                <a:spcPct val="90000"/>
              </a:lnSpc>
              <a:spcBef>
                <a:spcPts val="1800"/>
              </a:spcBef>
              <a:spcAft>
                <a:spcPts val="0"/>
              </a:spcAft>
              <a:buClr>
                <a:schemeClr val="dk1"/>
              </a:buClr>
              <a:buSzPts val="6480"/>
              <a:buNone/>
              <a:defRPr b="1" sz="6480"/>
            </a:lvl3pPr>
            <a:lvl4pPr indent="-228600" lvl="3" marL="1828800" algn="l">
              <a:lnSpc>
                <a:spcPct val="90000"/>
              </a:lnSpc>
              <a:spcBef>
                <a:spcPts val="1800"/>
              </a:spcBef>
              <a:spcAft>
                <a:spcPts val="0"/>
              </a:spcAft>
              <a:buClr>
                <a:schemeClr val="dk1"/>
              </a:buClr>
              <a:buSzPts val="5760"/>
              <a:buNone/>
              <a:defRPr b="1" sz="5760"/>
            </a:lvl4pPr>
            <a:lvl5pPr indent="-228600" lvl="4" marL="2286000" algn="l">
              <a:lnSpc>
                <a:spcPct val="90000"/>
              </a:lnSpc>
              <a:spcBef>
                <a:spcPts val="1800"/>
              </a:spcBef>
              <a:spcAft>
                <a:spcPts val="0"/>
              </a:spcAft>
              <a:buClr>
                <a:schemeClr val="dk1"/>
              </a:buClr>
              <a:buSzPts val="5760"/>
              <a:buNone/>
              <a:defRPr b="1" sz="5760"/>
            </a:lvl5pPr>
            <a:lvl6pPr indent="-228600" lvl="5" marL="2743200" algn="l">
              <a:lnSpc>
                <a:spcPct val="90000"/>
              </a:lnSpc>
              <a:spcBef>
                <a:spcPts val="1800"/>
              </a:spcBef>
              <a:spcAft>
                <a:spcPts val="0"/>
              </a:spcAft>
              <a:buClr>
                <a:schemeClr val="dk1"/>
              </a:buClr>
              <a:buSzPts val="5760"/>
              <a:buNone/>
              <a:defRPr b="1" sz="5760"/>
            </a:lvl6pPr>
            <a:lvl7pPr indent="-228600" lvl="6" marL="3200400" algn="l">
              <a:lnSpc>
                <a:spcPct val="90000"/>
              </a:lnSpc>
              <a:spcBef>
                <a:spcPts val="1800"/>
              </a:spcBef>
              <a:spcAft>
                <a:spcPts val="0"/>
              </a:spcAft>
              <a:buClr>
                <a:schemeClr val="dk1"/>
              </a:buClr>
              <a:buSzPts val="5760"/>
              <a:buNone/>
              <a:defRPr b="1" sz="5760"/>
            </a:lvl7pPr>
            <a:lvl8pPr indent="-228600" lvl="7" marL="3657600" algn="l">
              <a:lnSpc>
                <a:spcPct val="90000"/>
              </a:lnSpc>
              <a:spcBef>
                <a:spcPts val="1800"/>
              </a:spcBef>
              <a:spcAft>
                <a:spcPts val="0"/>
              </a:spcAft>
              <a:buClr>
                <a:schemeClr val="dk1"/>
              </a:buClr>
              <a:buSzPts val="5760"/>
              <a:buNone/>
              <a:defRPr b="1" sz="5760"/>
            </a:lvl8pPr>
            <a:lvl9pPr indent="-228600" lvl="8" marL="4114800" algn="l">
              <a:lnSpc>
                <a:spcPct val="90000"/>
              </a:lnSpc>
              <a:spcBef>
                <a:spcPts val="1800"/>
              </a:spcBef>
              <a:spcAft>
                <a:spcPts val="0"/>
              </a:spcAft>
              <a:buClr>
                <a:schemeClr val="dk1"/>
              </a:buClr>
              <a:buSzPts val="5760"/>
              <a:buNone/>
              <a:defRPr b="1" sz="5760"/>
            </a:lvl9pPr>
          </a:lstStyle>
          <a:p/>
        </p:txBody>
      </p:sp>
      <p:sp>
        <p:nvSpPr>
          <p:cNvPr id="43" name="Google Shape;43;p7"/>
          <p:cNvSpPr txBox="1"/>
          <p:nvPr>
            <p:ph idx="2" type="body"/>
          </p:nvPr>
        </p:nvSpPr>
        <p:spPr>
          <a:xfrm>
            <a:off x="2267431" y="16032480"/>
            <a:ext cx="13926024" cy="23581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44" name="Google Shape;44;p7"/>
          <p:cNvSpPr txBox="1"/>
          <p:nvPr>
            <p:ph idx="3" type="body"/>
          </p:nvPr>
        </p:nvSpPr>
        <p:spPr>
          <a:xfrm>
            <a:off x="16664942" y="10759443"/>
            <a:ext cx="13994608" cy="5273037"/>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8640"/>
              <a:buNone/>
              <a:defRPr b="1" sz="8640"/>
            </a:lvl1pPr>
            <a:lvl2pPr indent="-228600" lvl="1" marL="914400" algn="l">
              <a:lnSpc>
                <a:spcPct val="90000"/>
              </a:lnSpc>
              <a:spcBef>
                <a:spcPts val="1800"/>
              </a:spcBef>
              <a:spcAft>
                <a:spcPts val="0"/>
              </a:spcAft>
              <a:buClr>
                <a:schemeClr val="dk1"/>
              </a:buClr>
              <a:buSzPts val="7200"/>
              <a:buNone/>
              <a:defRPr b="1" sz="7200"/>
            </a:lvl2pPr>
            <a:lvl3pPr indent="-228600" lvl="2" marL="1371600" algn="l">
              <a:lnSpc>
                <a:spcPct val="90000"/>
              </a:lnSpc>
              <a:spcBef>
                <a:spcPts val="1800"/>
              </a:spcBef>
              <a:spcAft>
                <a:spcPts val="0"/>
              </a:spcAft>
              <a:buClr>
                <a:schemeClr val="dk1"/>
              </a:buClr>
              <a:buSzPts val="6480"/>
              <a:buNone/>
              <a:defRPr b="1" sz="6480"/>
            </a:lvl3pPr>
            <a:lvl4pPr indent="-228600" lvl="3" marL="1828800" algn="l">
              <a:lnSpc>
                <a:spcPct val="90000"/>
              </a:lnSpc>
              <a:spcBef>
                <a:spcPts val="1800"/>
              </a:spcBef>
              <a:spcAft>
                <a:spcPts val="0"/>
              </a:spcAft>
              <a:buClr>
                <a:schemeClr val="dk1"/>
              </a:buClr>
              <a:buSzPts val="5760"/>
              <a:buNone/>
              <a:defRPr b="1" sz="5760"/>
            </a:lvl4pPr>
            <a:lvl5pPr indent="-228600" lvl="4" marL="2286000" algn="l">
              <a:lnSpc>
                <a:spcPct val="90000"/>
              </a:lnSpc>
              <a:spcBef>
                <a:spcPts val="1800"/>
              </a:spcBef>
              <a:spcAft>
                <a:spcPts val="0"/>
              </a:spcAft>
              <a:buClr>
                <a:schemeClr val="dk1"/>
              </a:buClr>
              <a:buSzPts val="5760"/>
              <a:buNone/>
              <a:defRPr b="1" sz="5760"/>
            </a:lvl5pPr>
            <a:lvl6pPr indent="-228600" lvl="5" marL="2743200" algn="l">
              <a:lnSpc>
                <a:spcPct val="90000"/>
              </a:lnSpc>
              <a:spcBef>
                <a:spcPts val="1800"/>
              </a:spcBef>
              <a:spcAft>
                <a:spcPts val="0"/>
              </a:spcAft>
              <a:buClr>
                <a:schemeClr val="dk1"/>
              </a:buClr>
              <a:buSzPts val="5760"/>
              <a:buNone/>
              <a:defRPr b="1" sz="5760"/>
            </a:lvl6pPr>
            <a:lvl7pPr indent="-228600" lvl="6" marL="3200400" algn="l">
              <a:lnSpc>
                <a:spcPct val="90000"/>
              </a:lnSpc>
              <a:spcBef>
                <a:spcPts val="1800"/>
              </a:spcBef>
              <a:spcAft>
                <a:spcPts val="0"/>
              </a:spcAft>
              <a:buClr>
                <a:schemeClr val="dk1"/>
              </a:buClr>
              <a:buSzPts val="5760"/>
              <a:buNone/>
              <a:defRPr b="1" sz="5760"/>
            </a:lvl7pPr>
            <a:lvl8pPr indent="-228600" lvl="7" marL="3657600" algn="l">
              <a:lnSpc>
                <a:spcPct val="90000"/>
              </a:lnSpc>
              <a:spcBef>
                <a:spcPts val="1800"/>
              </a:spcBef>
              <a:spcAft>
                <a:spcPts val="0"/>
              </a:spcAft>
              <a:buClr>
                <a:schemeClr val="dk1"/>
              </a:buClr>
              <a:buSzPts val="5760"/>
              <a:buNone/>
              <a:defRPr b="1" sz="5760"/>
            </a:lvl8pPr>
            <a:lvl9pPr indent="-228600" lvl="8" marL="4114800" algn="l">
              <a:lnSpc>
                <a:spcPct val="90000"/>
              </a:lnSpc>
              <a:spcBef>
                <a:spcPts val="1800"/>
              </a:spcBef>
              <a:spcAft>
                <a:spcPts val="0"/>
              </a:spcAft>
              <a:buClr>
                <a:schemeClr val="dk1"/>
              </a:buClr>
              <a:buSzPts val="5760"/>
              <a:buNone/>
              <a:defRPr b="1" sz="5760"/>
            </a:lvl9pPr>
          </a:lstStyle>
          <a:p/>
        </p:txBody>
      </p:sp>
      <p:sp>
        <p:nvSpPr>
          <p:cNvPr id="45" name="Google Shape;45;p7"/>
          <p:cNvSpPr txBox="1"/>
          <p:nvPr>
            <p:ph idx="4" type="body"/>
          </p:nvPr>
        </p:nvSpPr>
        <p:spPr>
          <a:xfrm>
            <a:off x="16664942" y="16032480"/>
            <a:ext cx="13994608" cy="23581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600"/>
              </a:spcBef>
              <a:spcAft>
                <a:spcPts val="0"/>
              </a:spcAft>
              <a:buClr>
                <a:schemeClr val="dk1"/>
              </a:buClr>
              <a:buSzPts val="1800"/>
              <a:buChar char="•"/>
              <a:defRPr/>
            </a:lvl1pPr>
            <a:lvl2pPr indent="-342900" lvl="1" marL="914400" algn="l">
              <a:lnSpc>
                <a:spcPct val="90000"/>
              </a:lnSpc>
              <a:spcBef>
                <a:spcPts val="1800"/>
              </a:spcBef>
              <a:spcAft>
                <a:spcPts val="0"/>
              </a:spcAft>
              <a:buClr>
                <a:schemeClr val="dk1"/>
              </a:buClr>
              <a:buSzPts val="1800"/>
              <a:buChar char="•"/>
              <a:defRPr/>
            </a:lvl2pPr>
            <a:lvl3pPr indent="-342900" lvl="2" marL="1371600" algn="l">
              <a:lnSpc>
                <a:spcPct val="90000"/>
              </a:lnSpc>
              <a:spcBef>
                <a:spcPts val="1800"/>
              </a:spcBef>
              <a:spcAft>
                <a:spcPts val="0"/>
              </a:spcAft>
              <a:buClr>
                <a:schemeClr val="dk1"/>
              </a:buClr>
              <a:buSzPts val="1800"/>
              <a:buChar char="•"/>
              <a:defRPr/>
            </a:lvl3pPr>
            <a:lvl4pPr indent="-342900" lvl="3" marL="1828800" algn="l">
              <a:lnSpc>
                <a:spcPct val="90000"/>
              </a:lnSpc>
              <a:spcBef>
                <a:spcPts val="1800"/>
              </a:spcBef>
              <a:spcAft>
                <a:spcPts val="0"/>
              </a:spcAft>
              <a:buClr>
                <a:schemeClr val="dk1"/>
              </a:buClr>
              <a:buSzPts val="1800"/>
              <a:buChar char="•"/>
              <a:defRPr/>
            </a:lvl4pPr>
            <a:lvl5pPr indent="-342900" lvl="4" marL="2286000" algn="l">
              <a:lnSpc>
                <a:spcPct val="90000"/>
              </a:lnSpc>
              <a:spcBef>
                <a:spcPts val="1800"/>
              </a:spcBef>
              <a:spcAft>
                <a:spcPts val="0"/>
              </a:spcAft>
              <a:buClr>
                <a:schemeClr val="dk1"/>
              </a:buClr>
              <a:buSzPts val="1800"/>
              <a:buChar char="•"/>
              <a:defRPr/>
            </a:lvl5pPr>
            <a:lvl6pPr indent="-342900" lvl="5" marL="2743200" algn="l">
              <a:lnSpc>
                <a:spcPct val="90000"/>
              </a:lnSpc>
              <a:spcBef>
                <a:spcPts val="1800"/>
              </a:spcBef>
              <a:spcAft>
                <a:spcPts val="0"/>
              </a:spcAft>
              <a:buClr>
                <a:schemeClr val="dk1"/>
              </a:buClr>
              <a:buSzPts val="1800"/>
              <a:buChar char="•"/>
              <a:defRPr/>
            </a:lvl6pPr>
            <a:lvl7pPr indent="-342900" lvl="6" marL="3200400" algn="l">
              <a:lnSpc>
                <a:spcPct val="90000"/>
              </a:lnSpc>
              <a:spcBef>
                <a:spcPts val="1800"/>
              </a:spcBef>
              <a:spcAft>
                <a:spcPts val="0"/>
              </a:spcAft>
              <a:buClr>
                <a:schemeClr val="dk1"/>
              </a:buClr>
              <a:buSzPts val="1800"/>
              <a:buChar char="•"/>
              <a:defRPr/>
            </a:lvl7pPr>
            <a:lvl8pPr indent="-342900" lvl="7" marL="3657600" algn="l">
              <a:lnSpc>
                <a:spcPct val="90000"/>
              </a:lnSpc>
              <a:spcBef>
                <a:spcPts val="1800"/>
              </a:spcBef>
              <a:spcAft>
                <a:spcPts val="0"/>
              </a:spcAft>
              <a:buClr>
                <a:schemeClr val="dk1"/>
              </a:buClr>
              <a:buSzPts val="1800"/>
              <a:buChar char="•"/>
              <a:defRPr/>
            </a:lvl8pPr>
            <a:lvl9pPr indent="-342900" lvl="8" marL="4114800" algn="l">
              <a:lnSpc>
                <a:spcPct val="90000"/>
              </a:lnSpc>
              <a:spcBef>
                <a:spcPts val="1800"/>
              </a:spcBef>
              <a:spcAft>
                <a:spcPts val="0"/>
              </a:spcAft>
              <a:buClr>
                <a:schemeClr val="dk1"/>
              </a:buClr>
              <a:buSzPts val="1800"/>
              <a:buChar char="•"/>
              <a:defRPr/>
            </a:lvl9pPr>
          </a:lstStyle>
          <a:p/>
        </p:txBody>
      </p:sp>
      <p:sp>
        <p:nvSpPr>
          <p:cNvPr id="46" name="Google Shape;46;p7"/>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2267428" y="2926080"/>
            <a:ext cx="10617041" cy="1024128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520"/>
              <a:buFont typeface="Calibri"/>
              <a:buNone/>
              <a:defRPr sz="11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13994608" y="6319530"/>
            <a:ext cx="16664940" cy="31191200"/>
          </a:xfrm>
          <a:prstGeom prst="rect">
            <a:avLst/>
          </a:prstGeom>
          <a:noFill/>
          <a:ln>
            <a:noFill/>
          </a:ln>
        </p:spPr>
        <p:txBody>
          <a:bodyPr anchorCtr="0" anchor="t" bIns="45700" lIns="91425" spcFirstLastPara="1" rIns="91425" wrap="square" tIns="45700">
            <a:normAutofit/>
          </a:bodyPr>
          <a:lstStyle>
            <a:lvl1pPr indent="-960120" lvl="0" marL="457200" algn="l">
              <a:lnSpc>
                <a:spcPct val="90000"/>
              </a:lnSpc>
              <a:spcBef>
                <a:spcPts val="3600"/>
              </a:spcBef>
              <a:spcAft>
                <a:spcPts val="0"/>
              </a:spcAft>
              <a:buClr>
                <a:schemeClr val="dk1"/>
              </a:buClr>
              <a:buSzPts val="11520"/>
              <a:buChar char="•"/>
              <a:defRPr sz="11520"/>
            </a:lvl1pPr>
            <a:lvl2pPr indent="-868680" lvl="1" marL="914400" algn="l">
              <a:lnSpc>
                <a:spcPct val="90000"/>
              </a:lnSpc>
              <a:spcBef>
                <a:spcPts val="1800"/>
              </a:spcBef>
              <a:spcAft>
                <a:spcPts val="0"/>
              </a:spcAft>
              <a:buClr>
                <a:schemeClr val="dk1"/>
              </a:buClr>
              <a:buSzPts val="10080"/>
              <a:buChar char="•"/>
              <a:defRPr sz="10080"/>
            </a:lvl2pPr>
            <a:lvl3pPr indent="-777240" lvl="2" marL="1371600" algn="l">
              <a:lnSpc>
                <a:spcPct val="90000"/>
              </a:lnSpc>
              <a:spcBef>
                <a:spcPts val="1800"/>
              </a:spcBef>
              <a:spcAft>
                <a:spcPts val="0"/>
              </a:spcAft>
              <a:buClr>
                <a:schemeClr val="dk1"/>
              </a:buClr>
              <a:buSzPts val="8640"/>
              <a:buChar char="•"/>
              <a:defRPr sz="8640"/>
            </a:lvl3pPr>
            <a:lvl4pPr indent="-685800" lvl="3" marL="1828800" algn="l">
              <a:lnSpc>
                <a:spcPct val="90000"/>
              </a:lnSpc>
              <a:spcBef>
                <a:spcPts val="1800"/>
              </a:spcBef>
              <a:spcAft>
                <a:spcPts val="0"/>
              </a:spcAft>
              <a:buClr>
                <a:schemeClr val="dk1"/>
              </a:buClr>
              <a:buSzPts val="7200"/>
              <a:buChar char="•"/>
              <a:defRPr sz="7200"/>
            </a:lvl4pPr>
            <a:lvl5pPr indent="-685800" lvl="4" marL="2286000" algn="l">
              <a:lnSpc>
                <a:spcPct val="90000"/>
              </a:lnSpc>
              <a:spcBef>
                <a:spcPts val="1800"/>
              </a:spcBef>
              <a:spcAft>
                <a:spcPts val="0"/>
              </a:spcAft>
              <a:buClr>
                <a:schemeClr val="dk1"/>
              </a:buClr>
              <a:buSzPts val="7200"/>
              <a:buChar char="•"/>
              <a:defRPr sz="7200"/>
            </a:lvl5pPr>
            <a:lvl6pPr indent="-685800" lvl="5" marL="2743200" algn="l">
              <a:lnSpc>
                <a:spcPct val="90000"/>
              </a:lnSpc>
              <a:spcBef>
                <a:spcPts val="1800"/>
              </a:spcBef>
              <a:spcAft>
                <a:spcPts val="0"/>
              </a:spcAft>
              <a:buClr>
                <a:schemeClr val="dk1"/>
              </a:buClr>
              <a:buSzPts val="7200"/>
              <a:buChar char="•"/>
              <a:defRPr sz="7200"/>
            </a:lvl6pPr>
            <a:lvl7pPr indent="-685800" lvl="6" marL="3200400" algn="l">
              <a:lnSpc>
                <a:spcPct val="90000"/>
              </a:lnSpc>
              <a:spcBef>
                <a:spcPts val="1800"/>
              </a:spcBef>
              <a:spcAft>
                <a:spcPts val="0"/>
              </a:spcAft>
              <a:buClr>
                <a:schemeClr val="dk1"/>
              </a:buClr>
              <a:buSzPts val="7200"/>
              <a:buChar char="•"/>
              <a:defRPr sz="7200"/>
            </a:lvl7pPr>
            <a:lvl8pPr indent="-685800" lvl="7" marL="3657600" algn="l">
              <a:lnSpc>
                <a:spcPct val="90000"/>
              </a:lnSpc>
              <a:spcBef>
                <a:spcPts val="1800"/>
              </a:spcBef>
              <a:spcAft>
                <a:spcPts val="0"/>
              </a:spcAft>
              <a:buClr>
                <a:schemeClr val="dk1"/>
              </a:buClr>
              <a:buSzPts val="7200"/>
              <a:buChar char="•"/>
              <a:defRPr sz="7200"/>
            </a:lvl8pPr>
            <a:lvl9pPr indent="-685800" lvl="8" marL="4114800" algn="l">
              <a:lnSpc>
                <a:spcPct val="90000"/>
              </a:lnSpc>
              <a:spcBef>
                <a:spcPts val="1800"/>
              </a:spcBef>
              <a:spcAft>
                <a:spcPts val="0"/>
              </a:spcAft>
              <a:buClr>
                <a:schemeClr val="dk1"/>
              </a:buClr>
              <a:buSzPts val="7200"/>
              <a:buChar char="•"/>
              <a:defRPr sz="7200"/>
            </a:lvl9pPr>
          </a:lstStyle>
          <a:p/>
        </p:txBody>
      </p:sp>
      <p:sp>
        <p:nvSpPr>
          <p:cNvPr id="57" name="Google Shape;57;p9"/>
          <p:cNvSpPr txBox="1"/>
          <p:nvPr>
            <p:ph idx="2" type="body"/>
          </p:nvPr>
        </p:nvSpPr>
        <p:spPr>
          <a:xfrm>
            <a:off x="2267428" y="13167360"/>
            <a:ext cx="10617041" cy="243941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5760"/>
              <a:buNone/>
              <a:defRPr sz="5760"/>
            </a:lvl1pPr>
            <a:lvl2pPr indent="-228600" lvl="1" marL="914400" algn="l">
              <a:lnSpc>
                <a:spcPct val="90000"/>
              </a:lnSpc>
              <a:spcBef>
                <a:spcPts val="1800"/>
              </a:spcBef>
              <a:spcAft>
                <a:spcPts val="0"/>
              </a:spcAft>
              <a:buClr>
                <a:schemeClr val="dk1"/>
              </a:buClr>
              <a:buSzPts val="5040"/>
              <a:buNone/>
              <a:defRPr sz="5040"/>
            </a:lvl2pPr>
            <a:lvl3pPr indent="-228600" lvl="2" marL="1371600" algn="l">
              <a:lnSpc>
                <a:spcPct val="90000"/>
              </a:lnSpc>
              <a:spcBef>
                <a:spcPts val="1800"/>
              </a:spcBef>
              <a:spcAft>
                <a:spcPts val="0"/>
              </a:spcAft>
              <a:buClr>
                <a:schemeClr val="dk1"/>
              </a:buClr>
              <a:buSzPts val="4320"/>
              <a:buNone/>
              <a:defRPr sz="4320"/>
            </a:lvl3pPr>
            <a:lvl4pPr indent="-228600" lvl="3" marL="1828800" algn="l">
              <a:lnSpc>
                <a:spcPct val="90000"/>
              </a:lnSpc>
              <a:spcBef>
                <a:spcPts val="1800"/>
              </a:spcBef>
              <a:spcAft>
                <a:spcPts val="0"/>
              </a:spcAft>
              <a:buClr>
                <a:schemeClr val="dk1"/>
              </a:buClr>
              <a:buSzPts val="3600"/>
              <a:buNone/>
              <a:defRPr sz="3600"/>
            </a:lvl4pPr>
            <a:lvl5pPr indent="-228600" lvl="4" marL="2286000" algn="l">
              <a:lnSpc>
                <a:spcPct val="90000"/>
              </a:lnSpc>
              <a:spcBef>
                <a:spcPts val="1800"/>
              </a:spcBef>
              <a:spcAft>
                <a:spcPts val="0"/>
              </a:spcAft>
              <a:buClr>
                <a:schemeClr val="dk1"/>
              </a:buClr>
              <a:buSzPts val="3600"/>
              <a:buNone/>
              <a:defRPr sz="3600"/>
            </a:lvl5pPr>
            <a:lvl6pPr indent="-228600" lvl="5" marL="2743200" algn="l">
              <a:lnSpc>
                <a:spcPct val="90000"/>
              </a:lnSpc>
              <a:spcBef>
                <a:spcPts val="1800"/>
              </a:spcBef>
              <a:spcAft>
                <a:spcPts val="0"/>
              </a:spcAft>
              <a:buClr>
                <a:schemeClr val="dk1"/>
              </a:buClr>
              <a:buSzPts val="3600"/>
              <a:buNone/>
              <a:defRPr sz="3600"/>
            </a:lvl6pPr>
            <a:lvl7pPr indent="-228600" lvl="6" marL="3200400" algn="l">
              <a:lnSpc>
                <a:spcPct val="90000"/>
              </a:lnSpc>
              <a:spcBef>
                <a:spcPts val="1800"/>
              </a:spcBef>
              <a:spcAft>
                <a:spcPts val="0"/>
              </a:spcAft>
              <a:buClr>
                <a:schemeClr val="dk1"/>
              </a:buClr>
              <a:buSzPts val="3600"/>
              <a:buNone/>
              <a:defRPr sz="3600"/>
            </a:lvl7pPr>
            <a:lvl8pPr indent="-228600" lvl="7" marL="3657600" algn="l">
              <a:lnSpc>
                <a:spcPct val="90000"/>
              </a:lnSpc>
              <a:spcBef>
                <a:spcPts val="1800"/>
              </a:spcBef>
              <a:spcAft>
                <a:spcPts val="0"/>
              </a:spcAft>
              <a:buClr>
                <a:schemeClr val="dk1"/>
              </a:buClr>
              <a:buSzPts val="3600"/>
              <a:buNone/>
              <a:defRPr sz="3600"/>
            </a:lvl8pPr>
            <a:lvl9pPr indent="-228600" lvl="8" marL="4114800" algn="l">
              <a:lnSpc>
                <a:spcPct val="90000"/>
              </a:lnSpc>
              <a:spcBef>
                <a:spcPts val="1800"/>
              </a:spcBef>
              <a:spcAft>
                <a:spcPts val="0"/>
              </a:spcAft>
              <a:buClr>
                <a:schemeClr val="dk1"/>
              </a:buClr>
              <a:buSzPts val="3600"/>
              <a:buNone/>
              <a:defRPr sz="3600"/>
            </a:lvl9pPr>
          </a:lstStyle>
          <a:p/>
        </p:txBody>
      </p:sp>
      <p:sp>
        <p:nvSpPr>
          <p:cNvPr id="58" name="Google Shape;58;p9"/>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2267428" y="2926080"/>
            <a:ext cx="10617041" cy="1024128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520"/>
              <a:buFont typeface="Calibri"/>
              <a:buNone/>
              <a:defRPr sz="1152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3994608" y="6319530"/>
            <a:ext cx="16664940" cy="31191200"/>
          </a:xfrm>
          <a:prstGeom prst="rect">
            <a:avLst/>
          </a:prstGeom>
          <a:noFill/>
          <a:ln>
            <a:noFill/>
          </a:ln>
        </p:spPr>
      </p:sp>
      <p:sp>
        <p:nvSpPr>
          <p:cNvPr id="64" name="Google Shape;64;p10"/>
          <p:cNvSpPr txBox="1"/>
          <p:nvPr>
            <p:ph idx="1" type="body"/>
          </p:nvPr>
        </p:nvSpPr>
        <p:spPr>
          <a:xfrm>
            <a:off x="2267428" y="13167360"/>
            <a:ext cx="10617041" cy="243941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600"/>
              </a:spcBef>
              <a:spcAft>
                <a:spcPts val="0"/>
              </a:spcAft>
              <a:buClr>
                <a:schemeClr val="dk1"/>
              </a:buClr>
              <a:buSzPts val="5760"/>
              <a:buNone/>
              <a:defRPr sz="5760"/>
            </a:lvl1pPr>
            <a:lvl2pPr indent="-228600" lvl="1" marL="914400" algn="l">
              <a:lnSpc>
                <a:spcPct val="90000"/>
              </a:lnSpc>
              <a:spcBef>
                <a:spcPts val="1800"/>
              </a:spcBef>
              <a:spcAft>
                <a:spcPts val="0"/>
              </a:spcAft>
              <a:buClr>
                <a:schemeClr val="dk1"/>
              </a:buClr>
              <a:buSzPts val="5040"/>
              <a:buNone/>
              <a:defRPr sz="5040"/>
            </a:lvl2pPr>
            <a:lvl3pPr indent="-228600" lvl="2" marL="1371600" algn="l">
              <a:lnSpc>
                <a:spcPct val="90000"/>
              </a:lnSpc>
              <a:spcBef>
                <a:spcPts val="1800"/>
              </a:spcBef>
              <a:spcAft>
                <a:spcPts val="0"/>
              </a:spcAft>
              <a:buClr>
                <a:schemeClr val="dk1"/>
              </a:buClr>
              <a:buSzPts val="4320"/>
              <a:buNone/>
              <a:defRPr sz="4320"/>
            </a:lvl3pPr>
            <a:lvl4pPr indent="-228600" lvl="3" marL="1828800" algn="l">
              <a:lnSpc>
                <a:spcPct val="90000"/>
              </a:lnSpc>
              <a:spcBef>
                <a:spcPts val="1800"/>
              </a:spcBef>
              <a:spcAft>
                <a:spcPts val="0"/>
              </a:spcAft>
              <a:buClr>
                <a:schemeClr val="dk1"/>
              </a:buClr>
              <a:buSzPts val="3600"/>
              <a:buNone/>
              <a:defRPr sz="3600"/>
            </a:lvl4pPr>
            <a:lvl5pPr indent="-228600" lvl="4" marL="2286000" algn="l">
              <a:lnSpc>
                <a:spcPct val="90000"/>
              </a:lnSpc>
              <a:spcBef>
                <a:spcPts val="1800"/>
              </a:spcBef>
              <a:spcAft>
                <a:spcPts val="0"/>
              </a:spcAft>
              <a:buClr>
                <a:schemeClr val="dk1"/>
              </a:buClr>
              <a:buSzPts val="3600"/>
              <a:buNone/>
              <a:defRPr sz="3600"/>
            </a:lvl5pPr>
            <a:lvl6pPr indent="-228600" lvl="5" marL="2743200" algn="l">
              <a:lnSpc>
                <a:spcPct val="90000"/>
              </a:lnSpc>
              <a:spcBef>
                <a:spcPts val="1800"/>
              </a:spcBef>
              <a:spcAft>
                <a:spcPts val="0"/>
              </a:spcAft>
              <a:buClr>
                <a:schemeClr val="dk1"/>
              </a:buClr>
              <a:buSzPts val="3600"/>
              <a:buNone/>
              <a:defRPr sz="3600"/>
            </a:lvl6pPr>
            <a:lvl7pPr indent="-228600" lvl="6" marL="3200400" algn="l">
              <a:lnSpc>
                <a:spcPct val="90000"/>
              </a:lnSpc>
              <a:spcBef>
                <a:spcPts val="1800"/>
              </a:spcBef>
              <a:spcAft>
                <a:spcPts val="0"/>
              </a:spcAft>
              <a:buClr>
                <a:schemeClr val="dk1"/>
              </a:buClr>
              <a:buSzPts val="3600"/>
              <a:buNone/>
              <a:defRPr sz="3600"/>
            </a:lvl7pPr>
            <a:lvl8pPr indent="-228600" lvl="7" marL="3657600" algn="l">
              <a:lnSpc>
                <a:spcPct val="90000"/>
              </a:lnSpc>
              <a:spcBef>
                <a:spcPts val="1800"/>
              </a:spcBef>
              <a:spcAft>
                <a:spcPts val="0"/>
              </a:spcAft>
              <a:buClr>
                <a:schemeClr val="dk1"/>
              </a:buClr>
              <a:buSzPts val="3600"/>
              <a:buNone/>
              <a:defRPr sz="3600"/>
            </a:lvl8pPr>
            <a:lvl9pPr indent="-228600" lvl="8" marL="4114800" algn="l">
              <a:lnSpc>
                <a:spcPct val="90000"/>
              </a:lnSpc>
              <a:spcBef>
                <a:spcPts val="1800"/>
              </a:spcBef>
              <a:spcAft>
                <a:spcPts val="0"/>
              </a:spcAft>
              <a:buClr>
                <a:schemeClr val="dk1"/>
              </a:buClr>
              <a:buSzPts val="3600"/>
              <a:buNone/>
              <a:defRPr sz="3600"/>
            </a:lvl9pPr>
          </a:lstStyle>
          <a:p/>
        </p:txBody>
      </p:sp>
      <p:sp>
        <p:nvSpPr>
          <p:cNvPr id="65" name="Google Shape;65;p10"/>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image" Target="../media/image6.png"/><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6" Type="http://schemas.openxmlformats.org/officeDocument/2006/relationships/slideLayout" Target="../slideLayouts/slideLayout16.xml"/><Relationship Id="rId18" Type="http://schemas.openxmlformats.org/officeDocument/2006/relationships/theme" Target="../theme/theme3.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5840"/>
              <a:buFont typeface="Calibri"/>
              <a:buNone/>
              <a:defRPr b="0" i="0" sz="15839"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2263140" y="11684000"/>
            <a:ext cx="28392120" cy="27848563"/>
          </a:xfrm>
          <a:prstGeom prst="rect">
            <a:avLst/>
          </a:prstGeom>
          <a:noFill/>
          <a:ln>
            <a:noFill/>
          </a:ln>
        </p:spPr>
        <p:txBody>
          <a:bodyPr anchorCtr="0" anchor="t" bIns="45700" lIns="91425" spcFirstLastPara="1" rIns="91425" wrap="square" tIns="45700">
            <a:normAutofit/>
          </a:bodyPr>
          <a:lstStyle>
            <a:lvl1pPr indent="-868680" lvl="0" marL="457200" marR="0" rtl="0" algn="l">
              <a:lnSpc>
                <a:spcPct val="90000"/>
              </a:lnSpc>
              <a:spcBef>
                <a:spcPts val="3600"/>
              </a:spcBef>
              <a:spcAft>
                <a:spcPts val="0"/>
              </a:spcAft>
              <a:buClr>
                <a:schemeClr val="dk1"/>
              </a:buClr>
              <a:buSzPts val="10080"/>
              <a:buFont typeface="Arial"/>
              <a:buChar char="•"/>
              <a:defRPr b="0" i="0" sz="10080" u="none" cap="none" strike="noStrike">
                <a:solidFill>
                  <a:schemeClr val="dk1"/>
                </a:solidFill>
                <a:latin typeface="Calibri"/>
                <a:ea typeface="Calibri"/>
                <a:cs typeface="Calibri"/>
                <a:sym typeface="Calibri"/>
              </a:defRPr>
            </a:lvl1pPr>
            <a:lvl2pPr indent="-777240" lvl="1" marL="914400" marR="0" rtl="0" algn="l">
              <a:lnSpc>
                <a:spcPct val="90000"/>
              </a:lnSpc>
              <a:spcBef>
                <a:spcPts val="18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2pPr>
            <a:lvl3pPr indent="-685800" lvl="2" marL="1371600" marR="0" rtl="0" algn="l">
              <a:lnSpc>
                <a:spcPct val="90000"/>
              </a:lnSpc>
              <a:spcBef>
                <a:spcPts val="1800"/>
              </a:spcBef>
              <a:spcAft>
                <a:spcPts val="0"/>
              </a:spcAft>
              <a:buClr>
                <a:schemeClr val="dk1"/>
              </a:buClr>
              <a:buSzPts val="7200"/>
              <a:buFont typeface="Arial"/>
              <a:buChar char="•"/>
              <a:defRPr b="0" i="0" sz="7200" u="none" cap="none" strike="noStrike">
                <a:solidFill>
                  <a:schemeClr val="dk1"/>
                </a:solidFill>
                <a:latin typeface="Calibri"/>
                <a:ea typeface="Calibri"/>
                <a:cs typeface="Calibri"/>
                <a:sym typeface="Calibri"/>
              </a:defRPr>
            </a:lvl3pPr>
            <a:lvl4pPr indent="-640080" lvl="3" marL="18288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4pPr>
            <a:lvl5pPr indent="-640079" lvl="4" marL="22860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5pPr>
            <a:lvl6pPr indent="-640079" lvl="5" marL="27432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6pPr>
            <a:lvl7pPr indent="-640079" lvl="6" marL="32004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7pPr>
            <a:lvl8pPr indent="-640079" lvl="7" marL="36576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8pPr>
            <a:lvl9pPr indent="-640079" lvl="8" marL="41148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32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32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4320" u="none" cap="none" strike="noStrike">
                <a:solidFill>
                  <a:srgbClr val="888888"/>
                </a:solidFill>
                <a:latin typeface="Calibri"/>
                <a:ea typeface="Calibri"/>
                <a:cs typeface="Calibri"/>
                <a:sym typeface="Calibri"/>
              </a:defRPr>
            </a:lvl1pPr>
            <a:lvl2pPr indent="0" lvl="1" marL="0" marR="0" rtl="0" algn="r">
              <a:spcBef>
                <a:spcPts val="0"/>
              </a:spcBef>
              <a:buNone/>
              <a:defRPr b="0" i="0" sz="4320" u="none" cap="none" strike="noStrike">
                <a:solidFill>
                  <a:srgbClr val="888888"/>
                </a:solidFill>
                <a:latin typeface="Calibri"/>
                <a:ea typeface="Calibri"/>
                <a:cs typeface="Calibri"/>
                <a:sym typeface="Calibri"/>
              </a:defRPr>
            </a:lvl2pPr>
            <a:lvl3pPr indent="0" lvl="2" marL="0" marR="0" rtl="0" algn="r">
              <a:spcBef>
                <a:spcPts val="0"/>
              </a:spcBef>
              <a:buNone/>
              <a:defRPr b="0" i="0" sz="4320" u="none" cap="none" strike="noStrike">
                <a:solidFill>
                  <a:srgbClr val="888888"/>
                </a:solidFill>
                <a:latin typeface="Calibri"/>
                <a:ea typeface="Calibri"/>
                <a:cs typeface="Calibri"/>
                <a:sym typeface="Calibri"/>
              </a:defRPr>
            </a:lvl3pPr>
            <a:lvl4pPr indent="0" lvl="3" marL="0" marR="0" rtl="0" algn="r">
              <a:spcBef>
                <a:spcPts val="0"/>
              </a:spcBef>
              <a:buNone/>
              <a:defRPr b="0" i="0" sz="4320" u="none" cap="none" strike="noStrike">
                <a:solidFill>
                  <a:srgbClr val="888888"/>
                </a:solidFill>
                <a:latin typeface="Calibri"/>
                <a:ea typeface="Calibri"/>
                <a:cs typeface="Calibri"/>
                <a:sym typeface="Calibri"/>
              </a:defRPr>
            </a:lvl4pPr>
            <a:lvl5pPr indent="0" lvl="4" marL="0" marR="0" rtl="0" algn="r">
              <a:spcBef>
                <a:spcPts val="0"/>
              </a:spcBef>
              <a:buNone/>
              <a:defRPr b="0" i="0" sz="4320" u="none" cap="none" strike="noStrike">
                <a:solidFill>
                  <a:srgbClr val="888888"/>
                </a:solidFill>
                <a:latin typeface="Calibri"/>
                <a:ea typeface="Calibri"/>
                <a:cs typeface="Calibri"/>
                <a:sym typeface="Calibri"/>
              </a:defRPr>
            </a:lvl5pPr>
            <a:lvl6pPr indent="0" lvl="5" marL="0" marR="0" rtl="0" algn="r">
              <a:spcBef>
                <a:spcPts val="0"/>
              </a:spcBef>
              <a:buNone/>
              <a:defRPr b="0" i="0" sz="4320" u="none" cap="none" strike="noStrike">
                <a:solidFill>
                  <a:srgbClr val="888888"/>
                </a:solidFill>
                <a:latin typeface="Calibri"/>
                <a:ea typeface="Calibri"/>
                <a:cs typeface="Calibri"/>
                <a:sym typeface="Calibri"/>
              </a:defRPr>
            </a:lvl6pPr>
            <a:lvl7pPr indent="0" lvl="6" marL="0" marR="0" rtl="0" algn="r">
              <a:spcBef>
                <a:spcPts val="0"/>
              </a:spcBef>
              <a:buNone/>
              <a:defRPr b="0" i="0" sz="4320" u="none" cap="none" strike="noStrike">
                <a:solidFill>
                  <a:srgbClr val="888888"/>
                </a:solidFill>
                <a:latin typeface="Calibri"/>
                <a:ea typeface="Calibri"/>
                <a:cs typeface="Calibri"/>
                <a:sym typeface="Calibri"/>
              </a:defRPr>
            </a:lvl7pPr>
            <a:lvl8pPr indent="0" lvl="7" marL="0" marR="0" rtl="0" algn="r">
              <a:spcBef>
                <a:spcPts val="0"/>
              </a:spcBef>
              <a:buNone/>
              <a:defRPr b="0" i="0" sz="4320" u="none" cap="none" strike="noStrike">
                <a:solidFill>
                  <a:srgbClr val="888888"/>
                </a:solidFill>
                <a:latin typeface="Calibri"/>
                <a:ea typeface="Calibri"/>
                <a:cs typeface="Calibri"/>
                <a:sym typeface="Calibri"/>
              </a:defRPr>
            </a:lvl8pPr>
            <a:lvl9pPr indent="0" lvl="8" marL="0" marR="0" rtl="0" algn="r">
              <a:spcBef>
                <a:spcPts val="0"/>
              </a:spcBef>
              <a:buNone/>
              <a:defRPr b="0" i="0" sz="432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 name="Shape 83"/>
        <p:cNvGrpSpPr/>
        <p:nvPr/>
      </p:nvGrpSpPr>
      <p:grpSpPr>
        <a:xfrm>
          <a:off x="0" y="0"/>
          <a:ext cx="0" cy="0"/>
          <a:chOff x="0" y="0"/>
          <a:chExt cx="0" cy="0"/>
        </a:xfrm>
      </p:grpSpPr>
      <p:sp>
        <p:nvSpPr>
          <p:cNvPr id="84" name="Google Shape;84;p14"/>
          <p:cNvSpPr txBox="1"/>
          <p:nvPr>
            <p:ph type="title"/>
          </p:nvPr>
        </p:nvSpPr>
        <p:spPr>
          <a:xfrm>
            <a:off x="2263140" y="2336810"/>
            <a:ext cx="28392120" cy="848360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5840"/>
              <a:buFont typeface="Calibri"/>
              <a:buNone/>
              <a:defRPr b="0" i="0" sz="15839"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4"/>
          <p:cNvSpPr txBox="1"/>
          <p:nvPr>
            <p:ph idx="1" type="body"/>
          </p:nvPr>
        </p:nvSpPr>
        <p:spPr>
          <a:xfrm>
            <a:off x="2263140" y="11684000"/>
            <a:ext cx="28392120" cy="27848563"/>
          </a:xfrm>
          <a:prstGeom prst="rect">
            <a:avLst/>
          </a:prstGeom>
          <a:noFill/>
          <a:ln>
            <a:noFill/>
          </a:ln>
        </p:spPr>
        <p:txBody>
          <a:bodyPr anchorCtr="0" anchor="t" bIns="45700" lIns="91425" spcFirstLastPara="1" rIns="91425" wrap="square" tIns="45700">
            <a:normAutofit/>
          </a:bodyPr>
          <a:lstStyle>
            <a:lvl1pPr indent="-868680" lvl="0" marL="457200" marR="0" rtl="0" algn="l">
              <a:lnSpc>
                <a:spcPct val="90000"/>
              </a:lnSpc>
              <a:spcBef>
                <a:spcPts val="3600"/>
              </a:spcBef>
              <a:spcAft>
                <a:spcPts val="0"/>
              </a:spcAft>
              <a:buClr>
                <a:schemeClr val="dk1"/>
              </a:buClr>
              <a:buSzPts val="10080"/>
              <a:buFont typeface="Arial"/>
              <a:buChar char="•"/>
              <a:defRPr b="0" i="0" sz="10080" u="none" cap="none" strike="noStrike">
                <a:solidFill>
                  <a:schemeClr val="dk1"/>
                </a:solidFill>
                <a:latin typeface="Calibri"/>
                <a:ea typeface="Calibri"/>
                <a:cs typeface="Calibri"/>
                <a:sym typeface="Calibri"/>
              </a:defRPr>
            </a:lvl1pPr>
            <a:lvl2pPr indent="-777240" lvl="1" marL="914400" marR="0" rtl="0" algn="l">
              <a:lnSpc>
                <a:spcPct val="90000"/>
              </a:lnSpc>
              <a:spcBef>
                <a:spcPts val="18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2pPr>
            <a:lvl3pPr indent="-685800" lvl="2" marL="1371600" marR="0" rtl="0" algn="l">
              <a:lnSpc>
                <a:spcPct val="90000"/>
              </a:lnSpc>
              <a:spcBef>
                <a:spcPts val="1800"/>
              </a:spcBef>
              <a:spcAft>
                <a:spcPts val="0"/>
              </a:spcAft>
              <a:buClr>
                <a:schemeClr val="dk1"/>
              </a:buClr>
              <a:buSzPts val="7200"/>
              <a:buFont typeface="Arial"/>
              <a:buChar char="•"/>
              <a:defRPr b="0" i="0" sz="7200" u="none" cap="none" strike="noStrike">
                <a:solidFill>
                  <a:schemeClr val="dk1"/>
                </a:solidFill>
                <a:latin typeface="Calibri"/>
                <a:ea typeface="Calibri"/>
                <a:cs typeface="Calibri"/>
                <a:sym typeface="Calibri"/>
              </a:defRPr>
            </a:lvl3pPr>
            <a:lvl4pPr indent="-640080" lvl="3" marL="18288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4pPr>
            <a:lvl5pPr indent="-640079" lvl="4" marL="22860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5pPr>
            <a:lvl6pPr indent="-640079" lvl="5" marL="27432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6pPr>
            <a:lvl7pPr indent="-640079" lvl="6" marL="32004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7pPr>
            <a:lvl8pPr indent="-640079" lvl="7" marL="36576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8pPr>
            <a:lvl9pPr indent="-640079" lvl="8" marL="4114800" marR="0" rtl="0" algn="l">
              <a:lnSpc>
                <a:spcPct val="90000"/>
              </a:lnSpc>
              <a:spcBef>
                <a:spcPts val="1800"/>
              </a:spcBef>
              <a:spcAft>
                <a:spcPts val="0"/>
              </a:spcAft>
              <a:buClr>
                <a:schemeClr val="dk1"/>
              </a:buClr>
              <a:buSzPts val="6480"/>
              <a:buFont typeface="Arial"/>
              <a:buChar char="•"/>
              <a:defRPr b="0" i="0" sz="6480" u="none" cap="none" strike="noStrike">
                <a:solidFill>
                  <a:schemeClr val="dk1"/>
                </a:solidFill>
                <a:latin typeface="Calibri"/>
                <a:ea typeface="Calibri"/>
                <a:cs typeface="Calibri"/>
                <a:sym typeface="Calibri"/>
              </a:defRPr>
            </a:lvl9pPr>
          </a:lstStyle>
          <a:p/>
        </p:txBody>
      </p:sp>
      <p:sp>
        <p:nvSpPr>
          <p:cNvPr id="86" name="Google Shape;86;p14"/>
          <p:cNvSpPr txBox="1"/>
          <p:nvPr>
            <p:ph idx="10" type="dt"/>
          </p:nvPr>
        </p:nvSpPr>
        <p:spPr>
          <a:xfrm>
            <a:off x="2263140" y="40680650"/>
            <a:ext cx="7406640" cy="23368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432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7" name="Google Shape;87;p14"/>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432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8" name="Google Shape;88;p14"/>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4320">
                <a:solidFill>
                  <a:srgbClr val="888888"/>
                </a:solidFill>
                <a:latin typeface="Calibri"/>
                <a:ea typeface="Calibri"/>
                <a:cs typeface="Calibri"/>
                <a:sym typeface="Calibri"/>
              </a:defRPr>
            </a:lvl1pPr>
            <a:lvl2pPr indent="0" lvl="1" marL="0" marR="0" rtl="0" algn="r">
              <a:spcBef>
                <a:spcPts val="0"/>
              </a:spcBef>
              <a:buNone/>
              <a:defRPr sz="4320">
                <a:solidFill>
                  <a:srgbClr val="888888"/>
                </a:solidFill>
                <a:latin typeface="Calibri"/>
                <a:ea typeface="Calibri"/>
                <a:cs typeface="Calibri"/>
                <a:sym typeface="Calibri"/>
              </a:defRPr>
            </a:lvl2pPr>
            <a:lvl3pPr indent="0" lvl="2" marL="0" marR="0" rtl="0" algn="r">
              <a:spcBef>
                <a:spcPts val="0"/>
              </a:spcBef>
              <a:buNone/>
              <a:defRPr sz="4320">
                <a:solidFill>
                  <a:srgbClr val="888888"/>
                </a:solidFill>
                <a:latin typeface="Calibri"/>
                <a:ea typeface="Calibri"/>
                <a:cs typeface="Calibri"/>
                <a:sym typeface="Calibri"/>
              </a:defRPr>
            </a:lvl3pPr>
            <a:lvl4pPr indent="0" lvl="3" marL="0" marR="0" rtl="0" algn="r">
              <a:spcBef>
                <a:spcPts val="0"/>
              </a:spcBef>
              <a:buNone/>
              <a:defRPr sz="4320">
                <a:solidFill>
                  <a:srgbClr val="888888"/>
                </a:solidFill>
                <a:latin typeface="Calibri"/>
                <a:ea typeface="Calibri"/>
                <a:cs typeface="Calibri"/>
                <a:sym typeface="Calibri"/>
              </a:defRPr>
            </a:lvl4pPr>
            <a:lvl5pPr indent="0" lvl="4" marL="0" marR="0" rtl="0" algn="r">
              <a:spcBef>
                <a:spcPts val="0"/>
              </a:spcBef>
              <a:buNone/>
              <a:defRPr sz="4320">
                <a:solidFill>
                  <a:srgbClr val="888888"/>
                </a:solidFill>
                <a:latin typeface="Calibri"/>
                <a:ea typeface="Calibri"/>
                <a:cs typeface="Calibri"/>
                <a:sym typeface="Calibri"/>
              </a:defRPr>
            </a:lvl5pPr>
            <a:lvl6pPr indent="0" lvl="5" marL="0" marR="0" rtl="0" algn="r">
              <a:spcBef>
                <a:spcPts val="0"/>
              </a:spcBef>
              <a:buNone/>
              <a:defRPr sz="4320">
                <a:solidFill>
                  <a:srgbClr val="888888"/>
                </a:solidFill>
                <a:latin typeface="Calibri"/>
                <a:ea typeface="Calibri"/>
                <a:cs typeface="Calibri"/>
                <a:sym typeface="Calibri"/>
              </a:defRPr>
            </a:lvl6pPr>
            <a:lvl7pPr indent="0" lvl="6" marL="0" marR="0" rtl="0" algn="r">
              <a:spcBef>
                <a:spcPts val="0"/>
              </a:spcBef>
              <a:buNone/>
              <a:defRPr sz="4320">
                <a:solidFill>
                  <a:srgbClr val="888888"/>
                </a:solidFill>
                <a:latin typeface="Calibri"/>
                <a:ea typeface="Calibri"/>
                <a:cs typeface="Calibri"/>
                <a:sym typeface="Calibri"/>
              </a:defRPr>
            </a:lvl7pPr>
            <a:lvl8pPr indent="0" lvl="7" marL="0" marR="0" rtl="0" algn="r">
              <a:spcBef>
                <a:spcPts val="0"/>
              </a:spcBef>
              <a:buNone/>
              <a:defRPr sz="4320">
                <a:solidFill>
                  <a:srgbClr val="888888"/>
                </a:solidFill>
                <a:latin typeface="Calibri"/>
                <a:ea typeface="Calibri"/>
                <a:cs typeface="Calibri"/>
                <a:sym typeface="Calibri"/>
              </a:defRPr>
            </a:lvl8pPr>
            <a:lvl9pPr indent="0" lvl="8" marL="0" marR="0" rtl="0" algn="r">
              <a:spcBef>
                <a:spcPts val="0"/>
              </a:spcBef>
              <a:buNone/>
              <a:defRPr sz="432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9" name="Google Shape;89;p14"/>
          <p:cNvPicPr preferRelativeResize="0"/>
          <p:nvPr/>
        </p:nvPicPr>
        <p:blipFill rotWithShape="1">
          <a:blip r:embed="rId1">
            <a:alphaModFix/>
          </a:blip>
          <a:srcRect b="14612" l="13750" r="0" t="0"/>
          <a:stretch/>
        </p:blipFill>
        <p:spPr>
          <a:xfrm>
            <a:off x="4526421" y="10"/>
            <a:ext cx="28391980" cy="43891193"/>
          </a:xfrm>
          <a:prstGeom prst="rect">
            <a:avLst/>
          </a:prstGeom>
          <a:noFill/>
          <a:ln>
            <a:noFill/>
          </a:ln>
        </p:spPr>
      </p:pic>
      <p:sp>
        <p:nvSpPr>
          <p:cNvPr id="90" name="Google Shape;90;p14"/>
          <p:cNvSpPr txBox="1"/>
          <p:nvPr/>
        </p:nvSpPr>
        <p:spPr>
          <a:xfrm>
            <a:off x="5184647" y="3407585"/>
            <a:ext cx="26240363" cy="757859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700"/>
              <a:buFont typeface="Calibri"/>
              <a:buNone/>
            </a:pPr>
            <a:r>
              <a:t/>
            </a:r>
            <a:endParaRPr sz="2700">
              <a:solidFill>
                <a:schemeClr val="lt1"/>
              </a:solidFill>
              <a:latin typeface="Calibri"/>
              <a:ea typeface="Calibri"/>
              <a:cs typeface="Calibri"/>
              <a:sym typeface="Calibri"/>
            </a:endParaRPr>
          </a:p>
        </p:txBody>
      </p:sp>
      <p:sp>
        <p:nvSpPr>
          <p:cNvPr id="91" name="Google Shape;91;p14"/>
          <p:cNvSpPr txBox="1"/>
          <p:nvPr/>
        </p:nvSpPr>
        <p:spPr>
          <a:xfrm>
            <a:off x="5184649" y="11684003"/>
            <a:ext cx="26240360" cy="253146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1500"/>
              <a:buFont typeface="Arial"/>
              <a:buNone/>
            </a:pPr>
            <a:r>
              <a:t/>
            </a:r>
            <a:endParaRPr sz="1500">
              <a:solidFill>
                <a:schemeClr val="lt1"/>
              </a:solidFill>
              <a:latin typeface="Calibri"/>
              <a:ea typeface="Calibri"/>
              <a:cs typeface="Calibri"/>
              <a:sym typeface="Calibri"/>
            </a:endParaRPr>
          </a:p>
        </p:txBody>
      </p:sp>
      <p:sp>
        <p:nvSpPr>
          <p:cNvPr id="92" name="Google Shape;92;p14"/>
          <p:cNvSpPr/>
          <p:nvPr/>
        </p:nvSpPr>
        <p:spPr>
          <a:xfrm flipH="1" rot="5400000">
            <a:off x="-17567315" y="21797468"/>
            <a:ext cx="43891200"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nvGrpSpPr>
          <p:cNvPr id="93" name="Google Shape;93;p14"/>
          <p:cNvGrpSpPr/>
          <p:nvPr/>
        </p:nvGrpSpPr>
        <p:grpSpPr>
          <a:xfrm>
            <a:off x="30912740" y="1355155"/>
            <a:ext cx="1410972" cy="3394474"/>
            <a:chOff x="11140977" y="745237"/>
            <a:chExt cx="522582" cy="530387"/>
          </a:xfrm>
        </p:grpSpPr>
        <p:sp>
          <p:nvSpPr>
            <p:cNvPr id="94" name="Google Shape;94;p1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95" name="Google Shape;95;p1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grpSp>
      <p:sp>
        <p:nvSpPr>
          <p:cNvPr id="96" name="Google Shape;96;p14"/>
          <p:cNvSpPr txBox="1"/>
          <p:nvPr/>
        </p:nvSpPr>
        <p:spPr>
          <a:xfrm>
            <a:off x="14444792" y="41099616"/>
            <a:ext cx="17726915" cy="553998"/>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3000">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97" name="Google Shape;97;p14"/>
          <p:cNvPicPr preferRelativeResize="0"/>
          <p:nvPr/>
        </p:nvPicPr>
        <p:blipFill rotWithShape="1">
          <a:blip r:embed="rId2">
            <a:alphaModFix/>
          </a:blip>
          <a:srcRect b="0" l="0" r="0" t="0"/>
          <a:stretch/>
        </p:blipFill>
        <p:spPr>
          <a:xfrm>
            <a:off x="822981" y="38970360"/>
            <a:ext cx="2731086" cy="416919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image" Target="../media/image8.png"/><Relationship Id="rId7" Type="http://schemas.openxmlformats.org/officeDocument/2006/relationships/image" Target="../media/image15.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0"/>
          <p:cNvSpPr/>
          <p:nvPr/>
        </p:nvSpPr>
        <p:spPr>
          <a:xfrm>
            <a:off x="23126700" y="33877250"/>
            <a:ext cx="9791700" cy="9836100"/>
          </a:xfrm>
          <a:prstGeom prst="rect">
            <a:avLst/>
          </a:prstGeom>
          <a:solidFill>
            <a:srgbClr val="F2F6F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05" name="Google Shape;205;p30"/>
          <p:cNvSpPr txBox="1"/>
          <p:nvPr/>
        </p:nvSpPr>
        <p:spPr>
          <a:xfrm>
            <a:off x="5112325" y="234625"/>
            <a:ext cx="18516600" cy="4155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SzPts val="1100"/>
              <a:buFont typeface="Arial"/>
              <a:buNone/>
            </a:pPr>
            <a:r>
              <a:rPr b="1" lang="en-US" sz="6600">
                <a:solidFill>
                  <a:srgbClr val="081E3F"/>
                </a:solidFill>
              </a:rPr>
              <a:t>Knight Foundation School of Computing &amp; Information Sciences</a:t>
            </a:r>
            <a:endParaRPr b="1" sz="6600">
              <a:solidFill>
                <a:srgbClr val="081E3F"/>
              </a:solidFill>
            </a:endParaRPr>
          </a:p>
          <a:p>
            <a:pPr indent="0" lvl="0" marL="0" rtl="0" algn="l">
              <a:spcBef>
                <a:spcPts val="0"/>
              </a:spcBef>
              <a:spcAft>
                <a:spcPts val="0"/>
              </a:spcAft>
              <a:buClr>
                <a:schemeClr val="dk1"/>
              </a:buClr>
              <a:buSzPts val="1100"/>
              <a:buFont typeface="Arial"/>
              <a:buNone/>
            </a:pPr>
            <a:r>
              <a:rPr b="1" lang="en-US" sz="6600">
                <a:solidFill>
                  <a:srgbClr val="081E3F"/>
                </a:solidFill>
              </a:rPr>
              <a:t>Fall 2025 Senior Design Project</a:t>
            </a:r>
            <a:endParaRPr b="1" sz="6600">
              <a:solidFill>
                <a:srgbClr val="081E3F"/>
              </a:solidFill>
            </a:endParaRPr>
          </a:p>
          <a:p>
            <a:pPr indent="0" lvl="0" marL="0" marR="0" rtl="0" algn="l">
              <a:spcBef>
                <a:spcPts val="0"/>
              </a:spcBef>
              <a:spcAft>
                <a:spcPts val="0"/>
              </a:spcAft>
              <a:buNone/>
            </a:pPr>
            <a:r>
              <a:t/>
            </a:r>
            <a:endParaRPr b="1" sz="6600">
              <a:solidFill>
                <a:srgbClr val="3F3F3F"/>
              </a:solidFill>
            </a:endParaRPr>
          </a:p>
        </p:txBody>
      </p:sp>
      <p:sp>
        <p:nvSpPr>
          <p:cNvPr id="206" name="Google Shape;206;p30"/>
          <p:cNvSpPr txBox="1"/>
          <p:nvPr/>
        </p:nvSpPr>
        <p:spPr>
          <a:xfrm>
            <a:off x="5915025" y="6196146"/>
            <a:ext cx="45666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rPr>
              <a:t>The Problem</a:t>
            </a:r>
            <a:endParaRPr sz="4800"/>
          </a:p>
        </p:txBody>
      </p:sp>
      <p:sp>
        <p:nvSpPr>
          <p:cNvPr id="207" name="Google Shape;207;p30"/>
          <p:cNvSpPr txBox="1"/>
          <p:nvPr/>
        </p:nvSpPr>
        <p:spPr>
          <a:xfrm>
            <a:off x="4470921" y="16820288"/>
            <a:ext cx="81915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latin typeface="Arial"/>
                <a:ea typeface="Arial"/>
                <a:cs typeface="Arial"/>
                <a:sym typeface="Arial"/>
              </a:rPr>
              <a:t>CURRENT SYSTEM</a:t>
            </a:r>
            <a:endParaRPr sz="4800"/>
          </a:p>
        </p:txBody>
      </p:sp>
      <p:sp>
        <p:nvSpPr>
          <p:cNvPr id="208" name="Google Shape;208;p30"/>
          <p:cNvSpPr txBox="1"/>
          <p:nvPr/>
        </p:nvSpPr>
        <p:spPr>
          <a:xfrm>
            <a:off x="4873275" y="25648600"/>
            <a:ext cx="66501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latin typeface="Arial"/>
                <a:ea typeface="Arial"/>
                <a:cs typeface="Arial"/>
                <a:sym typeface="Arial"/>
              </a:rPr>
              <a:t>REQUIREMENTS</a:t>
            </a:r>
            <a:endParaRPr sz="4800"/>
          </a:p>
        </p:txBody>
      </p:sp>
      <p:sp>
        <p:nvSpPr>
          <p:cNvPr id="209" name="Google Shape;209;p30"/>
          <p:cNvSpPr txBox="1"/>
          <p:nvPr/>
        </p:nvSpPr>
        <p:spPr>
          <a:xfrm>
            <a:off x="15209725" y="6196138"/>
            <a:ext cx="59766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latin typeface="Arial"/>
                <a:ea typeface="Arial"/>
                <a:cs typeface="Arial"/>
                <a:sym typeface="Arial"/>
              </a:rPr>
              <a:t>SYSTEM DESIGN</a:t>
            </a:r>
            <a:endParaRPr sz="4800"/>
          </a:p>
        </p:txBody>
      </p:sp>
      <p:sp>
        <p:nvSpPr>
          <p:cNvPr id="210" name="Google Shape;210;p30"/>
          <p:cNvSpPr txBox="1"/>
          <p:nvPr/>
        </p:nvSpPr>
        <p:spPr>
          <a:xfrm>
            <a:off x="25034250" y="6196150"/>
            <a:ext cx="59766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latin typeface="Arial"/>
                <a:ea typeface="Arial"/>
                <a:cs typeface="Arial"/>
                <a:sym typeface="Arial"/>
              </a:rPr>
              <a:t>IMPLEMENTATION</a:t>
            </a:r>
            <a:endParaRPr sz="4800"/>
          </a:p>
        </p:txBody>
      </p:sp>
      <p:sp>
        <p:nvSpPr>
          <p:cNvPr id="211" name="Google Shape;211;p30"/>
          <p:cNvSpPr txBox="1"/>
          <p:nvPr/>
        </p:nvSpPr>
        <p:spPr>
          <a:xfrm>
            <a:off x="25546050" y="17180463"/>
            <a:ext cx="49530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latin typeface="Arial"/>
                <a:ea typeface="Arial"/>
                <a:cs typeface="Arial"/>
                <a:sym typeface="Arial"/>
              </a:rPr>
              <a:t>VERIFICATION</a:t>
            </a:r>
            <a:endParaRPr sz="4800"/>
          </a:p>
        </p:txBody>
      </p:sp>
      <p:sp>
        <p:nvSpPr>
          <p:cNvPr id="212" name="Google Shape;212;p30"/>
          <p:cNvSpPr txBox="1"/>
          <p:nvPr/>
        </p:nvSpPr>
        <p:spPr>
          <a:xfrm>
            <a:off x="26227948" y="34820950"/>
            <a:ext cx="35892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latin typeface="Arial"/>
                <a:ea typeface="Arial"/>
                <a:cs typeface="Arial"/>
                <a:sym typeface="Arial"/>
              </a:rPr>
              <a:t>SUMMARY</a:t>
            </a:r>
            <a:endParaRPr sz="4800"/>
          </a:p>
        </p:txBody>
      </p:sp>
      <p:sp>
        <p:nvSpPr>
          <p:cNvPr id="213" name="Google Shape;213;p30"/>
          <p:cNvSpPr txBox="1"/>
          <p:nvPr/>
        </p:nvSpPr>
        <p:spPr>
          <a:xfrm>
            <a:off x="25968000" y="28620138"/>
            <a:ext cx="41091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rPr>
              <a:t>Screenshots</a:t>
            </a:r>
            <a:endParaRPr sz="4800"/>
          </a:p>
        </p:txBody>
      </p:sp>
      <p:sp>
        <p:nvSpPr>
          <p:cNvPr id="214" name="Google Shape;214;p30"/>
          <p:cNvSpPr txBox="1"/>
          <p:nvPr/>
        </p:nvSpPr>
        <p:spPr>
          <a:xfrm>
            <a:off x="5112327" y="3910772"/>
            <a:ext cx="26403300" cy="2018400"/>
          </a:xfrm>
          <a:prstGeom prst="rect">
            <a:avLst/>
          </a:prstGeom>
          <a:noFill/>
          <a:ln>
            <a:noFill/>
          </a:ln>
        </p:spPr>
        <p:txBody>
          <a:bodyPr anchorCtr="0" anchor="t" bIns="27725" lIns="55475" spcFirstLastPara="1" rIns="55475" wrap="square" tIns="27725">
            <a:spAutoFit/>
          </a:bodyPr>
          <a:lstStyle/>
          <a:p>
            <a:pPr indent="0" lvl="0" marL="0" marR="0" rtl="0" algn="l">
              <a:spcBef>
                <a:spcPts val="0"/>
              </a:spcBef>
              <a:spcAft>
                <a:spcPts val="0"/>
              </a:spcAft>
              <a:buClr>
                <a:srgbClr val="081E3F"/>
              </a:buClr>
              <a:buSzPts val="7500"/>
              <a:buFont typeface="Arial"/>
              <a:buNone/>
            </a:pPr>
            <a:r>
              <a:rPr b="1" lang="en-US" sz="7500">
                <a:solidFill>
                  <a:srgbClr val="081E3F"/>
                </a:solidFill>
              </a:rPr>
              <a:t>HandyMen Now</a:t>
            </a:r>
            <a:endParaRPr/>
          </a:p>
          <a:p>
            <a:pPr indent="0" lvl="0" marL="0" marR="0" rtl="0" algn="l">
              <a:spcBef>
                <a:spcPts val="0"/>
              </a:spcBef>
              <a:spcAft>
                <a:spcPts val="0"/>
              </a:spcAft>
              <a:buClr>
                <a:srgbClr val="3F3F3F"/>
              </a:buClr>
              <a:buSzPts val="2625"/>
              <a:buFont typeface="Arial"/>
              <a:buNone/>
            </a:pPr>
            <a:r>
              <a:rPr b="1" i="1" lang="en-US" sz="2625">
                <a:solidFill>
                  <a:srgbClr val="3F3F3F"/>
                </a:solidFill>
                <a:latin typeface="Arial"/>
                <a:ea typeface="Arial"/>
                <a:cs typeface="Arial"/>
                <a:sym typeface="Arial"/>
              </a:rPr>
              <a:t>Students: </a:t>
            </a:r>
            <a:r>
              <a:rPr b="1" i="1" lang="en-US" sz="2625">
                <a:solidFill>
                  <a:srgbClr val="3F3F3F"/>
                </a:solidFill>
              </a:rPr>
              <a:t>Pedro Villegas, Alex</a:t>
            </a:r>
            <a:r>
              <a:rPr b="1" i="1" lang="en-US" sz="2625">
                <a:solidFill>
                  <a:srgbClr val="3F3F3F"/>
                </a:solidFill>
              </a:rPr>
              <a:t>andra Cozar</a:t>
            </a:r>
            <a:r>
              <a:rPr b="1" i="1" lang="en-US" sz="2625">
                <a:solidFill>
                  <a:srgbClr val="3F3F3F"/>
                </a:solidFill>
              </a:rPr>
              <a:t>, Zubayer, Juansimon Arroyave</a:t>
            </a:r>
            <a:endParaRPr b="1" i="1"/>
          </a:p>
          <a:p>
            <a:pPr indent="0" lvl="0" marL="0" marR="0" rtl="0" algn="l">
              <a:spcBef>
                <a:spcPts val="0"/>
              </a:spcBef>
              <a:spcAft>
                <a:spcPts val="0"/>
              </a:spcAft>
              <a:buClr>
                <a:srgbClr val="3F3F3F"/>
              </a:buClr>
              <a:buSzPts val="2625"/>
              <a:buFont typeface="Arial"/>
              <a:buNone/>
            </a:pPr>
            <a:r>
              <a:rPr b="1" i="1" lang="en-US" sz="2625">
                <a:solidFill>
                  <a:srgbClr val="3F3F3F"/>
                </a:solidFill>
                <a:latin typeface="Arial"/>
                <a:ea typeface="Arial"/>
                <a:cs typeface="Arial"/>
                <a:sym typeface="Arial"/>
              </a:rPr>
              <a:t>Instructor/Faculty: </a:t>
            </a:r>
            <a:r>
              <a:rPr b="1" i="1" lang="en-US" sz="2625">
                <a:solidFill>
                  <a:srgbClr val="3F3F3F"/>
                </a:solidFill>
              </a:rPr>
              <a:t>Dr. Masoud Sadjadi</a:t>
            </a:r>
            <a:r>
              <a:rPr b="1" i="1" lang="en-US" sz="2625">
                <a:solidFill>
                  <a:srgbClr val="3F3F3F"/>
                </a:solidFill>
              </a:rPr>
              <a:t>, Florida International University</a:t>
            </a:r>
            <a:endParaRPr b="1" i="1"/>
          </a:p>
        </p:txBody>
      </p:sp>
      <p:sp>
        <p:nvSpPr>
          <p:cNvPr id="215" name="Google Shape;215;p30"/>
          <p:cNvSpPr/>
          <p:nvPr/>
        </p:nvSpPr>
        <p:spPr>
          <a:xfrm>
            <a:off x="520240" y="35894967"/>
            <a:ext cx="3447582" cy="7178227"/>
          </a:xfrm>
          <a:prstGeom prst="rect">
            <a:avLst/>
          </a:prstGeom>
          <a:solidFill>
            <a:srgbClr val="061F3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black and white sign with white text&#10;&#10;AI-generated content may be incorrect." id="216" name="Google Shape;216;p30"/>
          <p:cNvPicPr preferRelativeResize="0"/>
          <p:nvPr/>
        </p:nvPicPr>
        <p:blipFill rotWithShape="1">
          <a:blip r:embed="rId3">
            <a:alphaModFix/>
          </a:blip>
          <a:srcRect b="0" l="0" r="0" t="0"/>
          <a:stretch/>
        </p:blipFill>
        <p:spPr>
          <a:xfrm>
            <a:off x="1073596" y="38479767"/>
            <a:ext cx="2340870" cy="2008635"/>
          </a:xfrm>
          <a:prstGeom prst="rect">
            <a:avLst/>
          </a:prstGeom>
          <a:noFill/>
          <a:ln>
            <a:noFill/>
          </a:ln>
        </p:spPr>
      </p:pic>
      <p:pic>
        <p:nvPicPr>
          <p:cNvPr id="217" name="Google Shape;217;p30" title="FIU-Panthers-logo.png"/>
          <p:cNvPicPr preferRelativeResize="0"/>
          <p:nvPr/>
        </p:nvPicPr>
        <p:blipFill>
          <a:blip r:embed="rId4">
            <a:alphaModFix/>
          </a:blip>
          <a:stretch>
            <a:fillRect/>
          </a:stretch>
        </p:blipFill>
        <p:spPr>
          <a:xfrm>
            <a:off x="91075" y="775026"/>
            <a:ext cx="4305915" cy="2422074"/>
          </a:xfrm>
          <a:prstGeom prst="rect">
            <a:avLst/>
          </a:prstGeom>
          <a:noFill/>
          <a:ln>
            <a:noFill/>
          </a:ln>
        </p:spPr>
      </p:pic>
      <p:sp>
        <p:nvSpPr>
          <p:cNvPr id="218" name="Google Shape;218;p30"/>
          <p:cNvSpPr txBox="1"/>
          <p:nvPr/>
        </p:nvSpPr>
        <p:spPr>
          <a:xfrm>
            <a:off x="5241625" y="18029175"/>
            <a:ext cx="6650100" cy="76194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3600">
                <a:solidFill>
                  <a:schemeClr val="dk1"/>
                </a:solidFill>
              </a:rPr>
              <a:t>Manual Process/Proof of Concept:</a:t>
            </a:r>
            <a:r>
              <a:rPr lang="en-US" sz="3600">
                <a:solidFill>
                  <a:schemeClr val="dk1"/>
                </a:solidFill>
              </a:rPr>
              <a:t> Currently, users rely on word-of-mouth, Craigslist, or disjointed directory listings.</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Lack of Transparency:</a:t>
            </a:r>
            <a:r>
              <a:rPr lang="en-US" sz="3600">
                <a:solidFill>
                  <a:schemeClr val="dk1"/>
                </a:solidFill>
              </a:rPr>
              <a:t> No centralized way to view availability or track service status.</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Communication Lag:</a:t>
            </a:r>
            <a:r>
              <a:rPr lang="en-US" sz="3600">
                <a:solidFill>
                  <a:schemeClr val="dk1"/>
                </a:solidFill>
              </a:rPr>
              <a:t> Interactions rely on asynchronous voicemails or texts, leading to scheduling conflicts and delays.</a:t>
            </a:r>
            <a:endParaRPr sz="3600">
              <a:solidFill>
                <a:schemeClr val="dk1"/>
              </a:solidFill>
            </a:endParaRPr>
          </a:p>
          <a:p>
            <a:pPr indent="0" lvl="0" marL="0" rtl="0" algn="l">
              <a:spcBef>
                <a:spcPts val="0"/>
              </a:spcBef>
              <a:spcAft>
                <a:spcPts val="0"/>
              </a:spcAft>
              <a:buNone/>
            </a:pPr>
            <a:r>
              <a:t/>
            </a:r>
            <a:endParaRPr sz="3600">
              <a:solidFill>
                <a:schemeClr val="dk1"/>
              </a:solidFill>
              <a:highlight>
                <a:srgbClr val="FFFF00"/>
              </a:highlight>
              <a:latin typeface="Calibri"/>
              <a:ea typeface="Calibri"/>
              <a:cs typeface="Calibri"/>
              <a:sym typeface="Calibri"/>
            </a:endParaRPr>
          </a:p>
        </p:txBody>
      </p:sp>
      <p:sp>
        <p:nvSpPr>
          <p:cNvPr id="219" name="Google Shape;219;p30"/>
          <p:cNvSpPr txBox="1"/>
          <p:nvPr/>
        </p:nvSpPr>
        <p:spPr>
          <a:xfrm>
            <a:off x="5241625" y="7064000"/>
            <a:ext cx="6650100" cy="951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3600">
                <a:solidFill>
                  <a:schemeClr val="dk1"/>
                </a:solidFill>
              </a:rPr>
              <a:t>Customer Friction:</a:t>
            </a:r>
            <a:r>
              <a:rPr lang="en-US" sz="3600">
                <a:solidFill>
                  <a:schemeClr val="dk1"/>
                </a:solidFill>
              </a:rPr>
              <a:t> Homeowners struggle to find reliable, vetted handymen for small jobs without endless phone calls or waiting for quotes.</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Provider Inefficiency:</a:t>
            </a:r>
            <a:r>
              <a:rPr lang="en-US" sz="3600">
                <a:solidFill>
                  <a:schemeClr val="dk1"/>
                </a:solidFill>
              </a:rPr>
              <a:t> Skilled handymen spend too much time chasing leads and managing schedules rather than doing the actual work.</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Market Gap:</a:t>
            </a:r>
            <a:r>
              <a:rPr lang="en-US" sz="3600">
                <a:solidFill>
                  <a:schemeClr val="dk1"/>
                </a:solidFill>
              </a:rPr>
              <a:t> Lack of a centralized, trusted platform (specifically for the Miami market) that bridges the gap between immediate need and service availability.</a:t>
            </a:r>
            <a:endParaRPr sz="3600">
              <a:solidFill>
                <a:schemeClr val="dk1"/>
              </a:solidFill>
            </a:endParaRPr>
          </a:p>
          <a:p>
            <a:pPr indent="0" lvl="0" marL="0" rtl="0" algn="l">
              <a:spcBef>
                <a:spcPts val="0"/>
              </a:spcBef>
              <a:spcAft>
                <a:spcPts val="0"/>
              </a:spcAft>
              <a:buNone/>
            </a:pPr>
            <a:r>
              <a:t/>
            </a:r>
            <a:endParaRPr sz="3600">
              <a:solidFill>
                <a:schemeClr val="dk1"/>
              </a:solidFill>
              <a:latin typeface="Calibri"/>
              <a:ea typeface="Calibri"/>
              <a:cs typeface="Calibri"/>
              <a:sym typeface="Calibri"/>
            </a:endParaRPr>
          </a:p>
        </p:txBody>
      </p:sp>
      <p:sp>
        <p:nvSpPr>
          <p:cNvPr id="220" name="Google Shape;220;p30"/>
          <p:cNvSpPr txBox="1"/>
          <p:nvPr/>
        </p:nvSpPr>
        <p:spPr>
          <a:xfrm>
            <a:off x="5112325" y="26652850"/>
            <a:ext cx="6779400" cy="15924000"/>
          </a:xfrm>
          <a:prstGeom prst="rect">
            <a:avLst/>
          </a:prstGeom>
          <a:noFill/>
          <a:ln>
            <a:noFill/>
          </a:ln>
          <a:effectLst>
            <a:outerShdw blurRad="57150" rotWithShape="0" algn="bl" dir="5400000" dist="19050">
              <a:srgbClr val="000000">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lang="en-US" sz="3600">
                <a:solidFill>
                  <a:schemeClr val="dk1"/>
                </a:solidFill>
              </a:rPr>
              <a:t>How we plan to help resolve the issue at hand:</a:t>
            </a:r>
            <a:endParaRPr sz="3600">
              <a:solidFill>
                <a:schemeClr val="dk1"/>
              </a:solidFill>
            </a:endParaRPr>
          </a:p>
          <a:p>
            <a:pPr indent="0" lvl="0" marL="0" rtl="0" algn="l">
              <a:spcBef>
                <a:spcPts val="0"/>
              </a:spcBef>
              <a:spcAft>
                <a:spcPts val="0"/>
              </a:spcAft>
              <a:buNone/>
            </a:pPr>
            <a:r>
              <a:t/>
            </a:r>
            <a:endParaRPr b="1"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Core Functionality:</a:t>
            </a:r>
            <a:r>
              <a:rPr lang="en-US" sz="3600">
                <a:solidFill>
                  <a:schemeClr val="dk1"/>
                </a:solidFill>
              </a:rPr>
              <a:t> Two-sided platform (Consumer &amp; Provider).</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Mobile App (Customer):</a:t>
            </a:r>
            <a:r>
              <a:rPr lang="en-US" sz="3600">
                <a:solidFill>
                  <a:schemeClr val="dk1"/>
                </a:solidFill>
              </a:rPr>
              <a:t> Built with </a:t>
            </a:r>
            <a:r>
              <a:rPr b="1" lang="en-US" sz="3600">
                <a:solidFill>
                  <a:schemeClr val="dk1"/>
                </a:solidFill>
              </a:rPr>
              <a:t>React Native</a:t>
            </a:r>
            <a:r>
              <a:rPr lang="en-US" sz="3600">
                <a:solidFill>
                  <a:schemeClr val="dk1"/>
                </a:solidFill>
              </a:rPr>
              <a:t> for cross-platform (iOS/Android) compatibility, allowing users to post job requirements and location.</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Web Dashboard (Handyman):</a:t>
            </a:r>
            <a:r>
              <a:rPr lang="en-US" sz="3600">
                <a:solidFill>
                  <a:schemeClr val="dk1"/>
                </a:solidFill>
              </a:rPr>
              <a:t> Built with </a:t>
            </a:r>
            <a:r>
              <a:rPr b="1" lang="en-US" sz="3600">
                <a:solidFill>
                  <a:schemeClr val="dk1"/>
                </a:solidFill>
              </a:rPr>
              <a:t>React</a:t>
            </a:r>
            <a:r>
              <a:rPr lang="en-US" sz="3600">
                <a:solidFill>
                  <a:schemeClr val="dk1"/>
                </a:solidFill>
              </a:rPr>
              <a:t>, allowing providers to view valid requests and manage workflow on a larger interface.</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Backend:</a:t>
            </a:r>
            <a:r>
              <a:rPr lang="en-US" sz="3600">
                <a:solidFill>
                  <a:schemeClr val="dk1"/>
                </a:solidFill>
              </a:rPr>
              <a:t> </a:t>
            </a:r>
            <a:r>
              <a:rPr b="1" lang="en-US" sz="3600">
                <a:solidFill>
                  <a:schemeClr val="dk1"/>
                </a:solidFill>
              </a:rPr>
              <a:t>Java/Kotlin with Spring Boot</a:t>
            </a:r>
            <a:r>
              <a:rPr lang="en-US" sz="3600">
                <a:solidFill>
                  <a:schemeClr val="dk1"/>
                </a:solidFill>
              </a:rPr>
              <a:t> creates a robust RESTful API to handle business logic and data routing.</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Database:</a:t>
            </a:r>
            <a:r>
              <a:rPr lang="en-US" sz="3600">
                <a:solidFill>
                  <a:schemeClr val="dk1"/>
                </a:solidFill>
              </a:rPr>
              <a:t> </a:t>
            </a:r>
            <a:r>
              <a:rPr b="1" lang="en-US" sz="3600">
                <a:solidFill>
                  <a:schemeClr val="dk1"/>
                </a:solidFill>
              </a:rPr>
              <a:t>PostgreSQL</a:t>
            </a:r>
            <a:r>
              <a:rPr lang="en-US" sz="3600">
                <a:solidFill>
                  <a:schemeClr val="dk1"/>
                </a:solidFill>
              </a:rPr>
              <a:t> for relational data storage (User profiles, Service Requests).</a:t>
            </a:r>
            <a:endParaRPr sz="3600">
              <a:solidFill>
                <a:schemeClr val="dk1"/>
              </a:solidFill>
            </a:endParaRPr>
          </a:p>
          <a:p>
            <a:pPr indent="0" lvl="0" marL="0" rtl="0" algn="l">
              <a:spcBef>
                <a:spcPts val="0"/>
              </a:spcBef>
              <a:spcAft>
                <a:spcPts val="0"/>
              </a:spcAft>
              <a:buNone/>
            </a:pPr>
            <a:r>
              <a:t/>
            </a:r>
            <a:endParaRPr sz="3600">
              <a:solidFill>
                <a:schemeClr val="dk1"/>
              </a:solidFill>
              <a:latin typeface="Calibri"/>
              <a:ea typeface="Calibri"/>
              <a:cs typeface="Calibri"/>
              <a:sym typeface="Calibri"/>
            </a:endParaRPr>
          </a:p>
        </p:txBody>
      </p:sp>
      <p:sp>
        <p:nvSpPr>
          <p:cNvPr id="221" name="Google Shape;221;p30"/>
          <p:cNvSpPr txBox="1"/>
          <p:nvPr/>
        </p:nvSpPr>
        <p:spPr>
          <a:xfrm>
            <a:off x="23846250" y="7257825"/>
            <a:ext cx="8352600" cy="983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600">
                <a:solidFill>
                  <a:schemeClr val="dk1"/>
                </a:solidFill>
              </a:rPr>
              <a:t>Lead Developer (Pedro Villegas): </a:t>
            </a:r>
            <a:r>
              <a:rPr lang="en-US" sz="3600">
                <a:solidFill>
                  <a:schemeClr val="dk1"/>
                </a:solidFill>
              </a:rPr>
              <a:t>Spearheaded the front-end development, building the  web dashboard (React). Responsible for translating designs into code and integrating the user interface with the backend services.</a:t>
            </a:r>
            <a:endParaRPr b="1"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Scrum Master (Juansimon Arroyave): </a:t>
            </a:r>
            <a:r>
              <a:rPr lang="en-US" sz="3600">
                <a:solidFill>
                  <a:schemeClr val="dk1"/>
                </a:solidFill>
              </a:rPr>
              <a:t>Managed the project lifecycle</a:t>
            </a:r>
            <a:endParaRPr sz="3600">
              <a:solidFill>
                <a:schemeClr val="dk1"/>
              </a:solidFill>
            </a:endParaRPr>
          </a:p>
          <a:p>
            <a:pPr indent="0" lvl="0" marL="0" rtl="0" algn="l">
              <a:spcBef>
                <a:spcPts val="0"/>
              </a:spcBef>
              <a:spcAft>
                <a:spcPts val="0"/>
              </a:spcAft>
              <a:buClr>
                <a:schemeClr val="dk1"/>
              </a:buClr>
              <a:buSzPts val="1100"/>
              <a:buFont typeface="Arial"/>
              <a:buNone/>
            </a:pPr>
            <a:r>
              <a:rPr b="1" lang="en-US" sz="3600">
                <a:solidFill>
                  <a:schemeClr val="dk1"/>
                </a:solidFill>
              </a:rPr>
              <a:t>Support &amp; Development:</a:t>
            </a:r>
            <a:endParaRPr b="1" sz="3600">
              <a:solidFill>
                <a:schemeClr val="dk1"/>
              </a:solidFill>
            </a:endParaRPr>
          </a:p>
          <a:p>
            <a:pPr indent="-457200" lvl="0" marL="457200" rtl="0" algn="l">
              <a:lnSpc>
                <a:spcPct val="115000"/>
              </a:lnSpc>
              <a:spcBef>
                <a:spcPts val="1200"/>
              </a:spcBef>
              <a:spcAft>
                <a:spcPts val="0"/>
              </a:spcAft>
              <a:buClr>
                <a:schemeClr val="dk1"/>
              </a:buClr>
              <a:buSzPts val="3600"/>
              <a:buChar char="●"/>
            </a:pPr>
            <a:r>
              <a:rPr i="1" lang="en-US" sz="3600">
                <a:solidFill>
                  <a:schemeClr val="dk1"/>
                </a:solidFill>
              </a:rPr>
              <a:t>Alexandra Cozar: Frontend Dev</a:t>
            </a:r>
            <a:endParaRPr sz="3600">
              <a:solidFill>
                <a:schemeClr val="dk1"/>
              </a:solidFill>
            </a:endParaRPr>
          </a:p>
          <a:p>
            <a:pPr indent="-457200" lvl="0" marL="457200" rtl="0" algn="l">
              <a:lnSpc>
                <a:spcPct val="115000"/>
              </a:lnSpc>
              <a:spcBef>
                <a:spcPts val="0"/>
              </a:spcBef>
              <a:spcAft>
                <a:spcPts val="0"/>
              </a:spcAft>
              <a:buClr>
                <a:schemeClr val="dk1"/>
              </a:buClr>
              <a:buSzPts val="3600"/>
              <a:buChar char="●"/>
            </a:pPr>
            <a:r>
              <a:rPr i="1" lang="en-US" sz="3600">
                <a:solidFill>
                  <a:schemeClr val="dk1"/>
                </a:solidFill>
              </a:rPr>
              <a:t>Zubayer Ahmed Sadid: Full Stack Dev</a:t>
            </a:r>
            <a:endParaRPr sz="3600">
              <a:solidFill>
                <a:schemeClr val="dk1"/>
              </a:solidFill>
              <a:latin typeface="Calibri"/>
              <a:ea typeface="Calibri"/>
              <a:cs typeface="Calibri"/>
              <a:sym typeface="Calibri"/>
            </a:endParaRPr>
          </a:p>
        </p:txBody>
      </p:sp>
      <p:sp>
        <p:nvSpPr>
          <p:cNvPr id="222" name="Google Shape;222;p30"/>
          <p:cNvSpPr txBox="1"/>
          <p:nvPr/>
        </p:nvSpPr>
        <p:spPr>
          <a:xfrm>
            <a:off x="23388875" y="18061734"/>
            <a:ext cx="9283500" cy="10318800"/>
          </a:xfrm>
          <a:prstGeom prst="rect">
            <a:avLst/>
          </a:prstGeom>
          <a:noFill/>
          <a:ln>
            <a:noFill/>
          </a:ln>
        </p:spPr>
        <p:txBody>
          <a:bodyPr anchorCtr="0" anchor="t" bIns="91425" lIns="91425" spcFirstLastPara="1" rIns="91425" wrap="square" tIns="91425">
            <a:noAutofit/>
          </a:bodyPr>
          <a:lstStyle/>
          <a:p>
            <a:pPr indent="-228600" lvl="0" marL="457200" rtl="0" algn="l">
              <a:spcBef>
                <a:spcPts val="1200"/>
              </a:spcBef>
              <a:spcAft>
                <a:spcPts val="0"/>
              </a:spcAft>
              <a:buNone/>
            </a:pPr>
            <a:r>
              <a:rPr lang="en-US" sz="3600">
                <a:solidFill>
                  <a:schemeClr val="dk1"/>
                </a:solidFill>
                <a:latin typeface="Calibri"/>
                <a:ea typeface="Calibri"/>
                <a:cs typeface="Calibri"/>
                <a:sym typeface="Calibri"/>
              </a:rPr>
              <a:t>To ensure the platform's reliability, we implemented a targeted verification protocol focusing on the core "Create-to-Completion" user flow.</a:t>
            </a:r>
            <a:endParaRPr sz="3600">
              <a:solidFill>
                <a:schemeClr val="dk1"/>
              </a:solidFill>
              <a:latin typeface="Calibri"/>
              <a:ea typeface="Calibri"/>
              <a:cs typeface="Calibri"/>
              <a:sym typeface="Calibri"/>
            </a:endParaRPr>
          </a:p>
          <a:p>
            <a:pPr indent="-457200" lvl="0" marL="457200" rtl="0" algn="l">
              <a:spcBef>
                <a:spcPts val="1200"/>
              </a:spcBef>
              <a:spcAft>
                <a:spcPts val="0"/>
              </a:spcAft>
              <a:buClr>
                <a:schemeClr val="dk1"/>
              </a:buClr>
              <a:buSzPts val="3600"/>
              <a:buFont typeface="Calibri"/>
              <a:buAutoNum type="arabicPeriod"/>
            </a:pPr>
            <a:r>
              <a:rPr lang="en-US" sz="3600">
                <a:solidFill>
                  <a:schemeClr val="dk1"/>
                </a:solidFill>
                <a:latin typeface="Calibri"/>
                <a:ea typeface="Calibri"/>
                <a:cs typeface="Calibri"/>
                <a:sym typeface="Calibri"/>
              </a:rPr>
              <a:t>API Endpoint Validation: We used Postman for integration testing on all RESTful endpoints. This verified successful communication between the mobile/web apps and the Spring Boot backend, ensuring correct HTTP status codes (200, 400) and consistent JSON data structures.</a:t>
            </a:r>
            <a:endParaRPr sz="3600">
              <a:solidFill>
                <a:schemeClr val="dk1"/>
              </a:solidFill>
              <a:latin typeface="Calibri"/>
              <a:ea typeface="Calibri"/>
              <a:cs typeface="Calibri"/>
              <a:sym typeface="Calibri"/>
            </a:endParaRPr>
          </a:p>
          <a:p>
            <a:pPr indent="-457200" lvl="0" marL="457200" rtl="0" algn="l">
              <a:spcBef>
                <a:spcPts val="0"/>
              </a:spcBef>
              <a:spcAft>
                <a:spcPts val="0"/>
              </a:spcAft>
              <a:buClr>
                <a:schemeClr val="dk1"/>
              </a:buClr>
              <a:buSzPts val="3600"/>
              <a:buFont typeface="Calibri"/>
              <a:buAutoNum type="arabicPeriod"/>
            </a:pPr>
            <a:r>
              <a:rPr lang="en-US" sz="3600">
                <a:solidFill>
                  <a:schemeClr val="dk1"/>
                </a:solidFill>
                <a:latin typeface="Calibri"/>
                <a:ea typeface="Calibri"/>
                <a:cs typeface="Calibri"/>
                <a:sym typeface="Calibri"/>
              </a:rPr>
              <a:t>Backend Unit Testing: Key business logic was isolated and tested with JUnit 5. We focused on boundary testing for the ServiceRequest module to ensure the system correctly handles invalid inputs (e.g., null descriptions, missing location) without compromising database integrity.</a:t>
            </a:r>
            <a:endParaRPr sz="3600">
              <a:solidFill>
                <a:schemeClr val="dk1"/>
              </a:solidFill>
              <a:latin typeface="Calibri"/>
              <a:ea typeface="Calibri"/>
              <a:cs typeface="Calibri"/>
              <a:sym typeface="Calibri"/>
            </a:endParaRPr>
          </a:p>
        </p:txBody>
      </p:sp>
      <p:sp>
        <p:nvSpPr>
          <p:cNvPr id="223" name="Google Shape;223;p30"/>
          <p:cNvSpPr txBox="1"/>
          <p:nvPr/>
        </p:nvSpPr>
        <p:spPr>
          <a:xfrm>
            <a:off x="23714700" y="36290250"/>
            <a:ext cx="8615700" cy="565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solidFill>
                  <a:schemeClr val="dk1"/>
                </a:solidFill>
                <a:latin typeface="Calibri"/>
                <a:ea typeface="Calibri"/>
                <a:cs typeface="Calibri"/>
                <a:sym typeface="Calibri"/>
              </a:rPr>
              <a:t>"Handymen Now" is a Minimum Viable Product (MVP) designed to modernize the local gig economy. By utilizing a scalable Spring Boot backend and intuitive React frontends, we successfully created a prototype that allows homeowners to broadcast service needs and empowers handymen to secure work instantly. This project validates the technical feasibility of a two-sided marketplace for local services.</a:t>
            </a:r>
            <a:endParaRPr sz="3600">
              <a:solidFill>
                <a:schemeClr val="dk1"/>
              </a:solidFill>
              <a:latin typeface="Calibri"/>
              <a:ea typeface="Calibri"/>
              <a:cs typeface="Calibri"/>
              <a:sym typeface="Calibri"/>
            </a:endParaRPr>
          </a:p>
        </p:txBody>
      </p:sp>
      <p:sp>
        <p:nvSpPr>
          <p:cNvPr id="224" name="Google Shape;224;p30"/>
          <p:cNvSpPr txBox="1"/>
          <p:nvPr/>
        </p:nvSpPr>
        <p:spPr>
          <a:xfrm>
            <a:off x="23846250" y="29654500"/>
            <a:ext cx="8792700" cy="364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solidFill>
                  <a:schemeClr val="dk1"/>
                </a:solidFill>
                <a:latin typeface="Calibri"/>
                <a:ea typeface="Calibri"/>
                <a:cs typeface="Calibri"/>
                <a:sym typeface="Calibri"/>
              </a:rPr>
              <a:t>These screenshots display the Handyman platform. They show the dashboard used by independent contractors and the mobile interface used by customers. When a customer submits a request, it enters a shared pool for handymen to select from.</a:t>
            </a:r>
            <a:endParaRPr sz="3600">
              <a:solidFill>
                <a:schemeClr val="dk1"/>
              </a:solidFill>
              <a:latin typeface="Calibri"/>
              <a:ea typeface="Calibri"/>
              <a:cs typeface="Calibri"/>
              <a:sym typeface="Calibri"/>
            </a:endParaRPr>
          </a:p>
        </p:txBody>
      </p:sp>
      <p:sp>
        <p:nvSpPr>
          <p:cNvPr id="225" name="Google Shape;225;p30"/>
          <p:cNvSpPr txBox="1"/>
          <p:nvPr/>
        </p:nvSpPr>
        <p:spPr>
          <a:xfrm>
            <a:off x="12382588" y="6196150"/>
            <a:ext cx="10972800" cy="1736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0080">
              <a:solidFill>
                <a:schemeClr val="dk1"/>
              </a:solidFill>
              <a:latin typeface="Calibri"/>
              <a:ea typeface="Calibri"/>
              <a:cs typeface="Calibri"/>
              <a:sym typeface="Calibri"/>
            </a:endParaRPr>
          </a:p>
        </p:txBody>
      </p:sp>
      <p:sp>
        <p:nvSpPr>
          <p:cNvPr id="226" name="Google Shape;226;p30"/>
          <p:cNvSpPr txBox="1"/>
          <p:nvPr/>
        </p:nvSpPr>
        <p:spPr>
          <a:xfrm>
            <a:off x="12153900" y="33877250"/>
            <a:ext cx="49530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4000">
                <a:solidFill>
                  <a:schemeClr val="dk1"/>
                </a:solidFill>
              </a:rPr>
              <a:t>Initial UI Concept </a:t>
            </a:r>
            <a:endParaRPr b="1" sz="4000">
              <a:solidFill>
                <a:schemeClr val="dk1"/>
              </a:solidFill>
            </a:endParaRPr>
          </a:p>
        </p:txBody>
      </p:sp>
      <p:pic>
        <p:nvPicPr>
          <p:cNvPr id="227" name="Google Shape;227;p30"/>
          <p:cNvPicPr preferRelativeResize="0"/>
          <p:nvPr/>
        </p:nvPicPr>
        <p:blipFill>
          <a:blip r:embed="rId5">
            <a:alphaModFix/>
          </a:blip>
          <a:stretch>
            <a:fillRect/>
          </a:stretch>
        </p:blipFill>
        <p:spPr>
          <a:xfrm>
            <a:off x="13557988" y="14606063"/>
            <a:ext cx="9392688" cy="12597386"/>
          </a:xfrm>
          <a:prstGeom prst="rect">
            <a:avLst/>
          </a:prstGeom>
          <a:noFill/>
          <a:ln>
            <a:noFill/>
          </a:ln>
        </p:spPr>
      </p:pic>
      <p:pic>
        <p:nvPicPr>
          <p:cNvPr id="228" name="Google Shape;228;p30"/>
          <p:cNvPicPr preferRelativeResize="0"/>
          <p:nvPr/>
        </p:nvPicPr>
        <p:blipFill>
          <a:blip r:embed="rId6">
            <a:alphaModFix/>
          </a:blip>
          <a:stretch>
            <a:fillRect/>
          </a:stretch>
        </p:blipFill>
        <p:spPr>
          <a:xfrm>
            <a:off x="12442839" y="27179952"/>
            <a:ext cx="10723792" cy="6559213"/>
          </a:xfrm>
          <a:prstGeom prst="rect">
            <a:avLst/>
          </a:prstGeom>
          <a:noFill/>
          <a:ln>
            <a:noFill/>
          </a:ln>
        </p:spPr>
      </p:pic>
      <p:sp>
        <p:nvSpPr>
          <p:cNvPr id="229" name="Google Shape;229;p30"/>
          <p:cNvSpPr txBox="1"/>
          <p:nvPr/>
        </p:nvSpPr>
        <p:spPr>
          <a:xfrm>
            <a:off x="11751775" y="15014675"/>
            <a:ext cx="5976600" cy="7947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800">
                <a:solidFill>
                  <a:srgbClr val="3F3F3F"/>
                </a:solidFill>
                <a:latin typeface="Arial"/>
                <a:ea typeface="Arial"/>
                <a:cs typeface="Arial"/>
                <a:sym typeface="Arial"/>
              </a:rPr>
              <a:t>OBJECT DESIGN</a:t>
            </a:r>
            <a:endParaRPr sz="4800"/>
          </a:p>
        </p:txBody>
      </p:sp>
      <p:pic>
        <p:nvPicPr>
          <p:cNvPr id="230" name="Google Shape;230;p30" title="Screenshot 2025-12-01 at 2.43.55 PM.png"/>
          <p:cNvPicPr preferRelativeResize="0"/>
          <p:nvPr/>
        </p:nvPicPr>
        <p:blipFill>
          <a:blip r:embed="rId7">
            <a:alphaModFix/>
          </a:blip>
          <a:stretch>
            <a:fillRect/>
          </a:stretch>
        </p:blipFill>
        <p:spPr>
          <a:xfrm>
            <a:off x="11707425" y="6990850"/>
            <a:ext cx="12101027" cy="7619401"/>
          </a:xfrm>
          <a:prstGeom prst="rect">
            <a:avLst/>
          </a:prstGeom>
          <a:noFill/>
          <a:ln>
            <a:noFill/>
          </a:ln>
        </p:spPr>
      </p:pic>
      <p:pic>
        <p:nvPicPr>
          <p:cNvPr id="231" name="Google Shape;231;p30" title="Screenshot 2025-12-01 at 4.24.36 PM.png"/>
          <p:cNvPicPr preferRelativeResize="0"/>
          <p:nvPr/>
        </p:nvPicPr>
        <p:blipFill>
          <a:blip r:embed="rId8">
            <a:alphaModFix/>
          </a:blip>
          <a:stretch>
            <a:fillRect/>
          </a:stretch>
        </p:blipFill>
        <p:spPr>
          <a:xfrm>
            <a:off x="17869779" y="34677650"/>
            <a:ext cx="4825006" cy="4155900"/>
          </a:xfrm>
          <a:prstGeom prst="rect">
            <a:avLst/>
          </a:prstGeom>
          <a:noFill/>
          <a:ln>
            <a:noFill/>
          </a:ln>
        </p:spPr>
      </p:pic>
      <p:pic>
        <p:nvPicPr>
          <p:cNvPr id="232" name="Google Shape;232;p30" title="Screenshot 2025-12-01 at 4.25.27 PM.png"/>
          <p:cNvPicPr preferRelativeResize="0"/>
          <p:nvPr/>
        </p:nvPicPr>
        <p:blipFill>
          <a:blip r:embed="rId9">
            <a:alphaModFix/>
          </a:blip>
          <a:stretch>
            <a:fillRect/>
          </a:stretch>
        </p:blipFill>
        <p:spPr>
          <a:xfrm>
            <a:off x="17805786" y="39206675"/>
            <a:ext cx="4953001" cy="4283102"/>
          </a:xfrm>
          <a:prstGeom prst="rect">
            <a:avLst/>
          </a:prstGeom>
          <a:noFill/>
          <a:ln>
            <a:noFill/>
          </a:ln>
        </p:spPr>
      </p:pic>
      <p:pic>
        <p:nvPicPr>
          <p:cNvPr id="233" name="Google Shape;233;p30" title="Screenshot 2025-12-01 at 4.32.57 PM.png"/>
          <p:cNvPicPr preferRelativeResize="0"/>
          <p:nvPr/>
        </p:nvPicPr>
        <p:blipFill>
          <a:blip r:embed="rId10">
            <a:alphaModFix/>
          </a:blip>
          <a:stretch>
            <a:fillRect/>
          </a:stretch>
        </p:blipFill>
        <p:spPr>
          <a:xfrm>
            <a:off x="12002450" y="35042913"/>
            <a:ext cx="5756585" cy="8146376"/>
          </a:xfrm>
          <a:prstGeom prst="rect">
            <a:avLst/>
          </a:prstGeom>
          <a:noFill/>
          <a:ln>
            <a:noFill/>
          </a:ln>
        </p:spPr>
      </p:pic>
      <p:pic>
        <p:nvPicPr>
          <p:cNvPr id="234" name="Google Shape;234;p30" title="Screenshot 2025-12-01 at 4.52.25 PM.png"/>
          <p:cNvPicPr preferRelativeResize="0"/>
          <p:nvPr/>
        </p:nvPicPr>
        <p:blipFill>
          <a:blip r:embed="rId11">
            <a:alphaModFix/>
          </a:blip>
          <a:stretch>
            <a:fillRect/>
          </a:stretch>
        </p:blipFill>
        <p:spPr>
          <a:xfrm>
            <a:off x="4590050" y="39608100"/>
            <a:ext cx="7301673" cy="42831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2013 - 2022 Theme">
  <a:themeElements>
    <a:clrScheme name="Office 2013 - 2022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2013 - 2022 Theme">
  <a:themeElements>
    <a:clrScheme name="Office 2013 - 2022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