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5" r:id="rId3"/>
    <p:sldMasterId id="2147483676"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534919" y="11412222"/>
            <a:ext cx="27848563" cy="2839212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71" name="Google Shape;71;p1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8508365" y="17385667"/>
            <a:ext cx="37195763" cy="70980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893434" y="10493377"/>
            <a:ext cx="37195763" cy="208826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77" name="Google Shape;77;p1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0" name="Shape 80"/>
        <p:cNvGrpSpPr/>
        <p:nvPr/>
      </p:nvGrpSpPr>
      <p:grpSpPr>
        <a:xfrm>
          <a:off x="0" y="0"/>
          <a:ext cx="0" cy="0"/>
          <a:chOff x="0" y="0"/>
          <a:chExt cx="0" cy="0"/>
        </a:xfrm>
      </p:grpSpPr>
      <p:pic>
        <p:nvPicPr>
          <p:cNvPr descr="A picture containing drawing&#10;&#10;Description automatically generated" id="81" name="Google Shape;81;p13"/>
          <p:cNvPicPr preferRelativeResize="0"/>
          <p:nvPr/>
        </p:nvPicPr>
        <p:blipFill rotWithShape="1">
          <a:blip r:embed="rId2">
            <a:alphaModFix/>
          </a:blip>
          <a:srcRect b="0" l="0" r="0" t="0"/>
          <a:stretch/>
        </p:blipFill>
        <p:spPr>
          <a:xfrm>
            <a:off x="897598" y="1355035"/>
            <a:ext cx="2731085" cy="4169192"/>
          </a:xfrm>
          <a:prstGeom prst="rect">
            <a:avLst/>
          </a:prstGeom>
          <a:noFill/>
          <a:ln>
            <a:noFill/>
          </a:ln>
        </p:spPr>
      </p:pic>
      <p:sp>
        <p:nvSpPr>
          <p:cNvPr id="82" name="Google Shape;82;p13"/>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98" name="Shape 98"/>
        <p:cNvGrpSpPr/>
        <p:nvPr/>
      </p:nvGrpSpPr>
      <p:grpSpPr>
        <a:xfrm>
          <a:off x="0" y="0"/>
          <a:ext cx="0" cy="0"/>
          <a:chOff x="0" y="0"/>
          <a:chExt cx="0" cy="0"/>
        </a:xfrm>
      </p:grpSpPr>
      <p:pic>
        <p:nvPicPr>
          <p:cNvPr descr="A close up of a logo&#10;&#10;Description automatically generated" id="99" name="Google Shape;99;p15"/>
          <p:cNvPicPr preferRelativeResize="0"/>
          <p:nvPr/>
        </p:nvPicPr>
        <p:blipFill rotWithShape="1">
          <a:blip r:embed="rId2">
            <a:alphaModFix/>
          </a:blip>
          <a:srcRect b="15703" l="0" r="88418" t="0"/>
          <a:stretch/>
        </p:blipFill>
        <p:spPr>
          <a:xfrm>
            <a:off x="1" y="0"/>
            <a:ext cx="4213571" cy="43891200"/>
          </a:xfrm>
          <a:prstGeom prst="rect">
            <a:avLst/>
          </a:prstGeom>
          <a:noFill/>
          <a:ln>
            <a:noFill/>
          </a:ln>
        </p:spPr>
      </p:pic>
      <p:sp>
        <p:nvSpPr>
          <p:cNvPr id="100" name="Google Shape;100;p15"/>
          <p:cNvSpPr/>
          <p:nvPr/>
        </p:nvSpPr>
        <p:spPr>
          <a:xfrm flipH="1" rot="5400000">
            <a:off x="-17600679"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01" name="Google Shape;101;p15"/>
          <p:cNvGrpSpPr/>
          <p:nvPr/>
        </p:nvGrpSpPr>
        <p:grpSpPr>
          <a:xfrm>
            <a:off x="30912740" y="1355155"/>
            <a:ext cx="1410972" cy="3394474"/>
            <a:chOff x="11140977" y="745237"/>
            <a:chExt cx="522582" cy="530387"/>
          </a:xfrm>
        </p:grpSpPr>
        <p:sp>
          <p:nvSpPr>
            <p:cNvPr id="102" name="Google Shape;102;p1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03" name="Google Shape;103;p1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picture containing drawing&#10;&#10;Description automatically generated" id="104" name="Google Shape;104;p15"/>
          <p:cNvPicPr preferRelativeResize="0"/>
          <p:nvPr/>
        </p:nvPicPr>
        <p:blipFill rotWithShape="1">
          <a:blip r:embed="rId3">
            <a:alphaModFix/>
          </a:blip>
          <a:srcRect b="0" l="0" r="0" t="0"/>
          <a:stretch/>
        </p:blipFill>
        <p:spPr>
          <a:xfrm>
            <a:off x="716323" y="38596053"/>
            <a:ext cx="2731085" cy="4169192"/>
          </a:xfrm>
          <a:prstGeom prst="rect">
            <a:avLst/>
          </a:prstGeom>
          <a:noFill/>
          <a:ln>
            <a:noFill/>
          </a:ln>
        </p:spPr>
      </p:pic>
      <p:sp>
        <p:nvSpPr>
          <p:cNvPr id="105" name="Google Shape;105;p1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06" name="Shape 106"/>
        <p:cNvGrpSpPr/>
        <p:nvPr/>
      </p:nvGrpSpPr>
      <p:grpSpPr>
        <a:xfrm>
          <a:off x="0" y="0"/>
          <a:ext cx="0" cy="0"/>
          <a:chOff x="0" y="0"/>
          <a:chExt cx="0" cy="0"/>
        </a:xfrm>
      </p:grpSpPr>
      <p:pic>
        <p:nvPicPr>
          <p:cNvPr descr="A picture containing bird&#10;&#10;Description automatically generated" id="107" name="Google Shape;107;p16"/>
          <p:cNvPicPr preferRelativeResize="0"/>
          <p:nvPr/>
        </p:nvPicPr>
        <p:blipFill rotWithShape="1">
          <a:blip r:embed="rId2">
            <a:alphaModFix/>
          </a:blip>
          <a:srcRect b="14612" l="13750" r="0" t="0"/>
          <a:stretch/>
        </p:blipFill>
        <p:spPr>
          <a:xfrm>
            <a:off x="4526421" y="10"/>
            <a:ext cx="28391980" cy="43891193"/>
          </a:xfrm>
          <a:prstGeom prst="rect">
            <a:avLst/>
          </a:prstGeom>
          <a:noFill/>
          <a:ln>
            <a:noFill/>
          </a:ln>
        </p:spPr>
      </p:pic>
      <p:sp>
        <p:nvSpPr>
          <p:cNvPr id="108" name="Google Shape;108;p16"/>
          <p:cNvSpPr/>
          <p:nvPr/>
        </p:nvSpPr>
        <p:spPr>
          <a:xfrm flipH="1" rot="5400000">
            <a:off x="-17567315"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09" name="Google Shape;109;p16"/>
          <p:cNvGrpSpPr/>
          <p:nvPr/>
        </p:nvGrpSpPr>
        <p:grpSpPr>
          <a:xfrm>
            <a:off x="30912740" y="1355155"/>
            <a:ext cx="1410972" cy="3394474"/>
            <a:chOff x="11140977" y="745237"/>
            <a:chExt cx="522582" cy="530387"/>
          </a:xfrm>
        </p:grpSpPr>
        <p:sp>
          <p:nvSpPr>
            <p:cNvPr id="110" name="Google Shape;110;p1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11" name="Google Shape;111;p1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close up of a sign&#10;&#10;Description automatically generated" id="112" name="Google Shape;112;p16"/>
          <p:cNvPicPr preferRelativeResize="0"/>
          <p:nvPr/>
        </p:nvPicPr>
        <p:blipFill rotWithShape="1">
          <a:blip r:embed="rId3">
            <a:alphaModFix/>
          </a:blip>
          <a:srcRect b="0" l="0" r="0" t="0"/>
          <a:stretch/>
        </p:blipFill>
        <p:spPr>
          <a:xfrm>
            <a:off x="822981" y="38970360"/>
            <a:ext cx="2731086" cy="4169192"/>
          </a:xfrm>
          <a:prstGeom prst="rect">
            <a:avLst/>
          </a:prstGeom>
          <a:noFill/>
          <a:ln>
            <a:noFill/>
          </a:ln>
        </p:spPr>
      </p:pic>
      <p:sp>
        <p:nvSpPr>
          <p:cNvPr id="113" name="Google Shape;113;p16"/>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4" name="Shape 114"/>
        <p:cNvGrpSpPr/>
        <p:nvPr/>
      </p:nvGrpSpPr>
      <p:grpSpPr>
        <a:xfrm>
          <a:off x="0" y="0"/>
          <a:ext cx="0" cy="0"/>
          <a:chOff x="0" y="0"/>
          <a:chExt cx="0" cy="0"/>
        </a:xfrm>
      </p:grpSpPr>
      <p:sp>
        <p:nvSpPr>
          <p:cNvPr id="115" name="Google Shape;115;p17"/>
          <p:cNvSpPr txBox="1"/>
          <p:nvPr>
            <p:ph type="ctrTitle"/>
          </p:nvPr>
        </p:nvSpPr>
        <p:spPr>
          <a:xfrm>
            <a:off x="2468880" y="7183123"/>
            <a:ext cx="27980640" cy="1528064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17"/>
          <p:cNvSpPr txBox="1"/>
          <p:nvPr>
            <p:ph idx="1" type="subTitle"/>
          </p:nvPr>
        </p:nvSpPr>
        <p:spPr>
          <a:xfrm>
            <a:off x="4114800" y="23053043"/>
            <a:ext cx="24688800" cy="1059687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600"/>
              </a:spcBef>
              <a:spcAft>
                <a:spcPts val="0"/>
              </a:spcAft>
              <a:buClr>
                <a:schemeClr val="dk1"/>
              </a:buClr>
              <a:buSzPts val="8640"/>
              <a:buNone/>
              <a:defRPr sz="8640"/>
            </a:lvl1pPr>
            <a:lvl2pPr lvl="1" algn="ctr">
              <a:lnSpc>
                <a:spcPct val="90000"/>
              </a:lnSpc>
              <a:spcBef>
                <a:spcPts val="1800"/>
              </a:spcBef>
              <a:spcAft>
                <a:spcPts val="0"/>
              </a:spcAft>
              <a:buClr>
                <a:schemeClr val="dk1"/>
              </a:buClr>
              <a:buSzPts val="7200"/>
              <a:buNone/>
              <a:defRPr sz="7200"/>
            </a:lvl2pPr>
            <a:lvl3pPr lvl="2" algn="ctr">
              <a:lnSpc>
                <a:spcPct val="90000"/>
              </a:lnSpc>
              <a:spcBef>
                <a:spcPts val="1800"/>
              </a:spcBef>
              <a:spcAft>
                <a:spcPts val="0"/>
              </a:spcAft>
              <a:buClr>
                <a:schemeClr val="dk1"/>
              </a:buClr>
              <a:buSzPts val="6480"/>
              <a:buNone/>
              <a:defRPr sz="6480"/>
            </a:lvl3pPr>
            <a:lvl4pPr lvl="3" algn="ctr">
              <a:lnSpc>
                <a:spcPct val="90000"/>
              </a:lnSpc>
              <a:spcBef>
                <a:spcPts val="1800"/>
              </a:spcBef>
              <a:spcAft>
                <a:spcPts val="0"/>
              </a:spcAft>
              <a:buClr>
                <a:schemeClr val="dk1"/>
              </a:buClr>
              <a:buSzPts val="5760"/>
              <a:buNone/>
              <a:defRPr sz="5760"/>
            </a:lvl4pPr>
            <a:lvl5pPr lvl="4" algn="ctr">
              <a:lnSpc>
                <a:spcPct val="90000"/>
              </a:lnSpc>
              <a:spcBef>
                <a:spcPts val="1800"/>
              </a:spcBef>
              <a:spcAft>
                <a:spcPts val="0"/>
              </a:spcAft>
              <a:buClr>
                <a:schemeClr val="dk1"/>
              </a:buClr>
              <a:buSzPts val="5760"/>
              <a:buNone/>
              <a:defRPr sz="5760"/>
            </a:lvl5pPr>
            <a:lvl6pPr lvl="5" algn="ctr">
              <a:lnSpc>
                <a:spcPct val="90000"/>
              </a:lnSpc>
              <a:spcBef>
                <a:spcPts val="1800"/>
              </a:spcBef>
              <a:spcAft>
                <a:spcPts val="0"/>
              </a:spcAft>
              <a:buClr>
                <a:schemeClr val="dk1"/>
              </a:buClr>
              <a:buSzPts val="5760"/>
              <a:buNone/>
              <a:defRPr sz="5760"/>
            </a:lvl6pPr>
            <a:lvl7pPr lvl="6" algn="ctr">
              <a:lnSpc>
                <a:spcPct val="90000"/>
              </a:lnSpc>
              <a:spcBef>
                <a:spcPts val="1800"/>
              </a:spcBef>
              <a:spcAft>
                <a:spcPts val="0"/>
              </a:spcAft>
              <a:buClr>
                <a:schemeClr val="dk1"/>
              </a:buClr>
              <a:buSzPts val="5760"/>
              <a:buNone/>
              <a:defRPr sz="5760"/>
            </a:lvl7pPr>
            <a:lvl8pPr lvl="7" algn="ctr">
              <a:lnSpc>
                <a:spcPct val="90000"/>
              </a:lnSpc>
              <a:spcBef>
                <a:spcPts val="1800"/>
              </a:spcBef>
              <a:spcAft>
                <a:spcPts val="0"/>
              </a:spcAft>
              <a:buClr>
                <a:schemeClr val="dk1"/>
              </a:buClr>
              <a:buSzPts val="5760"/>
              <a:buNone/>
              <a:defRPr sz="5760"/>
            </a:lvl8pPr>
            <a:lvl9pPr lvl="8" algn="ctr">
              <a:lnSpc>
                <a:spcPct val="90000"/>
              </a:lnSpc>
              <a:spcBef>
                <a:spcPts val="1800"/>
              </a:spcBef>
              <a:spcAft>
                <a:spcPts val="0"/>
              </a:spcAft>
              <a:buClr>
                <a:schemeClr val="dk1"/>
              </a:buClr>
              <a:buSzPts val="5760"/>
              <a:buNone/>
              <a:defRPr sz="5760"/>
            </a:lvl9pPr>
          </a:lstStyle>
          <a:p/>
        </p:txBody>
      </p:sp>
      <p:sp>
        <p:nvSpPr>
          <p:cNvPr id="117" name="Google Shape;117;p1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1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1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0" name="Shape 120"/>
        <p:cNvGrpSpPr/>
        <p:nvPr/>
      </p:nvGrpSpPr>
      <p:grpSpPr>
        <a:xfrm>
          <a:off x="0" y="0"/>
          <a:ext cx="0" cy="0"/>
          <a:chOff x="0" y="0"/>
          <a:chExt cx="0" cy="0"/>
        </a:xfrm>
      </p:grpSpPr>
      <p:sp>
        <p:nvSpPr>
          <p:cNvPr id="121" name="Google Shape;121;p18"/>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8"/>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23" name="Google Shape;123;p18"/>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18"/>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18"/>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6" name="Shape 126"/>
        <p:cNvGrpSpPr/>
        <p:nvPr/>
      </p:nvGrpSpPr>
      <p:grpSpPr>
        <a:xfrm>
          <a:off x="0" y="0"/>
          <a:ext cx="0" cy="0"/>
          <a:chOff x="0" y="0"/>
          <a:chExt cx="0" cy="0"/>
        </a:xfrm>
      </p:grpSpPr>
      <p:sp>
        <p:nvSpPr>
          <p:cNvPr id="127" name="Google Shape;127;p19"/>
          <p:cNvSpPr txBox="1"/>
          <p:nvPr>
            <p:ph type="title"/>
          </p:nvPr>
        </p:nvSpPr>
        <p:spPr>
          <a:xfrm>
            <a:off x="2245997" y="10942333"/>
            <a:ext cx="28392120" cy="182575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19"/>
          <p:cNvSpPr txBox="1"/>
          <p:nvPr>
            <p:ph idx="1" type="body"/>
          </p:nvPr>
        </p:nvSpPr>
        <p:spPr>
          <a:xfrm>
            <a:off x="2245997" y="29372573"/>
            <a:ext cx="28392120" cy="960119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sz="8640">
                <a:solidFill>
                  <a:schemeClr val="dk1"/>
                </a:solidFill>
              </a:defRPr>
            </a:lvl1pPr>
            <a:lvl2pPr indent="-228600" lvl="1" marL="914400" algn="l">
              <a:lnSpc>
                <a:spcPct val="90000"/>
              </a:lnSpc>
              <a:spcBef>
                <a:spcPts val="1800"/>
              </a:spcBef>
              <a:spcAft>
                <a:spcPts val="0"/>
              </a:spcAft>
              <a:buClr>
                <a:srgbClr val="888888"/>
              </a:buClr>
              <a:buSzPts val="7200"/>
              <a:buNone/>
              <a:defRPr sz="7200">
                <a:solidFill>
                  <a:srgbClr val="888888"/>
                </a:solidFill>
              </a:defRPr>
            </a:lvl2pPr>
            <a:lvl3pPr indent="-228600" lvl="2" marL="1371600" algn="l">
              <a:lnSpc>
                <a:spcPct val="90000"/>
              </a:lnSpc>
              <a:spcBef>
                <a:spcPts val="1800"/>
              </a:spcBef>
              <a:spcAft>
                <a:spcPts val="0"/>
              </a:spcAft>
              <a:buClr>
                <a:srgbClr val="888888"/>
              </a:buClr>
              <a:buSzPts val="6480"/>
              <a:buNone/>
              <a:defRPr sz="6480">
                <a:solidFill>
                  <a:srgbClr val="888888"/>
                </a:solidFill>
              </a:defRPr>
            </a:lvl3pPr>
            <a:lvl4pPr indent="-228600" lvl="3" marL="1828800" algn="l">
              <a:lnSpc>
                <a:spcPct val="90000"/>
              </a:lnSpc>
              <a:spcBef>
                <a:spcPts val="1800"/>
              </a:spcBef>
              <a:spcAft>
                <a:spcPts val="0"/>
              </a:spcAft>
              <a:buClr>
                <a:srgbClr val="888888"/>
              </a:buClr>
              <a:buSzPts val="5760"/>
              <a:buNone/>
              <a:defRPr sz="5760">
                <a:solidFill>
                  <a:srgbClr val="888888"/>
                </a:solidFill>
              </a:defRPr>
            </a:lvl4pPr>
            <a:lvl5pPr indent="-228600" lvl="4" marL="2286000" algn="l">
              <a:lnSpc>
                <a:spcPct val="90000"/>
              </a:lnSpc>
              <a:spcBef>
                <a:spcPts val="1800"/>
              </a:spcBef>
              <a:spcAft>
                <a:spcPts val="0"/>
              </a:spcAft>
              <a:buClr>
                <a:srgbClr val="888888"/>
              </a:buClr>
              <a:buSzPts val="5760"/>
              <a:buNone/>
              <a:defRPr sz="5760">
                <a:solidFill>
                  <a:srgbClr val="888888"/>
                </a:solidFill>
              </a:defRPr>
            </a:lvl5pPr>
            <a:lvl6pPr indent="-228600" lvl="5" marL="2743200" algn="l">
              <a:lnSpc>
                <a:spcPct val="90000"/>
              </a:lnSpc>
              <a:spcBef>
                <a:spcPts val="1800"/>
              </a:spcBef>
              <a:spcAft>
                <a:spcPts val="0"/>
              </a:spcAft>
              <a:buClr>
                <a:srgbClr val="888888"/>
              </a:buClr>
              <a:buSzPts val="5760"/>
              <a:buNone/>
              <a:defRPr sz="5760">
                <a:solidFill>
                  <a:srgbClr val="888888"/>
                </a:solidFill>
              </a:defRPr>
            </a:lvl6pPr>
            <a:lvl7pPr indent="-228600" lvl="6" marL="3200400" algn="l">
              <a:lnSpc>
                <a:spcPct val="90000"/>
              </a:lnSpc>
              <a:spcBef>
                <a:spcPts val="1800"/>
              </a:spcBef>
              <a:spcAft>
                <a:spcPts val="0"/>
              </a:spcAft>
              <a:buClr>
                <a:srgbClr val="888888"/>
              </a:buClr>
              <a:buSzPts val="5760"/>
              <a:buNone/>
              <a:defRPr sz="5760">
                <a:solidFill>
                  <a:srgbClr val="888888"/>
                </a:solidFill>
              </a:defRPr>
            </a:lvl7pPr>
            <a:lvl8pPr indent="-228600" lvl="7" marL="3657600" algn="l">
              <a:lnSpc>
                <a:spcPct val="90000"/>
              </a:lnSpc>
              <a:spcBef>
                <a:spcPts val="1800"/>
              </a:spcBef>
              <a:spcAft>
                <a:spcPts val="0"/>
              </a:spcAft>
              <a:buClr>
                <a:srgbClr val="888888"/>
              </a:buClr>
              <a:buSzPts val="5760"/>
              <a:buNone/>
              <a:defRPr sz="5760">
                <a:solidFill>
                  <a:srgbClr val="888888"/>
                </a:solidFill>
              </a:defRPr>
            </a:lvl8pPr>
            <a:lvl9pPr indent="-228600" lvl="8" marL="4114800" algn="l">
              <a:lnSpc>
                <a:spcPct val="90000"/>
              </a:lnSpc>
              <a:spcBef>
                <a:spcPts val="1800"/>
              </a:spcBef>
              <a:spcAft>
                <a:spcPts val="0"/>
              </a:spcAft>
              <a:buClr>
                <a:srgbClr val="888888"/>
              </a:buClr>
              <a:buSzPts val="5760"/>
              <a:buNone/>
              <a:defRPr sz="5760">
                <a:solidFill>
                  <a:srgbClr val="888888"/>
                </a:solidFill>
              </a:defRPr>
            </a:lvl9pPr>
          </a:lstStyle>
          <a:p/>
        </p:txBody>
      </p:sp>
      <p:sp>
        <p:nvSpPr>
          <p:cNvPr id="129" name="Google Shape;129;p19"/>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19"/>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19"/>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2" name="Shape 132"/>
        <p:cNvGrpSpPr/>
        <p:nvPr/>
      </p:nvGrpSpPr>
      <p:grpSpPr>
        <a:xfrm>
          <a:off x="0" y="0"/>
          <a:ext cx="0" cy="0"/>
          <a:chOff x="0" y="0"/>
          <a:chExt cx="0" cy="0"/>
        </a:xfrm>
      </p:grpSpPr>
      <p:sp>
        <p:nvSpPr>
          <p:cNvPr id="133" name="Google Shape;133;p20"/>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p20"/>
          <p:cNvSpPr txBox="1"/>
          <p:nvPr>
            <p:ph idx="1" type="body"/>
          </p:nvPr>
        </p:nvSpPr>
        <p:spPr>
          <a:xfrm>
            <a:off x="22631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35" name="Google Shape;135;p20"/>
          <p:cNvSpPr txBox="1"/>
          <p:nvPr>
            <p:ph idx="2" type="body"/>
          </p:nvPr>
        </p:nvSpPr>
        <p:spPr>
          <a:xfrm>
            <a:off x="166649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36" name="Google Shape;136;p20"/>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0"/>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20"/>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9" name="Shape 139"/>
        <p:cNvGrpSpPr/>
        <p:nvPr/>
      </p:nvGrpSpPr>
      <p:grpSpPr>
        <a:xfrm>
          <a:off x="0" y="0"/>
          <a:ext cx="0" cy="0"/>
          <a:chOff x="0" y="0"/>
          <a:chExt cx="0" cy="0"/>
        </a:xfrm>
      </p:grpSpPr>
      <p:sp>
        <p:nvSpPr>
          <p:cNvPr id="140" name="Google Shape;140;p21"/>
          <p:cNvSpPr txBox="1"/>
          <p:nvPr>
            <p:ph type="title"/>
          </p:nvPr>
        </p:nvSpPr>
        <p:spPr>
          <a:xfrm>
            <a:off x="2267428"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1"/>
          <p:cNvSpPr txBox="1"/>
          <p:nvPr>
            <p:ph idx="1" type="body"/>
          </p:nvPr>
        </p:nvSpPr>
        <p:spPr>
          <a:xfrm>
            <a:off x="2267431" y="10759443"/>
            <a:ext cx="13926024"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142" name="Google Shape;142;p21"/>
          <p:cNvSpPr txBox="1"/>
          <p:nvPr>
            <p:ph idx="2" type="body"/>
          </p:nvPr>
        </p:nvSpPr>
        <p:spPr>
          <a:xfrm>
            <a:off x="2267431" y="16032480"/>
            <a:ext cx="13926024"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43" name="Google Shape;143;p21"/>
          <p:cNvSpPr txBox="1"/>
          <p:nvPr>
            <p:ph idx="3" type="body"/>
          </p:nvPr>
        </p:nvSpPr>
        <p:spPr>
          <a:xfrm>
            <a:off x="16664942" y="10759443"/>
            <a:ext cx="13994608"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144" name="Google Shape;144;p21"/>
          <p:cNvSpPr txBox="1"/>
          <p:nvPr>
            <p:ph idx="4" type="body"/>
          </p:nvPr>
        </p:nvSpPr>
        <p:spPr>
          <a:xfrm>
            <a:off x="16664942" y="16032480"/>
            <a:ext cx="13994608"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45" name="Google Shape;145;p2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p2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2468880" y="7183123"/>
            <a:ext cx="27980640" cy="1528064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4114800" y="23053043"/>
            <a:ext cx="24688800" cy="1059687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600"/>
              </a:spcBef>
              <a:spcAft>
                <a:spcPts val="0"/>
              </a:spcAft>
              <a:buClr>
                <a:schemeClr val="dk1"/>
              </a:buClr>
              <a:buSzPts val="8640"/>
              <a:buNone/>
              <a:defRPr sz="8640"/>
            </a:lvl1pPr>
            <a:lvl2pPr lvl="1" algn="ctr">
              <a:lnSpc>
                <a:spcPct val="90000"/>
              </a:lnSpc>
              <a:spcBef>
                <a:spcPts val="1800"/>
              </a:spcBef>
              <a:spcAft>
                <a:spcPts val="0"/>
              </a:spcAft>
              <a:buClr>
                <a:schemeClr val="dk1"/>
              </a:buClr>
              <a:buSzPts val="7200"/>
              <a:buNone/>
              <a:defRPr sz="7200"/>
            </a:lvl2pPr>
            <a:lvl3pPr lvl="2" algn="ctr">
              <a:lnSpc>
                <a:spcPct val="90000"/>
              </a:lnSpc>
              <a:spcBef>
                <a:spcPts val="1800"/>
              </a:spcBef>
              <a:spcAft>
                <a:spcPts val="0"/>
              </a:spcAft>
              <a:buClr>
                <a:schemeClr val="dk1"/>
              </a:buClr>
              <a:buSzPts val="6480"/>
              <a:buNone/>
              <a:defRPr sz="6480"/>
            </a:lvl3pPr>
            <a:lvl4pPr lvl="3" algn="ctr">
              <a:lnSpc>
                <a:spcPct val="90000"/>
              </a:lnSpc>
              <a:spcBef>
                <a:spcPts val="1800"/>
              </a:spcBef>
              <a:spcAft>
                <a:spcPts val="0"/>
              </a:spcAft>
              <a:buClr>
                <a:schemeClr val="dk1"/>
              </a:buClr>
              <a:buSzPts val="5760"/>
              <a:buNone/>
              <a:defRPr sz="5760"/>
            </a:lvl4pPr>
            <a:lvl5pPr lvl="4" algn="ctr">
              <a:lnSpc>
                <a:spcPct val="90000"/>
              </a:lnSpc>
              <a:spcBef>
                <a:spcPts val="1800"/>
              </a:spcBef>
              <a:spcAft>
                <a:spcPts val="0"/>
              </a:spcAft>
              <a:buClr>
                <a:schemeClr val="dk1"/>
              </a:buClr>
              <a:buSzPts val="5760"/>
              <a:buNone/>
              <a:defRPr sz="5760"/>
            </a:lvl5pPr>
            <a:lvl6pPr lvl="5" algn="ctr">
              <a:lnSpc>
                <a:spcPct val="90000"/>
              </a:lnSpc>
              <a:spcBef>
                <a:spcPts val="1800"/>
              </a:spcBef>
              <a:spcAft>
                <a:spcPts val="0"/>
              </a:spcAft>
              <a:buClr>
                <a:schemeClr val="dk1"/>
              </a:buClr>
              <a:buSzPts val="5760"/>
              <a:buNone/>
              <a:defRPr sz="5760"/>
            </a:lvl6pPr>
            <a:lvl7pPr lvl="6" algn="ctr">
              <a:lnSpc>
                <a:spcPct val="90000"/>
              </a:lnSpc>
              <a:spcBef>
                <a:spcPts val="1800"/>
              </a:spcBef>
              <a:spcAft>
                <a:spcPts val="0"/>
              </a:spcAft>
              <a:buClr>
                <a:schemeClr val="dk1"/>
              </a:buClr>
              <a:buSzPts val="5760"/>
              <a:buNone/>
              <a:defRPr sz="5760"/>
            </a:lvl7pPr>
            <a:lvl8pPr lvl="7" algn="ctr">
              <a:lnSpc>
                <a:spcPct val="90000"/>
              </a:lnSpc>
              <a:spcBef>
                <a:spcPts val="1800"/>
              </a:spcBef>
              <a:spcAft>
                <a:spcPts val="0"/>
              </a:spcAft>
              <a:buClr>
                <a:schemeClr val="dk1"/>
              </a:buClr>
              <a:buSzPts val="5760"/>
              <a:buNone/>
              <a:defRPr sz="5760"/>
            </a:lvl8pPr>
            <a:lvl9pPr lvl="8" algn="ctr">
              <a:lnSpc>
                <a:spcPct val="90000"/>
              </a:lnSpc>
              <a:spcBef>
                <a:spcPts val="1800"/>
              </a:spcBef>
              <a:spcAft>
                <a:spcPts val="0"/>
              </a:spcAft>
              <a:buClr>
                <a:schemeClr val="dk1"/>
              </a:buClr>
              <a:buSzPts val="5760"/>
              <a:buNone/>
              <a:defRPr sz="5760"/>
            </a:lvl9pPr>
          </a:lstStyle>
          <a:p/>
        </p:txBody>
      </p:sp>
      <p:sp>
        <p:nvSpPr>
          <p:cNvPr id="18" name="Google Shape;18;p3"/>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8" name="Shape 148"/>
        <p:cNvGrpSpPr/>
        <p:nvPr/>
      </p:nvGrpSpPr>
      <p:grpSpPr>
        <a:xfrm>
          <a:off x="0" y="0"/>
          <a:ext cx="0" cy="0"/>
          <a:chOff x="0" y="0"/>
          <a:chExt cx="0" cy="0"/>
        </a:xfrm>
      </p:grpSpPr>
      <p:sp>
        <p:nvSpPr>
          <p:cNvPr id="149" name="Google Shape;149;p22"/>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p2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3" name="Shape 153"/>
        <p:cNvGrpSpPr/>
        <p:nvPr/>
      </p:nvGrpSpPr>
      <p:grpSpPr>
        <a:xfrm>
          <a:off x="0" y="0"/>
          <a:ext cx="0" cy="0"/>
          <a:chOff x="0" y="0"/>
          <a:chExt cx="0" cy="0"/>
        </a:xfrm>
      </p:grpSpPr>
      <p:sp>
        <p:nvSpPr>
          <p:cNvPr id="154" name="Google Shape;154;p23"/>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5" name="Google Shape;155;p23"/>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23"/>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7" name="Shape 157"/>
        <p:cNvGrpSpPr/>
        <p:nvPr/>
      </p:nvGrpSpPr>
      <p:grpSpPr>
        <a:xfrm>
          <a:off x="0" y="0"/>
          <a:ext cx="0" cy="0"/>
          <a:chOff x="0" y="0"/>
          <a:chExt cx="0" cy="0"/>
        </a:xfrm>
      </p:grpSpPr>
      <p:sp>
        <p:nvSpPr>
          <p:cNvPr id="158" name="Google Shape;158;p24"/>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 name="Google Shape;159;p24"/>
          <p:cNvSpPr txBox="1"/>
          <p:nvPr>
            <p:ph idx="1" type="body"/>
          </p:nvPr>
        </p:nvSpPr>
        <p:spPr>
          <a:xfrm>
            <a:off x="13994608" y="6319530"/>
            <a:ext cx="16664940" cy="31191200"/>
          </a:xfrm>
          <a:prstGeom prst="rect">
            <a:avLst/>
          </a:prstGeom>
          <a:noFill/>
          <a:ln>
            <a:noFill/>
          </a:ln>
        </p:spPr>
        <p:txBody>
          <a:bodyPr anchorCtr="0" anchor="t" bIns="45700" lIns="91425" spcFirstLastPara="1" rIns="91425" wrap="square" tIns="45700">
            <a:normAutofit/>
          </a:bodyPr>
          <a:lstStyle>
            <a:lvl1pPr indent="-960120" lvl="0" marL="457200" algn="l">
              <a:lnSpc>
                <a:spcPct val="90000"/>
              </a:lnSpc>
              <a:spcBef>
                <a:spcPts val="3600"/>
              </a:spcBef>
              <a:spcAft>
                <a:spcPts val="0"/>
              </a:spcAft>
              <a:buClr>
                <a:schemeClr val="dk1"/>
              </a:buClr>
              <a:buSzPts val="11520"/>
              <a:buChar char="•"/>
              <a:defRPr sz="11520"/>
            </a:lvl1pPr>
            <a:lvl2pPr indent="-868680" lvl="1" marL="914400" algn="l">
              <a:lnSpc>
                <a:spcPct val="90000"/>
              </a:lnSpc>
              <a:spcBef>
                <a:spcPts val="1800"/>
              </a:spcBef>
              <a:spcAft>
                <a:spcPts val="0"/>
              </a:spcAft>
              <a:buClr>
                <a:schemeClr val="dk1"/>
              </a:buClr>
              <a:buSzPts val="10080"/>
              <a:buChar char="•"/>
              <a:defRPr sz="10080"/>
            </a:lvl2pPr>
            <a:lvl3pPr indent="-777240" lvl="2" marL="1371600" algn="l">
              <a:lnSpc>
                <a:spcPct val="90000"/>
              </a:lnSpc>
              <a:spcBef>
                <a:spcPts val="1800"/>
              </a:spcBef>
              <a:spcAft>
                <a:spcPts val="0"/>
              </a:spcAft>
              <a:buClr>
                <a:schemeClr val="dk1"/>
              </a:buClr>
              <a:buSzPts val="8640"/>
              <a:buChar char="•"/>
              <a:defRPr sz="8640"/>
            </a:lvl3pPr>
            <a:lvl4pPr indent="-685800" lvl="3" marL="1828800" algn="l">
              <a:lnSpc>
                <a:spcPct val="90000"/>
              </a:lnSpc>
              <a:spcBef>
                <a:spcPts val="1800"/>
              </a:spcBef>
              <a:spcAft>
                <a:spcPts val="0"/>
              </a:spcAft>
              <a:buClr>
                <a:schemeClr val="dk1"/>
              </a:buClr>
              <a:buSzPts val="7200"/>
              <a:buChar char="•"/>
              <a:defRPr sz="7200"/>
            </a:lvl4pPr>
            <a:lvl5pPr indent="-685800" lvl="4" marL="2286000" algn="l">
              <a:lnSpc>
                <a:spcPct val="90000"/>
              </a:lnSpc>
              <a:spcBef>
                <a:spcPts val="1800"/>
              </a:spcBef>
              <a:spcAft>
                <a:spcPts val="0"/>
              </a:spcAft>
              <a:buClr>
                <a:schemeClr val="dk1"/>
              </a:buClr>
              <a:buSzPts val="7200"/>
              <a:buChar char="•"/>
              <a:defRPr sz="7200"/>
            </a:lvl5pPr>
            <a:lvl6pPr indent="-685800" lvl="5" marL="2743200" algn="l">
              <a:lnSpc>
                <a:spcPct val="90000"/>
              </a:lnSpc>
              <a:spcBef>
                <a:spcPts val="1800"/>
              </a:spcBef>
              <a:spcAft>
                <a:spcPts val="0"/>
              </a:spcAft>
              <a:buClr>
                <a:schemeClr val="dk1"/>
              </a:buClr>
              <a:buSzPts val="7200"/>
              <a:buChar char="•"/>
              <a:defRPr sz="7200"/>
            </a:lvl6pPr>
            <a:lvl7pPr indent="-685800" lvl="6" marL="3200400" algn="l">
              <a:lnSpc>
                <a:spcPct val="90000"/>
              </a:lnSpc>
              <a:spcBef>
                <a:spcPts val="1800"/>
              </a:spcBef>
              <a:spcAft>
                <a:spcPts val="0"/>
              </a:spcAft>
              <a:buClr>
                <a:schemeClr val="dk1"/>
              </a:buClr>
              <a:buSzPts val="7200"/>
              <a:buChar char="•"/>
              <a:defRPr sz="7200"/>
            </a:lvl7pPr>
            <a:lvl8pPr indent="-685800" lvl="7" marL="3657600" algn="l">
              <a:lnSpc>
                <a:spcPct val="90000"/>
              </a:lnSpc>
              <a:spcBef>
                <a:spcPts val="1800"/>
              </a:spcBef>
              <a:spcAft>
                <a:spcPts val="0"/>
              </a:spcAft>
              <a:buClr>
                <a:schemeClr val="dk1"/>
              </a:buClr>
              <a:buSzPts val="7200"/>
              <a:buChar char="•"/>
              <a:defRPr sz="7200"/>
            </a:lvl8pPr>
            <a:lvl9pPr indent="-685800" lvl="8" marL="4114800" algn="l">
              <a:lnSpc>
                <a:spcPct val="90000"/>
              </a:lnSpc>
              <a:spcBef>
                <a:spcPts val="1800"/>
              </a:spcBef>
              <a:spcAft>
                <a:spcPts val="0"/>
              </a:spcAft>
              <a:buClr>
                <a:schemeClr val="dk1"/>
              </a:buClr>
              <a:buSzPts val="7200"/>
              <a:buChar char="•"/>
              <a:defRPr sz="7200"/>
            </a:lvl9pPr>
          </a:lstStyle>
          <a:p/>
        </p:txBody>
      </p:sp>
      <p:sp>
        <p:nvSpPr>
          <p:cNvPr id="160" name="Google Shape;160;p24"/>
          <p:cNvSpPr txBox="1"/>
          <p:nvPr>
            <p:ph idx="2"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161" name="Google Shape;161;p2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2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64" name="Shape 164"/>
        <p:cNvGrpSpPr/>
        <p:nvPr/>
      </p:nvGrpSpPr>
      <p:grpSpPr>
        <a:xfrm>
          <a:off x="0" y="0"/>
          <a:ext cx="0" cy="0"/>
          <a:chOff x="0" y="0"/>
          <a:chExt cx="0" cy="0"/>
        </a:xfrm>
      </p:grpSpPr>
      <p:sp>
        <p:nvSpPr>
          <p:cNvPr id="165" name="Google Shape;165;p25"/>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25"/>
          <p:cNvSpPr/>
          <p:nvPr>
            <p:ph idx="2" type="pic"/>
          </p:nvPr>
        </p:nvSpPr>
        <p:spPr>
          <a:xfrm>
            <a:off x="13994608" y="6319530"/>
            <a:ext cx="16664940" cy="31191200"/>
          </a:xfrm>
          <a:prstGeom prst="rect">
            <a:avLst/>
          </a:prstGeom>
          <a:noFill/>
          <a:ln>
            <a:noFill/>
          </a:ln>
        </p:spPr>
      </p:sp>
      <p:sp>
        <p:nvSpPr>
          <p:cNvPr id="167" name="Google Shape;167;p25"/>
          <p:cNvSpPr txBox="1"/>
          <p:nvPr>
            <p:ph idx="1"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168" name="Google Shape;168;p25"/>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25"/>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25"/>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71" name="Shape 171"/>
        <p:cNvGrpSpPr/>
        <p:nvPr/>
      </p:nvGrpSpPr>
      <p:grpSpPr>
        <a:xfrm>
          <a:off x="0" y="0"/>
          <a:ext cx="0" cy="0"/>
          <a:chOff x="0" y="0"/>
          <a:chExt cx="0" cy="0"/>
        </a:xfrm>
      </p:grpSpPr>
      <p:sp>
        <p:nvSpPr>
          <p:cNvPr id="172" name="Google Shape;172;p26"/>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26"/>
          <p:cNvSpPr txBox="1"/>
          <p:nvPr>
            <p:ph idx="1" type="body"/>
          </p:nvPr>
        </p:nvSpPr>
        <p:spPr>
          <a:xfrm rot="5400000">
            <a:off x="2534919" y="11412222"/>
            <a:ext cx="27848563" cy="2839212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74" name="Google Shape;174;p26"/>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26"/>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26"/>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7" name="Shape 177"/>
        <p:cNvGrpSpPr/>
        <p:nvPr/>
      </p:nvGrpSpPr>
      <p:grpSpPr>
        <a:xfrm>
          <a:off x="0" y="0"/>
          <a:ext cx="0" cy="0"/>
          <a:chOff x="0" y="0"/>
          <a:chExt cx="0" cy="0"/>
        </a:xfrm>
      </p:grpSpPr>
      <p:sp>
        <p:nvSpPr>
          <p:cNvPr id="178" name="Google Shape;178;p27"/>
          <p:cNvSpPr txBox="1"/>
          <p:nvPr>
            <p:ph type="title"/>
          </p:nvPr>
        </p:nvSpPr>
        <p:spPr>
          <a:xfrm rot="5400000">
            <a:off x="8508365" y="17385667"/>
            <a:ext cx="37195763" cy="70980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27"/>
          <p:cNvSpPr txBox="1"/>
          <p:nvPr>
            <p:ph idx="1" type="body"/>
          </p:nvPr>
        </p:nvSpPr>
        <p:spPr>
          <a:xfrm rot="5400000">
            <a:off x="-5893434" y="10493377"/>
            <a:ext cx="37195763" cy="208826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80" name="Google Shape;180;p2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p2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2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3" name="Shape 183"/>
        <p:cNvGrpSpPr/>
        <p:nvPr/>
      </p:nvGrpSpPr>
      <p:grpSpPr>
        <a:xfrm>
          <a:off x="0" y="0"/>
          <a:ext cx="0" cy="0"/>
          <a:chOff x="0" y="0"/>
          <a:chExt cx="0" cy="0"/>
        </a:xfrm>
      </p:grpSpPr>
      <p:pic>
        <p:nvPicPr>
          <p:cNvPr descr="A close up of a logo&#10;&#10;Description automatically generated" id="184" name="Google Shape;184;p28"/>
          <p:cNvPicPr preferRelativeResize="0"/>
          <p:nvPr/>
        </p:nvPicPr>
        <p:blipFill rotWithShape="1">
          <a:blip r:embed="rId2">
            <a:alphaModFix/>
          </a:blip>
          <a:srcRect b="15703" l="0" r="88418" t="0"/>
          <a:stretch/>
        </p:blipFill>
        <p:spPr>
          <a:xfrm>
            <a:off x="1" y="0"/>
            <a:ext cx="4213571" cy="43891200"/>
          </a:xfrm>
          <a:prstGeom prst="rect">
            <a:avLst/>
          </a:prstGeom>
          <a:noFill/>
          <a:ln>
            <a:noFill/>
          </a:ln>
        </p:spPr>
      </p:pic>
      <p:sp>
        <p:nvSpPr>
          <p:cNvPr id="185" name="Google Shape;185;p28"/>
          <p:cNvSpPr txBox="1"/>
          <p:nvPr/>
        </p:nvSpPr>
        <p:spPr>
          <a:xfrm>
            <a:off x="5184647" y="3407585"/>
            <a:ext cx="26240363" cy="7578599"/>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rgbClr val="3F3F3F"/>
              </a:solidFill>
              <a:latin typeface="Calibri"/>
              <a:ea typeface="Calibri"/>
              <a:cs typeface="Calibri"/>
              <a:sym typeface="Calibri"/>
            </a:endParaRPr>
          </a:p>
        </p:txBody>
      </p:sp>
      <p:sp>
        <p:nvSpPr>
          <p:cNvPr id="186" name="Google Shape;186;p28"/>
          <p:cNvSpPr/>
          <p:nvPr/>
        </p:nvSpPr>
        <p:spPr>
          <a:xfrm rot="-5400000">
            <a:off x="-17608975" y="21797474"/>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87" name="Google Shape;187;p28"/>
          <p:cNvGrpSpPr/>
          <p:nvPr/>
        </p:nvGrpSpPr>
        <p:grpSpPr>
          <a:xfrm flipH="1">
            <a:off x="30913770" y="1322906"/>
            <a:ext cx="1410971" cy="3394471"/>
            <a:chOff x="2645664" y="2011680"/>
            <a:chExt cx="735606" cy="746592"/>
          </a:xfrm>
        </p:grpSpPr>
        <p:sp>
          <p:nvSpPr>
            <p:cNvPr id="188" name="Google Shape;188;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89" name="Google Shape;189;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sp>
        <p:nvSpPr>
          <p:cNvPr id="190" name="Google Shape;190;p28"/>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1" name="Google Shape;191;p28"/>
          <p:cNvPicPr preferRelativeResize="0"/>
          <p:nvPr/>
        </p:nvPicPr>
        <p:blipFill rotWithShape="1">
          <a:blip r:embed="rId3">
            <a:alphaModFix/>
          </a:blip>
          <a:srcRect b="0" l="0" r="0" t="0"/>
          <a:stretch/>
        </p:blipFill>
        <p:spPr>
          <a:xfrm>
            <a:off x="716323" y="38596053"/>
            <a:ext cx="2731085" cy="41691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92" name="Shape 192"/>
        <p:cNvGrpSpPr/>
        <p:nvPr/>
      </p:nvGrpSpPr>
      <p:grpSpPr>
        <a:xfrm>
          <a:off x="0" y="0"/>
          <a:ext cx="0" cy="0"/>
          <a:chOff x="0" y="0"/>
          <a:chExt cx="0" cy="0"/>
        </a:xfrm>
      </p:grpSpPr>
      <p:pic>
        <p:nvPicPr>
          <p:cNvPr descr="A picture containing bird&#10;&#10;Description automatically generated" id="193" name="Google Shape;193;p29"/>
          <p:cNvPicPr preferRelativeResize="0"/>
          <p:nvPr/>
        </p:nvPicPr>
        <p:blipFill rotWithShape="1">
          <a:blip r:embed="rId2">
            <a:alphaModFix/>
          </a:blip>
          <a:srcRect b="14612" l="13750" r="0" t="0"/>
          <a:stretch/>
        </p:blipFill>
        <p:spPr>
          <a:xfrm>
            <a:off x="4526421" y="10"/>
            <a:ext cx="28391980" cy="43891193"/>
          </a:xfrm>
          <a:prstGeom prst="rect">
            <a:avLst/>
          </a:prstGeom>
          <a:noFill/>
          <a:ln>
            <a:noFill/>
          </a:ln>
        </p:spPr>
      </p:pic>
      <p:sp>
        <p:nvSpPr>
          <p:cNvPr id="194" name="Google Shape;194;p29"/>
          <p:cNvSpPr/>
          <p:nvPr/>
        </p:nvSpPr>
        <p:spPr>
          <a:xfrm rot="-5400000">
            <a:off x="-17542247" y="21797474"/>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95" name="Google Shape;195;p29"/>
          <p:cNvGrpSpPr/>
          <p:nvPr/>
        </p:nvGrpSpPr>
        <p:grpSpPr>
          <a:xfrm flipH="1">
            <a:off x="30913770" y="1322906"/>
            <a:ext cx="1410971" cy="3394471"/>
            <a:chOff x="2645664" y="2011680"/>
            <a:chExt cx="735606" cy="746592"/>
          </a:xfrm>
        </p:grpSpPr>
        <p:sp>
          <p:nvSpPr>
            <p:cNvPr id="196" name="Google Shape;196;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97" name="Google Shape;197;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close up of a sign&#10;&#10;Description automatically generated" id="198" name="Google Shape;198;p29"/>
          <p:cNvPicPr preferRelativeResize="0"/>
          <p:nvPr/>
        </p:nvPicPr>
        <p:blipFill rotWithShape="1">
          <a:blip r:embed="rId3">
            <a:alphaModFix/>
          </a:blip>
          <a:srcRect b="0" l="0" r="0" t="0"/>
          <a:stretch/>
        </p:blipFill>
        <p:spPr>
          <a:xfrm>
            <a:off x="822981" y="38970360"/>
            <a:ext cx="2731086" cy="4169192"/>
          </a:xfrm>
          <a:prstGeom prst="rect">
            <a:avLst/>
          </a:prstGeom>
          <a:noFill/>
          <a:ln>
            <a:noFill/>
          </a:ln>
        </p:spPr>
      </p:pic>
      <p:sp>
        <p:nvSpPr>
          <p:cNvPr id="199" name="Google Shape;199;p29"/>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24" name="Google Shape;24;p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2245997" y="10942333"/>
            <a:ext cx="28392120" cy="182575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2245997" y="29372573"/>
            <a:ext cx="28392120" cy="960119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sz="8640">
                <a:solidFill>
                  <a:schemeClr val="dk1"/>
                </a:solidFill>
              </a:defRPr>
            </a:lvl1pPr>
            <a:lvl2pPr indent="-228600" lvl="1" marL="914400" algn="l">
              <a:lnSpc>
                <a:spcPct val="90000"/>
              </a:lnSpc>
              <a:spcBef>
                <a:spcPts val="1800"/>
              </a:spcBef>
              <a:spcAft>
                <a:spcPts val="0"/>
              </a:spcAft>
              <a:buClr>
                <a:srgbClr val="888888"/>
              </a:buClr>
              <a:buSzPts val="7200"/>
              <a:buNone/>
              <a:defRPr sz="7200">
                <a:solidFill>
                  <a:srgbClr val="888888"/>
                </a:solidFill>
              </a:defRPr>
            </a:lvl2pPr>
            <a:lvl3pPr indent="-228600" lvl="2" marL="1371600" algn="l">
              <a:lnSpc>
                <a:spcPct val="90000"/>
              </a:lnSpc>
              <a:spcBef>
                <a:spcPts val="1800"/>
              </a:spcBef>
              <a:spcAft>
                <a:spcPts val="0"/>
              </a:spcAft>
              <a:buClr>
                <a:srgbClr val="888888"/>
              </a:buClr>
              <a:buSzPts val="6480"/>
              <a:buNone/>
              <a:defRPr sz="6480">
                <a:solidFill>
                  <a:srgbClr val="888888"/>
                </a:solidFill>
              </a:defRPr>
            </a:lvl3pPr>
            <a:lvl4pPr indent="-228600" lvl="3" marL="1828800" algn="l">
              <a:lnSpc>
                <a:spcPct val="90000"/>
              </a:lnSpc>
              <a:spcBef>
                <a:spcPts val="1800"/>
              </a:spcBef>
              <a:spcAft>
                <a:spcPts val="0"/>
              </a:spcAft>
              <a:buClr>
                <a:srgbClr val="888888"/>
              </a:buClr>
              <a:buSzPts val="5760"/>
              <a:buNone/>
              <a:defRPr sz="5760">
                <a:solidFill>
                  <a:srgbClr val="888888"/>
                </a:solidFill>
              </a:defRPr>
            </a:lvl4pPr>
            <a:lvl5pPr indent="-228600" lvl="4" marL="2286000" algn="l">
              <a:lnSpc>
                <a:spcPct val="90000"/>
              </a:lnSpc>
              <a:spcBef>
                <a:spcPts val="1800"/>
              </a:spcBef>
              <a:spcAft>
                <a:spcPts val="0"/>
              </a:spcAft>
              <a:buClr>
                <a:srgbClr val="888888"/>
              </a:buClr>
              <a:buSzPts val="5760"/>
              <a:buNone/>
              <a:defRPr sz="5760">
                <a:solidFill>
                  <a:srgbClr val="888888"/>
                </a:solidFill>
              </a:defRPr>
            </a:lvl5pPr>
            <a:lvl6pPr indent="-228600" lvl="5" marL="2743200" algn="l">
              <a:lnSpc>
                <a:spcPct val="90000"/>
              </a:lnSpc>
              <a:spcBef>
                <a:spcPts val="1800"/>
              </a:spcBef>
              <a:spcAft>
                <a:spcPts val="0"/>
              </a:spcAft>
              <a:buClr>
                <a:srgbClr val="888888"/>
              </a:buClr>
              <a:buSzPts val="5760"/>
              <a:buNone/>
              <a:defRPr sz="5760">
                <a:solidFill>
                  <a:srgbClr val="888888"/>
                </a:solidFill>
              </a:defRPr>
            </a:lvl6pPr>
            <a:lvl7pPr indent="-228600" lvl="6" marL="3200400" algn="l">
              <a:lnSpc>
                <a:spcPct val="90000"/>
              </a:lnSpc>
              <a:spcBef>
                <a:spcPts val="1800"/>
              </a:spcBef>
              <a:spcAft>
                <a:spcPts val="0"/>
              </a:spcAft>
              <a:buClr>
                <a:srgbClr val="888888"/>
              </a:buClr>
              <a:buSzPts val="5760"/>
              <a:buNone/>
              <a:defRPr sz="5760">
                <a:solidFill>
                  <a:srgbClr val="888888"/>
                </a:solidFill>
              </a:defRPr>
            </a:lvl7pPr>
            <a:lvl8pPr indent="-228600" lvl="7" marL="3657600" algn="l">
              <a:lnSpc>
                <a:spcPct val="90000"/>
              </a:lnSpc>
              <a:spcBef>
                <a:spcPts val="1800"/>
              </a:spcBef>
              <a:spcAft>
                <a:spcPts val="0"/>
              </a:spcAft>
              <a:buClr>
                <a:srgbClr val="888888"/>
              </a:buClr>
              <a:buSzPts val="5760"/>
              <a:buNone/>
              <a:defRPr sz="5760">
                <a:solidFill>
                  <a:srgbClr val="888888"/>
                </a:solidFill>
              </a:defRPr>
            </a:lvl8pPr>
            <a:lvl9pPr indent="-228600" lvl="8" marL="4114800" algn="l">
              <a:lnSpc>
                <a:spcPct val="90000"/>
              </a:lnSpc>
              <a:spcBef>
                <a:spcPts val="1800"/>
              </a:spcBef>
              <a:spcAft>
                <a:spcPts val="0"/>
              </a:spcAft>
              <a:buClr>
                <a:srgbClr val="888888"/>
              </a:buClr>
              <a:buSzPts val="5760"/>
              <a:buNone/>
              <a:defRPr sz="5760">
                <a:solidFill>
                  <a:srgbClr val="888888"/>
                </a:solidFill>
              </a:defRPr>
            </a:lvl9pPr>
          </a:lstStyle>
          <a:p/>
        </p:txBody>
      </p:sp>
      <p:sp>
        <p:nvSpPr>
          <p:cNvPr id="30" name="Google Shape;30;p5"/>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22631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36" name="Google Shape;36;p6"/>
          <p:cNvSpPr txBox="1"/>
          <p:nvPr>
            <p:ph idx="2" type="body"/>
          </p:nvPr>
        </p:nvSpPr>
        <p:spPr>
          <a:xfrm>
            <a:off x="166649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37" name="Google Shape;37;p6"/>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2267428"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2267431" y="10759443"/>
            <a:ext cx="13926024"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43" name="Google Shape;43;p7"/>
          <p:cNvSpPr txBox="1"/>
          <p:nvPr>
            <p:ph idx="2" type="body"/>
          </p:nvPr>
        </p:nvSpPr>
        <p:spPr>
          <a:xfrm>
            <a:off x="2267431" y="16032480"/>
            <a:ext cx="13926024"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44" name="Google Shape;44;p7"/>
          <p:cNvSpPr txBox="1"/>
          <p:nvPr>
            <p:ph idx="3" type="body"/>
          </p:nvPr>
        </p:nvSpPr>
        <p:spPr>
          <a:xfrm>
            <a:off x="16664942" y="10759443"/>
            <a:ext cx="13994608"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45" name="Google Shape;45;p7"/>
          <p:cNvSpPr txBox="1"/>
          <p:nvPr>
            <p:ph idx="4" type="body"/>
          </p:nvPr>
        </p:nvSpPr>
        <p:spPr>
          <a:xfrm>
            <a:off x="16664942" y="16032480"/>
            <a:ext cx="13994608"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46" name="Google Shape;46;p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13994608" y="6319530"/>
            <a:ext cx="16664940" cy="31191200"/>
          </a:xfrm>
          <a:prstGeom prst="rect">
            <a:avLst/>
          </a:prstGeom>
          <a:noFill/>
          <a:ln>
            <a:noFill/>
          </a:ln>
        </p:spPr>
        <p:txBody>
          <a:bodyPr anchorCtr="0" anchor="t" bIns="45700" lIns="91425" spcFirstLastPara="1" rIns="91425" wrap="square" tIns="45700">
            <a:normAutofit/>
          </a:bodyPr>
          <a:lstStyle>
            <a:lvl1pPr indent="-960120" lvl="0" marL="457200" algn="l">
              <a:lnSpc>
                <a:spcPct val="90000"/>
              </a:lnSpc>
              <a:spcBef>
                <a:spcPts val="3600"/>
              </a:spcBef>
              <a:spcAft>
                <a:spcPts val="0"/>
              </a:spcAft>
              <a:buClr>
                <a:schemeClr val="dk1"/>
              </a:buClr>
              <a:buSzPts val="11520"/>
              <a:buChar char="•"/>
              <a:defRPr sz="11520"/>
            </a:lvl1pPr>
            <a:lvl2pPr indent="-868680" lvl="1" marL="914400" algn="l">
              <a:lnSpc>
                <a:spcPct val="90000"/>
              </a:lnSpc>
              <a:spcBef>
                <a:spcPts val="1800"/>
              </a:spcBef>
              <a:spcAft>
                <a:spcPts val="0"/>
              </a:spcAft>
              <a:buClr>
                <a:schemeClr val="dk1"/>
              </a:buClr>
              <a:buSzPts val="10080"/>
              <a:buChar char="•"/>
              <a:defRPr sz="10080"/>
            </a:lvl2pPr>
            <a:lvl3pPr indent="-777240" lvl="2" marL="1371600" algn="l">
              <a:lnSpc>
                <a:spcPct val="90000"/>
              </a:lnSpc>
              <a:spcBef>
                <a:spcPts val="1800"/>
              </a:spcBef>
              <a:spcAft>
                <a:spcPts val="0"/>
              </a:spcAft>
              <a:buClr>
                <a:schemeClr val="dk1"/>
              </a:buClr>
              <a:buSzPts val="8640"/>
              <a:buChar char="•"/>
              <a:defRPr sz="8640"/>
            </a:lvl3pPr>
            <a:lvl4pPr indent="-685800" lvl="3" marL="1828800" algn="l">
              <a:lnSpc>
                <a:spcPct val="90000"/>
              </a:lnSpc>
              <a:spcBef>
                <a:spcPts val="1800"/>
              </a:spcBef>
              <a:spcAft>
                <a:spcPts val="0"/>
              </a:spcAft>
              <a:buClr>
                <a:schemeClr val="dk1"/>
              </a:buClr>
              <a:buSzPts val="7200"/>
              <a:buChar char="•"/>
              <a:defRPr sz="7200"/>
            </a:lvl4pPr>
            <a:lvl5pPr indent="-685800" lvl="4" marL="2286000" algn="l">
              <a:lnSpc>
                <a:spcPct val="90000"/>
              </a:lnSpc>
              <a:spcBef>
                <a:spcPts val="1800"/>
              </a:spcBef>
              <a:spcAft>
                <a:spcPts val="0"/>
              </a:spcAft>
              <a:buClr>
                <a:schemeClr val="dk1"/>
              </a:buClr>
              <a:buSzPts val="7200"/>
              <a:buChar char="•"/>
              <a:defRPr sz="7200"/>
            </a:lvl5pPr>
            <a:lvl6pPr indent="-685800" lvl="5" marL="2743200" algn="l">
              <a:lnSpc>
                <a:spcPct val="90000"/>
              </a:lnSpc>
              <a:spcBef>
                <a:spcPts val="1800"/>
              </a:spcBef>
              <a:spcAft>
                <a:spcPts val="0"/>
              </a:spcAft>
              <a:buClr>
                <a:schemeClr val="dk1"/>
              </a:buClr>
              <a:buSzPts val="7200"/>
              <a:buChar char="•"/>
              <a:defRPr sz="7200"/>
            </a:lvl6pPr>
            <a:lvl7pPr indent="-685800" lvl="6" marL="3200400" algn="l">
              <a:lnSpc>
                <a:spcPct val="90000"/>
              </a:lnSpc>
              <a:spcBef>
                <a:spcPts val="1800"/>
              </a:spcBef>
              <a:spcAft>
                <a:spcPts val="0"/>
              </a:spcAft>
              <a:buClr>
                <a:schemeClr val="dk1"/>
              </a:buClr>
              <a:buSzPts val="7200"/>
              <a:buChar char="•"/>
              <a:defRPr sz="7200"/>
            </a:lvl7pPr>
            <a:lvl8pPr indent="-685800" lvl="7" marL="3657600" algn="l">
              <a:lnSpc>
                <a:spcPct val="90000"/>
              </a:lnSpc>
              <a:spcBef>
                <a:spcPts val="1800"/>
              </a:spcBef>
              <a:spcAft>
                <a:spcPts val="0"/>
              </a:spcAft>
              <a:buClr>
                <a:schemeClr val="dk1"/>
              </a:buClr>
              <a:buSzPts val="7200"/>
              <a:buChar char="•"/>
              <a:defRPr sz="7200"/>
            </a:lvl8pPr>
            <a:lvl9pPr indent="-685800" lvl="8" marL="4114800" algn="l">
              <a:lnSpc>
                <a:spcPct val="90000"/>
              </a:lnSpc>
              <a:spcBef>
                <a:spcPts val="1800"/>
              </a:spcBef>
              <a:spcAft>
                <a:spcPts val="0"/>
              </a:spcAft>
              <a:buClr>
                <a:schemeClr val="dk1"/>
              </a:buClr>
              <a:buSzPts val="7200"/>
              <a:buChar char="•"/>
              <a:defRPr sz="7200"/>
            </a:lvl9pPr>
          </a:lstStyle>
          <a:p/>
        </p:txBody>
      </p:sp>
      <p:sp>
        <p:nvSpPr>
          <p:cNvPr id="57" name="Google Shape;57;p9"/>
          <p:cNvSpPr txBox="1"/>
          <p:nvPr>
            <p:ph idx="2"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58" name="Google Shape;58;p9"/>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3994608" y="6319530"/>
            <a:ext cx="16664940" cy="31191200"/>
          </a:xfrm>
          <a:prstGeom prst="rect">
            <a:avLst/>
          </a:prstGeom>
          <a:noFill/>
          <a:ln>
            <a:noFill/>
          </a:ln>
        </p:spPr>
      </p:sp>
      <p:sp>
        <p:nvSpPr>
          <p:cNvPr id="64" name="Google Shape;64;p10"/>
          <p:cNvSpPr txBox="1"/>
          <p:nvPr>
            <p:ph idx="1"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65" name="Google Shape;65;p10"/>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4.jpg"/><Relationship Id="rId2" Type="http://schemas.openxmlformats.org/officeDocument/2006/relationships/image" Target="../media/image6.png"/><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6" Type="http://schemas.openxmlformats.org/officeDocument/2006/relationships/slideLayout" Target="../slideLayouts/slideLayout16.xml"/><Relationship Id="rId18" Type="http://schemas.openxmlformats.org/officeDocument/2006/relationships/theme" Target="../theme/theme2.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5840"/>
              <a:buFont typeface="Calibri"/>
              <a:buNone/>
              <a:defRPr b="0" i="0" sz="15839"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868680" lvl="0" marL="457200" marR="0" rtl="0" algn="l">
              <a:lnSpc>
                <a:spcPct val="90000"/>
              </a:lnSpc>
              <a:spcBef>
                <a:spcPts val="3600"/>
              </a:spcBef>
              <a:spcAft>
                <a:spcPts val="0"/>
              </a:spcAft>
              <a:buClr>
                <a:schemeClr val="dk1"/>
              </a:buClr>
              <a:buSzPts val="10080"/>
              <a:buFont typeface="Arial"/>
              <a:buChar char="•"/>
              <a:defRPr b="0" i="0" sz="10080" u="none" cap="none" strike="noStrike">
                <a:solidFill>
                  <a:schemeClr val="dk1"/>
                </a:solidFill>
                <a:latin typeface="Calibri"/>
                <a:ea typeface="Calibri"/>
                <a:cs typeface="Calibri"/>
                <a:sym typeface="Calibri"/>
              </a:defRPr>
            </a:lvl1pPr>
            <a:lvl2pPr indent="-777240" lvl="1" marL="914400" marR="0" rtl="0" algn="l">
              <a:lnSpc>
                <a:spcPct val="90000"/>
              </a:lnSpc>
              <a:spcBef>
                <a:spcPts val="18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2pPr>
            <a:lvl3pPr indent="-685800" lvl="2" marL="1371600" marR="0" rtl="0" algn="l">
              <a:lnSpc>
                <a:spcPct val="90000"/>
              </a:lnSpc>
              <a:spcBef>
                <a:spcPts val="1800"/>
              </a:spcBef>
              <a:spcAft>
                <a:spcPts val="0"/>
              </a:spcAft>
              <a:buClr>
                <a:schemeClr val="dk1"/>
              </a:buClr>
              <a:buSzPts val="7200"/>
              <a:buFont typeface="Arial"/>
              <a:buChar char="•"/>
              <a:defRPr b="0" i="0" sz="7200" u="none" cap="none" strike="noStrike">
                <a:solidFill>
                  <a:schemeClr val="dk1"/>
                </a:solidFill>
                <a:latin typeface="Calibri"/>
                <a:ea typeface="Calibri"/>
                <a:cs typeface="Calibri"/>
                <a:sym typeface="Calibri"/>
              </a:defRPr>
            </a:lvl3pPr>
            <a:lvl4pPr indent="-640080" lvl="3" marL="1828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4pPr>
            <a:lvl5pPr indent="-640079" lvl="4" marL="22860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5pPr>
            <a:lvl6pPr indent="-640079" lvl="5" marL="27432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6pPr>
            <a:lvl7pPr indent="-640079" lvl="6" marL="32004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7pPr>
            <a:lvl8pPr indent="-640079" lvl="7" marL="36576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8pPr>
            <a:lvl9pPr indent="-640079" lvl="8" marL="4114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3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3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4320" u="none" cap="none" strike="noStrike">
                <a:solidFill>
                  <a:srgbClr val="888888"/>
                </a:solidFill>
                <a:latin typeface="Calibri"/>
                <a:ea typeface="Calibri"/>
                <a:cs typeface="Calibri"/>
                <a:sym typeface="Calibri"/>
              </a:defRPr>
            </a:lvl1pPr>
            <a:lvl2pPr indent="0" lvl="1" marL="0" marR="0" rtl="0" algn="r">
              <a:spcBef>
                <a:spcPts val="0"/>
              </a:spcBef>
              <a:buNone/>
              <a:defRPr b="0" i="0" sz="4320" u="none" cap="none" strike="noStrike">
                <a:solidFill>
                  <a:srgbClr val="888888"/>
                </a:solidFill>
                <a:latin typeface="Calibri"/>
                <a:ea typeface="Calibri"/>
                <a:cs typeface="Calibri"/>
                <a:sym typeface="Calibri"/>
              </a:defRPr>
            </a:lvl2pPr>
            <a:lvl3pPr indent="0" lvl="2" marL="0" marR="0" rtl="0" algn="r">
              <a:spcBef>
                <a:spcPts val="0"/>
              </a:spcBef>
              <a:buNone/>
              <a:defRPr b="0" i="0" sz="4320" u="none" cap="none" strike="noStrike">
                <a:solidFill>
                  <a:srgbClr val="888888"/>
                </a:solidFill>
                <a:latin typeface="Calibri"/>
                <a:ea typeface="Calibri"/>
                <a:cs typeface="Calibri"/>
                <a:sym typeface="Calibri"/>
              </a:defRPr>
            </a:lvl3pPr>
            <a:lvl4pPr indent="0" lvl="3" marL="0" marR="0" rtl="0" algn="r">
              <a:spcBef>
                <a:spcPts val="0"/>
              </a:spcBef>
              <a:buNone/>
              <a:defRPr b="0" i="0" sz="4320" u="none" cap="none" strike="noStrike">
                <a:solidFill>
                  <a:srgbClr val="888888"/>
                </a:solidFill>
                <a:latin typeface="Calibri"/>
                <a:ea typeface="Calibri"/>
                <a:cs typeface="Calibri"/>
                <a:sym typeface="Calibri"/>
              </a:defRPr>
            </a:lvl4pPr>
            <a:lvl5pPr indent="0" lvl="4" marL="0" marR="0" rtl="0" algn="r">
              <a:spcBef>
                <a:spcPts val="0"/>
              </a:spcBef>
              <a:buNone/>
              <a:defRPr b="0" i="0" sz="4320" u="none" cap="none" strike="noStrike">
                <a:solidFill>
                  <a:srgbClr val="888888"/>
                </a:solidFill>
                <a:latin typeface="Calibri"/>
                <a:ea typeface="Calibri"/>
                <a:cs typeface="Calibri"/>
                <a:sym typeface="Calibri"/>
              </a:defRPr>
            </a:lvl5pPr>
            <a:lvl6pPr indent="0" lvl="5" marL="0" marR="0" rtl="0" algn="r">
              <a:spcBef>
                <a:spcPts val="0"/>
              </a:spcBef>
              <a:buNone/>
              <a:defRPr b="0" i="0" sz="4320" u="none" cap="none" strike="noStrike">
                <a:solidFill>
                  <a:srgbClr val="888888"/>
                </a:solidFill>
                <a:latin typeface="Calibri"/>
                <a:ea typeface="Calibri"/>
                <a:cs typeface="Calibri"/>
                <a:sym typeface="Calibri"/>
              </a:defRPr>
            </a:lvl6pPr>
            <a:lvl7pPr indent="0" lvl="6" marL="0" marR="0" rtl="0" algn="r">
              <a:spcBef>
                <a:spcPts val="0"/>
              </a:spcBef>
              <a:buNone/>
              <a:defRPr b="0" i="0" sz="4320" u="none" cap="none" strike="noStrike">
                <a:solidFill>
                  <a:srgbClr val="888888"/>
                </a:solidFill>
                <a:latin typeface="Calibri"/>
                <a:ea typeface="Calibri"/>
                <a:cs typeface="Calibri"/>
                <a:sym typeface="Calibri"/>
              </a:defRPr>
            </a:lvl7pPr>
            <a:lvl8pPr indent="0" lvl="7" marL="0" marR="0" rtl="0" algn="r">
              <a:spcBef>
                <a:spcPts val="0"/>
              </a:spcBef>
              <a:buNone/>
              <a:defRPr b="0" i="0" sz="4320" u="none" cap="none" strike="noStrike">
                <a:solidFill>
                  <a:srgbClr val="888888"/>
                </a:solidFill>
                <a:latin typeface="Calibri"/>
                <a:ea typeface="Calibri"/>
                <a:cs typeface="Calibri"/>
                <a:sym typeface="Calibri"/>
              </a:defRPr>
            </a:lvl8pPr>
            <a:lvl9pPr indent="0" lvl="8" marL="0" marR="0" rtl="0" algn="r">
              <a:spcBef>
                <a:spcPts val="0"/>
              </a:spcBef>
              <a:buNone/>
              <a:defRPr b="0" i="0" sz="432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4"/>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5840"/>
              <a:buFont typeface="Calibri"/>
              <a:buNone/>
              <a:defRPr b="0" i="0" sz="15839"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4"/>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868680" lvl="0" marL="457200" marR="0" rtl="0" algn="l">
              <a:lnSpc>
                <a:spcPct val="90000"/>
              </a:lnSpc>
              <a:spcBef>
                <a:spcPts val="3600"/>
              </a:spcBef>
              <a:spcAft>
                <a:spcPts val="0"/>
              </a:spcAft>
              <a:buClr>
                <a:schemeClr val="dk1"/>
              </a:buClr>
              <a:buSzPts val="10080"/>
              <a:buFont typeface="Arial"/>
              <a:buChar char="•"/>
              <a:defRPr b="0" i="0" sz="10080" u="none" cap="none" strike="noStrike">
                <a:solidFill>
                  <a:schemeClr val="dk1"/>
                </a:solidFill>
                <a:latin typeface="Calibri"/>
                <a:ea typeface="Calibri"/>
                <a:cs typeface="Calibri"/>
                <a:sym typeface="Calibri"/>
              </a:defRPr>
            </a:lvl1pPr>
            <a:lvl2pPr indent="-777240" lvl="1" marL="914400" marR="0" rtl="0" algn="l">
              <a:lnSpc>
                <a:spcPct val="90000"/>
              </a:lnSpc>
              <a:spcBef>
                <a:spcPts val="18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2pPr>
            <a:lvl3pPr indent="-685800" lvl="2" marL="1371600" marR="0" rtl="0" algn="l">
              <a:lnSpc>
                <a:spcPct val="90000"/>
              </a:lnSpc>
              <a:spcBef>
                <a:spcPts val="1800"/>
              </a:spcBef>
              <a:spcAft>
                <a:spcPts val="0"/>
              </a:spcAft>
              <a:buClr>
                <a:schemeClr val="dk1"/>
              </a:buClr>
              <a:buSzPts val="7200"/>
              <a:buFont typeface="Arial"/>
              <a:buChar char="•"/>
              <a:defRPr b="0" i="0" sz="7200" u="none" cap="none" strike="noStrike">
                <a:solidFill>
                  <a:schemeClr val="dk1"/>
                </a:solidFill>
                <a:latin typeface="Calibri"/>
                <a:ea typeface="Calibri"/>
                <a:cs typeface="Calibri"/>
                <a:sym typeface="Calibri"/>
              </a:defRPr>
            </a:lvl3pPr>
            <a:lvl4pPr indent="-640080" lvl="3" marL="1828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4pPr>
            <a:lvl5pPr indent="-640079" lvl="4" marL="22860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5pPr>
            <a:lvl6pPr indent="-640079" lvl="5" marL="27432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6pPr>
            <a:lvl7pPr indent="-640079" lvl="6" marL="32004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7pPr>
            <a:lvl8pPr indent="-640079" lvl="7" marL="36576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8pPr>
            <a:lvl9pPr indent="-640079" lvl="8" marL="4114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9pPr>
          </a:lstStyle>
          <a:p/>
        </p:txBody>
      </p:sp>
      <p:sp>
        <p:nvSpPr>
          <p:cNvPr id="86" name="Google Shape;86;p1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432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7" name="Google Shape;87;p1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432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8" name="Google Shape;88;p1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4320">
                <a:solidFill>
                  <a:srgbClr val="888888"/>
                </a:solidFill>
                <a:latin typeface="Calibri"/>
                <a:ea typeface="Calibri"/>
                <a:cs typeface="Calibri"/>
                <a:sym typeface="Calibri"/>
              </a:defRPr>
            </a:lvl1pPr>
            <a:lvl2pPr indent="0" lvl="1" marL="0" marR="0" rtl="0" algn="r">
              <a:spcBef>
                <a:spcPts val="0"/>
              </a:spcBef>
              <a:buNone/>
              <a:defRPr sz="4320">
                <a:solidFill>
                  <a:srgbClr val="888888"/>
                </a:solidFill>
                <a:latin typeface="Calibri"/>
                <a:ea typeface="Calibri"/>
                <a:cs typeface="Calibri"/>
                <a:sym typeface="Calibri"/>
              </a:defRPr>
            </a:lvl2pPr>
            <a:lvl3pPr indent="0" lvl="2" marL="0" marR="0" rtl="0" algn="r">
              <a:spcBef>
                <a:spcPts val="0"/>
              </a:spcBef>
              <a:buNone/>
              <a:defRPr sz="4320">
                <a:solidFill>
                  <a:srgbClr val="888888"/>
                </a:solidFill>
                <a:latin typeface="Calibri"/>
                <a:ea typeface="Calibri"/>
                <a:cs typeface="Calibri"/>
                <a:sym typeface="Calibri"/>
              </a:defRPr>
            </a:lvl3pPr>
            <a:lvl4pPr indent="0" lvl="3" marL="0" marR="0" rtl="0" algn="r">
              <a:spcBef>
                <a:spcPts val="0"/>
              </a:spcBef>
              <a:buNone/>
              <a:defRPr sz="4320">
                <a:solidFill>
                  <a:srgbClr val="888888"/>
                </a:solidFill>
                <a:latin typeface="Calibri"/>
                <a:ea typeface="Calibri"/>
                <a:cs typeface="Calibri"/>
                <a:sym typeface="Calibri"/>
              </a:defRPr>
            </a:lvl4pPr>
            <a:lvl5pPr indent="0" lvl="4" marL="0" marR="0" rtl="0" algn="r">
              <a:spcBef>
                <a:spcPts val="0"/>
              </a:spcBef>
              <a:buNone/>
              <a:defRPr sz="4320">
                <a:solidFill>
                  <a:srgbClr val="888888"/>
                </a:solidFill>
                <a:latin typeface="Calibri"/>
                <a:ea typeface="Calibri"/>
                <a:cs typeface="Calibri"/>
                <a:sym typeface="Calibri"/>
              </a:defRPr>
            </a:lvl5pPr>
            <a:lvl6pPr indent="0" lvl="5" marL="0" marR="0" rtl="0" algn="r">
              <a:spcBef>
                <a:spcPts val="0"/>
              </a:spcBef>
              <a:buNone/>
              <a:defRPr sz="4320">
                <a:solidFill>
                  <a:srgbClr val="888888"/>
                </a:solidFill>
                <a:latin typeface="Calibri"/>
                <a:ea typeface="Calibri"/>
                <a:cs typeface="Calibri"/>
                <a:sym typeface="Calibri"/>
              </a:defRPr>
            </a:lvl6pPr>
            <a:lvl7pPr indent="0" lvl="6" marL="0" marR="0" rtl="0" algn="r">
              <a:spcBef>
                <a:spcPts val="0"/>
              </a:spcBef>
              <a:buNone/>
              <a:defRPr sz="4320">
                <a:solidFill>
                  <a:srgbClr val="888888"/>
                </a:solidFill>
                <a:latin typeface="Calibri"/>
                <a:ea typeface="Calibri"/>
                <a:cs typeface="Calibri"/>
                <a:sym typeface="Calibri"/>
              </a:defRPr>
            </a:lvl7pPr>
            <a:lvl8pPr indent="0" lvl="7" marL="0" marR="0" rtl="0" algn="r">
              <a:spcBef>
                <a:spcPts val="0"/>
              </a:spcBef>
              <a:buNone/>
              <a:defRPr sz="4320">
                <a:solidFill>
                  <a:srgbClr val="888888"/>
                </a:solidFill>
                <a:latin typeface="Calibri"/>
                <a:ea typeface="Calibri"/>
                <a:cs typeface="Calibri"/>
                <a:sym typeface="Calibri"/>
              </a:defRPr>
            </a:lvl8pPr>
            <a:lvl9pPr indent="0" lvl="8" marL="0" marR="0" rtl="0" algn="r">
              <a:spcBef>
                <a:spcPts val="0"/>
              </a:spcBef>
              <a:buNone/>
              <a:defRPr sz="432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9" name="Google Shape;89;p14"/>
          <p:cNvPicPr preferRelativeResize="0"/>
          <p:nvPr/>
        </p:nvPicPr>
        <p:blipFill rotWithShape="1">
          <a:blip r:embed="rId1">
            <a:alphaModFix/>
          </a:blip>
          <a:srcRect b="14612" l="13750" r="0" t="0"/>
          <a:stretch/>
        </p:blipFill>
        <p:spPr>
          <a:xfrm>
            <a:off x="4526421" y="10"/>
            <a:ext cx="28391980" cy="43891193"/>
          </a:xfrm>
          <a:prstGeom prst="rect">
            <a:avLst/>
          </a:prstGeom>
          <a:noFill/>
          <a:ln>
            <a:noFill/>
          </a:ln>
        </p:spPr>
      </p:pic>
      <p:sp>
        <p:nvSpPr>
          <p:cNvPr id="90" name="Google Shape;90;p14"/>
          <p:cNvSpPr txBox="1"/>
          <p:nvPr/>
        </p:nvSpPr>
        <p:spPr>
          <a:xfrm>
            <a:off x="5184647" y="3407585"/>
            <a:ext cx="26240363" cy="757859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chemeClr val="lt1"/>
              </a:solidFill>
              <a:latin typeface="Calibri"/>
              <a:ea typeface="Calibri"/>
              <a:cs typeface="Calibri"/>
              <a:sym typeface="Calibri"/>
            </a:endParaRPr>
          </a:p>
        </p:txBody>
      </p:sp>
      <p:sp>
        <p:nvSpPr>
          <p:cNvPr id="91" name="Google Shape;91;p14"/>
          <p:cNvSpPr txBox="1"/>
          <p:nvPr/>
        </p:nvSpPr>
        <p:spPr>
          <a:xfrm>
            <a:off x="5184649" y="11684003"/>
            <a:ext cx="26240360" cy="253146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500"/>
              <a:buFont typeface="Arial"/>
              <a:buNone/>
            </a:pPr>
            <a:r>
              <a:t/>
            </a:r>
            <a:endParaRPr sz="1500">
              <a:solidFill>
                <a:schemeClr val="lt1"/>
              </a:solidFill>
              <a:latin typeface="Calibri"/>
              <a:ea typeface="Calibri"/>
              <a:cs typeface="Calibri"/>
              <a:sym typeface="Calibri"/>
            </a:endParaRPr>
          </a:p>
        </p:txBody>
      </p:sp>
      <p:sp>
        <p:nvSpPr>
          <p:cNvPr id="92" name="Google Shape;92;p14"/>
          <p:cNvSpPr/>
          <p:nvPr/>
        </p:nvSpPr>
        <p:spPr>
          <a:xfrm flipH="1" rot="5400000">
            <a:off x="-17567315"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93" name="Google Shape;93;p14"/>
          <p:cNvGrpSpPr/>
          <p:nvPr/>
        </p:nvGrpSpPr>
        <p:grpSpPr>
          <a:xfrm>
            <a:off x="30912740" y="1355155"/>
            <a:ext cx="1410972" cy="3394474"/>
            <a:chOff x="11140977" y="745237"/>
            <a:chExt cx="522582" cy="530387"/>
          </a:xfrm>
        </p:grpSpPr>
        <p:sp>
          <p:nvSpPr>
            <p:cNvPr id="94" name="Google Shape;94;p1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95" name="Google Shape;95;p1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sp>
        <p:nvSpPr>
          <p:cNvPr id="96" name="Google Shape;96;p14"/>
          <p:cNvSpPr txBox="1"/>
          <p:nvPr/>
        </p:nvSpPr>
        <p:spPr>
          <a:xfrm>
            <a:off x="14444792" y="41099616"/>
            <a:ext cx="17726915" cy="553998"/>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3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97" name="Google Shape;97;p14"/>
          <p:cNvPicPr preferRelativeResize="0"/>
          <p:nvPr/>
        </p:nvPicPr>
        <p:blipFill rotWithShape="1">
          <a:blip r:embed="rId2">
            <a:alphaModFix/>
          </a:blip>
          <a:srcRect b="0" l="0" r="0" t="0"/>
          <a:stretch/>
        </p:blipFill>
        <p:spPr>
          <a:xfrm>
            <a:off x="822981" y="38970360"/>
            <a:ext cx="2731086" cy="416919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5.png"/><Relationship Id="rId13" Type="http://schemas.openxmlformats.org/officeDocument/2006/relationships/image" Target="../media/image10.png"/><Relationship Id="rId12"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7.png"/><Relationship Id="rId9" Type="http://schemas.openxmlformats.org/officeDocument/2006/relationships/image" Target="../media/image9.png"/><Relationship Id="rId15" Type="http://schemas.openxmlformats.org/officeDocument/2006/relationships/image" Target="../media/image14.png"/><Relationship Id="rId14" Type="http://schemas.openxmlformats.org/officeDocument/2006/relationships/image" Target="../media/image13.png"/><Relationship Id="rId5" Type="http://schemas.openxmlformats.org/officeDocument/2006/relationships/image" Target="../media/image11.png"/><Relationship Id="rId6" Type="http://schemas.openxmlformats.org/officeDocument/2006/relationships/image" Target="../media/image8.png"/><Relationship Id="rId7" Type="http://schemas.openxmlformats.org/officeDocument/2006/relationships/image" Target="../media/image12.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0"/>
          <p:cNvSpPr/>
          <p:nvPr/>
        </p:nvSpPr>
        <p:spPr>
          <a:xfrm>
            <a:off x="14399425" y="22018725"/>
            <a:ext cx="7751400" cy="8074500"/>
          </a:xfrm>
          <a:prstGeom prst="roundRect">
            <a:avLst>
              <a:gd fmla="val 16667" name="adj"/>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05" name="Google Shape;205;p30"/>
          <p:cNvSpPr txBox="1"/>
          <p:nvPr/>
        </p:nvSpPr>
        <p:spPr>
          <a:xfrm>
            <a:off x="4769427" y="788023"/>
            <a:ext cx="18516600" cy="1731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600">
                <a:solidFill>
                  <a:srgbClr val="3F3F3F"/>
                </a:solidFill>
              </a:rPr>
              <a:t>Florida International University</a:t>
            </a:r>
            <a:endParaRPr/>
          </a:p>
          <a:p>
            <a:pPr indent="0" lvl="0" marL="0" marR="0" rtl="0" algn="l">
              <a:spcBef>
                <a:spcPts val="0"/>
              </a:spcBef>
              <a:spcAft>
                <a:spcPts val="0"/>
              </a:spcAft>
              <a:buNone/>
            </a:pPr>
            <a:r>
              <a:rPr i="1" lang="en-US" sz="4050">
                <a:solidFill>
                  <a:srgbClr val="3F3F3F"/>
                </a:solidFill>
              </a:rPr>
              <a:t>Fall 2025</a:t>
            </a:r>
            <a:r>
              <a:rPr i="1" lang="en-US" sz="4050">
                <a:solidFill>
                  <a:srgbClr val="3F3F3F"/>
                </a:solidFill>
                <a:latin typeface="Arial"/>
                <a:ea typeface="Arial"/>
                <a:cs typeface="Arial"/>
                <a:sym typeface="Arial"/>
              </a:rPr>
              <a:t> Senior Design Project</a:t>
            </a:r>
            <a:endParaRPr/>
          </a:p>
        </p:txBody>
      </p:sp>
      <p:sp>
        <p:nvSpPr>
          <p:cNvPr id="206" name="Google Shape;206;p30"/>
          <p:cNvSpPr txBox="1"/>
          <p:nvPr/>
        </p:nvSpPr>
        <p:spPr>
          <a:xfrm>
            <a:off x="14817970" y="5035848"/>
            <a:ext cx="52890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CURRENT SYSTEM</a:t>
            </a:r>
            <a:endParaRPr sz="4000"/>
          </a:p>
        </p:txBody>
      </p:sp>
      <p:sp>
        <p:nvSpPr>
          <p:cNvPr id="207" name="Google Shape;207;p30"/>
          <p:cNvSpPr txBox="1"/>
          <p:nvPr/>
        </p:nvSpPr>
        <p:spPr>
          <a:xfrm>
            <a:off x="24972000" y="4955046"/>
            <a:ext cx="48900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REQUIREMENTS</a:t>
            </a:r>
            <a:endParaRPr sz="4000"/>
          </a:p>
        </p:txBody>
      </p:sp>
      <p:sp>
        <p:nvSpPr>
          <p:cNvPr id="208" name="Google Shape;208;p30"/>
          <p:cNvSpPr txBox="1"/>
          <p:nvPr/>
        </p:nvSpPr>
        <p:spPr>
          <a:xfrm>
            <a:off x="4801363" y="11730010"/>
            <a:ext cx="62229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SYSTEM DESIGN</a:t>
            </a:r>
            <a:endParaRPr sz="4000"/>
          </a:p>
        </p:txBody>
      </p:sp>
      <p:sp>
        <p:nvSpPr>
          <p:cNvPr id="209" name="Google Shape;209;p30"/>
          <p:cNvSpPr txBox="1"/>
          <p:nvPr/>
        </p:nvSpPr>
        <p:spPr>
          <a:xfrm>
            <a:off x="16464524" y="13527296"/>
            <a:ext cx="54120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OBJECT DESIGN</a:t>
            </a:r>
            <a:endParaRPr sz="4000"/>
          </a:p>
        </p:txBody>
      </p:sp>
      <p:sp>
        <p:nvSpPr>
          <p:cNvPr id="210" name="Google Shape;210;p30"/>
          <p:cNvSpPr txBox="1"/>
          <p:nvPr/>
        </p:nvSpPr>
        <p:spPr>
          <a:xfrm>
            <a:off x="24633460" y="21325095"/>
            <a:ext cx="55671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IMPLEMENTATION</a:t>
            </a:r>
            <a:endParaRPr sz="4000"/>
          </a:p>
        </p:txBody>
      </p:sp>
      <p:sp>
        <p:nvSpPr>
          <p:cNvPr id="211" name="Google Shape;211;p30"/>
          <p:cNvSpPr txBox="1"/>
          <p:nvPr/>
        </p:nvSpPr>
        <p:spPr>
          <a:xfrm>
            <a:off x="5940057" y="21325103"/>
            <a:ext cx="48900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VERIFICATION</a:t>
            </a:r>
            <a:endParaRPr sz="4000"/>
          </a:p>
        </p:txBody>
      </p:sp>
      <p:sp>
        <p:nvSpPr>
          <p:cNvPr id="212" name="Google Shape;212;p30"/>
          <p:cNvSpPr txBox="1"/>
          <p:nvPr/>
        </p:nvSpPr>
        <p:spPr>
          <a:xfrm>
            <a:off x="16312374" y="21325099"/>
            <a:ext cx="30861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SUMMARY</a:t>
            </a:r>
            <a:endParaRPr sz="4000"/>
          </a:p>
        </p:txBody>
      </p:sp>
      <p:sp>
        <p:nvSpPr>
          <p:cNvPr id="213" name="Google Shape;213;p30"/>
          <p:cNvSpPr txBox="1"/>
          <p:nvPr/>
        </p:nvSpPr>
        <p:spPr>
          <a:xfrm>
            <a:off x="26292413" y="35894979"/>
            <a:ext cx="3086100" cy="2715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t/>
            </a:r>
            <a:endParaRPr/>
          </a:p>
        </p:txBody>
      </p:sp>
      <p:sp>
        <p:nvSpPr>
          <p:cNvPr id="214" name="Google Shape;214;p30"/>
          <p:cNvSpPr txBox="1"/>
          <p:nvPr/>
        </p:nvSpPr>
        <p:spPr>
          <a:xfrm>
            <a:off x="4769427" y="2559172"/>
            <a:ext cx="26403300" cy="201840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081E3F"/>
              </a:buClr>
              <a:buSzPts val="7500"/>
              <a:buFont typeface="Arial"/>
              <a:buNone/>
            </a:pPr>
            <a:r>
              <a:rPr b="1" lang="en-US" sz="7500">
                <a:solidFill>
                  <a:srgbClr val="081E3F"/>
                </a:solidFill>
              </a:rPr>
              <a:t>Resume Screening AI</a:t>
            </a:r>
            <a:endParaRPr/>
          </a:p>
          <a:p>
            <a:pPr indent="0" lvl="0" marL="0" marR="0" rtl="0" algn="l">
              <a:spcBef>
                <a:spcPts val="0"/>
              </a:spcBef>
              <a:spcAft>
                <a:spcPts val="0"/>
              </a:spcAft>
              <a:buClr>
                <a:srgbClr val="3F3F3F"/>
              </a:buClr>
              <a:buSzPts val="2625"/>
              <a:buFont typeface="Arial"/>
              <a:buNone/>
            </a:pPr>
            <a:r>
              <a:rPr b="1" lang="en-US" sz="2625">
                <a:solidFill>
                  <a:srgbClr val="3F3F3F"/>
                </a:solidFill>
                <a:latin typeface="Arial"/>
                <a:ea typeface="Arial"/>
                <a:cs typeface="Arial"/>
                <a:sym typeface="Arial"/>
              </a:rPr>
              <a:t>Students: </a:t>
            </a:r>
            <a:r>
              <a:rPr lang="en-US" sz="2625">
                <a:solidFill>
                  <a:srgbClr val="3F3F3F"/>
                </a:solidFill>
              </a:rPr>
              <a:t>Orkhan Fataliyev, Jesus Vargas, Miguel Castiblanco Melendez, Daniel Vysokos, Sebastian Pablo Ochotorena</a:t>
            </a:r>
            <a:endParaRPr/>
          </a:p>
          <a:p>
            <a:pPr indent="0" lvl="0" marL="0" marR="0" rtl="0" algn="l">
              <a:spcBef>
                <a:spcPts val="0"/>
              </a:spcBef>
              <a:spcAft>
                <a:spcPts val="0"/>
              </a:spcAft>
              <a:buClr>
                <a:srgbClr val="3F3F3F"/>
              </a:buClr>
              <a:buSzPts val="2625"/>
              <a:buFont typeface="Arial"/>
              <a:buNone/>
            </a:pPr>
            <a:r>
              <a:rPr b="1" lang="en-US" sz="2625">
                <a:solidFill>
                  <a:srgbClr val="3F3F3F"/>
                </a:solidFill>
                <a:latin typeface="Arial"/>
                <a:ea typeface="Arial"/>
                <a:cs typeface="Arial"/>
                <a:sym typeface="Arial"/>
              </a:rPr>
              <a:t>Instructor/Faculty:</a:t>
            </a:r>
            <a:r>
              <a:rPr b="1" i="1" lang="en-US" sz="2625">
                <a:solidFill>
                  <a:srgbClr val="3F3F3F"/>
                </a:solidFill>
                <a:latin typeface="Arial"/>
                <a:ea typeface="Arial"/>
                <a:cs typeface="Arial"/>
                <a:sym typeface="Arial"/>
              </a:rPr>
              <a:t> </a:t>
            </a:r>
            <a:r>
              <a:rPr i="1" lang="en-US" sz="2625">
                <a:solidFill>
                  <a:srgbClr val="3F3F3F"/>
                </a:solidFill>
              </a:rPr>
              <a:t>Dr. Masoud Sadjadi</a:t>
            </a:r>
            <a:r>
              <a:rPr lang="en-US" sz="2625">
                <a:solidFill>
                  <a:srgbClr val="3F3F3F"/>
                </a:solidFill>
                <a:latin typeface="Arial"/>
                <a:ea typeface="Arial"/>
                <a:cs typeface="Arial"/>
                <a:sym typeface="Arial"/>
              </a:rPr>
              <a:t>,</a:t>
            </a:r>
            <a:r>
              <a:rPr i="1" lang="en-US" sz="2625">
                <a:solidFill>
                  <a:srgbClr val="3F3F3F"/>
                </a:solidFill>
                <a:latin typeface="Arial"/>
                <a:ea typeface="Arial"/>
                <a:cs typeface="Arial"/>
                <a:sym typeface="Arial"/>
              </a:rPr>
              <a:t> </a:t>
            </a:r>
            <a:r>
              <a:rPr lang="en-US" sz="2625">
                <a:solidFill>
                  <a:srgbClr val="3F3F3F"/>
                </a:solidFill>
                <a:latin typeface="Arial"/>
                <a:ea typeface="Arial"/>
                <a:cs typeface="Arial"/>
                <a:sym typeface="Arial"/>
              </a:rPr>
              <a:t>Florida International University</a:t>
            </a:r>
            <a:endParaRPr/>
          </a:p>
        </p:txBody>
      </p:sp>
      <p:sp>
        <p:nvSpPr>
          <p:cNvPr id="215" name="Google Shape;215;p30"/>
          <p:cNvSpPr txBox="1"/>
          <p:nvPr/>
        </p:nvSpPr>
        <p:spPr>
          <a:xfrm>
            <a:off x="979885" y="2528888"/>
            <a:ext cx="23859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3375"/>
              <a:buFont typeface="Arial"/>
              <a:buNone/>
            </a:pPr>
            <a:r>
              <a:t/>
            </a:r>
            <a:endParaRPr/>
          </a:p>
        </p:txBody>
      </p:sp>
      <p:sp>
        <p:nvSpPr>
          <p:cNvPr id="216" name="Google Shape;216;p30"/>
          <p:cNvSpPr txBox="1"/>
          <p:nvPr/>
        </p:nvSpPr>
        <p:spPr>
          <a:xfrm>
            <a:off x="520240" y="6156773"/>
            <a:ext cx="34476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3000"/>
              <a:buFont typeface="Arial"/>
              <a:buNone/>
            </a:pPr>
            <a:r>
              <a:t/>
            </a:r>
            <a:endParaRPr/>
          </a:p>
        </p:txBody>
      </p:sp>
      <p:sp>
        <p:nvSpPr>
          <p:cNvPr id="217" name="Google Shape;217;p30"/>
          <p:cNvSpPr txBox="1"/>
          <p:nvPr/>
        </p:nvSpPr>
        <p:spPr>
          <a:xfrm>
            <a:off x="4769416" y="42745325"/>
            <a:ext cx="16083300" cy="61020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3333CC"/>
              </a:buClr>
              <a:buSzPts val="1800"/>
              <a:buFont typeface="Arial"/>
              <a:buNone/>
            </a:pPr>
            <a:r>
              <a:rPr lang="en-US" sz="1800">
                <a:solidFill>
                  <a:srgbClr val="3F3F3F"/>
                </a:solidFill>
                <a:latin typeface="Arial"/>
                <a:ea typeface="Arial"/>
                <a:cs typeface="Arial"/>
                <a:sym typeface="Arial"/>
              </a:rPr>
              <a:t>The material presented in this poster is based upon the work supported by XXXXX (</a:t>
            </a:r>
            <a:r>
              <a:rPr i="1" lang="en-US" sz="1800">
                <a:solidFill>
                  <a:srgbClr val="3F3F3F"/>
                </a:solidFill>
                <a:latin typeface="Arial"/>
                <a:ea typeface="Arial"/>
                <a:cs typeface="Arial"/>
                <a:sym typeface="Arial"/>
              </a:rPr>
              <a:t>name of the project sponsor: federal, state or local government, or corporate partners, where applicable</a:t>
            </a:r>
            <a:r>
              <a:rPr lang="en-US" sz="1800">
                <a:solidFill>
                  <a:srgbClr val="3F3F3F"/>
                </a:solidFill>
                <a:latin typeface="Arial"/>
                <a:ea typeface="Arial"/>
                <a:cs typeface="Arial"/>
                <a:sym typeface="Arial"/>
              </a:rPr>
              <a:t>). We thank Dr. </a:t>
            </a:r>
            <a:r>
              <a:rPr lang="en-US" sz="1800">
                <a:solidFill>
                  <a:srgbClr val="3F3F3F"/>
                </a:solidFill>
              </a:rPr>
              <a:t>Masoud Sadjadi</a:t>
            </a:r>
            <a:r>
              <a:rPr lang="en-US" sz="1800">
                <a:solidFill>
                  <a:srgbClr val="3F3F3F"/>
                </a:solidFill>
                <a:latin typeface="Arial"/>
                <a:ea typeface="Arial"/>
                <a:cs typeface="Arial"/>
                <a:sym typeface="Arial"/>
              </a:rPr>
              <a:t> for his</a:t>
            </a:r>
            <a:r>
              <a:rPr lang="en-US" sz="1800">
                <a:solidFill>
                  <a:srgbClr val="3F3F3F"/>
                </a:solidFill>
              </a:rPr>
              <a:t> </a:t>
            </a:r>
            <a:r>
              <a:rPr lang="en-US" sz="1800">
                <a:solidFill>
                  <a:srgbClr val="3F3F3F"/>
                </a:solidFill>
                <a:latin typeface="Arial"/>
                <a:ea typeface="Arial"/>
                <a:cs typeface="Arial"/>
                <a:sym typeface="Arial"/>
              </a:rPr>
              <a:t>assistance and mentorship that we received throughout the senior design project.</a:t>
            </a:r>
            <a:endParaRPr/>
          </a:p>
        </p:txBody>
      </p:sp>
      <p:sp>
        <p:nvSpPr>
          <p:cNvPr id="218" name="Google Shape;218;p30"/>
          <p:cNvSpPr txBox="1"/>
          <p:nvPr/>
        </p:nvSpPr>
        <p:spPr>
          <a:xfrm>
            <a:off x="4965489" y="40669432"/>
            <a:ext cx="3433678" cy="410875"/>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2306">
                <a:solidFill>
                  <a:srgbClr val="081E3F"/>
                </a:solidFill>
                <a:latin typeface="Arial"/>
                <a:ea typeface="Arial"/>
                <a:cs typeface="Arial"/>
                <a:sym typeface="Arial"/>
              </a:rPr>
              <a:t>ACKNOWLEDGEMENT</a:t>
            </a:r>
            <a:endParaRPr/>
          </a:p>
        </p:txBody>
      </p:sp>
      <p:sp>
        <p:nvSpPr>
          <p:cNvPr id="219" name="Google Shape;219;p30"/>
          <p:cNvSpPr txBox="1"/>
          <p:nvPr/>
        </p:nvSpPr>
        <p:spPr>
          <a:xfrm>
            <a:off x="4769427" y="39068583"/>
            <a:ext cx="275121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a:p>
        </p:txBody>
      </p:sp>
      <p:sp>
        <p:nvSpPr>
          <p:cNvPr id="220" name="Google Shape;220;p30"/>
          <p:cNvSpPr/>
          <p:nvPr/>
        </p:nvSpPr>
        <p:spPr>
          <a:xfrm>
            <a:off x="520240" y="35894967"/>
            <a:ext cx="3447582" cy="7178227"/>
          </a:xfrm>
          <a:prstGeom prst="rect">
            <a:avLst/>
          </a:prstGeom>
          <a:solidFill>
            <a:srgbClr val="061F3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ack and white sign with white text&#10;&#10;AI-generated content may be incorrect." id="221" name="Google Shape;221;p30"/>
          <p:cNvPicPr preferRelativeResize="0"/>
          <p:nvPr/>
        </p:nvPicPr>
        <p:blipFill rotWithShape="1">
          <a:blip r:embed="rId3">
            <a:alphaModFix/>
          </a:blip>
          <a:srcRect b="0" l="0" r="0" t="0"/>
          <a:stretch/>
        </p:blipFill>
        <p:spPr>
          <a:xfrm>
            <a:off x="857321" y="35894967"/>
            <a:ext cx="2340869" cy="2008636"/>
          </a:xfrm>
          <a:prstGeom prst="rect">
            <a:avLst/>
          </a:prstGeom>
          <a:noFill/>
          <a:ln>
            <a:noFill/>
          </a:ln>
        </p:spPr>
      </p:pic>
      <p:pic>
        <p:nvPicPr>
          <p:cNvPr id="222" name="Google Shape;222;p30" title="FIU_Panthers_logo.svg.png"/>
          <p:cNvPicPr preferRelativeResize="0"/>
          <p:nvPr/>
        </p:nvPicPr>
        <p:blipFill>
          <a:blip r:embed="rId4">
            <a:alphaModFix/>
          </a:blip>
          <a:stretch>
            <a:fillRect/>
          </a:stretch>
        </p:blipFill>
        <p:spPr>
          <a:xfrm>
            <a:off x="776423" y="1433550"/>
            <a:ext cx="2792800" cy="3602324"/>
          </a:xfrm>
          <a:prstGeom prst="rect">
            <a:avLst/>
          </a:prstGeom>
          <a:noFill/>
          <a:ln>
            <a:noFill/>
          </a:ln>
        </p:spPr>
      </p:pic>
      <p:sp>
        <p:nvSpPr>
          <p:cNvPr id="223" name="Google Shape;223;p30"/>
          <p:cNvSpPr txBox="1"/>
          <p:nvPr/>
        </p:nvSpPr>
        <p:spPr>
          <a:xfrm>
            <a:off x="7079975" y="4874584"/>
            <a:ext cx="3086100" cy="671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000">
                <a:solidFill>
                  <a:srgbClr val="3F3F3F"/>
                </a:solidFill>
                <a:latin typeface="Arial"/>
                <a:ea typeface="Arial"/>
                <a:cs typeface="Arial"/>
                <a:sym typeface="Arial"/>
              </a:rPr>
              <a:t>PROBLEM</a:t>
            </a:r>
            <a:endParaRPr sz="4000"/>
          </a:p>
        </p:txBody>
      </p:sp>
      <p:grpSp>
        <p:nvGrpSpPr>
          <p:cNvPr id="224" name="Google Shape;224;p30"/>
          <p:cNvGrpSpPr/>
          <p:nvPr/>
        </p:nvGrpSpPr>
        <p:grpSpPr>
          <a:xfrm>
            <a:off x="5043425" y="5923738"/>
            <a:ext cx="7159200" cy="4670400"/>
            <a:chOff x="4896675" y="7961825"/>
            <a:chExt cx="7159200" cy="4670400"/>
          </a:xfrm>
        </p:grpSpPr>
        <p:sp>
          <p:nvSpPr>
            <p:cNvPr id="225" name="Google Shape;225;p30"/>
            <p:cNvSpPr/>
            <p:nvPr/>
          </p:nvSpPr>
          <p:spPr>
            <a:xfrm>
              <a:off x="4896675" y="7961825"/>
              <a:ext cx="7159200" cy="4670400"/>
            </a:xfrm>
            <a:prstGeom prst="flowChartAlternateProcess">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26" name="Google Shape;226;p30"/>
            <p:cNvSpPr txBox="1"/>
            <p:nvPr/>
          </p:nvSpPr>
          <p:spPr>
            <a:xfrm>
              <a:off x="5245875" y="8357525"/>
              <a:ext cx="6460800" cy="3879000"/>
            </a:xfrm>
            <a:prstGeom prst="rect">
              <a:avLst/>
            </a:prstGeom>
            <a:solidFill>
              <a:srgbClr val="F9F9F9"/>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solidFill>
                    <a:schemeClr val="dk1"/>
                  </a:solidFill>
                </a:rPr>
                <a:t>Job seekers often find it difficult to clearly understand the strengths and weaknesses of their resumes. Existing resume analysis tools struggle to adapt to different job roles and frequently provide generic or irrelevant feedback that does not reflect users real needs.</a:t>
              </a:r>
              <a:endParaRPr sz="3000">
                <a:solidFill>
                  <a:schemeClr val="dk1"/>
                </a:solidFill>
              </a:endParaRPr>
            </a:p>
          </p:txBody>
        </p:sp>
      </p:grpSp>
      <p:sp>
        <p:nvSpPr>
          <p:cNvPr id="227" name="Google Shape;227;p30"/>
          <p:cNvSpPr txBox="1"/>
          <p:nvPr/>
        </p:nvSpPr>
        <p:spPr>
          <a:xfrm>
            <a:off x="14782525" y="22520325"/>
            <a:ext cx="6985200" cy="7572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solidFill>
                  <a:schemeClr val="dk1"/>
                </a:solidFill>
              </a:rPr>
              <a:t>This project delivers a fast, visually appealing resume analysis tool that provides personalized strengths, weaknesses, and career suggestions using an AI-powered backend. </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0" lvl="0" marL="0" rtl="0" algn="l">
              <a:spcBef>
                <a:spcPts val="0"/>
              </a:spcBef>
              <a:spcAft>
                <a:spcPts val="0"/>
              </a:spcAft>
              <a:buNone/>
            </a:pPr>
            <a:r>
              <a:rPr lang="en-US" sz="3000">
                <a:solidFill>
                  <a:schemeClr val="dk1"/>
                </a:solidFill>
              </a:rPr>
              <a:t>The goal of Resume Screener is to use AI to streamline the overall resume assessment process. It is created in such a way that any user with any resume can quickly get accurate and constructive feedback. </a:t>
            </a:r>
            <a:r>
              <a:rPr lang="en-US" sz="3000">
                <a:solidFill>
                  <a:schemeClr val="dk1"/>
                </a:solidFill>
              </a:rPr>
              <a:t>This allows users to properly build stronger, more engaging resumes, resulting in more job offers. </a:t>
            </a:r>
            <a:endParaRPr sz="3000">
              <a:solidFill>
                <a:schemeClr val="dk1"/>
              </a:solidFill>
            </a:endParaRPr>
          </a:p>
          <a:p>
            <a:pPr indent="0" lvl="0" marL="0" rtl="0" algn="l">
              <a:spcBef>
                <a:spcPts val="0"/>
              </a:spcBef>
              <a:spcAft>
                <a:spcPts val="0"/>
              </a:spcAft>
              <a:buNone/>
            </a:pPr>
            <a:r>
              <a:t/>
            </a:r>
            <a:endParaRPr sz="3000">
              <a:solidFill>
                <a:schemeClr val="dk1"/>
              </a:solidFill>
            </a:endParaRPr>
          </a:p>
        </p:txBody>
      </p:sp>
      <p:grpSp>
        <p:nvGrpSpPr>
          <p:cNvPr id="228" name="Google Shape;228;p30"/>
          <p:cNvGrpSpPr/>
          <p:nvPr/>
        </p:nvGrpSpPr>
        <p:grpSpPr>
          <a:xfrm>
            <a:off x="23290775" y="5641463"/>
            <a:ext cx="9089400" cy="10818900"/>
            <a:chOff x="23290775" y="5641463"/>
            <a:chExt cx="9089400" cy="10818900"/>
          </a:xfrm>
        </p:grpSpPr>
        <p:sp>
          <p:nvSpPr>
            <p:cNvPr id="229" name="Google Shape;229;p30"/>
            <p:cNvSpPr/>
            <p:nvPr/>
          </p:nvSpPr>
          <p:spPr>
            <a:xfrm>
              <a:off x="23290775" y="5641463"/>
              <a:ext cx="9089400" cy="10818900"/>
            </a:xfrm>
            <a:prstGeom prst="roundRect">
              <a:avLst>
                <a:gd fmla="val 16667" name="adj"/>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0" name="Google Shape;230;p30"/>
            <p:cNvSpPr txBox="1"/>
            <p:nvPr/>
          </p:nvSpPr>
          <p:spPr>
            <a:xfrm>
              <a:off x="23586638" y="6034488"/>
              <a:ext cx="8776500" cy="10343700"/>
            </a:xfrm>
            <a:prstGeom prst="rect">
              <a:avLst/>
            </a:prstGeom>
            <a:noFill/>
            <a:ln>
              <a:noFill/>
            </a:ln>
          </p:spPr>
          <p:txBody>
            <a:bodyPr anchorCtr="0" anchor="t" bIns="91425" lIns="91425" spcFirstLastPara="1" rIns="91425" wrap="square" tIns="91425">
              <a:spAutoFit/>
            </a:bodyPr>
            <a:lstStyle/>
            <a:p>
              <a:pPr indent="-419100" lvl="0" marL="457200" rtl="0" algn="l">
                <a:spcBef>
                  <a:spcPts val="0"/>
                </a:spcBef>
                <a:spcAft>
                  <a:spcPts val="0"/>
                </a:spcAft>
                <a:buClr>
                  <a:schemeClr val="dk1"/>
                </a:buClr>
                <a:buSzPts val="3000"/>
                <a:buChar char="●"/>
              </a:pPr>
              <a:r>
                <a:rPr lang="en-US" sz="3000">
                  <a:solidFill>
                    <a:schemeClr val="dk1"/>
                  </a:solidFill>
                </a:rPr>
                <a:t>Allow users to upload resumes through a clean, interactive UI.</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Extract key information such as skills, experience, education, and target job.</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Provide detailed suggestions for what to improve or edit based on skills/job description</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Suggest better wording, or priority of information</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Incorporate proper guardrails to minimize jailbreak attacks and stealthy prompts</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Display a loading screen during resume processing with smooth transitions.</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Synchronize page flow to avoid delays or flickering.</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419100" lvl="0" marL="457200" rtl="0" algn="l">
                <a:spcBef>
                  <a:spcPts val="0"/>
                </a:spcBef>
                <a:spcAft>
                  <a:spcPts val="0"/>
                </a:spcAft>
                <a:buClr>
                  <a:schemeClr val="dk1"/>
                </a:buClr>
                <a:buSzPts val="3000"/>
                <a:buChar char="●"/>
              </a:pPr>
              <a:r>
                <a:rPr lang="en-US" sz="3000">
                  <a:solidFill>
                    <a:schemeClr val="dk1"/>
                  </a:solidFill>
                </a:rPr>
                <a:t>Maintain a visually appealing design incorporating SVG elements.</a:t>
              </a:r>
              <a:endParaRPr sz="3000">
                <a:solidFill>
                  <a:schemeClr val="dk1"/>
                </a:solidFill>
              </a:endParaRPr>
            </a:p>
          </p:txBody>
        </p:sp>
      </p:grpSp>
      <p:sp>
        <p:nvSpPr>
          <p:cNvPr id="231" name="Google Shape;231;p30"/>
          <p:cNvSpPr/>
          <p:nvPr/>
        </p:nvSpPr>
        <p:spPr>
          <a:xfrm>
            <a:off x="23388725" y="22018725"/>
            <a:ext cx="8893500" cy="11491500"/>
          </a:xfrm>
          <a:prstGeom prst="roundRect">
            <a:avLst>
              <a:gd fmla="val 16667" name="adj"/>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2" name="Google Shape;232;p30"/>
          <p:cNvSpPr/>
          <p:nvPr/>
        </p:nvSpPr>
        <p:spPr>
          <a:xfrm>
            <a:off x="4469050" y="22011550"/>
            <a:ext cx="9340800" cy="9677700"/>
          </a:xfrm>
          <a:prstGeom prst="roundRect">
            <a:avLst>
              <a:gd fmla="val 16667" name="adj"/>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nvGrpSpPr>
          <p:cNvPr id="233" name="Google Shape;233;p30"/>
          <p:cNvGrpSpPr/>
          <p:nvPr/>
        </p:nvGrpSpPr>
        <p:grpSpPr>
          <a:xfrm>
            <a:off x="23586650" y="22818575"/>
            <a:ext cx="8497649" cy="10079676"/>
            <a:chOff x="23586650" y="22818575"/>
            <a:chExt cx="8497649" cy="10079676"/>
          </a:xfrm>
        </p:grpSpPr>
        <p:sp>
          <p:nvSpPr>
            <p:cNvPr id="234" name="Google Shape;234;p30"/>
            <p:cNvSpPr txBox="1"/>
            <p:nvPr/>
          </p:nvSpPr>
          <p:spPr>
            <a:xfrm>
              <a:off x="23896775" y="22818575"/>
              <a:ext cx="7877400" cy="7572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chemeClr val="dk1"/>
                  </a:solidFill>
                </a:rPr>
                <a:t>Frontend: </a:t>
              </a:r>
              <a:r>
                <a:rPr lang="en-US" sz="3000">
                  <a:solidFill>
                    <a:schemeClr val="dk1"/>
                  </a:solidFill>
                </a:rPr>
                <a:t>Built using HTML for structure, CSS for styling/SVG visuals, and JavaScript for upload handling and UI flow control.</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0" lvl="0" marL="0" rtl="0" algn="l">
                <a:spcBef>
                  <a:spcPts val="0"/>
                </a:spcBef>
                <a:spcAft>
                  <a:spcPts val="0"/>
                </a:spcAft>
                <a:buNone/>
              </a:pPr>
              <a:r>
                <a:rPr b="1" lang="en-US" sz="3000">
                  <a:solidFill>
                    <a:schemeClr val="dk1"/>
                  </a:solidFill>
                </a:rPr>
                <a:t>Backend:</a:t>
              </a:r>
              <a:r>
                <a:rPr lang="en-US" sz="3000">
                  <a:solidFill>
                    <a:schemeClr val="dk1"/>
                  </a:solidFill>
                </a:rPr>
                <a:t> Implemented in Python, responsible for file processing, resume parsing and </a:t>
              </a:r>
              <a:r>
                <a:rPr lang="en-US" sz="3000">
                  <a:solidFill>
                    <a:schemeClr val="dk1"/>
                  </a:solidFill>
                </a:rPr>
                <a:t>API calls</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0" lvl="0" marL="0" rtl="0" algn="l">
                <a:spcBef>
                  <a:spcPts val="0"/>
                </a:spcBef>
                <a:spcAft>
                  <a:spcPts val="0"/>
                </a:spcAft>
                <a:buNone/>
              </a:pPr>
              <a:r>
                <a:rPr b="1" lang="en-US" sz="3000">
                  <a:solidFill>
                    <a:schemeClr val="dk1"/>
                  </a:solidFill>
                </a:rPr>
                <a:t>AI Integration:</a:t>
              </a:r>
              <a:r>
                <a:rPr lang="en-US" sz="3000">
                  <a:solidFill>
                    <a:schemeClr val="dk1"/>
                  </a:solidFill>
                </a:rPr>
                <a:t> Resume data is sent to an external AI model via a secure API, which returns structured insights used to build the summary.</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0" lvl="0" marL="0" rtl="0" algn="l">
                <a:spcBef>
                  <a:spcPts val="0"/>
                </a:spcBef>
                <a:spcAft>
                  <a:spcPts val="0"/>
                </a:spcAft>
                <a:buNone/>
              </a:pPr>
              <a:r>
                <a:rPr b="1" lang="en-US" sz="3000">
                  <a:solidFill>
                    <a:schemeClr val="dk1"/>
                  </a:solidFill>
                </a:rPr>
                <a:t>Flow Synchronization:</a:t>
              </a:r>
              <a:r>
                <a:rPr lang="en-US" sz="3000">
                  <a:solidFill>
                    <a:schemeClr val="dk1"/>
                  </a:solidFill>
                </a:rPr>
                <a:t> JavaScript awaits backend responses and triggers loading screens during processing</a:t>
              </a:r>
              <a:endParaRPr sz="3000">
                <a:solidFill>
                  <a:schemeClr val="dk1"/>
                </a:solidFill>
              </a:endParaRPr>
            </a:p>
          </p:txBody>
        </p:sp>
        <p:pic>
          <p:nvPicPr>
            <p:cNvPr id="235" name="Google Shape;235;p30"/>
            <p:cNvPicPr preferRelativeResize="0"/>
            <p:nvPr/>
          </p:nvPicPr>
          <p:blipFill>
            <a:blip r:embed="rId5">
              <a:alphaModFix/>
            </a:blip>
            <a:stretch>
              <a:fillRect/>
            </a:stretch>
          </p:blipFill>
          <p:spPr>
            <a:xfrm>
              <a:off x="23586650" y="31166650"/>
              <a:ext cx="1731601" cy="1731601"/>
            </a:xfrm>
            <a:prstGeom prst="rect">
              <a:avLst/>
            </a:prstGeom>
            <a:noFill/>
            <a:ln>
              <a:noFill/>
            </a:ln>
          </p:spPr>
        </p:pic>
        <p:pic>
          <p:nvPicPr>
            <p:cNvPr id="236" name="Google Shape;236;p30"/>
            <p:cNvPicPr preferRelativeResize="0"/>
            <p:nvPr/>
          </p:nvPicPr>
          <p:blipFill>
            <a:blip r:embed="rId6">
              <a:alphaModFix/>
            </a:blip>
            <a:stretch>
              <a:fillRect/>
            </a:stretch>
          </p:blipFill>
          <p:spPr>
            <a:xfrm>
              <a:off x="25536200" y="31166650"/>
              <a:ext cx="1227343" cy="1731599"/>
            </a:xfrm>
            <a:prstGeom prst="rect">
              <a:avLst/>
            </a:prstGeom>
            <a:noFill/>
            <a:ln>
              <a:noFill/>
            </a:ln>
          </p:spPr>
        </p:pic>
        <p:pic>
          <p:nvPicPr>
            <p:cNvPr id="237" name="Google Shape;237;p30"/>
            <p:cNvPicPr preferRelativeResize="0"/>
            <p:nvPr/>
          </p:nvPicPr>
          <p:blipFill rotWithShape="1">
            <a:blip r:embed="rId7">
              <a:alphaModFix/>
            </a:blip>
            <a:srcRect b="0" l="28585" r="26930" t="0"/>
            <a:stretch/>
          </p:blipFill>
          <p:spPr>
            <a:xfrm>
              <a:off x="26981500" y="31166650"/>
              <a:ext cx="1369344" cy="1731600"/>
            </a:xfrm>
            <a:prstGeom prst="rect">
              <a:avLst/>
            </a:prstGeom>
            <a:noFill/>
            <a:ln>
              <a:noFill/>
            </a:ln>
          </p:spPr>
        </p:pic>
        <p:pic>
          <p:nvPicPr>
            <p:cNvPr id="238" name="Google Shape;238;p30"/>
            <p:cNvPicPr preferRelativeResize="0"/>
            <p:nvPr/>
          </p:nvPicPr>
          <p:blipFill>
            <a:blip r:embed="rId8">
              <a:alphaModFix/>
            </a:blip>
            <a:stretch>
              <a:fillRect/>
            </a:stretch>
          </p:blipFill>
          <p:spPr>
            <a:xfrm>
              <a:off x="28568800" y="31249475"/>
              <a:ext cx="1565952" cy="1565952"/>
            </a:xfrm>
            <a:prstGeom prst="rect">
              <a:avLst/>
            </a:prstGeom>
            <a:noFill/>
            <a:ln>
              <a:noFill/>
            </a:ln>
          </p:spPr>
        </p:pic>
        <p:pic>
          <p:nvPicPr>
            <p:cNvPr id="239" name="Google Shape;239;p30"/>
            <p:cNvPicPr preferRelativeResize="0"/>
            <p:nvPr/>
          </p:nvPicPr>
          <p:blipFill>
            <a:blip r:embed="rId9">
              <a:alphaModFix/>
            </a:blip>
            <a:stretch>
              <a:fillRect/>
            </a:stretch>
          </p:blipFill>
          <p:spPr>
            <a:xfrm>
              <a:off x="30352700" y="31166650"/>
              <a:ext cx="1731599" cy="1731599"/>
            </a:xfrm>
            <a:prstGeom prst="rect">
              <a:avLst/>
            </a:prstGeom>
            <a:noFill/>
            <a:ln>
              <a:noFill/>
            </a:ln>
          </p:spPr>
        </p:pic>
      </p:grpSp>
      <p:sp>
        <p:nvSpPr>
          <p:cNvPr id="240" name="Google Shape;240;p30"/>
          <p:cNvSpPr txBox="1"/>
          <p:nvPr/>
        </p:nvSpPr>
        <p:spPr>
          <a:xfrm>
            <a:off x="5026950" y="22470700"/>
            <a:ext cx="8893500" cy="895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3000">
                <a:solidFill>
                  <a:schemeClr val="dk1"/>
                </a:solidFill>
              </a:rPr>
              <a:t>Functional Testing:</a:t>
            </a:r>
            <a:r>
              <a:rPr lang="en-US" sz="3000">
                <a:solidFill>
                  <a:schemeClr val="dk1"/>
                </a:solidFill>
              </a:rPr>
              <a:t> Verified resume upload, parsing accuracy, AI response handling, and summary generation.</a:t>
            </a:r>
            <a:br>
              <a:rPr lang="en-US" sz="3000">
                <a:solidFill>
                  <a:schemeClr val="dk1"/>
                </a:solidFill>
              </a:rPr>
            </a:br>
            <a:endParaRPr sz="3000">
              <a:solidFill>
                <a:schemeClr val="dk1"/>
              </a:solidFill>
            </a:endParaRPr>
          </a:p>
          <a:p>
            <a:pPr indent="0" lvl="0" marL="0" rtl="0" algn="l">
              <a:spcBef>
                <a:spcPts val="0"/>
              </a:spcBef>
              <a:spcAft>
                <a:spcPts val="0"/>
              </a:spcAft>
              <a:buClr>
                <a:schemeClr val="dk1"/>
              </a:buClr>
              <a:buSzPts val="1100"/>
              <a:buFont typeface="Arial"/>
              <a:buNone/>
            </a:pPr>
            <a:r>
              <a:rPr b="1" lang="en-US" sz="3000">
                <a:solidFill>
                  <a:schemeClr val="dk1"/>
                </a:solidFill>
              </a:rPr>
              <a:t>Frontend Testing:</a:t>
            </a:r>
            <a:r>
              <a:rPr lang="en-US" sz="3000">
                <a:solidFill>
                  <a:schemeClr val="dk1"/>
                </a:solidFill>
              </a:rPr>
              <a:t> Ensured page flow synchronization, smooth loading animations, and correct rendering of results.</a:t>
            </a:r>
            <a:br>
              <a:rPr lang="en-US" sz="3000">
                <a:solidFill>
                  <a:schemeClr val="dk1"/>
                </a:solidFill>
              </a:rPr>
            </a:br>
            <a:endParaRPr sz="3000">
              <a:solidFill>
                <a:schemeClr val="dk1"/>
              </a:solidFill>
            </a:endParaRPr>
          </a:p>
          <a:p>
            <a:pPr indent="0" lvl="0" marL="0" rtl="0" algn="l">
              <a:spcBef>
                <a:spcPts val="0"/>
              </a:spcBef>
              <a:spcAft>
                <a:spcPts val="0"/>
              </a:spcAft>
              <a:buClr>
                <a:schemeClr val="dk1"/>
              </a:buClr>
              <a:buSzPts val="1100"/>
              <a:buFont typeface="Arial"/>
              <a:buNone/>
            </a:pPr>
            <a:r>
              <a:rPr b="1" lang="en-US" sz="3000">
                <a:solidFill>
                  <a:schemeClr val="dk1"/>
                </a:solidFill>
              </a:rPr>
              <a:t>Backend Testing:</a:t>
            </a:r>
            <a:r>
              <a:rPr lang="en-US" sz="3000">
                <a:solidFill>
                  <a:schemeClr val="dk1"/>
                </a:solidFill>
              </a:rPr>
              <a:t> Validated communication between Python, the AI API, and front-end JSON handlers.</a:t>
            </a:r>
            <a:br>
              <a:rPr lang="en-US" sz="3000">
                <a:solidFill>
                  <a:schemeClr val="dk1"/>
                </a:solidFill>
              </a:rPr>
            </a:br>
            <a:endParaRPr sz="3000">
              <a:solidFill>
                <a:schemeClr val="dk1"/>
              </a:solidFill>
            </a:endParaRPr>
          </a:p>
          <a:p>
            <a:pPr indent="0" lvl="0" marL="0" rtl="0" algn="l">
              <a:spcBef>
                <a:spcPts val="0"/>
              </a:spcBef>
              <a:spcAft>
                <a:spcPts val="0"/>
              </a:spcAft>
              <a:buClr>
                <a:schemeClr val="dk1"/>
              </a:buClr>
              <a:buSzPts val="1100"/>
              <a:buFont typeface="Arial"/>
              <a:buNone/>
            </a:pPr>
            <a:r>
              <a:rPr b="1" lang="en-US" sz="3000">
                <a:solidFill>
                  <a:schemeClr val="dk1"/>
                </a:solidFill>
              </a:rPr>
              <a:t>AI Accuracy Checks:</a:t>
            </a:r>
            <a:r>
              <a:rPr lang="en-US" sz="3000">
                <a:solidFill>
                  <a:schemeClr val="dk1"/>
                </a:solidFill>
              </a:rPr>
              <a:t> Tested output consistency using multiple resumes of varying formats across devices and job descriptions</a:t>
            </a:r>
            <a:br>
              <a:rPr lang="en-US" sz="3000">
                <a:solidFill>
                  <a:schemeClr val="dk1"/>
                </a:solidFill>
              </a:rPr>
            </a:br>
            <a:endParaRPr sz="3000">
              <a:solidFill>
                <a:schemeClr val="dk1"/>
              </a:solidFill>
            </a:endParaRPr>
          </a:p>
          <a:p>
            <a:pPr indent="0" lvl="0" marL="0" rtl="0" algn="l">
              <a:spcBef>
                <a:spcPts val="0"/>
              </a:spcBef>
              <a:spcAft>
                <a:spcPts val="0"/>
              </a:spcAft>
              <a:buNone/>
            </a:pPr>
            <a:r>
              <a:rPr b="1" lang="en-US" sz="3000">
                <a:solidFill>
                  <a:schemeClr val="dk1"/>
                </a:solidFill>
              </a:rPr>
              <a:t>User Testing:</a:t>
            </a:r>
            <a:r>
              <a:rPr lang="en-US" sz="3000">
                <a:solidFill>
                  <a:schemeClr val="dk1"/>
                </a:solidFill>
              </a:rPr>
              <a:t> Gathered feedback with clarity, speed, and ease of understanding for the strengths/weaknesses and resume suggestions.</a:t>
            </a:r>
            <a:endParaRPr b="1" sz="3000">
              <a:solidFill>
                <a:schemeClr val="dk1"/>
              </a:solidFill>
            </a:endParaRPr>
          </a:p>
        </p:txBody>
      </p:sp>
      <p:pic>
        <p:nvPicPr>
          <p:cNvPr id="241" name="Google Shape;241;p30" title="resume.png"/>
          <p:cNvPicPr preferRelativeResize="0"/>
          <p:nvPr/>
        </p:nvPicPr>
        <p:blipFill>
          <a:blip r:embed="rId10">
            <a:alphaModFix/>
          </a:blip>
          <a:stretch>
            <a:fillRect/>
          </a:stretch>
        </p:blipFill>
        <p:spPr>
          <a:xfrm>
            <a:off x="29451088" y="2528905"/>
            <a:ext cx="1876983" cy="2018400"/>
          </a:xfrm>
          <a:prstGeom prst="rect">
            <a:avLst/>
          </a:prstGeom>
          <a:noFill/>
          <a:ln>
            <a:noFill/>
          </a:ln>
        </p:spPr>
      </p:pic>
      <p:pic>
        <p:nvPicPr>
          <p:cNvPr id="242" name="Google Shape;242;p30" title="Screenshot 2025-11-28 at 12.18.46 PM.png"/>
          <p:cNvPicPr preferRelativeResize="0"/>
          <p:nvPr/>
        </p:nvPicPr>
        <p:blipFill>
          <a:blip r:embed="rId11">
            <a:alphaModFix/>
          </a:blip>
          <a:stretch>
            <a:fillRect/>
          </a:stretch>
        </p:blipFill>
        <p:spPr>
          <a:xfrm>
            <a:off x="26033838" y="33943675"/>
            <a:ext cx="5567124" cy="7652606"/>
          </a:xfrm>
          <a:prstGeom prst="rect">
            <a:avLst/>
          </a:prstGeom>
          <a:noFill/>
          <a:ln>
            <a:noFill/>
          </a:ln>
        </p:spPr>
      </p:pic>
      <p:pic>
        <p:nvPicPr>
          <p:cNvPr id="243" name="Google Shape;243;p30" title="Screenshot 2025-11-28 at 12.18.54.png"/>
          <p:cNvPicPr preferRelativeResize="0"/>
          <p:nvPr/>
        </p:nvPicPr>
        <p:blipFill>
          <a:blip r:embed="rId12">
            <a:alphaModFix/>
          </a:blip>
          <a:stretch>
            <a:fillRect/>
          </a:stretch>
        </p:blipFill>
        <p:spPr>
          <a:xfrm>
            <a:off x="4769425" y="34838547"/>
            <a:ext cx="10312801" cy="5347749"/>
          </a:xfrm>
          <a:prstGeom prst="rect">
            <a:avLst/>
          </a:prstGeom>
          <a:noFill/>
          <a:ln>
            <a:noFill/>
          </a:ln>
        </p:spPr>
      </p:pic>
      <p:pic>
        <p:nvPicPr>
          <p:cNvPr id="244" name="Google Shape;244;p30" title="Screenshot 2025-11-28 at 12.19.35.png"/>
          <p:cNvPicPr preferRelativeResize="0"/>
          <p:nvPr/>
        </p:nvPicPr>
        <p:blipFill>
          <a:blip r:embed="rId13">
            <a:alphaModFix/>
          </a:blip>
          <a:stretch>
            <a:fillRect/>
          </a:stretch>
        </p:blipFill>
        <p:spPr>
          <a:xfrm>
            <a:off x="15221425" y="34827275"/>
            <a:ext cx="10381158" cy="5347750"/>
          </a:xfrm>
          <a:prstGeom prst="rect">
            <a:avLst/>
          </a:prstGeom>
          <a:noFill/>
          <a:ln>
            <a:noFill/>
          </a:ln>
          <a:effectLst>
            <a:outerShdw blurRad="57150" rotWithShape="0" algn="bl" dir="10800000" dist="19050">
              <a:srgbClr val="000000">
                <a:alpha val="50000"/>
              </a:srgbClr>
            </a:outerShdw>
          </a:effectLst>
        </p:spPr>
      </p:pic>
      <p:pic>
        <p:nvPicPr>
          <p:cNvPr id="245" name="Google Shape;245;p30" title="Screenshot 2025-11-28 at 13.06.38.png"/>
          <p:cNvPicPr preferRelativeResize="0"/>
          <p:nvPr/>
        </p:nvPicPr>
        <p:blipFill rotWithShape="1">
          <a:blip r:embed="rId14">
            <a:alphaModFix/>
          </a:blip>
          <a:srcRect b="0" l="0" r="0" t="4942"/>
          <a:stretch/>
        </p:blipFill>
        <p:spPr>
          <a:xfrm>
            <a:off x="4801375" y="12949101"/>
            <a:ext cx="10248899" cy="6430651"/>
          </a:xfrm>
          <a:prstGeom prst="rect">
            <a:avLst/>
          </a:prstGeom>
          <a:noFill/>
          <a:ln>
            <a:noFill/>
          </a:ln>
        </p:spPr>
      </p:pic>
      <p:sp>
        <p:nvSpPr>
          <p:cNvPr id="246" name="Google Shape;246;p30"/>
          <p:cNvSpPr/>
          <p:nvPr/>
        </p:nvSpPr>
        <p:spPr>
          <a:xfrm>
            <a:off x="12899913" y="5788200"/>
            <a:ext cx="9719100" cy="5950200"/>
          </a:xfrm>
          <a:prstGeom prst="roundRect">
            <a:avLst>
              <a:gd fmla="val 16667" name="adj"/>
            </a:avLst>
          </a:prstGeom>
          <a:solidFill>
            <a:srgbClr val="F9F9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247" name="Google Shape;247;p30" title="ChatGPT Image Nov 28, 2025, 01_11_02 PM.png"/>
          <p:cNvPicPr preferRelativeResize="0"/>
          <p:nvPr/>
        </p:nvPicPr>
        <p:blipFill>
          <a:blip r:embed="rId15">
            <a:alphaModFix/>
          </a:blip>
          <a:stretch>
            <a:fillRect/>
          </a:stretch>
        </p:blipFill>
        <p:spPr>
          <a:xfrm>
            <a:off x="16126825" y="14742950"/>
            <a:ext cx="6885151" cy="4772826"/>
          </a:xfrm>
          <a:prstGeom prst="rect">
            <a:avLst/>
          </a:prstGeom>
          <a:noFill/>
          <a:ln>
            <a:noFill/>
          </a:ln>
        </p:spPr>
      </p:pic>
      <p:sp>
        <p:nvSpPr>
          <p:cNvPr id="248" name="Google Shape;248;p30"/>
          <p:cNvSpPr txBox="1"/>
          <p:nvPr/>
        </p:nvSpPr>
        <p:spPr>
          <a:xfrm>
            <a:off x="13278213" y="6004175"/>
            <a:ext cx="9340800" cy="572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solidFill>
                  <a:schemeClr val="dk1"/>
                </a:solidFill>
              </a:rPr>
              <a:t>The current system allows users to upload a </a:t>
            </a:r>
            <a:endParaRPr sz="3000">
              <a:solidFill>
                <a:schemeClr val="dk1"/>
              </a:solidFill>
            </a:endParaRPr>
          </a:p>
          <a:p>
            <a:pPr indent="0" lvl="0" marL="0" rtl="0" algn="l">
              <a:spcBef>
                <a:spcPts val="0"/>
              </a:spcBef>
              <a:spcAft>
                <a:spcPts val="0"/>
              </a:spcAft>
              <a:buNone/>
            </a:pPr>
            <a:r>
              <a:rPr lang="en-US" sz="3000">
                <a:solidFill>
                  <a:schemeClr val="dk1"/>
                </a:solidFill>
              </a:rPr>
              <a:t>resume and receive a detailed analysis that extracts skills, experience, and strengths/weaknesses based on the target job. It provides a simple user flow where the resume is processed, instantly analyzed and the results are displayed on a separate page. </a:t>
            </a:r>
            <a:endParaRPr sz="3000">
              <a:solidFill>
                <a:schemeClr val="dk1"/>
              </a:solidFill>
            </a:endParaRPr>
          </a:p>
          <a:p>
            <a:pPr indent="0" lvl="0" marL="0" rtl="0" algn="l">
              <a:spcBef>
                <a:spcPts val="0"/>
              </a:spcBef>
              <a:spcAft>
                <a:spcPts val="0"/>
              </a:spcAft>
              <a:buNone/>
            </a:pPr>
            <a:r>
              <a:t/>
            </a:r>
            <a:endParaRPr sz="3000">
              <a:solidFill>
                <a:schemeClr val="dk1"/>
              </a:solidFill>
            </a:endParaRPr>
          </a:p>
          <a:p>
            <a:pPr indent="0" lvl="0" marL="0" rtl="0" algn="l">
              <a:spcBef>
                <a:spcPts val="0"/>
              </a:spcBef>
              <a:spcAft>
                <a:spcPts val="0"/>
              </a:spcAft>
              <a:buNone/>
            </a:pPr>
            <a:r>
              <a:rPr lang="en-US" sz="3000">
                <a:solidFill>
                  <a:schemeClr val="dk1"/>
                </a:solidFill>
              </a:rPr>
              <a:t>After the loading page, the system delivers essential resume insights for their career profile and resume. </a:t>
            </a:r>
            <a:endParaRPr sz="3000">
              <a:solidFill>
                <a:schemeClr val="dk1"/>
              </a:solidFill>
            </a:endParaRPr>
          </a:p>
          <a:p>
            <a:pPr indent="0" lvl="0" marL="0" rtl="0" algn="l">
              <a:spcBef>
                <a:spcPts val="0"/>
              </a:spcBef>
              <a:spcAft>
                <a:spcPts val="0"/>
              </a:spcAft>
              <a:buNone/>
            </a:pPr>
            <a:r>
              <a:rPr lang="en-US" sz="3000">
                <a:solidFill>
                  <a:schemeClr val="dk1"/>
                </a:solidFill>
              </a:rPr>
              <a:t>It is built to accurately detect the flaws of the resume, what to improve on, and a percentage score of the current resume state.</a:t>
            </a:r>
            <a:endParaRPr sz="30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2013 - 2022 Theme">
  <a:themeElements>
    <a:clrScheme name="Office 2013 - 2022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2013 - 2022 Theme">
  <a:themeElements>
    <a:clrScheme name="Office 2013 - 2022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