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824" userDrawn="1">
          <p15:clr>
            <a:srgbClr val="A4A3A4"/>
          </p15:clr>
        </p15:guide>
        <p15:guide id="2" pos="103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7" d="100"/>
          <a:sy n="17" d="100"/>
        </p:scale>
        <p:origin x="3102" y="96"/>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7183123"/>
            <a:ext cx="27980640" cy="15280640"/>
          </a:xfrm>
        </p:spPr>
        <p:txBody>
          <a:bodyPr anchor="b"/>
          <a:lstStyle>
            <a:lvl1pPr algn="ctr">
              <a:defRPr sz="21600"/>
            </a:lvl1pPr>
          </a:lstStyle>
          <a:p>
            <a:r>
              <a:rPr lang="en-US"/>
              <a:t>Click to edit Master title style</a:t>
            </a:r>
            <a:endParaRPr lang="en-US" dirty="0"/>
          </a:p>
        </p:txBody>
      </p:sp>
      <p:sp>
        <p:nvSpPr>
          <p:cNvPr id="3" name="Subtitle 2"/>
          <p:cNvSpPr>
            <a:spLocks noGrp="1"/>
          </p:cNvSpPr>
          <p:nvPr>
            <p:ph type="subTitle" idx="1"/>
          </p:nvPr>
        </p:nvSpPr>
        <p:spPr>
          <a:xfrm>
            <a:off x="4114800" y="23053043"/>
            <a:ext cx="24688800" cy="10596877"/>
          </a:xfrm>
        </p:spPr>
        <p:txBody>
          <a:bodyPr/>
          <a:lstStyle>
            <a:lvl1pPr marL="0" indent="0" algn="ctr">
              <a:buNone/>
              <a:defRPr sz="8640"/>
            </a:lvl1pPr>
            <a:lvl2pPr marL="1645920" indent="0" algn="ctr">
              <a:buNone/>
              <a:defRPr sz="7200"/>
            </a:lvl2pPr>
            <a:lvl3pPr marL="3291840" indent="0" algn="ctr">
              <a:buNone/>
              <a:defRPr sz="6480"/>
            </a:lvl3pPr>
            <a:lvl4pPr marL="4937760" indent="0" algn="ctr">
              <a:buNone/>
              <a:defRPr sz="5760"/>
            </a:lvl4pPr>
            <a:lvl5pPr marL="6583680" indent="0" algn="ctr">
              <a:buNone/>
              <a:defRPr sz="5760"/>
            </a:lvl5pPr>
            <a:lvl6pPr marL="8229600" indent="0" algn="ctr">
              <a:buNone/>
              <a:defRPr sz="5760"/>
            </a:lvl6pPr>
            <a:lvl7pPr marL="9875520" indent="0" algn="ctr">
              <a:buNone/>
              <a:defRPr sz="5760"/>
            </a:lvl7pPr>
            <a:lvl8pPr marL="11521440" indent="0" algn="ctr">
              <a:buNone/>
              <a:defRPr sz="5760"/>
            </a:lvl8pPr>
            <a:lvl9pPr marL="13167360" indent="0" algn="ctr">
              <a:buNone/>
              <a:defRPr sz="5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47FD6C3-4143-46E1-9DE6-5824D8AE07C0}" type="datetimeFigureOut">
              <a:rPr lang="en-US" smtClean="0"/>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3915B9-9675-435D-B7CD-F432160CE3B4}" type="slidenum">
              <a:rPr lang="en-US" smtClean="0"/>
              <a:t>‹#›</a:t>
            </a:fld>
            <a:endParaRPr lang="en-US"/>
          </a:p>
        </p:txBody>
      </p:sp>
    </p:spTree>
    <p:extLst>
      <p:ext uri="{BB962C8B-B14F-4D97-AF65-F5344CB8AC3E}">
        <p14:creationId xmlns:p14="http://schemas.microsoft.com/office/powerpoint/2010/main" val="3116109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47FD6C3-4143-46E1-9DE6-5824D8AE07C0}" type="datetimeFigureOut">
              <a:rPr lang="en-US" smtClean="0"/>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3915B9-9675-435D-B7CD-F432160CE3B4}" type="slidenum">
              <a:rPr lang="en-US" smtClean="0"/>
              <a:t>‹#›</a:t>
            </a:fld>
            <a:endParaRPr lang="en-US"/>
          </a:p>
        </p:txBody>
      </p:sp>
    </p:spTree>
    <p:extLst>
      <p:ext uri="{BB962C8B-B14F-4D97-AF65-F5344CB8AC3E}">
        <p14:creationId xmlns:p14="http://schemas.microsoft.com/office/powerpoint/2010/main" val="4118932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2336800"/>
            <a:ext cx="7098030" cy="3719576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2336800"/>
            <a:ext cx="20882610" cy="37195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47FD6C3-4143-46E1-9DE6-5824D8AE07C0}" type="datetimeFigureOut">
              <a:rPr lang="en-US" smtClean="0"/>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3915B9-9675-435D-B7CD-F432160CE3B4}" type="slidenum">
              <a:rPr lang="en-US" smtClean="0"/>
              <a:t>‹#›</a:t>
            </a:fld>
            <a:endParaRPr lang="en-US"/>
          </a:p>
        </p:txBody>
      </p:sp>
    </p:spTree>
    <p:extLst>
      <p:ext uri="{BB962C8B-B14F-4D97-AF65-F5344CB8AC3E}">
        <p14:creationId xmlns:p14="http://schemas.microsoft.com/office/powerpoint/2010/main" val="562825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47FD6C3-4143-46E1-9DE6-5824D8AE07C0}" type="datetimeFigureOut">
              <a:rPr lang="en-US" smtClean="0"/>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3915B9-9675-435D-B7CD-F432160CE3B4}" type="slidenum">
              <a:rPr lang="en-US" smtClean="0"/>
              <a:t>‹#›</a:t>
            </a:fld>
            <a:endParaRPr lang="en-US"/>
          </a:p>
        </p:txBody>
      </p:sp>
    </p:spTree>
    <p:extLst>
      <p:ext uri="{BB962C8B-B14F-4D97-AF65-F5344CB8AC3E}">
        <p14:creationId xmlns:p14="http://schemas.microsoft.com/office/powerpoint/2010/main" val="809130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10942333"/>
            <a:ext cx="28392120" cy="18257517"/>
          </a:xfrm>
        </p:spPr>
        <p:txBody>
          <a:bodyPr anchor="b"/>
          <a:lstStyle>
            <a:lvl1pPr>
              <a:defRPr sz="21600"/>
            </a:lvl1pPr>
          </a:lstStyle>
          <a:p>
            <a:r>
              <a:rPr lang="en-US"/>
              <a:t>Click to edit Master title style</a:t>
            </a:r>
            <a:endParaRPr lang="en-US" dirty="0"/>
          </a:p>
        </p:txBody>
      </p:sp>
      <p:sp>
        <p:nvSpPr>
          <p:cNvPr id="3" name="Text Placeholder 2"/>
          <p:cNvSpPr>
            <a:spLocks noGrp="1"/>
          </p:cNvSpPr>
          <p:nvPr>
            <p:ph type="body" idx="1"/>
          </p:nvPr>
        </p:nvSpPr>
        <p:spPr>
          <a:xfrm>
            <a:off x="2245997" y="29372573"/>
            <a:ext cx="28392120" cy="9601197"/>
          </a:xfrm>
        </p:spPr>
        <p:txBody>
          <a:bodyPr/>
          <a:lstStyle>
            <a:lvl1pPr marL="0" indent="0">
              <a:buNone/>
              <a:defRPr sz="8640">
                <a:solidFill>
                  <a:schemeClr val="tx1"/>
                </a:solidFill>
              </a:defRPr>
            </a:lvl1pPr>
            <a:lvl2pPr marL="1645920" indent="0">
              <a:buNone/>
              <a:defRPr sz="7200">
                <a:solidFill>
                  <a:schemeClr val="tx1">
                    <a:tint val="75000"/>
                  </a:schemeClr>
                </a:solidFill>
              </a:defRPr>
            </a:lvl2pPr>
            <a:lvl3pPr marL="3291840" indent="0">
              <a:buNone/>
              <a:defRPr sz="6480">
                <a:solidFill>
                  <a:schemeClr val="tx1">
                    <a:tint val="75000"/>
                  </a:schemeClr>
                </a:solidFill>
              </a:defRPr>
            </a:lvl3pPr>
            <a:lvl4pPr marL="4937760" indent="0">
              <a:buNone/>
              <a:defRPr sz="5760">
                <a:solidFill>
                  <a:schemeClr val="tx1">
                    <a:tint val="75000"/>
                  </a:schemeClr>
                </a:solidFill>
              </a:defRPr>
            </a:lvl4pPr>
            <a:lvl5pPr marL="6583680" indent="0">
              <a:buNone/>
              <a:defRPr sz="5760">
                <a:solidFill>
                  <a:schemeClr val="tx1">
                    <a:tint val="75000"/>
                  </a:schemeClr>
                </a:solidFill>
              </a:defRPr>
            </a:lvl5pPr>
            <a:lvl6pPr marL="8229600" indent="0">
              <a:buNone/>
              <a:defRPr sz="5760">
                <a:solidFill>
                  <a:schemeClr val="tx1">
                    <a:tint val="75000"/>
                  </a:schemeClr>
                </a:solidFill>
              </a:defRPr>
            </a:lvl6pPr>
            <a:lvl7pPr marL="9875520" indent="0">
              <a:buNone/>
              <a:defRPr sz="5760">
                <a:solidFill>
                  <a:schemeClr val="tx1">
                    <a:tint val="75000"/>
                  </a:schemeClr>
                </a:solidFill>
              </a:defRPr>
            </a:lvl7pPr>
            <a:lvl8pPr marL="11521440" indent="0">
              <a:buNone/>
              <a:defRPr sz="5760">
                <a:solidFill>
                  <a:schemeClr val="tx1">
                    <a:tint val="75000"/>
                  </a:schemeClr>
                </a:solidFill>
              </a:defRPr>
            </a:lvl8pPr>
            <a:lvl9pPr marL="13167360" indent="0">
              <a:buNone/>
              <a:defRPr sz="57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7FD6C3-4143-46E1-9DE6-5824D8AE07C0}" type="datetimeFigureOut">
              <a:rPr lang="en-US" smtClean="0"/>
              <a:t>12/13/2025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3915B9-9675-435D-B7CD-F432160CE3B4}" type="slidenum">
              <a:rPr lang="en-US" smtClean="0"/>
              <a:t>‹#›</a:t>
            </a:fld>
            <a:endParaRPr lang="en-US"/>
          </a:p>
        </p:txBody>
      </p:sp>
    </p:spTree>
    <p:extLst>
      <p:ext uri="{BB962C8B-B14F-4D97-AF65-F5344CB8AC3E}">
        <p14:creationId xmlns:p14="http://schemas.microsoft.com/office/powerpoint/2010/main" val="2373415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47FD6C3-4143-46E1-9DE6-5824D8AE07C0}" type="datetimeFigureOut">
              <a:rPr lang="en-US" smtClean="0"/>
              <a:t>12/13/2025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3915B9-9675-435D-B7CD-F432160CE3B4}" type="slidenum">
              <a:rPr lang="en-US" smtClean="0"/>
              <a:t>‹#›</a:t>
            </a:fld>
            <a:endParaRPr lang="en-US"/>
          </a:p>
        </p:txBody>
      </p:sp>
    </p:spTree>
    <p:extLst>
      <p:ext uri="{BB962C8B-B14F-4D97-AF65-F5344CB8AC3E}">
        <p14:creationId xmlns:p14="http://schemas.microsoft.com/office/powerpoint/2010/main" val="2408951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336810"/>
            <a:ext cx="28392120" cy="8483603"/>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10759443"/>
            <a:ext cx="13926024" cy="527303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Click to edit Master text styles</a:t>
            </a:r>
          </a:p>
        </p:txBody>
      </p:sp>
      <p:sp>
        <p:nvSpPr>
          <p:cNvPr id="4" name="Content Placeholder 3"/>
          <p:cNvSpPr>
            <a:spLocks noGrp="1"/>
          </p:cNvSpPr>
          <p:nvPr>
            <p:ph sz="half" idx="2"/>
          </p:nvPr>
        </p:nvSpPr>
        <p:spPr>
          <a:xfrm>
            <a:off x="2267431" y="16032480"/>
            <a:ext cx="13926024"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10759443"/>
            <a:ext cx="13994608" cy="527303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Click to edit Master text styles</a:t>
            </a:r>
          </a:p>
        </p:txBody>
      </p:sp>
      <p:sp>
        <p:nvSpPr>
          <p:cNvPr id="6" name="Content Placeholder 5"/>
          <p:cNvSpPr>
            <a:spLocks noGrp="1"/>
          </p:cNvSpPr>
          <p:nvPr>
            <p:ph sz="quarter" idx="4"/>
          </p:nvPr>
        </p:nvSpPr>
        <p:spPr>
          <a:xfrm>
            <a:off x="16664942" y="16032480"/>
            <a:ext cx="13994608"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47FD6C3-4143-46E1-9DE6-5824D8AE07C0}" type="datetimeFigureOut">
              <a:rPr lang="en-US" smtClean="0"/>
              <a:t>12/13/2025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3915B9-9675-435D-B7CD-F432160CE3B4}" type="slidenum">
              <a:rPr lang="en-US" smtClean="0"/>
              <a:t>‹#›</a:t>
            </a:fld>
            <a:endParaRPr lang="en-US"/>
          </a:p>
        </p:txBody>
      </p:sp>
    </p:spTree>
    <p:extLst>
      <p:ext uri="{BB962C8B-B14F-4D97-AF65-F5344CB8AC3E}">
        <p14:creationId xmlns:p14="http://schemas.microsoft.com/office/powerpoint/2010/main" val="21724454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47FD6C3-4143-46E1-9DE6-5824D8AE07C0}" type="datetimeFigureOut">
              <a:rPr lang="en-US" smtClean="0"/>
              <a:t>12/13/2025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3915B9-9675-435D-B7CD-F432160CE3B4}" type="slidenum">
              <a:rPr lang="en-US" smtClean="0"/>
              <a:t>‹#›</a:t>
            </a:fld>
            <a:endParaRPr lang="en-US"/>
          </a:p>
        </p:txBody>
      </p:sp>
    </p:spTree>
    <p:extLst>
      <p:ext uri="{BB962C8B-B14F-4D97-AF65-F5344CB8AC3E}">
        <p14:creationId xmlns:p14="http://schemas.microsoft.com/office/powerpoint/2010/main" val="3522474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7FD6C3-4143-46E1-9DE6-5824D8AE07C0}" type="datetimeFigureOut">
              <a:rPr lang="en-US" smtClean="0"/>
              <a:t>12/13/2025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3915B9-9675-435D-B7CD-F432160CE3B4}" type="slidenum">
              <a:rPr lang="en-US" smtClean="0"/>
              <a:t>‹#›</a:t>
            </a:fld>
            <a:endParaRPr lang="en-US"/>
          </a:p>
        </p:txBody>
      </p:sp>
    </p:spTree>
    <p:extLst>
      <p:ext uri="{BB962C8B-B14F-4D97-AF65-F5344CB8AC3E}">
        <p14:creationId xmlns:p14="http://schemas.microsoft.com/office/powerpoint/2010/main" val="2348752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926080"/>
            <a:ext cx="10617041" cy="10241280"/>
          </a:xfrm>
        </p:spPr>
        <p:txBody>
          <a:bodyPr anchor="b"/>
          <a:lstStyle>
            <a:lvl1pPr>
              <a:defRPr sz="11520"/>
            </a:lvl1pPr>
          </a:lstStyle>
          <a:p>
            <a:r>
              <a:rPr lang="en-US"/>
              <a:t>Click to edit Master title style</a:t>
            </a:r>
            <a:endParaRPr lang="en-US" dirty="0"/>
          </a:p>
        </p:txBody>
      </p:sp>
      <p:sp>
        <p:nvSpPr>
          <p:cNvPr id="3" name="Content Placeholder 2"/>
          <p:cNvSpPr>
            <a:spLocks noGrp="1"/>
          </p:cNvSpPr>
          <p:nvPr>
            <p:ph idx="1"/>
          </p:nvPr>
        </p:nvSpPr>
        <p:spPr>
          <a:xfrm>
            <a:off x="13994608" y="6319530"/>
            <a:ext cx="16664940" cy="31191200"/>
          </a:xfrm>
        </p:spPr>
        <p:txBody>
          <a:bodyPr/>
          <a:lstStyle>
            <a:lvl1pPr>
              <a:defRPr sz="11520"/>
            </a:lvl1pPr>
            <a:lvl2pPr>
              <a:defRPr sz="10080"/>
            </a:lvl2pPr>
            <a:lvl3pPr>
              <a:defRPr sz="8640"/>
            </a:lvl3pPr>
            <a:lvl4pPr>
              <a:defRPr sz="7200"/>
            </a:lvl4pPr>
            <a:lvl5pPr>
              <a:defRPr sz="7200"/>
            </a:lvl5pPr>
            <a:lvl6pPr>
              <a:defRPr sz="7200"/>
            </a:lvl6pPr>
            <a:lvl7pPr>
              <a:defRPr sz="7200"/>
            </a:lvl7pPr>
            <a:lvl8pPr>
              <a:defRPr sz="7200"/>
            </a:lvl8pPr>
            <a:lvl9pPr>
              <a:defRPr sz="7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13167360"/>
            <a:ext cx="10617041" cy="2439416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Click to edit Master text styles</a:t>
            </a:r>
          </a:p>
        </p:txBody>
      </p:sp>
      <p:sp>
        <p:nvSpPr>
          <p:cNvPr id="5" name="Date Placeholder 4"/>
          <p:cNvSpPr>
            <a:spLocks noGrp="1"/>
          </p:cNvSpPr>
          <p:nvPr>
            <p:ph type="dt" sz="half" idx="10"/>
          </p:nvPr>
        </p:nvSpPr>
        <p:spPr/>
        <p:txBody>
          <a:bodyPr/>
          <a:lstStyle/>
          <a:p>
            <a:fld id="{947FD6C3-4143-46E1-9DE6-5824D8AE07C0}" type="datetimeFigureOut">
              <a:rPr lang="en-US" smtClean="0"/>
              <a:t>12/13/2025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3915B9-9675-435D-B7CD-F432160CE3B4}" type="slidenum">
              <a:rPr lang="en-US" smtClean="0"/>
              <a:t>‹#›</a:t>
            </a:fld>
            <a:endParaRPr lang="en-US"/>
          </a:p>
        </p:txBody>
      </p:sp>
    </p:spTree>
    <p:extLst>
      <p:ext uri="{BB962C8B-B14F-4D97-AF65-F5344CB8AC3E}">
        <p14:creationId xmlns:p14="http://schemas.microsoft.com/office/powerpoint/2010/main" val="2034680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926080"/>
            <a:ext cx="10617041" cy="10241280"/>
          </a:xfrm>
        </p:spPr>
        <p:txBody>
          <a:bodyPr anchor="b"/>
          <a:lstStyle>
            <a:lvl1pPr>
              <a:defRPr sz="11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6319530"/>
            <a:ext cx="16664940" cy="31191200"/>
          </a:xfrm>
        </p:spPr>
        <p:txBody>
          <a:bodyPr anchor="t"/>
          <a:lstStyle>
            <a:lvl1pPr marL="0" indent="0">
              <a:buNone/>
              <a:defRPr sz="11520"/>
            </a:lvl1pPr>
            <a:lvl2pPr marL="1645920" indent="0">
              <a:buNone/>
              <a:defRPr sz="10080"/>
            </a:lvl2pPr>
            <a:lvl3pPr marL="3291840" indent="0">
              <a:buNone/>
              <a:defRPr sz="8640"/>
            </a:lvl3pPr>
            <a:lvl4pPr marL="4937760" indent="0">
              <a:buNone/>
              <a:defRPr sz="7200"/>
            </a:lvl4pPr>
            <a:lvl5pPr marL="6583680" indent="0">
              <a:buNone/>
              <a:defRPr sz="7200"/>
            </a:lvl5pPr>
            <a:lvl6pPr marL="8229600" indent="0">
              <a:buNone/>
              <a:defRPr sz="7200"/>
            </a:lvl6pPr>
            <a:lvl7pPr marL="9875520" indent="0">
              <a:buNone/>
              <a:defRPr sz="7200"/>
            </a:lvl7pPr>
            <a:lvl8pPr marL="11521440" indent="0">
              <a:buNone/>
              <a:defRPr sz="7200"/>
            </a:lvl8pPr>
            <a:lvl9pPr marL="13167360" indent="0">
              <a:buNone/>
              <a:defRPr sz="7200"/>
            </a:lvl9pPr>
          </a:lstStyle>
          <a:p>
            <a:r>
              <a:rPr lang="en-US"/>
              <a:t>Click icon to add picture</a:t>
            </a:r>
            <a:endParaRPr lang="en-US" dirty="0"/>
          </a:p>
        </p:txBody>
      </p:sp>
      <p:sp>
        <p:nvSpPr>
          <p:cNvPr id="4" name="Text Placeholder 3"/>
          <p:cNvSpPr>
            <a:spLocks noGrp="1"/>
          </p:cNvSpPr>
          <p:nvPr>
            <p:ph type="body" sz="half" idx="2"/>
          </p:nvPr>
        </p:nvSpPr>
        <p:spPr>
          <a:xfrm>
            <a:off x="2267428" y="13167360"/>
            <a:ext cx="10617041" cy="2439416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Click to edit Master text styles</a:t>
            </a:r>
          </a:p>
        </p:txBody>
      </p:sp>
      <p:sp>
        <p:nvSpPr>
          <p:cNvPr id="5" name="Date Placeholder 4"/>
          <p:cNvSpPr>
            <a:spLocks noGrp="1"/>
          </p:cNvSpPr>
          <p:nvPr>
            <p:ph type="dt" sz="half" idx="10"/>
          </p:nvPr>
        </p:nvSpPr>
        <p:spPr/>
        <p:txBody>
          <a:bodyPr/>
          <a:lstStyle/>
          <a:p>
            <a:fld id="{947FD6C3-4143-46E1-9DE6-5824D8AE07C0}" type="datetimeFigureOut">
              <a:rPr lang="en-US" smtClean="0"/>
              <a:t>12/13/2025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3915B9-9675-435D-B7CD-F432160CE3B4}" type="slidenum">
              <a:rPr lang="en-US" smtClean="0"/>
              <a:t>‹#›</a:t>
            </a:fld>
            <a:endParaRPr lang="en-US"/>
          </a:p>
        </p:txBody>
      </p:sp>
    </p:spTree>
    <p:extLst>
      <p:ext uri="{BB962C8B-B14F-4D97-AF65-F5344CB8AC3E}">
        <p14:creationId xmlns:p14="http://schemas.microsoft.com/office/powerpoint/2010/main" val="3104740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2336810"/>
            <a:ext cx="28392120" cy="848360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11684000"/>
            <a:ext cx="28392120" cy="27848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40680650"/>
            <a:ext cx="7406640" cy="2336800"/>
          </a:xfrm>
          <a:prstGeom prst="rect">
            <a:avLst/>
          </a:prstGeom>
        </p:spPr>
        <p:txBody>
          <a:bodyPr vert="horz" lIns="91440" tIns="45720" rIns="91440" bIns="45720" rtlCol="0" anchor="ctr"/>
          <a:lstStyle>
            <a:lvl1pPr algn="l">
              <a:defRPr sz="4320">
                <a:solidFill>
                  <a:schemeClr val="tx1">
                    <a:tint val="75000"/>
                  </a:schemeClr>
                </a:solidFill>
              </a:defRPr>
            </a:lvl1pPr>
          </a:lstStyle>
          <a:p>
            <a:fld id="{947FD6C3-4143-46E1-9DE6-5824D8AE07C0}" type="datetimeFigureOut">
              <a:rPr lang="en-US" smtClean="0"/>
              <a:t>12/13/2025</a:t>
            </a:fld>
            <a:endParaRPr lang="en-US"/>
          </a:p>
        </p:txBody>
      </p:sp>
      <p:sp>
        <p:nvSpPr>
          <p:cNvPr id="5" name="Footer Placeholder 4"/>
          <p:cNvSpPr>
            <a:spLocks noGrp="1"/>
          </p:cNvSpPr>
          <p:nvPr>
            <p:ph type="ftr" sz="quarter" idx="3"/>
          </p:nvPr>
        </p:nvSpPr>
        <p:spPr>
          <a:xfrm>
            <a:off x="10904220" y="40680650"/>
            <a:ext cx="11109960" cy="23368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40680650"/>
            <a:ext cx="7406640" cy="2336800"/>
          </a:xfrm>
          <a:prstGeom prst="rect">
            <a:avLst/>
          </a:prstGeom>
        </p:spPr>
        <p:txBody>
          <a:bodyPr vert="horz" lIns="91440" tIns="45720" rIns="91440" bIns="45720" rtlCol="0" anchor="ctr"/>
          <a:lstStyle>
            <a:lvl1pPr algn="r">
              <a:defRPr sz="4320">
                <a:solidFill>
                  <a:schemeClr val="tx1">
                    <a:tint val="75000"/>
                  </a:schemeClr>
                </a:solidFill>
              </a:defRPr>
            </a:lvl1pPr>
          </a:lstStyle>
          <a:p>
            <a:fld id="{B43915B9-9675-435D-B7CD-F432160CE3B4}" type="slidenum">
              <a:rPr lang="en-US" smtClean="0"/>
              <a:t>‹#›</a:t>
            </a:fld>
            <a:endParaRPr lang="en-US"/>
          </a:p>
        </p:txBody>
      </p:sp>
    </p:spTree>
    <p:extLst>
      <p:ext uri="{BB962C8B-B14F-4D97-AF65-F5344CB8AC3E}">
        <p14:creationId xmlns:p14="http://schemas.microsoft.com/office/powerpoint/2010/main" val="4535463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 Id="rId9"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22000">
              <a:schemeClr val="accent5">
                <a:lumMod val="20000"/>
                <a:lumOff val="80000"/>
              </a:schemeClr>
            </a:gs>
            <a:gs pos="100000">
              <a:schemeClr val="accent5">
                <a:lumMod val="60000"/>
                <a:lumOff val="40000"/>
              </a:schemeClr>
            </a:gs>
            <a:gs pos="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3CB6AA-7541-388F-CE12-F1141BB0087D}"/>
              </a:ext>
            </a:extLst>
          </p:cNvPr>
          <p:cNvSpPr/>
          <p:nvPr/>
        </p:nvSpPr>
        <p:spPr>
          <a:xfrm>
            <a:off x="-2705100" y="11887200"/>
            <a:ext cx="38481000" cy="32004000"/>
          </a:xfrm>
          <a:prstGeom prst="rect">
            <a:avLst/>
          </a:prstGeom>
          <a:solidFill>
            <a:schemeClr val="bg1"/>
          </a:solidFill>
          <a:ln>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05AF800-2D47-B208-3E09-8F14837F635C}"/>
              </a:ext>
            </a:extLst>
          </p:cNvPr>
          <p:cNvSpPr>
            <a:spLocks noGrp="1"/>
          </p:cNvSpPr>
          <p:nvPr>
            <p:ph type="ctrTitle"/>
          </p:nvPr>
        </p:nvSpPr>
        <p:spPr>
          <a:xfrm>
            <a:off x="2468880" y="0"/>
            <a:ext cx="27980640" cy="3017523"/>
          </a:xfrm>
        </p:spPr>
        <p:txBody>
          <a:bodyPr>
            <a:normAutofit/>
          </a:bodyPr>
          <a:lstStyle/>
          <a:p>
            <a:r>
              <a:rPr lang="en-US" sz="9600" b="1" u="sng" dirty="0">
                <a:latin typeface="Aharoni" panose="02010803020104030203" pitchFamily="2" charset="-79"/>
                <a:ea typeface="Calibri bold" panose="020F0702030404030204" pitchFamily="34" charset="0"/>
                <a:cs typeface="Aharoni" panose="02010803020104030203" pitchFamily="2" charset="-79"/>
              </a:rPr>
              <a:t>Knight Foundation School of Computing and Information Sciences</a:t>
            </a:r>
          </a:p>
        </p:txBody>
      </p:sp>
      <p:sp>
        <p:nvSpPr>
          <p:cNvPr id="3" name="Subtitle 2">
            <a:extLst>
              <a:ext uri="{FF2B5EF4-FFF2-40B4-BE49-F238E27FC236}">
                <a16:creationId xmlns:a16="http://schemas.microsoft.com/office/drawing/2014/main" id="{1176E5D6-A39D-78C1-0CEB-4706D3879DF8}"/>
              </a:ext>
            </a:extLst>
          </p:cNvPr>
          <p:cNvSpPr>
            <a:spLocks noGrp="1"/>
          </p:cNvSpPr>
          <p:nvPr>
            <p:ph type="subTitle" idx="1"/>
          </p:nvPr>
        </p:nvSpPr>
        <p:spPr>
          <a:xfrm>
            <a:off x="4114800" y="3213263"/>
            <a:ext cx="24688800" cy="1432557"/>
          </a:xfrm>
        </p:spPr>
        <p:txBody>
          <a:bodyPr>
            <a:normAutofit/>
          </a:bodyPr>
          <a:lstStyle/>
          <a:p>
            <a:r>
              <a:rPr lang="en-US" sz="7200" b="1" dirty="0"/>
              <a:t>Fall 2025 Capstone 2 Project Poster</a:t>
            </a:r>
          </a:p>
        </p:txBody>
      </p:sp>
      <p:sp>
        <p:nvSpPr>
          <p:cNvPr id="7" name="TextBox 6">
            <a:extLst>
              <a:ext uri="{FF2B5EF4-FFF2-40B4-BE49-F238E27FC236}">
                <a16:creationId xmlns:a16="http://schemas.microsoft.com/office/drawing/2014/main" id="{4FE480DB-DF00-6FA7-F0CE-C9D0525AA947}"/>
              </a:ext>
            </a:extLst>
          </p:cNvPr>
          <p:cNvSpPr txBox="1"/>
          <p:nvPr/>
        </p:nvSpPr>
        <p:spPr>
          <a:xfrm>
            <a:off x="4114800" y="4219129"/>
            <a:ext cx="25694640" cy="2308324"/>
          </a:xfrm>
          <a:prstGeom prst="rect">
            <a:avLst/>
          </a:prstGeom>
          <a:noFill/>
        </p:spPr>
        <p:txBody>
          <a:bodyPr wrap="square">
            <a:spAutoFit/>
          </a:bodyPr>
          <a:lstStyle/>
          <a:p>
            <a:pPr algn="ctr"/>
            <a:r>
              <a:rPr lang="en-US" sz="7200" b="1" dirty="0"/>
              <a:t>Framing by Design: Teaching Empathy and Problem Definition through Game-Based Learning</a:t>
            </a:r>
          </a:p>
        </p:txBody>
      </p:sp>
      <p:sp>
        <p:nvSpPr>
          <p:cNvPr id="9" name="TextBox 8">
            <a:extLst>
              <a:ext uri="{FF2B5EF4-FFF2-40B4-BE49-F238E27FC236}">
                <a16:creationId xmlns:a16="http://schemas.microsoft.com/office/drawing/2014/main" id="{33BB3202-DDA2-C3B6-7794-65F1BF9F168E}"/>
              </a:ext>
            </a:extLst>
          </p:cNvPr>
          <p:cNvSpPr txBox="1"/>
          <p:nvPr/>
        </p:nvSpPr>
        <p:spPr>
          <a:xfrm>
            <a:off x="5074920" y="6574897"/>
            <a:ext cx="23774400" cy="2308324"/>
          </a:xfrm>
          <a:prstGeom prst="rect">
            <a:avLst/>
          </a:prstGeom>
          <a:noFill/>
        </p:spPr>
        <p:txBody>
          <a:bodyPr wrap="square">
            <a:spAutoFit/>
          </a:bodyPr>
          <a:lstStyle/>
          <a:p>
            <a:pPr algn="ctr"/>
            <a:r>
              <a:rPr lang="en-US" sz="7200" b="1" dirty="0"/>
              <a:t>Developers: </a:t>
            </a:r>
            <a:r>
              <a:rPr lang="en-US" sz="7200" dirty="0"/>
              <a:t>Marcus Ragoobar, Hossam </a:t>
            </a:r>
            <a:r>
              <a:rPr lang="en-US" sz="7200" dirty="0" err="1"/>
              <a:t>Keddees</a:t>
            </a:r>
            <a:r>
              <a:rPr lang="en-US" sz="7200" dirty="0"/>
              <a:t>, Bryan Diaz, Joshua Rodrigues</a:t>
            </a:r>
          </a:p>
        </p:txBody>
      </p:sp>
      <p:sp>
        <p:nvSpPr>
          <p:cNvPr id="17" name="TextBox 16">
            <a:extLst>
              <a:ext uri="{FF2B5EF4-FFF2-40B4-BE49-F238E27FC236}">
                <a16:creationId xmlns:a16="http://schemas.microsoft.com/office/drawing/2014/main" id="{323DE1C5-6223-B3DC-CFD7-423881F80B6A}"/>
              </a:ext>
            </a:extLst>
          </p:cNvPr>
          <p:cNvSpPr txBox="1"/>
          <p:nvPr/>
        </p:nvSpPr>
        <p:spPr>
          <a:xfrm>
            <a:off x="8229600" y="8883221"/>
            <a:ext cx="16459200" cy="1200329"/>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7200" b="1" dirty="0">
                <a:solidFill>
                  <a:prstClr val="black"/>
                </a:solidFill>
                <a:latin typeface="Calibri" panose="020F0502020204030204"/>
              </a:rPr>
              <a:t>Instructor</a:t>
            </a:r>
            <a:r>
              <a:rPr kumimoji="0" lang="en-US" sz="72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7200" b="0" i="0" u="none" strike="noStrike" kern="1200" cap="none" spc="0" normalizeH="0" baseline="0" noProof="0" dirty="0">
                <a:ln>
                  <a:noFill/>
                </a:ln>
                <a:solidFill>
                  <a:prstClr val="black"/>
                </a:solidFill>
                <a:effectLst/>
                <a:uLnTx/>
                <a:uFillTx/>
                <a:latin typeface="Calibri" panose="020F0502020204030204"/>
                <a:ea typeface="+mn-ea"/>
                <a:cs typeface="+mn-cs"/>
              </a:rPr>
              <a:t>Masoud Sadjadi</a:t>
            </a:r>
          </a:p>
        </p:txBody>
      </p:sp>
      <p:sp>
        <p:nvSpPr>
          <p:cNvPr id="21" name="TextBox 20">
            <a:extLst>
              <a:ext uri="{FF2B5EF4-FFF2-40B4-BE49-F238E27FC236}">
                <a16:creationId xmlns:a16="http://schemas.microsoft.com/office/drawing/2014/main" id="{55F32814-7416-A031-4393-7ED3813F570F}"/>
              </a:ext>
            </a:extLst>
          </p:cNvPr>
          <p:cNvSpPr txBox="1"/>
          <p:nvPr/>
        </p:nvSpPr>
        <p:spPr>
          <a:xfrm>
            <a:off x="8229600" y="9991216"/>
            <a:ext cx="16459200" cy="1200329"/>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black"/>
                </a:solidFill>
                <a:effectLst/>
                <a:uLnTx/>
                <a:uFillTx/>
                <a:latin typeface="Calibri" panose="020F0502020204030204"/>
                <a:ea typeface="+mn-ea"/>
                <a:cs typeface="+mn-cs"/>
              </a:rPr>
              <a:t>Product Owner: </a:t>
            </a:r>
            <a:r>
              <a:rPr lang="en-US" sz="7200" dirty="0">
                <a:solidFill>
                  <a:prstClr val="black"/>
                </a:solidFill>
                <a:latin typeface="Calibri" panose="020F0502020204030204"/>
              </a:rPr>
              <a:t>Kiesha Moodie</a:t>
            </a:r>
            <a:endParaRPr kumimoji="0" lang="en-US" sz="7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149E7E96-DA34-CC0D-67FA-506215174233}"/>
              </a:ext>
            </a:extLst>
          </p:cNvPr>
          <p:cNvSpPr txBox="1"/>
          <p:nvPr/>
        </p:nvSpPr>
        <p:spPr>
          <a:xfrm>
            <a:off x="3749040" y="12640392"/>
            <a:ext cx="5852160" cy="2646878"/>
          </a:xfrm>
          <a:prstGeom prst="rect">
            <a:avLst/>
          </a:prstGeom>
          <a:noFill/>
        </p:spPr>
        <p:txBody>
          <a:bodyPr wrap="square" rtlCol="0">
            <a:spAutoFit/>
          </a:bodyPr>
          <a:lstStyle/>
          <a:p>
            <a:r>
              <a:rPr lang="en-US" sz="16600" u="sng" dirty="0">
                <a:solidFill>
                  <a:schemeClr val="accent5">
                    <a:lumMod val="50000"/>
                  </a:schemeClr>
                </a:solidFill>
                <a:latin typeface="Aharoni" panose="020F0502020204030204" pitchFamily="2" charset="-79"/>
                <a:ea typeface="ADLaM Display" panose="020F0502020204030204" pitchFamily="2" charset="0"/>
                <a:cs typeface="Aharoni" panose="020F0502020204030204" pitchFamily="2" charset="-79"/>
              </a:rPr>
              <a:t>Goal</a:t>
            </a:r>
          </a:p>
        </p:txBody>
      </p:sp>
      <p:sp>
        <p:nvSpPr>
          <p:cNvPr id="26" name="TextBox 25">
            <a:extLst>
              <a:ext uri="{FF2B5EF4-FFF2-40B4-BE49-F238E27FC236}">
                <a16:creationId xmlns:a16="http://schemas.microsoft.com/office/drawing/2014/main" id="{57457190-71EE-2FCE-1F90-112983A74B95}"/>
              </a:ext>
            </a:extLst>
          </p:cNvPr>
          <p:cNvSpPr txBox="1"/>
          <p:nvPr/>
        </p:nvSpPr>
        <p:spPr>
          <a:xfrm>
            <a:off x="21297898" y="12299540"/>
            <a:ext cx="11292841" cy="5201424"/>
          </a:xfrm>
          <a:prstGeom prst="rect">
            <a:avLst/>
          </a:prstGeom>
          <a:noFill/>
        </p:spPr>
        <p:txBody>
          <a:bodyPr wrap="square">
            <a:spAutoFit/>
          </a:bodyPr>
          <a:lstStyle/>
          <a:p>
            <a:r>
              <a:rPr kumimoji="0" lang="en-US" sz="16600" b="0" i="0" u="sng" strike="noStrike" kern="1200" cap="none" spc="0" normalizeH="0" baseline="0" noProof="0" dirty="0">
                <a:ln>
                  <a:noFill/>
                </a:ln>
                <a:solidFill>
                  <a:schemeClr val="accent5">
                    <a:lumMod val="50000"/>
                  </a:schemeClr>
                </a:solidFill>
                <a:effectLst/>
                <a:uLnTx/>
                <a:uFillTx/>
                <a:latin typeface="Aharoni" panose="02010803020104030203" pitchFamily="2" charset="-79"/>
                <a:cs typeface="Aharoni" panose="02010803020104030203" pitchFamily="2" charset="-79"/>
              </a:rPr>
              <a:t>Features + Overview</a:t>
            </a:r>
            <a:endParaRPr lang="en-US" u="sng" dirty="0">
              <a:solidFill>
                <a:schemeClr val="accent5">
                  <a:lumMod val="50000"/>
                </a:schemeClr>
              </a:solidFill>
              <a:latin typeface="Aharoni" panose="02010803020104030203" pitchFamily="2" charset="-79"/>
              <a:cs typeface="Aharoni" panose="02010803020104030203" pitchFamily="2" charset="-79"/>
            </a:endParaRPr>
          </a:p>
        </p:txBody>
      </p:sp>
      <p:sp>
        <p:nvSpPr>
          <p:cNvPr id="30" name="TextBox 29">
            <a:extLst>
              <a:ext uri="{FF2B5EF4-FFF2-40B4-BE49-F238E27FC236}">
                <a16:creationId xmlns:a16="http://schemas.microsoft.com/office/drawing/2014/main" id="{AF914CA4-3C7F-C9A0-38E5-04A4CAF9A6F2}"/>
              </a:ext>
            </a:extLst>
          </p:cNvPr>
          <p:cNvSpPr txBox="1"/>
          <p:nvPr/>
        </p:nvSpPr>
        <p:spPr>
          <a:xfrm>
            <a:off x="914398" y="15306404"/>
            <a:ext cx="11887200" cy="20036254"/>
          </a:xfrm>
          <a:prstGeom prst="rect">
            <a:avLst/>
          </a:prstGeom>
          <a:noFill/>
        </p:spPr>
        <p:txBody>
          <a:bodyPr wrap="square">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lang="en-US" sz="7200" dirty="0">
                <a:solidFill>
                  <a:srgbClr val="002060"/>
                </a:solidFill>
                <a:latin typeface="Calibri" panose="020F0502020204030204"/>
              </a:rPr>
              <a:t>Students are often told to be empathetic and ask good questions in design thinking. However, there is rarely a proper environment to practice these skills. Our project places students in a narrative-driven scenario where they can explore a space, choose from branching question options, observe NPC emotional states and feedback, and earn scores based on the quality of the questions. At the end, learners can practice empathy, active listening, and question framing in a low-stakes and interactive environment.</a:t>
            </a:r>
            <a:endParaRPr kumimoji="0" lang="en-US" sz="720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53648524-0C0E-CB7B-E481-D26401E9EA07}"/>
              </a:ext>
            </a:extLst>
          </p:cNvPr>
          <p:cNvSpPr txBox="1"/>
          <p:nvPr/>
        </p:nvSpPr>
        <p:spPr>
          <a:xfrm>
            <a:off x="20970238" y="17500964"/>
            <a:ext cx="12862562" cy="9571851"/>
          </a:xfrm>
          <a:prstGeom prst="rect">
            <a:avLst/>
          </a:prstGeom>
          <a:noFill/>
        </p:spPr>
        <p:txBody>
          <a:bodyPr wrap="square">
            <a:spAutoFit/>
          </a:bodyPr>
          <a:lstStyle/>
          <a:p>
            <a:pPr marL="857250" marR="0" lvl="0" indent="-8572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800" dirty="0">
                <a:solidFill>
                  <a:srgbClr val="002060"/>
                </a:solidFill>
                <a:latin typeface="Calibri" panose="020F0502020204030204"/>
              </a:rPr>
              <a:t>2-D story game</a:t>
            </a:r>
          </a:p>
          <a:p>
            <a:pPr marL="857250" marR="0" lvl="0" indent="-8572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800" b="0" i="0" u="none" strike="noStrike" kern="1200" cap="none" spc="0" normalizeH="0" baseline="0" noProof="0" dirty="0">
                <a:ln>
                  <a:noFill/>
                </a:ln>
                <a:solidFill>
                  <a:srgbClr val="002060"/>
                </a:solidFill>
                <a:effectLst/>
                <a:uLnTx/>
                <a:uFillTx/>
                <a:latin typeface="Calibri" panose="020F0502020204030204"/>
                <a:ea typeface="+mn-ea"/>
                <a:cs typeface="+mn-cs"/>
              </a:rPr>
              <a:t>CSV defined scripts</a:t>
            </a:r>
          </a:p>
          <a:p>
            <a:pPr marL="857250" marR="0" lvl="0" indent="-8572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800" dirty="0">
                <a:solidFill>
                  <a:srgbClr val="002060"/>
                </a:solidFill>
                <a:latin typeface="Calibri" panose="020F0502020204030204"/>
              </a:rPr>
              <a:t>Branching Dialogue</a:t>
            </a:r>
          </a:p>
          <a:p>
            <a:pPr marL="857250" marR="0" lvl="0" indent="-8572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800" b="0" i="0" u="none" strike="noStrike" kern="1200" cap="none" spc="0" normalizeH="0" baseline="0" noProof="0" dirty="0">
                <a:ln>
                  <a:noFill/>
                </a:ln>
                <a:solidFill>
                  <a:srgbClr val="002060"/>
                </a:solidFill>
                <a:effectLst/>
                <a:uLnTx/>
                <a:uFillTx/>
                <a:latin typeface="Calibri" panose="020F0502020204030204"/>
                <a:ea typeface="+mn-ea"/>
                <a:cs typeface="+mn-cs"/>
              </a:rPr>
              <a:t>Empathy</a:t>
            </a:r>
            <a:r>
              <a:rPr lang="en-US" sz="8800" dirty="0">
                <a:solidFill>
                  <a:srgbClr val="002060"/>
                </a:solidFill>
                <a:latin typeface="Calibri" panose="020F0502020204030204"/>
              </a:rPr>
              <a:t> Tagging</a:t>
            </a:r>
          </a:p>
          <a:p>
            <a:pPr marL="857250" marR="0" lvl="0" indent="-8572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800" b="0" i="0" u="none" strike="noStrike" kern="1200" cap="none" spc="0" normalizeH="0" baseline="0" noProof="0" dirty="0">
                <a:ln>
                  <a:noFill/>
                </a:ln>
                <a:solidFill>
                  <a:srgbClr val="002060"/>
                </a:solidFill>
                <a:effectLst/>
                <a:uLnTx/>
                <a:uFillTx/>
                <a:latin typeface="Calibri" panose="020F0502020204030204"/>
                <a:ea typeface="+mn-ea"/>
                <a:cs typeface="+mn-cs"/>
              </a:rPr>
              <a:t>Insight Notebook UI</a:t>
            </a:r>
          </a:p>
          <a:p>
            <a:pPr marL="857250" marR="0" lvl="0" indent="-8572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8800" b="0" i="0" u="none" strike="noStrike" kern="1200" cap="none" spc="0" normalizeH="0" baseline="0" noProof="0" dirty="0">
                <a:ln>
                  <a:noFill/>
                </a:ln>
                <a:solidFill>
                  <a:srgbClr val="002060"/>
                </a:solidFill>
                <a:effectLst/>
                <a:uLnTx/>
                <a:uFillTx/>
                <a:latin typeface="Calibri" panose="020F0502020204030204"/>
                <a:ea typeface="+mn-ea"/>
                <a:cs typeface="+mn-cs"/>
              </a:rPr>
              <a:t>NPC Emotion Feedback</a:t>
            </a:r>
          </a:p>
          <a:p>
            <a:pPr marL="857250" marR="0" lvl="0" indent="-8572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800" dirty="0">
                <a:solidFill>
                  <a:srgbClr val="002060"/>
                </a:solidFill>
                <a:latin typeface="Calibri" panose="020F0502020204030204"/>
              </a:rPr>
              <a:t>Session History</a:t>
            </a:r>
            <a:endParaRPr kumimoji="0" lang="en-US" sz="8800" b="0"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38" name="TextBox 37">
            <a:extLst>
              <a:ext uri="{FF2B5EF4-FFF2-40B4-BE49-F238E27FC236}">
                <a16:creationId xmlns:a16="http://schemas.microsoft.com/office/drawing/2014/main" id="{8303A477-144C-2EDE-CCF0-F5E822F655F7}"/>
              </a:ext>
            </a:extLst>
          </p:cNvPr>
          <p:cNvSpPr txBox="1"/>
          <p:nvPr/>
        </p:nvSpPr>
        <p:spPr>
          <a:xfrm>
            <a:off x="13533119" y="12638096"/>
            <a:ext cx="5664121" cy="2646878"/>
          </a:xfrm>
          <a:prstGeom prst="rect">
            <a:avLst/>
          </a:prstGeom>
          <a:noFill/>
        </p:spPr>
        <p:txBody>
          <a:bodyPr wrap="square">
            <a:spAutoFit/>
          </a:bodyPr>
          <a:lstStyle/>
          <a:p>
            <a:r>
              <a:rPr kumimoji="0" lang="en-US" sz="16600" b="0" i="0" u="sng" strike="noStrike" kern="1200" cap="none" spc="0" normalizeH="0" baseline="0" noProof="0" dirty="0">
                <a:ln>
                  <a:noFill/>
                </a:ln>
                <a:solidFill>
                  <a:schemeClr val="accent5">
                    <a:lumMod val="50000"/>
                  </a:schemeClr>
                </a:solidFill>
                <a:effectLst/>
                <a:uLnTx/>
                <a:uFillTx/>
                <a:latin typeface="Aharoni" panose="02010803020104030203" pitchFamily="2" charset="-79"/>
                <a:cs typeface="Aharoni" panose="02010803020104030203" pitchFamily="2" charset="-79"/>
              </a:rPr>
              <a:t>Tools</a:t>
            </a:r>
            <a:endParaRPr lang="en-US" u="sng" dirty="0">
              <a:solidFill>
                <a:schemeClr val="accent5">
                  <a:lumMod val="50000"/>
                </a:schemeClr>
              </a:solidFill>
              <a:latin typeface="Aharoni" panose="02010803020104030203" pitchFamily="2" charset="-79"/>
              <a:cs typeface="Aharoni" panose="02010803020104030203" pitchFamily="2" charset="-79"/>
            </a:endParaRPr>
          </a:p>
        </p:txBody>
      </p:sp>
      <p:pic>
        <p:nvPicPr>
          <p:cNvPr id="1028" name="Picture 4" descr="unity game engine logo">
            <a:extLst>
              <a:ext uri="{FF2B5EF4-FFF2-40B4-BE49-F238E27FC236}">
                <a16:creationId xmlns:a16="http://schemas.microsoft.com/office/drawing/2014/main" id="{78B0DC50-99CD-53A5-A891-432939F5C7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23617" y="17170142"/>
            <a:ext cx="4762500" cy="20193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 plus plus vector logo">
            <a:extLst>
              <a:ext uri="{FF2B5EF4-FFF2-40B4-BE49-F238E27FC236}">
                <a16:creationId xmlns:a16="http://schemas.microsoft.com/office/drawing/2014/main" id="{4C896DFE-28D3-3363-B010-40EA405ACD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23617" y="20245387"/>
            <a:ext cx="4762500" cy="34004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D32FE2E0-0F86-2D37-AB8B-E3CCBAC888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06497" y="28063634"/>
            <a:ext cx="10378443" cy="5984058"/>
          </a:xfrm>
          <a:prstGeom prst="rect">
            <a:avLst/>
          </a:prstGeom>
        </p:spPr>
      </p:pic>
      <p:pic>
        <p:nvPicPr>
          <p:cNvPr id="8" name="Picture 7">
            <a:extLst>
              <a:ext uri="{FF2B5EF4-FFF2-40B4-BE49-F238E27FC236}">
                <a16:creationId xmlns:a16="http://schemas.microsoft.com/office/drawing/2014/main" id="{AAEDCD0F-7B94-DC2A-373D-F6FD014DD5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29600" y="35103637"/>
            <a:ext cx="12433437" cy="6891401"/>
          </a:xfrm>
          <a:prstGeom prst="rect">
            <a:avLst/>
          </a:prstGeom>
        </p:spPr>
      </p:pic>
      <p:pic>
        <p:nvPicPr>
          <p:cNvPr id="11" name="Picture 10">
            <a:extLst>
              <a:ext uri="{FF2B5EF4-FFF2-40B4-BE49-F238E27FC236}">
                <a16:creationId xmlns:a16="http://schemas.microsoft.com/office/drawing/2014/main" id="{ECE9028D-C031-E240-7761-A3BE659B549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450403" y="28189817"/>
            <a:ext cx="8277225" cy="5857875"/>
          </a:xfrm>
          <a:prstGeom prst="rect">
            <a:avLst/>
          </a:prstGeom>
        </p:spPr>
      </p:pic>
      <p:pic>
        <p:nvPicPr>
          <p:cNvPr id="13" name="Picture 12">
            <a:extLst>
              <a:ext uri="{FF2B5EF4-FFF2-40B4-BE49-F238E27FC236}">
                <a16:creationId xmlns:a16="http://schemas.microsoft.com/office/drawing/2014/main" id="{43072A9D-4D97-6C24-2BAF-BC90D34162A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297898" y="35103637"/>
            <a:ext cx="10378442" cy="6591221"/>
          </a:xfrm>
          <a:prstGeom prst="rect">
            <a:avLst/>
          </a:prstGeom>
        </p:spPr>
      </p:pic>
      <p:pic>
        <p:nvPicPr>
          <p:cNvPr id="14" name="Picture 4" descr="Git Logo: A Symbol of Collaboration and Version Control">
            <a:extLst>
              <a:ext uri="{FF2B5EF4-FFF2-40B4-BE49-F238E27FC236}">
                <a16:creationId xmlns:a16="http://schemas.microsoft.com/office/drawing/2014/main" id="{1F6BC852-CC56-8704-6611-101DDA46A3D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878197" y="24325863"/>
            <a:ext cx="4762500" cy="199072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Knight Foundation School of Computing and Information Sciences Logo">
            <a:extLst>
              <a:ext uri="{FF2B5EF4-FFF2-40B4-BE49-F238E27FC236}">
                <a16:creationId xmlns:a16="http://schemas.microsoft.com/office/drawing/2014/main" id="{9F9BEEB8-BDCF-24EC-15ED-E4855FF9DBD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4397" y="35301675"/>
            <a:ext cx="6393183" cy="63931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541512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180</TotalTime>
  <Words>160</Words>
  <Application>Microsoft Office PowerPoint</Application>
  <PresentationFormat>Custom</PresentationFormat>
  <Paragraphs>17</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Aharoni</vt:lpstr>
      <vt:lpstr>Arial</vt:lpstr>
      <vt:lpstr>Calibri</vt:lpstr>
      <vt:lpstr>Calibri Light</vt:lpstr>
      <vt:lpstr>Office Theme</vt:lpstr>
      <vt:lpstr>Knight Foundation School of Computing and Information Sciences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Marcus Ragoobar</dc:creator>
  <cp:lastModifiedBy>Bryan Diaz</cp:lastModifiedBy>
  <cp:revision>3</cp:revision>
  <dcterms:created xsi:type="dcterms:W3CDTF">2025-11-30T17:17:22Z</dcterms:created>
  <dcterms:modified xsi:type="dcterms:W3CDTF">2025-12-13T17:48:35Z</dcterms:modified>
</cp:coreProperties>
</file>