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9" r:id="rId4"/>
  </p:sldMasterIdLst>
  <p:notesMasterIdLst>
    <p:notesMasterId r:id="rId15"/>
  </p:notesMasterIdLst>
  <p:handoutMasterIdLst>
    <p:handoutMasterId r:id="rId16"/>
  </p:handoutMasterIdLst>
  <p:sldIdLst>
    <p:sldId id="256" r:id="rId5"/>
    <p:sldId id="292" r:id="rId6"/>
    <p:sldId id="293" r:id="rId7"/>
    <p:sldId id="297" r:id="rId8"/>
    <p:sldId id="298" r:id="rId9"/>
    <p:sldId id="264" r:id="rId10"/>
    <p:sldId id="299" r:id="rId11"/>
    <p:sldId id="300" r:id="rId12"/>
    <p:sldId id="301" r:id="rId13"/>
    <p:sldId id="294"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359"/>
    <a:srgbClr val="969FA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12C8C85-51F0-491E-9774-3900AFEF0FD7}">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388" autoAdjust="0"/>
  </p:normalViewPr>
  <p:slideViewPr>
    <p:cSldViewPr snapToGrid="0" showGuides="1">
      <p:cViewPr varScale="1">
        <p:scale>
          <a:sx n="98" d="100"/>
          <a:sy n="98" d="100"/>
        </p:scale>
        <p:origin x="102" y="300"/>
      </p:cViewPr>
      <p:guideLst/>
    </p:cSldViewPr>
  </p:slideViewPr>
  <p:outlineViewPr>
    <p:cViewPr>
      <p:scale>
        <a:sx n="33" d="100"/>
        <a:sy n="33" d="100"/>
      </p:scale>
      <p:origin x="0" y="-4982"/>
    </p:cViewPr>
  </p:outlineViewPr>
  <p:notesTextViewPr>
    <p:cViewPr>
      <p:scale>
        <a:sx n="1" d="1"/>
        <a:sy n="1" d="1"/>
      </p:scale>
      <p:origin x="0" y="0"/>
    </p:cViewPr>
  </p:notesTextViewPr>
  <p:sorterViewPr>
    <p:cViewPr varScale="1">
      <p:scale>
        <a:sx n="100" d="100"/>
        <a:sy n="100" d="100"/>
      </p:scale>
      <p:origin x="0" y="-1757"/>
    </p:cViewPr>
  </p:sorterViewPr>
  <p:notesViewPr>
    <p:cSldViewPr snapToGrid="0">
      <p:cViewPr varScale="1">
        <p:scale>
          <a:sx n="58" d="100"/>
          <a:sy n="58" d="100"/>
        </p:scale>
        <p:origin x="3240"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C3C3A6-B337-4D83-9CDB-B9C35780F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1C79A68-3D73-4695-8C1E-3CDBCB536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97C6B7-F63D-48F8-8C65-A57506B0F13B}" type="datetimeFigureOut">
              <a:rPr lang="en-US" smtClean="0"/>
              <a:t>12/14/2025</a:t>
            </a:fld>
            <a:endParaRPr lang="en-US" dirty="0"/>
          </a:p>
        </p:txBody>
      </p:sp>
      <p:sp>
        <p:nvSpPr>
          <p:cNvPr id="4" name="Footer Placeholder 3">
            <a:extLst>
              <a:ext uri="{FF2B5EF4-FFF2-40B4-BE49-F238E27FC236}">
                <a16:creationId xmlns:a16="http://schemas.microsoft.com/office/drawing/2014/main" id="{3CF5045C-A7CE-41D4-85C5-0E9ACEEF9B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59ABD0F-F8EA-4B9F-8647-FC7D4AE3D8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AB78DD-9481-4863-BCCC-946573546DA1}" type="slidenum">
              <a:rPr lang="en-US" smtClean="0"/>
              <a:t>‹#›</a:t>
            </a:fld>
            <a:endParaRPr lang="en-US" dirty="0"/>
          </a:p>
        </p:txBody>
      </p:sp>
    </p:spTree>
    <p:extLst>
      <p:ext uri="{BB962C8B-B14F-4D97-AF65-F5344CB8AC3E}">
        <p14:creationId xmlns:p14="http://schemas.microsoft.com/office/powerpoint/2010/main" val="5850403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09A0FA-2191-4F92-A1E4-6EB4598AC4EC}" type="datetimeFigureOut">
              <a:rPr lang="en-US" smtClean="0"/>
              <a:t>12/14/2025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359F2-43EF-4812-9DC0-98C0B1A40681}" type="slidenum">
              <a:rPr lang="en-US" smtClean="0"/>
              <a:t>‹#›</a:t>
            </a:fld>
            <a:endParaRPr lang="en-US" dirty="0"/>
          </a:p>
        </p:txBody>
      </p:sp>
    </p:spTree>
    <p:extLst>
      <p:ext uri="{BB962C8B-B14F-4D97-AF65-F5344CB8AC3E}">
        <p14:creationId xmlns:p14="http://schemas.microsoft.com/office/powerpoint/2010/main" val="47011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a:t>
            </a:fld>
            <a:endParaRPr lang="en-US" dirty="0"/>
          </a:p>
        </p:txBody>
      </p:sp>
    </p:spTree>
    <p:extLst>
      <p:ext uri="{BB962C8B-B14F-4D97-AF65-F5344CB8AC3E}">
        <p14:creationId xmlns:p14="http://schemas.microsoft.com/office/powerpoint/2010/main" val="1983523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2</a:t>
            </a:fld>
            <a:endParaRPr lang="en-US" dirty="0"/>
          </a:p>
        </p:txBody>
      </p:sp>
    </p:spTree>
    <p:extLst>
      <p:ext uri="{BB962C8B-B14F-4D97-AF65-F5344CB8AC3E}">
        <p14:creationId xmlns:p14="http://schemas.microsoft.com/office/powerpoint/2010/main" val="972850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3</a:t>
            </a:fld>
            <a:endParaRPr lang="en-US" dirty="0"/>
          </a:p>
        </p:txBody>
      </p:sp>
    </p:spTree>
    <p:extLst>
      <p:ext uri="{BB962C8B-B14F-4D97-AF65-F5344CB8AC3E}">
        <p14:creationId xmlns:p14="http://schemas.microsoft.com/office/powerpoint/2010/main" val="990704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AD7E5-589F-B2ED-0C3D-541B9EE01A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392765-2649-5464-6492-221064C900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79FD9E-6806-560E-0BA4-F1DD2678CF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BDC4907-43E2-FD78-F64D-C2491315F6E0}"/>
              </a:ext>
            </a:extLst>
          </p:cNvPr>
          <p:cNvSpPr>
            <a:spLocks noGrp="1"/>
          </p:cNvSpPr>
          <p:nvPr>
            <p:ph type="sldNum" sz="quarter" idx="5"/>
          </p:nvPr>
        </p:nvSpPr>
        <p:spPr/>
        <p:txBody>
          <a:bodyPr/>
          <a:lstStyle/>
          <a:p>
            <a:fld id="{B63359F2-43EF-4812-9DC0-98C0B1A40681}" type="slidenum">
              <a:rPr lang="en-US" smtClean="0"/>
              <a:t>4</a:t>
            </a:fld>
            <a:endParaRPr lang="en-US" dirty="0"/>
          </a:p>
        </p:txBody>
      </p:sp>
    </p:spTree>
    <p:extLst>
      <p:ext uri="{BB962C8B-B14F-4D97-AF65-F5344CB8AC3E}">
        <p14:creationId xmlns:p14="http://schemas.microsoft.com/office/powerpoint/2010/main" val="966645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7E104-0625-595B-1F5C-4F1A4D2852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2EB254-D055-135E-F299-0D13454744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4632B0-2E62-9EBB-41F0-66D36DEF3C8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02807A7-C4D5-059A-1A90-4F1DB7C79CB6}"/>
              </a:ext>
            </a:extLst>
          </p:cNvPr>
          <p:cNvSpPr>
            <a:spLocks noGrp="1"/>
          </p:cNvSpPr>
          <p:nvPr>
            <p:ph type="sldNum" sz="quarter" idx="5"/>
          </p:nvPr>
        </p:nvSpPr>
        <p:spPr/>
        <p:txBody>
          <a:bodyPr/>
          <a:lstStyle/>
          <a:p>
            <a:fld id="{B63359F2-43EF-4812-9DC0-98C0B1A40681}" type="slidenum">
              <a:rPr lang="en-US" smtClean="0"/>
              <a:t>5</a:t>
            </a:fld>
            <a:endParaRPr lang="en-US" dirty="0"/>
          </a:p>
        </p:txBody>
      </p:sp>
    </p:spTree>
    <p:extLst>
      <p:ext uri="{BB962C8B-B14F-4D97-AF65-F5344CB8AC3E}">
        <p14:creationId xmlns:p14="http://schemas.microsoft.com/office/powerpoint/2010/main" val="2476309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6</a:t>
            </a:fld>
            <a:endParaRPr lang="en-US" dirty="0"/>
          </a:p>
        </p:txBody>
      </p:sp>
    </p:spTree>
    <p:extLst>
      <p:ext uri="{BB962C8B-B14F-4D97-AF65-F5344CB8AC3E}">
        <p14:creationId xmlns:p14="http://schemas.microsoft.com/office/powerpoint/2010/main" val="3690289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10</a:t>
            </a:fld>
            <a:endParaRPr lang="en-US" dirty="0"/>
          </a:p>
        </p:txBody>
      </p:sp>
    </p:spTree>
    <p:extLst>
      <p:ext uri="{BB962C8B-B14F-4D97-AF65-F5344CB8AC3E}">
        <p14:creationId xmlns:p14="http://schemas.microsoft.com/office/powerpoint/2010/main" val="1193464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7666156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20XX</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0873301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r>
              <a:rPr lang="en-US"/>
              <a:t>20XX</a:t>
            </a:r>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039887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1937252-EACE-4232-855F-5C47E3F8B087}"/>
              </a:ext>
            </a:extLst>
          </p:cNvPr>
          <p:cNvSpPr>
            <a:spLocks noGrp="1"/>
          </p:cNvSpPr>
          <p:nvPr>
            <p:ph type="ctrTitle" hasCustomPrompt="1"/>
          </p:nvPr>
        </p:nvSpPr>
        <p:spPr>
          <a:xfrm>
            <a:off x="457200" y="1070901"/>
            <a:ext cx="11265407" cy="1499616"/>
          </a:xfrm>
        </p:spPr>
        <p:txBody>
          <a:bodyPr>
            <a:noAutofit/>
          </a:bodyPr>
          <a:lstStyle>
            <a:lvl1pPr>
              <a:defRPr/>
            </a:lvl1pPr>
          </a:lstStyle>
          <a:p>
            <a:r>
              <a:rPr lang="en-US" dirty="0"/>
              <a:t>Click to add title</a:t>
            </a:r>
          </a:p>
        </p:txBody>
      </p:sp>
      <p:sp>
        <p:nvSpPr>
          <p:cNvPr id="25" name="Picture Placeholder 24">
            <a:extLst>
              <a:ext uri="{FF2B5EF4-FFF2-40B4-BE49-F238E27FC236}">
                <a16:creationId xmlns:a16="http://schemas.microsoft.com/office/drawing/2014/main" id="{CBA6DBC1-39A1-48A6-8B81-3CD966D06E81}"/>
              </a:ext>
            </a:extLst>
          </p:cNvPr>
          <p:cNvSpPr>
            <a:spLocks noGrp="1"/>
          </p:cNvSpPr>
          <p:nvPr>
            <p:ph type="pic" sz="quarter" idx="13" hasCustomPrompt="1"/>
          </p:nvPr>
        </p:nvSpPr>
        <p:spPr>
          <a:xfrm>
            <a:off x="448055" y="3103684"/>
            <a:ext cx="11274551" cy="3287971"/>
          </a:xfrm>
          <a:solidFill>
            <a:schemeClr val="accent2"/>
          </a:solidFill>
        </p:spPr>
        <p:txBody>
          <a:bodyPr anchor="t" anchorCtr="0">
            <a:normAutofit/>
          </a:bodyPr>
          <a:lstStyle>
            <a:lvl1pPr marL="0" indent="0" algn="ctr">
              <a:buNone/>
              <a:defRPr/>
            </a:lvl1pPr>
          </a:lstStyle>
          <a:p>
            <a:r>
              <a:rPr lang="en-US" dirty="0"/>
              <a:t>Click to add picture</a:t>
            </a:r>
          </a:p>
        </p:txBody>
      </p:sp>
    </p:spTree>
    <p:extLst>
      <p:ext uri="{BB962C8B-B14F-4D97-AF65-F5344CB8AC3E}">
        <p14:creationId xmlns:p14="http://schemas.microsoft.com/office/powerpoint/2010/main" val="22281959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26BD44-2224-46FF-A4E7-9C9FFE19726B}"/>
              </a:ext>
            </a:extLst>
          </p:cNvPr>
          <p:cNvSpPr>
            <a:spLocks noGrp="1"/>
          </p:cNvSpPr>
          <p:nvPr>
            <p:ph type="title"/>
          </p:nvPr>
        </p:nvSpPr>
        <p:spPr>
          <a:xfrm>
            <a:off x="457200" y="640079"/>
            <a:ext cx="3657600" cy="2100851"/>
          </a:xfrm>
        </p:spPr>
        <p:txBody>
          <a:bodyPr>
            <a:noAutofit/>
          </a:bodyPr>
          <a:lstStyle>
            <a:lvl1pPr>
              <a:defRPr/>
            </a:lvl1pPr>
          </a:lstStyle>
          <a:p>
            <a:r>
              <a:rPr lang="en-US"/>
              <a:t>Click to edit Master title style</a:t>
            </a:r>
            <a:endParaRPr lang="en-US" dirty="0"/>
          </a:p>
        </p:txBody>
      </p:sp>
      <p:sp>
        <p:nvSpPr>
          <p:cNvPr id="2" name="Content Placeholder 5">
            <a:extLst>
              <a:ext uri="{FF2B5EF4-FFF2-40B4-BE49-F238E27FC236}">
                <a16:creationId xmlns:a16="http://schemas.microsoft.com/office/drawing/2014/main" id="{FC87D77D-2EA4-028B-1ACF-E1120CE8F0E0}"/>
              </a:ext>
            </a:extLst>
          </p:cNvPr>
          <p:cNvSpPr>
            <a:spLocks noGrp="1"/>
          </p:cNvSpPr>
          <p:nvPr>
            <p:ph sz="quarter" idx="4" hasCustomPrompt="1"/>
          </p:nvPr>
        </p:nvSpPr>
        <p:spPr>
          <a:xfrm>
            <a:off x="457201" y="2862470"/>
            <a:ext cx="3657600" cy="3510898"/>
          </a:xfrm>
        </p:spPr>
        <p:txBody>
          <a:bodyPr anchor="t" anchorCtr="0">
            <a:normAutofit/>
          </a:bodyPr>
          <a:lstStyle>
            <a:lvl1pPr marL="0" indent="0">
              <a:buNone/>
              <a:defRPr/>
            </a:lvl1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3">
            <a:extLst>
              <a:ext uri="{FF2B5EF4-FFF2-40B4-BE49-F238E27FC236}">
                <a16:creationId xmlns:a16="http://schemas.microsoft.com/office/drawing/2014/main" id="{CCFA45C0-9EBE-13AF-9B5D-9D5F4BF223E0}"/>
              </a:ext>
            </a:extLst>
          </p:cNvPr>
          <p:cNvSpPr>
            <a:spLocks noGrp="1"/>
          </p:cNvSpPr>
          <p:nvPr>
            <p:ph type="pic" sz="quarter" idx="13" hasCustomPrompt="1"/>
          </p:nvPr>
        </p:nvSpPr>
        <p:spPr>
          <a:xfrm>
            <a:off x="4242815" y="640080"/>
            <a:ext cx="7491984" cy="5751576"/>
          </a:xfrm>
          <a:custGeom>
            <a:avLst/>
            <a:gdLst>
              <a:gd name="connsiteX0" fmla="*/ 3800341 w 7491984"/>
              <a:gd name="connsiteY0" fmla="*/ 0 h 5751576"/>
              <a:gd name="connsiteX1" fmla="*/ 7491984 w 7491984"/>
              <a:gd name="connsiteY1" fmla="*/ 0 h 5751576"/>
              <a:gd name="connsiteX2" fmla="*/ 7491984 w 7491984"/>
              <a:gd name="connsiteY2" fmla="*/ 5751576 h 5751576"/>
              <a:gd name="connsiteX3" fmla="*/ 3800341 w 7491984"/>
              <a:gd name="connsiteY3" fmla="*/ 5751576 h 5751576"/>
              <a:gd name="connsiteX4" fmla="*/ 0 w 7491984"/>
              <a:gd name="connsiteY4" fmla="*/ 0 h 5751576"/>
              <a:gd name="connsiteX5" fmla="*/ 3696432 w 7491984"/>
              <a:gd name="connsiteY5" fmla="*/ 0 h 5751576"/>
              <a:gd name="connsiteX6" fmla="*/ 3696432 w 7491984"/>
              <a:gd name="connsiteY6" fmla="*/ 5751576 h 5751576"/>
              <a:gd name="connsiteX7" fmla="*/ 0 w 7491984"/>
              <a:gd name="connsiteY7" fmla="*/ 5751576 h 575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91984" h="5751576">
                <a:moveTo>
                  <a:pt x="3800341" y="0"/>
                </a:moveTo>
                <a:lnTo>
                  <a:pt x="7491984" y="0"/>
                </a:lnTo>
                <a:lnTo>
                  <a:pt x="7491984" y="5751576"/>
                </a:lnTo>
                <a:lnTo>
                  <a:pt x="3800341" y="5751576"/>
                </a:lnTo>
                <a:close/>
                <a:moveTo>
                  <a:pt x="0" y="0"/>
                </a:moveTo>
                <a:lnTo>
                  <a:pt x="3696432" y="0"/>
                </a:lnTo>
                <a:lnTo>
                  <a:pt x="3696432" y="5751576"/>
                </a:lnTo>
                <a:lnTo>
                  <a:pt x="0" y="5751576"/>
                </a:lnTo>
                <a:close/>
              </a:path>
            </a:pathLst>
          </a:custGeom>
          <a:solidFill>
            <a:schemeClr val="accent2"/>
          </a:solidFill>
        </p:spPr>
        <p:txBody>
          <a:bodyPr wrap="square" anchor="t" anchorCtr="0">
            <a:noAutofit/>
          </a:bodyPr>
          <a:lstStyle>
            <a:lvl1pPr marL="0" indent="0" algn="ctr">
              <a:buNone/>
              <a:defRPr/>
            </a:lvl1pPr>
          </a:lstStyle>
          <a:p>
            <a:r>
              <a:rPr lang="en-US" dirty="0"/>
              <a:t>Click to add picture</a:t>
            </a:r>
          </a:p>
        </p:txBody>
      </p:sp>
      <p:sp>
        <p:nvSpPr>
          <p:cNvPr id="9" name="Date Placeholder 8">
            <a:extLst>
              <a:ext uri="{FF2B5EF4-FFF2-40B4-BE49-F238E27FC236}">
                <a16:creationId xmlns:a16="http://schemas.microsoft.com/office/drawing/2014/main" id="{D5DDC5FA-EEDB-898F-533E-4094ADA899B9}"/>
              </a:ext>
            </a:extLst>
          </p:cNvPr>
          <p:cNvSpPr>
            <a:spLocks noGrp="1"/>
          </p:cNvSpPr>
          <p:nvPr>
            <p:ph type="dt" sz="half" idx="15"/>
          </p:nvPr>
        </p:nvSpPr>
        <p:spPr/>
        <p:txBody>
          <a:bodyPr/>
          <a:lstStyle/>
          <a:p>
            <a:r>
              <a:rPr lang="en-US"/>
              <a:t>20XX</a:t>
            </a:r>
            <a:endParaRPr lang="en-US" dirty="0"/>
          </a:p>
        </p:txBody>
      </p:sp>
      <p:sp>
        <p:nvSpPr>
          <p:cNvPr id="12" name="Footer Placeholder 11">
            <a:extLst>
              <a:ext uri="{FF2B5EF4-FFF2-40B4-BE49-F238E27FC236}">
                <a16:creationId xmlns:a16="http://schemas.microsoft.com/office/drawing/2014/main" id="{E79B0359-4B55-D899-E584-A8E6B2ED9123}"/>
              </a:ext>
            </a:extLst>
          </p:cNvPr>
          <p:cNvSpPr>
            <a:spLocks noGrp="1"/>
          </p:cNvSpPr>
          <p:nvPr>
            <p:ph type="ftr" sz="quarter" idx="16"/>
          </p:nvPr>
        </p:nvSpPr>
        <p:spPr/>
        <p:txBody>
          <a:bodyPr/>
          <a:lstStyle/>
          <a:p>
            <a:endParaRPr lang="en-US" dirty="0"/>
          </a:p>
        </p:txBody>
      </p:sp>
      <p:sp>
        <p:nvSpPr>
          <p:cNvPr id="13" name="Slide Number Placeholder 12">
            <a:extLst>
              <a:ext uri="{FF2B5EF4-FFF2-40B4-BE49-F238E27FC236}">
                <a16:creationId xmlns:a16="http://schemas.microsoft.com/office/drawing/2014/main" id="{6B916D02-76FE-EAED-CC51-A50448811F7D}"/>
              </a:ext>
            </a:extLst>
          </p:cNvPr>
          <p:cNvSpPr>
            <a:spLocks noGrp="1"/>
          </p:cNvSpPr>
          <p:nvPr>
            <p:ph type="sldNum" sz="quarter" idx="17"/>
          </p:nvPr>
        </p:nvSpPr>
        <p:spPr>
          <a:xfrm>
            <a:off x="10682289" y="6423914"/>
            <a:ext cx="105251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03417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ntroduction bottom">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9CC542F-D03C-4537-9B6E-7F653B651524}"/>
              </a:ext>
            </a:extLst>
          </p:cNvPr>
          <p:cNvSpPr>
            <a:spLocks noGrp="1"/>
          </p:cNvSpPr>
          <p:nvPr>
            <p:ph type="title" hasCustomPrompt="1"/>
          </p:nvPr>
        </p:nvSpPr>
        <p:spPr>
          <a:xfrm>
            <a:off x="457200" y="2878091"/>
            <a:ext cx="3729789" cy="3440485"/>
          </a:xfrm>
        </p:spPr>
        <p:txBody>
          <a:bodyPr tIns="182880" bIns="182880" anchor="ctr" anchorCtr="0">
            <a:noAutofit/>
          </a:bodyPr>
          <a:lstStyle/>
          <a:p>
            <a:r>
              <a:rPr lang="en-US" dirty="0"/>
              <a:t>Click to add title</a:t>
            </a:r>
            <a:endParaRPr lang="en-US" dirty="0">
              <a:solidFill>
                <a:schemeClr val="tx2"/>
              </a:solidFill>
            </a:endParaRPr>
          </a:p>
        </p:txBody>
      </p:sp>
      <p:sp>
        <p:nvSpPr>
          <p:cNvPr id="3" name="Picture Placeholder 2">
            <a:extLst>
              <a:ext uri="{FF2B5EF4-FFF2-40B4-BE49-F238E27FC236}">
                <a16:creationId xmlns:a16="http://schemas.microsoft.com/office/drawing/2014/main" id="{130F1D2B-CBE7-6279-2158-7A9F3B5D5C61}"/>
              </a:ext>
            </a:extLst>
          </p:cNvPr>
          <p:cNvSpPr>
            <a:spLocks noGrp="1"/>
          </p:cNvSpPr>
          <p:nvPr>
            <p:ph type="pic" sz="quarter" idx="19" hasCustomPrompt="1"/>
          </p:nvPr>
        </p:nvSpPr>
        <p:spPr>
          <a:xfrm>
            <a:off x="457200" y="670560"/>
            <a:ext cx="11267440" cy="2139696"/>
          </a:xfrm>
          <a:custGeom>
            <a:avLst/>
            <a:gdLst>
              <a:gd name="connsiteX0" fmla="*/ 3783068 w 11267440"/>
              <a:gd name="connsiteY0" fmla="*/ 0 h 2139696"/>
              <a:gd name="connsiteX1" fmla="*/ 11267440 w 11267440"/>
              <a:gd name="connsiteY1" fmla="*/ 0 h 2139696"/>
              <a:gd name="connsiteX2" fmla="*/ 11267440 w 11267440"/>
              <a:gd name="connsiteY2" fmla="*/ 2139696 h 2139696"/>
              <a:gd name="connsiteX3" fmla="*/ 3783068 w 11267440"/>
              <a:gd name="connsiteY3" fmla="*/ 2139696 h 2139696"/>
              <a:gd name="connsiteX4" fmla="*/ 0 w 11267440"/>
              <a:gd name="connsiteY4" fmla="*/ 0 h 2139696"/>
              <a:gd name="connsiteX5" fmla="*/ 3677799 w 11267440"/>
              <a:gd name="connsiteY5" fmla="*/ 0 h 2139696"/>
              <a:gd name="connsiteX6" fmla="*/ 3677799 w 11267440"/>
              <a:gd name="connsiteY6" fmla="*/ 2139696 h 2139696"/>
              <a:gd name="connsiteX7" fmla="*/ 0 w 11267440"/>
              <a:gd name="connsiteY7" fmla="*/ 2139696 h 213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67440" h="2139696">
                <a:moveTo>
                  <a:pt x="3783068" y="0"/>
                </a:moveTo>
                <a:lnTo>
                  <a:pt x="11267440" y="0"/>
                </a:lnTo>
                <a:lnTo>
                  <a:pt x="11267440" y="2139696"/>
                </a:lnTo>
                <a:lnTo>
                  <a:pt x="3783068" y="2139696"/>
                </a:lnTo>
                <a:close/>
                <a:moveTo>
                  <a:pt x="0" y="0"/>
                </a:moveTo>
                <a:lnTo>
                  <a:pt x="3677799" y="0"/>
                </a:lnTo>
                <a:lnTo>
                  <a:pt x="3677799" y="2139696"/>
                </a:lnTo>
                <a:lnTo>
                  <a:pt x="0" y="2139696"/>
                </a:lnTo>
                <a:close/>
              </a:path>
            </a:pathLst>
          </a:custGeom>
          <a:solidFill>
            <a:schemeClr val="accent2"/>
          </a:solidFill>
        </p:spPr>
        <p:txBody>
          <a:bodyPr wrap="square" anchor="t" anchorCtr="0">
            <a:noAutofit/>
          </a:bodyPr>
          <a:lstStyle>
            <a:lvl1pPr marL="0" indent="0" algn="ctr">
              <a:buNone/>
              <a:defRPr/>
            </a:lvl1pPr>
          </a:lstStyle>
          <a:p>
            <a:r>
              <a:rPr lang="en-US" dirty="0"/>
              <a:t>Click to add picture</a:t>
            </a:r>
          </a:p>
        </p:txBody>
      </p:sp>
      <p:sp>
        <p:nvSpPr>
          <p:cNvPr id="7" name="Content Placeholder 5">
            <a:extLst>
              <a:ext uri="{FF2B5EF4-FFF2-40B4-BE49-F238E27FC236}">
                <a16:creationId xmlns:a16="http://schemas.microsoft.com/office/drawing/2014/main" id="{135EE74D-5A60-B83C-5C2D-7B6FEA778FCB}"/>
              </a:ext>
            </a:extLst>
          </p:cNvPr>
          <p:cNvSpPr>
            <a:spLocks noGrp="1"/>
          </p:cNvSpPr>
          <p:nvPr>
            <p:ph sz="quarter" idx="4" hasCustomPrompt="1"/>
          </p:nvPr>
        </p:nvSpPr>
        <p:spPr>
          <a:xfrm>
            <a:off x="4305827" y="2878091"/>
            <a:ext cx="7418813" cy="3440485"/>
          </a:xfrm>
        </p:spPr>
        <p:txBody>
          <a:bodyPr anchor="ctr" anchorCtr="0">
            <a:normAutofit/>
          </a:bodyPr>
          <a:lstStyle>
            <a:lvl1pPr marL="283464" indent="-283464">
              <a:buFont typeface="Arial" panose="020B0604020202020204" pitchFamily="34" charset="0"/>
              <a:buChar char="•"/>
              <a:defRPr/>
            </a:lvl1pPr>
            <a:lvl2pPr marL="283464" indent="-283464">
              <a:buFont typeface="Arial" panose="020B0604020202020204" pitchFamily="34" charset="0"/>
              <a:buChar char="•"/>
              <a:defRPr/>
            </a:lvl2pPr>
            <a:lvl3pPr marL="283464" indent="-283464">
              <a:buFont typeface="Arial" panose="020B0604020202020204" pitchFamily="34" charset="0"/>
              <a:buChar char="•"/>
              <a:defRPr/>
            </a:lvl3pPr>
            <a:lvl4pPr marL="283464" indent="-283464">
              <a:buFont typeface="Arial" panose="020B0604020202020204" pitchFamily="34" charset="0"/>
              <a:buChar char="•"/>
              <a:defRPr/>
            </a:lvl4pPr>
            <a:lvl5pPr marL="283464" indent="-283464">
              <a:buFont typeface="Arial" panose="020B0604020202020204" pitchFamily="34" charset="0"/>
              <a:buChar char="•"/>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9">
            <a:extLst>
              <a:ext uri="{FF2B5EF4-FFF2-40B4-BE49-F238E27FC236}">
                <a16:creationId xmlns:a16="http://schemas.microsoft.com/office/drawing/2014/main" id="{2BCF1FAD-0BAD-2574-3352-B152DF76C150}"/>
              </a:ext>
            </a:extLst>
          </p:cNvPr>
          <p:cNvSpPr>
            <a:spLocks noGrp="1"/>
          </p:cNvSpPr>
          <p:nvPr>
            <p:ph type="ftr" sz="quarter" idx="17"/>
          </p:nvPr>
        </p:nvSpPr>
        <p:spPr/>
        <p:txBody>
          <a:bodyPr/>
          <a:lstStyle/>
          <a:p>
            <a:endParaRPr lang="en-US" dirty="0"/>
          </a:p>
        </p:txBody>
      </p:sp>
      <p:sp>
        <p:nvSpPr>
          <p:cNvPr id="9" name="Date Placeholder 8">
            <a:extLst>
              <a:ext uri="{FF2B5EF4-FFF2-40B4-BE49-F238E27FC236}">
                <a16:creationId xmlns:a16="http://schemas.microsoft.com/office/drawing/2014/main" id="{EC328E41-645E-D257-FFF3-93344A8E4FA5}"/>
              </a:ext>
            </a:extLst>
          </p:cNvPr>
          <p:cNvSpPr>
            <a:spLocks noGrp="1"/>
          </p:cNvSpPr>
          <p:nvPr>
            <p:ph type="dt" sz="half" idx="16"/>
          </p:nvPr>
        </p:nvSpPr>
        <p:spPr/>
        <p:txBody>
          <a:bodyPr/>
          <a:lstStyle/>
          <a:p>
            <a:r>
              <a:rPr lang="en-US"/>
              <a:t>20XX</a:t>
            </a:r>
            <a:endParaRPr lang="en-US" dirty="0"/>
          </a:p>
        </p:txBody>
      </p:sp>
      <p:sp>
        <p:nvSpPr>
          <p:cNvPr id="14" name="Slide Number Placeholder 13">
            <a:extLst>
              <a:ext uri="{FF2B5EF4-FFF2-40B4-BE49-F238E27FC236}">
                <a16:creationId xmlns:a16="http://schemas.microsoft.com/office/drawing/2014/main" id="{DEF9E45A-6561-C074-14CE-B3B63476D221}"/>
              </a:ext>
            </a:extLst>
          </p:cNvPr>
          <p:cNvSpPr>
            <a:spLocks noGrp="1"/>
          </p:cNvSpPr>
          <p:nvPr>
            <p:ph type="sldNum" sz="quarter" idx="18"/>
          </p:nvPr>
        </p:nvSpPr>
        <p:spPr>
          <a:xfrm>
            <a:off x="10672130" y="6423914"/>
            <a:ext cx="105251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48583640"/>
      </p:ext>
    </p:extLst>
  </p:cSld>
  <p:clrMapOvr>
    <a:masterClrMapping/>
  </p:clrMapOvr>
  <p:extLst>
    <p:ext uri="{DCECCB84-F9BA-43D5-87BE-67443E8EF086}">
      <p15:sldGuideLst xmlns:p15="http://schemas.microsoft.com/office/powerpoint/2012/main">
        <p15:guide id="1" orient="horz">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690880"/>
            <a:ext cx="11267440" cy="1143000"/>
          </a:xfrm>
        </p:spPr>
        <p:txBody>
          <a:bodyPr/>
          <a:lstStyle>
            <a:lvl1pPr>
              <a:defRPr/>
            </a:lvl1pPr>
          </a:lstStyle>
          <a:p>
            <a:r>
              <a:rPr lang="en-US" dirty="0"/>
              <a:t>Click to add title</a:t>
            </a:r>
          </a:p>
        </p:txBody>
      </p:sp>
      <p:sp>
        <p:nvSpPr>
          <p:cNvPr id="9" name="Content Placeholder 3">
            <a:extLst>
              <a:ext uri="{FF2B5EF4-FFF2-40B4-BE49-F238E27FC236}">
                <a16:creationId xmlns:a16="http://schemas.microsoft.com/office/drawing/2014/main" id="{ECA520B1-DC84-A47D-1F5E-CCD567EB2D86}"/>
              </a:ext>
            </a:extLst>
          </p:cNvPr>
          <p:cNvSpPr>
            <a:spLocks noGrp="1"/>
          </p:cNvSpPr>
          <p:nvPr>
            <p:ph sz="half" idx="13" hasCustomPrompt="1"/>
          </p:nvPr>
        </p:nvSpPr>
        <p:spPr>
          <a:xfrm>
            <a:off x="457200" y="2187362"/>
            <a:ext cx="3657600" cy="3633047"/>
          </a:xfrm>
        </p:spPr>
        <p:txBody>
          <a:bodyPr anchor="t">
            <a:normAutofit/>
          </a:bodyPr>
          <a:lstStyle>
            <a:lvl1pPr marL="342900" indent="-342900">
              <a:buFont typeface="+mj-lt"/>
              <a:buAutoNum type="arabicPeriod"/>
              <a:defRPr sz="1800"/>
            </a:lvl1pPr>
            <a:lvl2pPr marL="914400" indent="-342900">
              <a:buFont typeface="+mj-lt"/>
              <a:buAutoNum type="alphaLcPeriod"/>
              <a:defRPr sz="1800"/>
            </a:lvl2pPr>
            <a:lvl3pPr marL="1371600" indent="-342900">
              <a:buFont typeface="+mj-lt"/>
              <a:buAutoNum type="arabicPeriod"/>
              <a:defRPr sz="1800"/>
            </a:lvl3pPr>
            <a:lvl4pPr marL="1600200" indent="-342900">
              <a:buFont typeface="+mj-lt"/>
              <a:buAutoNum type="alphaLcParenR"/>
              <a:defRPr sz="1800"/>
            </a:lvl4pPr>
            <a:lvl5pPr marL="2057400" indent="-400050">
              <a:buFont typeface="+mj-lt"/>
              <a:buAutoNum type="romanLcPeriod"/>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282437" y="2187361"/>
            <a:ext cx="7442203" cy="3633047"/>
          </a:xfrm>
        </p:spPr>
        <p:txBody>
          <a:bodyPr anchor="t">
            <a:normAutofit/>
          </a:bodyPr>
          <a:lstStyle>
            <a:lvl1pPr marL="0" indent="0">
              <a:buNone/>
              <a:defRPr sz="1800"/>
            </a:lvl1pPr>
            <a:lvl2pPr marL="0">
              <a:defRPr sz="1800"/>
            </a:lvl2pPr>
            <a:lvl3pPr marL="548640">
              <a:defRPr sz="1800"/>
            </a:lvl3pPr>
            <a:lvl4pPr marL="822960">
              <a:defRPr sz="1800"/>
            </a:lvl4pPr>
            <a:lvl5pPr marL="1097280">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457200" y="6423914"/>
            <a:ext cx="7041202" cy="365125"/>
          </a:xfrm>
        </p:spPr>
        <p:txBody>
          <a:bodyPr/>
          <a:lstStyle/>
          <a:p>
            <a:endParaRPr lang="en-US" dirty="0"/>
          </a:p>
        </p:txBody>
      </p:sp>
      <p:sp>
        <p:nvSpPr>
          <p:cNvPr id="5" name="Date Placeholder 4"/>
          <p:cNvSpPr>
            <a:spLocks noGrp="1"/>
          </p:cNvSpPr>
          <p:nvPr>
            <p:ph type="dt" sz="half" idx="10"/>
          </p:nvPr>
        </p:nvSpPr>
        <p:spPr/>
        <p:txBody>
          <a:bodyPr/>
          <a:lstStyle/>
          <a:p>
            <a:r>
              <a:rPr lang="en-US"/>
              <a:t>20XX</a:t>
            </a:r>
            <a:endParaRPr lang="en-US" dirty="0"/>
          </a:p>
        </p:txBody>
      </p:sp>
      <p:sp>
        <p:nvSpPr>
          <p:cNvPr id="7" name="Slide Number Placeholder 6"/>
          <p:cNvSpPr>
            <a:spLocks noGrp="1"/>
          </p:cNvSpPr>
          <p:nvPr>
            <p:ph type="sldNum" sz="quarter" idx="12"/>
          </p:nvPr>
        </p:nvSpPr>
        <p:spPr>
          <a:xfrm>
            <a:off x="10558300" y="6423914"/>
            <a:ext cx="116634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098338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0F196A1-2430-4797-B656-A38302FAFF33}"/>
              </a:ext>
            </a:extLst>
          </p:cNvPr>
          <p:cNvSpPr>
            <a:spLocks noGrp="1"/>
          </p:cNvSpPr>
          <p:nvPr>
            <p:ph type="title"/>
          </p:nvPr>
        </p:nvSpPr>
        <p:spPr>
          <a:xfrm>
            <a:off x="462151" y="666984"/>
            <a:ext cx="3672970" cy="2125911"/>
          </a:xfrm>
        </p:spPr>
        <p:txBody>
          <a:bodyPr>
            <a:noAutofit/>
          </a:bodyPr>
          <a:lstStyle>
            <a:lvl1pPr algn="l">
              <a:defRPr/>
            </a:lvl1pPr>
          </a:lstStyle>
          <a:p>
            <a:r>
              <a:rPr lang="en-US" noProof="0"/>
              <a:t>Click to edit Master title style</a:t>
            </a:r>
            <a:endParaRPr lang="en-US" noProof="0" dirty="0"/>
          </a:p>
        </p:txBody>
      </p:sp>
      <p:sp>
        <p:nvSpPr>
          <p:cNvPr id="2" name="Content Placeholder 5">
            <a:extLst>
              <a:ext uri="{FF2B5EF4-FFF2-40B4-BE49-F238E27FC236}">
                <a16:creationId xmlns:a16="http://schemas.microsoft.com/office/drawing/2014/main" id="{5A0AD703-0A43-5323-CCB2-832D424EF2DB}"/>
              </a:ext>
            </a:extLst>
          </p:cNvPr>
          <p:cNvSpPr>
            <a:spLocks noGrp="1"/>
          </p:cNvSpPr>
          <p:nvPr>
            <p:ph sz="quarter" idx="4" hasCustomPrompt="1"/>
          </p:nvPr>
        </p:nvSpPr>
        <p:spPr>
          <a:xfrm>
            <a:off x="462151" y="2862479"/>
            <a:ext cx="3672970" cy="3491849"/>
          </a:xfrm>
        </p:spPr>
        <p:txBody>
          <a:bodyPr anchor="t" anchorCtr="0">
            <a:normAutofit/>
          </a:bodyPr>
          <a:lstStyle>
            <a:lvl1pPr marL="0" indent="0">
              <a:buNone/>
              <a:defRPr/>
            </a:lvl1pPr>
          </a:lstStyle>
          <a:p>
            <a:pPr lvl="0"/>
            <a:r>
              <a:rPr lang="en-US" noProof="0" dirty="0"/>
              <a:t>Click to add text </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Picture Placeholder 3">
            <a:extLst>
              <a:ext uri="{FF2B5EF4-FFF2-40B4-BE49-F238E27FC236}">
                <a16:creationId xmlns:a16="http://schemas.microsoft.com/office/drawing/2014/main" id="{4627B629-9CBE-3ECF-2D88-F07AACD0374E}"/>
              </a:ext>
            </a:extLst>
          </p:cNvPr>
          <p:cNvSpPr>
            <a:spLocks noGrp="1"/>
          </p:cNvSpPr>
          <p:nvPr>
            <p:ph type="pic" sz="quarter" idx="13" hasCustomPrompt="1"/>
          </p:nvPr>
        </p:nvSpPr>
        <p:spPr>
          <a:xfrm>
            <a:off x="4231970" y="666985"/>
            <a:ext cx="7497880" cy="5687344"/>
          </a:xfrm>
          <a:custGeom>
            <a:avLst/>
            <a:gdLst>
              <a:gd name="connsiteX0" fmla="*/ 3803282 w 7497880"/>
              <a:gd name="connsiteY0" fmla="*/ 0 h 5687344"/>
              <a:gd name="connsiteX1" fmla="*/ 7497880 w 7497880"/>
              <a:gd name="connsiteY1" fmla="*/ 0 h 5687344"/>
              <a:gd name="connsiteX2" fmla="*/ 7497880 w 7497880"/>
              <a:gd name="connsiteY2" fmla="*/ 4581885 h 5687344"/>
              <a:gd name="connsiteX3" fmla="*/ 3803282 w 7497880"/>
              <a:gd name="connsiteY3" fmla="*/ 4581885 h 5687344"/>
              <a:gd name="connsiteX4" fmla="*/ 0 w 7497880"/>
              <a:gd name="connsiteY4" fmla="*/ 0 h 5687344"/>
              <a:gd name="connsiteX5" fmla="*/ 3699373 w 7497880"/>
              <a:gd name="connsiteY5" fmla="*/ 0 h 5687344"/>
              <a:gd name="connsiteX6" fmla="*/ 3699373 w 7497880"/>
              <a:gd name="connsiteY6" fmla="*/ 4581885 h 5687344"/>
              <a:gd name="connsiteX7" fmla="*/ 2 w 7497880"/>
              <a:gd name="connsiteY7" fmla="*/ 4581885 h 5687344"/>
              <a:gd name="connsiteX8" fmla="*/ 2 w 7497880"/>
              <a:gd name="connsiteY8" fmla="*/ 4679200 h 5687344"/>
              <a:gd name="connsiteX9" fmla="*/ 3699373 w 7497880"/>
              <a:gd name="connsiteY9" fmla="*/ 4679200 h 5687344"/>
              <a:gd name="connsiteX10" fmla="*/ 3699373 w 7497880"/>
              <a:gd name="connsiteY10" fmla="*/ 5679350 h 5687344"/>
              <a:gd name="connsiteX11" fmla="*/ 3803282 w 7497880"/>
              <a:gd name="connsiteY11" fmla="*/ 5679350 h 5687344"/>
              <a:gd name="connsiteX12" fmla="*/ 3803282 w 7497880"/>
              <a:gd name="connsiteY12" fmla="*/ 4679200 h 5687344"/>
              <a:gd name="connsiteX13" fmla="*/ 7497880 w 7497880"/>
              <a:gd name="connsiteY13" fmla="*/ 4679200 h 5687344"/>
              <a:gd name="connsiteX14" fmla="*/ 7497880 w 7497880"/>
              <a:gd name="connsiteY14" fmla="*/ 5687344 h 5687344"/>
              <a:gd name="connsiteX15" fmla="*/ 0 w 7497880"/>
              <a:gd name="connsiteY15" fmla="*/ 5687344 h 568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97880" h="5687344">
                <a:moveTo>
                  <a:pt x="3803282" y="0"/>
                </a:moveTo>
                <a:lnTo>
                  <a:pt x="7497880" y="0"/>
                </a:lnTo>
                <a:lnTo>
                  <a:pt x="7497880" y="4581885"/>
                </a:lnTo>
                <a:lnTo>
                  <a:pt x="3803282" y="4581885"/>
                </a:lnTo>
                <a:close/>
                <a:moveTo>
                  <a:pt x="0" y="0"/>
                </a:moveTo>
                <a:lnTo>
                  <a:pt x="3699373" y="0"/>
                </a:lnTo>
                <a:lnTo>
                  <a:pt x="3699373" y="4581885"/>
                </a:lnTo>
                <a:lnTo>
                  <a:pt x="2" y="4581885"/>
                </a:lnTo>
                <a:lnTo>
                  <a:pt x="2" y="4679200"/>
                </a:lnTo>
                <a:lnTo>
                  <a:pt x="3699373" y="4679200"/>
                </a:lnTo>
                <a:lnTo>
                  <a:pt x="3699373" y="5679350"/>
                </a:lnTo>
                <a:lnTo>
                  <a:pt x="3803282" y="5679350"/>
                </a:lnTo>
                <a:lnTo>
                  <a:pt x="3803282" y="4679200"/>
                </a:lnTo>
                <a:lnTo>
                  <a:pt x="7497880" y="4679200"/>
                </a:lnTo>
                <a:lnTo>
                  <a:pt x="7497880" y="5687344"/>
                </a:lnTo>
                <a:lnTo>
                  <a:pt x="0" y="5687344"/>
                </a:lnTo>
                <a:close/>
              </a:path>
            </a:pathLst>
          </a:custGeom>
          <a:solidFill>
            <a:schemeClr val="accent2"/>
          </a:solidFill>
        </p:spPr>
        <p:txBody>
          <a:bodyPr wrap="square" anchor="t">
            <a:noAutofit/>
          </a:bodyPr>
          <a:lstStyle>
            <a:lvl1pPr marL="0" indent="0" algn="ctr">
              <a:buNone/>
              <a:defRPr/>
            </a:lvl1pPr>
          </a:lstStyle>
          <a:p>
            <a:r>
              <a:rPr lang="en-US" noProof="0" dirty="0"/>
              <a:t>Click to add picture</a:t>
            </a:r>
          </a:p>
        </p:txBody>
      </p:sp>
      <p:sp>
        <p:nvSpPr>
          <p:cNvPr id="6" name="Date Placeholder 5">
            <a:extLst>
              <a:ext uri="{FF2B5EF4-FFF2-40B4-BE49-F238E27FC236}">
                <a16:creationId xmlns:a16="http://schemas.microsoft.com/office/drawing/2014/main" id="{90DD7D93-4C4D-E385-9F8C-40536F0BDEA2}"/>
              </a:ext>
            </a:extLst>
          </p:cNvPr>
          <p:cNvSpPr>
            <a:spLocks noGrp="1"/>
          </p:cNvSpPr>
          <p:nvPr>
            <p:ph type="dt" sz="half" idx="14"/>
          </p:nvPr>
        </p:nvSpPr>
        <p:spPr/>
        <p:txBody>
          <a:bodyPr/>
          <a:lstStyle/>
          <a:p>
            <a:r>
              <a:rPr lang="en-US" noProof="0"/>
              <a:t>20XX</a:t>
            </a:r>
            <a:endParaRPr lang="en-US" noProof="0" dirty="0"/>
          </a:p>
        </p:txBody>
      </p:sp>
      <p:sp>
        <p:nvSpPr>
          <p:cNvPr id="7" name="Footer Placeholder 6">
            <a:extLst>
              <a:ext uri="{FF2B5EF4-FFF2-40B4-BE49-F238E27FC236}">
                <a16:creationId xmlns:a16="http://schemas.microsoft.com/office/drawing/2014/main" id="{BC99FA72-244D-9DC3-C9B7-E7DAD50A01F7}"/>
              </a:ext>
            </a:extLst>
          </p:cNvPr>
          <p:cNvSpPr>
            <a:spLocks noGrp="1"/>
          </p:cNvSpPr>
          <p:nvPr>
            <p:ph type="ftr" sz="quarter" idx="15"/>
          </p:nvPr>
        </p:nvSpPr>
        <p:spPr/>
        <p:txBody>
          <a:bodyPr/>
          <a:lstStyle/>
          <a:p>
            <a:endParaRPr lang="en-US" noProof="0" dirty="0"/>
          </a:p>
        </p:txBody>
      </p:sp>
      <p:sp>
        <p:nvSpPr>
          <p:cNvPr id="8" name="Slide Number Placeholder 7">
            <a:extLst>
              <a:ext uri="{FF2B5EF4-FFF2-40B4-BE49-F238E27FC236}">
                <a16:creationId xmlns:a16="http://schemas.microsoft.com/office/drawing/2014/main" id="{725A4F6F-66FD-CDA5-7F8F-F5FD6382CFCF}"/>
              </a:ext>
            </a:extLst>
          </p:cNvPr>
          <p:cNvSpPr>
            <a:spLocks noGrp="1"/>
          </p:cNvSpPr>
          <p:nvPr>
            <p:ph type="sldNum" sz="quarter" idx="16"/>
          </p:nvPr>
        </p:nvSpPr>
        <p:spPr>
          <a:xfrm>
            <a:off x="10677340" y="6423914"/>
            <a:ext cx="1052510" cy="365125"/>
          </a:xfrm>
        </p:spPr>
        <p:txBody>
          <a:bodyPr/>
          <a:lstStyle/>
          <a:p>
            <a:fld id="{3A98EE3D-8CD1-4C3F-BD1C-C98C9596463C}" type="slidenum">
              <a:rPr lang="en-US" noProof="0" smtClean="0"/>
              <a:t>‹#›</a:t>
            </a:fld>
            <a:endParaRPr lang="en-US" noProof="0" dirty="0"/>
          </a:p>
        </p:txBody>
      </p:sp>
    </p:spTree>
    <p:extLst>
      <p:ext uri="{BB962C8B-B14F-4D97-AF65-F5344CB8AC3E}">
        <p14:creationId xmlns:p14="http://schemas.microsoft.com/office/powerpoint/2010/main" val="3289231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5957535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2014896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5861492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20XX</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7491554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20XX</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3297532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20XX</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23201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r>
              <a:rPr lang="en-US"/>
              <a:t>20XX</a:t>
            </a:r>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4989077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458643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r>
              <a:rPr lang="en-US"/>
              <a:t>20XX</a:t>
            </a:r>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nvGrpSpPr>
          <p:cNvPr id="7" name="Group 6">
            <a:extLst>
              <a:ext uri="{FF2B5EF4-FFF2-40B4-BE49-F238E27FC236}">
                <a16:creationId xmlns:a16="http://schemas.microsoft.com/office/drawing/2014/main" id="{E457D222-120F-E222-DE7E-B44B0BC1863F}"/>
              </a:ext>
            </a:extLst>
          </p:cNvPr>
          <p:cNvGrpSpPr/>
          <p:nvPr userDrawn="1"/>
        </p:nvGrpSpPr>
        <p:grpSpPr>
          <a:xfrm>
            <a:off x="428696" y="482137"/>
            <a:ext cx="11301155" cy="81191"/>
            <a:chOff x="428696" y="482137"/>
            <a:chExt cx="11301155" cy="81191"/>
          </a:xfrm>
        </p:grpSpPr>
        <p:sp>
          <p:nvSpPr>
            <p:cNvPr id="8" name="Rectangle 7">
              <a:extLst>
                <a:ext uri="{FF2B5EF4-FFF2-40B4-BE49-F238E27FC236}">
                  <a16:creationId xmlns:a16="http://schemas.microsoft.com/office/drawing/2014/main" id="{09DF259B-1168-B954-21F8-A08A3C462F3C}"/>
                </a:ext>
              </a:extLst>
            </p:cNvPr>
            <p:cNvSpPr/>
            <p:nvPr/>
          </p:nvSpPr>
          <p:spPr>
            <a:xfrm flipV="1">
              <a:off x="428696" y="482137"/>
              <a:ext cx="3703321" cy="81191"/>
            </a:xfrm>
            <a:prstGeom prst="rect">
              <a:avLst/>
            </a:prstGeom>
            <a:solidFill>
              <a:schemeClr val="accent3"/>
            </a:solidFill>
            <a:ln w="539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B5A595C-AA3A-9D82-01BB-7810CE5F7A5E}"/>
                </a:ext>
              </a:extLst>
            </p:cNvPr>
            <p:cNvSpPr/>
            <p:nvPr/>
          </p:nvSpPr>
          <p:spPr>
            <a:xfrm flipV="1">
              <a:off x="4235926" y="482137"/>
              <a:ext cx="3703321" cy="81191"/>
            </a:xfrm>
            <a:prstGeom prst="rect">
              <a:avLst/>
            </a:prstGeom>
            <a:solidFill>
              <a:schemeClr val="accent1"/>
            </a:solidFill>
            <a:ln w="539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1178CB63-8F78-566B-8120-9DC73FB7B23B}"/>
                </a:ext>
              </a:extLst>
            </p:cNvPr>
            <p:cNvSpPr/>
            <p:nvPr/>
          </p:nvSpPr>
          <p:spPr>
            <a:xfrm flipV="1">
              <a:off x="8026530" y="482137"/>
              <a:ext cx="3703321" cy="81191"/>
            </a:xfrm>
            <a:prstGeom prst="rect">
              <a:avLst/>
            </a:prstGeom>
            <a:solidFill>
              <a:schemeClr val="accent4"/>
            </a:solidFill>
            <a:ln w="539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10910551"/>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5" r:id="rId14"/>
    <p:sldLayoutId id="2147483817" r:id="rId15"/>
    <p:sldLayoutId id="2147483822" r:id="rId16"/>
  </p:sldLayoutIdLst>
  <p:hf sldNum="0" hdr="0" ftr="0" dt="0"/>
  <p:txStyles>
    <p:title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9F0267-9D1C-BDA9-A152-B01CD379FC92}"/>
              </a:ext>
            </a:extLst>
          </p:cNvPr>
          <p:cNvSpPr>
            <a:spLocks noGrp="1"/>
          </p:cNvSpPr>
          <p:nvPr>
            <p:ph type="ctrTitle"/>
          </p:nvPr>
        </p:nvSpPr>
        <p:spPr>
          <a:xfrm>
            <a:off x="457200" y="683581"/>
            <a:ext cx="11265407" cy="1886936"/>
          </a:xfrm>
        </p:spPr>
        <p:txBody>
          <a:bodyPr/>
          <a:lstStyle/>
          <a:p>
            <a:r>
              <a:rPr lang="en-US" dirty="0"/>
              <a:t>Framing by Design: Teaching Empathy and Problem Definition through Game-Based Learning</a:t>
            </a:r>
          </a:p>
        </p:txBody>
      </p:sp>
      <p:pic>
        <p:nvPicPr>
          <p:cNvPr id="5" name="Picture 4">
            <a:extLst>
              <a:ext uri="{FF2B5EF4-FFF2-40B4-BE49-F238E27FC236}">
                <a16:creationId xmlns:a16="http://schemas.microsoft.com/office/drawing/2014/main" id="{8B0511D3-FC37-1781-AF33-0F5CC38C7C8B}"/>
              </a:ext>
            </a:extLst>
          </p:cNvPr>
          <p:cNvPicPr>
            <a:picLocks noChangeAspect="1"/>
          </p:cNvPicPr>
          <p:nvPr/>
        </p:nvPicPr>
        <p:blipFill>
          <a:blip r:embed="rId3"/>
          <a:stretch>
            <a:fillRect/>
          </a:stretch>
        </p:blipFill>
        <p:spPr>
          <a:xfrm>
            <a:off x="565026" y="4137504"/>
            <a:ext cx="1325917" cy="2036915"/>
          </a:xfrm>
          <a:prstGeom prst="rect">
            <a:avLst/>
          </a:prstGeom>
        </p:spPr>
      </p:pic>
      <p:pic>
        <p:nvPicPr>
          <p:cNvPr id="7" name="Picture 6">
            <a:extLst>
              <a:ext uri="{FF2B5EF4-FFF2-40B4-BE49-F238E27FC236}">
                <a16:creationId xmlns:a16="http://schemas.microsoft.com/office/drawing/2014/main" id="{4BB03A08-BBB8-BE95-CC96-2F26388624EE}"/>
              </a:ext>
            </a:extLst>
          </p:cNvPr>
          <p:cNvPicPr>
            <a:picLocks noChangeAspect="1"/>
          </p:cNvPicPr>
          <p:nvPr/>
        </p:nvPicPr>
        <p:blipFill>
          <a:blip r:embed="rId4"/>
          <a:stretch>
            <a:fillRect/>
          </a:stretch>
        </p:blipFill>
        <p:spPr>
          <a:xfrm>
            <a:off x="1811045" y="4116539"/>
            <a:ext cx="1549520" cy="2741461"/>
          </a:xfrm>
          <a:prstGeom prst="rect">
            <a:avLst/>
          </a:prstGeom>
        </p:spPr>
      </p:pic>
      <p:pic>
        <p:nvPicPr>
          <p:cNvPr id="11" name="Picture 10">
            <a:extLst>
              <a:ext uri="{FF2B5EF4-FFF2-40B4-BE49-F238E27FC236}">
                <a16:creationId xmlns:a16="http://schemas.microsoft.com/office/drawing/2014/main" id="{0C66E0B0-0C44-0DE0-5E55-4EA7F951E1A2}"/>
              </a:ext>
            </a:extLst>
          </p:cNvPr>
          <p:cNvPicPr>
            <a:picLocks noChangeAspect="1"/>
          </p:cNvPicPr>
          <p:nvPr/>
        </p:nvPicPr>
        <p:blipFill>
          <a:blip r:embed="rId5"/>
          <a:stretch>
            <a:fillRect/>
          </a:stretch>
        </p:blipFill>
        <p:spPr>
          <a:xfrm flipH="1">
            <a:off x="7355517" y="4137504"/>
            <a:ext cx="4715802" cy="2720496"/>
          </a:xfrm>
          <a:prstGeom prst="rect">
            <a:avLst/>
          </a:prstGeom>
        </p:spPr>
      </p:pic>
      <p:pic>
        <p:nvPicPr>
          <p:cNvPr id="13" name="Picture 12" descr="A book with a red exclamation mark&#10;&#10;AI-generated content may be incorrect.">
            <a:extLst>
              <a:ext uri="{FF2B5EF4-FFF2-40B4-BE49-F238E27FC236}">
                <a16:creationId xmlns:a16="http://schemas.microsoft.com/office/drawing/2014/main" id="{7208651A-DB2E-93EC-AC3E-577381AF961F}"/>
              </a:ext>
            </a:extLst>
          </p:cNvPr>
          <p:cNvPicPr>
            <a:picLocks noChangeAspect="1"/>
          </p:cNvPicPr>
          <p:nvPr/>
        </p:nvPicPr>
        <p:blipFill>
          <a:blip r:embed="rId6"/>
          <a:stretch>
            <a:fillRect/>
          </a:stretch>
        </p:blipFill>
        <p:spPr>
          <a:xfrm>
            <a:off x="4215041" y="4012961"/>
            <a:ext cx="2286000" cy="2286000"/>
          </a:xfrm>
          <a:prstGeom prst="rect">
            <a:avLst/>
          </a:prstGeom>
        </p:spPr>
      </p:pic>
    </p:spTree>
    <p:extLst>
      <p:ext uri="{BB962C8B-B14F-4D97-AF65-F5344CB8AC3E}">
        <p14:creationId xmlns:p14="http://schemas.microsoft.com/office/powerpoint/2010/main" val="1039759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B045D6AF-532B-394C-0C6F-38B6628CE9DF}"/>
              </a:ext>
            </a:extLst>
          </p:cNvPr>
          <p:cNvSpPr>
            <a:spLocks noGrp="1"/>
          </p:cNvSpPr>
          <p:nvPr>
            <p:ph type="title"/>
          </p:nvPr>
        </p:nvSpPr>
        <p:spPr/>
        <p:txBody>
          <a:bodyPr/>
          <a:lstStyle/>
          <a:p>
            <a:r>
              <a:rPr lang="en-US" dirty="0"/>
              <a:t>Thank you</a:t>
            </a:r>
          </a:p>
        </p:txBody>
      </p:sp>
      <p:pic>
        <p:nvPicPr>
          <p:cNvPr id="6" name="Picture 5">
            <a:extLst>
              <a:ext uri="{FF2B5EF4-FFF2-40B4-BE49-F238E27FC236}">
                <a16:creationId xmlns:a16="http://schemas.microsoft.com/office/drawing/2014/main" id="{9BD38B05-1DA9-3051-E4C5-56B037801E12}"/>
              </a:ext>
            </a:extLst>
          </p:cNvPr>
          <p:cNvPicPr>
            <a:picLocks noChangeAspect="1"/>
          </p:cNvPicPr>
          <p:nvPr/>
        </p:nvPicPr>
        <p:blipFill>
          <a:blip r:embed="rId3"/>
          <a:stretch>
            <a:fillRect/>
          </a:stretch>
        </p:blipFill>
        <p:spPr>
          <a:xfrm>
            <a:off x="3986024" y="1262062"/>
            <a:ext cx="7743825" cy="4333875"/>
          </a:xfrm>
          <a:prstGeom prst="rect">
            <a:avLst/>
          </a:prstGeom>
        </p:spPr>
      </p:pic>
    </p:spTree>
    <p:extLst>
      <p:ext uri="{BB962C8B-B14F-4D97-AF65-F5344CB8AC3E}">
        <p14:creationId xmlns:p14="http://schemas.microsoft.com/office/powerpoint/2010/main" val="2770959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B23E1E4-7CB2-923B-9D41-672CB85E05DA}"/>
              </a:ext>
            </a:extLst>
          </p:cNvPr>
          <p:cNvSpPr>
            <a:spLocks noGrp="1"/>
          </p:cNvSpPr>
          <p:nvPr>
            <p:ph type="title"/>
          </p:nvPr>
        </p:nvSpPr>
        <p:spPr>
          <a:xfrm>
            <a:off x="457200" y="2210540"/>
            <a:ext cx="3657600" cy="530390"/>
          </a:xfrm>
        </p:spPr>
        <p:txBody>
          <a:bodyPr/>
          <a:lstStyle/>
          <a:p>
            <a:r>
              <a:rPr lang="en-US" dirty="0"/>
              <a:t>Developers	</a:t>
            </a:r>
          </a:p>
        </p:txBody>
      </p:sp>
      <p:sp>
        <p:nvSpPr>
          <p:cNvPr id="8" name="Content Placeholder 7">
            <a:extLst>
              <a:ext uri="{FF2B5EF4-FFF2-40B4-BE49-F238E27FC236}">
                <a16:creationId xmlns:a16="http://schemas.microsoft.com/office/drawing/2014/main" id="{1A667A9A-3428-68BE-D555-0DE1859FDF8A}"/>
              </a:ext>
            </a:extLst>
          </p:cNvPr>
          <p:cNvSpPr>
            <a:spLocks noGrp="1"/>
          </p:cNvSpPr>
          <p:nvPr>
            <p:ph sz="quarter" idx="4"/>
          </p:nvPr>
        </p:nvSpPr>
        <p:spPr>
          <a:xfrm>
            <a:off x="457201" y="2862470"/>
            <a:ext cx="3657600" cy="3510898"/>
          </a:xfrm>
        </p:spPr>
        <p:txBody>
          <a:bodyPr/>
          <a:lstStyle/>
          <a:p>
            <a:r>
              <a:rPr lang="en-US" dirty="0"/>
              <a:t>Hossam </a:t>
            </a:r>
            <a:r>
              <a:rPr lang="en-US" dirty="0" err="1"/>
              <a:t>Keddees</a:t>
            </a:r>
            <a:endParaRPr lang="en-US" dirty="0"/>
          </a:p>
          <a:p>
            <a:r>
              <a:rPr lang="en-US" dirty="0"/>
              <a:t>Joshua Rodrigues</a:t>
            </a:r>
          </a:p>
          <a:p>
            <a:r>
              <a:rPr lang="en-US" dirty="0"/>
              <a:t>Bryan Diaz</a:t>
            </a:r>
          </a:p>
          <a:p>
            <a:r>
              <a:rPr lang="en-US" dirty="0"/>
              <a:t>Marcus Ragoobar</a:t>
            </a:r>
          </a:p>
        </p:txBody>
      </p:sp>
      <p:sp>
        <p:nvSpPr>
          <p:cNvPr id="2" name="Title 12">
            <a:extLst>
              <a:ext uri="{FF2B5EF4-FFF2-40B4-BE49-F238E27FC236}">
                <a16:creationId xmlns:a16="http://schemas.microsoft.com/office/drawing/2014/main" id="{02A71CA0-35EA-3C61-2E17-33D7AEF05EE8}"/>
              </a:ext>
            </a:extLst>
          </p:cNvPr>
          <p:cNvSpPr txBox="1">
            <a:spLocks/>
          </p:cNvSpPr>
          <p:nvPr/>
        </p:nvSpPr>
        <p:spPr>
          <a:xfrm>
            <a:off x="457200" y="640080"/>
            <a:ext cx="3657600" cy="530390"/>
          </a:xfrm>
          <a:prstGeom prst="rect">
            <a:avLst/>
          </a:prstGeom>
        </p:spPr>
        <p:txBody>
          <a:bodyPr vert="horz" lIns="91440" tIns="45720" rIns="91440" bIns="45720" rtlCol="0" anchor="b">
            <a:noAutofit/>
          </a:bodyPr>
          <a:lst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Product Owner	</a:t>
            </a:r>
          </a:p>
        </p:txBody>
      </p:sp>
      <p:sp>
        <p:nvSpPr>
          <p:cNvPr id="3" name="Content Placeholder 7">
            <a:extLst>
              <a:ext uri="{FF2B5EF4-FFF2-40B4-BE49-F238E27FC236}">
                <a16:creationId xmlns:a16="http://schemas.microsoft.com/office/drawing/2014/main" id="{5EA56227-A3F3-6420-A413-C397F936CE0C}"/>
              </a:ext>
            </a:extLst>
          </p:cNvPr>
          <p:cNvSpPr txBox="1">
            <a:spLocks/>
          </p:cNvSpPr>
          <p:nvPr/>
        </p:nvSpPr>
        <p:spPr>
          <a:xfrm>
            <a:off x="457200" y="1170470"/>
            <a:ext cx="3657600" cy="1040070"/>
          </a:xfrm>
          <a:prstGeom prst="rect">
            <a:avLst/>
          </a:prstGeom>
        </p:spPr>
        <p:txBody>
          <a:bodyPr vert="horz" lIns="91440" tIns="45720" rIns="91440" bIns="45720" rtlCol="0" anchor="t" anchorCtr="0">
            <a:normAutofit/>
          </a:bodyPr>
          <a:lstStyle>
            <a:lvl1pPr marL="0" indent="0" algn="l" defTabSz="457200" rtl="0" eaLnBrk="1" latinLnBrk="0" hangingPunct="1">
              <a:spcBef>
                <a:spcPct val="20000"/>
              </a:spcBef>
              <a:spcAft>
                <a:spcPts val="600"/>
              </a:spcAft>
              <a:buClr>
                <a:schemeClr val="accent1"/>
              </a:buClr>
              <a:buSzPct val="92000"/>
              <a:buFont typeface="Wingdings 2" panose="05020102010507070707" pitchFamily="18" charset="2"/>
              <a:buNone/>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dirty="0"/>
              <a:t>Kiesha Moodie</a:t>
            </a:r>
          </a:p>
        </p:txBody>
      </p:sp>
      <p:sp>
        <p:nvSpPr>
          <p:cNvPr id="9" name="Title 1">
            <a:extLst>
              <a:ext uri="{FF2B5EF4-FFF2-40B4-BE49-F238E27FC236}">
                <a16:creationId xmlns:a16="http://schemas.microsoft.com/office/drawing/2014/main" id="{E7E618A4-5020-A570-BAAC-71C22849B320}"/>
              </a:ext>
            </a:extLst>
          </p:cNvPr>
          <p:cNvSpPr txBox="1">
            <a:spLocks/>
          </p:cNvSpPr>
          <p:nvPr/>
        </p:nvSpPr>
        <p:spPr>
          <a:xfrm>
            <a:off x="5199668" y="640081"/>
            <a:ext cx="3729789" cy="1040070"/>
          </a:xfrm>
          <a:prstGeom prst="rect">
            <a:avLst/>
          </a:prstGeom>
        </p:spPr>
        <p:txBody>
          <a:bodyPr vert="horz" lIns="91440" tIns="45720" rIns="91440" bIns="45720" rtlCol="0" anchor="t">
            <a:noAutofit/>
          </a:bodyPr>
          <a:lst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Project Introduction</a:t>
            </a:r>
          </a:p>
        </p:txBody>
      </p:sp>
      <p:sp>
        <p:nvSpPr>
          <p:cNvPr id="10" name="Content Placeholder 9">
            <a:extLst>
              <a:ext uri="{FF2B5EF4-FFF2-40B4-BE49-F238E27FC236}">
                <a16:creationId xmlns:a16="http://schemas.microsoft.com/office/drawing/2014/main" id="{55CFBD6B-8D11-2F98-3B20-39E93A76341D}"/>
              </a:ext>
            </a:extLst>
          </p:cNvPr>
          <p:cNvSpPr txBox="1">
            <a:spLocks/>
          </p:cNvSpPr>
          <p:nvPr/>
        </p:nvSpPr>
        <p:spPr>
          <a:xfrm>
            <a:off x="4456747" y="2210540"/>
            <a:ext cx="7418813" cy="3440485"/>
          </a:xfrm>
          <a:prstGeom prst="rect">
            <a:avLst/>
          </a:prstGeom>
        </p:spPr>
        <p:txBody>
          <a:bodyPr vert="horz" lIns="91440" tIns="45720" rIns="91440" bIns="45720" rtlCol="0" anchor="t" anchorCtr="0">
            <a:normAutofit/>
          </a:bodyPr>
          <a:lstStyle>
            <a:lvl1pPr marL="0" indent="0" algn="l" defTabSz="457200" rtl="0" eaLnBrk="1" latinLnBrk="0" hangingPunct="1">
              <a:spcBef>
                <a:spcPct val="20000"/>
              </a:spcBef>
              <a:spcAft>
                <a:spcPts val="600"/>
              </a:spcAft>
              <a:buClr>
                <a:schemeClr val="accent1"/>
              </a:buClr>
              <a:buSzPct val="92000"/>
              <a:buFont typeface="Wingdings 2" panose="05020102010507070707" pitchFamily="18" charset="2"/>
              <a:buNone/>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dirty="0"/>
              <a:t>	</a:t>
            </a:r>
          </a:p>
        </p:txBody>
      </p:sp>
      <p:sp>
        <p:nvSpPr>
          <p:cNvPr id="7" name="TextBox 6">
            <a:extLst>
              <a:ext uri="{FF2B5EF4-FFF2-40B4-BE49-F238E27FC236}">
                <a16:creationId xmlns:a16="http://schemas.microsoft.com/office/drawing/2014/main" id="{1F71826B-EF98-8C67-7181-B5FAEBD10342}"/>
              </a:ext>
            </a:extLst>
          </p:cNvPr>
          <p:cNvSpPr txBox="1"/>
          <p:nvPr/>
        </p:nvSpPr>
        <p:spPr>
          <a:xfrm>
            <a:off x="4807896" y="2210540"/>
            <a:ext cx="6094378" cy="3416320"/>
          </a:xfrm>
          <a:prstGeom prst="rect">
            <a:avLst/>
          </a:prstGeom>
          <a:noFill/>
        </p:spPr>
        <p:txBody>
          <a:bodyPr wrap="square">
            <a:spAutoFit/>
          </a:bodyPr>
          <a:lstStyle/>
          <a:p>
            <a:pPr fontAlgn="t">
              <a:buNone/>
            </a:pPr>
            <a:r>
              <a:rPr lang="en-US" b="1" i="0" dirty="0">
                <a:effectLst/>
                <a:latin typeface="Segoe UI" panose="020B0502040204020203" pitchFamily="34" charset="0"/>
              </a:rPr>
              <a:t>Problem:</a:t>
            </a:r>
            <a:r>
              <a:rPr lang="en-US" b="0" i="0" dirty="0">
                <a:effectLst/>
                <a:latin typeface="Segoe UI" panose="020B0502040204020203" pitchFamily="34" charset="0"/>
              </a:rPr>
              <a:t> Many learners struggle with defining problems and applying empathy in real-world scenarios. Empathy is als</a:t>
            </a:r>
            <a:r>
              <a:rPr lang="en-US" dirty="0">
                <a:latin typeface="Segoe UI" panose="020B0502040204020203" pitchFamily="34" charset="0"/>
              </a:rPr>
              <a:t>o a difficult skill to teach in an engaging and effective way.</a:t>
            </a:r>
            <a:endParaRPr lang="en-US" b="0" i="0" dirty="0">
              <a:effectLst/>
              <a:latin typeface="Segoe UI" panose="020B0502040204020203" pitchFamily="34" charset="0"/>
            </a:endParaRPr>
          </a:p>
          <a:p>
            <a:pPr fontAlgn="t">
              <a:buNone/>
            </a:pPr>
            <a:endParaRPr lang="en-US" b="0" i="0" dirty="0">
              <a:effectLst/>
              <a:latin typeface="Segoe UI" panose="020B0502040204020203" pitchFamily="34" charset="0"/>
            </a:endParaRPr>
          </a:p>
          <a:p>
            <a:pPr fontAlgn="t">
              <a:buNone/>
            </a:pPr>
            <a:r>
              <a:rPr lang="en-US" b="1" i="0" dirty="0">
                <a:effectLst/>
                <a:latin typeface="Segoe UI" panose="020B0502040204020203" pitchFamily="34" charset="0"/>
              </a:rPr>
              <a:t>Motivation:</a:t>
            </a:r>
            <a:r>
              <a:rPr lang="en-US" b="0" i="0" dirty="0">
                <a:effectLst/>
                <a:latin typeface="Segoe UI" panose="020B0502040204020203" pitchFamily="34" charset="0"/>
              </a:rPr>
              <a:t> Traditional teaching methods often lack interactive, experiential learning. Game-based learning can bridge this gap. </a:t>
            </a:r>
          </a:p>
          <a:p>
            <a:pPr fontAlgn="t">
              <a:buNone/>
            </a:pPr>
            <a:endParaRPr lang="en-US" b="0" i="0" dirty="0">
              <a:effectLst/>
              <a:latin typeface="Segoe UI" panose="020B0502040204020203" pitchFamily="34" charset="0"/>
            </a:endParaRPr>
          </a:p>
          <a:p>
            <a:pPr fontAlgn="t">
              <a:buNone/>
            </a:pPr>
            <a:r>
              <a:rPr lang="en-US" b="1" i="0" dirty="0">
                <a:effectLst/>
                <a:latin typeface="Segoe UI" panose="020B0502040204020203" pitchFamily="34" charset="0"/>
              </a:rPr>
              <a:t>Goal:</a:t>
            </a:r>
            <a:r>
              <a:rPr lang="en-US" b="0" i="0" dirty="0">
                <a:effectLst/>
                <a:latin typeface="Segoe UI" panose="020B0502040204020203" pitchFamily="34" charset="0"/>
              </a:rPr>
              <a:t> Equip players with skills to gather insights, understand emotional contexts, and define problems effectively</a:t>
            </a:r>
          </a:p>
        </p:txBody>
      </p:sp>
    </p:spTree>
    <p:extLst>
      <p:ext uri="{BB962C8B-B14F-4D97-AF65-F5344CB8AC3E}">
        <p14:creationId xmlns:p14="http://schemas.microsoft.com/office/powerpoint/2010/main" val="2201125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A8D578-0C56-604C-48DF-5C15FA0D1607}"/>
              </a:ext>
            </a:extLst>
          </p:cNvPr>
          <p:cNvSpPr>
            <a:spLocks noGrp="1"/>
          </p:cNvSpPr>
          <p:nvPr>
            <p:ph type="title"/>
          </p:nvPr>
        </p:nvSpPr>
        <p:spPr>
          <a:xfrm>
            <a:off x="234475" y="621438"/>
            <a:ext cx="3729789" cy="1533513"/>
          </a:xfrm>
        </p:spPr>
        <p:txBody>
          <a:bodyPr/>
          <a:lstStyle/>
          <a:p>
            <a:pPr algn="ctr"/>
            <a:r>
              <a:rPr lang="en-US" dirty="0" err="1"/>
              <a:t>oVERWORLD</a:t>
            </a:r>
            <a:endParaRPr lang="en-US" dirty="0"/>
          </a:p>
        </p:txBody>
      </p:sp>
      <p:pic>
        <p:nvPicPr>
          <p:cNvPr id="14" name="Picture 13" descr="A video game screen with a person sitting on a bed&#10;&#10;AI-generated content may be incorrect.">
            <a:extLst>
              <a:ext uri="{FF2B5EF4-FFF2-40B4-BE49-F238E27FC236}">
                <a16:creationId xmlns:a16="http://schemas.microsoft.com/office/drawing/2014/main" id="{963E68AE-EA57-A66F-20C0-6DB86A9B188B}"/>
              </a:ext>
            </a:extLst>
          </p:cNvPr>
          <p:cNvPicPr>
            <a:picLocks noChangeAspect="1"/>
          </p:cNvPicPr>
          <p:nvPr/>
        </p:nvPicPr>
        <p:blipFill>
          <a:blip r:embed="rId3"/>
          <a:stretch>
            <a:fillRect/>
          </a:stretch>
        </p:blipFill>
        <p:spPr>
          <a:xfrm>
            <a:off x="234475" y="2587557"/>
            <a:ext cx="6012045" cy="3347447"/>
          </a:xfrm>
          <a:prstGeom prst="rect">
            <a:avLst/>
          </a:prstGeom>
        </p:spPr>
      </p:pic>
      <p:sp>
        <p:nvSpPr>
          <p:cNvPr id="2" name="TextBox 1">
            <a:extLst>
              <a:ext uri="{FF2B5EF4-FFF2-40B4-BE49-F238E27FC236}">
                <a16:creationId xmlns:a16="http://schemas.microsoft.com/office/drawing/2014/main" id="{8E1D32B9-D67D-0D2D-593C-4CBC7D5112C7}"/>
              </a:ext>
            </a:extLst>
          </p:cNvPr>
          <p:cNvSpPr txBox="1"/>
          <p:nvPr/>
        </p:nvSpPr>
        <p:spPr>
          <a:xfrm>
            <a:off x="7101191" y="1128409"/>
            <a:ext cx="4523362" cy="5078313"/>
          </a:xfrm>
          <a:prstGeom prst="rect">
            <a:avLst/>
          </a:prstGeom>
          <a:noFill/>
        </p:spPr>
        <p:txBody>
          <a:bodyPr wrap="square" rtlCol="0">
            <a:spAutoFit/>
          </a:bodyPr>
          <a:lstStyle/>
          <a:p>
            <a:r>
              <a:rPr lang="en-US" dirty="0"/>
              <a:t>The overworld is a school-themed map where the player can walk around and explore. Multiple NPCs are placed in different areas. The player can decide which NPCs to approach first and discover clues in the environment that hint towards underlying problems.</a:t>
            </a:r>
          </a:p>
          <a:p>
            <a:endParaRPr lang="en-US" dirty="0"/>
          </a:p>
          <a:p>
            <a:r>
              <a:rPr lang="en-US" dirty="0"/>
              <a:t>The overworld is designed in a simple layout with limited UI so the player can figure out where to go. There are also visual cues to pull players toward key interactions.</a:t>
            </a:r>
          </a:p>
          <a:p>
            <a:endParaRPr lang="en-US" dirty="0"/>
          </a:p>
          <a:p>
            <a:r>
              <a:rPr lang="en-US" dirty="0"/>
              <a:t>Our code makes liberal use of the principle of single responsibility.  For example, one script handles the camera following the player, while another handles movement, and yet another handles teleporting the player to new areas.</a:t>
            </a:r>
          </a:p>
        </p:txBody>
      </p:sp>
    </p:spTree>
    <p:extLst>
      <p:ext uri="{BB962C8B-B14F-4D97-AF65-F5344CB8AC3E}">
        <p14:creationId xmlns:p14="http://schemas.microsoft.com/office/powerpoint/2010/main" val="3695820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CF0A8-1F57-214C-4400-118F79DEE74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4B19F2B-E75B-A23F-2F65-73DBD9379143}"/>
              </a:ext>
            </a:extLst>
          </p:cNvPr>
          <p:cNvSpPr>
            <a:spLocks noGrp="1"/>
          </p:cNvSpPr>
          <p:nvPr>
            <p:ph type="title"/>
          </p:nvPr>
        </p:nvSpPr>
        <p:spPr>
          <a:xfrm>
            <a:off x="1022683" y="1271999"/>
            <a:ext cx="3729789" cy="1533513"/>
          </a:xfrm>
        </p:spPr>
        <p:txBody>
          <a:bodyPr/>
          <a:lstStyle/>
          <a:p>
            <a:pPr algn="ctr"/>
            <a:r>
              <a:rPr lang="en-US" dirty="0"/>
              <a:t>Dialogue System &amp; Badges</a:t>
            </a:r>
          </a:p>
        </p:txBody>
      </p:sp>
      <p:pic>
        <p:nvPicPr>
          <p:cNvPr id="6" name="Picture 5" descr="A screenshot of a video game&#10;&#10;AI-generated content may be incorrect.">
            <a:extLst>
              <a:ext uri="{FF2B5EF4-FFF2-40B4-BE49-F238E27FC236}">
                <a16:creationId xmlns:a16="http://schemas.microsoft.com/office/drawing/2014/main" id="{AD7A37DC-F5B9-5FD1-3508-EA9EB5F0C192}"/>
              </a:ext>
            </a:extLst>
          </p:cNvPr>
          <p:cNvPicPr>
            <a:picLocks noChangeAspect="1"/>
          </p:cNvPicPr>
          <p:nvPr/>
        </p:nvPicPr>
        <p:blipFill>
          <a:blip r:embed="rId3"/>
          <a:stretch>
            <a:fillRect/>
          </a:stretch>
        </p:blipFill>
        <p:spPr>
          <a:xfrm>
            <a:off x="245643" y="3429000"/>
            <a:ext cx="5442990" cy="3030603"/>
          </a:xfrm>
          <a:prstGeom prst="rect">
            <a:avLst/>
          </a:prstGeom>
        </p:spPr>
      </p:pic>
      <p:sp>
        <p:nvSpPr>
          <p:cNvPr id="3" name="TextBox 2">
            <a:extLst>
              <a:ext uri="{FF2B5EF4-FFF2-40B4-BE49-F238E27FC236}">
                <a16:creationId xmlns:a16="http://schemas.microsoft.com/office/drawing/2014/main" id="{241413D4-C1E4-CAA8-C5A8-4FB93E0C784D}"/>
              </a:ext>
            </a:extLst>
          </p:cNvPr>
          <p:cNvSpPr txBox="1"/>
          <p:nvPr/>
        </p:nvSpPr>
        <p:spPr>
          <a:xfrm>
            <a:off x="5850357" y="1271999"/>
            <a:ext cx="6096000" cy="4801314"/>
          </a:xfrm>
          <a:prstGeom prst="rect">
            <a:avLst/>
          </a:prstGeom>
          <a:noFill/>
        </p:spPr>
        <p:txBody>
          <a:bodyPr wrap="square">
            <a:spAutoFit/>
          </a:bodyPr>
          <a:lstStyle/>
          <a:p>
            <a:r>
              <a:rPr lang="en-US" dirty="0"/>
              <a:t>The dialogue system is a branching dialogue, driven by CSV-based scripts. The script include the NPC line, player question options, emotion tags, score changes and the ID of the next dialogue node. Questions are tagged in a variety of ways: open-ended, closed, leading, empathetic, etc.</a:t>
            </a:r>
          </a:p>
          <a:p>
            <a:endParaRPr lang="en-US" dirty="0"/>
          </a:p>
          <a:p>
            <a:r>
              <a:rPr lang="en-US" dirty="0"/>
              <a:t>The </a:t>
            </a:r>
            <a:r>
              <a:rPr lang="en-US" dirty="0" err="1"/>
              <a:t>ScoreManager</a:t>
            </a:r>
            <a:r>
              <a:rPr lang="en-US" dirty="0"/>
              <a:t> tracks performance across the session. There are a variety of badges that can be earned exploring different options. Some badges are “Empathy Explorer”, or “Active Listener” as examples. The scoring and badges allow the player to organically discover empathetic speech patterns.</a:t>
            </a:r>
          </a:p>
          <a:p>
            <a:endParaRPr lang="en-US" dirty="0"/>
          </a:p>
          <a:p>
            <a:r>
              <a:rPr lang="en-US" dirty="0"/>
              <a:t>Our dialogue system follows the Open/Closed Principle by allowing new behaviors (such as adding a feedback NPC or enabling dialogue option selection) through new scripts or classes without changing existing, tested code. This is achieved by designing extensible interfaces and modular components.</a:t>
            </a:r>
          </a:p>
        </p:txBody>
      </p:sp>
    </p:spTree>
    <p:extLst>
      <p:ext uri="{BB962C8B-B14F-4D97-AF65-F5344CB8AC3E}">
        <p14:creationId xmlns:p14="http://schemas.microsoft.com/office/powerpoint/2010/main" val="3383195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6FB96-372D-8E5A-095C-FBCFFCAAC92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F67FC3C-E654-9C3E-80ED-606B848BB122}"/>
              </a:ext>
            </a:extLst>
          </p:cNvPr>
          <p:cNvSpPr>
            <a:spLocks noGrp="1"/>
          </p:cNvSpPr>
          <p:nvPr>
            <p:ph type="title"/>
          </p:nvPr>
        </p:nvSpPr>
        <p:spPr>
          <a:xfrm>
            <a:off x="1672259" y="974363"/>
            <a:ext cx="3729789" cy="1533513"/>
          </a:xfrm>
        </p:spPr>
        <p:txBody>
          <a:bodyPr/>
          <a:lstStyle/>
          <a:p>
            <a:pPr algn="ctr"/>
            <a:r>
              <a:rPr lang="en-US" dirty="0"/>
              <a:t>Notebook UI</a:t>
            </a:r>
          </a:p>
        </p:txBody>
      </p:sp>
      <p:pic>
        <p:nvPicPr>
          <p:cNvPr id="3" name="Picture 2" descr="A close-up of a white page&#10;&#10;AI-generated content may be incorrect.">
            <a:extLst>
              <a:ext uri="{FF2B5EF4-FFF2-40B4-BE49-F238E27FC236}">
                <a16:creationId xmlns:a16="http://schemas.microsoft.com/office/drawing/2014/main" id="{8F9BF9CA-6957-CFF8-C44A-D5562EC5E4E5}"/>
              </a:ext>
            </a:extLst>
          </p:cNvPr>
          <p:cNvPicPr>
            <a:picLocks noChangeAspect="1"/>
          </p:cNvPicPr>
          <p:nvPr/>
        </p:nvPicPr>
        <p:blipFill>
          <a:blip r:embed="rId3"/>
          <a:stretch>
            <a:fillRect/>
          </a:stretch>
        </p:blipFill>
        <p:spPr>
          <a:xfrm>
            <a:off x="293269" y="2919664"/>
            <a:ext cx="6632022" cy="3717952"/>
          </a:xfrm>
          <a:prstGeom prst="rect">
            <a:avLst/>
          </a:prstGeom>
        </p:spPr>
      </p:pic>
      <p:sp>
        <p:nvSpPr>
          <p:cNvPr id="5" name="TextBox 4">
            <a:extLst>
              <a:ext uri="{FF2B5EF4-FFF2-40B4-BE49-F238E27FC236}">
                <a16:creationId xmlns:a16="http://schemas.microsoft.com/office/drawing/2014/main" id="{D1D91DA7-E9BB-FB19-43C7-D8369CC7B093}"/>
              </a:ext>
            </a:extLst>
          </p:cNvPr>
          <p:cNvSpPr txBox="1"/>
          <p:nvPr/>
        </p:nvSpPr>
        <p:spPr>
          <a:xfrm>
            <a:off x="7166310" y="1305341"/>
            <a:ext cx="4732421" cy="4801314"/>
          </a:xfrm>
          <a:prstGeom prst="rect">
            <a:avLst/>
          </a:prstGeom>
          <a:noFill/>
        </p:spPr>
        <p:txBody>
          <a:bodyPr wrap="square">
            <a:spAutoFit/>
          </a:bodyPr>
          <a:lstStyle/>
          <a:p>
            <a:r>
              <a:rPr lang="en-US" dirty="0"/>
              <a:t>The Notebook serves as the player’s thinking space. It helps with organizing observations and insights into the problem. The Notebook is automatically updated when the player unlocks a new insight, allowing the player to revisit key moments and problem points easily.</a:t>
            </a:r>
          </a:p>
          <a:p>
            <a:endParaRPr lang="en-US" dirty="0"/>
          </a:p>
          <a:p>
            <a:r>
              <a:rPr lang="en-US" dirty="0"/>
              <a:t>This encourages the player to compare NPC insights, distinguish problem causes, and draft a problem statement based on gathered evidence.</a:t>
            </a:r>
          </a:p>
          <a:p>
            <a:endParaRPr lang="en-US" dirty="0"/>
          </a:p>
          <a:p>
            <a:r>
              <a:rPr lang="en-US" dirty="0"/>
              <a:t>Our notebook utilizes the interface segregation principle. The Insight Manager, which contains methods regarding collecting insights, is separate from the script handling the notebook’s UI, allowing the notebook to be lightweight, focused, and easily testable. </a:t>
            </a:r>
          </a:p>
        </p:txBody>
      </p:sp>
    </p:spTree>
    <p:extLst>
      <p:ext uri="{BB962C8B-B14F-4D97-AF65-F5344CB8AC3E}">
        <p14:creationId xmlns:p14="http://schemas.microsoft.com/office/powerpoint/2010/main" val="2688077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F0FD1A0-C075-EE18-B3AE-363C242D0BCE}"/>
              </a:ext>
            </a:extLst>
          </p:cNvPr>
          <p:cNvSpPr>
            <a:spLocks noGrp="1"/>
          </p:cNvSpPr>
          <p:nvPr>
            <p:ph type="title"/>
          </p:nvPr>
        </p:nvSpPr>
        <p:spPr/>
        <p:txBody>
          <a:bodyPr/>
          <a:lstStyle/>
          <a:p>
            <a:r>
              <a:rPr lang="en-US" dirty="0"/>
              <a:t>Exporting Player logs and evaluating player performance</a:t>
            </a:r>
          </a:p>
        </p:txBody>
      </p:sp>
      <p:pic>
        <p:nvPicPr>
          <p:cNvPr id="5" name="Picture 4" descr="A screenshot of a computer&#10;&#10;AI-generated content may be incorrect.">
            <a:extLst>
              <a:ext uri="{FF2B5EF4-FFF2-40B4-BE49-F238E27FC236}">
                <a16:creationId xmlns:a16="http://schemas.microsoft.com/office/drawing/2014/main" id="{B1122C03-E671-31BF-FA93-B64E4E614305}"/>
              </a:ext>
            </a:extLst>
          </p:cNvPr>
          <p:cNvPicPr>
            <a:picLocks noChangeAspect="1"/>
          </p:cNvPicPr>
          <p:nvPr/>
        </p:nvPicPr>
        <p:blipFill>
          <a:blip r:embed="rId3"/>
          <a:stretch>
            <a:fillRect/>
          </a:stretch>
        </p:blipFill>
        <p:spPr>
          <a:xfrm>
            <a:off x="457200" y="3502661"/>
            <a:ext cx="11192350" cy="3042920"/>
          </a:xfrm>
          <a:prstGeom prst="rect">
            <a:avLst/>
          </a:prstGeom>
        </p:spPr>
      </p:pic>
      <p:sp>
        <p:nvSpPr>
          <p:cNvPr id="8" name="Content Placeholder 9">
            <a:extLst>
              <a:ext uri="{FF2B5EF4-FFF2-40B4-BE49-F238E27FC236}">
                <a16:creationId xmlns:a16="http://schemas.microsoft.com/office/drawing/2014/main" id="{A8BBBD73-16C8-11A1-A6F1-2DB54609BAD2}"/>
              </a:ext>
            </a:extLst>
          </p:cNvPr>
          <p:cNvSpPr txBox="1">
            <a:spLocks/>
          </p:cNvSpPr>
          <p:nvPr/>
        </p:nvSpPr>
        <p:spPr>
          <a:xfrm>
            <a:off x="542450" y="1981940"/>
            <a:ext cx="10982800" cy="1373399"/>
          </a:xfrm>
          <a:prstGeom prst="rect">
            <a:avLst/>
          </a:prstGeom>
        </p:spPr>
        <p:txBody>
          <a:bodyPr vert="horz" lIns="91440" tIns="45720" rIns="91440" bIns="45720" rtlCol="0" anchor="t" anchorCtr="0">
            <a:normAutofit fontScale="92500" lnSpcReduction="10000"/>
          </a:bodyPr>
          <a:lstStyle>
            <a:lvl1pPr marL="0" indent="0" algn="l" defTabSz="457200" rtl="0" eaLnBrk="1" latinLnBrk="0" hangingPunct="1">
              <a:spcBef>
                <a:spcPct val="20000"/>
              </a:spcBef>
              <a:spcAft>
                <a:spcPts val="600"/>
              </a:spcAft>
              <a:buClr>
                <a:schemeClr val="accent1"/>
              </a:buClr>
              <a:buSzPct val="92000"/>
              <a:buFont typeface="Wingdings 2" panose="05020102010507070707" pitchFamily="18" charset="2"/>
              <a:buNone/>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dirty="0"/>
              <a:t>	This game supports exporting player play histories as a CSV file. This CSV file shows the choices they picked throughout, the badges they acquired, the NPC’s emotional state, and other information. For example, this data can be used by an instructor to evaluate the player and develop their empathetic conversational skills.  This functionality was coded with Open/Closed principles in mind. If we need to add new columns to the CSV, we only need to modify the columns in our “</a:t>
            </a:r>
            <a:r>
              <a:rPr lang="en-US" dirty="0" err="1"/>
              <a:t>DialogueLogTypes</a:t>
            </a:r>
            <a:r>
              <a:rPr lang="en-US" dirty="0"/>
              <a:t>” script, which is later passed into our “</a:t>
            </a:r>
            <a:r>
              <a:rPr lang="en-US" dirty="0" err="1"/>
              <a:t>DialogueLogManager</a:t>
            </a:r>
            <a:r>
              <a:rPr lang="en-US" dirty="0"/>
              <a:t>” script. </a:t>
            </a:r>
          </a:p>
          <a:p>
            <a:endParaRPr lang="en-US" dirty="0"/>
          </a:p>
        </p:txBody>
      </p:sp>
    </p:spTree>
    <p:extLst>
      <p:ext uri="{BB962C8B-B14F-4D97-AF65-F5344CB8AC3E}">
        <p14:creationId xmlns:p14="http://schemas.microsoft.com/office/powerpoint/2010/main" val="837402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EE69F-C1AE-44CE-0B47-EFEE887B6DEB}"/>
              </a:ext>
            </a:extLst>
          </p:cNvPr>
          <p:cNvSpPr>
            <a:spLocks noGrp="1"/>
          </p:cNvSpPr>
          <p:nvPr>
            <p:ph type="title"/>
          </p:nvPr>
        </p:nvSpPr>
        <p:spPr/>
        <p:txBody>
          <a:bodyPr/>
          <a:lstStyle/>
          <a:p>
            <a:r>
              <a:rPr lang="en-US" dirty="0">
                <a:latin typeface="Segoe UI" panose="020B0502040204020203" pitchFamily="34" charset="0"/>
              </a:rPr>
              <a:t>Implementation &amp; Demo</a:t>
            </a:r>
            <a:br>
              <a:rPr lang="en-US" dirty="0">
                <a:latin typeface="Segoe UI" panose="020B0502040204020203" pitchFamily="34" charset="0"/>
              </a:rPr>
            </a:br>
            <a:endParaRPr lang="en-US" dirty="0"/>
          </a:p>
        </p:txBody>
      </p:sp>
      <p:sp>
        <p:nvSpPr>
          <p:cNvPr id="3" name="Content Placeholder 2">
            <a:extLst>
              <a:ext uri="{FF2B5EF4-FFF2-40B4-BE49-F238E27FC236}">
                <a16:creationId xmlns:a16="http://schemas.microsoft.com/office/drawing/2014/main" id="{5C16972B-E858-986C-15AD-F895487F7FCC}"/>
              </a:ext>
            </a:extLst>
          </p:cNvPr>
          <p:cNvSpPr>
            <a:spLocks noGrp="1"/>
          </p:cNvSpPr>
          <p:nvPr>
            <p:ph sz="half" idx="13"/>
          </p:nvPr>
        </p:nvSpPr>
        <p:spPr/>
        <p:txBody>
          <a:bodyPr/>
          <a:lstStyle/>
          <a:p>
            <a:pPr fontAlgn="t">
              <a:lnSpc>
                <a:spcPts val="1500"/>
              </a:lnSpc>
              <a:buFont typeface="Arial" panose="020B0604020202020204" pitchFamily="34" charset="0"/>
              <a:buChar char="•"/>
            </a:pPr>
            <a:r>
              <a:rPr lang="en-US" sz="2400" b="1" dirty="0">
                <a:latin typeface="Segoe UI" panose="020B0502040204020203" pitchFamily="34" charset="0"/>
              </a:rPr>
              <a:t>Key Features:</a:t>
            </a:r>
            <a:r>
              <a:rPr lang="en-US" sz="2400" dirty="0">
                <a:latin typeface="Segoe UI" panose="020B0502040204020203" pitchFamily="34" charset="0"/>
              </a:rPr>
              <a:t> </a:t>
            </a:r>
          </a:p>
          <a:p>
            <a:pPr lvl="1" fontAlgn="t">
              <a:lnSpc>
                <a:spcPts val="1500"/>
              </a:lnSpc>
              <a:buFont typeface="Arial" panose="020B0604020202020204" pitchFamily="34" charset="0"/>
              <a:buChar char="•"/>
            </a:pPr>
            <a:r>
              <a:rPr lang="en-US" sz="1600" dirty="0">
                <a:latin typeface="Segoe UI" panose="020B0502040204020203" pitchFamily="34" charset="0"/>
              </a:rPr>
              <a:t>NPC dialogue system with emotional states</a:t>
            </a:r>
          </a:p>
          <a:p>
            <a:pPr lvl="1" fontAlgn="t">
              <a:lnSpc>
                <a:spcPts val="1500"/>
              </a:lnSpc>
              <a:buFont typeface="Arial" panose="020B0604020202020204" pitchFamily="34" charset="0"/>
              <a:buChar char="•"/>
            </a:pPr>
            <a:r>
              <a:rPr lang="en-US" sz="1600" dirty="0">
                <a:latin typeface="Segoe UI" panose="020B0502040204020203" pitchFamily="34" charset="0"/>
              </a:rPr>
              <a:t>Badge acquisition for empathetic choices</a:t>
            </a:r>
          </a:p>
          <a:p>
            <a:pPr lvl="1" fontAlgn="t">
              <a:lnSpc>
                <a:spcPts val="1500"/>
              </a:lnSpc>
              <a:buFont typeface="Arial" panose="020B0604020202020204" pitchFamily="34" charset="0"/>
              <a:buChar char="•"/>
            </a:pPr>
            <a:r>
              <a:rPr lang="en-US" sz="1600" dirty="0">
                <a:latin typeface="Segoe UI" panose="020B0502040204020203" pitchFamily="34" charset="0"/>
              </a:rPr>
              <a:t>Notebook UI for tracking insights</a:t>
            </a:r>
          </a:p>
          <a:p>
            <a:endParaRPr lang="en-US" dirty="0"/>
          </a:p>
        </p:txBody>
      </p:sp>
      <p:sp>
        <p:nvSpPr>
          <p:cNvPr id="7" name="Content Placeholder 6">
            <a:extLst>
              <a:ext uri="{FF2B5EF4-FFF2-40B4-BE49-F238E27FC236}">
                <a16:creationId xmlns:a16="http://schemas.microsoft.com/office/drawing/2014/main" id="{8F5BB55D-41A4-0339-694D-1D0DFCCB312C}"/>
              </a:ext>
            </a:extLst>
          </p:cNvPr>
          <p:cNvSpPr>
            <a:spLocks noGrp="1"/>
          </p:cNvSpPr>
          <p:nvPr>
            <p:ph sz="half" idx="2"/>
          </p:nvPr>
        </p:nvSpPr>
        <p:spPr/>
        <p:txBody>
          <a:bodyPr/>
          <a:lstStyle/>
          <a:p>
            <a:r>
              <a:rPr lang="en-US" b="1" dirty="0">
                <a:latin typeface="Segoe UI" panose="020B0502040204020203" pitchFamily="34" charset="0"/>
              </a:rPr>
              <a:t>Demo Flow:</a:t>
            </a:r>
            <a:r>
              <a:rPr lang="en-US" dirty="0">
                <a:latin typeface="Segoe UI" panose="020B0502040204020203" pitchFamily="34" charset="0"/>
              </a:rPr>
              <a:t> Player explores school → interacts with NPCs → gathers clues → defines problem.</a:t>
            </a:r>
          </a:p>
          <a:p>
            <a:endParaRPr lang="en-US" dirty="0"/>
          </a:p>
        </p:txBody>
      </p:sp>
      <p:pic>
        <p:nvPicPr>
          <p:cNvPr id="10" name="Picture 9" descr="A book with a red exclamation mark&#10;&#10;AI-generated content may be incorrect.">
            <a:extLst>
              <a:ext uri="{FF2B5EF4-FFF2-40B4-BE49-F238E27FC236}">
                <a16:creationId xmlns:a16="http://schemas.microsoft.com/office/drawing/2014/main" id="{56C60DA0-EF11-F0F0-3AE9-7B09FA1D6C4F}"/>
              </a:ext>
            </a:extLst>
          </p:cNvPr>
          <p:cNvPicPr>
            <a:picLocks noChangeAspect="1"/>
          </p:cNvPicPr>
          <p:nvPr/>
        </p:nvPicPr>
        <p:blipFill>
          <a:blip r:embed="rId2"/>
          <a:stretch>
            <a:fillRect/>
          </a:stretch>
        </p:blipFill>
        <p:spPr>
          <a:xfrm>
            <a:off x="7839585" y="4003884"/>
            <a:ext cx="2286000" cy="2286000"/>
          </a:xfrm>
          <a:prstGeom prst="rect">
            <a:avLst/>
          </a:prstGeom>
        </p:spPr>
      </p:pic>
      <p:pic>
        <p:nvPicPr>
          <p:cNvPr id="11" name="Picture 10">
            <a:extLst>
              <a:ext uri="{FF2B5EF4-FFF2-40B4-BE49-F238E27FC236}">
                <a16:creationId xmlns:a16="http://schemas.microsoft.com/office/drawing/2014/main" id="{60A94019-AB5F-6AEF-9B6E-044816E57D99}"/>
              </a:ext>
            </a:extLst>
          </p:cNvPr>
          <p:cNvPicPr>
            <a:picLocks noChangeAspect="1"/>
          </p:cNvPicPr>
          <p:nvPr/>
        </p:nvPicPr>
        <p:blipFill>
          <a:blip r:embed="rId3"/>
          <a:stretch>
            <a:fillRect/>
          </a:stretch>
        </p:blipFill>
        <p:spPr>
          <a:xfrm>
            <a:off x="5857751" y="4116539"/>
            <a:ext cx="1549520" cy="2741461"/>
          </a:xfrm>
          <a:prstGeom prst="rect">
            <a:avLst/>
          </a:prstGeom>
        </p:spPr>
      </p:pic>
    </p:spTree>
    <p:extLst>
      <p:ext uri="{BB962C8B-B14F-4D97-AF65-F5344CB8AC3E}">
        <p14:creationId xmlns:p14="http://schemas.microsoft.com/office/powerpoint/2010/main" val="1695769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57E2B-740E-A07C-394A-A33C95CFEA8D}"/>
              </a:ext>
            </a:extLst>
          </p:cNvPr>
          <p:cNvSpPr>
            <a:spLocks noGrp="1"/>
          </p:cNvSpPr>
          <p:nvPr>
            <p:ph type="title"/>
          </p:nvPr>
        </p:nvSpPr>
        <p:spPr/>
        <p:txBody>
          <a:bodyPr/>
          <a:lstStyle/>
          <a:p>
            <a:r>
              <a:rPr lang="en-US" dirty="0">
                <a:latin typeface="Segoe UI" panose="020B0502040204020203" pitchFamily="34" charset="0"/>
              </a:rPr>
              <a:t>Evaluation &amp; Results</a:t>
            </a:r>
            <a:br>
              <a:rPr lang="en-US" dirty="0">
                <a:latin typeface="Segoe UI" panose="020B0502040204020203" pitchFamily="34" charset="0"/>
              </a:rPr>
            </a:br>
            <a:endParaRPr lang="en-US" dirty="0"/>
          </a:p>
        </p:txBody>
      </p:sp>
      <p:sp>
        <p:nvSpPr>
          <p:cNvPr id="3" name="Content Placeholder 2">
            <a:extLst>
              <a:ext uri="{FF2B5EF4-FFF2-40B4-BE49-F238E27FC236}">
                <a16:creationId xmlns:a16="http://schemas.microsoft.com/office/drawing/2014/main" id="{C4401559-E4E8-6D27-C044-6AE73D9FF3FD}"/>
              </a:ext>
            </a:extLst>
          </p:cNvPr>
          <p:cNvSpPr>
            <a:spLocks noGrp="1"/>
          </p:cNvSpPr>
          <p:nvPr>
            <p:ph sz="half" idx="13"/>
          </p:nvPr>
        </p:nvSpPr>
        <p:spPr/>
        <p:txBody>
          <a:bodyPr/>
          <a:lstStyle/>
          <a:p>
            <a:pPr marL="0" indent="0">
              <a:buNone/>
            </a:pPr>
            <a:r>
              <a:rPr lang="en-US" b="1" dirty="0">
                <a:latin typeface="Segoe UI" panose="020B0502040204020203" pitchFamily="34" charset="0"/>
              </a:rPr>
              <a:t>Testing Approach:</a:t>
            </a:r>
            <a:r>
              <a:rPr lang="en-US" dirty="0">
                <a:latin typeface="Segoe UI" panose="020B0502040204020203" pitchFamily="34" charset="0"/>
              </a:rPr>
              <a:t> Functional testing of dialogue system, UI, and data export. </a:t>
            </a:r>
          </a:p>
          <a:p>
            <a:pPr marL="0" indent="0">
              <a:buNone/>
            </a:pPr>
            <a:r>
              <a:rPr lang="en-US" b="1" dirty="0">
                <a:latin typeface="Segoe UI" panose="020B0502040204020203" pitchFamily="34" charset="0"/>
              </a:rPr>
              <a:t>Evaluation Metrics:</a:t>
            </a:r>
            <a:r>
              <a:rPr lang="en-US" dirty="0">
                <a:latin typeface="Segoe UI" panose="020B0502040204020203" pitchFamily="34" charset="0"/>
              </a:rPr>
              <a:t> Player engagement, accuracy in problem definition, empathy score, badge collection</a:t>
            </a:r>
          </a:p>
          <a:p>
            <a:pPr marL="0" indent="0">
              <a:buNone/>
            </a:pPr>
            <a:endParaRPr lang="en-US" dirty="0"/>
          </a:p>
        </p:txBody>
      </p:sp>
      <p:sp>
        <p:nvSpPr>
          <p:cNvPr id="4" name="Content Placeholder 3">
            <a:extLst>
              <a:ext uri="{FF2B5EF4-FFF2-40B4-BE49-F238E27FC236}">
                <a16:creationId xmlns:a16="http://schemas.microsoft.com/office/drawing/2014/main" id="{2A6CE5DB-7581-9F24-B3A4-EF1CF078F51D}"/>
              </a:ext>
            </a:extLst>
          </p:cNvPr>
          <p:cNvSpPr>
            <a:spLocks noGrp="1"/>
          </p:cNvSpPr>
          <p:nvPr>
            <p:ph sz="half" idx="2"/>
          </p:nvPr>
        </p:nvSpPr>
        <p:spPr/>
        <p:txBody>
          <a:bodyPr/>
          <a:lstStyle/>
          <a:p>
            <a:r>
              <a:rPr lang="en-US" b="1" dirty="0">
                <a:latin typeface="Segoe UI" panose="020B0502040204020203" pitchFamily="34" charset="0"/>
              </a:rPr>
              <a:t>Results:</a:t>
            </a:r>
          </a:p>
          <a:p>
            <a:pPr marL="285750" indent="-285750">
              <a:buFont typeface="Arial" panose="020B0604020202020204" pitchFamily="34" charset="0"/>
              <a:buChar char="•"/>
            </a:pPr>
            <a:r>
              <a:rPr lang="en-US" dirty="0" err="1">
                <a:latin typeface="Segoe UI" panose="020B0502040204020203" pitchFamily="34" charset="0"/>
              </a:rPr>
              <a:t>Playtesters</a:t>
            </a:r>
            <a:r>
              <a:rPr lang="en-US" dirty="0">
                <a:latin typeface="Segoe UI" panose="020B0502040204020203" pitchFamily="34" charset="0"/>
              </a:rPr>
              <a:t> generated positive feedback concerning the gameplay mechanics and art. We had some critiques regarding specific elements of the dialogue system and how it could be improved further.</a:t>
            </a:r>
          </a:p>
          <a:p>
            <a:endParaRPr lang="en-US" dirty="0"/>
          </a:p>
        </p:txBody>
      </p:sp>
      <p:pic>
        <p:nvPicPr>
          <p:cNvPr id="9" name="Picture 8">
            <a:extLst>
              <a:ext uri="{FF2B5EF4-FFF2-40B4-BE49-F238E27FC236}">
                <a16:creationId xmlns:a16="http://schemas.microsoft.com/office/drawing/2014/main" id="{725A45A8-3CEE-03FB-85BE-46C1E2DBE616}"/>
              </a:ext>
            </a:extLst>
          </p:cNvPr>
          <p:cNvPicPr>
            <a:picLocks noChangeAspect="1"/>
          </p:cNvPicPr>
          <p:nvPr/>
        </p:nvPicPr>
        <p:blipFill>
          <a:blip r:embed="rId2"/>
          <a:stretch>
            <a:fillRect/>
          </a:stretch>
        </p:blipFill>
        <p:spPr>
          <a:xfrm>
            <a:off x="5156019" y="4130205"/>
            <a:ext cx="1325917" cy="2036915"/>
          </a:xfrm>
          <a:prstGeom prst="rect">
            <a:avLst/>
          </a:prstGeom>
        </p:spPr>
      </p:pic>
      <p:pic>
        <p:nvPicPr>
          <p:cNvPr id="10" name="Picture 9">
            <a:extLst>
              <a:ext uri="{FF2B5EF4-FFF2-40B4-BE49-F238E27FC236}">
                <a16:creationId xmlns:a16="http://schemas.microsoft.com/office/drawing/2014/main" id="{50CBA956-38D6-A122-5A50-E73199E972A3}"/>
              </a:ext>
            </a:extLst>
          </p:cNvPr>
          <p:cNvPicPr>
            <a:picLocks noChangeAspect="1"/>
          </p:cNvPicPr>
          <p:nvPr/>
        </p:nvPicPr>
        <p:blipFill>
          <a:blip r:embed="rId3"/>
          <a:stretch>
            <a:fillRect/>
          </a:stretch>
        </p:blipFill>
        <p:spPr>
          <a:xfrm flipH="1">
            <a:off x="7355517" y="4137504"/>
            <a:ext cx="4715802" cy="2720496"/>
          </a:xfrm>
          <a:prstGeom prst="rect">
            <a:avLst/>
          </a:prstGeom>
        </p:spPr>
      </p:pic>
    </p:spTree>
    <p:extLst>
      <p:ext uri="{BB962C8B-B14F-4D97-AF65-F5344CB8AC3E}">
        <p14:creationId xmlns:p14="http://schemas.microsoft.com/office/powerpoint/2010/main" val="64363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86B00-E3A8-4FF7-8504-8F38B5A27CC3}"/>
              </a:ext>
            </a:extLst>
          </p:cNvPr>
          <p:cNvSpPr>
            <a:spLocks noGrp="1"/>
          </p:cNvSpPr>
          <p:nvPr>
            <p:ph type="title"/>
          </p:nvPr>
        </p:nvSpPr>
        <p:spPr/>
        <p:txBody>
          <a:bodyPr/>
          <a:lstStyle/>
          <a:p>
            <a:r>
              <a:rPr lang="en-US" dirty="0">
                <a:latin typeface="Segoe UI" panose="020B0502040204020203" pitchFamily="34" charset="0"/>
              </a:rPr>
              <a:t>Challenges &amp; Future Directions</a:t>
            </a:r>
            <a:br>
              <a:rPr lang="en-US" dirty="0">
                <a:latin typeface="Segoe UI" panose="020B0502040204020203" pitchFamily="34" charset="0"/>
              </a:rPr>
            </a:br>
            <a:endParaRPr lang="en-US" dirty="0"/>
          </a:p>
        </p:txBody>
      </p:sp>
      <p:sp>
        <p:nvSpPr>
          <p:cNvPr id="3" name="Content Placeholder 2">
            <a:extLst>
              <a:ext uri="{FF2B5EF4-FFF2-40B4-BE49-F238E27FC236}">
                <a16:creationId xmlns:a16="http://schemas.microsoft.com/office/drawing/2014/main" id="{265E54A7-F1F6-75C6-320E-1A15D980BEDE}"/>
              </a:ext>
            </a:extLst>
          </p:cNvPr>
          <p:cNvSpPr>
            <a:spLocks noGrp="1"/>
          </p:cNvSpPr>
          <p:nvPr>
            <p:ph sz="half" idx="13"/>
          </p:nvPr>
        </p:nvSpPr>
        <p:spPr/>
        <p:txBody>
          <a:bodyPr>
            <a:normAutofit fontScale="92500" lnSpcReduction="10000"/>
          </a:bodyPr>
          <a:lstStyle/>
          <a:p>
            <a:pPr marL="0" indent="0">
              <a:buNone/>
            </a:pPr>
            <a:r>
              <a:rPr lang="en-US" dirty="0"/>
              <a:t>Challenges: </a:t>
            </a:r>
          </a:p>
          <a:p>
            <a:pPr marL="285750" indent="-285750">
              <a:buFont typeface="Arial" panose="020B0604020202020204" pitchFamily="34" charset="0"/>
              <a:buChar char="•"/>
            </a:pPr>
            <a:r>
              <a:rPr lang="en-US" dirty="0"/>
              <a:t>Learning a new game engine</a:t>
            </a:r>
          </a:p>
          <a:p>
            <a:pPr marL="285750" indent="-285750">
              <a:buFont typeface="Arial" panose="020B0604020202020204" pitchFamily="34" charset="0"/>
              <a:buChar char="•"/>
            </a:pPr>
            <a:r>
              <a:rPr lang="en-US" dirty="0"/>
              <a:t>Ensuring accuracy in NPC emotional states and feedback</a:t>
            </a:r>
          </a:p>
          <a:p>
            <a:pPr marL="285750" indent="-285750">
              <a:buFont typeface="Arial" panose="020B0604020202020204" pitchFamily="34" charset="0"/>
              <a:buChar char="•"/>
            </a:pPr>
            <a:r>
              <a:rPr lang="en-US" dirty="0"/>
              <a:t>Ensuring gameplay is smooth, bug-free, and easy to learn</a:t>
            </a:r>
          </a:p>
          <a:p>
            <a:pPr marL="285750" indent="-285750">
              <a:buFont typeface="Arial" panose="020B0604020202020204" pitchFamily="34" charset="0"/>
              <a:buChar char="•"/>
            </a:pPr>
            <a:endParaRPr lang="en-US" dirty="0"/>
          </a:p>
          <a:p>
            <a:pPr marL="0" indent="0">
              <a:buNone/>
            </a:pPr>
            <a:r>
              <a:rPr lang="en-US" dirty="0"/>
              <a:t>The biggest things we learned from this project were how to adapt to player feedback and how to coordinate with our project owner to ensure our visions for this project matched.</a:t>
            </a:r>
          </a:p>
        </p:txBody>
      </p:sp>
      <p:sp>
        <p:nvSpPr>
          <p:cNvPr id="7" name="Content Placeholder 6">
            <a:extLst>
              <a:ext uri="{FF2B5EF4-FFF2-40B4-BE49-F238E27FC236}">
                <a16:creationId xmlns:a16="http://schemas.microsoft.com/office/drawing/2014/main" id="{7494A65C-C92E-B51D-9789-E0F73D5C9D9F}"/>
              </a:ext>
            </a:extLst>
          </p:cNvPr>
          <p:cNvSpPr>
            <a:spLocks noGrp="1"/>
          </p:cNvSpPr>
          <p:nvPr>
            <p:ph sz="half" idx="2"/>
          </p:nvPr>
        </p:nvSpPr>
        <p:spPr/>
        <p:txBody>
          <a:bodyPr/>
          <a:lstStyle/>
          <a:p>
            <a:r>
              <a:rPr lang="en-US" dirty="0"/>
              <a:t>Future work:</a:t>
            </a:r>
          </a:p>
          <a:p>
            <a:pPr marL="285750" indent="-285750">
              <a:buFont typeface="Arial" panose="020B0604020202020204" pitchFamily="34" charset="0"/>
              <a:buChar char="•"/>
            </a:pPr>
            <a:r>
              <a:rPr lang="en-US" dirty="0"/>
              <a:t>Expand scenarios to include problem resolution</a:t>
            </a:r>
          </a:p>
          <a:p>
            <a:pPr marL="285750" indent="-285750">
              <a:buFont typeface="Arial" panose="020B0604020202020204" pitchFamily="34" charset="0"/>
              <a:buChar char="•"/>
            </a:pPr>
            <a:r>
              <a:rPr lang="en-US" dirty="0"/>
              <a:t>Add more detailed feedback for dialogue in the player’s notebook</a:t>
            </a:r>
          </a:p>
          <a:p>
            <a:pPr marL="285750" indent="-285750">
              <a:buFont typeface="Arial" panose="020B0604020202020204" pitchFamily="34" charset="0"/>
              <a:buChar char="•"/>
            </a:pPr>
            <a:r>
              <a:rPr lang="en-US" dirty="0"/>
              <a:t>Add the ability to view dialogue history</a:t>
            </a:r>
          </a:p>
        </p:txBody>
      </p:sp>
    </p:spTree>
    <p:extLst>
      <p:ext uri="{BB962C8B-B14F-4D97-AF65-F5344CB8AC3E}">
        <p14:creationId xmlns:p14="http://schemas.microsoft.com/office/powerpoint/2010/main" val="1245482241"/>
      </p:ext>
    </p:extLst>
  </p:cSld>
  <p:clrMapOvr>
    <a:masterClrMapping/>
  </p:clrMapOvr>
</p:sld>
</file>

<file path=ppt/theme/theme1.xml><?xml version="1.0" encoding="utf-8"?>
<a:theme xmlns:a="http://schemas.openxmlformats.org/drawingml/2006/main" name="DividendVTI">
  <a:themeElements>
    <a:clrScheme name="DividendVTI">
      <a:dk1>
        <a:sysClr val="windowText" lastClr="000000"/>
      </a:dk1>
      <a:lt1>
        <a:sysClr val="window" lastClr="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19D1F84C-D1FD-4B1B-9CFD-8E0D96AC4DF2}">
  <ds:schemaRefs>
    <ds:schemaRef ds:uri="http://schemas.microsoft.com/sharepoint/v3/contenttype/forms"/>
  </ds:schemaRefs>
</ds:datastoreItem>
</file>

<file path=customXml/itemProps2.xml><?xml version="1.0" encoding="utf-8"?>
<ds:datastoreItem xmlns:ds="http://schemas.openxmlformats.org/officeDocument/2006/customXml" ds:itemID="{0037C456-A6DA-4DEE-A3FB-4EC3058FD0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00B2AC-C335-4100-B8B3-2D9F49A7290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{899E20A0-026E-4E8B-B62A-413E6AC8CF44}TF44327b14-72fa-4a42-8e82-8afcf10927fa9096c001_win32-283260f3ca19</Template>
  <TotalTime>314</TotalTime>
  <Words>807</Words>
  <Application>Microsoft Office PowerPoint</Application>
  <PresentationFormat>Widescreen</PresentationFormat>
  <Paragraphs>65</Paragraphs>
  <Slides>10</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Gill Sans MT</vt:lpstr>
      <vt:lpstr>Segoe UI</vt:lpstr>
      <vt:lpstr>Wingdings 2</vt:lpstr>
      <vt:lpstr>DividendVTI</vt:lpstr>
      <vt:lpstr>Framing by Design: Teaching Empathy and Problem Definition through Game-Based Learning</vt:lpstr>
      <vt:lpstr>Developers </vt:lpstr>
      <vt:lpstr>oVERWORLD</vt:lpstr>
      <vt:lpstr>Dialogue System &amp; Badges</vt:lpstr>
      <vt:lpstr>Notebook UI</vt:lpstr>
      <vt:lpstr>Exporting Player logs and evaluating player performance</vt:lpstr>
      <vt:lpstr>Implementation &amp; Demo </vt:lpstr>
      <vt:lpstr>Evaluation &amp; Results </vt:lpstr>
      <vt:lpstr>Challenges &amp; Future Directions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Bryan Diaz</dc:creator>
  <cp:lastModifiedBy>Bryan Diaz</cp:lastModifiedBy>
  <cp:revision>6</cp:revision>
  <dcterms:created xsi:type="dcterms:W3CDTF">2025-12-02T17:47:42Z</dcterms:created>
  <dcterms:modified xsi:type="dcterms:W3CDTF">2025-12-14T11:13:15Z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