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6" r:id="rId5"/>
    <p:sldId id="258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93" r:id="rId14"/>
    <p:sldId id="288" r:id="rId15"/>
    <p:sldId id="289" r:id="rId16"/>
    <p:sldId id="290" r:id="rId17"/>
    <p:sldId id="291" r:id="rId18"/>
    <p:sldId id="29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uardo 1" initials="E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A07306-4019-DEED-7AFF-2AB4F9E5542F}" v="9" dt="2025-12-14T19:27:11.435"/>
  </p1510:revLst>
</p1510:revInfo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brina Alvarado" userId="S::salva195@fiu.edu::2c9b2c15-915b-4ee5-b32a-3b9e9d424e5f" providerId="AD" clId="Web-{B2EDD524-2B26-D3C9-6B38-1DC01C38F1ED}"/>
    <pc:docChg chg="addSld delSld modSld">
      <pc:chgData name="Sabrina Alvarado" userId="S::salva195@fiu.edu::2c9b2c15-915b-4ee5-b32a-3b9e9d424e5f" providerId="AD" clId="Web-{B2EDD524-2B26-D3C9-6B38-1DC01C38F1ED}" dt="2025-11-18T01:09:37.025" v="1162" actId="1076"/>
      <pc:docMkLst>
        <pc:docMk/>
      </pc:docMkLst>
      <pc:sldChg chg="addSp delSp modSp">
        <pc:chgData name="Sabrina Alvarado" userId="S::salva195@fiu.edu::2c9b2c15-915b-4ee5-b32a-3b9e9d424e5f" providerId="AD" clId="Web-{B2EDD524-2B26-D3C9-6B38-1DC01C38F1ED}" dt="2025-11-18T01:08:41.021" v="1151"/>
        <pc:sldMkLst>
          <pc:docMk/>
          <pc:sldMk cId="509943936" sldId="256"/>
        </pc:sldMkLst>
        <pc:spChg chg="mod">
          <ac:chgData name="Sabrina Alvarado" userId="S::salva195@fiu.edu::2c9b2c15-915b-4ee5-b32a-3b9e9d424e5f" providerId="AD" clId="Web-{B2EDD524-2B26-D3C9-6B38-1DC01C38F1ED}" dt="2025-11-18T00:37:37.775" v="155" actId="1076"/>
          <ac:spMkLst>
            <pc:docMk/>
            <pc:sldMk cId="509943936" sldId="256"/>
            <ac:spMk id="2" creationId="{D4E803C8-CF51-AE4E-8945-7CA22578B99D}"/>
          </ac:spMkLst>
        </pc:spChg>
        <pc:spChg chg="mod">
          <ac:chgData name="Sabrina Alvarado" userId="S::salva195@fiu.edu::2c9b2c15-915b-4ee5-b32a-3b9e9d424e5f" providerId="AD" clId="Web-{B2EDD524-2B26-D3C9-6B38-1DC01C38F1ED}" dt="2025-11-18T00:37:40.587" v="156" actId="1076"/>
          <ac:spMkLst>
            <pc:docMk/>
            <pc:sldMk cId="509943936" sldId="256"/>
            <ac:spMk id="3" creationId="{30A2FD73-4108-A149-AFB5-8087DB842A9E}"/>
          </ac:spMkLst>
        </pc:spChg>
      </pc:sldChg>
      <pc:sldChg chg="modSp">
        <pc:chgData name="Sabrina Alvarado" userId="S::salva195@fiu.edu::2c9b2c15-915b-4ee5-b32a-3b9e9d424e5f" providerId="AD" clId="Web-{B2EDD524-2B26-D3C9-6B38-1DC01C38F1ED}" dt="2025-11-18T01:08:50.146" v="1152" actId="1076"/>
        <pc:sldMkLst>
          <pc:docMk/>
          <pc:sldMk cId="674127358" sldId="258"/>
        </pc:sldMkLst>
        <pc:spChg chg="mod">
          <ac:chgData name="Sabrina Alvarado" userId="S::salva195@fiu.edu::2c9b2c15-915b-4ee5-b32a-3b9e9d424e5f" providerId="AD" clId="Web-{B2EDD524-2B26-D3C9-6B38-1DC01C38F1ED}" dt="2025-11-18T00:51:17.835" v="160" actId="20577"/>
          <ac:spMkLst>
            <pc:docMk/>
            <pc:sldMk cId="674127358" sldId="258"/>
            <ac:spMk id="2" creationId="{D9FDC307-881E-A741-A2F6-C961778DFBB5}"/>
          </ac:spMkLst>
        </pc:spChg>
        <pc:spChg chg="mod">
          <ac:chgData name="Sabrina Alvarado" userId="S::salva195@fiu.edu::2c9b2c15-915b-4ee5-b32a-3b9e9d424e5f" providerId="AD" clId="Web-{B2EDD524-2B26-D3C9-6B38-1DC01C38F1ED}" dt="2025-11-18T01:08:50.146" v="1152" actId="1076"/>
          <ac:spMkLst>
            <pc:docMk/>
            <pc:sldMk cId="674127358" sldId="258"/>
            <ac:spMk id="3" creationId="{75E2DC0B-85D7-5747-A67B-3633C74D914A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8:54.178" v="1153" actId="1076"/>
        <pc:sldMkLst>
          <pc:docMk/>
          <pc:sldMk cId="3623260218" sldId="281"/>
        </pc:sldMkLst>
        <pc:spChg chg="mod">
          <ac:chgData name="Sabrina Alvarado" userId="S::salva195@fiu.edu::2c9b2c15-915b-4ee5-b32a-3b9e9d424e5f" providerId="AD" clId="Web-{B2EDD524-2B26-D3C9-6B38-1DC01C38F1ED}" dt="2025-11-18T00:51:35.853" v="166" actId="20577"/>
          <ac:spMkLst>
            <pc:docMk/>
            <pc:sldMk cId="3623260218" sldId="281"/>
            <ac:spMk id="2" creationId="{E992BE11-23CA-5DB5-6337-392876AF3046}"/>
          </ac:spMkLst>
        </pc:spChg>
        <pc:spChg chg="mod">
          <ac:chgData name="Sabrina Alvarado" userId="S::salva195@fiu.edu::2c9b2c15-915b-4ee5-b32a-3b9e9d424e5f" providerId="AD" clId="Web-{B2EDD524-2B26-D3C9-6B38-1DC01C38F1ED}" dt="2025-11-18T01:08:54.178" v="1153" actId="1076"/>
          <ac:spMkLst>
            <pc:docMk/>
            <pc:sldMk cId="3623260218" sldId="281"/>
            <ac:spMk id="3" creationId="{775CB599-6122-320A-2A61-A6D42428EE85}"/>
          </ac:spMkLst>
        </pc:spChg>
      </pc:sldChg>
      <pc:sldChg chg="addSp delSp modSp add replId">
        <pc:chgData name="Sabrina Alvarado" userId="S::salva195@fiu.edu::2c9b2c15-915b-4ee5-b32a-3b9e9d424e5f" providerId="AD" clId="Web-{B2EDD524-2B26-D3C9-6B38-1DC01C38F1ED}" dt="2025-11-18T01:08:58.444" v="1154" actId="1076"/>
        <pc:sldMkLst>
          <pc:docMk/>
          <pc:sldMk cId="2673020639" sldId="282"/>
        </pc:sldMkLst>
        <pc:spChg chg="mod">
          <ac:chgData name="Sabrina Alvarado" userId="S::salva195@fiu.edu::2c9b2c15-915b-4ee5-b32a-3b9e9d424e5f" providerId="AD" clId="Web-{B2EDD524-2B26-D3C9-6B38-1DC01C38F1ED}" dt="2025-11-18T00:52:00.276" v="175" actId="20577"/>
          <ac:spMkLst>
            <pc:docMk/>
            <pc:sldMk cId="2673020639" sldId="282"/>
            <ac:spMk id="2" creationId="{1EF883EA-673D-86C8-5B4C-C52F95C884A6}"/>
          </ac:spMkLst>
        </pc:spChg>
        <pc:spChg chg="add del mod">
          <ac:chgData name="Sabrina Alvarado" userId="S::salva195@fiu.edu::2c9b2c15-915b-4ee5-b32a-3b9e9d424e5f" providerId="AD" clId="Web-{B2EDD524-2B26-D3C9-6B38-1DC01C38F1ED}" dt="2025-11-18T01:08:58.444" v="1154" actId="1076"/>
          <ac:spMkLst>
            <pc:docMk/>
            <pc:sldMk cId="2673020639" sldId="282"/>
            <ac:spMk id="3" creationId="{826D7105-43BB-1772-4319-9919DBFDDD77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03.007" v="1155" actId="1076"/>
        <pc:sldMkLst>
          <pc:docMk/>
          <pc:sldMk cId="3148862223" sldId="283"/>
        </pc:sldMkLst>
        <pc:spChg chg="mod">
          <ac:chgData name="Sabrina Alvarado" userId="S::salva195@fiu.edu::2c9b2c15-915b-4ee5-b32a-3b9e9d424e5f" providerId="AD" clId="Web-{B2EDD524-2B26-D3C9-6B38-1DC01C38F1ED}" dt="2025-11-18T00:52:10.590" v="187" actId="20577"/>
          <ac:spMkLst>
            <pc:docMk/>
            <pc:sldMk cId="3148862223" sldId="283"/>
            <ac:spMk id="2" creationId="{5B6B09A6-1AD8-DF68-F14D-DC0FA457FC9B}"/>
          </ac:spMkLst>
        </pc:spChg>
        <pc:spChg chg="mod">
          <ac:chgData name="Sabrina Alvarado" userId="S::salva195@fiu.edu::2c9b2c15-915b-4ee5-b32a-3b9e9d424e5f" providerId="AD" clId="Web-{B2EDD524-2B26-D3C9-6B38-1DC01C38F1ED}" dt="2025-11-18T01:09:03.007" v="1155" actId="1076"/>
          <ac:spMkLst>
            <pc:docMk/>
            <pc:sldMk cId="3148862223" sldId="283"/>
            <ac:spMk id="3" creationId="{80999596-ADDC-F1F1-39CF-EFE21E1CB558}"/>
          </ac:spMkLst>
        </pc:spChg>
      </pc:sldChg>
      <pc:sldChg chg="modSp add replId modNotes">
        <pc:chgData name="Sabrina Alvarado" userId="S::salva195@fiu.edu::2c9b2c15-915b-4ee5-b32a-3b9e9d424e5f" providerId="AD" clId="Web-{B2EDD524-2B26-D3C9-6B38-1DC01C38F1ED}" dt="2025-11-18T01:09:07.538" v="1156" actId="1076"/>
        <pc:sldMkLst>
          <pc:docMk/>
          <pc:sldMk cId="1883189751" sldId="284"/>
        </pc:sldMkLst>
        <pc:spChg chg="mod">
          <ac:chgData name="Sabrina Alvarado" userId="S::salva195@fiu.edu::2c9b2c15-915b-4ee5-b32a-3b9e9d424e5f" providerId="AD" clId="Web-{B2EDD524-2B26-D3C9-6B38-1DC01C38F1ED}" dt="2025-11-18T00:52:25.388" v="196" actId="20577"/>
          <ac:spMkLst>
            <pc:docMk/>
            <pc:sldMk cId="1883189751" sldId="284"/>
            <ac:spMk id="2" creationId="{E9845A1F-BF1E-17CD-737C-14EE997C18A7}"/>
          </ac:spMkLst>
        </pc:spChg>
      </pc:sldChg>
      <pc:sldChg chg="modSp add replId modNotes">
        <pc:chgData name="Sabrina Alvarado" userId="S::salva195@fiu.edu::2c9b2c15-915b-4ee5-b32a-3b9e9d424e5f" providerId="AD" clId="Web-{B2EDD524-2B26-D3C9-6B38-1DC01C38F1ED}" dt="2025-11-18T01:09:11.851" v="1157" actId="1076"/>
        <pc:sldMkLst>
          <pc:docMk/>
          <pc:sldMk cId="3515376004" sldId="285"/>
        </pc:sldMkLst>
        <pc:spChg chg="mod">
          <ac:chgData name="Sabrina Alvarado" userId="S::salva195@fiu.edu::2c9b2c15-915b-4ee5-b32a-3b9e9d424e5f" providerId="AD" clId="Web-{B2EDD524-2B26-D3C9-6B38-1DC01C38F1ED}" dt="2025-11-18T00:52:45.451" v="209" actId="20577"/>
          <ac:spMkLst>
            <pc:docMk/>
            <pc:sldMk cId="3515376004" sldId="285"/>
            <ac:spMk id="2" creationId="{AAFB4564-D8E8-3877-4827-FF2FD82E7222}"/>
          </ac:spMkLst>
        </pc:spChg>
        <pc:spChg chg="mod">
          <ac:chgData name="Sabrina Alvarado" userId="S::salva195@fiu.edu::2c9b2c15-915b-4ee5-b32a-3b9e9d424e5f" providerId="AD" clId="Web-{B2EDD524-2B26-D3C9-6B38-1DC01C38F1ED}" dt="2025-11-18T01:09:11.851" v="1157" actId="1076"/>
          <ac:spMkLst>
            <pc:docMk/>
            <pc:sldMk cId="3515376004" sldId="285"/>
            <ac:spMk id="3" creationId="{DB168188-60C5-609E-7305-AF5AAB519581}"/>
          </ac:spMkLst>
        </pc:spChg>
      </pc:sldChg>
      <pc:sldChg chg="modSp add replId modNotes">
        <pc:chgData name="Sabrina Alvarado" userId="S::salva195@fiu.edu::2c9b2c15-915b-4ee5-b32a-3b9e9d424e5f" providerId="AD" clId="Web-{B2EDD524-2B26-D3C9-6B38-1DC01C38F1ED}" dt="2025-11-18T01:04:11.066" v="874"/>
        <pc:sldMkLst>
          <pc:docMk/>
          <pc:sldMk cId="1328141813" sldId="286"/>
        </pc:sldMkLst>
        <pc:spChg chg="mod">
          <ac:chgData name="Sabrina Alvarado" userId="S::salva195@fiu.edu::2c9b2c15-915b-4ee5-b32a-3b9e9d424e5f" providerId="AD" clId="Web-{B2EDD524-2B26-D3C9-6B38-1DC01C38F1ED}" dt="2025-11-18T00:52:50.327" v="218" actId="20577"/>
          <ac:spMkLst>
            <pc:docMk/>
            <pc:sldMk cId="1328141813" sldId="286"/>
            <ac:spMk id="2" creationId="{33E75E7C-F264-7965-4E13-EE2DC8A60827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16.227" v="1158" actId="1076"/>
        <pc:sldMkLst>
          <pc:docMk/>
          <pc:sldMk cId="2818440288" sldId="287"/>
        </pc:sldMkLst>
        <pc:spChg chg="mod">
          <ac:chgData name="Sabrina Alvarado" userId="S::salva195@fiu.edu::2c9b2c15-915b-4ee5-b32a-3b9e9d424e5f" providerId="AD" clId="Web-{B2EDD524-2B26-D3C9-6B38-1DC01C38F1ED}" dt="2025-11-18T00:53:03.359" v="227" actId="20577"/>
          <ac:spMkLst>
            <pc:docMk/>
            <pc:sldMk cId="2818440288" sldId="287"/>
            <ac:spMk id="2" creationId="{137D5DB3-83FE-FBA9-E84E-49AAEEFD210A}"/>
          </ac:spMkLst>
        </pc:spChg>
        <pc:spChg chg="mod">
          <ac:chgData name="Sabrina Alvarado" userId="S::salva195@fiu.edu::2c9b2c15-915b-4ee5-b32a-3b9e9d424e5f" providerId="AD" clId="Web-{B2EDD524-2B26-D3C9-6B38-1DC01C38F1ED}" dt="2025-11-18T01:09:16.227" v="1158" actId="1076"/>
          <ac:spMkLst>
            <pc:docMk/>
            <pc:sldMk cId="2818440288" sldId="287"/>
            <ac:spMk id="3" creationId="{83282D85-8BA6-1EE5-4C88-22586DCF060F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20.602" v="1159" actId="1076"/>
        <pc:sldMkLst>
          <pc:docMk/>
          <pc:sldMk cId="3998239294" sldId="288"/>
        </pc:sldMkLst>
        <pc:spChg chg="mod">
          <ac:chgData name="Sabrina Alvarado" userId="S::salva195@fiu.edu::2c9b2c15-915b-4ee5-b32a-3b9e9d424e5f" providerId="AD" clId="Web-{B2EDD524-2B26-D3C9-6B38-1DC01C38F1ED}" dt="2025-11-18T00:53:12.547" v="234" actId="20577"/>
          <ac:spMkLst>
            <pc:docMk/>
            <pc:sldMk cId="3998239294" sldId="288"/>
            <ac:spMk id="2" creationId="{98F6ABFB-E6D1-5C13-9E03-E841633E0037}"/>
          </ac:spMkLst>
        </pc:spChg>
        <pc:spChg chg="mod">
          <ac:chgData name="Sabrina Alvarado" userId="S::salva195@fiu.edu::2c9b2c15-915b-4ee5-b32a-3b9e9d424e5f" providerId="AD" clId="Web-{B2EDD524-2B26-D3C9-6B38-1DC01C38F1ED}" dt="2025-11-18T01:09:20.602" v="1159" actId="1076"/>
          <ac:spMkLst>
            <pc:docMk/>
            <pc:sldMk cId="3998239294" sldId="288"/>
            <ac:spMk id="3" creationId="{766B4B14-1CBE-B21D-1A1C-E89E45946E8C}"/>
          </ac:spMkLst>
        </pc:spChg>
      </pc:sldChg>
      <pc:sldChg chg="modSp add replId modNotes">
        <pc:chgData name="Sabrina Alvarado" userId="S::salva195@fiu.edu::2c9b2c15-915b-4ee5-b32a-3b9e9d424e5f" providerId="AD" clId="Web-{B2EDD524-2B26-D3C9-6B38-1DC01C38F1ED}" dt="2025-11-18T01:06:01.426" v="998"/>
        <pc:sldMkLst>
          <pc:docMk/>
          <pc:sldMk cId="1606425449" sldId="289"/>
        </pc:sldMkLst>
        <pc:spChg chg="mod">
          <ac:chgData name="Sabrina Alvarado" userId="S::salva195@fiu.edu::2c9b2c15-915b-4ee5-b32a-3b9e9d424e5f" providerId="AD" clId="Web-{B2EDD524-2B26-D3C9-6B38-1DC01C38F1ED}" dt="2025-11-18T00:53:19.219" v="236" actId="20577"/>
          <ac:spMkLst>
            <pc:docMk/>
            <pc:sldMk cId="1606425449" sldId="289"/>
            <ac:spMk id="2" creationId="{FD87D416-AA1B-A57E-C4E4-5DF6DBCC9C6E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26.634" v="1160" actId="1076"/>
        <pc:sldMkLst>
          <pc:docMk/>
          <pc:sldMk cId="4249132237" sldId="290"/>
        </pc:sldMkLst>
        <pc:spChg chg="mod">
          <ac:chgData name="Sabrina Alvarado" userId="S::salva195@fiu.edu::2c9b2c15-915b-4ee5-b32a-3b9e9d424e5f" providerId="AD" clId="Web-{B2EDD524-2B26-D3C9-6B38-1DC01C38F1ED}" dt="2025-11-18T00:53:27.314" v="247" actId="20577"/>
          <ac:spMkLst>
            <pc:docMk/>
            <pc:sldMk cId="4249132237" sldId="290"/>
            <ac:spMk id="2" creationId="{AA15DE51-1CD6-833C-47E3-8281E8AFDDB4}"/>
          </ac:spMkLst>
        </pc:spChg>
        <pc:spChg chg="mod">
          <ac:chgData name="Sabrina Alvarado" userId="S::salva195@fiu.edu::2c9b2c15-915b-4ee5-b32a-3b9e9d424e5f" providerId="AD" clId="Web-{B2EDD524-2B26-D3C9-6B38-1DC01C38F1ED}" dt="2025-11-18T01:09:26.634" v="1160" actId="1076"/>
          <ac:spMkLst>
            <pc:docMk/>
            <pc:sldMk cId="4249132237" sldId="290"/>
            <ac:spMk id="3" creationId="{990D7BE7-3500-8945-EBE0-1EF722C46210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32.103" v="1161" actId="1076"/>
        <pc:sldMkLst>
          <pc:docMk/>
          <pc:sldMk cId="1336159424" sldId="291"/>
        </pc:sldMkLst>
        <pc:spChg chg="mod">
          <ac:chgData name="Sabrina Alvarado" userId="S::salva195@fiu.edu::2c9b2c15-915b-4ee5-b32a-3b9e9d424e5f" providerId="AD" clId="Web-{B2EDD524-2B26-D3C9-6B38-1DC01C38F1ED}" dt="2025-11-18T00:53:33.720" v="253" actId="20577"/>
          <ac:spMkLst>
            <pc:docMk/>
            <pc:sldMk cId="1336159424" sldId="291"/>
            <ac:spMk id="2" creationId="{DC3D2F1A-0A4B-587D-3954-61AB34E2E6D4}"/>
          </ac:spMkLst>
        </pc:spChg>
        <pc:spChg chg="mod">
          <ac:chgData name="Sabrina Alvarado" userId="S::salva195@fiu.edu::2c9b2c15-915b-4ee5-b32a-3b9e9d424e5f" providerId="AD" clId="Web-{B2EDD524-2B26-D3C9-6B38-1DC01C38F1ED}" dt="2025-11-18T01:09:32.103" v="1161" actId="1076"/>
          <ac:spMkLst>
            <pc:docMk/>
            <pc:sldMk cId="1336159424" sldId="291"/>
            <ac:spMk id="3" creationId="{9E063A24-AC79-51AC-4F24-AC529FAF4960}"/>
          </ac:spMkLst>
        </pc:spChg>
      </pc:sldChg>
      <pc:sldChg chg="modSp add replId">
        <pc:chgData name="Sabrina Alvarado" userId="S::salva195@fiu.edu::2c9b2c15-915b-4ee5-b32a-3b9e9d424e5f" providerId="AD" clId="Web-{B2EDD524-2B26-D3C9-6B38-1DC01C38F1ED}" dt="2025-11-18T01:09:37.025" v="1162" actId="1076"/>
        <pc:sldMkLst>
          <pc:docMk/>
          <pc:sldMk cId="4231540200" sldId="292"/>
        </pc:sldMkLst>
        <pc:spChg chg="mod">
          <ac:chgData name="Sabrina Alvarado" userId="S::salva195@fiu.edu::2c9b2c15-915b-4ee5-b32a-3b9e9d424e5f" providerId="AD" clId="Web-{B2EDD524-2B26-D3C9-6B38-1DC01C38F1ED}" dt="2025-11-18T00:53:48.080" v="265" actId="20577"/>
          <ac:spMkLst>
            <pc:docMk/>
            <pc:sldMk cId="4231540200" sldId="292"/>
            <ac:spMk id="2" creationId="{2AD948D2-2CAD-36CB-6291-D9F5739D7C86}"/>
          </ac:spMkLst>
        </pc:spChg>
        <pc:spChg chg="mod">
          <ac:chgData name="Sabrina Alvarado" userId="S::salva195@fiu.edu::2c9b2c15-915b-4ee5-b32a-3b9e9d424e5f" providerId="AD" clId="Web-{B2EDD524-2B26-D3C9-6B38-1DC01C38F1ED}" dt="2025-11-18T01:09:37.025" v="1162" actId="1076"/>
          <ac:spMkLst>
            <pc:docMk/>
            <pc:sldMk cId="4231540200" sldId="292"/>
            <ac:spMk id="3" creationId="{064B62A3-687A-F87A-991C-48E9A82C45B6}"/>
          </ac:spMkLst>
        </pc:spChg>
      </pc:sldChg>
    </pc:docChg>
  </pc:docChgLst>
  <pc:docChgLst>
    <pc:chgData name="Sabrina Alvarado" userId="S::salva195@fiu.edu::2c9b2c15-915b-4ee5-b32a-3b9e9d424e5f" providerId="AD" clId="Web-{89A07306-4019-DEED-7AFF-2AB4F9E5542F}"/>
    <pc:docChg chg="modSld">
      <pc:chgData name="Sabrina Alvarado" userId="S::salva195@fiu.edu::2c9b2c15-915b-4ee5-b32a-3b9e9d424e5f" providerId="AD" clId="Web-{89A07306-4019-DEED-7AFF-2AB4F9E5542F}" dt="2025-12-14T19:27:11.435" v="8" actId="20577"/>
      <pc:docMkLst>
        <pc:docMk/>
      </pc:docMkLst>
      <pc:sldChg chg="modSp">
        <pc:chgData name="Sabrina Alvarado" userId="S::salva195@fiu.edu::2c9b2c15-915b-4ee5-b32a-3b9e9d424e5f" providerId="AD" clId="Web-{89A07306-4019-DEED-7AFF-2AB4F9E5542F}" dt="2025-12-14T19:27:11.435" v="8" actId="20577"/>
        <pc:sldMkLst>
          <pc:docMk/>
          <pc:sldMk cId="4249132237" sldId="290"/>
        </pc:sldMkLst>
        <pc:spChg chg="mod">
          <ac:chgData name="Sabrina Alvarado" userId="S::salva195@fiu.edu::2c9b2c15-915b-4ee5-b32a-3b9e9d424e5f" providerId="AD" clId="Web-{89A07306-4019-DEED-7AFF-2AB4F9E5542F}" dt="2025-12-14T19:27:11.435" v="8" actId="20577"/>
          <ac:spMkLst>
            <pc:docMk/>
            <pc:sldMk cId="4249132237" sldId="290"/>
            <ac:spMk id="2" creationId="{AA15DE51-1CD6-833C-47E3-8281E8AFDDB4}"/>
          </ac:spMkLst>
        </pc:spChg>
      </pc:sldChg>
    </pc:docChg>
  </pc:docChgLst>
  <pc:docChgLst>
    <pc:chgData name="Sabrina Alvarado" userId="S::salva195@fiu.edu::2c9b2c15-915b-4ee5-b32a-3b9e9d424e5f" providerId="AD" clId="Web-{ADC9FB33-F472-BA5E-D26F-28990A88C163}"/>
    <pc:docChg chg="modSld">
      <pc:chgData name="Sabrina Alvarado" userId="S::salva195@fiu.edu::2c9b2c15-915b-4ee5-b32a-3b9e9d424e5f" providerId="AD" clId="Web-{ADC9FB33-F472-BA5E-D26F-28990A88C163}" dt="2025-11-29T20:52:21.210" v="25" actId="1076"/>
      <pc:docMkLst>
        <pc:docMk/>
      </pc:docMkLst>
      <pc:sldChg chg="addSp delSp modSp">
        <pc:chgData name="Sabrina Alvarado" userId="S::salva195@fiu.edu::2c9b2c15-915b-4ee5-b32a-3b9e9d424e5f" providerId="AD" clId="Web-{ADC9FB33-F472-BA5E-D26F-28990A88C163}" dt="2025-11-29T20:50:49.047" v="13" actId="1076"/>
        <pc:sldMkLst>
          <pc:docMk/>
          <pc:sldMk cId="1883189751" sldId="284"/>
        </pc:sldMkLst>
      </pc:sldChg>
      <pc:sldChg chg="addSp delSp modSp">
        <pc:chgData name="Sabrina Alvarado" userId="S::salva195@fiu.edu::2c9b2c15-915b-4ee5-b32a-3b9e9d424e5f" providerId="AD" clId="Web-{ADC9FB33-F472-BA5E-D26F-28990A88C163}" dt="2025-11-29T20:52:21.210" v="25" actId="1076"/>
        <pc:sldMkLst>
          <pc:docMk/>
          <pc:sldMk cId="1328141813" sldId="286"/>
        </pc:sldMkLst>
      </pc:sldChg>
    </pc:docChg>
  </pc:docChgLst>
  <pc:docChgLst>
    <pc:chgData name="Sabrina Alvarado" userId="S::salva195@fiu.edu::2c9b2c15-915b-4ee5-b32a-3b9e9d424e5f" providerId="AD" clId="Web-{54089205-8CCB-DE90-24F3-A36278B7852A}"/>
    <pc:docChg chg="modSld">
      <pc:chgData name="Sabrina Alvarado" userId="S::salva195@fiu.edu::2c9b2c15-915b-4ee5-b32a-3b9e9d424e5f" providerId="AD" clId="Web-{54089205-8CCB-DE90-24F3-A36278B7852A}" dt="2025-12-03T19:08:59.265" v="1" actId="20577"/>
      <pc:docMkLst>
        <pc:docMk/>
      </pc:docMkLst>
      <pc:sldChg chg="modSp">
        <pc:chgData name="Sabrina Alvarado" userId="S::salva195@fiu.edu::2c9b2c15-915b-4ee5-b32a-3b9e9d424e5f" providerId="AD" clId="Web-{54089205-8CCB-DE90-24F3-A36278B7852A}" dt="2025-12-03T19:08:59.265" v="1" actId="20577"/>
        <pc:sldMkLst>
          <pc:docMk/>
          <pc:sldMk cId="509943936" sldId="256"/>
        </pc:sldMkLst>
        <pc:spChg chg="mod">
          <ac:chgData name="Sabrina Alvarado" userId="S::salva195@fiu.edu::2c9b2c15-915b-4ee5-b32a-3b9e9d424e5f" providerId="AD" clId="Web-{54089205-8CCB-DE90-24F3-A36278B7852A}" dt="2025-12-03T19:08:59.265" v="1" actId="20577"/>
          <ac:spMkLst>
            <pc:docMk/>
            <pc:sldMk cId="509943936" sldId="256"/>
            <ac:spMk id="3" creationId="{30A2FD73-4108-A149-AFB5-8087DB842A9E}"/>
          </ac:spMkLst>
        </pc:spChg>
      </pc:sldChg>
    </pc:docChg>
  </pc:docChgLst>
  <pc:docChgLst>
    <pc:chgData name="Peace Passos" userId="S::ppass004@fiu.edu::bf23de6b-6a72-4e6e-83ad-ff1a4f0969e3" providerId="AD" clId="Web-{DBF07826-2569-9A09-B662-0F867138938A}"/>
    <pc:docChg chg="modSld">
      <pc:chgData name="Peace Passos" userId="S::ppass004@fiu.edu::bf23de6b-6a72-4e6e-83ad-ff1a4f0969e3" providerId="AD" clId="Web-{DBF07826-2569-9A09-B662-0F867138938A}" dt="2025-11-25T01:21:38.087" v="1" actId="20577"/>
      <pc:docMkLst>
        <pc:docMk/>
      </pc:docMkLst>
      <pc:sldChg chg="modSp">
        <pc:chgData name="Peace Passos" userId="S::ppass004@fiu.edu::bf23de6b-6a72-4e6e-83ad-ff1a4f0969e3" providerId="AD" clId="Web-{DBF07826-2569-9A09-B662-0F867138938A}" dt="2025-11-25T01:21:38.087" v="1" actId="20577"/>
        <pc:sldMkLst>
          <pc:docMk/>
          <pc:sldMk cId="2673020639" sldId="282"/>
        </pc:sldMkLst>
        <pc:spChg chg="mod">
          <ac:chgData name="Peace Passos" userId="S::ppass004@fiu.edu::bf23de6b-6a72-4e6e-83ad-ff1a4f0969e3" providerId="AD" clId="Web-{DBF07826-2569-9A09-B662-0F867138938A}" dt="2025-11-25T01:21:38.087" v="1" actId="20577"/>
          <ac:spMkLst>
            <pc:docMk/>
            <pc:sldMk cId="2673020639" sldId="282"/>
            <ac:spMk id="3" creationId="{826D7105-43BB-1772-4319-9919DBFDDD77}"/>
          </ac:spMkLst>
        </pc:spChg>
      </pc:sldChg>
    </pc:docChg>
  </pc:docChgLst>
  <pc:docChgLst>
    <pc:chgData name="Sabrina Alvarado" userId="S::salva195@fiu.edu::2c9b2c15-915b-4ee5-b32a-3b9e9d424e5f" providerId="AD" clId="Web-{30FB187E-E49A-F400-1191-E4BF3AFD2105}"/>
    <pc:docChg chg="addSld delSld modSld">
      <pc:chgData name="Sabrina Alvarado" userId="S::salva195@fiu.edu::2c9b2c15-915b-4ee5-b32a-3b9e9d424e5f" providerId="AD" clId="Web-{30FB187E-E49A-F400-1191-E4BF3AFD2105}" dt="2025-11-30T19:16:42.482" v="42"/>
      <pc:docMkLst>
        <pc:docMk/>
      </pc:docMkLst>
      <pc:sldChg chg="addSp delSp modSp mod modClrScheme chgLayout">
        <pc:chgData name="Sabrina Alvarado" userId="S::salva195@fiu.edu::2c9b2c15-915b-4ee5-b32a-3b9e9d424e5f" providerId="AD" clId="Web-{30FB187E-E49A-F400-1191-E4BF3AFD2105}" dt="2025-11-30T18:49:33.832" v="24" actId="1076"/>
        <pc:sldMkLst>
          <pc:docMk/>
          <pc:sldMk cId="1883189751" sldId="284"/>
        </pc:sldMkLst>
        <pc:spChg chg="mod ord">
          <ac:chgData name="Sabrina Alvarado" userId="S::salva195@fiu.edu::2c9b2c15-915b-4ee5-b32a-3b9e9d424e5f" providerId="AD" clId="Web-{30FB187E-E49A-F400-1191-E4BF3AFD2105}" dt="2025-11-30T18:49:20.924" v="19" actId="1076"/>
          <ac:spMkLst>
            <pc:docMk/>
            <pc:sldMk cId="1883189751" sldId="284"/>
            <ac:spMk id="2" creationId="{E9845A1F-BF1E-17CD-737C-14EE997C18A7}"/>
          </ac:spMkLst>
        </pc:spChg>
        <pc:picChg chg="add mod ord">
          <ac:chgData name="Sabrina Alvarado" userId="S::salva195@fiu.edu::2c9b2c15-915b-4ee5-b32a-3b9e9d424e5f" providerId="AD" clId="Web-{30FB187E-E49A-F400-1191-E4BF3AFD2105}" dt="2025-11-30T18:49:33.832" v="24" actId="1076"/>
          <ac:picMkLst>
            <pc:docMk/>
            <pc:sldMk cId="1883189751" sldId="284"/>
            <ac:picMk id="6" creationId="{56388DCE-3965-AC70-DF01-15AFD84E4D38}"/>
          </ac:picMkLst>
        </pc:picChg>
        <pc:picChg chg="add mod">
          <ac:chgData name="Sabrina Alvarado" userId="S::salva195@fiu.edu::2c9b2c15-915b-4ee5-b32a-3b9e9d424e5f" providerId="AD" clId="Web-{30FB187E-E49A-F400-1191-E4BF3AFD2105}" dt="2025-11-30T18:49:32.332" v="23" actId="1076"/>
          <ac:picMkLst>
            <pc:docMk/>
            <pc:sldMk cId="1883189751" sldId="284"/>
            <ac:picMk id="7" creationId="{AEE14EAB-C6DE-DA52-ED2E-934932CDFD6D}"/>
          </ac:picMkLst>
        </pc:picChg>
      </pc:sldChg>
      <pc:sldChg chg="addSp delSp modSp mod modClrScheme chgLayout">
        <pc:chgData name="Sabrina Alvarado" userId="S::salva195@fiu.edu::2c9b2c15-915b-4ee5-b32a-3b9e9d424e5f" providerId="AD" clId="Web-{30FB187E-E49A-F400-1191-E4BF3AFD2105}" dt="2025-11-30T18:49:55.929" v="28" actId="1076"/>
        <pc:sldMkLst>
          <pc:docMk/>
          <pc:sldMk cId="1328141813" sldId="286"/>
        </pc:sldMkLst>
        <pc:spChg chg="mod ord">
          <ac:chgData name="Sabrina Alvarado" userId="S::salva195@fiu.edu::2c9b2c15-915b-4ee5-b32a-3b9e9d424e5f" providerId="AD" clId="Web-{30FB187E-E49A-F400-1191-E4BF3AFD2105}" dt="2025-11-30T18:49:46.318" v="26" actId="1076"/>
          <ac:spMkLst>
            <pc:docMk/>
            <pc:sldMk cId="1328141813" sldId="286"/>
            <ac:spMk id="2" creationId="{33E75E7C-F264-7965-4E13-EE2DC8A60827}"/>
          </ac:spMkLst>
        </pc:spChg>
        <pc:picChg chg="add mod ord">
          <ac:chgData name="Sabrina Alvarado" userId="S::salva195@fiu.edu::2c9b2c15-915b-4ee5-b32a-3b9e9d424e5f" providerId="AD" clId="Web-{30FB187E-E49A-F400-1191-E4BF3AFD2105}" dt="2025-11-30T18:49:55.929" v="28" actId="1076"/>
          <ac:picMkLst>
            <pc:docMk/>
            <pc:sldMk cId="1328141813" sldId="286"/>
            <ac:picMk id="6" creationId="{2B90A30C-CB03-B683-75B7-7DB26A54CC33}"/>
          </ac:picMkLst>
        </pc:picChg>
      </pc:sldChg>
      <pc:sldChg chg="addSp delSp modSp mod modClrScheme chgLayout">
        <pc:chgData name="Sabrina Alvarado" userId="S::salva195@fiu.edu::2c9b2c15-915b-4ee5-b32a-3b9e9d424e5f" providerId="AD" clId="Web-{30FB187E-E49A-F400-1191-E4BF3AFD2105}" dt="2025-11-30T18:55:12.318" v="34" actId="1076"/>
        <pc:sldMkLst>
          <pc:docMk/>
          <pc:sldMk cId="1606425449" sldId="289"/>
        </pc:sldMkLst>
        <pc:spChg chg="mod ord">
          <ac:chgData name="Sabrina Alvarado" userId="S::salva195@fiu.edu::2c9b2c15-915b-4ee5-b32a-3b9e9d424e5f" providerId="AD" clId="Web-{30FB187E-E49A-F400-1191-E4BF3AFD2105}" dt="2025-11-30T18:50:10.009" v="30" actId="1076"/>
          <ac:spMkLst>
            <pc:docMk/>
            <pc:sldMk cId="1606425449" sldId="289"/>
            <ac:spMk id="2" creationId="{FD87D416-AA1B-A57E-C4E4-5DF6DBCC9C6E}"/>
          </ac:spMkLst>
        </pc:spChg>
        <pc:picChg chg="add mod ord">
          <ac:chgData name="Sabrina Alvarado" userId="S::salva195@fiu.edu::2c9b2c15-915b-4ee5-b32a-3b9e9d424e5f" providerId="AD" clId="Web-{30FB187E-E49A-F400-1191-E4BF3AFD2105}" dt="2025-11-30T18:55:12.318" v="34" actId="1076"/>
          <ac:picMkLst>
            <pc:docMk/>
            <pc:sldMk cId="1606425449" sldId="289"/>
            <ac:picMk id="5" creationId="{066306A4-8C4C-56FB-790F-D95AC59CEB7B}"/>
          </ac:picMkLst>
        </pc:picChg>
      </pc:sldChg>
    </pc:docChg>
  </pc:docChgLst>
  <pc:docChgLst>
    <pc:chgData name="Sabrina Alvarado" userId="S::salva195@fiu.edu::2c9b2c15-915b-4ee5-b32a-3b9e9d424e5f" providerId="AD" clId="Web-{595F2028-FF05-0EBD-2940-E84777ADF570}"/>
    <pc:docChg chg="modSld">
      <pc:chgData name="Sabrina Alvarado" userId="S::salva195@fiu.edu::2c9b2c15-915b-4ee5-b32a-3b9e9d424e5f" providerId="AD" clId="Web-{595F2028-FF05-0EBD-2940-E84777ADF570}" dt="2025-11-30T04:49:22.112" v="26" actId="20577"/>
      <pc:docMkLst>
        <pc:docMk/>
      </pc:docMkLst>
      <pc:sldChg chg="modSp">
        <pc:chgData name="Sabrina Alvarado" userId="S::salva195@fiu.edu::2c9b2c15-915b-4ee5-b32a-3b9e9d424e5f" providerId="AD" clId="Web-{595F2028-FF05-0EBD-2940-E84777ADF570}" dt="2025-11-30T04:47:57.734" v="5" actId="20577"/>
        <pc:sldMkLst>
          <pc:docMk/>
          <pc:sldMk cId="674127358" sldId="258"/>
        </pc:sldMkLst>
        <pc:spChg chg="mod">
          <ac:chgData name="Sabrina Alvarado" userId="S::salva195@fiu.edu::2c9b2c15-915b-4ee5-b32a-3b9e9d424e5f" providerId="AD" clId="Web-{595F2028-FF05-0EBD-2940-E84777ADF570}" dt="2025-11-30T04:47:57.734" v="5" actId="20577"/>
          <ac:spMkLst>
            <pc:docMk/>
            <pc:sldMk cId="674127358" sldId="258"/>
            <ac:spMk id="3" creationId="{75E2DC0B-85D7-5747-A67B-3633C74D914A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8:11.235" v="8" actId="20577"/>
        <pc:sldMkLst>
          <pc:docMk/>
          <pc:sldMk cId="3623260218" sldId="281"/>
        </pc:sldMkLst>
        <pc:spChg chg="mod">
          <ac:chgData name="Sabrina Alvarado" userId="S::salva195@fiu.edu::2c9b2c15-915b-4ee5-b32a-3b9e9d424e5f" providerId="AD" clId="Web-{595F2028-FF05-0EBD-2940-E84777ADF570}" dt="2025-11-30T04:48:11.235" v="8" actId="20577"/>
          <ac:spMkLst>
            <pc:docMk/>
            <pc:sldMk cId="3623260218" sldId="281"/>
            <ac:spMk id="3" creationId="{775CB599-6122-320A-2A61-A6D42428EE85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8:26.236" v="11" actId="20577"/>
        <pc:sldMkLst>
          <pc:docMk/>
          <pc:sldMk cId="2673020639" sldId="282"/>
        </pc:sldMkLst>
        <pc:spChg chg="mod">
          <ac:chgData name="Sabrina Alvarado" userId="S::salva195@fiu.edu::2c9b2c15-915b-4ee5-b32a-3b9e9d424e5f" providerId="AD" clId="Web-{595F2028-FF05-0EBD-2940-E84777ADF570}" dt="2025-11-30T04:48:26.236" v="11" actId="20577"/>
          <ac:spMkLst>
            <pc:docMk/>
            <pc:sldMk cId="2673020639" sldId="282"/>
            <ac:spMk id="3" creationId="{826D7105-43BB-1772-4319-9919DBFDDD77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8:33.126" v="13" actId="20577"/>
        <pc:sldMkLst>
          <pc:docMk/>
          <pc:sldMk cId="3148862223" sldId="283"/>
        </pc:sldMkLst>
        <pc:spChg chg="mod">
          <ac:chgData name="Sabrina Alvarado" userId="S::salva195@fiu.edu::2c9b2c15-915b-4ee5-b32a-3b9e9d424e5f" providerId="AD" clId="Web-{595F2028-FF05-0EBD-2940-E84777ADF570}" dt="2025-11-30T04:48:33.126" v="13" actId="20577"/>
          <ac:spMkLst>
            <pc:docMk/>
            <pc:sldMk cId="3148862223" sldId="283"/>
            <ac:spMk id="3" creationId="{80999596-ADDC-F1F1-39CF-EFE21E1CB558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8:51.986" v="16" actId="20577"/>
        <pc:sldMkLst>
          <pc:docMk/>
          <pc:sldMk cId="3515376004" sldId="285"/>
        </pc:sldMkLst>
        <pc:spChg chg="mod">
          <ac:chgData name="Sabrina Alvarado" userId="S::salva195@fiu.edu::2c9b2c15-915b-4ee5-b32a-3b9e9d424e5f" providerId="AD" clId="Web-{595F2028-FF05-0EBD-2940-E84777ADF570}" dt="2025-11-30T04:48:51.986" v="16" actId="20577"/>
          <ac:spMkLst>
            <pc:docMk/>
            <pc:sldMk cId="3515376004" sldId="285"/>
            <ac:spMk id="3" creationId="{DB168188-60C5-609E-7305-AF5AAB519581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9:01.768" v="19" actId="20577"/>
        <pc:sldMkLst>
          <pc:docMk/>
          <pc:sldMk cId="2818440288" sldId="287"/>
        </pc:sldMkLst>
        <pc:spChg chg="mod">
          <ac:chgData name="Sabrina Alvarado" userId="S::salva195@fiu.edu::2c9b2c15-915b-4ee5-b32a-3b9e9d424e5f" providerId="AD" clId="Web-{595F2028-FF05-0EBD-2940-E84777ADF570}" dt="2025-11-30T04:49:01.768" v="19" actId="20577"/>
          <ac:spMkLst>
            <pc:docMk/>
            <pc:sldMk cId="2818440288" sldId="287"/>
            <ac:spMk id="3" creationId="{83282D85-8BA6-1EE5-4C88-22586DCF060F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9:09.049" v="21" actId="20577"/>
        <pc:sldMkLst>
          <pc:docMk/>
          <pc:sldMk cId="3998239294" sldId="288"/>
        </pc:sldMkLst>
        <pc:spChg chg="mod">
          <ac:chgData name="Sabrina Alvarado" userId="S::salva195@fiu.edu::2c9b2c15-915b-4ee5-b32a-3b9e9d424e5f" providerId="AD" clId="Web-{595F2028-FF05-0EBD-2940-E84777ADF570}" dt="2025-11-30T04:49:09.049" v="21" actId="20577"/>
          <ac:spMkLst>
            <pc:docMk/>
            <pc:sldMk cId="3998239294" sldId="288"/>
            <ac:spMk id="3" creationId="{766B4B14-1CBE-B21D-1A1C-E89E45946E8C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9:16.487" v="24" actId="20577"/>
        <pc:sldMkLst>
          <pc:docMk/>
          <pc:sldMk cId="4249132237" sldId="290"/>
        </pc:sldMkLst>
        <pc:spChg chg="mod">
          <ac:chgData name="Sabrina Alvarado" userId="S::salva195@fiu.edu::2c9b2c15-915b-4ee5-b32a-3b9e9d424e5f" providerId="AD" clId="Web-{595F2028-FF05-0EBD-2940-E84777ADF570}" dt="2025-11-30T04:49:16.487" v="24" actId="20577"/>
          <ac:spMkLst>
            <pc:docMk/>
            <pc:sldMk cId="4249132237" sldId="290"/>
            <ac:spMk id="3" creationId="{990D7BE7-3500-8945-EBE0-1EF722C46210}"/>
          </ac:spMkLst>
        </pc:spChg>
      </pc:sldChg>
      <pc:sldChg chg="modSp">
        <pc:chgData name="Sabrina Alvarado" userId="S::salva195@fiu.edu::2c9b2c15-915b-4ee5-b32a-3b9e9d424e5f" providerId="AD" clId="Web-{595F2028-FF05-0EBD-2940-E84777ADF570}" dt="2025-11-30T04:49:22.112" v="26" actId="20577"/>
        <pc:sldMkLst>
          <pc:docMk/>
          <pc:sldMk cId="1336159424" sldId="291"/>
        </pc:sldMkLst>
        <pc:spChg chg="mod">
          <ac:chgData name="Sabrina Alvarado" userId="S::salva195@fiu.edu::2c9b2c15-915b-4ee5-b32a-3b9e9d424e5f" providerId="AD" clId="Web-{595F2028-FF05-0EBD-2940-E84777ADF570}" dt="2025-11-30T04:49:22.112" v="26" actId="20577"/>
          <ac:spMkLst>
            <pc:docMk/>
            <pc:sldMk cId="1336159424" sldId="291"/>
            <ac:spMk id="3" creationId="{9E063A24-AC79-51AC-4F24-AC529FAF4960}"/>
          </ac:spMkLst>
        </pc:spChg>
      </pc:sldChg>
    </pc:docChg>
  </pc:docChgLst>
  <pc:docChgLst>
    <pc:chgData name="Sabrina Alvarado" userId="S::salva195@fiu.edu::2c9b2c15-915b-4ee5-b32a-3b9e9d424e5f" providerId="AD" clId="Web-{04F03C39-5DF5-4591-7530-8141D827AEB7}"/>
    <pc:docChg chg="addSld modSld">
      <pc:chgData name="Sabrina Alvarado" userId="S::salva195@fiu.edu::2c9b2c15-915b-4ee5-b32a-3b9e9d424e5f" providerId="AD" clId="Web-{04F03C39-5DF5-4591-7530-8141D827AEB7}" dt="2025-11-30T19:19:09.932" v="202" actId="20577"/>
      <pc:docMkLst>
        <pc:docMk/>
      </pc:docMkLst>
      <pc:sldChg chg="modSp">
        <pc:chgData name="Sabrina Alvarado" userId="S::salva195@fiu.edu::2c9b2c15-915b-4ee5-b32a-3b9e9d424e5f" providerId="AD" clId="Web-{04F03C39-5DF5-4591-7530-8141D827AEB7}" dt="2025-11-30T19:19:09.932" v="202" actId="20577"/>
        <pc:sldMkLst>
          <pc:docMk/>
          <pc:sldMk cId="2818440288" sldId="287"/>
        </pc:sldMkLst>
        <pc:spChg chg="mod">
          <ac:chgData name="Sabrina Alvarado" userId="S::salva195@fiu.edu::2c9b2c15-915b-4ee5-b32a-3b9e9d424e5f" providerId="AD" clId="Web-{04F03C39-5DF5-4591-7530-8141D827AEB7}" dt="2025-11-30T19:17:26.586" v="17" actId="20577"/>
          <ac:spMkLst>
            <pc:docMk/>
            <pc:sldMk cId="2818440288" sldId="287"/>
            <ac:spMk id="2" creationId="{137D5DB3-83FE-FBA9-E84E-49AAEEFD210A}"/>
          </ac:spMkLst>
        </pc:spChg>
        <pc:spChg chg="mod">
          <ac:chgData name="Sabrina Alvarado" userId="S::salva195@fiu.edu::2c9b2c15-915b-4ee5-b32a-3b9e9d424e5f" providerId="AD" clId="Web-{04F03C39-5DF5-4591-7530-8141D827AEB7}" dt="2025-11-30T19:19:09.932" v="202" actId="20577"/>
          <ac:spMkLst>
            <pc:docMk/>
            <pc:sldMk cId="2818440288" sldId="287"/>
            <ac:spMk id="3" creationId="{83282D85-8BA6-1EE5-4C88-22586DCF060F}"/>
          </ac:spMkLst>
        </pc:spChg>
      </pc:sldChg>
      <pc:sldChg chg="add replId">
        <pc:chgData name="Sabrina Alvarado" userId="S::salva195@fiu.edu::2c9b2c15-915b-4ee5-b32a-3b9e9d424e5f" providerId="AD" clId="Web-{04F03C39-5DF5-4591-7530-8141D827AEB7}" dt="2025-11-30T19:17:16.805" v="0"/>
        <pc:sldMkLst>
          <pc:docMk/>
          <pc:sldMk cId="538835698" sldId="2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BE8FB8-435D-2347-BE0C-8C8605F7E0B6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B7D53D-4AF1-3446-B142-98B7F29E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0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Include diagram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D53D-4AF1-3446-B142-98B7F29EEE9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601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Include pictures, instead of words?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D53D-4AF1-3446-B142-98B7F29EEE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Show user story: 1. User speaks, 2. System transcribes, 3. AI interprets meaning, 4. Translated/explained output, 5. AR overlay appears, 6. Audio plays back (maybe create flow with pictures)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D53D-4AF1-3446-B142-98B7F29EEE9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91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Include pictures?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B7D53D-4AF1-3446-B142-98B7F29EEE9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21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26C96-2D46-9C4B-AE46-859B792ABC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9280" y="1041400"/>
            <a:ext cx="9072880" cy="2387600"/>
          </a:xfrm>
        </p:spPr>
        <p:txBody>
          <a:bodyPr anchor="b"/>
          <a:lstStyle>
            <a:lvl1pPr algn="l">
              <a:defRPr sz="6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E1DDBC-27B7-EE49-AF57-DEA041F41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280" y="3521075"/>
            <a:ext cx="9072880" cy="1655762"/>
          </a:xfrm>
        </p:spPr>
        <p:txBody>
          <a:bodyPr/>
          <a:lstStyle>
            <a:lvl1pPr marL="0" indent="0" algn="l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13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6B74D571-5D0A-1C4A-8AEF-1EC65E11EB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408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5C761069-666A-9F4F-AAE5-C820E56AA2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10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D65D4768-7035-6E47-8FDF-2C1C622E73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6621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itting, water, man, black&#10;&#10;Description automatically generated">
            <a:extLst>
              <a:ext uri="{FF2B5EF4-FFF2-40B4-BE49-F238E27FC236}">
                <a16:creationId xmlns:a16="http://schemas.microsoft.com/office/drawing/2014/main" id="{93491192-B8BA-BE43-9DB4-C892BF178B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71793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991" y="365124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3991" y="1825624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F605C5-BD40-734A-AB47-1AB540BD6027}"/>
              </a:ext>
            </a:extLst>
          </p:cNvPr>
          <p:cNvSpPr/>
          <p:nvPr userDrawn="1"/>
        </p:nvSpPr>
        <p:spPr>
          <a:xfrm>
            <a:off x="10392032" y="0"/>
            <a:ext cx="1507525" cy="10379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47083391-1808-D443-ABF7-DAF37B5260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6188"/>
          <a:stretch/>
        </p:blipFill>
        <p:spPr>
          <a:xfrm>
            <a:off x="10392032" y="253171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625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8CB83A58-32AA-6D43-AF43-70D9862A3FC1}"/>
              </a:ext>
            </a:extLst>
          </p:cNvPr>
          <p:cNvGrpSpPr/>
          <p:nvPr userDrawn="1"/>
        </p:nvGrpSpPr>
        <p:grpSpPr>
          <a:xfrm>
            <a:off x="0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D6E02BDA-92F0-4F43-82C6-9571E6B4515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D19BB77-1F1D-F144-8A0F-B3A34033D6D3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2D5B1C5A-E9E3-6647-9073-279D660A5B6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042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DCE9CF7A-515E-0D48-BE36-C23E531341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599" y="6115707"/>
            <a:ext cx="1173599" cy="54352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15900" y="0"/>
            <a:ext cx="7876099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4"/>
            <a:ext cx="3925956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4926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46341E84-75CD-CD43-9654-3AA6270883F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75615" y="365123"/>
            <a:ext cx="3684172" cy="285872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6129" y="365124"/>
            <a:ext cx="3684172" cy="5854699"/>
          </a:xfrm>
        </p:spPr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9E4BE10-1281-DB42-9B65-DDC940EAC297}"/>
              </a:ext>
            </a:extLst>
          </p:cNvPr>
          <p:cNvGrpSpPr/>
          <p:nvPr userDrawn="1"/>
        </p:nvGrpSpPr>
        <p:grpSpPr>
          <a:xfrm>
            <a:off x="-1" y="0"/>
            <a:ext cx="4315900" cy="6858000"/>
            <a:chOff x="-1" y="0"/>
            <a:chExt cx="4315900" cy="6858000"/>
          </a:xfrm>
        </p:grpSpPr>
        <p:pic>
          <p:nvPicPr>
            <p:cNvPr id="17" name="Picture 16" descr="A close up of a logo&#10;&#10;Description automatically generated">
              <a:extLst>
                <a:ext uri="{FF2B5EF4-FFF2-40B4-BE49-F238E27FC236}">
                  <a16:creationId xmlns:a16="http://schemas.microsoft.com/office/drawing/2014/main" id="{331C5BDA-B522-0C42-A260-D5BAC16F222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87308" b="16582"/>
            <a:stretch/>
          </p:blipFill>
          <p:spPr>
            <a:xfrm>
              <a:off x="2768453" y="0"/>
              <a:ext cx="1547446" cy="685800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41F0323-CFF1-F345-B1E7-23C2AEA17CF1}"/>
                </a:ext>
              </a:extLst>
            </p:cNvPr>
            <p:cNvSpPr/>
            <p:nvPr userDrawn="1"/>
          </p:nvSpPr>
          <p:spPr>
            <a:xfrm>
              <a:off x="-1" y="0"/>
              <a:ext cx="4260814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723" y="365124"/>
            <a:ext cx="3925956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10EFE22-2DB5-264B-A504-D61E5816F8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23" y="1835565"/>
            <a:ext cx="3925956" cy="40259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F1B06B6D-CF17-C64C-9625-FDC0FD465AB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375615" y="3348649"/>
            <a:ext cx="3684172" cy="2858723"/>
          </a:xfrm>
        </p:spPr>
        <p:txBody>
          <a:bodyPr/>
          <a:lstStyle/>
          <a:p>
            <a:endParaRPr lang="en-US"/>
          </a:p>
        </p:txBody>
      </p:sp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B6058F95-76D6-794B-BB76-B499C8DF42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6188"/>
          <a:stretch/>
        </p:blipFill>
        <p:spPr>
          <a:xfrm>
            <a:off x="0" y="6115707"/>
            <a:ext cx="1507525" cy="605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31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61DBE08-73EE-E248-9A94-3E3F3A4D9B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0"/>
            <a:ext cx="12192001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3991" y="6356349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60815" y="6356349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82D828-8B60-B64D-8195-E5AD6028C4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438" y="4229389"/>
            <a:ext cx="7751670" cy="904790"/>
          </a:xfrm>
        </p:spPr>
        <p:txBody>
          <a:bodyPr anchor="b"/>
          <a:lstStyle>
            <a:lvl1pPr algn="l">
              <a:defRPr sz="44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7BEBCA61-7A9D-944B-BBF6-A7D21A2196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8438" y="5291490"/>
            <a:ext cx="7751670" cy="627396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9545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C044CC65-39BB-9241-8761-4877F830C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9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3DD46B9C-C849-2547-9330-BEEFD7C818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074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ird&#10;&#10;Description automatically generated">
            <a:extLst>
              <a:ext uri="{FF2B5EF4-FFF2-40B4-BE49-F238E27FC236}">
                <a16:creationId xmlns:a16="http://schemas.microsoft.com/office/drawing/2014/main" id="{9E88F586-00C7-2745-B91C-6D19355905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832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FAF6D7D9-EAC0-F141-95A0-936F67BC7F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36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C7169667-9940-4141-961C-FEF890E1A3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3117" y="6356349"/>
            <a:ext cx="261112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56817" y="6356349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297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yellow, food, table&#10;&#10;Description automatically generated">
            <a:extLst>
              <a:ext uri="{FF2B5EF4-FFF2-40B4-BE49-F238E27FC236}">
                <a16:creationId xmlns:a16="http://schemas.microsoft.com/office/drawing/2014/main" id="{53716C7D-BA51-CA40-9587-2BD03F49D8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6BB26-8D17-FF41-8233-095B59A9CD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18652" y="1681163"/>
            <a:ext cx="458216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B5802E-8632-E64F-8945-8F160C08F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71640" y="1681163"/>
            <a:ext cx="458374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88939-A5E5-534A-8777-76D8C439A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pPr/>
              <a:t>12/14/2025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4D3F7B-B0B5-EE48-ADBA-3DA485EF3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0F55C2-337F-F94B-AA8D-2667A97CE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C8E4565-FC2C-B444-8F57-8F7547ABAC2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19202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9C816B-C660-9C4B-8BB9-ED115ACA4448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1E401C8-8FFC-A04D-A35D-59169EAE3D32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771640" y="2671762"/>
            <a:ext cx="4582160" cy="29873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7942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49C9D60-39E6-8244-84DF-498C5CE1E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C8C506-62B0-3B4E-A6FC-2F95F5B74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365125"/>
            <a:ext cx="9433560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37528-8BB0-6B46-9CD9-542AA14DD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240" y="1825625"/>
            <a:ext cx="9433560" cy="395541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132C5-8314-D44C-97FA-65F882B9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77702-0E8E-D04E-B52C-068046A40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A9647A-416E-A040-B69A-AFDA53EA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2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5CD972FF-A8A9-AF46-9264-2AAA41AFA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CAFE-77C6-2B47-A011-297FF70AFF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02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78DEC-E24D-5E4F-929A-926B6CED49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20240" y="6356350"/>
            <a:ext cx="2611120" cy="365125"/>
          </a:xfrm>
        </p:spPr>
        <p:txBody>
          <a:bodyPr/>
          <a:lstStyle/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8C3D4-F607-1F4C-89FB-51FC6CDE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40EA9-9A4A-154E-835E-F0346154D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EE7176-8C0B-1F43-9A31-283CA5592829}"/>
              </a:ext>
            </a:extLst>
          </p:cNvPr>
          <p:cNvSpPr txBox="1">
            <a:spLocks/>
          </p:cNvSpPr>
          <p:nvPr userDrawn="1"/>
        </p:nvSpPr>
        <p:spPr>
          <a:xfrm>
            <a:off x="1920240" y="365125"/>
            <a:ext cx="943356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accent1"/>
                </a:solidFill>
              </a:rPr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4EF6F23-0457-734A-8122-E94EE569E45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71640" y="1825625"/>
            <a:ext cx="4582160" cy="383349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848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bird&#10;&#10;Description automatically generated">
            <a:extLst>
              <a:ext uri="{FF2B5EF4-FFF2-40B4-BE49-F238E27FC236}">
                <a16:creationId xmlns:a16="http://schemas.microsoft.com/office/drawing/2014/main" id="{8020C92E-C985-D34F-9868-C8F18067618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D973CB-EE63-BD43-B7FE-EDAD0D6A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14FBC-539F-4F48-BDAA-9479CFFC1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7E73E-CAC3-5141-B961-FA29463391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FC646-D706-F744-8D74-285615B3A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E9F37-99D7-6345-A7DB-AAE499C25A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FB9828-C94F-9347-8523-91B4636C6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AFEC-37F4-1D48-80F4-D3D02F745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88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7" r:id="rId14"/>
    <p:sldLayoutId id="2147483668" r:id="rId15"/>
    <p:sldLayoutId id="2147483671" r:id="rId16"/>
    <p:sldLayoutId id="2147483669" r:id="rId17"/>
    <p:sldLayoutId id="2147483670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803C8-CF51-AE4E-8945-7CA22578B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9280" y="1291021"/>
            <a:ext cx="9072880" cy="2387600"/>
          </a:xfrm>
        </p:spPr>
        <p:txBody>
          <a:bodyPr>
            <a:normAutofit fontScale="90000"/>
          </a:bodyPr>
          <a:lstStyle/>
          <a:p>
            <a:r>
              <a:rPr lang="en-US">
                <a:cs typeface="Arial"/>
              </a:rPr>
              <a:t>Context-Aware Conversation Support with Augmented Reality and Generative AI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A2FD73-4108-A149-AFB5-8087DB842A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9280" y="4256799"/>
            <a:ext cx="9072880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Arial"/>
              </a:rPr>
              <a:t>Sabrina Alvarado, Keren Rivera, Jonathan Martinez, Peace Passos, Ana Morales</a:t>
            </a:r>
          </a:p>
          <a:p>
            <a:r>
              <a:rPr lang="en-US" dirty="0">
                <a:cs typeface="Arial"/>
              </a:rPr>
              <a:t>Mentor: Dr. Chen Chen, FIU KFSCIS, Professor</a:t>
            </a:r>
          </a:p>
          <a:p>
            <a:r>
              <a:rPr lang="en-US" dirty="0">
                <a:cs typeface="Arial"/>
              </a:rPr>
              <a:t>Capstone 2 Senior Design Project</a:t>
            </a:r>
          </a:p>
        </p:txBody>
      </p:sp>
    </p:spTree>
    <p:extLst>
      <p:ext uri="{BB962C8B-B14F-4D97-AF65-F5344CB8AC3E}">
        <p14:creationId xmlns:p14="http://schemas.microsoft.com/office/powerpoint/2010/main" val="509943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92A0D-139B-BFA7-CFEA-3DEB2908CC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FADB5DE-0614-5658-6A71-E6D9052D13AF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152DCF-1791-9088-FD5D-62B5BE897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Implementation Details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AB345-EC94-1306-B8D0-C38C7E699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Modular component design</a:t>
            </a:r>
          </a:p>
          <a:p>
            <a:r>
              <a:rPr lang="en-US" sz="2800">
                <a:cs typeface="Arial"/>
              </a:rPr>
              <a:t>Real-time processing chain</a:t>
            </a:r>
          </a:p>
          <a:p>
            <a:r>
              <a:rPr lang="en-US" sz="2800">
                <a:cs typeface="Arial"/>
              </a:rPr>
              <a:t>Custom AR placement algorithms</a:t>
            </a:r>
          </a:p>
          <a:p>
            <a:r>
              <a:rPr lang="en-US" sz="2800">
                <a:cs typeface="Arial"/>
              </a:rPr>
              <a:t>Message serialization between Unity and Flask</a:t>
            </a:r>
          </a:p>
          <a:p>
            <a:pPr algn="ctr"/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88356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F8158-071D-37B4-2B9C-13C146ABD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7EBF4BA-76CC-AC7B-5865-0D20FFACD5CE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F6ABFB-E6D1-5C13-9E03-E841633E0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Testing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B4B14-1CBE-B21D-1A1C-E89E45946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Latency measurement</a:t>
            </a:r>
          </a:p>
          <a:p>
            <a:r>
              <a:rPr lang="en-US" sz="2800">
                <a:cs typeface="Arial"/>
              </a:rPr>
              <a:t>Translation quality evaluation</a:t>
            </a:r>
          </a:p>
          <a:p>
            <a:r>
              <a:rPr lang="en-US" sz="2800">
                <a:cs typeface="Arial"/>
              </a:rPr>
              <a:t>AR readability testing</a:t>
            </a:r>
          </a:p>
          <a:p>
            <a:r>
              <a:rPr lang="en-US" sz="2800">
                <a:cs typeface="Arial"/>
              </a:rPr>
              <a:t>Stability testing</a:t>
            </a:r>
          </a:p>
        </p:txBody>
      </p:sp>
    </p:spTree>
    <p:extLst>
      <p:ext uri="{BB962C8B-B14F-4D97-AF65-F5344CB8AC3E}">
        <p14:creationId xmlns:p14="http://schemas.microsoft.com/office/powerpoint/2010/main" val="3998239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40E6D-27CA-C093-EAF1-3F0F68E0E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4DDF344-84F4-4BC5-DEA3-784E0277A07F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87D416-AA1B-A57E-C4E4-5DF6DBCC9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71" y="672679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Results</a:t>
            </a:r>
            <a:endParaRPr lang="en-US"/>
          </a:p>
        </p:txBody>
      </p:sp>
      <p:pic>
        <p:nvPicPr>
          <p:cNvPr id="5" name="Content Placeholder 4" descr="A close-up of a hand&#10;&#10;AI-generated content may be incorrect.">
            <a:extLst>
              <a:ext uri="{FF2B5EF4-FFF2-40B4-BE49-F238E27FC236}">
                <a16:creationId xmlns:a16="http://schemas.microsoft.com/office/drawing/2014/main" id="{066306A4-8C4C-56FB-790F-D95AC59CEB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7133" y="1928602"/>
            <a:ext cx="7402072" cy="441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25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7A0DD-097C-CF7C-08B8-06BC92566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DA912DD-449C-5582-72FC-88F2AF381C03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15DE51-1CD6-833C-47E3-8281E8AFD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Limitations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0D7BE7-3500-8945-EBE0-1EF722C46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Dependent on network strength</a:t>
            </a:r>
          </a:p>
          <a:p>
            <a:r>
              <a:rPr lang="en-US" sz="2800">
                <a:cs typeface="Arial"/>
              </a:rPr>
              <a:t>Slower for slang/complex idioms</a:t>
            </a:r>
          </a:p>
          <a:p>
            <a:r>
              <a:rPr lang="en-US" sz="2800">
                <a:cs typeface="Arial"/>
              </a:rPr>
              <a:t>Occasional latency in noisy environments</a:t>
            </a:r>
          </a:p>
          <a:p>
            <a:r>
              <a:rPr lang="en-US" sz="2800">
                <a:cs typeface="Arial"/>
              </a:rPr>
              <a:t>Meta Quest hardware limits</a:t>
            </a:r>
          </a:p>
        </p:txBody>
      </p:sp>
    </p:spTree>
    <p:extLst>
      <p:ext uri="{BB962C8B-B14F-4D97-AF65-F5344CB8AC3E}">
        <p14:creationId xmlns:p14="http://schemas.microsoft.com/office/powerpoint/2010/main" val="4249132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E0595-5B71-8524-CE43-84EFC52EF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9CB021-EDFC-5199-2753-7D4997E0A4DF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3D2F1A-0A4B-587D-3954-61AB34E2E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Future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63A24-AC79-51AC-4F24-AC529FAF4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On-device AI models</a:t>
            </a:r>
          </a:p>
          <a:p>
            <a:r>
              <a:rPr lang="en-US" sz="2800">
                <a:cs typeface="Arial"/>
              </a:rPr>
              <a:t>Multi-user AR conversation environments</a:t>
            </a:r>
          </a:p>
          <a:p>
            <a:r>
              <a:rPr lang="en-US" sz="2800">
                <a:cs typeface="Arial"/>
              </a:rPr>
              <a:t>Summarization + transcripts</a:t>
            </a:r>
          </a:p>
          <a:p>
            <a:r>
              <a:rPr lang="en-US" sz="2800">
                <a:cs typeface="Arial"/>
              </a:rPr>
              <a:t>Gesture interaction</a:t>
            </a:r>
          </a:p>
          <a:p>
            <a:r>
              <a:rPr lang="en-US" sz="2800">
                <a:cs typeface="Arial"/>
              </a:rPr>
              <a:t>Contextual scene understanding</a:t>
            </a:r>
          </a:p>
        </p:txBody>
      </p:sp>
    </p:spTree>
    <p:extLst>
      <p:ext uri="{BB962C8B-B14F-4D97-AF65-F5344CB8AC3E}">
        <p14:creationId xmlns:p14="http://schemas.microsoft.com/office/powerpoint/2010/main" val="1336159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2A7A1-E55F-414E-4A5A-4F452CE83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30F7C4A-1755-0057-1A42-DA3F175526C1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D948D2-2CAD-36CB-6291-D9F5739D7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4B62A3-687A-F87A-991C-48E9A82C4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4400">
                <a:cs typeface="Arial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231540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4B893B6-2BB2-D549-8F24-181AE1587BC7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FDC307-881E-A741-A2F6-C961778DF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Problem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2DC0B-85D7-5747-A67B-3633C74D9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Conversations break down with participants lack shared knowledge.</a:t>
            </a:r>
          </a:p>
          <a:p>
            <a:r>
              <a:rPr lang="en-US" sz="2800">
                <a:cs typeface="Arial"/>
              </a:rPr>
              <a:t>Language barriers, domain gaps, and missing context cause misunderstandings.</a:t>
            </a:r>
          </a:p>
          <a:p>
            <a:r>
              <a:rPr lang="en-US" sz="2800">
                <a:cs typeface="Arial"/>
              </a:rPr>
              <a:t>Existing tools don't support real-time, context-aware communication enhancement.</a:t>
            </a:r>
          </a:p>
        </p:txBody>
      </p:sp>
    </p:spTree>
    <p:extLst>
      <p:ext uri="{BB962C8B-B14F-4D97-AF65-F5344CB8AC3E}">
        <p14:creationId xmlns:p14="http://schemas.microsoft.com/office/powerpoint/2010/main" val="67412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C6910-8334-1672-C6A0-0CBF4912C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76FC14-61E5-5855-F6F1-83A7E33E07B4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92BE11-23CA-5DB5-6337-392876AF3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Examples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CB599-6122-320A-2A61-A6D42428E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Multilingual teams</a:t>
            </a:r>
          </a:p>
          <a:p>
            <a:r>
              <a:rPr lang="en-US" sz="2800">
                <a:cs typeface="Arial"/>
              </a:rPr>
              <a:t>STEM + non-STEM collaboration</a:t>
            </a:r>
          </a:p>
          <a:p>
            <a:r>
              <a:rPr lang="en-US" sz="2800">
                <a:cs typeface="Arial"/>
              </a:rPr>
              <a:t>Students unsure of terminology</a:t>
            </a:r>
          </a:p>
          <a:p>
            <a:r>
              <a:rPr lang="en-US" sz="2800">
                <a:cs typeface="Arial"/>
              </a:rPr>
              <a:t>Social references (history, memes, events)</a:t>
            </a:r>
          </a:p>
          <a:p>
            <a:r>
              <a:rPr lang="en-US" sz="2800">
                <a:cs typeface="Arial"/>
              </a:rPr>
              <a:t>Fast-paced discussions with unfamiliar concepts</a:t>
            </a:r>
          </a:p>
        </p:txBody>
      </p:sp>
    </p:spTree>
    <p:extLst>
      <p:ext uri="{BB962C8B-B14F-4D97-AF65-F5344CB8AC3E}">
        <p14:creationId xmlns:p14="http://schemas.microsoft.com/office/powerpoint/2010/main" val="3623260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50DAB0-CF74-2764-EDBA-D5A6F7EDA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8D8607B-289F-CEA4-99E9-EE6FAB2D9DC0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F883EA-673D-86C8-5B4C-C52F95C88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Motivation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D7105-43BB-1772-4319-9919DBFDDD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Why this matters: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Improves inclusivity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Reduces communication anxiety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Enhances collaboration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Support accessibility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Bridges knowledge barriers</a:t>
            </a:r>
          </a:p>
          <a:p>
            <a:pPr marL="457200" lvl="1" indent="0">
              <a:buNone/>
            </a:pP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3020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34B64-03FE-8FA1-3992-7D7FC2E4D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4395E5-78E2-5C92-1C45-B89F21E3D220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6B09A6-1AD8-DF68-F14D-DC0FA457F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Solution Overview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99596-ADDC-F1F1-39CF-EFE21E1CB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We built an AI + AR system that provides: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Real-time translation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Concept explanations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AR visual overlays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Audio output for accessibility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400">
                <a:cs typeface="Arial"/>
              </a:rPr>
              <a:t>Continuous conversation feedback loop</a:t>
            </a:r>
          </a:p>
        </p:txBody>
      </p:sp>
    </p:spTree>
    <p:extLst>
      <p:ext uri="{BB962C8B-B14F-4D97-AF65-F5344CB8AC3E}">
        <p14:creationId xmlns:p14="http://schemas.microsoft.com/office/powerpoint/2010/main" val="3148862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F9A30D-9FFC-A694-CE32-5F2721BCE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2EF90A2-C452-9013-252A-096004285491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845A1F-BF1E-17CD-737C-14EE997C1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40" y="672679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System Architecture</a:t>
            </a:r>
            <a:endParaRPr lang="en-US" b="1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6388DCE-3965-AC70-DF01-15AFD84E4D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91706" y="4393637"/>
            <a:ext cx="9432925" cy="2070002"/>
          </a:xfrm>
          <a:prstGeom prst="rect">
            <a:avLst/>
          </a:prstGeom>
        </p:spPr>
      </p:pic>
      <p:pic>
        <p:nvPicPr>
          <p:cNvPr id="7" name="Picture 6" descr="A diagram of a flowchart&#10;&#10;AI-generated content may be incorrect.">
            <a:extLst>
              <a:ext uri="{FF2B5EF4-FFF2-40B4-BE49-F238E27FC236}">
                <a16:creationId xmlns:a16="http://schemas.microsoft.com/office/drawing/2014/main" id="{AEE14EAB-C6DE-DA52-ED2E-934932CDFD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0084" y="1504744"/>
            <a:ext cx="78390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189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EF652-D97F-2B79-C2BD-0C9C4BAE8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A42470-AC17-81FF-28F3-F74C3322A22C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FB4564-D8E8-3877-4827-FF2FD82E7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Technologies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8188-60C5-609E-7305-AF5AAB519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Unity + Meta Quest 2</a:t>
            </a:r>
          </a:p>
          <a:p>
            <a:r>
              <a:rPr lang="en-US" sz="2800">
                <a:cs typeface="Arial"/>
              </a:rPr>
              <a:t>Google Gemini API</a:t>
            </a:r>
          </a:p>
          <a:p>
            <a:r>
              <a:rPr lang="en-US" sz="2800">
                <a:cs typeface="Arial"/>
              </a:rPr>
              <a:t>Python (Flask)</a:t>
            </a:r>
          </a:p>
          <a:p>
            <a:r>
              <a:rPr lang="en-US" sz="2800">
                <a:cs typeface="Arial"/>
              </a:rPr>
              <a:t>STT/TTS SDKs</a:t>
            </a:r>
          </a:p>
          <a:p>
            <a:r>
              <a:rPr lang="en-US" sz="2800" err="1">
                <a:cs typeface="Arial"/>
              </a:rPr>
              <a:t>WebSockets</a:t>
            </a:r>
            <a:endParaRPr lang="en-US" sz="28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376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1780E-83A7-D4E2-8462-3BE4FE961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F786487-7A08-D2A2-BE3B-3BE74E3A166F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E75E7C-F264-7965-4E13-EE2DC8A60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71" y="672679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Demo Flow</a:t>
            </a:r>
            <a:endParaRPr lang="en-US" b="1"/>
          </a:p>
        </p:txBody>
      </p:sp>
      <p:pic>
        <p:nvPicPr>
          <p:cNvPr id="6" name="Content Placeholder 5" descr="A diagram of a server&#10;&#10;AI-generated content may be incorrect.">
            <a:extLst>
              <a:ext uri="{FF2B5EF4-FFF2-40B4-BE49-F238E27FC236}">
                <a16:creationId xmlns:a16="http://schemas.microsoft.com/office/drawing/2014/main" id="{2B90A30C-CB03-B683-75B7-7DB26A54C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27441" y="2594629"/>
            <a:ext cx="9432925" cy="236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41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1AB4B-6241-50E7-DE61-EB10D76679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9C86FDF-DA2C-F2B1-DD41-81CA29C35453}"/>
              </a:ext>
            </a:extLst>
          </p:cNvPr>
          <p:cNvSpPr/>
          <p:nvPr/>
        </p:nvSpPr>
        <p:spPr>
          <a:xfrm>
            <a:off x="1624084" y="994627"/>
            <a:ext cx="10567915" cy="680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7D5DB3-83FE-FBA9-E84E-49AAEEFD2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261" y="671957"/>
            <a:ext cx="9433560" cy="1325563"/>
          </a:xfrm>
        </p:spPr>
        <p:txBody>
          <a:bodyPr/>
          <a:lstStyle/>
          <a:p>
            <a:pPr algn="ctr"/>
            <a:r>
              <a:rPr lang="en-US" b="1">
                <a:cs typeface="Arial"/>
              </a:rPr>
              <a:t>Development Workflow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82D85-8BA6-1EE5-4C88-22586DCF0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4333" y="2003615"/>
            <a:ext cx="8397466" cy="32103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>
                <a:cs typeface="Arial"/>
              </a:rPr>
              <a:t>Unity + Meta XR SDK (Quest 2)</a:t>
            </a:r>
            <a:endParaRPr lang="en-US"/>
          </a:p>
          <a:p>
            <a:r>
              <a:rPr lang="en-US" sz="2800">
                <a:cs typeface="Arial"/>
              </a:rPr>
              <a:t>Android build pipeline</a:t>
            </a:r>
          </a:p>
          <a:p>
            <a:r>
              <a:rPr lang="en-US" sz="2800" err="1">
                <a:cs typeface="Arial"/>
              </a:rPr>
              <a:t>FastAPI</a:t>
            </a:r>
            <a:r>
              <a:rPr lang="en-US" sz="2800">
                <a:cs typeface="Arial"/>
              </a:rPr>
              <a:t> backend (translation &amp; clarification)</a:t>
            </a:r>
          </a:p>
          <a:p>
            <a:r>
              <a:rPr lang="en-US" sz="2800">
                <a:cs typeface="Arial"/>
              </a:rPr>
              <a:t>JSON communication over HTTPS</a:t>
            </a:r>
          </a:p>
          <a:p>
            <a:r>
              <a:rPr lang="en-US" sz="2800">
                <a:cs typeface="Arial"/>
              </a:rPr>
              <a:t>Gemini API for translation/context</a:t>
            </a:r>
          </a:p>
          <a:p>
            <a:r>
              <a:rPr lang="en-US" sz="2800">
                <a:cs typeface="Arial"/>
              </a:rPr>
              <a:t>AR overlays in Passthrough</a:t>
            </a:r>
          </a:p>
          <a:p>
            <a:pPr marL="0" indent="0" algn="ctr">
              <a:buNone/>
            </a:pPr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8440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37f3154-205b-4b03-832b-30bfd3483c4e" xsi:nil="true"/>
    <lcf76f155ced4ddcb4097134ff3c332f xmlns="1f55ec82-a505-4936-99e5-d41b25147da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BF305E6E409946AD1DA7014EE1833A" ma:contentTypeVersion="13" ma:contentTypeDescription="Create a new document." ma:contentTypeScope="" ma:versionID="3a48271d1e9109a7d4e1343fbe8b0944">
  <xsd:schema xmlns:xsd="http://www.w3.org/2001/XMLSchema" xmlns:xs="http://www.w3.org/2001/XMLSchema" xmlns:p="http://schemas.microsoft.com/office/2006/metadata/properties" xmlns:ns2="1f55ec82-a505-4936-99e5-d41b25147da0" xmlns:ns3="f1f308d3-4c92-402a-ab04-f7497706f561" xmlns:ns4="037f3154-205b-4b03-832b-30bfd3483c4e" targetNamespace="http://schemas.microsoft.com/office/2006/metadata/properties" ma:root="true" ma:fieldsID="e5c01db92141c572c53529b0522945a0" ns2:_="" ns3:_="" ns4:_="">
    <xsd:import namespace="1f55ec82-a505-4936-99e5-d41b25147da0"/>
    <xsd:import namespace="f1f308d3-4c92-402a-ab04-f7497706f561"/>
    <xsd:import namespace="037f3154-205b-4b03-832b-30bfd3483c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55ec82-a505-4936-99e5-d41b25147d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391af29b-e898-46cd-ad54-75745d14b33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f308d3-4c92-402a-ab04-f7497706f56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7f3154-205b-4b03-832b-30bfd3483c4e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76497b92-814c-4c9d-aedf-954169f1025b}" ma:internalName="TaxCatchAll" ma:showField="CatchAllData" ma:web="037f3154-205b-4b03-832b-30bfd3483c4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899C4F-194D-47FC-918D-4EED357B8EAD}">
  <ds:schemaRefs>
    <ds:schemaRef ds:uri="037f3154-205b-4b03-832b-30bfd3483c4e"/>
    <ds:schemaRef ds:uri="1f55ec82-a505-4936-99e5-d41b25147da0"/>
    <ds:schemaRef ds:uri="f1f308d3-4c92-402a-ab04-f7497706f5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68316C-8F1C-47B3-B8EF-A7FF01D67EC4}">
  <ds:schemaRefs>
    <ds:schemaRef ds:uri="037f3154-205b-4b03-832b-30bfd3483c4e"/>
    <ds:schemaRef ds:uri="1f55ec82-a505-4936-99e5-d41b25147da0"/>
    <ds:schemaRef ds:uri="f1f308d3-4c92-402a-ab04-f7497706f56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CC15244-6FF3-46F0-8281-63B63B937A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15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Context-Aware Conversation Support with Augmented Reality and Generative AI</vt:lpstr>
      <vt:lpstr>Problem</vt:lpstr>
      <vt:lpstr>Examples</vt:lpstr>
      <vt:lpstr>Motivation</vt:lpstr>
      <vt:lpstr>Solution Overview</vt:lpstr>
      <vt:lpstr>System Architecture</vt:lpstr>
      <vt:lpstr>Technologies</vt:lpstr>
      <vt:lpstr>Demo Flow</vt:lpstr>
      <vt:lpstr>Development Workflow</vt:lpstr>
      <vt:lpstr>Implementation Details</vt:lpstr>
      <vt:lpstr>Testing</vt:lpstr>
      <vt:lpstr>Results</vt:lpstr>
      <vt:lpstr>Limitations</vt:lpstr>
      <vt:lpstr>Future Work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Oscar Negret</dc:creator>
  <cp:revision>6</cp:revision>
  <dcterms:created xsi:type="dcterms:W3CDTF">2019-06-25T19:12:02Z</dcterms:created>
  <dcterms:modified xsi:type="dcterms:W3CDTF">2025-12-14T19:27:11Z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0x010100CCBF305E6E409946AD1DA7014EE1833A</vt:lpwstr>
  </property>
  <property fmtid="{D5CDD505-2E9C-101B-9397-08002B2CF9AE}" pid="3" name="MediaServiceImageTags">
    <vt:lpwstr/>
  </property>
</Properties>
</file>