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4"/>
    <p:sldMasterId id="2147483693" r:id="rId5"/>
  </p:sldMasterIdLst>
  <p:sldIdLst>
    <p:sldId id="288" r:id="rId6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1E3F"/>
    <a:srgbClr val="00FFFF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FC3488-E1EC-B1FE-6FC3-9AB10169956C}" v="941" dt="2025-11-29T20:35:31.612"/>
    <p1510:client id="{3212DF0D-DA6F-625C-1A33-ED165101699B}" v="686" dt="2025-11-30T23:43:41.454"/>
    <p1510:client id="{61CD55AD-18DA-8136-3B27-1210E080613B}" v="7" dt="2025-11-29T20:41:05.618"/>
    <p1510:client id="{627DC9B1-E293-F068-7A93-D93CA8BB5D2D}" v="458" dt="2025-12-01T03:13:56.462"/>
    <p1510:client id="{7A2B4E5F-9381-0C93-BE3E-8B1444CDB6AA}" v="389" dt="2025-11-30T18:10:02.060"/>
    <p1510:client id="{997A045D-BE2B-B259-9F0D-A871653085AF}" v="1076" dt="2025-11-30T19:35:40.272"/>
    <p1510:client id="{FB749CF5-91C6-A451-7719-38A89AC4B0F4}" v="58" dt="2025-12-01T16:18:39.358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brina Alvarado" userId="S::salva195@fiu.edu::2c9b2c15-915b-4ee5-b32a-3b9e9d424e5f" providerId="AD" clId="Web-{FB749CF5-91C6-A451-7719-38A89AC4B0F4}"/>
    <pc:docChg chg="mod modSld addMainMaster delMainMaster modMainMaster setSldSz">
      <pc:chgData name="Sabrina Alvarado" userId="S::salva195@fiu.edu::2c9b2c15-915b-4ee5-b32a-3b9e9d424e5f" providerId="AD" clId="Web-{FB749CF5-91C6-A451-7719-38A89AC4B0F4}" dt="2025-12-01T16:18:39.358" v="57"/>
      <pc:docMkLst>
        <pc:docMk/>
      </pc:docMkLst>
      <pc:sldChg chg="modSp mod modClrScheme chgLayout">
        <pc:chgData name="Sabrina Alvarado" userId="S::salva195@fiu.edu::2c9b2c15-915b-4ee5-b32a-3b9e9d424e5f" providerId="AD" clId="Web-{FB749CF5-91C6-A451-7719-38A89AC4B0F4}" dt="2025-12-01T16:18:39.358" v="57"/>
        <pc:sldMkLst>
          <pc:docMk/>
          <pc:sldMk cId="3974953913" sldId="288"/>
        </pc:sldMkLst>
        <pc:spChg chg="mod">
          <ac:chgData name="Sabrina Alvarado" userId="S::salva195@fiu.edu::2c9b2c15-915b-4ee5-b32a-3b9e9d424e5f" providerId="AD" clId="Web-{FB749CF5-91C6-A451-7719-38A89AC4B0F4}" dt="2025-12-01T16:18:29.264" v="48" actId="1076"/>
          <ac:spMkLst>
            <pc:docMk/>
            <pc:sldMk cId="3974953913" sldId="288"/>
            <ac:spMk id="4" creationId="{47AC598C-CE4A-80C8-E855-CA4B749E34AF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5" creationId="{9498F076-C398-4FAF-BD67-09AA1062EBC8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7" creationId="{43F7DBC2-9F0A-484E-9F67-47ED8F93A30E}"/>
          </ac:spMkLst>
        </pc:spChg>
        <pc:spChg chg="mod">
          <ac:chgData name="Sabrina Alvarado" userId="S::salva195@fiu.edu::2c9b2c15-915b-4ee5-b32a-3b9e9d424e5f" providerId="AD" clId="Web-{FB749CF5-91C6-A451-7719-38A89AC4B0F4}" dt="2025-12-01T16:18:30.045" v="50" actId="1076"/>
          <ac:spMkLst>
            <pc:docMk/>
            <pc:sldMk cId="3974953913" sldId="288"/>
            <ac:spMk id="9" creationId="{9780F14B-D22A-432C-BDFA-656CFE50CBE2}"/>
          </ac:spMkLst>
        </pc:spChg>
        <pc:spChg chg="mod">
          <ac:chgData name="Sabrina Alvarado" userId="S::salva195@fiu.edu::2c9b2c15-915b-4ee5-b32a-3b9e9d424e5f" providerId="AD" clId="Web-{FB749CF5-91C6-A451-7719-38A89AC4B0F4}" dt="2025-12-01T16:18:27.202" v="46" actId="1076"/>
          <ac:spMkLst>
            <pc:docMk/>
            <pc:sldMk cId="3974953913" sldId="288"/>
            <ac:spMk id="10" creationId="{82BF4F47-3F3D-25C0-1DC9-7B13C70E6C67}"/>
          </ac:spMkLst>
        </pc:spChg>
        <pc:spChg chg="mod">
          <ac:chgData name="Sabrina Alvarado" userId="S::salva195@fiu.edu::2c9b2c15-915b-4ee5-b32a-3b9e9d424e5f" providerId="AD" clId="Web-{FB749CF5-91C6-A451-7719-38A89AC4B0F4}" dt="2025-12-01T16:18:25.123" v="41" actId="1076"/>
          <ac:spMkLst>
            <pc:docMk/>
            <pc:sldMk cId="3974953913" sldId="288"/>
            <ac:spMk id="11" creationId="{87B721AA-F328-E465-4FC4-D5B6AFF44212}"/>
          </ac:spMkLst>
        </pc:spChg>
        <pc:spChg chg="mod">
          <ac:chgData name="Sabrina Alvarado" userId="S::salva195@fiu.edu::2c9b2c15-915b-4ee5-b32a-3b9e9d424e5f" providerId="AD" clId="Web-{FB749CF5-91C6-A451-7719-38A89AC4B0F4}" dt="2025-12-01T16:17:46.497" v="35" actId="1076"/>
          <ac:spMkLst>
            <pc:docMk/>
            <pc:sldMk cId="3974953913" sldId="288"/>
            <ac:spMk id="12" creationId="{0EDE1442-B212-373F-14EB-B82940701797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13" creationId="{B859D981-6185-CC40-117D-DB1C256007AB}"/>
          </ac:spMkLst>
        </pc:spChg>
        <pc:spChg chg="mod">
          <ac:chgData name="Sabrina Alvarado" userId="S::salva195@fiu.edu::2c9b2c15-915b-4ee5-b32a-3b9e9d424e5f" providerId="AD" clId="Web-{FB749CF5-91C6-A451-7719-38A89AC4B0F4}" dt="2025-12-01T16:18:29.264" v="49" actId="1076"/>
          <ac:spMkLst>
            <pc:docMk/>
            <pc:sldMk cId="3974953913" sldId="288"/>
            <ac:spMk id="15" creationId="{5030389D-1181-47B0-A953-D1F5FE764DFC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17" creationId="{7DFD6BD2-DC42-4F39-A3F6-2B6416BB4F80}"/>
          </ac:spMkLst>
        </pc:spChg>
        <pc:spChg chg="mod">
          <ac:chgData name="Sabrina Alvarado" userId="S::salva195@fiu.edu::2c9b2c15-915b-4ee5-b32a-3b9e9d424e5f" providerId="AD" clId="Web-{FB749CF5-91C6-A451-7719-38A89AC4B0F4}" dt="2025-12-01T16:18:25.123" v="43" actId="1076"/>
          <ac:spMkLst>
            <pc:docMk/>
            <pc:sldMk cId="3974953913" sldId="288"/>
            <ac:spMk id="19" creationId="{D118C079-A883-4833-AA8B-75400F8F1680}"/>
          </ac:spMkLst>
        </pc:spChg>
        <pc:spChg chg="mod">
          <ac:chgData name="Sabrina Alvarado" userId="S::salva195@fiu.edu::2c9b2c15-915b-4ee5-b32a-3b9e9d424e5f" providerId="AD" clId="Web-{FB749CF5-91C6-A451-7719-38A89AC4B0F4}" dt="2025-12-01T16:18:27.217" v="47" actId="1076"/>
          <ac:spMkLst>
            <pc:docMk/>
            <pc:sldMk cId="3974953913" sldId="288"/>
            <ac:spMk id="21" creationId="{100C4655-EDAB-4657-AC1A-7713844423C0}"/>
          </ac:spMkLst>
        </pc:spChg>
        <pc:spChg chg="mod">
          <ac:chgData name="Sabrina Alvarado" userId="S::salva195@fiu.edu::2c9b2c15-915b-4ee5-b32a-3b9e9d424e5f" providerId="AD" clId="Web-{FB749CF5-91C6-A451-7719-38A89AC4B0F4}" dt="2025-12-01T16:18:25.123" v="42" actId="1076"/>
          <ac:spMkLst>
            <pc:docMk/>
            <pc:sldMk cId="3974953913" sldId="288"/>
            <ac:spMk id="23" creationId="{13340458-D039-4B48-ABAA-F2B277310240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25" creationId="{26AD7F49-496E-4580-8A7F-313C7CE1232E}"/>
          </ac:spMkLst>
        </pc:spChg>
        <pc:spChg chg="mod">
          <ac:chgData name="Sabrina Alvarado" userId="S::salva195@fiu.edu::2c9b2c15-915b-4ee5-b32a-3b9e9d424e5f" providerId="AD" clId="Web-{FB749CF5-91C6-A451-7719-38A89AC4B0F4}" dt="2025-12-01T16:18:25.123" v="40" actId="1076"/>
          <ac:spMkLst>
            <pc:docMk/>
            <pc:sldMk cId="3974953913" sldId="288"/>
            <ac:spMk id="26" creationId="{7F499ECE-22BE-A4D3-1D76-31DDC27F1EE7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28" creationId="{A52326F7-944F-206E-F18A-D2CA3E084E84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33" creationId="{3177E920-521A-A26F-14D3-2F29A5D43F0D}"/>
          </ac:spMkLst>
        </pc:spChg>
        <pc:spChg chg="mod">
          <ac:chgData name="Sabrina Alvarado" userId="S::salva195@fiu.edu::2c9b2c15-915b-4ee5-b32a-3b9e9d424e5f" providerId="AD" clId="Web-{FB749CF5-91C6-A451-7719-38A89AC4B0F4}" dt="2025-12-01T16:17:46.497" v="31" actId="1076"/>
          <ac:spMkLst>
            <pc:docMk/>
            <pc:sldMk cId="3974953913" sldId="288"/>
            <ac:spMk id="34" creationId="{E5B908B6-4672-8B3B-5817-2E2466CF4E12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35" creationId="{CDCCC9F0-9DC9-4ECA-5E01-0B891D801837}"/>
          </ac:spMkLst>
        </pc:spChg>
        <pc:spChg chg="mod">
          <ac:chgData name="Sabrina Alvarado" userId="S::salva195@fiu.edu::2c9b2c15-915b-4ee5-b32a-3b9e9d424e5f" providerId="AD" clId="Web-{FB749CF5-91C6-A451-7719-38A89AC4B0F4}" dt="2025-12-01T16:17:46.497" v="30" actId="1076"/>
          <ac:spMkLst>
            <pc:docMk/>
            <pc:sldMk cId="3974953913" sldId="288"/>
            <ac:spMk id="36" creationId="{2CA00D30-1626-37DD-05E0-17405E81B16A}"/>
          </ac:spMkLst>
        </pc:spChg>
        <pc:spChg chg="mod">
          <ac:chgData name="Sabrina Alvarado" userId="S::salva195@fiu.edu::2c9b2c15-915b-4ee5-b32a-3b9e9d424e5f" providerId="AD" clId="Web-{FB749CF5-91C6-A451-7719-38A89AC4B0F4}" dt="2025-12-01T16:17:46.497" v="29" actId="1076"/>
          <ac:spMkLst>
            <pc:docMk/>
            <pc:sldMk cId="3974953913" sldId="288"/>
            <ac:spMk id="37" creationId="{8DC90E8F-F2EF-B107-B068-B6BE99BB4871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40" creationId="{60243DF2-0013-F009-F9E6-A9C489E4AFA9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k cId="3974953913" sldId="288"/>
            <ac:spMk id="42" creationId="{5CCA51F6-0C8B-2A91-DE59-19A816BEEC45}"/>
          </ac:spMkLst>
        </pc:spChg>
        <pc:picChg chg="mod">
          <ac:chgData name="Sabrina Alvarado" userId="S::salva195@fiu.edu::2c9b2c15-915b-4ee5-b32a-3b9e9d424e5f" providerId="AD" clId="Web-{FB749CF5-91C6-A451-7719-38A89AC4B0F4}" dt="2025-12-01T16:18:35" v="53" actId="1076"/>
          <ac:picMkLst>
            <pc:docMk/>
            <pc:sldMk cId="3974953913" sldId="288"/>
            <ac:picMk id="6" creationId="{F5E192B7-F828-9677-17C3-E4484E51F574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38.030" v="55" actId="1076"/>
          <ac:picMkLst>
            <pc:docMk/>
            <pc:sldMk cId="3974953913" sldId="288"/>
            <ac:picMk id="8" creationId="{279C6D78-A222-D92E-1568-5D013F549811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27.202" v="45" actId="1076"/>
          <ac:picMkLst>
            <pc:docMk/>
            <pc:sldMk cId="3974953913" sldId="288"/>
            <ac:picMk id="14" creationId="{D58AD296-3AC1-7E8B-B5BA-9A20B2DB294F}"/>
          </ac:picMkLst>
        </pc:picChg>
        <pc:picChg chg="mod">
          <ac:chgData name="Sabrina Alvarado" userId="S::salva195@fiu.edu::2c9b2c15-915b-4ee5-b32a-3b9e9d424e5f" providerId="AD" clId="Web-{FB749CF5-91C6-A451-7719-38A89AC4B0F4}" dt="2025-12-01T16:17:46.497" v="33" actId="1076"/>
          <ac:picMkLst>
            <pc:docMk/>
            <pc:sldMk cId="3974953913" sldId="288"/>
            <ac:picMk id="18" creationId="{52D8D448-E535-006B-5CDF-CE214B591BA4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25.123" v="39" actId="1076"/>
          <ac:picMkLst>
            <pc:docMk/>
            <pc:sldMk cId="3974953913" sldId="288"/>
            <ac:picMk id="24" creationId="{740498B2-3C9A-AE4D-8D8F-A8724E790AE2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25.123" v="38" actId="1076"/>
          <ac:picMkLst>
            <pc:docMk/>
            <pc:sldMk cId="3974953913" sldId="288"/>
            <ac:picMk id="30" creationId="{8315B1BD-A13D-4860-3358-81232CB419EF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25.123" v="37" actId="1076"/>
          <ac:picMkLst>
            <pc:docMk/>
            <pc:sldMk cId="3974953913" sldId="288"/>
            <ac:picMk id="31" creationId="{82ADC357-A2E1-67B8-2AC1-D31BE64ADBA9}"/>
          </ac:picMkLst>
        </pc:picChg>
      </pc:sldChg>
      <pc:sldMasterChg chg="modSp modSldLayout">
        <pc:chgData name="Sabrina Alvarado" userId="S::salva195@fiu.edu::2c9b2c15-915b-4ee5-b32a-3b9e9d424e5f" providerId="AD" clId="Web-{FB749CF5-91C6-A451-7719-38A89AC4B0F4}" dt="2025-12-01T16:18:39.358" v="57"/>
        <pc:sldMasterMkLst>
          <pc:docMk/>
          <pc:sldMasterMk cId="2115382619" sldId="2147483680"/>
        </pc:sldMasterMkLst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5" creationId="{00000000-0000-0000-0000-000000000000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6" creationId="{00000000-0000-0000-0000-000000000000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9" creationId="{17D33457-CA34-4D78-B512-0BC0C60E714D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10" creationId="{A163A971-62A8-4DDC-92C3-1332F0AAA496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11" creationId="{5DA331F8-709A-43B7-B257-79CD7BB8C041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13" creationId="{D8985CD6-232F-475F-A2BE-681712645810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14" creationId="{1034DB31-ED88-43C2-A111-9026427E69F5}"/>
          </ac:spMkLst>
        </pc:spChg>
        <pc:spChg chg="mod">
          <ac:chgData name="Sabrina Alvarado" userId="S::salva195@fiu.edu::2c9b2c15-915b-4ee5-b32a-3b9e9d424e5f" providerId="AD" clId="Web-{FB749CF5-91C6-A451-7719-38A89AC4B0F4}" dt="2025-12-01T16:18:39.358" v="57"/>
          <ac:spMkLst>
            <pc:docMk/>
            <pc:sldMasterMk cId="2115382619" sldId="2147483680"/>
            <ac:spMk id="15" creationId="{EEFF6EF2-C5DE-49D8-A13D-D77BEF05E92A}"/>
          </ac:spMkLst>
        </pc:spChg>
        <pc:picChg chg="mod">
          <ac:chgData name="Sabrina Alvarado" userId="S::salva195@fiu.edu::2c9b2c15-915b-4ee5-b32a-3b9e9d424e5f" providerId="AD" clId="Web-{FB749CF5-91C6-A451-7719-38A89AC4B0F4}" dt="2025-12-01T16:18:39.358" v="57"/>
          <ac:picMkLst>
            <pc:docMk/>
            <pc:sldMasterMk cId="2115382619" sldId="2147483680"/>
            <ac:picMk id="8" creationId="{3A4B309E-2E11-4DCE-BCD9-FA2B521227F2}"/>
          </ac:picMkLst>
        </pc:picChg>
        <pc:picChg chg="mod">
          <ac:chgData name="Sabrina Alvarado" userId="S::salva195@fiu.edu::2c9b2c15-915b-4ee5-b32a-3b9e9d424e5f" providerId="AD" clId="Web-{FB749CF5-91C6-A451-7719-38A89AC4B0F4}" dt="2025-12-01T16:18:39.358" v="57"/>
          <ac:picMkLst>
            <pc:docMk/>
            <pc:sldMasterMk cId="2115382619" sldId="2147483680"/>
            <ac:picMk id="17" creationId="{E1EFD65A-5794-4EF4-9812-2A21C91C71BB}"/>
          </ac:picMkLst>
        </pc:picChg>
        <pc:sldLayoutChg chg="modSp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115382619" sldId="2147483680"/>
            <pc:sldLayoutMk cId="750746270" sldId="2147483652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750746270" sldId="2147483652"/>
              <ac:spMk id="3" creationId="{B546EBF5-CE89-4E5A-8BEB-E89CBAA71D4D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750746270" sldId="2147483652"/>
              <ac:spMk id="9" creationId="{9B4D812F-6EDF-E242-A198-4AD3D46B4497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750746270" sldId="2147483652"/>
              <ac:spMk id="13" creationId="{435291A1-D8B1-5046-97BD-78A73BE38F26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750746270" sldId="2147483652"/>
              <ac:spMk id="14" creationId="{4E2070B9-1F19-A244-95F2-2FCCC224A26B}"/>
            </ac:spMkLst>
          </pc:spChg>
          <pc:grpChg chg="mod">
            <ac:chgData name="Sabrina Alvarado" userId="S::salva195@fiu.edu::2c9b2c15-915b-4ee5-b32a-3b9e9d424e5f" providerId="AD" clId="Web-{FB749CF5-91C6-A451-7719-38A89AC4B0F4}" dt="2025-12-01T16:18:39.358" v="57"/>
            <ac:grpSpMkLst>
              <pc:docMk/>
              <pc:sldMasterMk cId="2115382619" sldId="2147483680"/>
              <pc:sldLayoutMk cId="750746270" sldId="2147483652"/>
              <ac:grpSpMk id="12" creationId="{08BFB429-6ED1-9840-8030-6EEE837B7CA4}"/>
            </ac:grpSpMkLst>
          </pc:gr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750746270" sldId="2147483652"/>
              <ac:picMk id="2" creationId="{49136BCC-E229-4CF6-A7A5-5F5AAA4495C8}"/>
            </ac:picMkLst>
          </pc:pic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750746270" sldId="2147483652"/>
              <ac:picMk id="17" creationId="{5F97C3C2-D5C8-EB49-8DE5-C7950987D4BB}"/>
            </ac:picMkLst>
          </pc:picChg>
        </pc:sldLayoutChg>
        <pc:sldLayoutChg chg="modSp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115382619" sldId="2147483680"/>
            <pc:sldLayoutMk cId="3377924606" sldId="2147483657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377924606" sldId="2147483657"/>
              <ac:spMk id="4" creationId="{42BAD091-FCA5-4809-8F31-1ED0C678A528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377924606" sldId="2147483657"/>
              <ac:spMk id="9" creationId="{022B8506-6E68-6E43-9B6F-99C933A9CB61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377924606" sldId="2147483657"/>
              <ac:spMk id="12" creationId="{959F3284-5302-A74F-A74E-AA4D292D55F1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377924606" sldId="2147483657"/>
              <ac:spMk id="13" creationId="{2B9F6588-7CB2-C746-984E-801A704464CF}"/>
            </ac:spMkLst>
          </pc:spChg>
          <pc:grpChg chg="mod">
            <ac:chgData name="Sabrina Alvarado" userId="S::salva195@fiu.edu::2c9b2c15-915b-4ee5-b32a-3b9e9d424e5f" providerId="AD" clId="Web-{FB749CF5-91C6-A451-7719-38A89AC4B0F4}" dt="2025-12-01T16:18:39.358" v="57"/>
            <ac:grpSpMkLst>
              <pc:docMk/>
              <pc:sldMasterMk cId="2115382619" sldId="2147483680"/>
              <pc:sldLayoutMk cId="3377924606" sldId="2147483657"/>
              <ac:grpSpMk id="10" creationId="{F313B947-105A-2D4F-BFAA-2D85907D7FCA}"/>
            </ac:grpSpMkLst>
          </pc:gr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3377924606" sldId="2147483657"/>
              <ac:picMk id="2" creationId="{07028BA8-DD1B-460F-88FD-033259AD3135}"/>
            </ac:picMkLst>
          </pc:pic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3377924606" sldId="2147483657"/>
              <ac:picMk id="8" creationId="{FBFDFFD2-CF01-B641-84F5-91E3E9172AFB}"/>
            </ac:picMkLst>
          </pc:picChg>
        </pc:sldLayoutChg>
        <pc:sldLayoutChg chg="modSp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115382619" sldId="2147483680"/>
            <pc:sldLayoutMk cId="3167533512" sldId="2147483674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167533512" sldId="2147483674"/>
              <ac:spMk id="5" creationId="{43DFFA47-0EB6-420B-B4D0-2C31769288CC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167533512" sldId="2147483674"/>
              <ac:spMk id="15" creationId="{0008B41F-7AC6-4646-A4EF-B85BEC21B971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167533512" sldId="2147483674"/>
              <ac:spMk id="17" creationId="{D3668193-3E8C-7D4A-B1D7-30D40F558C4F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3167533512" sldId="2147483674"/>
              <ac:spMk id="18" creationId="{45EF9CE8-3C50-9642-B0F3-AD94682FC91D}"/>
            </ac:spMkLst>
          </pc:spChg>
          <pc:grpChg chg="mod">
            <ac:chgData name="Sabrina Alvarado" userId="S::salva195@fiu.edu::2c9b2c15-915b-4ee5-b32a-3b9e9d424e5f" providerId="AD" clId="Web-{FB749CF5-91C6-A451-7719-38A89AC4B0F4}" dt="2025-12-01T16:18:39.358" v="57"/>
            <ac:grpSpMkLst>
              <pc:docMk/>
              <pc:sldMasterMk cId="2115382619" sldId="2147483680"/>
              <pc:sldLayoutMk cId="3167533512" sldId="2147483674"/>
              <ac:grpSpMk id="16" creationId="{048DA30B-7299-9445-B19A-0CC109A3963D}"/>
            </ac:grpSpMkLst>
          </pc:gr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3167533512" sldId="2147483674"/>
              <ac:picMk id="4" creationId="{03B8D340-9F7A-4CBF-BEF8-6B4C568F9C50}"/>
            </ac:picMkLst>
          </pc:pic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3167533512" sldId="2147483674"/>
              <ac:picMk id="12" creationId="{6B45E2C7-E5EC-C24B-9C99-56E1CF9A747E}"/>
            </ac:picMkLst>
          </pc:picChg>
        </pc:sldLayoutChg>
        <pc:sldLayoutChg chg="modSp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115382619" sldId="2147483680"/>
            <pc:sldLayoutMk cId="2091086684" sldId="2147483692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2091086684" sldId="2147483692"/>
              <ac:spMk id="14" creationId="{B3091464-290D-894E-95D4-20A22A6D2B2B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2091086684" sldId="2147483692"/>
              <ac:spMk id="15" creationId="{96FF5BE9-D429-1543-86A0-F3CDB318056B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2091086684" sldId="2147483692"/>
              <ac:spMk id="20" creationId="{A3E44B7D-6823-EA46-BC2D-43B0341B0248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2091086684" sldId="2147483692"/>
              <ac:spMk id="21" creationId="{C364B9B0-045E-F74B-8E3A-26A1B43AB5AA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115382619" sldId="2147483680"/>
              <pc:sldLayoutMk cId="2091086684" sldId="2147483692"/>
              <ac:spMk id="24" creationId="{E9821644-C4F5-274A-A062-4CF06AA02F02}"/>
            </ac:spMkLst>
          </pc:spChg>
          <pc:grpChg chg="mod">
            <ac:chgData name="Sabrina Alvarado" userId="S::salva195@fiu.edu::2c9b2c15-915b-4ee5-b32a-3b9e9d424e5f" providerId="AD" clId="Web-{FB749CF5-91C6-A451-7719-38A89AC4B0F4}" dt="2025-12-01T16:18:39.358" v="57"/>
            <ac:grpSpMkLst>
              <pc:docMk/>
              <pc:sldMasterMk cId="2115382619" sldId="2147483680"/>
              <pc:sldLayoutMk cId="2091086684" sldId="2147483692"/>
              <ac:grpSpMk id="19" creationId="{E4B8E1E9-060C-D34F-B791-6B18C6465812}"/>
            </ac:grpSpMkLst>
          </pc:gr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2091086684" sldId="2147483692"/>
              <ac:picMk id="2" creationId="{81ABA992-AECA-4ED6-8294-80F467D65AEE}"/>
            </ac:picMkLst>
          </pc:pic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115382619" sldId="2147483680"/>
              <pc:sldLayoutMk cId="2091086684" sldId="2147483692"/>
              <ac:picMk id="8" creationId="{FBFDFFD2-CF01-B641-84F5-91E3E9172AFB}"/>
            </ac:picMkLst>
          </pc:picChg>
        </pc:sldLayoutChg>
      </pc:sldMasterChg>
      <pc:sldMasterChg chg="add del addSldLayout delSldLayout modSldLayout">
        <pc:chgData name="Sabrina Alvarado" userId="S::salva195@fiu.edu::2c9b2c15-915b-4ee5-b32a-3b9e9d424e5f" providerId="AD" clId="Web-{FB749CF5-91C6-A451-7719-38A89AC4B0F4}" dt="2025-12-01T16:18:39.358" v="57"/>
        <pc:sldMasterMkLst>
          <pc:docMk/>
          <pc:sldMasterMk cId="2306272857" sldId="2147483693"/>
        </pc:sldMasterMkLst>
        <pc:sldLayoutChg chg="modSp add del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306272857" sldId="2147483693"/>
            <pc:sldLayoutMk cId="315751415" sldId="2147483694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315751415" sldId="2147483694"/>
              <ac:spMk id="11" creationId="{8CE4101A-4EAF-4CCB-8625-174A47CD7243}"/>
            </ac:spMkLst>
          </pc:s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306272857" sldId="2147483693"/>
              <pc:sldLayoutMk cId="315751415" sldId="2147483694"/>
              <ac:picMk id="7" creationId="{5DCD6FC0-9A53-41D4-9AF0-D98C1BD0FD95}"/>
            </ac:picMkLst>
          </pc:picChg>
        </pc:sldLayoutChg>
        <pc:sldLayoutChg chg="modSp add del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306272857" sldId="2147483693"/>
            <pc:sldLayoutMk cId="2879165888" sldId="2147483702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2879165888" sldId="2147483702"/>
              <ac:spMk id="5" creationId="{E3AA6CF3-8F5C-40B7-87B4-14179EAE8FF0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2879165888" sldId="2147483702"/>
              <ac:spMk id="8" creationId="{85E76EEA-1C1C-4E16-A425-AC142D1507D4}"/>
            </ac:spMkLst>
          </pc:s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306272857" sldId="2147483693"/>
              <pc:sldLayoutMk cId="2879165888" sldId="2147483702"/>
              <ac:picMk id="10" creationId="{8B13F625-B1D2-431F-8371-8144586D6C47}"/>
            </ac:picMkLst>
          </pc:picChg>
        </pc:sldLayoutChg>
        <pc:sldLayoutChg chg="modSp add del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306272857" sldId="2147483693"/>
            <pc:sldLayoutMk cId="394988824" sldId="2147483714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394988824" sldId="2147483714"/>
              <ac:spMk id="2" creationId="{01839FC9-247D-4D7A-A2BE-015BBDA6CC8E}"/>
            </ac:spMkLst>
          </pc:s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306272857" sldId="2147483693"/>
              <pc:sldLayoutMk cId="394988824" sldId="2147483714"/>
              <ac:picMk id="5" creationId="{55DB903B-98F2-42E8-93EE-8D99890072AF}"/>
            </ac:picMkLst>
          </pc:picChg>
        </pc:sldLayoutChg>
        <pc:sldLayoutChg chg="modSp add del">
          <pc:chgData name="Sabrina Alvarado" userId="S::salva195@fiu.edu::2c9b2c15-915b-4ee5-b32a-3b9e9d424e5f" providerId="AD" clId="Web-{FB749CF5-91C6-A451-7719-38A89AC4B0F4}" dt="2025-12-01T16:18:39.358" v="57"/>
          <pc:sldLayoutMkLst>
            <pc:docMk/>
            <pc:sldMasterMk cId="2306272857" sldId="2147483693"/>
            <pc:sldLayoutMk cId="3058827027" sldId="2147483715"/>
          </pc:sldLayoutMkLst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3058827027" sldId="2147483715"/>
              <ac:spMk id="2" creationId="{01839FC9-247D-4D7A-A2BE-015BBDA6CC8E}"/>
            </ac:spMkLst>
          </pc:spChg>
          <pc:spChg chg="mod">
            <ac:chgData name="Sabrina Alvarado" userId="S::salva195@fiu.edu::2c9b2c15-915b-4ee5-b32a-3b9e9d424e5f" providerId="AD" clId="Web-{FB749CF5-91C6-A451-7719-38A89AC4B0F4}" dt="2025-12-01T16:18:39.358" v="57"/>
            <ac:spMkLst>
              <pc:docMk/>
              <pc:sldMasterMk cId="2306272857" sldId="2147483693"/>
              <pc:sldLayoutMk cId="3058827027" sldId="2147483715"/>
              <ac:spMk id="7" creationId="{8D9CE1F4-64CC-475B-AD92-B190038A1D37}"/>
            </ac:spMkLst>
          </pc:spChg>
          <pc:picChg chg="mod">
            <ac:chgData name="Sabrina Alvarado" userId="S::salva195@fiu.edu::2c9b2c15-915b-4ee5-b32a-3b9e9d424e5f" providerId="AD" clId="Web-{FB749CF5-91C6-A451-7719-38A89AC4B0F4}" dt="2025-12-01T16:18:39.358" v="57"/>
            <ac:picMkLst>
              <pc:docMk/>
              <pc:sldMasterMk cId="2306272857" sldId="2147483693"/>
              <pc:sldLayoutMk cId="3058827027" sldId="2147483715"/>
              <ac:picMk id="5" creationId="{55DB903B-98F2-42E8-93EE-8D99890072AF}"/>
            </ac:picMkLst>
          </pc:picChg>
        </pc:sldLayoutChg>
      </pc:sldMasterChg>
      <pc:sldMasterChg chg="add del addSldLayout delSldLayout modSldLayout">
        <pc:chgData name="Sabrina Alvarado" userId="S::salva195@fiu.edu::2c9b2c15-915b-4ee5-b32a-3b9e9d424e5f" providerId="AD" clId="Web-{FB749CF5-91C6-A451-7719-38A89AC4B0F4}" dt="2025-12-01T16:18:39.280" v="56"/>
        <pc:sldMasterMkLst>
          <pc:docMk/>
          <pc:sldMasterMk cId="2048566126" sldId="2147483716"/>
        </pc:sldMasterMkLst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28923534" sldId="2147483717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1622721809" sldId="2147483718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2100995444" sldId="2147483719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3077748553" sldId="2147483720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3459167484" sldId="2147483721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294573829" sldId="2147483722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1563917222" sldId="2147483723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961788892" sldId="2147483724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525100210" sldId="2147483725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3095771199" sldId="2147483726"/>
          </pc:sldLayoutMkLst>
        </pc:sldLayoutChg>
        <pc:sldLayoutChg chg="add del mod replId">
          <pc:chgData name="Sabrina Alvarado" userId="S::salva195@fiu.edu::2c9b2c15-915b-4ee5-b32a-3b9e9d424e5f" providerId="AD" clId="Web-{FB749CF5-91C6-A451-7719-38A89AC4B0F4}" dt="2025-12-01T16:18:39.280" v="56"/>
          <pc:sldLayoutMkLst>
            <pc:docMk/>
            <pc:sldMasterMk cId="2048566126" sldId="2147483716"/>
            <pc:sldLayoutMk cId="1244875434" sldId="214748372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6FF5BE9-D429-1543-86A0-F3CDB318056B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kern="12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3091464-290D-894E-95D4-20A22A6D2B2B}"/>
              </a:ext>
            </a:extLst>
          </p:cNvPr>
          <p:cNvSpPr/>
          <p:nvPr userDrawn="1"/>
        </p:nvSpPr>
        <p:spPr>
          <a:xfrm rot="162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4B8E1E9-060C-D34F-B791-6B18C6465812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3E44B7D-6823-EA46-BC2D-43B0341B0248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364B9B0-045E-F74B-8E3A-26A1B43AB5AA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9821644-C4F5-274A-A062-4CF06AA02F02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ABA992-AECA-4ED6-8294-80F467D65A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086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ird&#10;&#10;Description automatically generated">
            <a:extLst>
              <a:ext uri="{FF2B5EF4-FFF2-40B4-BE49-F238E27FC236}">
                <a16:creationId xmlns:a16="http://schemas.microsoft.com/office/drawing/2014/main" id="{5F97C3C2-D5C8-EB49-8DE5-C7950987D4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4D812F-6EDF-E242-A198-4AD3D46B4497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BFB429-6ED1-9840-8030-6EEE837B7CA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5291A1-D8B1-5046-97BD-78A73BE38F26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2070B9-1F19-A244-95F2-2FCCC224A26B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49136BCC-E229-4CF6-A7A5-5F5AAA4495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546EBF5-CE89-4E5A-8BEB-E89CBAA71D4D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ird&#10;&#10;Description automatically generated">
            <a:extLst>
              <a:ext uri="{FF2B5EF4-FFF2-40B4-BE49-F238E27FC236}">
                <a16:creationId xmlns:a16="http://schemas.microsoft.com/office/drawing/2014/main" id="{6B45E2C7-E5EC-C24B-9C99-56E1CF9A7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008B41F-7AC6-4646-A4EF-B85BEC21B971}"/>
              </a:ext>
            </a:extLst>
          </p:cNvPr>
          <p:cNvSpPr/>
          <p:nvPr userDrawn="1"/>
        </p:nvSpPr>
        <p:spPr>
          <a:xfrm rot="162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48DA30B-7299-9445-B19A-0CC109A3963D}"/>
              </a:ext>
            </a:extLst>
          </p:cNvPr>
          <p:cNvGrpSpPr/>
          <p:nvPr userDrawn="1"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668193-3E8C-7D4A-B1D7-30D40F558C4F}"/>
                </a:ext>
              </a:extLst>
            </p:cNvPr>
            <p:cNvSpPr/>
            <p:nvPr/>
          </p:nvSpPr>
          <p:spPr>
            <a:xfrm rot="16200000" flipH="1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30000">
                  <a:srgbClr val="D92D8A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5EF9CE8-3C50-9642-B0F3-AD94682FC91D}"/>
                </a:ext>
              </a:extLst>
            </p:cNvPr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29000">
                  <a:srgbClr val="D92D8A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4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03B8D340-9F7A-4CBF-BEF8-6B4C568F9C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DFFA47-0EB6-420B-B4D0-2C31769288CC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675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BFDFFD2-CF01-B641-84F5-91E3E9172A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88418" b="15704"/>
          <a:stretch/>
        </p:blipFill>
        <p:spPr>
          <a:xfrm>
            <a:off x="0" y="0"/>
            <a:ext cx="5618095" cy="329184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22B8506-6E68-6E43-9B6F-99C933A9CB61}"/>
              </a:ext>
            </a:extLst>
          </p:cNvPr>
          <p:cNvSpPr/>
          <p:nvPr userDrawn="1"/>
        </p:nvSpPr>
        <p:spPr>
          <a:xfrm rot="5400000" flipH="1">
            <a:off x="-10665972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13B947-105A-2D4F-BFAA-2D85907D7FCA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9F3284-5302-A74F-A74E-AA4D292D55F1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B9F6588-7CB2-C746-984E-801A704464CF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pic>
        <p:nvPicPr>
          <p:cNvPr id="2" name="Picture 1" descr="A picture containing drawing&#10;&#10;Description automatically generated">
            <a:extLst>
              <a:ext uri="{FF2B5EF4-FFF2-40B4-BE49-F238E27FC236}">
                <a16:creationId xmlns:a16="http://schemas.microsoft.com/office/drawing/2014/main" id="{07028BA8-DD1B-460F-88FD-033259AD31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5097" y="28947040"/>
            <a:ext cx="3641446" cy="31268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BAD091-FCA5-4809-8F31-1ED0C678A528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DCD6FC0-9A53-41D4-9AF0-D98C1BD0FD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96797" y="1016276"/>
            <a:ext cx="3641446" cy="31268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E4101A-4EAF-4CCB-8625-174A47CD7243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15751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308" y="1089188"/>
            <a:ext cx="3641448" cy="31268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</p:spTree>
    <p:extLst>
      <p:ext uri="{BB962C8B-B14F-4D97-AF65-F5344CB8AC3E}">
        <p14:creationId xmlns:p14="http://schemas.microsoft.com/office/powerpoint/2010/main" val="39498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55DB903B-98F2-42E8-93EE-8D99890072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221" y="30227620"/>
            <a:ext cx="2651530" cy="22768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839FC9-247D-4D7A-A2BE-015BBDA6CC8E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9CE1F4-64CC-475B-AD92-B190038A1D37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</p:spTree>
    <p:extLst>
      <p:ext uri="{BB962C8B-B14F-4D97-AF65-F5344CB8AC3E}">
        <p14:creationId xmlns:p14="http://schemas.microsoft.com/office/powerpoint/2010/main" val="3058827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3AA6CF3-8F5C-40B7-87B4-14179EAE8FF0}"/>
              </a:ext>
            </a:extLst>
          </p:cNvPr>
          <p:cNvSpPr/>
          <p:nvPr userDrawn="1"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48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76EEA-1C1C-4E16-A425-AC142D1507D4}"/>
              </a:ext>
            </a:extLst>
          </p:cNvPr>
          <p:cNvSpPr txBox="1"/>
          <p:nvPr userDrawn="1"/>
        </p:nvSpPr>
        <p:spPr>
          <a:xfrm>
            <a:off x="28889373" y="31366048"/>
            <a:ext cx="140076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kern="1200" spc="3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FLORIDA INTERNATIONAL UNIVERSITY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8B13F625-B1D2-431F-8371-8144586D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4221" y="30229645"/>
            <a:ext cx="2646812" cy="227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6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picture containing bird&#10;&#10;Description automatically generated">
            <a:extLst>
              <a:ext uri="{FF2B5EF4-FFF2-40B4-BE49-F238E27FC236}">
                <a16:creationId xmlns:a16="http://schemas.microsoft.com/office/drawing/2014/main" id="{3A4B309E-2E11-4DCE-BCD9-FA2B521227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13750" b="14612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7D33457-CA34-4D78-B512-0BC0C60E714D}"/>
              </a:ext>
            </a:extLst>
          </p:cNvPr>
          <p:cNvSpPr txBox="1">
            <a:spLocks/>
          </p:cNvSpPr>
          <p:nvPr userDrawn="1"/>
        </p:nvSpPr>
        <p:spPr>
          <a:xfrm>
            <a:off x="6912862" y="2555688"/>
            <a:ext cx="34987151" cy="568394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163A971-62A8-4DDC-92C3-1332F0AAA496}"/>
              </a:ext>
            </a:extLst>
          </p:cNvPr>
          <p:cNvSpPr txBox="1">
            <a:spLocks/>
          </p:cNvSpPr>
          <p:nvPr userDrawn="1"/>
        </p:nvSpPr>
        <p:spPr>
          <a:xfrm>
            <a:off x="6912864" y="8763002"/>
            <a:ext cx="34987147" cy="1898599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A331F8-709A-43B7-B257-79CD7BB8C041}"/>
              </a:ext>
            </a:extLst>
          </p:cNvPr>
          <p:cNvSpPr/>
          <p:nvPr userDrawn="1"/>
        </p:nvSpPr>
        <p:spPr>
          <a:xfrm rot="5400000" flipH="1">
            <a:off x="-10621487" y="16261690"/>
            <a:ext cx="32918400" cy="395021"/>
          </a:xfrm>
          <a:prstGeom prst="rect">
            <a:avLst/>
          </a:prstGeom>
          <a:gradFill>
            <a:gsLst>
              <a:gs pos="7000">
                <a:srgbClr val="00FFFF"/>
              </a:gs>
              <a:gs pos="79000">
                <a:srgbClr val="F8C9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E24A75E-F861-4AC4-81E7-8792F3974BF4}"/>
              </a:ext>
            </a:extLst>
          </p:cNvPr>
          <p:cNvGrpSpPr/>
          <p:nvPr userDrawn="1"/>
        </p:nvGrpSpPr>
        <p:grpSpPr>
          <a:xfrm>
            <a:off x="41216987" y="1016364"/>
            <a:ext cx="1881295" cy="2545858"/>
            <a:chOff x="11140977" y="745236"/>
            <a:chExt cx="522582" cy="530387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8985CD6-232F-475F-A2BE-681712645810}"/>
                </a:ext>
              </a:extLst>
            </p:cNvPr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30000">
                  <a:srgbClr val="00FFFF"/>
                </a:gs>
                <a:gs pos="91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34DB31-ED88-43C2-A111-9026427E69F5}"/>
                </a:ext>
              </a:extLst>
            </p:cNvPr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29000">
                  <a:srgbClr val="00FFFF"/>
                </a:gs>
                <a:gs pos="86000">
                  <a:srgbClr val="F8C9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80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EFF6EF2-C5DE-49D8-A13D-D77BEF05E92A}"/>
              </a:ext>
            </a:extLst>
          </p:cNvPr>
          <p:cNvSpPr txBox="1"/>
          <p:nvPr userDrawn="1"/>
        </p:nvSpPr>
        <p:spPr>
          <a:xfrm>
            <a:off x="19259723" y="30824712"/>
            <a:ext cx="2363588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kern="1200" spc="3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COLLEGE OF ENGINEERING AND COMPUTING</a:t>
            </a:r>
          </a:p>
        </p:txBody>
      </p:sp>
      <p:pic>
        <p:nvPicPr>
          <p:cNvPr id="17" name="Content Placeholder 4" descr="A close up of a sign&#10;&#10;Description automatically generated">
            <a:extLst>
              <a:ext uri="{FF2B5EF4-FFF2-40B4-BE49-F238E27FC236}">
                <a16:creationId xmlns:a16="http://schemas.microsoft.com/office/drawing/2014/main" id="{E1EFD65A-5794-4EF4-9812-2A21C91C71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7308" y="29227770"/>
            <a:ext cx="3641448" cy="312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8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52" r:id="rId2"/>
    <p:sldLayoutId id="2147483674" r:id="rId3"/>
    <p:sldLayoutId id="2147483657" r:id="rId4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272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14" r:id="rId2"/>
    <p:sldLayoutId id="2147483715" r:id="rId3"/>
    <p:sldLayoutId id="2147483702" r:id="rId4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b="1" kern="1200">
          <a:solidFill>
            <a:schemeClr val="bg1"/>
          </a:solidFill>
          <a:latin typeface="Neue Haas Grotesk Text Pro" panose="020B0504020202020204" pitchFamily="34" charset="0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bg1"/>
          </a:solidFill>
          <a:latin typeface="Neue Haas Grotesk Text Pro" panose="020B0504020202020204" pitchFamily="34" charset="0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2">
            <a:extLst>
              <a:ext uri="{FF2B5EF4-FFF2-40B4-BE49-F238E27FC236}">
                <a16:creationId xmlns:a16="http://schemas.microsoft.com/office/drawing/2014/main" id="{D96A1848-809F-405A-BFAA-B46B4A55D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4813" y="30762070"/>
            <a:ext cx="23219720" cy="979364"/>
          </a:xfrm>
          <a:prstGeom prst="rect">
            <a:avLst/>
          </a:prstGeom>
          <a:noFill/>
          <a:ln w="635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3991" tIns="36995" rIns="73991" bIns="36995" anchor="t">
            <a:spAutoFit/>
          </a:bodyPr>
          <a:lstStyle>
            <a:lvl1pPr marL="493713" indent="-493713"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Clr>
                <a:srgbClr val="3333CC"/>
              </a:buClr>
              <a:buNone/>
            </a:pPr>
            <a:r>
              <a:rPr lang="en-US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We would like to thank Dr. Chen </a:t>
            </a:r>
            <a:r>
              <a:rPr lang="en-US" altLang="en-US" sz="4000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Chen</a:t>
            </a:r>
            <a:r>
              <a:rPr lang="en-US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, FIU KFSCIS, Assistant Professor for his guidance and mentorship received throughout the duration of this senior design project, and for providing us the opportunity to work on this research. </a:t>
            </a:r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id="{9498F076-C398-4FAF-BD67-09AA1062E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560" y="30021646"/>
            <a:ext cx="8856131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>
            <a:spAutoFit/>
          </a:bodyPr>
          <a:lstStyle/>
          <a:p>
            <a:pPr algn="ctr" defTabSz="739341" eaLnBrk="1" hangingPunct="1">
              <a:spcBef>
                <a:spcPct val="50000"/>
              </a:spcBef>
              <a:defRPr/>
            </a:pPr>
            <a:r>
              <a:rPr lang="en-US" sz="4400" b="1">
                <a:solidFill>
                  <a:srgbClr val="081E3F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ACKNOWLEDGEMENT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43F7DBC2-9F0A-484E-9F67-47ED8F93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1200" y="617630"/>
            <a:ext cx="24688800" cy="17081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88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Florida International University</a:t>
            </a:r>
            <a:endParaRPr lang="en-US" altLang="en-US" sz="8800" b="1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en-US" sz="5400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Fall 2025 Senior Design Project</a:t>
            </a:r>
          </a:p>
        </p:txBody>
      </p:sp>
      <p:sp>
        <p:nvSpPr>
          <p:cNvPr id="9" name="Text Box 12">
            <a:extLst>
              <a:ext uri="{FF2B5EF4-FFF2-40B4-BE49-F238E27FC236}">
                <a16:creationId xmlns:a16="http://schemas.microsoft.com/office/drawing/2014/main" id="{9780F14B-D22A-432C-BDFA-656CFE50C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2895080"/>
            <a:ext cx="31210469" cy="2098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3991" tIns="36995" rIns="73991" bIns="36995" anchor="t">
            <a:spAutoFit/>
          </a:bodyPr>
          <a:lstStyle>
            <a:lvl1pPr defTabSz="985838">
              <a:spcBef>
                <a:spcPct val="20000"/>
              </a:spcBef>
              <a:buChar char="•"/>
              <a:defRPr sz="1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defTabSz="985838">
              <a:spcBef>
                <a:spcPct val="20000"/>
              </a:spcBef>
              <a:buChar char="–"/>
              <a:defRPr sz="97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5356225" indent="-1071563" defTabSz="985838">
              <a:spcBef>
                <a:spcPct val="20000"/>
              </a:spcBef>
              <a:buChar char="•"/>
              <a:defRPr sz="8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7497763" indent="-1071563" defTabSz="985838">
              <a:spcBef>
                <a:spcPct val="20000"/>
              </a:spcBef>
              <a:buChar char="–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9640888" indent="-1071563" defTabSz="985838">
              <a:spcBef>
                <a:spcPct val="20000"/>
              </a:spcBef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00980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105552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10124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1469688" indent="-1071563" defTabSz="9858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en-US" sz="7200" b="1">
                <a:solidFill>
                  <a:srgbClr val="081E3F"/>
                </a:solidFill>
                <a:latin typeface="Arial"/>
                <a:ea typeface="ＭＳ Ｐゴシック"/>
                <a:cs typeface="Arial"/>
              </a:rPr>
              <a:t>Context-Aware Conversation Support with Augmented Reality and Generative AI</a:t>
            </a:r>
            <a:endParaRPr lang="en-US" altLang="en-US" sz="7200" b="1">
              <a:solidFill>
                <a:srgbClr val="081E3F"/>
              </a:solidFill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Students: </a:t>
            </a:r>
            <a:r>
              <a:rPr lang="en-US" altLang="en-US" sz="3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Sabrina Alvarado, Keren Rivera, Jonathan Martinez, Peace Passos, Ana Morales</a:t>
            </a:r>
            <a:endParaRPr lang="en-US" altLang="en-US" sz="3500">
              <a:solidFill>
                <a:schemeClr val="tx1">
                  <a:lumMod val="75000"/>
                  <a:lumOff val="25000"/>
                </a:schemeClr>
              </a:solidFill>
              <a:cs typeface="Arial"/>
            </a:endParaRP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Mentor:</a:t>
            </a:r>
            <a:r>
              <a:rPr lang="en-US" altLang="en-US" sz="3500" b="1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 </a:t>
            </a:r>
            <a:r>
              <a:rPr lang="en-US" altLang="en-US" sz="3500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Dr. Chen </a:t>
            </a:r>
            <a:r>
              <a:rPr lang="en-US" altLang="en-US" sz="3500" i="1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Chen</a:t>
            </a:r>
            <a:r>
              <a:rPr lang="en-US" altLang="en-US" sz="3500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, FIU KFSCIS, Assistant Professor </a:t>
            </a:r>
          </a:p>
          <a:p>
            <a:pPr algn="ctr">
              <a:spcBef>
                <a:spcPct val="0"/>
              </a:spcBef>
              <a:buNone/>
            </a:pPr>
            <a:r>
              <a:rPr lang="en-US" altLang="en-US" sz="35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Instructor/Faculty:</a:t>
            </a:r>
            <a:r>
              <a:rPr lang="en-US" altLang="en-US" sz="3500" b="1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 </a:t>
            </a:r>
            <a:r>
              <a:rPr lang="en-US" altLang="en-US" sz="3500" b="1" i="1" err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Seyedmasoud</a:t>
            </a:r>
            <a:r>
              <a:rPr lang="en-US" altLang="en-US" sz="3500" b="1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 Sadjadi</a:t>
            </a:r>
            <a:r>
              <a:rPr lang="en-US" altLang="ja-JP" sz="3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,</a:t>
            </a:r>
            <a:r>
              <a:rPr lang="en-US" altLang="ja-JP" sz="3500" i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 </a:t>
            </a:r>
            <a:r>
              <a:rPr lang="en-US" altLang="en-US" sz="3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Arial"/>
              </a:rPr>
              <a:t>Florida International University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5030389D-1181-47B0-A953-D1F5FE764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567" y="7184774"/>
            <a:ext cx="7814150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ＭＳ Ｐゴシック" charset="-128"/>
              </a:rPr>
              <a:t>PROBLEM &amp; MOTIVATION</a:t>
            </a:r>
            <a:endParaRPr lang="en-US" sz="3200" b="1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id="{7DFD6BD2-DC42-4F39-A3F6-2B6416BB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23741" y="7246199"/>
            <a:ext cx="6374920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</a:rPr>
              <a:t>CORE CAPABILITIES</a:t>
            </a:r>
            <a:endParaRPr lang="en-US" sz="440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/>
              <a:cs typeface="Calibri" panose="020F0502020204030204"/>
            </a:endParaRP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D118C079-A883-4833-AA8B-75400F8F1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8745" y="20237534"/>
            <a:ext cx="11742906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ＭＳ Ｐゴシック" charset="-128"/>
              </a:rPr>
              <a:t>CURRENT PROGRESS/IMPLEMENTATION</a:t>
            </a:r>
            <a:endParaRPr lang="en-US" sz="4400" b="1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100C4655-EDAB-4657-AC1A-771384442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9210" y="18266182"/>
            <a:ext cx="8238099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ＭＳ Ｐゴシック" charset="-128"/>
              </a:rPr>
              <a:t>SOLUTION OVERVIEW</a:t>
            </a:r>
            <a:endParaRPr lang="en-US" sz="4400" b="1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Text Box 19">
            <a:extLst>
              <a:ext uri="{FF2B5EF4-FFF2-40B4-BE49-F238E27FC236}">
                <a16:creationId xmlns:a16="http://schemas.microsoft.com/office/drawing/2014/main" id="{13340458-D039-4B48-ABAA-F2B277310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4744" y="14155545"/>
            <a:ext cx="7484810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ＭＳ Ｐゴシック" charset="-128"/>
              </a:rPr>
              <a:t>SYSTEM ARCHITECTURE</a:t>
            </a:r>
            <a:endParaRPr lang="en-US" sz="4000" b="1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25" name="Text Box 19">
            <a:extLst>
              <a:ext uri="{FF2B5EF4-FFF2-40B4-BE49-F238E27FC236}">
                <a16:creationId xmlns:a16="http://schemas.microsoft.com/office/drawing/2014/main" id="{26AD7F49-496E-4580-8A7F-313C7CE12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05596" y="15455652"/>
            <a:ext cx="9231785" cy="5638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73991" tIns="36995" rIns="73991" bIns="36995" anchor="t">
            <a:spAutoFit/>
          </a:bodyPr>
          <a:lstStyle/>
          <a:p>
            <a:pPr algn="ctr" defTabSz="739341">
              <a:spcBef>
                <a:spcPct val="50000"/>
              </a:spcBef>
              <a:defRPr/>
            </a:pPr>
            <a:r>
              <a:rPr lang="en-US" sz="44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ＭＳ Ｐゴシック"/>
                <a:cs typeface="ＭＳ Ｐゴシック" charset="-128"/>
              </a:rPr>
              <a:t>CONCLUSION &amp; FUTURE WORK</a:t>
            </a:r>
            <a:endParaRPr lang="en-US" sz="4400" b="1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" name="Picture 5" descr="A black background with blue text&#10;&#10;AI-generated content may be incorrect.">
            <a:extLst>
              <a:ext uri="{FF2B5EF4-FFF2-40B4-BE49-F238E27FC236}">
                <a16:creationId xmlns:a16="http://schemas.microsoft.com/office/drawing/2014/main" id="{F5E192B7-F828-9677-17C3-E4484E51F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7776" y="739886"/>
            <a:ext cx="9296400" cy="2305050"/>
          </a:xfrm>
          <a:prstGeom prst="rect">
            <a:avLst/>
          </a:prstGeom>
        </p:spPr>
      </p:pic>
      <p:pic>
        <p:nvPicPr>
          <p:cNvPr id="8" name="Picture 7" descr="Knight Foundation School of Computing and Information Sciences">
            <a:extLst>
              <a:ext uri="{FF2B5EF4-FFF2-40B4-BE49-F238E27FC236}">
                <a16:creationId xmlns:a16="http://schemas.microsoft.com/office/drawing/2014/main" id="{279C6D78-A222-D92E-1568-5D013F549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00" y="989747"/>
            <a:ext cx="10885332" cy="15508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AC598C-CE4A-80C8-E855-CA4B749E34AF}"/>
              </a:ext>
            </a:extLst>
          </p:cNvPr>
          <p:cNvSpPr txBox="1"/>
          <p:nvPr/>
        </p:nvSpPr>
        <p:spPr>
          <a:xfrm>
            <a:off x="1662580" y="8194405"/>
            <a:ext cx="13250310" cy="65325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Effective conversation requires shared knowledge</a:t>
            </a:r>
            <a:endParaRPr lang="en-US" sz="3300">
              <a:ea typeface="Calibri" panose="020F0502020204030204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Differences in language, background, or domain expertise lead to:</a:t>
            </a:r>
            <a:endParaRPr lang="en-US" sz="3300">
              <a:ea typeface="Calibri"/>
              <a:cs typeface="Calibri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Misunderstandings</a:t>
            </a:r>
            <a:endParaRPr lang="en-US" sz="3300">
              <a:ea typeface="Calibri"/>
              <a:cs typeface="Calibri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Awkward pauses</a:t>
            </a:r>
            <a:endParaRPr lang="en-US" sz="3300">
              <a:ea typeface="Calibri"/>
              <a:cs typeface="Calibri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Reduced engagement</a:t>
            </a:r>
            <a:endParaRPr lang="en-US" sz="3300">
              <a:ea typeface="Calibri"/>
              <a:cs typeface="Calibri"/>
            </a:endParaRP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Hesitation to participate</a:t>
            </a:r>
            <a:endParaRPr lang="en-US" sz="3300">
              <a:ea typeface="Calibri"/>
              <a:cs typeface="Calibri"/>
            </a:endParaRPr>
          </a:p>
          <a:p>
            <a:endParaRPr lang="en-US" sz="3200" b="1">
              <a:latin typeface="Arial"/>
              <a:ea typeface="Calibri"/>
              <a:cs typeface="Calibri"/>
            </a:endParaRPr>
          </a:p>
          <a:p>
            <a:r>
              <a:rPr lang="en-US" sz="3300" b="1">
                <a:latin typeface="Arial"/>
                <a:ea typeface="Calibri"/>
                <a:cs typeface="Calibri"/>
              </a:rPr>
              <a:t>Real-World Examples</a:t>
            </a:r>
            <a:endParaRPr lang="en-US" sz="3300" b="1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Multilingual group meetings</a:t>
            </a:r>
            <a:endParaRPr lang="en-US" sz="3300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Cross-disciplinary team discussions</a:t>
            </a:r>
            <a:endParaRPr lang="en-US" sz="3300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Students unsure about background information</a:t>
            </a:r>
            <a:endParaRPr lang="en-US" sz="3300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Social interactions referencing unfamiliar culture, memes, or history</a:t>
            </a:r>
            <a:endParaRPr lang="en-US" sz="3300">
              <a:ea typeface="Calibri"/>
              <a:cs typeface="Calibri"/>
            </a:endParaRPr>
          </a:p>
          <a:p>
            <a:endParaRPr lang="en-US" sz="3300">
              <a:latin typeface="Arial"/>
              <a:ea typeface="Calibri"/>
              <a:cs typeface="Calibri"/>
            </a:endParaRPr>
          </a:p>
          <a:p>
            <a:r>
              <a:rPr lang="en-US" sz="3300" b="1">
                <a:latin typeface="Arial"/>
                <a:ea typeface="Calibri"/>
                <a:cs typeface="Calibri"/>
              </a:rPr>
              <a:t>Motivation</a:t>
            </a:r>
            <a:endParaRPr lang="en-US" sz="3300" b="1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AI can explain concepts</a:t>
            </a:r>
            <a:endParaRPr lang="en-US" sz="3300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AR can overlay information visually</a:t>
            </a:r>
            <a:endParaRPr lang="en-US" sz="3300">
              <a:ea typeface="Calibri"/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No existing system combines both to support real-time, context-aware, natural conversation</a:t>
            </a:r>
            <a:endParaRPr lang="en-US" sz="3300">
              <a:ea typeface="Calibri"/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BF4F47-3F3D-25C0-1DC9-7B13C70E6C67}"/>
              </a:ext>
            </a:extLst>
          </p:cNvPr>
          <p:cNvSpPr txBox="1"/>
          <p:nvPr/>
        </p:nvSpPr>
        <p:spPr>
          <a:xfrm>
            <a:off x="1642418" y="19375068"/>
            <a:ext cx="10408022" cy="34971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 b="1">
                <a:latin typeface="Arial"/>
                <a:ea typeface="Calibri"/>
                <a:cs typeface="Calibri"/>
              </a:rPr>
              <a:t>Proposed Solution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An integrated system combining:</a:t>
            </a: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Speech-to-Text (STT)</a:t>
            </a: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Google Gemini AI for translation + explanation</a:t>
            </a: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Text-to-Speech (TTS)</a:t>
            </a:r>
          </a:p>
          <a:p>
            <a:pPr marL="742950" lvl="1" indent="-285750">
              <a:buFont typeface="Courier New"/>
              <a:buChar char="o"/>
            </a:pPr>
            <a:r>
              <a:rPr lang="en-US" sz="3300">
                <a:latin typeface="Arial"/>
                <a:ea typeface="Calibri"/>
                <a:cs typeface="Calibri"/>
              </a:rPr>
              <a:t>AR overlays in Meta Quest 2</a:t>
            </a:r>
          </a:p>
          <a:p>
            <a:endParaRPr lang="en-US" sz="3300">
              <a:latin typeface="Arial"/>
              <a:ea typeface="Calibri"/>
              <a:cs typeface="Calibri"/>
            </a:endParaRPr>
          </a:p>
          <a:p>
            <a:pPr>
              <a:buFont typeface="Arial"/>
            </a:pPr>
            <a:r>
              <a:rPr lang="en-US" sz="3300" b="1">
                <a:latin typeface="Arial"/>
                <a:ea typeface="Calibri"/>
                <a:cs typeface="Calibri"/>
              </a:rPr>
              <a:t>Goal:</a:t>
            </a:r>
            <a:r>
              <a:rPr lang="en-US" sz="3300">
                <a:latin typeface="Arial"/>
                <a:ea typeface="Calibri"/>
                <a:cs typeface="Calibri"/>
              </a:rPr>
              <a:t> Bridge knowledge gaps and enable real-time, context-aware conversation support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B721AA-F328-E465-4FC4-D5B6AFF44212}"/>
              </a:ext>
            </a:extLst>
          </p:cNvPr>
          <p:cNvSpPr txBox="1"/>
          <p:nvPr/>
        </p:nvSpPr>
        <p:spPr>
          <a:xfrm>
            <a:off x="17657520" y="8229425"/>
            <a:ext cx="8681724" cy="19736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Real-time translation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Concept clarification (definitions, summaries, explanations)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Visual AR cues and overlays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Real-time language detection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Context-aware responses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50AAA-E0A7-D442-B5D0-6699529BE4DC}"/>
              </a:ext>
            </a:extLst>
          </p:cNvPr>
          <p:cNvSpPr txBox="1"/>
          <p:nvPr/>
        </p:nvSpPr>
        <p:spPr>
          <a:xfrm>
            <a:off x="33714616" y="25280629"/>
            <a:ext cx="4214642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>
                <a:solidFill>
                  <a:srgbClr val="404040"/>
                </a:solidFill>
                <a:latin typeface="Arial"/>
              </a:rPr>
              <a:t>REFERENCES</a:t>
            </a:r>
            <a:r>
              <a:rPr sz="4400">
                <a:latin typeface="Arial"/>
                <a:ea typeface="Arial"/>
                <a:cs typeface="Arial"/>
              </a:rPr>
              <a:t>​</a:t>
            </a:r>
            <a:endParaRPr lang="en-US" sz="4400">
              <a:ea typeface="Calibri" panose="020F0502020204030204"/>
              <a:cs typeface="Calibri" panose="020F0502020204030204"/>
            </a:endParaRPr>
          </a:p>
          <a:p>
            <a:pPr algn="ctr"/>
            <a:endParaRPr lang="en-US"/>
          </a:p>
        </p:txBody>
      </p:sp>
      <p:pic>
        <p:nvPicPr>
          <p:cNvPr id="14" name="Picture 13" descr="A diagram of a language&#10;&#10;AI-generated content may be incorrect.">
            <a:extLst>
              <a:ext uri="{FF2B5EF4-FFF2-40B4-BE49-F238E27FC236}">
                <a16:creationId xmlns:a16="http://schemas.microsoft.com/office/drawing/2014/main" id="{D58AD296-3AC1-7E8B-B5BA-9A20B2DB29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4545" r="3771" b="15152"/>
          <a:stretch>
            <a:fillRect/>
          </a:stretch>
        </p:blipFill>
        <p:spPr>
          <a:xfrm>
            <a:off x="94077" y="24451384"/>
            <a:ext cx="14801027" cy="383763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F499ECE-22BE-A4D3-1D76-31DDC27F1EE7}"/>
              </a:ext>
            </a:extLst>
          </p:cNvPr>
          <p:cNvSpPr txBox="1"/>
          <p:nvPr/>
        </p:nvSpPr>
        <p:spPr>
          <a:xfrm>
            <a:off x="16525793" y="21228020"/>
            <a:ext cx="12454838" cy="57823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300" b="1">
                <a:latin typeface="Arial"/>
                <a:ea typeface="Calibri"/>
                <a:cs typeface="Calibri"/>
              </a:rPr>
              <a:t>Development Workflow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Unity + Meta XR SDK (Quest 2)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Android build pipeline</a:t>
            </a:r>
          </a:p>
          <a:p>
            <a:pPr marL="457200" indent="-457200">
              <a:buFont typeface="Arial"/>
              <a:buChar char="•"/>
            </a:pPr>
            <a:r>
              <a:rPr lang="en-US" sz="3300" err="1">
                <a:latin typeface="Arial"/>
                <a:ea typeface="Calibri"/>
                <a:cs typeface="Calibri"/>
              </a:rPr>
              <a:t>FastAPI</a:t>
            </a:r>
            <a:r>
              <a:rPr lang="en-US" sz="3300">
                <a:latin typeface="Arial"/>
                <a:ea typeface="Calibri"/>
                <a:cs typeface="Calibri"/>
              </a:rPr>
              <a:t> backend (translation &amp; clarification)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JSON communication over HTTPS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Gemini API for translation/context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AR overlays in Passthrough</a:t>
            </a:r>
          </a:p>
          <a:p>
            <a:pPr marL="457200" indent="-457200">
              <a:buFont typeface="Arial"/>
              <a:buChar char="•"/>
            </a:pPr>
            <a:endParaRPr lang="en-US" sz="3300">
              <a:latin typeface="Arial"/>
              <a:ea typeface="Calibri"/>
              <a:cs typeface="Calibri"/>
            </a:endParaRPr>
          </a:p>
          <a:p>
            <a:r>
              <a:rPr lang="en-US" sz="3300" b="1">
                <a:latin typeface="Arial"/>
                <a:ea typeface="Calibri"/>
                <a:cs typeface="Calibri"/>
              </a:rPr>
              <a:t>Working Features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STT -&gt; Gemini -&gt; TTS pipeline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English + Spanish translation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Real-time language detection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AR overlay rendering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/>
                <a:cs typeface="Calibri"/>
              </a:rPr>
              <a:t>Translation and summaries via Gemini</a:t>
            </a:r>
          </a:p>
          <a:p>
            <a:pPr marL="285750" indent="-285750">
              <a:buFont typeface="Arial"/>
              <a:buChar char="•"/>
            </a:pPr>
            <a:r>
              <a:rPr lang="en-US" sz="3300" err="1">
                <a:latin typeface="Arial"/>
                <a:ea typeface="Calibri"/>
                <a:cs typeface="Calibri"/>
              </a:rPr>
              <a:t>FastAPI</a:t>
            </a:r>
            <a:r>
              <a:rPr lang="en-US" sz="3300">
                <a:latin typeface="Arial"/>
                <a:ea typeface="Calibri"/>
                <a:cs typeface="Calibri"/>
              </a:rPr>
              <a:t> module coordination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DE1442-B212-373F-14EB-B82940701797}"/>
              </a:ext>
            </a:extLst>
          </p:cNvPr>
          <p:cNvSpPr txBox="1"/>
          <p:nvPr/>
        </p:nvSpPr>
        <p:spPr>
          <a:xfrm>
            <a:off x="30563278" y="16570582"/>
            <a:ext cx="11839075" cy="56092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cs typeface="Arial"/>
              </a:rPr>
              <a:t>AI translation + AR visualization reduces gaps caused by language and knowledge differences</a:t>
            </a:r>
            <a:endParaRPr lang="en-US" sz="3300">
              <a:ea typeface="Calibri" panose="020F0502020204030204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cs typeface="Arial"/>
              </a:rPr>
              <a:t>System integrates STT, Gemini translation/explanation, TTS, and AR overlays on Meta Quest 2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Provides real-time, context-aware conversational support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Early results: clear translations, readable AR overlays, smooth audio feedback</a:t>
            </a:r>
          </a:p>
          <a:p>
            <a:pPr marL="285750" indent="-28575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Shows potential for improving multilingual and cross-disciplinary communication</a:t>
            </a:r>
          </a:p>
          <a:p>
            <a:pPr marL="285750" indent="-285750">
              <a:buFont typeface="Arial"/>
              <a:buChar char="•"/>
            </a:pPr>
            <a:endParaRPr lang="en-US" sz="3300">
              <a:latin typeface="Arial"/>
              <a:ea typeface="Calibri" panose="020F0502020204030204"/>
              <a:cs typeface="Arial"/>
            </a:endParaRPr>
          </a:p>
          <a:p>
            <a:r>
              <a:rPr lang="en-US" sz="3300" b="1">
                <a:latin typeface="Arial"/>
                <a:ea typeface="Calibri" panose="020F0502020204030204"/>
                <a:cs typeface="Arial"/>
              </a:rPr>
              <a:t>Future Work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Improved AR visualization design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Support more languages and dialects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Expanded context awareness (emotion, topic, tracking)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User interface refinements</a:t>
            </a:r>
          </a:p>
          <a:p>
            <a:pPr marL="457200" indent="-457200">
              <a:buFont typeface="Arial"/>
              <a:buChar char="•"/>
            </a:pPr>
            <a:r>
              <a:rPr lang="en-US" sz="3300">
                <a:latin typeface="Arial"/>
                <a:ea typeface="Calibri" panose="020F0502020204030204"/>
                <a:cs typeface="Arial"/>
              </a:rPr>
              <a:t>Optimization for faster pipeline latency</a:t>
            </a:r>
          </a:p>
          <a:p>
            <a:pPr algn="ctr"/>
            <a:endParaRPr lang="en-US"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22" name="Picture 21" descr="Download Meta Quest logo in vector (.EPS + .PDF + .CDR) for free">
            <a:extLst>
              <a:ext uri="{FF2B5EF4-FFF2-40B4-BE49-F238E27FC236}">
                <a16:creationId xmlns:a16="http://schemas.microsoft.com/office/drawing/2014/main" id="{90237915-F2D3-FFB0-5176-AA8B6EB7A4E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766" t="41646" r="12805" b="42692"/>
          <a:stretch>
            <a:fillRect/>
          </a:stretch>
        </p:blipFill>
        <p:spPr>
          <a:xfrm>
            <a:off x="37518057" y="26862313"/>
            <a:ext cx="5110337" cy="1289241"/>
          </a:xfrm>
          <a:prstGeom prst="rect">
            <a:avLst/>
          </a:prstGeom>
        </p:spPr>
      </p:pic>
      <p:pic>
        <p:nvPicPr>
          <p:cNvPr id="27" name="Picture 26" descr="File:Unity Technologies logo.svg - Wikimedia Commons">
            <a:extLst>
              <a:ext uri="{FF2B5EF4-FFF2-40B4-BE49-F238E27FC236}">
                <a16:creationId xmlns:a16="http://schemas.microsoft.com/office/drawing/2014/main" id="{C03FA472-6601-1E81-86F0-D4EBFB9248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34454" y="26867822"/>
            <a:ext cx="3126483" cy="1044907"/>
          </a:xfrm>
          <a:prstGeom prst="rect">
            <a:avLst/>
          </a:prstGeom>
        </p:spPr>
      </p:pic>
      <p:pic>
        <p:nvPicPr>
          <p:cNvPr id="29" name="Picture 28" descr="File:Google Gemini logo.svg - Wikimedia Commons">
            <a:extLst>
              <a:ext uri="{FF2B5EF4-FFF2-40B4-BE49-F238E27FC236}">
                <a16:creationId xmlns:a16="http://schemas.microsoft.com/office/drawing/2014/main" id="{9ECF8C7E-75A1-346E-3E30-230B40EE98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33390" y="26754503"/>
            <a:ext cx="3138171" cy="1073851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52326F7-944F-206E-F18A-D2CA3E084E84}"/>
              </a:ext>
            </a:extLst>
          </p:cNvPr>
          <p:cNvSpPr txBox="1"/>
          <p:nvPr/>
        </p:nvSpPr>
        <p:spPr>
          <a:xfrm>
            <a:off x="34511877" y="7180729"/>
            <a:ext cx="4356848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>
                <a:solidFill>
                  <a:srgbClr val="404040"/>
                </a:solidFill>
                <a:latin typeface="Arial"/>
              </a:rPr>
              <a:t>RESULTS</a:t>
            </a:r>
            <a:endParaRPr lang="en-US" sz="4400">
              <a:latin typeface="Arial"/>
              <a:cs typeface="Arial"/>
            </a:endParaRPr>
          </a:p>
          <a:p>
            <a:pPr algn="ctr"/>
            <a:endParaRPr lang="en-US"/>
          </a:p>
        </p:txBody>
      </p:sp>
      <p:pic>
        <p:nvPicPr>
          <p:cNvPr id="24" name="Picture 23" descr="A diagram of a flowchart&#10;&#10;AI-generated content may be incorrect.">
            <a:extLst>
              <a:ext uri="{FF2B5EF4-FFF2-40B4-BE49-F238E27FC236}">
                <a16:creationId xmlns:a16="http://schemas.microsoft.com/office/drawing/2014/main" id="{740498B2-3C9A-AE4D-8D8F-A8724E790A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39245" y="14905480"/>
            <a:ext cx="12160653" cy="3338073"/>
          </a:xfrm>
          <a:prstGeom prst="rect">
            <a:avLst/>
          </a:prstGeom>
        </p:spPr>
      </p:pic>
      <p:pic>
        <p:nvPicPr>
          <p:cNvPr id="30" name="Picture 29" descr="A diagram of a server&#10;&#10;AI-generated content may be incorrect.">
            <a:extLst>
              <a:ext uri="{FF2B5EF4-FFF2-40B4-BE49-F238E27FC236}">
                <a16:creationId xmlns:a16="http://schemas.microsoft.com/office/drawing/2014/main" id="{8315B1BD-A13D-4860-3358-81232CB419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543675" y="10996094"/>
            <a:ext cx="12511367" cy="304687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2ADC357-A2E1-67B8-2AC1-D31BE64ADB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949480" y="17873619"/>
            <a:ext cx="11736237" cy="2257425"/>
          </a:xfrm>
          <a:prstGeom prst="rect">
            <a:avLst/>
          </a:prstGeom>
        </p:spPr>
      </p:pic>
      <p:pic>
        <p:nvPicPr>
          <p:cNvPr id="18" name="Picture 17" descr="A close-up of a hand&#10;&#10;AI-generated content may be incorrect.">
            <a:extLst>
              <a:ext uri="{FF2B5EF4-FFF2-40B4-BE49-F238E27FC236}">
                <a16:creationId xmlns:a16="http://schemas.microsoft.com/office/drawing/2014/main" id="{52D8D448-E535-006B-5CDF-CE214B591B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974422" y="7253918"/>
            <a:ext cx="13667655" cy="797260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859D981-6185-CC40-117D-DB1C256007AB}"/>
              </a:ext>
            </a:extLst>
          </p:cNvPr>
          <p:cNvSpPr txBox="1"/>
          <p:nvPr/>
        </p:nvSpPr>
        <p:spPr>
          <a:xfrm>
            <a:off x="30721460" y="10029868"/>
            <a:ext cx="793632" cy="1962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EN -&gt; ES</a:t>
            </a:r>
            <a:endParaRPr lang="en-US" sz="11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6D9269-122C-E837-9FDC-F9EB55D7659E}"/>
              </a:ext>
            </a:extLst>
          </p:cNvPr>
          <p:cNvSpPr txBox="1"/>
          <p:nvPr/>
        </p:nvSpPr>
        <p:spPr>
          <a:xfrm>
            <a:off x="30813630" y="10594136"/>
            <a:ext cx="1639018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Transcribed text will spawn here.</a:t>
            </a:r>
            <a:endParaRPr lang="en-US" sz="7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DAD9E1D-AB04-572C-FC79-B636BE83557A}"/>
              </a:ext>
            </a:extLst>
          </p:cNvPr>
          <p:cNvSpPr txBox="1"/>
          <p:nvPr/>
        </p:nvSpPr>
        <p:spPr>
          <a:xfrm>
            <a:off x="32353650" y="10620102"/>
            <a:ext cx="1621767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Translated text will spawn here.</a:t>
            </a:r>
            <a:endParaRPr lang="en-US" sz="10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77E920-521A-A26F-14D3-2F29A5D43F0D}"/>
              </a:ext>
            </a:extLst>
          </p:cNvPr>
          <p:cNvSpPr txBox="1"/>
          <p:nvPr/>
        </p:nvSpPr>
        <p:spPr>
          <a:xfrm>
            <a:off x="37564904" y="10896148"/>
            <a:ext cx="2794957" cy="3000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Context text will spawn here.</a:t>
            </a:r>
            <a:endParaRPr lang="en-US" sz="20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5B908B6-4672-8B3B-5817-2E2466CF4E12}"/>
              </a:ext>
            </a:extLst>
          </p:cNvPr>
          <p:cNvSpPr txBox="1"/>
          <p:nvPr/>
        </p:nvSpPr>
        <p:spPr>
          <a:xfrm>
            <a:off x="37244989" y="12144844"/>
            <a:ext cx="983413" cy="1846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0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EN -&gt; ES</a:t>
            </a:r>
            <a:endParaRPr lang="en-US" sz="1000">
              <a:solidFill>
                <a:srgbClr val="FF0000"/>
              </a:solidFill>
              <a:latin typeface="Arial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CCC9F0-9DC9-4ECA-5E01-0B891D801837}"/>
              </a:ext>
            </a:extLst>
          </p:cNvPr>
          <p:cNvSpPr txBox="1"/>
          <p:nvPr/>
        </p:nvSpPr>
        <p:spPr>
          <a:xfrm>
            <a:off x="39843751" y="12150037"/>
            <a:ext cx="2743200" cy="1962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Context</a:t>
            </a:r>
            <a:endParaRPr lang="en-US" sz="11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A00D30-1626-37DD-05E0-17405E81B16A}"/>
              </a:ext>
            </a:extLst>
          </p:cNvPr>
          <p:cNvSpPr txBox="1"/>
          <p:nvPr/>
        </p:nvSpPr>
        <p:spPr>
          <a:xfrm>
            <a:off x="37314176" y="12663677"/>
            <a:ext cx="1656272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b="1">
                <a:solidFill>
                  <a:srgbClr val="FF0000"/>
                </a:solidFill>
                <a:ea typeface="Calibri"/>
                <a:cs typeface="Calibri"/>
              </a:rPr>
              <a:t>T</a:t>
            </a:r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ranscribed text will spawn here.</a:t>
            </a:r>
            <a:endParaRPr lang="en-US" sz="105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DC90E8F-F2EF-B107-B068-B6BE99BB4871}"/>
              </a:ext>
            </a:extLst>
          </p:cNvPr>
          <p:cNvSpPr txBox="1"/>
          <p:nvPr/>
        </p:nvSpPr>
        <p:spPr>
          <a:xfrm>
            <a:off x="38801665" y="12664750"/>
            <a:ext cx="1500997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Translated text will spawn here.</a:t>
            </a:r>
            <a:endParaRPr lang="en-US" sz="10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966E3B8-C47A-BC73-574C-D436E063F7D6}"/>
              </a:ext>
            </a:extLst>
          </p:cNvPr>
          <p:cNvSpPr txBox="1"/>
          <p:nvPr/>
        </p:nvSpPr>
        <p:spPr>
          <a:xfrm>
            <a:off x="31337356" y="12567027"/>
            <a:ext cx="2743200" cy="5309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Context text will spawn here.</a:t>
            </a:r>
            <a:endParaRPr lang="en-US" sz="2000" b="1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243DF2-0013-F009-F9E6-A9C489E4AFA9}"/>
              </a:ext>
            </a:extLst>
          </p:cNvPr>
          <p:cNvSpPr txBox="1"/>
          <p:nvPr/>
        </p:nvSpPr>
        <p:spPr>
          <a:xfrm>
            <a:off x="30988130" y="13683017"/>
            <a:ext cx="2743200" cy="1962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EN -&gt; ES</a:t>
            </a:r>
            <a:endParaRPr lang="en-US" sz="11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AF75B07-A289-D5ED-2EF1-CC6D608BE5EF}"/>
              </a:ext>
            </a:extLst>
          </p:cNvPr>
          <p:cNvSpPr txBox="1"/>
          <p:nvPr/>
        </p:nvSpPr>
        <p:spPr>
          <a:xfrm>
            <a:off x="33457706" y="13694477"/>
            <a:ext cx="2743200" cy="19620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Context</a:t>
            </a:r>
            <a:endParaRPr lang="en-US" sz="1100" b="1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CA51F6-0C8B-2A91-DE59-19A816BEEC45}"/>
              </a:ext>
            </a:extLst>
          </p:cNvPr>
          <p:cNvSpPr txBox="1"/>
          <p:nvPr/>
        </p:nvSpPr>
        <p:spPr>
          <a:xfrm>
            <a:off x="31155939" y="14127048"/>
            <a:ext cx="1380227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Transcribed text will spawn here.</a:t>
            </a:r>
            <a:endParaRPr lang="en-US" sz="105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02EA452-F56B-2899-0A94-BC8F9F8123DA}"/>
              </a:ext>
            </a:extLst>
          </p:cNvPr>
          <p:cNvSpPr txBox="1"/>
          <p:nvPr/>
        </p:nvSpPr>
        <p:spPr>
          <a:xfrm>
            <a:off x="32452274" y="14120180"/>
            <a:ext cx="1673525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100" b="1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Translated text will spawn here.</a:t>
            </a:r>
            <a:endParaRPr lang="en-US" sz="1050" b="1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49539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34652b-4e88-4c30-a994-e272914a045d">
      <UserInfo>
        <DisplayName>Yesim Anter</DisplayName>
        <AccountId>16</AccountId>
        <AccountType/>
      </UserInfo>
      <UserInfo>
        <DisplayName>Melanie Blanco Nunes</DisplayName>
        <AccountId>3910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3CE5B01EE2D43479BD19C8CF7AEE55D" ma:contentTypeVersion="13" ma:contentTypeDescription="Create a new document." ma:contentTypeScope="" ma:versionID="2d7e13b4c1f9c742a1b729716686fa70">
  <xsd:schema xmlns:xsd="http://www.w3.org/2001/XMLSchema" xmlns:xs="http://www.w3.org/2001/XMLSchema" xmlns:p="http://schemas.microsoft.com/office/2006/metadata/properties" xmlns:ns2="59a830c1-7073-48e7-a623-528add45a120" xmlns:ns3="8234652b-4e88-4c30-a994-e272914a045d" targetNamespace="http://schemas.microsoft.com/office/2006/metadata/properties" ma:root="true" ma:fieldsID="dd72dc9f5930d74132881e2ed6f9d74a" ns2:_="" ns3:_="">
    <xsd:import namespace="59a830c1-7073-48e7-a623-528add45a120"/>
    <xsd:import namespace="8234652b-4e88-4c30-a994-e272914a04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830c1-7073-48e7-a623-528add45a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34652b-4e88-4c30-a994-e272914a045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899C4F-194D-47FC-918D-4EED357B8EAD}">
  <ds:schemaRefs>
    <ds:schemaRef ds:uri="8234652b-4e88-4c30-a994-e272914a045d"/>
    <ds:schemaRef ds:uri="f1f308d3-4c92-402a-ab04-f7497706f561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0D2C1F0-C363-4025-91DB-18F733C5982E}">
  <ds:schemaRefs>
    <ds:schemaRef ds:uri="59a830c1-7073-48e7-a623-528add45a120"/>
    <ds:schemaRef ds:uri="8234652b-4e88-4c30-a994-e272914a04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revision>16</cp:revision>
  <dcterms:created xsi:type="dcterms:W3CDTF">2019-06-25T19:12:02Z</dcterms:created>
  <dcterms:modified xsi:type="dcterms:W3CDTF">2025-12-01T16:18:41Z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