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8" r:id="rId4"/>
  </p:sldMasterIdLst>
  <p:sldIdLst>
    <p:sldId id="273"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1F3E"/>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varScale="1">
        <p:scale>
          <a:sx n="14" d="100"/>
          <a:sy n="14" d="100"/>
        </p:scale>
        <p:origin x="2491" y="1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7183123"/>
            <a:ext cx="27980640" cy="15280640"/>
          </a:xfrm>
        </p:spPr>
        <p:txBody>
          <a:bodyPr anchor="b"/>
          <a:lstStyle>
            <a:lvl1pPr algn="ctr">
              <a:defRPr sz="21600"/>
            </a:lvl1pPr>
          </a:lstStyle>
          <a:p>
            <a:r>
              <a:rPr lang="en-US"/>
              <a:t>Click to edit Master title style</a:t>
            </a:r>
            <a:endParaRPr lang="en-US" dirty="0"/>
          </a:p>
        </p:txBody>
      </p:sp>
      <p:sp>
        <p:nvSpPr>
          <p:cNvPr id="3" name="Subtitle 2"/>
          <p:cNvSpPr>
            <a:spLocks noGrp="1"/>
          </p:cNvSpPr>
          <p:nvPr>
            <p:ph type="subTitle" idx="1"/>
          </p:nvPr>
        </p:nvSpPr>
        <p:spPr>
          <a:xfrm>
            <a:off x="4114800" y="23053043"/>
            <a:ext cx="24688800" cy="10596877"/>
          </a:xfrm>
        </p:spPr>
        <p:txBody>
          <a:bodyPr/>
          <a:lstStyle>
            <a:lvl1pPr marL="0" indent="0" algn="ctr">
              <a:buNone/>
              <a:defRPr sz="8640"/>
            </a:lvl1pPr>
            <a:lvl2pPr marL="1645920" indent="0" algn="ctr">
              <a:buNone/>
              <a:defRPr sz="7200"/>
            </a:lvl2pPr>
            <a:lvl3pPr marL="3291840" indent="0" algn="ctr">
              <a:buNone/>
              <a:defRPr sz="648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1046898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4214400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2336800"/>
            <a:ext cx="7098030" cy="3719576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2336800"/>
            <a:ext cx="20882610" cy="3719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4752842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4526421" y="10"/>
            <a:ext cx="28391980" cy="43891193"/>
          </a:xfrm>
          <a:prstGeom prst="rect">
            <a:avLst/>
          </a:prstGeom>
        </p:spPr>
      </p:pic>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7567315" y="21797468"/>
            <a:ext cx="43891200" cy="29626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30912741" y="1355152"/>
            <a:ext cx="1410971" cy="339447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grpSp>
      <p:pic>
        <p:nvPicPr>
          <p:cNvPr id="2" name="Content Placeholder 4" descr="A close up of a sign&#10;&#10;Description automatically generated">
            <a:extLst>
              <a:ext uri="{FF2B5EF4-FFF2-40B4-BE49-F238E27FC236}">
                <a16:creationId xmlns:a16="http://schemas.microsoft.com/office/drawing/2014/main" id="{49136BCC-E229-4CF6-A7A5-5F5AAA4495C8}"/>
              </a:ext>
            </a:extLst>
          </p:cNvPr>
          <p:cNvPicPr>
            <a:picLocks noChangeAspect="1"/>
          </p:cNvPicPr>
          <p:nvPr userDrawn="1"/>
        </p:nvPicPr>
        <p:blipFill>
          <a:blip r:embed="rId3"/>
          <a:stretch>
            <a:fillRect/>
          </a:stretch>
        </p:blipFill>
        <p:spPr>
          <a:xfrm>
            <a:off x="822981" y="38970360"/>
            <a:ext cx="2731086" cy="4169192"/>
          </a:xfrm>
          <a:prstGeom prst="rect">
            <a:avLst/>
          </a:prstGeom>
        </p:spPr>
      </p:pic>
      <p:sp>
        <p:nvSpPr>
          <p:cNvPr id="3" name="TextBox 2">
            <a:extLst>
              <a:ext uri="{FF2B5EF4-FFF2-40B4-BE49-F238E27FC236}">
                <a16:creationId xmlns:a16="http://schemas.microsoft.com/office/drawing/2014/main" id="{B546EBF5-CE89-4E5A-8BEB-E89CBAA71D4D}"/>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8206557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1" y="0"/>
            <a:ext cx="4213571" cy="438912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5184647" y="3407585"/>
            <a:ext cx="26240363" cy="7578599"/>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2700" kern="1200" dirty="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7608975" y="21797474"/>
            <a:ext cx="43891213" cy="296266"/>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30913770" y="1322906"/>
            <a:ext cx="1410971" cy="3394471"/>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grpSp>
      <p:sp>
        <p:nvSpPr>
          <p:cNvPr id="24" name="TextBox 23">
            <a:extLst>
              <a:ext uri="{FF2B5EF4-FFF2-40B4-BE49-F238E27FC236}">
                <a16:creationId xmlns:a16="http://schemas.microsoft.com/office/drawing/2014/main" id="{E9821644-C4F5-274A-A062-4CF06AA02F02}"/>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 name="Picture 1" descr="A picture containing drawing&#10;&#10;Description automatically generated">
            <a:extLst>
              <a:ext uri="{FF2B5EF4-FFF2-40B4-BE49-F238E27FC236}">
                <a16:creationId xmlns:a16="http://schemas.microsoft.com/office/drawing/2014/main" id="{81ABA992-AECA-4ED6-8294-80F467D65AEE}"/>
              </a:ext>
            </a:extLst>
          </p:cNvPr>
          <p:cNvPicPr>
            <a:picLocks noChangeAspect="1"/>
          </p:cNvPicPr>
          <p:nvPr userDrawn="1"/>
        </p:nvPicPr>
        <p:blipFill>
          <a:blip r:embed="rId3"/>
          <a:stretch>
            <a:fillRect/>
          </a:stretch>
        </p:blipFill>
        <p:spPr>
          <a:xfrm>
            <a:off x="716323" y="38596053"/>
            <a:ext cx="2731085" cy="4169192"/>
          </a:xfrm>
          <a:prstGeom prst="rect">
            <a:avLst/>
          </a:prstGeom>
        </p:spPr>
      </p:pic>
    </p:spTree>
    <p:extLst>
      <p:ext uri="{BB962C8B-B14F-4D97-AF65-F5344CB8AC3E}">
        <p14:creationId xmlns:p14="http://schemas.microsoft.com/office/powerpoint/2010/main" val="2091086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4526421" y="10"/>
            <a:ext cx="28391980" cy="43891193"/>
          </a:xfrm>
          <a:prstGeom prst="rect">
            <a:avLst/>
          </a:prstGeom>
        </p:spPr>
      </p:pic>
      <p:sp>
        <p:nvSpPr>
          <p:cNvPr id="15" name="Rectangle 14">
            <a:extLst>
              <a:ext uri="{FF2B5EF4-FFF2-40B4-BE49-F238E27FC236}">
                <a16:creationId xmlns:a16="http://schemas.microsoft.com/office/drawing/2014/main" id="{0008B41F-7AC6-4646-A4EF-B85BEC21B971}"/>
              </a:ext>
            </a:extLst>
          </p:cNvPr>
          <p:cNvSpPr/>
          <p:nvPr userDrawn="1"/>
        </p:nvSpPr>
        <p:spPr>
          <a:xfrm rot="16200000">
            <a:off x="-17542247" y="21797474"/>
            <a:ext cx="43891213" cy="296266"/>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30913770" y="1322906"/>
            <a:ext cx="1410971" cy="3394471"/>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grpSp>
      <p:pic>
        <p:nvPicPr>
          <p:cNvPr id="4" name="Content Placeholder 4" descr="A close up of a sign&#10;&#10;Description automatically generated">
            <a:extLst>
              <a:ext uri="{FF2B5EF4-FFF2-40B4-BE49-F238E27FC236}">
                <a16:creationId xmlns:a16="http://schemas.microsoft.com/office/drawing/2014/main" id="{03B8D340-9F7A-4CBF-BEF8-6B4C568F9C50}"/>
              </a:ext>
            </a:extLst>
          </p:cNvPr>
          <p:cNvPicPr>
            <a:picLocks noChangeAspect="1"/>
          </p:cNvPicPr>
          <p:nvPr userDrawn="1"/>
        </p:nvPicPr>
        <p:blipFill>
          <a:blip r:embed="rId3"/>
          <a:stretch>
            <a:fillRect/>
          </a:stretch>
        </p:blipFill>
        <p:spPr>
          <a:xfrm>
            <a:off x="822981" y="38970360"/>
            <a:ext cx="2731086" cy="4169192"/>
          </a:xfrm>
          <a:prstGeom prst="rect">
            <a:avLst/>
          </a:prstGeom>
        </p:spPr>
      </p:pic>
      <p:sp>
        <p:nvSpPr>
          <p:cNvPr id="5" name="TextBox 4">
            <a:extLst>
              <a:ext uri="{FF2B5EF4-FFF2-40B4-BE49-F238E27FC236}">
                <a16:creationId xmlns:a16="http://schemas.microsoft.com/office/drawing/2014/main" id="{43DFFA47-0EB6-420B-B4D0-2C31769288CC}"/>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67533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3460234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10942333"/>
            <a:ext cx="28392120" cy="18257517"/>
          </a:xfrm>
        </p:spPr>
        <p:txBody>
          <a:bodyPr anchor="b"/>
          <a:lstStyle>
            <a:lvl1pPr>
              <a:defRPr sz="21600"/>
            </a:lvl1pPr>
          </a:lstStyle>
          <a:p>
            <a:r>
              <a:rPr lang="en-US"/>
              <a:t>Click to edit Master title style</a:t>
            </a:r>
            <a:endParaRPr lang="en-US" dirty="0"/>
          </a:p>
        </p:txBody>
      </p:sp>
      <p:sp>
        <p:nvSpPr>
          <p:cNvPr id="3" name="Text Placeholder 2"/>
          <p:cNvSpPr>
            <a:spLocks noGrp="1"/>
          </p:cNvSpPr>
          <p:nvPr>
            <p:ph type="body" idx="1"/>
          </p:nvPr>
        </p:nvSpPr>
        <p:spPr>
          <a:xfrm>
            <a:off x="2245997" y="29372573"/>
            <a:ext cx="28392120" cy="9601197"/>
          </a:xfrm>
        </p:spPr>
        <p:txBody>
          <a:bodyPr/>
          <a:lstStyle>
            <a:lvl1pPr marL="0" indent="0">
              <a:buNone/>
              <a:defRPr sz="8640">
                <a:solidFill>
                  <a:schemeClr val="tx1"/>
                </a:solidFill>
              </a:defRPr>
            </a:lvl1pPr>
            <a:lvl2pPr marL="1645920" indent="0">
              <a:buNone/>
              <a:defRPr sz="7200">
                <a:solidFill>
                  <a:schemeClr val="tx1">
                    <a:tint val="75000"/>
                  </a:schemeClr>
                </a:solidFill>
              </a:defRPr>
            </a:lvl2pPr>
            <a:lvl3pPr marL="3291840" indent="0">
              <a:buNone/>
              <a:defRPr sz="6480">
                <a:solidFill>
                  <a:schemeClr val="tx1">
                    <a:tint val="75000"/>
                  </a:schemeClr>
                </a:solidFill>
              </a:defRPr>
            </a:lvl3pPr>
            <a:lvl4pPr marL="4937760" indent="0">
              <a:buNone/>
              <a:defRPr sz="5760">
                <a:solidFill>
                  <a:schemeClr val="tx1">
                    <a:tint val="75000"/>
                  </a:schemeClr>
                </a:solidFill>
              </a:defRPr>
            </a:lvl4pPr>
            <a:lvl5pPr marL="6583680" indent="0">
              <a:buNone/>
              <a:defRPr sz="5760">
                <a:solidFill>
                  <a:schemeClr val="tx1">
                    <a:tint val="75000"/>
                  </a:schemeClr>
                </a:solidFill>
              </a:defRPr>
            </a:lvl5pPr>
            <a:lvl6pPr marL="8229600" indent="0">
              <a:buNone/>
              <a:defRPr sz="5760">
                <a:solidFill>
                  <a:schemeClr val="tx1">
                    <a:tint val="75000"/>
                  </a:schemeClr>
                </a:solidFill>
              </a:defRPr>
            </a:lvl6pPr>
            <a:lvl7pPr marL="9875520" indent="0">
              <a:buNone/>
              <a:defRPr sz="5760">
                <a:solidFill>
                  <a:schemeClr val="tx1">
                    <a:tint val="75000"/>
                  </a:schemeClr>
                </a:solidFill>
              </a:defRPr>
            </a:lvl7pPr>
            <a:lvl8pPr marL="11521440" indent="0">
              <a:buNone/>
              <a:defRPr sz="5760">
                <a:solidFill>
                  <a:schemeClr val="tx1">
                    <a:tint val="75000"/>
                  </a:schemeClr>
                </a:solidFill>
              </a:defRPr>
            </a:lvl8pPr>
            <a:lvl9pPr marL="13167360" indent="0">
              <a:buNone/>
              <a:defRPr sz="57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12/15/2025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19890677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12/15/2025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1554323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336810"/>
            <a:ext cx="28392120" cy="8483603"/>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10759443"/>
            <a:ext cx="13926024"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4" name="Content Placeholder 3"/>
          <p:cNvSpPr>
            <a:spLocks noGrp="1"/>
          </p:cNvSpPr>
          <p:nvPr>
            <p:ph sz="half" idx="2"/>
          </p:nvPr>
        </p:nvSpPr>
        <p:spPr>
          <a:xfrm>
            <a:off x="2267431" y="16032480"/>
            <a:ext cx="13926024"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10759443"/>
            <a:ext cx="13994608"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6" name="Content Placeholder 5"/>
          <p:cNvSpPr>
            <a:spLocks noGrp="1"/>
          </p:cNvSpPr>
          <p:nvPr>
            <p:ph sz="quarter" idx="4"/>
          </p:nvPr>
        </p:nvSpPr>
        <p:spPr>
          <a:xfrm>
            <a:off x="16664942" y="16032480"/>
            <a:ext cx="13994608"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12/15/2025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1096102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12/15/2025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4116531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12/15/2025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4189191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Content Placeholder 2"/>
          <p:cNvSpPr>
            <a:spLocks noGrp="1"/>
          </p:cNvSpPr>
          <p:nvPr>
            <p:ph idx="1"/>
          </p:nvPr>
        </p:nvSpPr>
        <p:spPr>
          <a:xfrm>
            <a:off x="13994608" y="6319530"/>
            <a:ext cx="16664940" cy="31191200"/>
          </a:xfrm>
        </p:spPr>
        <p:txBody>
          <a:bodyPr/>
          <a:lstStyle>
            <a:lvl1pPr>
              <a:defRPr sz="11520"/>
            </a:lvl1pPr>
            <a:lvl2pPr>
              <a:defRPr sz="10080"/>
            </a:lvl2pPr>
            <a:lvl3pPr>
              <a:defRPr sz="8640"/>
            </a:lvl3pPr>
            <a:lvl4pPr>
              <a:defRPr sz="7200"/>
            </a:lvl4pPr>
            <a:lvl5pPr>
              <a:defRPr sz="7200"/>
            </a:lvl5pPr>
            <a:lvl6pPr>
              <a:defRPr sz="7200"/>
            </a:lvl6pPr>
            <a:lvl7pPr>
              <a:defRPr sz="7200"/>
            </a:lvl7pPr>
            <a:lvl8pPr>
              <a:defRPr sz="7200"/>
            </a:lvl8pPr>
            <a:lvl9pPr>
              <a:defRPr sz="7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12/15/2025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1587479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6319530"/>
            <a:ext cx="16664940" cy="31191200"/>
          </a:xfrm>
        </p:spPr>
        <p:txBody>
          <a:bodyPr anchor="t"/>
          <a:lstStyle>
            <a:lvl1pPr marL="0" indent="0">
              <a:buNone/>
              <a:defRPr sz="11520"/>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r>
              <a:rPr lang="en-US"/>
              <a:t>Click icon to add picture</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12/15/2025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940582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2336810"/>
            <a:ext cx="28392120" cy="848360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40680650"/>
            <a:ext cx="7406640" cy="2336800"/>
          </a:xfrm>
          <a:prstGeom prst="rect">
            <a:avLst/>
          </a:prstGeom>
        </p:spPr>
        <p:txBody>
          <a:bodyPr vert="horz" lIns="91440" tIns="45720" rIns="91440" bIns="45720" rtlCol="0" anchor="ctr"/>
          <a:lstStyle>
            <a:lvl1pPr algn="l">
              <a:defRPr sz="4320">
                <a:solidFill>
                  <a:schemeClr val="tx1">
                    <a:tint val="75000"/>
                  </a:schemeClr>
                </a:solidFill>
              </a:defRPr>
            </a:lvl1pPr>
          </a:lstStyle>
          <a:p>
            <a:fld id="{C764DE79-268F-4C1A-8933-263129D2AF90}" type="datetimeFigureOut">
              <a:rPr lang="en-US" dirty="0"/>
              <a:t>12/15/2025</a:t>
            </a:fld>
            <a:endParaRPr lang="en-US" dirty="0"/>
          </a:p>
        </p:txBody>
      </p:sp>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7EE6AFEC-37F4-1D48-80F4-D3D02F74536C}" type="slidenum">
              <a:rPr lang="en-US" smtClean="0"/>
              <a:t>‹#›</a:t>
            </a:fld>
            <a:endParaRPr lang="en-US"/>
          </a:p>
        </p:txBody>
      </p:sp>
      <p:pic>
        <p:nvPicPr>
          <p:cNvPr id="7" name="Picture 6" descr="A picture containing bird&#10;&#10;Description automatically generated">
            <a:extLst>
              <a:ext uri="{FF2B5EF4-FFF2-40B4-BE49-F238E27FC236}">
                <a16:creationId xmlns:a16="http://schemas.microsoft.com/office/drawing/2014/main" id="{568D67D7-1418-7B26-FF3F-E52685269DD3}"/>
              </a:ext>
            </a:extLst>
          </p:cNvPr>
          <p:cNvPicPr>
            <a:picLocks noChangeAspect="1"/>
          </p:cNvPicPr>
          <p:nvPr userDrawn="1"/>
        </p:nvPicPr>
        <p:blipFill rotWithShape="1">
          <a:blip r:embed="rId16"/>
          <a:srcRect l="13750" b="14612"/>
          <a:stretch/>
        </p:blipFill>
        <p:spPr>
          <a:xfrm>
            <a:off x="4526421" y="10"/>
            <a:ext cx="28391980" cy="43891193"/>
          </a:xfrm>
          <a:prstGeom prst="rect">
            <a:avLst/>
          </a:prstGeom>
        </p:spPr>
      </p:pic>
      <p:sp>
        <p:nvSpPr>
          <p:cNvPr id="8" name="Title 1">
            <a:extLst>
              <a:ext uri="{FF2B5EF4-FFF2-40B4-BE49-F238E27FC236}">
                <a16:creationId xmlns:a16="http://schemas.microsoft.com/office/drawing/2014/main" id="{CD1D0260-71ED-A8DF-F0BB-C77926C950ED}"/>
              </a:ext>
            </a:extLst>
          </p:cNvPr>
          <p:cNvSpPr txBox="1">
            <a:spLocks/>
          </p:cNvSpPr>
          <p:nvPr userDrawn="1"/>
        </p:nvSpPr>
        <p:spPr>
          <a:xfrm>
            <a:off x="5184647" y="3407585"/>
            <a:ext cx="26240363" cy="7578599"/>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2700" dirty="0"/>
          </a:p>
        </p:txBody>
      </p:sp>
      <p:sp>
        <p:nvSpPr>
          <p:cNvPr id="9" name="Content Placeholder 2">
            <a:extLst>
              <a:ext uri="{FF2B5EF4-FFF2-40B4-BE49-F238E27FC236}">
                <a16:creationId xmlns:a16="http://schemas.microsoft.com/office/drawing/2014/main" id="{729FBB10-2CC3-BA3A-4C3E-A65DBA43434A}"/>
              </a:ext>
            </a:extLst>
          </p:cNvPr>
          <p:cNvSpPr txBox="1">
            <a:spLocks/>
          </p:cNvSpPr>
          <p:nvPr userDrawn="1"/>
        </p:nvSpPr>
        <p:spPr>
          <a:xfrm>
            <a:off x="5184649" y="11684003"/>
            <a:ext cx="26240360" cy="253146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500" dirty="0"/>
          </a:p>
        </p:txBody>
      </p:sp>
      <p:sp>
        <p:nvSpPr>
          <p:cNvPr id="10" name="Rectangle 9">
            <a:extLst>
              <a:ext uri="{FF2B5EF4-FFF2-40B4-BE49-F238E27FC236}">
                <a16:creationId xmlns:a16="http://schemas.microsoft.com/office/drawing/2014/main" id="{35940A89-9F57-B545-7547-E54BB4C9E67B}"/>
              </a:ext>
            </a:extLst>
          </p:cNvPr>
          <p:cNvSpPr/>
          <p:nvPr userDrawn="1"/>
        </p:nvSpPr>
        <p:spPr>
          <a:xfrm rot="5400000" flipH="1">
            <a:off x="-17567315" y="21797468"/>
            <a:ext cx="43891200" cy="29626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grpSp>
        <p:nvGrpSpPr>
          <p:cNvPr id="11" name="Group 10">
            <a:extLst>
              <a:ext uri="{FF2B5EF4-FFF2-40B4-BE49-F238E27FC236}">
                <a16:creationId xmlns:a16="http://schemas.microsoft.com/office/drawing/2014/main" id="{96C1F288-9936-244B-65A8-E54B7F3AB6FF}"/>
              </a:ext>
            </a:extLst>
          </p:cNvPr>
          <p:cNvGrpSpPr/>
          <p:nvPr userDrawn="1"/>
        </p:nvGrpSpPr>
        <p:grpSpPr>
          <a:xfrm>
            <a:off x="30912741" y="1355152"/>
            <a:ext cx="1410971" cy="3394477"/>
            <a:chOff x="11140977" y="745236"/>
            <a:chExt cx="522582" cy="530387"/>
          </a:xfrm>
        </p:grpSpPr>
        <p:sp>
          <p:nvSpPr>
            <p:cNvPr id="12" name="Rectangle 11">
              <a:extLst>
                <a:ext uri="{FF2B5EF4-FFF2-40B4-BE49-F238E27FC236}">
                  <a16:creationId xmlns:a16="http://schemas.microsoft.com/office/drawing/2014/main" id="{3F3695A0-FE59-95B3-9F0A-79CE2F675F75}"/>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13" name="Rectangle 12">
              <a:extLst>
                <a:ext uri="{FF2B5EF4-FFF2-40B4-BE49-F238E27FC236}">
                  <a16:creationId xmlns:a16="http://schemas.microsoft.com/office/drawing/2014/main" id="{F8B79197-0EDA-2314-B8BE-5B376CD18F4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grpSp>
      <p:sp>
        <p:nvSpPr>
          <p:cNvPr id="14" name="TextBox 13">
            <a:extLst>
              <a:ext uri="{FF2B5EF4-FFF2-40B4-BE49-F238E27FC236}">
                <a16:creationId xmlns:a16="http://schemas.microsoft.com/office/drawing/2014/main" id="{C633A44A-6259-0D54-3D2A-20591C0B3F37}"/>
              </a:ext>
            </a:extLst>
          </p:cNvPr>
          <p:cNvSpPr txBox="1"/>
          <p:nvPr userDrawn="1"/>
        </p:nvSpPr>
        <p:spPr>
          <a:xfrm>
            <a:off x="14444792" y="41099616"/>
            <a:ext cx="17726915" cy="553998"/>
          </a:xfrm>
          <a:prstGeom prst="rect">
            <a:avLst/>
          </a:prstGeom>
          <a:noFill/>
        </p:spPr>
        <p:txBody>
          <a:bodyPr wrap="square" rtlCol="0">
            <a:spAutoFit/>
          </a:bodyPr>
          <a:lstStyle/>
          <a:p>
            <a:pPr algn="r"/>
            <a:r>
              <a:rPr lang="en-US" sz="3000" kern="1200" spc="225"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pic>
        <p:nvPicPr>
          <p:cNvPr id="15" name="Content Placeholder 4" descr="A close up of a sign&#10;&#10;Description automatically generated">
            <a:extLst>
              <a:ext uri="{FF2B5EF4-FFF2-40B4-BE49-F238E27FC236}">
                <a16:creationId xmlns:a16="http://schemas.microsoft.com/office/drawing/2014/main" id="{BB7F67E6-0AF5-11DC-E940-29294E60BAB4}"/>
              </a:ext>
            </a:extLst>
          </p:cNvPr>
          <p:cNvPicPr>
            <a:picLocks noChangeAspect="1"/>
          </p:cNvPicPr>
          <p:nvPr userDrawn="1"/>
        </p:nvPicPr>
        <p:blipFill>
          <a:blip r:embed="rId17"/>
          <a:stretch>
            <a:fillRect/>
          </a:stretch>
        </p:blipFill>
        <p:spPr>
          <a:xfrm>
            <a:off x="822981" y="38970360"/>
            <a:ext cx="2731086" cy="4169192"/>
          </a:xfrm>
          <a:prstGeom prst="rect">
            <a:avLst/>
          </a:prstGeom>
        </p:spPr>
      </p:pic>
    </p:spTree>
    <p:extLst>
      <p:ext uri="{BB962C8B-B14F-4D97-AF65-F5344CB8AC3E}">
        <p14:creationId xmlns:p14="http://schemas.microsoft.com/office/powerpoint/2010/main" val="220496569"/>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1" r:id="rId12"/>
    <p:sldLayoutId id="2147483692" r:id="rId13"/>
    <p:sldLayoutId id="2147483674" r:id="rId14"/>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1.png"/><Relationship Id="rId3" Type="http://schemas.openxmlformats.org/officeDocument/2006/relationships/image" Target="../media/image5.png"/><Relationship Id="rId7" Type="http://schemas.openxmlformats.org/officeDocument/2006/relationships/image" Target="../media/image8.png"/><Relationship Id="rId12" Type="http://schemas.microsoft.com/office/2007/relationships/hdphoto" Target="../media/hdphoto4.wdp"/><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6.png"/><Relationship Id="rId10" Type="http://schemas.microsoft.com/office/2007/relationships/hdphoto" Target="../media/hdphoto3.wdp"/><Relationship Id="rId4" Type="http://schemas.microsoft.com/office/2007/relationships/hdphoto" Target="../media/hdphoto1.wdp"/><Relationship Id="rId9" Type="http://schemas.openxmlformats.org/officeDocument/2006/relationships/image" Target="../media/image9.png"/><Relationship Id="rId14"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F7B03C9F-CFCF-4D70-B0A0-7B47DC722CB5}"/>
              </a:ext>
            </a:extLst>
          </p:cNvPr>
          <p:cNvSpPr txBox="1">
            <a:spLocks noChangeArrowheads="1"/>
          </p:cNvSpPr>
          <p:nvPr/>
        </p:nvSpPr>
        <p:spPr bwMode="auto">
          <a:xfrm>
            <a:off x="4769427" y="716170"/>
            <a:ext cx="26990733" cy="1785104"/>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6600" dirty="0" smtClean="0">
                <a:solidFill>
                  <a:schemeClr val="bg1"/>
                </a:solidFill>
              </a:rPr>
              <a:t>Knight Foundation School of Computing and Information Sciences</a:t>
            </a:r>
          </a:p>
          <a:p>
            <a:pPr eaLnBrk="1" hangingPunct="1"/>
            <a:r>
              <a:rPr lang="en-US" altLang="en-US" sz="4400" i="1" dirty="0" smtClean="0">
                <a:solidFill>
                  <a:schemeClr val="bg1"/>
                </a:solidFill>
              </a:rPr>
              <a:t>Fall 2025 Senior Design Project</a:t>
            </a:r>
            <a:endParaRPr lang="en-US" altLang="en-US" sz="4400" i="1" dirty="0">
              <a:solidFill>
                <a:schemeClr val="bg1"/>
              </a:solidFill>
            </a:endParaRPr>
          </a:p>
        </p:txBody>
      </p:sp>
      <p:sp>
        <p:nvSpPr>
          <p:cNvPr id="13" name="Text Box 19">
            <a:extLst>
              <a:ext uri="{FF2B5EF4-FFF2-40B4-BE49-F238E27FC236}">
                <a16:creationId xmlns:a16="http://schemas.microsoft.com/office/drawing/2014/main" id="{02A6C894-891B-416E-889F-BAC2EA6CEA75}"/>
              </a:ext>
            </a:extLst>
          </p:cNvPr>
          <p:cNvSpPr txBox="1">
            <a:spLocks noChangeArrowheads="1"/>
          </p:cNvSpPr>
          <p:nvPr/>
        </p:nvSpPr>
        <p:spPr bwMode="auto">
          <a:xfrm>
            <a:off x="7155997" y="6854449"/>
            <a:ext cx="3086100" cy="410875"/>
          </a:xfrm>
          <a:prstGeom prst="rect">
            <a:avLst/>
          </a:prstGeom>
          <a:noFill/>
          <a:ln w="12700">
            <a:noFill/>
            <a:miter lim="800000"/>
            <a:headEnd/>
            <a:tailEnd/>
          </a:ln>
          <a:effectLst/>
        </p:spPr>
        <p:txBody>
          <a:bodyPr lIns="55493" tIns="27746" rIns="55493" bIns="27746">
            <a:spAutoFit/>
          </a:bodyPr>
          <a:lstStyle/>
          <a:p>
            <a:pPr algn="ctr" defTabSz="554506">
              <a:spcBef>
                <a:spcPct val="50000"/>
              </a:spcBef>
              <a:defRPr/>
            </a:pPr>
            <a:r>
              <a:rPr lang="en-US" sz="2306" b="1" dirty="0">
                <a:solidFill>
                  <a:schemeClr val="bg2"/>
                </a:solidFill>
                <a:latin typeface="Arial" charset="0"/>
                <a:ea typeface="ＭＳ Ｐゴシック" charset="-128"/>
                <a:cs typeface="ＭＳ Ｐゴシック" charset="-128"/>
              </a:rPr>
              <a:t>PROBLEM</a:t>
            </a:r>
          </a:p>
        </p:txBody>
      </p:sp>
      <p:sp>
        <p:nvSpPr>
          <p:cNvPr id="19" name="Text Box 19">
            <a:extLst>
              <a:ext uri="{FF2B5EF4-FFF2-40B4-BE49-F238E27FC236}">
                <a16:creationId xmlns:a16="http://schemas.microsoft.com/office/drawing/2014/main" id="{C8F18C1E-31D9-46D3-BE19-55DA104A088A}"/>
              </a:ext>
            </a:extLst>
          </p:cNvPr>
          <p:cNvSpPr txBox="1">
            <a:spLocks noChangeArrowheads="1"/>
          </p:cNvSpPr>
          <p:nvPr/>
        </p:nvSpPr>
        <p:spPr bwMode="auto">
          <a:xfrm>
            <a:off x="17026543" y="6887874"/>
            <a:ext cx="3086100" cy="410875"/>
          </a:xfrm>
          <a:prstGeom prst="rect">
            <a:avLst/>
          </a:prstGeom>
          <a:noFill/>
          <a:ln w="12700">
            <a:noFill/>
            <a:miter lim="800000"/>
            <a:headEnd/>
            <a:tailEnd/>
          </a:ln>
          <a:effectLst/>
        </p:spPr>
        <p:txBody>
          <a:bodyPr lIns="55493" tIns="27746" rIns="55493" bIns="27746">
            <a:spAutoFit/>
          </a:bodyPr>
          <a:lstStyle/>
          <a:p>
            <a:pPr algn="ctr" defTabSz="554506">
              <a:spcBef>
                <a:spcPct val="50000"/>
              </a:spcBef>
              <a:defRPr/>
            </a:pPr>
            <a:r>
              <a:rPr lang="en-US" sz="2306" b="1" dirty="0">
                <a:solidFill>
                  <a:schemeClr val="bg2"/>
                </a:solidFill>
                <a:latin typeface="Arial" charset="0"/>
                <a:ea typeface="ＭＳ Ｐゴシック" charset="-128"/>
                <a:cs typeface="ＭＳ Ｐゴシック" charset="-128"/>
              </a:rPr>
              <a:t>CURRENT SYSTEM</a:t>
            </a:r>
          </a:p>
        </p:txBody>
      </p:sp>
      <p:sp>
        <p:nvSpPr>
          <p:cNvPr id="21" name="Text Box 19">
            <a:extLst>
              <a:ext uri="{FF2B5EF4-FFF2-40B4-BE49-F238E27FC236}">
                <a16:creationId xmlns:a16="http://schemas.microsoft.com/office/drawing/2014/main" id="{887D412B-6423-484C-AD9B-E5ECA85D3722}"/>
              </a:ext>
            </a:extLst>
          </p:cNvPr>
          <p:cNvSpPr txBox="1">
            <a:spLocks noChangeArrowheads="1"/>
          </p:cNvSpPr>
          <p:nvPr/>
        </p:nvSpPr>
        <p:spPr bwMode="auto">
          <a:xfrm>
            <a:off x="26214132" y="6887874"/>
            <a:ext cx="3086100" cy="410875"/>
          </a:xfrm>
          <a:prstGeom prst="rect">
            <a:avLst/>
          </a:prstGeom>
          <a:noFill/>
          <a:ln w="12700">
            <a:noFill/>
            <a:miter lim="800000"/>
            <a:headEnd/>
            <a:tailEnd/>
          </a:ln>
          <a:effectLst/>
        </p:spPr>
        <p:txBody>
          <a:bodyPr lIns="55493" tIns="27746" rIns="55493" bIns="27746">
            <a:spAutoFit/>
          </a:bodyPr>
          <a:lstStyle/>
          <a:p>
            <a:pPr algn="ctr" defTabSz="554506">
              <a:spcBef>
                <a:spcPct val="50000"/>
              </a:spcBef>
              <a:defRPr/>
            </a:pPr>
            <a:r>
              <a:rPr lang="en-US" sz="2306" b="1" dirty="0">
                <a:solidFill>
                  <a:schemeClr val="bg2"/>
                </a:solidFill>
                <a:latin typeface="Arial" charset="0"/>
                <a:ea typeface="ＭＳ Ｐゴシック" charset="-128"/>
                <a:cs typeface="ＭＳ Ｐゴシック" charset="-128"/>
              </a:rPr>
              <a:t>REQUIREMENTS</a:t>
            </a:r>
          </a:p>
        </p:txBody>
      </p:sp>
      <p:sp>
        <p:nvSpPr>
          <p:cNvPr id="23" name="Text Box 19">
            <a:extLst>
              <a:ext uri="{FF2B5EF4-FFF2-40B4-BE49-F238E27FC236}">
                <a16:creationId xmlns:a16="http://schemas.microsoft.com/office/drawing/2014/main" id="{958AB4A0-C289-4ADA-8E7E-FD585C5A975C}"/>
              </a:ext>
            </a:extLst>
          </p:cNvPr>
          <p:cNvSpPr txBox="1">
            <a:spLocks noChangeArrowheads="1"/>
          </p:cNvSpPr>
          <p:nvPr/>
        </p:nvSpPr>
        <p:spPr bwMode="auto">
          <a:xfrm>
            <a:off x="7155997" y="15761466"/>
            <a:ext cx="3086100" cy="410875"/>
          </a:xfrm>
          <a:prstGeom prst="rect">
            <a:avLst/>
          </a:prstGeom>
          <a:noFill/>
          <a:ln w="12700">
            <a:noFill/>
            <a:miter lim="800000"/>
            <a:headEnd/>
            <a:tailEnd/>
          </a:ln>
          <a:effectLst/>
        </p:spPr>
        <p:txBody>
          <a:bodyPr lIns="55493" tIns="27746" rIns="55493" bIns="27746">
            <a:spAutoFit/>
          </a:bodyPr>
          <a:lstStyle/>
          <a:p>
            <a:pPr algn="ctr" defTabSz="554506">
              <a:spcBef>
                <a:spcPct val="50000"/>
              </a:spcBef>
              <a:defRPr/>
            </a:pPr>
            <a:r>
              <a:rPr lang="en-US" sz="2306" b="1" dirty="0">
                <a:solidFill>
                  <a:schemeClr val="bg2"/>
                </a:solidFill>
                <a:latin typeface="Arial" charset="0"/>
                <a:ea typeface="ＭＳ Ｐゴシック" charset="-128"/>
                <a:cs typeface="ＭＳ Ｐゴシック" charset="-128"/>
              </a:rPr>
              <a:t>SYSTEM DESIGN</a:t>
            </a:r>
          </a:p>
        </p:txBody>
      </p:sp>
      <p:sp>
        <p:nvSpPr>
          <p:cNvPr id="25" name="Text Box 19">
            <a:extLst>
              <a:ext uri="{FF2B5EF4-FFF2-40B4-BE49-F238E27FC236}">
                <a16:creationId xmlns:a16="http://schemas.microsoft.com/office/drawing/2014/main" id="{26D89D59-3547-4CE5-8CAB-62224CE8F106}"/>
              </a:ext>
            </a:extLst>
          </p:cNvPr>
          <p:cNvSpPr txBox="1">
            <a:spLocks noChangeArrowheads="1"/>
          </p:cNvSpPr>
          <p:nvPr/>
        </p:nvSpPr>
        <p:spPr bwMode="auto">
          <a:xfrm>
            <a:off x="10591756" y="33676247"/>
            <a:ext cx="3086100" cy="410875"/>
          </a:xfrm>
          <a:prstGeom prst="rect">
            <a:avLst/>
          </a:prstGeom>
          <a:noFill/>
          <a:ln w="12700">
            <a:noFill/>
            <a:miter lim="800000"/>
            <a:headEnd/>
            <a:tailEnd/>
          </a:ln>
          <a:effectLst/>
        </p:spPr>
        <p:txBody>
          <a:bodyPr lIns="55493" tIns="27746" rIns="55493" bIns="27746">
            <a:spAutoFit/>
          </a:bodyPr>
          <a:lstStyle/>
          <a:p>
            <a:pPr algn="ctr" defTabSz="554506">
              <a:spcBef>
                <a:spcPct val="50000"/>
              </a:spcBef>
              <a:defRPr/>
            </a:pPr>
            <a:r>
              <a:rPr lang="en-US" sz="2306" b="1" dirty="0">
                <a:solidFill>
                  <a:schemeClr val="bg2"/>
                </a:solidFill>
                <a:latin typeface="Arial" charset="0"/>
                <a:ea typeface="ＭＳ Ｐゴシック" charset="-128"/>
                <a:cs typeface="ＭＳ Ｐゴシック" charset="-128"/>
              </a:rPr>
              <a:t>OBJECT DESIGN</a:t>
            </a:r>
          </a:p>
        </p:txBody>
      </p:sp>
      <p:sp>
        <p:nvSpPr>
          <p:cNvPr id="27" name="Text Box 19">
            <a:extLst>
              <a:ext uri="{FF2B5EF4-FFF2-40B4-BE49-F238E27FC236}">
                <a16:creationId xmlns:a16="http://schemas.microsoft.com/office/drawing/2014/main" id="{1137790E-7E42-499E-81B8-F01AB63F51AC}"/>
              </a:ext>
            </a:extLst>
          </p:cNvPr>
          <p:cNvSpPr txBox="1">
            <a:spLocks noChangeArrowheads="1"/>
          </p:cNvSpPr>
          <p:nvPr/>
        </p:nvSpPr>
        <p:spPr bwMode="auto">
          <a:xfrm>
            <a:off x="26063798" y="15966904"/>
            <a:ext cx="3086100" cy="410875"/>
          </a:xfrm>
          <a:prstGeom prst="rect">
            <a:avLst/>
          </a:prstGeom>
          <a:noFill/>
          <a:ln w="12700">
            <a:noFill/>
            <a:miter lim="800000"/>
            <a:headEnd/>
            <a:tailEnd/>
          </a:ln>
          <a:effectLst/>
        </p:spPr>
        <p:txBody>
          <a:bodyPr lIns="55493" tIns="27746" rIns="55493" bIns="27746">
            <a:spAutoFit/>
          </a:bodyPr>
          <a:lstStyle/>
          <a:p>
            <a:pPr algn="ctr" defTabSz="554506">
              <a:spcBef>
                <a:spcPct val="50000"/>
              </a:spcBef>
              <a:defRPr/>
            </a:pPr>
            <a:r>
              <a:rPr lang="en-US" sz="2306" b="1" dirty="0">
                <a:solidFill>
                  <a:schemeClr val="bg2"/>
                </a:solidFill>
                <a:latin typeface="Arial" charset="0"/>
                <a:ea typeface="ＭＳ Ｐゴシック" charset="-128"/>
                <a:cs typeface="ＭＳ Ｐゴシック" charset="-128"/>
              </a:rPr>
              <a:t>IMPLEMENTATION</a:t>
            </a:r>
          </a:p>
        </p:txBody>
      </p:sp>
      <p:sp>
        <p:nvSpPr>
          <p:cNvPr id="29" name="Text Box 19">
            <a:extLst>
              <a:ext uri="{FF2B5EF4-FFF2-40B4-BE49-F238E27FC236}">
                <a16:creationId xmlns:a16="http://schemas.microsoft.com/office/drawing/2014/main" id="{32972D85-AA86-4CE8-AFD4-2EC137B88430}"/>
              </a:ext>
            </a:extLst>
          </p:cNvPr>
          <p:cNvSpPr txBox="1">
            <a:spLocks noChangeArrowheads="1"/>
          </p:cNvSpPr>
          <p:nvPr/>
        </p:nvSpPr>
        <p:spPr bwMode="auto">
          <a:xfrm>
            <a:off x="7155997" y="25095108"/>
            <a:ext cx="3086100" cy="410875"/>
          </a:xfrm>
          <a:prstGeom prst="rect">
            <a:avLst/>
          </a:prstGeom>
          <a:noFill/>
          <a:ln w="12700">
            <a:noFill/>
            <a:miter lim="800000"/>
            <a:headEnd/>
            <a:tailEnd/>
          </a:ln>
          <a:effectLst/>
        </p:spPr>
        <p:txBody>
          <a:bodyPr lIns="55493" tIns="27746" rIns="55493" bIns="27746">
            <a:spAutoFit/>
          </a:bodyPr>
          <a:lstStyle/>
          <a:p>
            <a:pPr algn="ctr" defTabSz="554506">
              <a:spcBef>
                <a:spcPct val="50000"/>
              </a:spcBef>
              <a:defRPr/>
            </a:pPr>
            <a:r>
              <a:rPr lang="en-US" sz="2306" b="1" dirty="0">
                <a:solidFill>
                  <a:schemeClr val="bg2"/>
                </a:solidFill>
                <a:latin typeface="Arial" charset="0"/>
                <a:ea typeface="ＭＳ Ｐゴシック" charset="-128"/>
                <a:cs typeface="ＭＳ Ｐゴシック" charset="-128"/>
              </a:rPr>
              <a:t>VERIFICATION</a:t>
            </a:r>
          </a:p>
        </p:txBody>
      </p:sp>
      <p:sp>
        <p:nvSpPr>
          <p:cNvPr id="31" name="Text Box 19">
            <a:extLst>
              <a:ext uri="{FF2B5EF4-FFF2-40B4-BE49-F238E27FC236}">
                <a16:creationId xmlns:a16="http://schemas.microsoft.com/office/drawing/2014/main" id="{F7D73690-55B3-4EF2-A6C3-3C404710F77B}"/>
              </a:ext>
            </a:extLst>
          </p:cNvPr>
          <p:cNvSpPr txBox="1">
            <a:spLocks noChangeArrowheads="1"/>
          </p:cNvSpPr>
          <p:nvPr/>
        </p:nvSpPr>
        <p:spPr bwMode="auto">
          <a:xfrm>
            <a:off x="21897643" y="33750320"/>
            <a:ext cx="3086100" cy="410875"/>
          </a:xfrm>
          <a:prstGeom prst="rect">
            <a:avLst/>
          </a:prstGeom>
          <a:noFill/>
          <a:ln w="12700">
            <a:noFill/>
            <a:miter lim="800000"/>
            <a:headEnd/>
            <a:tailEnd/>
          </a:ln>
          <a:effectLst/>
        </p:spPr>
        <p:txBody>
          <a:bodyPr lIns="55493" tIns="27746" rIns="55493" bIns="27746">
            <a:spAutoFit/>
          </a:bodyPr>
          <a:lstStyle/>
          <a:p>
            <a:pPr algn="ctr" defTabSz="554506">
              <a:spcBef>
                <a:spcPct val="50000"/>
              </a:spcBef>
              <a:defRPr/>
            </a:pPr>
            <a:r>
              <a:rPr lang="en-US" sz="2306" b="1" dirty="0">
                <a:solidFill>
                  <a:schemeClr val="bg2"/>
                </a:solidFill>
                <a:latin typeface="Arial" charset="0"/>
                <a:ea typeface="ＭＳ Ｐゴシック" charset="-128"/>
                <a:cs typeface="ＭＳ Ｐゴシック" charset="-128"/>
              </a:rPr>
              <a:t>SUMMARY</a:t>
            </a:r>
          </a:p>
        </p:txBody>
      </p:sp>
      <p:sp>
        <p:nvSpPr>
          <p:cNvPr id="33" name="Text Box 19">
            <a:extLst>
              <a:ext uri="{FF2B5EF4-FFF2-40B4-BE49-F238E27FC236}">
                <a16:creationId xmlns:a16="http://schemas.microsoft.com/office/drawing/2014/main" id="{217D62A4-F7D5-4C28-B9F8-65F5E8198534}"/>
              </a:ext>
            </a:extLst>
          </p:cNvPr>
          <p:cNvSpPr txBox="1">
            <a:spLocks noChangeArrowheads="1"/>
          </p:cNvSpPr>
          <p:nvPr/>
        </p:nvSpPr>
        <p:spPr bwMode="auto">
          <a:xfrm>
            <a:off x="26214132" y="25496181"/>
            <a:ext cx="3086100" cy="410875"/>
          </a:xfrm>
          <a:prstGeom prst="rect">
            <a:avLst/>
          </a:prstGeom>
          <a:noFill/>
          <a:ln w="12700">
            <a:noFill/>
            <a:miter lim="800000"/>
            <a:headEnd/>
            <a:tailEnd/>
          </a:ln>
          <a:effectLst/>
        </p:spPr>
        <p:txBody>
          <a:bodyPr lIns="55493" tIns="27746" rIns="55493" bIns="27746">
            <a:spAutoFit/>
          </a:bodyPr>
          <a:lstStyle/>
          <a:p>
            <a:pPr algn="ctr" defTabSz="554506">
              <a:spcBef>
                <a:spcPct val="50000"/>
              </a:spcBef>
              <a:defRPr/>
            </a:pPr>
            <a:r>
              <a:rPr lang="en-US" sz="2306" b="1" dirty="0">
                <a:solidFill>
                  <a:schemeClr val="bg2"/>
                </a:solidFill>
                <a:latin typeface="Arial" charset="0"/>
                <a:ea typeface="ＭＳ Ｐゴシック" charset="-128"/>
                <a:cs typeface="ＭＳ Ｐゴシック" charset="-128"/>
              </a:rPr>
              <a:t>REFERENCES</a:t>
            </a:r>
          </a:p>
        </p:txBody>
      </p:sp>
      <p:sp>
        <p:nvSpPr>
          <p:cNvPr id="37" name="Text Box 12">
            <a:extLst>
              <a:ext uri="{FF2B5EF4-FFF2-40B4-BE49-F238E27FC236}">
                <a16:creationId xmlns:a16="http://schemas.microsoft.com/office/drawing/2014/main" id="{A16799FF-41A7-4F9F-85E6-C075AAC125D8}"/>
              </a:ext>
            </a:extLst>
          </p:cNvPr>
          <p:cNvSpPr txBox="1">
            <a:spLocks noChangeArrowheads="1"/>
          </p:cNvSpPr>
          <p:nvPr/>
        </p:nvSpPr>
        <p:spPr bwMode="auto">
          <a:xfrm>
            <a:off x="4991866" y="2757958"/>
            <a:ext cx="26403300" cy="219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7500" b="1" dirty="0" smtClean="0">
                <a:solidFill>
                  <a:srgbClr val="00FFFF"/>
                </a:solidFill>
              </a:rPr>
              <a:t>AI Mock Interview Prep </a:t>
            </a:r>
          </a:p>
          <a:p>
            <a:pPr eaLnBrk="1" hangingPunct="1">
              <a:spcBef>
                <a:spcPct val="0"/>
              </a:spcBef>
              <a:buFontTx/>
              <a:buNone/>
            </a:pPr>
            <a:r>
              <a:rPr lang="en-US" altLang="en-US" sz="3200" b="1" dirty="0" smtClean="0">
                <a:solidFill>
                  <a:schemeClr val="bg1"/>
                </a:solidFill>
              </a:rPr>
              <a:t>Students</a:t>
            </a:r>
            <a:r>
              <a:rPr lang="en-US" altLang="en-US" sz="3200" b="1" dirty="0">
                <a:solidFill>
                  <a:schemeClr val="bg1"/>
                </a:solidFill>
              </a:rPr>
              <a:t>: </a:t>
            </a:r>
            <a:r>
              <a:rPr lang="en-US" altLang="en-US" sz="3200" b="1" dirty="0" smtClean="0">
                <a:solidFill>
                  <a:schemeClr val="bg1"/>
                </a:solidFill>
              </a:rPr>
              <a:t>Daniella Fuentes, Lindsey </a:t>
            </a:r>
            <a:r>
              <a:rPr lang="en-US" altLang="en-US" sz="3200" b="1" dirty="0" err="1" smtClean="0">
                <a:solidFill>
                  <a:schemeClr val="bg1"/>
                </a:solidFill>
              </a:rPr>
              <a:t>Blais</a:t>
            </a:r>
            <a:r>
              <a:rPr lang="en-US" altLang="en-US" sz="3200" b="1" dirty="0" smtClean="0">
                <a:solidFill>
                  <a:schemeClr val="bg1"/>
                </a:solidFill>
              </a:rPr>
              <a:t>, and </a:t>
            </a:r>
            <a:r>
              <a:rPr lang="en-US" altLang="en-US" sz="3200" b="1" dirty="0" err="1" smtClean="0">
                <a:solidFill>
                  <a:schemeClr val="bg1"/>
                </a:solidFill>
              </a:rPr>
              <a:t>Nakisha</a:t>
            </a:r>
            <a:r>
              <a:rPr lang="en-US" altLang="en-US" sz="3200" b="1" dirty="0" smtClean="0">
                <a:solidFill>
                  <a:schemeClr val="bg1"/>
                </a:solidFill>
              </a:rPr>
              <a:t> </a:t>
            </a:r>
            <a:r>
              <a:rPr lang="en-US" altLang="en-US" sz="3200" b="1" dirty="0" err="1" smtClean="0">
                <a:solidFill>
                  <a:schemeClr val="bg1"/>
                </a:solidFill>
              </a:rPr>
              <a:t>Stickland</a:t>
            </a:r>
            <a:endParaRPr lang="en-US" altLang="en-US" sz="3200" dirty="0">
              <a:solidFill>
                <a:schemeClr val="bg1"/>
              </a:solidFill>
            </a:endParaRPr>
          </a:p>
          <a:p>
            <a:pPr eaLnBrk="1" hangingPunct="1">
              <a:spcBef>
                <a:spcPct val="0"/>
              </a:spcBef>
              <a:buFontTx/>
              <a:buNone/>
            </a:pPr>
            <a:r>
              <a:rPr lang="en-US" altLang="en-US" sz="3200" b="1" dirty="0" smtClean="0">
                <a:solidFill>
                  <a:schemeClr val="bg1"/>
                </a:solidFill>
              </a:rPr>
              <a:t>Instructor/Faculty</a:t>
            </a:r>
            <a:r>
              <a:rPr lang="en-US" altLang="en-US" sz="3200" b="1" dirty="0">
                <a:solidFill>
                  <a:schemeClr val="bg1"/>
                </a:solidFill>
              </a:rPr>
              <a:t>:</a:t>
            </a:r>
            <a:r>
              <a:rPr lang="en-US" altLang="en-US" sz="3200" b="1" i="1" dirty="0">
                <a:solidFill>
                  <a:schemeClr val="bg1"/>
                </a:solidFill>
              </a:rPr>
              <a:t> </a:t>
            </a:r>
            <a:r>
              <a:rPr lang="en-US" altLang="en-US" sz="3200" i="1" dirty="0" smtClean="0">
                <a:solidFill>
                  <a:schemeClr val="bg1"/>
                </a:solidFill>
              </a:rPr>
              <a:t>Dr. </a:t>
            </a:r>
            <a:r>
              <a:rPr lang="en-US" altLang="en-US" sz="3200" i="1" dirty="0" err="1" smtClean="0">
                <a:solidFill>
                  <a:schemeClr val="bg1"/>
                </a:solidFill>
              </a:rPr>
              <a:t>Masoud</a:t>
            </a:r>
            <a:r>
              <a:rPr lang="en-US" altLang="en-US" sz="3200" i="1" dirty="0" smtClean="0">
                <a:solidFill>
                  <a:schemeClr val="bg1"/>
                </a:solidFill>
              </a:rPr>
              <a:t> </a:t>
            </a:r>
            <a:r>
              <a:rPr lang="en-US" altLang="en-US" sz="3200" i="1" dirty="0" err="1" smtClean="0">
                <a:solidFill>
                  <a:schemeClr val="bg1"/>
                </a:solidFill>
              </a:rPr>
              <a:t>Sadjabi</a:t>
            </a:r>
            <a:r>
              <a:rPr lang="en-US" altLang="ja-JP" sz="3200" dirty="0" smtClean="0">
                <a:solidFill>
                  <a:schemeClr val="bg1"/>
                </a:solidFill>
              </a:rPr>
              <a:t>,</a:t>
            </a:r>
            <a:r>
              <a:rPr lang="en-US" altLang="ja-JP" sz="3200" i="1" dirty="0" smtClean="0">
                <a:solidFill>
                  <a:schemeClr val="bg1"/>
                </a:solidFill>
              </a:rPr>
              <a:t> </a:t>
            </a:r>
            <a:r>
              <a:rPr lang="en-US" altLang="en-US" sz="3200" dirty="0">
                <a:solidFill>
                  <a:schemeClr val="bg1"/>
                </a:solidFill>
              </a:rPr>
              <a:t>Florida International University</a:t>
            </a:r>
          </a:p>
        </p:txBody>
      </p:sp>
      <p:sp>
        <p:nvSpPr>
          <p:cNvPr id="2" name="Rectangle 1">
            <a:extLst>
              <a:ext uri="{FF2B5EF4-FFF2-40B4-BE49-F238E27FC236}">
                <a16:creationId xmlns:a16="http://schemas.microsoft.com/office/drawing/2014/main" id="{B10DA5AE-5419-E7EB-7C24-B977D3BB5CA0}"/>
              </a:ext>
            </a:extLst>
          </p:cNvPr>
          <p:cNvSpPr/>
          <p:nvPr/>
        </p:nvSpPr>
        <p:spPr>
          <a:xfrm>
            <a:off x="155575" y="35318700"/>
            <a:ext cx="3447582" cy="780898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yellow text on a black background&#10;&#10;AI-generated content may be incorrect.">
            <a:extLst>
              <a:ext uri="{FF2B5EF4-FFF2-40B4-BE49-F238E27FC236}">
                <a16:creationId xmlns:a16="http://schemas.microsoft.com/office/drawing/2014/main" id="{49048C0C-2315-F55F-5545-DEB7677981F4}"/>
              </a:ext>
            </a:extLst>
          </p:cNvPr>
          <p:cNvPicPr>
            <a:picLocks noChangeAspect="1"/>
          </p:cNvPicPr>
          <p:nvPr/>
        </p:nvPicPr>
        <p:blipFill>
          <a:blip r:embed="rId2"/>
          <a:stretch>
            <a:fillRect/>
          </a:stretch>
        </p:blipFill>
        <p:spPr>
          <a:xfrm>
            <a:off x="814059" y="37166582"/>
            <a:ext cx="2789098" cy="2393249"/>
          </a:xfrm>
          <a:prstGeom prst="rect">
            <a:avLst/>
          </a:prstGeom>
        </p:spPr>
      </p:pic>
      <p:sp>
        <p:nvSpPr>
          <p:cNvPr id="5" name="AutoShape 6" descr="A black and white sign with white text&#10;&#10;AI-generated content may be incorrect."/>
          <p:cNvSpPr>
            <a:spLocks noChangeAspect="1" noChangeArrowheads="1"/>
          </p:cNvSpPr>
          <p:nvPr/>
        </p:nvSpPr>
        <p:spPr bwMode="auto">
          <a:xfrm>
            <a:off x="80083" y="0"/>
            <a:ext cx="4813255" cy="48132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12" descr="FIU awarded $2.25 million U.S. Army ..."/>
          <p:cNvSpPr>
            <a:spLocks noChangeAspect="1" noChangeArrowheads="1"/>
          </p:cNvSpPr>
          <p:nvPr/>
        </p:nvSpPr>
        <p:spPr bwMode="auto">
          <a:xfrm>
            <a:off x="155575" y="-144463"/>
            <a:ext cx="3872388" cy="3872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8" name="Picture 14" descr="FIU awarded $2.25 million U.S. Army grant to create digital forensics  Center of Excellence with HBCUs - Knight Foundation School of Computing and  Information Sciences"/>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954" b="81713" l="26667" r="76806">
                        <a14:foregroundMark x1="29444" y1="14583" x2="28194" y2="71991"/>
                        <a14:foregroundMark x1="29583" y1="15046" x2="72361" y2="15278"/>
                        <a14:foregroundMark x1="28194" y1="76157" x2="74028" y2="76389"/>
                        <a14:foregroundMark x1="73333" y1="15278" x2="73889" y2="75926"/>
                        <a14:foregroundMark x1="28333" y1="71528" x2="28056" y2="75694"/>
                        <a14:foregroundMark x1="29444" y1="71065" x2="72500" y2="16667"/>
                        <a14:foregroundMark x1="30278" y1="18056" x2="72500" y2="74537"/>
                        <a14:foregroundMark x1="50833" y1="16898" x2="51528" y2="73843"/>
                        <a14:foregroundMark x1="29444" y1="41435" x2="71111" y2="47685"/>
                        <a14:foregroundMark x1="39583" y1="21065" x2="46528" y2="31481"/>
                        <a14:foregroundMark x1="65000" y1="31944" x2="66944" y2="43750"/>
                        <a14:foregroundMark x1="64167" y1="52546" x2="67222" y2="61806"/>
                        <a14:foregroundMark x1="56944" y1="61111" x2="58611" y2="66204"/>
                        <a14:foregroundMark x1="54861" y1="54630" x2="65417" y2="54861"/>
                        <a14:foregroundMark x1="51806" y1="62269" x2="64583" y2="69444"/>
                        <a14:foregroundMark x1="33472" y1="45139" x2="49444" y2="67824"/>
                        <a14:foregroundMark x1="36944" y1="63889" x2="48889" y2="66204"/>
                        <a14:foregroundMark x1="34167" y1="54861" x2="61389" y2="57176"/>
                        <a14:backgroundMark x1="28333" y1="6944" x2="82778" y2="6481"/>
                        <a14:backgroundMark x1="82222" y1="7870" x2="80972" y2="87037"/>
                        <a14:backgroundMark x1="26389" y1="87500" x2="81528" y2="84491"/>
                        <a14:backgroundMark x1="24167" y1="8565" x2="26250" y2="87500"/>
                        <a14:backgroundMark x1="26250" y1="87500" x2="26250" y2="87963"/>
                        <a14:backgroundMark x1="17500" y1="68981" x2="17500" y2="68981"/>
                        <a14:backgroundMark x1="28750" y1="43287" x2="28750" y2="43287"/>
                        <a14:backgroundMark x1="29028" y1="43519" x2="19583" y2="49537"/>
                      </a14:backgroundRemoval>
                    </a14:imgEffect>
                  </a14:imgLayer>
                </a14:imgProps>
              </a:ext>
              <a:ext uri="{28A0092B-C50C-407E-A947-70E740481C1C}">
                <a14:useLocalDpi xmlns:a14="http://schemas.microsoft.com/office/drawing/2010/main" val="0"/>
              </a:ext>
            </a:extLst>
          </a:blip>
          <a:srcRect/>
          <a:stretch>
            <a:fillRect/>
          </a:stretch>
        </p:blipFill>
        <p:spPr bwMode="auto">
          <a:xfrm>
            <a:off x="-2251712" y="1638208"/>
            <a:ext cx="8686961" cy="547358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5372867" y="8096348"/>
            <a:ext cx="8152634" cy="5632311"/>
          </a:xfrm>
          <a:prstGeom prst="rect">
            <a:avLst/>
          </a:prstGeom>
        </p:spPr>
        <p:txBody>
          <a:bodyPr wrap="square">
            <a:spAutoFit/>
          </a:bodyPr>
          <a:lstStyle/>
          <a:p>
            <a:r>
              <a:rPr lang="en-US" sz="3600" dirty="0">
                <a:solidFill>
                  <a:schemeClr val="bg1"/>
                </a:solidFill>
              </a:rPr>
              <a:t>Many students struggle with interview preparation because they do not have access to realistic interview practice or personalized feedback. Most students rely on notes, videos, or help from friends, which does not fully prepare them for the pressure and structure of real interviews. This lack of practice often causes stress and uncertainty during actual job interviews</a:t>
            </a:r>
            <a:r>
              <a:rPr lang="en-US" sz="3600" dirty="0"/>
              <a:t>.</a:t>
            </a:r>
          </a:p>
        </p:txBody>
      </p:sp>
      <p:sp>
        <p:nvSpPr>
          <p:cNvPr id="9" name="Rectangle 8"/>
          <p:cNvSpPr/>
          <p:nvPr/>
        </p:nvSpPr>
        <p:spPr>
          <a:xfrm>
            <a:off x="14930304" y="8094927"/>
            <a:ext cx="8103989" cy="5632311"/>
          </a:xfrm>
          <a:prstGeom prst="rect">
            <a:avLst/>
          </a:prstGeom>
        </p:spPr>
        <p:txBody>
          <a:bodyPr wrap="square">
            <a:spAutoFit/>
          </a:bodyPr>
          <a:lstStyle/>
          <a:p>
            <a:r>
              <a:rPr lang="en-US" sz="3600" dirty="0">
                <a:solidFill>
                  <a:schemeClr val="bg1"/>
                </a:solidFill>
              </a:rPr>
              <a:t>Currently the interview preparation is mostly done through watching videos, reading online guides, and practicing questions alone. Some students practice with friends or family but these sessions do not provide expert feedback or structured improvement. Since there is no consistent way to measure performance students often do not know what areas need improvement.</a:t>
            </a:r>
          </a:p>
        </p:txBody>
      </p:sp>
      <p:sp>
        <p:nvSpPr>
          <p:cNvPr id="10" name="Rectangle 9"/>
          <p:cNvSpPr/>
          <p:nvPr/>
        </p:nvSpPr>
        <p:spPr>
          <a:xfrm>
            <a:off x="24379708" y="8042695"/>
            <a:ext cx="7450667" cy="5632311"/>
          </a:xfrm>
          <a:prstGeom prst="rect">
            <a:avLst/>
          </a:prstGeom>
        </p:spPr>
        <p:txBody>
          <a:bodyPr wrap="square">
            <a:spAutoFit/>
          </a:bodyPr>
          <a:lstStyle/>
          <a:p>
            <a:r>
              <a:rPr lang="en-US" sz="3600" dirty="0">
                <a:solidFill>
                  <a:schemeClr val="bg1"/>
                </a:solidFill>
              </a:rPr>
              <a:t>The system was required to generate interview questions through artificial intelligence, accept typed user input, and return feedback using the Gemini API. The application had to be simple to run, visually clear, and usable through a web browser. The system also needed to run locally using </a:t>
            </a:r>
            <a:r>
              <a:rPr lang="en-US" sz="3600" dirty="0" err="1">
                <a:solidFill>
                  <a:schemeClr val="bg1"/>
                </a:solidFill>
              </a:rPr>
              <a:t>Streamlit</a:t>
            </a:r>
            <a:r>
              <a:rPr lang="en-US" sz="3600" dirty="0">
                <a:solidFill>
                  <a:schemeClr val="bg1"/>
                </a:solidFill>
              </a:rPr>
              <a:t> while being developed inside </a:t>
            </a:r>
            <a:r>
              <a:rPr lang="en-US" sz="3600" dirty="0" err="1">
                <a:solidFill>
                  <a:schemeClr val="bg1"/>
                </a:solidFill>
              </a:rPr>
              <a:t>PyCharm</a:t>
            </a:r>
            <a:r>
              <a:rPr lang="en-US" sz="3600" dirty="0">
                <a:solidFill>
                  <a:schemeClr val="bg1"/>
                </a:solidFill>
              </a:rPr>
              <a:t>.</a:t>
            </a:r>
          </a:p>
        </p:txBody>
      </p:sp>
      <p:sp>
        <p:nvSpPr>
          <p:cNvPr id="11" name="Rectangle 10"/>
          <p:cNvSpPr/>
          <p:nvPr/>
        </p:nvSpPr>
        <p:spPr>
          <a:xfrm>
            <a:off x="5373449" y="17232700"/>
            <a:ext cx="8161867" cy="5632311"/>
          </a:xfrm>
          <a:prstGeom prst="rect">
            <a:avLst/>
          </a:prstGeom>
        </p:spPr>
        <p:txBody>
          <a:bodyPr wrap="square">
            <a:spAutoFit/>
          </a:bodyPr>
          <a:lstStyle/>
          <a:p>
            <a:r>
              <a:rPr lang="en-US" sz="3600" dirty="0" smtClean="0">
                <a:solidFill>
                  <a:schemeClr val="bg1"/>
                </a:solidFill>
              </a:rPr>
              <a:t>The system was built as a local web application using </a:t>
            </a:r>
            <a:r>
              <a:rPr lang="en-US" sz="3600" dirty="0" err="1" smtClean="0">
                <a:solidFill>
                  <a:schemeClr val="bg1"/>
                </a:solidFill>
              </a:rPr>
              <a:t>Streamlit</a:t>
            </a:r>
            <a:r>
              <a:rPr lang="en-US" sz="3600" dirty="0" smtClean="0">
                <a:solidFill>
                  <a:schemeClr val="bg1"/>
                </a:solidFill>
              </a:rPr>
              <a:t> for the interface and Python for the program logic. The user enters responses through a browser which are passed to the backend code written in </a:t>
            </a:r>
            <a:r>
              <a:rPr lang="en-US" sz="3600" dirty="0" err="1" smtClean="0">
                <a:solidFill>
                  <a:schemeClr val="bg1"/>
                </a:solidFill>
              </a:rPr>
              <a:t>PyCharm</a:t>
            </a:r>
            <a:r>
              <a:rPr lang="en-US" sz="3600" dirty="0" smtClean="0">
                <a:solidFill>
                  <a:schemeClr val="bg1"/>
                </a:solidFill>
              </a:rPr>
              <a:t>. This code sends the user input to the Gemini AI API and receives a generated response. The feedback is then returned and displayed inside the application</a:t>
            </a:r>
            <a:r>
              <a:rPr lang="en-US" sz="3600" dirty="0" smtClean="0"/>
              <a:t>.</a:t>
            </a:r>
            <a:endParaRPr lang="en-US" sz="3600" dirty="0"/>
          </a:p>
        </p:txBody>
      </p:sp>
      <p:sp>
        <p:nvSpPr>
          <p:cNvPr id="12" name="Rectangle 11"/>
          <p:cNvSpPr/>
          <p:nvPr/>
        </p:nvSpPr>
        <p:spPr>
          <a:xfrm>
            <a:off x="8699047" y="35021846"/>
            <a:ext cx="7744113" cy="5078313"/>
          </a:xfrm>
          <a:prstGeom prst="rect">
            <a:avLst/>
          </a:prstGeom>
        </p:spPr>
        <p:txBody>
          <a:bodyPr wrap="square">
            <a:spAutoFit/>
          </a:bodyPr>
          <a:lstStyle/>
          <a:p>
            <a:r>
              <a:rPr lang="en-US" sz="3600" dirty="0">
                <a:solidFill>
                  <a:schemeClr val="bg1"/>
                </a:solidFill>
              </a:rPr>
              <a:t>The application consists of several logical components that each handle a specific responsibility. These include handling user input, creating prompts, sending requests to Gemini, processing responses, and displaying output. This modular design makes the system easy to improve and debug because each function operates independently.</a:t>
            </a:r>
          </a:p>
        </p:txBody>
      </p:sp>
      <p:sp>
        <p:nvSpPr>
          <p:cNvPr id="14" name="Rectangle 13"/>
          <p:cNvSpPr/>
          <p:nvPr/>
        </p:nvSpPr>
        <p:spPr>
          <a:xfrm>
            <a:off x="23938110" y="17487929"/>
            <a:ext cx="8077797" cy="6186309"/>
          </a:xfrm>
          <a:prstGeom prst="rect">
            <a:avLst/>
          </a:prstGeom>
        </p:spPr>
        <p:txBody>
          <a:bodyPr wrap="square">
            <a:spAutoFit/>
          </a:bodyPr>
          <a:lstStyle/>
          <a:p>
            <a:r>
              <a:rPr lang="en-US" sz="3600" dirty="0">
                <a:solidFill>
                  <a:schemeClr val="bg1"/>
                </a:solidFill>
              </a:rPr>
              <a:t>The project was implemented entirely in Python using </a:t>
            </a:r>
            <a:r>
              <a:rPr lang="en-US" sz="3600" dirty="0" err="1">
                <a:solidFill>
                  <a:schemeClr val="bg1"/>
                </a:solidFill>
              </a:rPr>
              <a:t>PyCharm</a:t>
            </a:r>
            <a:r>
              <a:rPr lang="en-US" sz="3600" dirty="0">
                <a:solidFill>
                  <a:schemeClr val="bg1"/>
                </a:solidFill>
              </a:rPr>
              <a:t> as the development environment. </a:t>
            </a:r>
            <a:r>
              <a:rPr lang="en-US" sz="3600" dirty="0" err="1">
                <a:solidFill>
                  <a:schemeClr val="bg1"/>
                </a:solidFill>
              </a:rPr>
              <a:t>Streamlit</a:t>
            </a:r>
            <a:r>
              <a:rPr lang="en-US" sz="3600" dirty="0">
                <a:solidFill>
                  <a:schemeClr val="bg1"/>
                </a:solidFill>
              </a:rPr>
              <a:t> was used to create a working web interface without needing traditional web frameworks. The Gemini API was integrated to generate interview questions and feedback dynamically. User responses were sent and received successfully through the API and displayed in the interface in real time.</a:t>
            </a:r>
          </a:p>
        </p:txBody>
      </p:sp>
      <p:sp>
        <p:nvSpPr>
          <p:cNvPr id="15" name="Rectangle 14"/>
          <p:cNvSpPr/>
          <p:nvPr/>
        </p:nvSpPr>
        <p:spPr>
          <a:xfrm>
            <a:off x="5363634" y="26462338"/>
            <a:ext cx="7984143" cy="5632311"/>
          </a:xfrm>
          <a:prstGeom prst="rect">
            <a:avLst/>
          </a:prstGeom>
        </p:spPr>
        <p:txBody>
          <a:bodyPr wrap="square">
            <a:spAutoFit/>
          </a:bodyPr>
          <a:lstStyle/>
          <a:p>
            <a:r>
              <a:rPr lang="en-US" sz="3600" dirty="0">
                <a:solidFill>
                  <a:schemeClr val="bg1"/>
                </a:solidFill>
              </a:rPr>
              <a:t>Testing was done manually by entering responses and observing the output generated by the system. The interface was tested for stability, response accuracy, and proper formatting. Special attention was given to checking that the application handled errors and maintained smooth communication with the Gemini API while displaying results correctly.</a:t>
            </a:r>
          </a:p>
        </p:txBody>
      </p:sp>
      <p:sp>
        <p:nvSpPr>
          <p:cNvPr id="16" name="Rectangle 15"/>
          <p:cNvSpPr/>
          <p:nvPr/>
        </p:nvSpPr>
        <p:spPr>
          <a:xfrm>
            <a:off x="20485041" y="35021845"/>
            <a:ext cx="7789333" cy="5078313"/>
          </a:xfrm>
          <a:prstGeom prst="rect">
            <a:avLst/>
          </a:prstGeom>
        </p:spPr>
        <p:txBody>
          <a:bodyPr wrap="square">
            <a:spAutoFit/>
          </a:bodyPr>
          <a:lstStyle/>
          <a:p>
            <a:r>
              <a:rPr lang="en-US" sz="3600" dirty="0">
                <a:solidFill>
                  <a:schemeClr val="bg1"/>
                </a:solidFill>
              </a:rPr>
              <a:t>The AI Mock Interview App provides an effective and easy way for students to practice interview scenarios. By using artificial intelligence, the application offers immediate feedback and structured questions that simulate real interview situations. This allows users to improve confidence and readiness in a controlled environment.</a:t>
            </a:r>
          </a:p>
        </p:txBody>
      </p:sp>
      <p:sp>
        <p:nvSpPr>
          <p:cNvPr id="17" name="Rectangle 16"/>
          <p:cNvSpPr/>
          <p:nvPr/>
        </p:nvSpPr>
        <p:spPr>
          <a:xfrm>
            <a:off x="24626656" y="26664927"/>
            <a:ext cx="6700704" cy="3970318"/>
          </a:xfrm>
          <a:prstGeom prst="rect">
            <a:avLst/>
          </a:prstGeom>
        </p:spPr>
        <p:txBody>
          <a:bodyPr wrap="square">
            <a:spAutoFit/>
          </a:bodyPr>
          <a:lstStyle/>
          <a:p>
            <a:r>
              <a:rPr lang="en-US" sz="3600" dirty="0">
                <a:solidFill>
                  <a:schemeClr val="bg1"/>
                </a:solidFill>
              </a:rPr>
              <a:t>The project was developed using official documentation and technical resources including the Google Gemini API documentation, </a:t>
            </a:r>
            <a:r>
              <a:rPr lang="en-US" sz="3600" dirty="0" err="1">
                <a:solidFill>
                  <a:schemeClr val="bg1"/>
                </a:solidFill>
              </a:rPr>
              <a:t>Streamlit</a:t>
            </a:r>
            <a:r>
              <a:rPr lang="en-US" sz="3600" dirty="0">
                <a:solidFill>
                  <a:schemeClr val="bg1"/>
                </a:solidFill>
              </a:rPr>
              <a:t> documentation, and Python developer guides.</a:t>
            </a:r>
          </a:p>
        </p:txBody>
      </p:sp>
      <p:sp>
        <p:nvSpPr>
          <p:cNvPr id="18" name="AutoShape 18" descr="data:image/png;base64,iVBORw0KGgoAAAANSUhEUgAAAJcAAACXCAYAAAAYn8l5AAAQAElEQVR4AeydCYBkRZWuT9x7M7ubrVkHAccF0HnDjvBE39OxVXZpoNmeIqg8kWVkZHF8CHRDQQuCvAeug6COjIAbgqjjMm6AC9qyNrI8B0XZmk2gm14rb0Sc+f8T92ZlFVW9QFd3VWVm56lz4pwTcW9GfH0ibha2mfRevRkYpRnowTVKE9sbVqQHV4+CUZuBHlyjNrW9gXtw9RgYtRnowTVqU9sbuAfXSjAwb9q0Tf+6934nPrvXXvGpffY76fE3v3mzlei2dlLG0FV7cK1gMS7f7bjG+kX+2Pra+pd1JbqpsfWZdRrNebfBv4KuXR/uwbUCBN61ySMnN500O9Mm51K8dpOHT+n09ewXzkD2QlfP0zkDk7R1cWe7tidp+Yna7unhZ6AH1/Dz0vOuhhnowbWcSbzrwP99wnLCcu+Bx520vHi3x3pwLYeAv1/y0D8tJyzbLvrjPy4v3u2xHlwjEHDjwadsiFAOGfmdaX6n5Y2c0s2RHlwjrP5r+x8+Wp3bfISwuYPLN9986SPvtUbvxwtmoAfXC6YkOTb189/sRFm9kmOYn5no1A3D/DcPE+q5MAM9uDAJQ9+/OPjU1y/VSdsM9Q9tRzgW5etu8zPkw+y9h8xAD64hE8Lmbgvv2bPpyp1oDyeEyosT7wrJxO+w45I/7jVcXrf7enANIUCnTSsyDevnokVnSNGooSpdbmCVWSHq8kLzbP3bdtutgZTeu2MGenB1TAbNhXl+QHDuZNq1ECxKYJ1CtfIUgFXrlkz60KabveaAOr+n0wyMZ7jSJ1iNP/ukL5OssWEjkykclkANrVYGFOAqIcluSMizKa1GY6r1Z8ee2Az04LJpSD8+stevX1ZIsK8WCFXEuQpfN0ioQcq4HVIKbIvUuaQtErbk7z34gAe3SCP1fnIGenBxFipZ4tfdIpM4LaJtW6DkFUSEqRJshwOwVT7Ap5mb1p9N6cGFuavfPbjqmYBeL1/4fYLlO6AqXaMCjFWqQKWCWAWrwGrbDWlk7t+xlToM1XtjBnpwYRL41j322CBk2eaEqcwAFKTMc/GoVGWONgU+D2GOpx+2dw0pYbMN2fz2PU/fgOP1RPD405sFm4Hnp264wGN786hEPGf56uuGwTpDFYMgByDBJnx5dSbLDcRF6y171gbs/ejBRQbm7XvADAJVEi5IrQlbOl8BHPjZpiRf2haTXcdzkeak7IeHnzWD43a7rPK2OBEnLBedTWjaVYqVqYKpveWxzW2QWyDsGkBq5lDqMaTIPjYR52lVP1PXwzVv7wPPUG28wra5LFWjBEmyCU9n2wv9daXC4d6xPVhQBV9xw5HnnbmqizHR8rseLpfnr8M5a70BgBI4Vok6YEuQIQZfyQrGMxnsgX6FnbmYh+++1g2Sv26iwbKqn6er4Xp0/0Nml1lxmM8LB40DOp/8KAkUAwcAWQxAUVNSlcMTJGLoK/Y0CbtEjrenyqbzefPQrx99cVdvj10L15zpx756qUzeOaICYRvDE1+eBOet2sczmMWEsSzFkV/7a82cZA/kBIzTyiftcNn7LnvVqv6Nnyj5XQnXbXseN3Uj6T8ly2R6ye+pcI4qcXYqWX3MRvWyNqoT4/SjKpWwvQnOWvQhx7elym23CwmSHZRl2ckXHn751IkCzKp8jq6Eq9lsvSKqOyFtbznOSh1gDIIG38qjnQBiXoIqtQv0Q5uwobLh3CaEs46VhAxbZKnFcVMm53+7KouyZnNH72pdBxd+PZMVefwXyVyzBoFb2oBdQdOGCm2C0imIGTz0wTZIaQ8jkmfrxGbzsj7RrpvrrvvAtx980r+6LHsTYbKzEqqOaZdLpw4AJbVxjiJAaCcIc6n7pjiqWx3DWJaD85ZpaxcS8/xNjWOv+9zo1YixOXJXwfXnae+bPFmWvrfEVlbm2NJ4jqqFbWxj3tqMoWLBHtyGDyBx+yuRWzKOdsppiCeE8Jkf8dRGH/izhp7Q974vTx6bGIzOXXUNXDdPP+nVi9fP72e1MbGqkkvAwhOCVKkyVCX4AAxzSsZgswoxzorFXGtX/WknSRDx7GV5qITJn2NMxDCOrLvJ/R/+4M9eOTpLOfZG7Qq4+qb1Fc0iu7CVFa8osciEpmT1oj1IWH3wpAioyspPUMoq16MqmbANm35rI595A0KgOE4aj/4S47Ukf3mWh48dfvg387GHwuq/o66Aa7+Nnti3KeVuIS8yLrTPUElMGlVVAQxsAwB8u558gKedCz/7MFZaxUL/dmWiDUF/AkSpc9m/btMX8mYh4t641VYv21e64DXh4brjkOP/IVd3CRZ6G4iBU+K7rIEtC2ARng4xINC2LdMgAjxo1/1r3d4qLfbCceq8Ac2cxjYqcumJp/78LROdrwkN1y+PPHHrZc3G50KRv8bjCY7nKKsgBkOBp8PCDuEJEiy85RTwwzao0pOg9UObmt+8JzAL62vVrBqP16hjBibGY5s57NsB2bYxW+f/HXvSnFdPZMAmLFwq4pZkGx6SOd3B40nQc9uCEAA7c8FuazzZlbYN4pyEXNol4gYD/LSTII42x2ObY9I2TT/FxuLTJrZcjmGCfjynYWzml1nDedfYrVxn0l4i6mSCviYsXL858oT/PlXmX8yKYcIqwoVGlWH1scpSV6NKEzxv8QLVq5DUzu2JMuXDh3jKSVWNdp3HKjVY6nyOAbHzWo5xkz9Kfvk7z3jg9ROULZmQcM1533EHo0jMiYCGVYVnKIpn9WgLFjirKgqBqWwPuzQIUH2Qa234qGtwOFZZxcyPM1xp4KJa0Y+x6C/b/TgWhXFct/IzHlV/e+gZfzx4IgI24eD63bHHHyWSfamuJu2qZQuaoyLlQkiCAZSjKuXWpq8tBkoFwVAb7YCxOG5nPn28pp2vODYqZfIVuGaBaxR2LQJl/RjHWITQu+xL+5/10NETDbAJBdevjjvuyOD0orLINkqLVmBRAY8tIjSgMD/blLpNTSCoh5OhuayIzKOfQtukusYgH++hQ4aLZcVGqLAff/usx945kQCbMHD94oRj9tEsfiK4bIvoMhetMuRWLTxgCFkhWECcd3IAxy0qLbh9LYFtrIRY3CBBHP3Zr640rEgGJuIlAKGwPSguadtLPm65GAfXtlz2QV/2qcXGhN+7plPJt/RZ88K3nPvMXhMFsAkB183/9P5dXZF9I8/yrWJeuIAFKwlHjsWFTWjKyi4BERffNGIlhYsObXnQ5kOex5Nf8gEU2MkPKBmzPoQJMbYhvAbzKXZ9jOXphy6hPTSl5FgU+Er4TPKmi67xyjI2r9l91uJdJwJg4x6uW094z64S428Kl00NWSYBlYJnn0iNrc407HTGAhiAgvAxL9Q2QUQOK8pAjBUuyUBunsavclnZeC0CYzbGo014ObbFLLful67P3DRm7YcGZHbtotjM58VPtu9r7TLeARvXcN1y6vv29c3sxmbDTQougUWNR3xsfblEQJMqSG7tYAtdLTAWkxAQqE7p9NV20umrh2SnMVhx2NdAIljV+APtlNdu45oJrORnX47HODXbjLsi38Tl7ic7nFuO6y1y3MJ1y+nvPBInqy9JAxXL5Xa2YnUygABVXTXYDlxUiMHAmIGABa5sW1jGMQ4X1/LMZk4l1idtg8xhhfKCGPwDZydsw+yHsRIoiPMaaFsOYqXDNmp9GEti10OVZU5ETPAXpZEXm2a5fmGn8/rH7SF/XMJ1xxmHH41t8GItlIf3ga2KC4kF5MIGaiwqbYMBi5ZsLGin3c6Bf6jd2a77dPo6bcY727Qp9FPado6HClwLvhJSA8q/AIJ7FufERARfQuavyFx+8c7n+nH5NcW4g+vOs2ccFF38pDrZUrPMeSxGxKJE/G03AWABbYqHL6DtrZ1ha6wXNW1x3qoIFhtxz4WmVBCUiLV9VYXiOJSSB3Hrg3Gq/HYuxmAFSsJKliqVxdHPD81HWzGW4F5rqMCVvR0+n3NuK1e4T+4yW8fdF62jD5dN00v/oSLurr6DXw+AbsAT4cYhByxZhnNV0rYNYqE8FinAz3ZkGxIIGJ4W6bPFNRug0Y+4+YbTWHTrg/xyuDh8rDjsn852BbbnQtimBFcMahM4y4ef8Yj+gnsYCpV0vrIMfGUb41a+vf1Fil8VqesMj2V7XMD169n7bfPz2e8+M2Q6JziHBYMIwHIZtkTozEmEnSRHPEc7R6XKLB6wgAFxglJiYQMFPg9NSQueI7cQblMBK2mCxbd41fbQlM4Y2wSFY9Y2+yTJxXxVv+TDNXAvClkuVMNQ0wwyZ8fZ8bhdPq7j4n8LOebhuu//vu0fJqn77kbZgo9F/J0NACkI4MKdmw3t6YN4LJg3aLCo0AkaLia2p6yZ4AFQBKwWj+2vpGDLYmUpGacNsEr6Tdi/IWynfLSR5yElxDT7IJc2YaNmjOLN37DrE0zB2IK/JMPws0JXkWefjzFcu+MFOub/ezAszQo/z1pJuLFvWjH34rdNDypfzCfF7QLgMcGimGYbts9SdSJYwXxs51jIPFUNQOZRObiog7Y2QoFFZoxQsWIZBOYDkDhnmR/9EyAYDzEbg30hZgMqD5vjUKdc9KePMfShn3EF/EJ5iTOau3x3p/ELu5yv75DDdcz+J9NjEq5fXrrn1utuUHxdXfgkoHhNxF1Gh60vqyoW7NAhrFwvEADlawEgnmLtauG5+J3ShqCKd7Y7bfZhm0K7U+ijdPpgR1xbCJVD6X2JYNXdc5e9RiR+auedwxe3O0dfUfvHksayjaXbEXng09tO2jhf8rNJeWuGy/OtDSosSsS6RGilZE6oI3SAXyHUjAfzOfFW0XI7e0VABUhRzbJUzQRVCD5PwcIHCm0I88wPKAJAYTtJgf65iUeMOfT7jrGsjTEYK6GDAYUpxj2/2G1weavjXLaNODmq2Qg3v/wStX/efHn5azqGT76mLzn89bRPsjmfefNXfbHJMs3kVZi0LBAa3KEnMBDqAQEoBCjPpay0tyfIBJbBZW3Gc/HI84DFZzg7VeLr3+/hTMQtrsxxlrIYdS1VvsWSz2Oc0vIa0rZtrALwQhBTtCXDjkWwZPRe+B4MX/nlr9psmSzZ8YLwWenD7I3e5TjySguWbqVzRyXxzkt32fDuy3fc8YEtd7l5o+bSdykWQwFVBEwRdxdhs03QImIR7YBYQMx80BF+2sH8mYTcoWI5HMCdBCxwYKXBGYq2d5lVn4DKUledAFg8ciyvymeckvyAk/lVnoc96LcB1i4MLI4luMaoTNYKBi0k++AuqGLbX6DbbXuOrvV/+BdLs4I7Hr2wu+WLb9x2nfV1djNzd7jMvSkCHMX1lBoSUb6iAyAQJTjwEaBY6YC797A9YAqIe+S1xXwZqppDdcmSACAeuEtAUqK6eLQp5oOdNCsVKhSrGX3MNRt+tFM+7MrvEfOwPWIKyMThpvAZ1tbbufxNhcY56zZj33YX6lo9i621mXj06m3O26yx+NPNwp9U5FJEGehm6wAAEABJREFUJxJxN22p2oE+2AESARB16NDROVQiCHweuQHizYYPu1KAnQTVBxAEVCYPEAJA8GjT9rBDZZvf2sjvyKOf1cqzPwUx9qNE2IKtWXAvawuqzutmLlsPcmoj6qW7XhBmd8bWpI2lWJOXE3n4mlefOe9rW1+rks9sZq396ipVV6xIiLBISQu2Nwjust0mLMyBLyDPU1PgC4h5CP0Uzzgld5L8GUBM25cHEJQaKg+g2B4kFXC2fdKmsB+2WOYF2Ip+YwWqoSuZiTtEJJu5y/nx2p0vCB8dGh/tdjbaF6jHn/e1V854/KuvujfP4hlR3aHqRGqgaEe0I5JN0wYUtOtYwJ0G84sBFxinr5IEj8MZC4KKVQIyj5inRm4JSTYqEiBJW+Bg0DwrEmIe0PBpj9qk8nlugYh5ABUhBhXGxW2P7bfqoU71rJ1mh7nbndt/0Jq6WUz/6F1KVZz+YOMNnv32VtqcHK7PmrqdK7L18PTuFFemRAATYEdAEE0LqgskU4BCTQEwiDPPIyedscTOUyHLrCpFABUoyCNYtEs8LZbwlaxcsFuQEnZZQwRoSgqe7EqcwUwAj2m22zbPYBDkBvgFT46C6xpcozd9q21kl2XOuXy9PM92mtRo3rD9ua1y69N1qohi9lfbZV4wEJbqBb6X5Ojrk2zxjzfdct53/nb353+w+bwFftICICaKUdXZT+FHYpWiVtwBvYTM2vi41HWbui3Ire2QORsnVD6Pfh62B0wRMdoWA0zUtXiLEUhWrVxYhQKqUK1phywH2IVJ8hcAuMD1MLjDhfBZ1vR7dV6v2WgUU6fK/F0uiI9vf57u/Pfn6xajARqWY/Xctt4oxfM/2OTgk/fY7OgQ3NVTm8tuzURfpoI/th5EaOAjEKC24C5o1+DEug1N2wRjWBw+gkKb1SkQFqy5hw5YeI88bzkO4Dh8HSEAA7b5kt1CXtomUY2w1Q1skQ1UQwgqlofQTx0An5hg8NUzXWNiFCfZ5s1C7pqkeuWO58u7drhAD5A+LWQ1vTDlL22kn3z5f75h6Y83O7PVmjo7y+NX1ynClY0svpWjKn/U6wFNgOhKFUwkAjwTiyUIo9mI4c5oB7RN0A4mbmDbtJhWbUGlGRADLGcbgAE8jwpGqcfwWQaQMvTJAWGOMXJACAFEAWDxEE+o1OGiFN74BBWXub0LJ9e4GK7euYizdz5fT18dv1LCzK36jN345WkbPnLDqz7U/9ONv/m6zf94mWg41+X5R5u5mzIwGtDC4lsbGi0ztbJN0zapwVKJaEfnKi3CvEGVi3HcdYD42oYOEAOK/rY48QCM/hJxE8YAGs9eHtfxLgNcadvzAk2wIBGQCWLi0NHufOL/KLJ8apZlH8Xsn9ds6JW7XKDf3Ol8fc+WfbrOi/n0mOqV73brN173wf4fb3jvHlvcNWeTdReeh2k/fP1muQt+szK4lCIglGpoA4uLBJ8K/lDj/KWmBR4BTAoRUfijiVg7ICd2iLVx1wHjEToe3uvDPNsEieBRPPqZIJ+QEagW7NLEoXIl8RmhwnYIHQCW1lDhGtVH6CrlXNZ0mXsrpu9w0XjJZs14+44XhHt3mI1tcxVmAtM8cva939y+uehHm53e+unGStl5k798Fk8e2xVF9trCKZ42Ru7bjuAOBUJolBpX5CFeTKvQriX5ABVjTiViO1NUHoMtw/ZHO4dmHHaAHWG3gYLP2qhMdh4D8oGCNuEyKTKrZgSthJ2eKJ14HOIVcEmGAR1ulNL+EN1r5Fm2SSbZf8OvlrZr5PK9XS9QpWDrPHVF/7kPZnL4iXvi+vX+5pVTH1/aLMKFw2eswIv1sadEQKLCPyIErAYtojsrGoV2RH6AGEgCgGgDKGtDB9wpbeYEjMmKRJBoM0bA2oI4t0Bf66p/MK1SVy+OYTavhdx0l7ix3nuFM4C/95fstHNY+No+3XSkZCzZ8KEpkycf2cxZS4aPr5IXi2egoRNhghKCZpWMi5oRPAqWF7mpkim2RYpAi+UTLAIVAQmlbhMwgkdYCBhhY+WySpULqpJgC0zCOP0lZqfEdTme5lFUQiX1HYoIb7QnI85AnuVTGo2I3wIMn4LpHT4wpREvHT6yfC/YQHHiAkHYsHTY1AAJQTGo0KaXVUtFAZAK/YQkicBHwbLjLgkMgWKMUBGotiBOaOrK5AEfbfpMKsASVIAN9zUwHqByXiSDGGBRcCe4u957ZWYg1/CZkfKwLMOHlrYapw0fWUWvQz6EIMHCwgkEy0cfrq4AwQTtemu0qoYYYTIIACV1pyRoVALASaLicQazHPho11LiGgSL0NEXUKmiA1RZEIEWQGVitsf9IYaf0nutcAZ8yD80UhKWcPjQ0v7F17SCsLAMnzCSF5CwOg2E6UALipVJAQp12iYBGUJs02JVYt+IuyJoSRQHexHG2CY8jLMyse2zKKmCAQ9cowRgHjDZmQuaNoEiYKkPPhIhgqgDSCZBtN0GcIK2RFH8we313iPMQIx+mdfsuhHCI5+pXnbIoqceWrDFlFbIzxip83L9WGiCIp0LBLCsDzTBsDjyWNUIGNuxilHXIDKXcfoohKkTMAJHoY+53Dat6mFs5tOXqiPAygCOAVVtgw4QdQgrmQI0oIpb553ZHfd+DJkBzOSH5/pi/f/sc38dEmo3USPa9guM7Y+4t7XePk9f2NzzWUe5bf42p6iG+73KA17dghd06HBgXdHC4sAgGKxUhCctMv0qESCxTRAoVllQbSIWOyLGNiWiOvk8CrezADvShiZQqVJFYTyJml3iKwjPKoZc5XnKASbTpTiMzzOWEjQKYhExEwf46IOwrYJp7PwLgk/VTW+N8TnIfwaN97eiHHnnmc5R5p7pLpE+TJyM/FouXEO7/Y/Dbv3UpL0WbPcfj+70+ieXTT0HE3/dwv5Jc30QrNxANnhCAwDhJ99sEzB62gJ47KmQuhKUCqHPKhAhq4SViv1juy3CnIA2qxs1cwbOYSpsRwAolgNACI1gywM0ijlRF8UEPoVPEKfQVvrYBlj4jKL4w8/RLRJjLEMIv4mq12mWnbH0+Wz3u8/Kt7t3pvvaqszBKsFVDzzjmJvmv3r6g5+atOf8w2567u9O0CzvwwJc1Aq61HJIE41KEww2TeBjO0GmWD4RazuFVomiSdd50BGAJICwWaFNm99hcfsLqE6sYPSZYBxqguIACEERwKOoTGxjBBHYir8PFObRpwQKwrYyH7YyjyDStju1TzBhf8QYFkeVi5zLzomSv3/uWdlhqFCX/+ETbuGL+dAvCq7OCx161E2/XXevp89v5s/NjDF797IyP6bU7EYRJ/bCYpvmj8pFk2FFbEBEIuIELdKfKdpYctj002ca1YjwRMRDHoW2iUEWRQEGYRGHKlUL4GBbAQs1riSCPEVcqSH0Wxu+dv+6H3wKWwUV0G5+Yv2Ioj8PKu8FWEfNfUhm3XWW+/g9s9z9L/VTvmS46htwbxW/wX7PfPuSOU9/pb+M73mmf8oe0ccnU1zFYJLq5RyqE2yXBFG0sXQAZgA2tJ2Kwhc7BX2iUzGgoFnBLA5bsNVRnCNYAAHaofIQHAEcpl0pAlH4FXG1CoZzFmzG1fwe90PhOBD2hSjgUuHdyoR4qcQn+728TqJ7z91nyVW/n1XcIFdgclbTp1ttcNX309cncZP9n330b6c/+rupv3t2S9m03DACJosDjBoyViiF02AiPICDdgIFtaVq29kJdqQgL6BCWQ5s/sLa7AoMqeDiOARlACgcCZkDQFJOEIvDp0MEVxbFOEk6oUMf9ldAq7xzGbevsizDcy3Z6K5WtuV9Z7s75850j4lggmX1vlY7XJ235/okbrz7cwtetu8TblErP7Qs5X6NuojLY5A5wUJSVFih1KkYLNz6YLM6RdgUe/KDHSgEzEX0xYJjS3OwBZAIqo4jANAKfy3cAgVbouasRqUobam05cFPHyRClD6MF6GTDI5HXA932vlRx7StEUdzjYtiiPf4VmvGPec0i7/0ufnShw8io/caVbg6b/u1Bz16/bYHPrbd4uguBFjXq6hAizoxAXDQ8DpFlYawMlUSoAfAQwxzooBMoJ2gJ0CgbQIgTBtkgA9aIUJBPsER5iNvkB/jKOLsq4jXeWbDzxiFfc0nuH8TGfMvde56H+LH587Kd/x936Qb1tQNrzG46g+084GPnL/9/g8dpqLnLwuTflgvkQKyCIFfaCsgo0TTIhEwsa2AQAS9HKCqgCEQJmwzjspFCBJQAAywCGByOF/Rp2gr+8NnNvzKioX+BhzizLMxYCvGU9PVNlnlKe+j/mBjUKvqDarx/Ll46rvn7MYFa/oWa7jW9HVl1/0fmvVE/wYnLw7F55ZErB7BAkiRVaqSaG0RauVCAggHESy0E8AF2/xYbKHAr5AUr6Cq/HXcASjGKQSJ+RTGqRW3ohhDkWfxuj99sM0Hm7CazftY47O3/AtGDYuixkv71Z1y11n5zOVnj150rcGFj6SHHTbngcV+8kz8Unk3L+5XrFjcKiOgIjQKeKwi1ZoLidggH2BIbcIE4JhDAQAOIhbHmcls5AAQ1/bRT6kqEvyKPGUlo6DN/uarbEE8Cfoxx4TXxScaA2/V8CsJ+RsWPr/g3PtnuofW5i2tTbjsc8+Ycdf8g/b7w91LFt4/7a9hg6/Z1ogqFlm9oAmZGFz1VqjiAJgaQFhU2KhtknLYBkCWH2UwnATII49QMCcJcxI8jNe+ZKcYxgSQSnG1nxp+Xgf3wXtRUVnbr34fP33XXfm0uWe7ex+8aOPl/npuTdzrWoer/pBHHCHh/e+Yc+T64Z7JqGAP+YjVwjnLcQENoACouKAABNWC25vDgjssOLeolBeEtqDKKM5Q1KkNv/kIBeCyWHpaFNgGF7dBE8aR17a9RLOTLyLfxMbzwusobdyLAjTBbdefaU3oiF/V4GnwL09PlnXuOzs/Wa7lhKyJK6/4GmMGrvpW999f+h9evN7bl8k6N8QgfxYXxbUXLYo4VAiKJK2mQSLyBHmWW9nS1kGc2QQEYwCEOsbqJIQHa6ImdRy5GE8hUvktF+NQdwrHsr64F4XIGnqpxj+Jk6taZfaWR09zS9fQZVf6MmMOLt75rBm3/Om+h7f/X/25O0WiPiCAyWFRxRYOUJkmUEEECy8VAGazzVxqg6jKQdvVbYMJVYcVhwK/1oK8BAr6oUq1beZVIpVW04AQfQSiqKjKexntL1lj1BD9AyLZyXPL7AP3neseljH4GpNwcZ6uOP6K8sN73/bdkMUPLCuLPxAwATRtQLCYgoV0gELaEkXNDzDoow0AGDc/oHLmQ9w0t1jAAb/BAR/z2oIxbNtDXGEzx6SyU14NKcZkHsfAffEzjJaUQW/Fr1U/cNdZ7vvSh0mRYV5jwDVm4arn5rS977x5WcynP9Xa6kzhomEuHbSrqxnbsKVacOZwyxLzY8G52JD694mC6kJbCB38Cq3wUdNHPSDojxbQ+FIAAAvySURBVHHr+CA/+kolyhyOU7eh6as/w+rU+Jb9hDIr33nn2Y2bV+e4ozHWmIeLH/pj03/xwCdv/9ZFvhnfIIJtEeDY9mOQ4YyExXQEDH6BTXHQNWRsC+OAQDpyFDmpzTEqQQ79nSJ4sFAKrsfrdsZo2/gWQxXEmAQrCcbkB1hNEqK8ce6s7Io/zJry59U05KgOMy7gshnokzj7bb+dg0U7OKg+5wySKIMBQqWB32GBeUgXaojDdiVZiSMKF5/bGPLoQyziXNUpSj9Bwji0TaqqRDsiboK+BItibYzDONu8Nu9LAWo06NQ+wov5gSdBfHUVnsMIM+6e6X4rYn9LZDy8xg9c1Wyev+8t38lyORkV5HHRiDkHKABBTNDEotNWLCzhMo0FtopHH8Chn+IAjTCGvhhPTGhzDEDEvoSFoAj60qZmXwrblGRHoV1L8uHe0E8E92VSfYiVVIqDuzp9TGN+8l1nujX2O8GVvL0Vpo07uPiJPrH3zVeVXv8P5v4JwV9kQiGAxGEhHeAQ2ALNhWYVEYMIC01ocL6SSqtVG1Qy+JQwwa+0kU8tlVZqxAVxjqfQSp9pVkOOjXE62owzX+nD/agSMN79ykuU8DAeOT4y9xx31cr3GjuZ4xIuTt9nD7jp6qDFsSHkix2gSgsZUR+40BD6IIzZAnfAwdy2IIdxqaEyGAAM8tvA0WcwASDks6/1ga+26zb1gAAN64vxALvoygMWo3/Kle64e88qvs7POx5l3MLFyb58+o9+0Ar5NE8KuHgUVAkxAKK4amEJQPJV0JmfC18L/PBZHrTBgTGo6VPatTAOm+MxrgYYx+EYUZhPsT7MhVgbWu3eZIWvUv1fy6j7zj238eMVJo/hhHENF+f1qoO+e9vSluzhvVvEBRcC1hZUCrO58B1COLjYiKlpVpYUZ7s9BmFAThuOjlyF3wQ5hKaGiffQHsNi1di4Jv3M432PJP3ePx2D7n3f2c07R8oZL/5xDxcn+toZ3789qjsCi/I4Fld5LnIAQVBV7EkRIAjb3OrgS0+OrDbY5uiDpCc+gABbcRaLHaLmG4gpYiYYSxGLtaAdGau02YgZVNC8B8IVCRo2cN57LYoDZAjlw5kLR00EsPi5JgRc/CDfOPB7P1QpPqJOHxfAxAU1jerBRXWEC4tKWxBPEkQAAnMHSZXX6RP2hyjGU/QfGhtoR2Gc+dQDfsCJ/vQLxxC1P8IXwMKvueaJyz56z6zJ43or5MepZcLAxQ/0renfviZKOEOjfzYtIOCpQLFFrasHFxkHePocbIWtnZAhT6t+1MqcSqSqTPSxv1i/qgpaDqqh+XBt03WbmoBRI5/jAy+BqJPnnMiZd88sVul/dMrPPJZlQsHFif7O/v/+FVe49wsWui1YSIOBFaP2AyCLAyyhjRxsqRiCAEDgM7CoCQniHIPCPOpabJx63Ep3xmpbOU5nnPeDJ0jV7Ng7zy6+gotPqPeEg4ur8719brhBs7iHw/YltpgRbgCDxU1tVo/UVsYBDv2KOIXwmFQxg4wxgKjwURinbgvHgNRtQb7UuZWuY9R1LGr2xrkz3bdxgxPuPRHgGnZR/mOfG25dUm56ujPAABc1KoUDAARDAIpg0SnpbJRyuPCdwrigb52TQCOYQyUK+wnG11psfIyL63IMCnNqCXk4/u6ZMmfYDzABnBMWLnGi/XHpda3YuE9YRXBWsu0P2xyfICn0K/zqSonQFEWculMUMYFQK+ImOauflwiATBCPiFEYpx7we4DnkeuhAaV69c7f5vvLn4g4fF8iE/I1ceHCct0+49/+5BqtE1XiA3W1oJaqsgjAcBCpft/IGIV+anURMFAABGyBJD/aGINt5tbSjnFMiLWRZxpt5pmdhT+qb/3zH2ZtOC7+6wZM5Yt6T2i4OCO37PPNX0SV04KGB7m4IgkWs+sFxxZJkBgz8Og3KKpKg7ZBAc1+ytiQcRhnrJa6TT0g2CIz/6cyK0/7/2duMeb/eyzO30uRCQ8XJ+d3tz75I+fXuUPwTaVg+yIAXHBqwkSt2DoVMcXWZj5qwkTwCBPjFNiCmDKXbeQoJI2Biga7bgviUrXpC8774MKvH/jtnB/yvia6dAVc0neT9/mk04OEhw0cW3QvVoGw+AYLoLE2YUJcoWswLI48AqJDYswzH+JSxVIb45uP33dVksVHS5+dLdceAcdER0ukO+DCOv7+gMsefC4u2t7h3JS2vyhii48vNAEFbUWb22NbAFztT1CCCfanIKYU9qk1/ZB2f9qIsS/HXvzsou3//M9bPyRd8nrRcI3H+Zk3/XtLtNzgK4ItzeFpj1qwxQngsm0OfuoInSRIRFwRp44AKXbE2FcZpzAHooxDx1pwHevj4uXz+nZfMh7n7cXec1fBxUm6/87LjolOf4UnSBHAohA+9aU2q1kSdVEYS0JfqNr0U9imn3aSNF7y2ZgcAwd/ZP7qwad3/UfpslfXwSV9ElthyolAoEUYKIrzVYIIGBhs2P64nVV2HbNcVCQ1YS7PVV7E2rSTj22xvvDFsCS6pSdKH0iT7np1H1xY34VleNSJu5wAOICVtjeAAKAMHPMBGmsDNIOH4NCGrvwKgGrhWLWdNPoznoUvLMr8I7hs1727Eq75M66c/3z/5EuCZN8hCEKYDKAaMABEMOhDzHJgi0kCjLaiPSDJr9Yv9Q8Sv/O8l0ufO36vtf6PgqwNsrsSLk70/Bmf/4vE8vc8G5ngbJTOWRFnqyHCWFsSRHUf4W9vTNAHFU3acKHtynvmn/T2rnk65Lx2StfCxUl48h3XzIoSvyXOq+Apj2JPe7CVVYm6Envigx3xZGhSxSN0LYqYAq4oXoNrXffYsQeutX94jZ9v1WT1Z3c1XJzOzMmdUXWxAhLlmRtwCEQpqFYCoS2IMU47SawqXIAeLOL84ijhDo7fzdL1cD2979UXSMweEmxtaoClbU8JFyoVq5HQRkwgOkTEYjVcOLOxnctfnjzmXWv83yAdayB3PVxcEOxmZzsawwHWPtAn6ATw1KKwFbAJRM0mZJ61bhaH63bpwQUC5h905fVQ6W2AAZLOwznsGh4BRBS2qcVFSYI+iCl+N/3U0UePu//pvYzCqwdXNamL88UbipUvOnieAiwdUCnrEUAyTZuxDqlBK+OyTTlCT6R7fnG9wsXe69oFIehTBhj/ymGvtPOWaWx1OH9FbH+RGsJYRCzCNmHM+afmH3NqV36nNdz8chqH83enL6yzX/uDO1jc5iCDtj20uSVSWK2oawlasr+i58q+J3ReD66O5S3j0idE9aa2C4AlcLwQpEHCLRGg0Wc5Gn/W6m9V/y9t0nthBnpwYRLa7wO/9HjQ7Mp2m0Z9wO8EiWBhSyRYtcS8/Lel7505j116kmYgS6r302bAOY0+LIhBB/+z2+0Klr6O4HlLccaqJWpcrKr8f1NVG6f3w2agB5dNw8CPMO/3389y/dSAp7LqCoaqJahiWj85Qkve/9mFz8z7fpXZU9UM9OCqJqKtjr+9FC0WSlQctCovKld6isRXFHg6ZMUSVC57SpRQ4kuL5+X4K8oqu6eqGejBVU1Ep3LPvOanqpPu7vS1batggAzVi0+RKvkd2fN/9912vGe0Z6Ar4Wp/+hGMpe8+/Xcub/1p2LBVsRouLyFb9Oii9xx7z7C5Xe7swTUCAK5/vV9q0OG/EEX1YtWKWXiu0Vr/5yMM0fXuHlwjILD0mY2vEudG/t4KFUxdeHrR0pdfPcIQXe/uwTUSAsf0zRcXBg71w+ZpkKM+9PywoZ6z97vF5THQWPLyzywvXpR/c+Hy4t0e61Wu5RCw6JDzP7+csCyeftGE+9cAl/d5VzXWg2tVZ6yXv9IzsObgWulbGluJMRSnD3dHMTQ+Opy/5xuYgR5cA3MxrNV6RC6VcsjB3gffWrTFpcN26DnbM9CDqz0VIxj4tc6y1pSttNU4hRnqi9OWLWi8XI7oa7Hdk5FnoAfXyHMzEDnk80/1T7/8U8v2+VfX/44rLpUjvzjy918Dvbre6sHV9QiM3gT04Bq9ue36kXtwdT0CL3oCVtixB9cKp6iX8GJnoAfXi525Xr8VzsB/AQAA///AziYxAAAABklEQVQDAIUE+rU+tMuPAAAAAElFTkSuQmCC"/>
          <p:cNvSpPr>
            <a:spLocks noChangeAspect="1" noChangeArrowheads="1"/>
          </p:cNvSpPr>
          <p:nvPr/>
        </p:nvSpPr>
        <p:spPr bwMode="auto">
          <a:xfrm>
            <a:off x="155575" y="-68263"/>
            <a:ext cx="628650" cy="6286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AutoShape 20" descr="data:image/png;base64,iVBORw0KGgoAAAANSUhEUgAAAJcAAACXCAYAAAAYn8l5AAAQAElEQVR4AeydCYBkRZWuT9x7M7ubrVkHAccF0HnDjvBE39OxVXZpoNmeIqg8kWVkZHF8CHRDQQuCvAeug6COjIAbgqjjMm6AC9qyNrI8B0XZmk2gm14rb0Sc+f8T92ZlFVW9QFd3VWVm56lz4pwTcW9GfH0ibha2mfRevRkYpRnowTVKE9sbVqQHV4+CUZuBHlyjNrW9gXtw9RgYtRnowTVqU9sbuAfXSjAwb9q0Tf+6934nPrvXXvGpffY76fE3v3mzlei2dlLG0FV7cK1gMS7f7bjG+kX+2Pra+pd1JbqpsfWZdRrNebfBv4KuXR/uwbUCBN61ySMnN500O9Mm51K8dpOHT+n09ewXzkD2QlfP0zkDk7R1cWe7tidp+Yna7unhZ6AH1/Dz0vOuhhnowbWcSbzrwP99wnLCcu+Bx520vHi3x3pwLYeAv1/y0D8tJyzbLvrjPy4v3u2xHlwjEHDjwadsiFAOGfmdaX6n5Y2c0s2RHlwjrP5r+x8+Wp3bfISwuYPLN9986SPvtUbvxwtmoAfXC6YkOTb189/sRFm9kmOYn5no1A3D/DcPE+q5MAM9uDAJQ9+/OPjU1y/VSdsM9Q9tRzgW5etu8zPkw+y9h8xAD64hE8Lmbgvv2bPpyp1oDyeEyosT7wrJxO+w45I/7jVcXrf7enANIUCnTSsyDevnokVnSNGooSpdbmCVWSHq8kLzbP3bdtutgZTeu2MGenB1TAbNhXl+QHDuZNq1ECxKYJ1CtfIUgFXrlkz60KabveaAOr+n0wyMZ7jSJ1iNP/ukL5OssWEjkykclkANrVYGFOAqIcluSMizKa1GY6r1Z8ee2Az04LJpSD8+stevX1ZIsK8WCFXEuQpfN0ioQcq4HVIKbIvUuaQtErbk7z34gAe3SCP1fnIGenBxFipZ4tfdIpM4LaJtW6DkFUSEqRJshwOwVT7Ap5mb1p9N6cGFuavfPbjqmYBeL1/4fYLlO6AqXaMCjFWqQKWCWAWrwGrbDWlk7t+xlToM1XtjBnpwYRL41j322CBk2eaEqcwAFKTMc/GoVGWONgU+D2GOpx+2dw0pYbMN2fz2PU/fgOP1RPD405sFm4Hnp264wGN786hEPGf56uuGwTpDFYMgByDBJnx5dSbLDcRF6y171gbs/ejBRQbm7XvADAJVEi5IrQlbOl8BHPjZpiRf2haTXcdzkeak7IeHnzWD43a7rPK2OBEnLBedTWjaVYqVqYKpveWxzW2QWyDsGkBq5lDqMaTIPjYR52lVP1PXwzVv7wPPUG28wra5LFWjBEmyCU9n2wv9daXC4d6xPVhQBV9xw5HnnbmqizHR8rseLpfnr8M5a70BgBI4Vok6YEuQIQZfyQrGMxnsgX6FnbmYh+++1g2Sv26iwbKqn6er4Xp0/0Nml1lxmM8LB40DOp/8KAkUAwcAWQxAUVNSlcMTJGLoK/Y0CbtEjrenyqbzefPQrx99cVdvj10L15zpx756qUzeOaICYRvDE1+eBOet2sczmMWEsSzFkV/7a82cZA/kBIzTyiftcNn7LnvVqv6Nnyj5XQnXbXseN3Uj6T8ly2R6ye+pcI4qcXYqWX3MRvWyNqoT4/SjKpWwvQnOWvQhx7elym23CwmSHZRl2ckXHn751IkCzKp8jq6Eq9lsvSKqOyFtbznOSh1gDIIG38qjnQBiXoIqtQv0Q5uwobLh3CaEs46VhAxbZKnFcVMm53+7KouyZnNH72pdBxd+PZMVefwXyVyzBoFb2oBdQdOGCm2C0imIGTz0wTZIaQ8jkmfrxGbzsj7RrpvrrvvAtx980r+6LHsTYbKzEqqOaZdLpw4AJbVxjiJAaCcIc6n7pjiqWx3DWJaD85ZpaxcS8/xNjWOv+9zo1YixOXJXwfXnae+bPFmWvrfEVlbm2NJ4jqqFbWxj3tqMoWLBHtyGDyBx+yuRWzKOdsppiCeE8Jkf8dRGH/izhp7Q974vTx6bGIzOXXUNXDdPP+nVi9fP72e1MbGqkkvAwhOCVKkyVCX4AAxzSsZgswoxzorFXGtX/WknSRDx7GV5qITJn2NMxDCOrLvJ/R/+4M9eOTpLOfZG7Qq4+qb1Fc0iu7CVFa8osciEpmT1oj1IWH3wpAioyspPUMoq16MqmbANm35rI595A0KgOE4aj/4S47Ukf3mWh48dfvg387GHwuq/o66Aa7+Nnti3KeVuIS8yLrTPUElMGlVVAQxsAwB8u558gKedCz/7MFZaxUL/dmWiDUF/AkSpc9m/btMX8mYh4t641VYv21e64DXh4brjkOP/IVd3CRZ6G4iBU+K7rIEtC2ARng4xINC2LdMgAjxo1/1r3d4qLfbCceq8Ac2cxjYqcumJp/78LROdrwkN1y+PPHHrZc3G50KRv8bjCY7nKKsgBkOBp8PCDuEJEiy85RTwwzao0pOg9UObmt+8JzAL62vVrBqP16hjBibGY5s57NsB2bYxW+f/HXvSnFdPZMAmLFwq4pZkGx6SOd3B40nQc9uCEAA7c8FuazzZlbYN4pyEXNol4gYD/LSTII42x2ObY9I2TT/FxuLTJrZcjmGCfjynYWzml1nDedfYrVxn0l4i6mSCviYsXL858oT/PlXmX8yKYcIqwoVGlWH1scpSV6NKEzxv8QLVq5DUzu2JMuXDh3jKSVWNdp3HKjVY6nyOAbHzWo5xkz9Kfvk7z3jg9ROULZmQcM1533EHo0jMiYCGVYVnKIpn9WgLFjirKgqBqWwPuzQIUH2Qa234qGtwOFZZxcyPM1xp4KJa0Y+x6C/b/TgWhXFct/IzHlV/e+gZfzx4IgI24eD63bHHHyWSfamuJu2qZQuaoyLlQkiCAZSjKuXWpq8tBkoFwVAb7YCxOG5nPn28pp2vODYqZfIVuGaBaxR2LQJl/RjHWITQu+xL+5/10NETDbAJBdevjjvuyOD0orLINkqLVmBRAY8tIjSgMD/blLpNTSCoh5OhuayIzKOfQtukusYgH++hQ4aLZcVGqLAff/usx945kQCbMHD94oRj9tEsfiK4bIvoMhetMuRWLTxgCFkhWECcd3IAxy0qLbh9LYFtrIRY3CBBHP3Zr640rEgGJuIlAKGwPSguadtLPm65GAfXtlz2QV/2qcXGhN+7plPJt/RZ88K3nPvMXhMFsAkB183/9P5dXZF9I8/yrWJeuIAFKwlHjsWFTWjKyi4BERffNGIlhYsObXnQ5kOex5Nf8gEU2MkPKBmzPoQJMbYhvAbzKXZ9jOXphy6hPTSl5FgU+Er4TPKmi67xyjI2r9l91uJdJwJg4x6uW094z64S428Kl00NWSYBlYJnn0iNrc407HTGAhiAgvAxL9Q2QUQOK8pAjBUuyUBunsavclnZeC0CYzbGo014ObbFLLful67P3DRm7YcGZHbtotjM58VPtu9r7TLeARvXcN1y6vv29c3sxmbDTQougUWNR3xsfblEQJMqSG7tYAtdLTAWkxAQqE7p9NV20umrh2SnMVhx2NdAIljV+APtlNdu45oJrORnX47HODXbjLsi38Tl7ic7nFuO6y1y3MJ1y+nvPBInqy9JAxXL5Xa2YnUygABVXTXYDlxUiMHAmIGABa5sW1jGMQ4X1/LMZk4l1idtg8xhhfKCGPwDZydsw+yHsRIoiPMaaFsOYqXDNmp9GEti10OVZU5ETPAXpZEXm2a5fmGn8/rH7SF/XMJ1xxmHH41t8GItlIf3ga2KC4kF5MIGaiwqbYMBi5ZsLGin3c6Bf6jd2a77dPo6bcY727Qp9FPado6HClwLvhJSA8q/AIJ7FufERARfQuavyFx+8c7n+nH5NcW4g+vOs2ccFF38pDrZUrPMeSxGxKJE/G03AWABbYqHL6DtrZ1ha6wXNW1x3qoIFhtxz4WmVBCUiLV9VYXiOJSSB3Hrg3Gq/HYuxmAFSsJKliqVxdHPD81HWzGW4F5rqMCVvR0+n3NuK1e4T+4yW8fdF62jD5dN00v/oSLurr6DXw+AbsAT4cYhByxZhnNV0rYNYqE8FinAz3ZkGxIIGJ4W6bPFNRug0Y+4+YbTWHTrg/xyuDh8rDjsn852BbbnQtimBFcMahM4y4ef8Yj+gnsYCpV0vrIMfGUb41a+vf1Fil8VqesMj2V7XMD169n7bfPz2e8+M2Q6JziHBYMIwHIZtkTozEmEnSRHPEc7R6XKLB6wgAFxglJiYQMFPg9NSQueI7cQblMBK2mCxbd41fbQlM4Y2wSFY9Y2+yTJxXxVv+TDNXAvClkuVMNQ0wwyZ8fZ8bhdPq7j4n8LOebhuu//vu0fJqn77kbZgo9F/J0NACkI4MKdmw3t6YN4LJg3aLCo0AkaLia2p6yZ4AFQBKwWj+2vpGDLYmUpGacNsEr6Tdi/IWynfLSR5yElxDT7IJc2YaNmjOLN37DrE0zB2IK/JMPws0JXkWefjzFcu+MFOub/ezAszQo/z1pJuLFvWjH34rdNDypfzCfF7QLgMcGimGYbts9SdSJYwXxs51jIPFUNQOZRObiog7Y2QoFFZoxQsWIZBOYDkDhnmR/9EyAYDzEbg30hZgMqD5vjUKdc9KePMfShn3EF/EJ5iTOau3x3p/ELu5yv75DDdcz+J9NjEq5fXrrn1utuUHxdXfgkoHhNxF1Gh60vqyoW7NAhrFwvEADlawEgnmLtauG5+J3ShqCKd7Y7bfZhm0K7U+ijdPpgR1xbCJVD6X2JYNXdc5e9RiR+auedwxe3O0dfUfvHksayjaXbEXng09tO2jhf8rNJeWuGy/OtDSosSsS6RGilZE6oI3SAXyHUjAfzOfFW0XI7e0VABUhRzbJUzQRVCD5PwcIHCm0I88wPKAJAYTtJgf65iUeMOfT7jrGsjTEYK6GDAYUpxj2/2G1weavjXLaNODmq2Qg3v/wStX/efHn5azqGT76mLzn89bRPsjmfefNXfbHJMs3kVZi0LBAa3KEnMBDqAQEoBCjPpay0tyfIBJbBZW3Gc/HI84DFZzg7VeLr3+/hTMQtrsxxlrIYdS1VvsWSz2Oc0vIa0rZtrALwQhBTtCXDjkWwZPRe+B4MX/nlr9psmSzZ8YLwWenD7I3e5TjySguWbqVzRyXxzkt32fDuy3fc8YEtd7l5o+bSdykWQwFVBEwRdxdhs03QImIR7YBYQMx80BF+2sH8mYTcoWI5HMCdBCxwYKXBGYq2d5lVn4DKUledAFg8ciyvymeckvyAk/lVnoc96LcB1i4MLI4luMaoTNYKBi0k++AuqGLbX6DbbXuOrvV/+BdLs4I7Hr2wu+WLb9x2nfV1djNzd7jMvSkCHMX1lBoSUb6iAyAQJTjwEaBY6YC797A9YAqIe+S1xXwZqppDdcmSACAeuEtAUqK6eLQp5oOdNCsVKhSrGX3MNRt+tFM+7MrvEfOwPWIKyMThpvAZ1tbbufxNhcY56zZj33YX6lo9i621mXj06m3O26yx+NPNwp9U5FJEGehm6wAAEABJREFUJxJxN22p2oE+2AESARB16NDROVQiCHweuQHizYYPu1KAnQTVBxAEVCYPEAJA8GjT9rBDZZvf2sjvyKOf1cqzPwUx9qNE2IKtWXAvawuqzutmLlsPcmoj6qW7XhBmd8bWpI2lWJOXE3n4mlefOe9rW1+rks9sZq396ipVV6xIiLBISQu2Nwjust0mLMyBLyDPU1PgC4h5CP0Uzzgld5L8GUBM25cHEJQaKg+g2B4kFXC2fdKmsB+2WOYF2Ip+YwWqoSuZiTtEJJu5y/nx2p0vCB8dGh/tdjbaF6jHn/e1V854/KuvujfP4hlR3aHqRGqgaEe0I5JN0wYUtOtYwJ0G84sBFxinr5IEj8MZC4KKVQIyj5inRm4JSTYqEiBJW+Bg0DwrEmIe0PBpj9qk8nlugYh5ABUhBhXGxW2P7bfqoU71rJ1mh7nbndt/0Jq6WUz/6F1KVZz+YOMNnv32VtqcHK7PmrqdK7L18PTuFFemRAATYEdAEE0LqgskU4BCTQEwiDPPIyedscTOUyHLrCpFABUoyCNYtEs8LZbwlaxcsFuQEnZZQwRoSgqe7EqcwUwAj2m22zbPYBDkBvgFT46C6xpcozd9q21kl2XOuXy9PM92mtRo3rD9ua1y69N1qohi9lfbZV4wEJbqBb6X5Ojrk2zxjzfdct53/nb353+w+bwFftICICaKUdXZT+FHYpWiVtwBvYTM2vi41HWbui3Ire2QORsnVD6Pfh62B0wRMdoWA0zUtXiLEUhWrVxYhQKqUK1phywH2IVJ8hcAuMD1MLjDhfBZ1vR7dV6v2WgUU6fK/F0uiI9vf57u/Pfn6xajARqWY/Xctt4oxfM/2OTgk/fY7OgQ3NVTm8tuzURfpoI/th5EaOAjEKC24C5o1+DEug1N2wRjWBw+gkKb1SkQFqy5hw5YeI88bzkO4Dh8HSEAA7b5kt1CXtomUY2w1Q1skQ1UQwgqlofQTx0An5hg8NUzXWNiFCfZ5s1C7pqkeuWO58u7drhAD5A+LWQ1vTDlL22kn3z5f75h6Y83O7PVmjo7y+NX1ynClY0svpWjKn/U6wFNgOhKFUwkAjwTiyUIo9mI4c5oB7RN0A4mbmDbtJhWbUGlGRADLGcbgAE8jwpGqcfwWQaQMvTJAWGOMXJACAFEAWDxEE+o1OGiFN74BBWXub0LJ9e4GK7euYizdz5fT18dv1LCzK36jN345WkbPnLDqz7U/9ONv/m6zf94mWg41+X5R5u5mzIwGtDC4lsbGi0ztbJN0zapwVKJaEfnKi3CvEGVi3HcdYD42oYOEAOK/rY48QCM/hJxE8YAGs9eHtfxLgNcadvzAk2wIBGQCWLi0NHufOL/KLJ8apZlH8Xsn9ds6JW7XKDf3Ol8fc+WfbrOi/n0mOqV73brN173wf4fb3jvHlvcNWeTdReeh2k/fP1muQt+szK4lCIglGpoA4uLBJ8K/lDj/KWmBR4BTAoRUfijiVg7ICd2iLVx1wHjEToe3uvDPNsEieBRPPqZIJ+QEagW7NLEoXIl8RmhwnYIHQCW1lDhGtVH6CrlXNZ0mXsrpu9w0XjJZs14+44XhHt3mI1tcxVmAtM8cva939y+uehHm53e+unGStl5k798Fk8e2xVF9trCKZ42Ru7bjuAOBUJolBpX5CFeTKvQriX5ABVjTiViO1NUHoMtw/ZHO4dmHHaAHWG3gYLP2qhMdh4D8oGCNuEyKTKrZgSthJ2eKJ14HOIVcEmGAR1ulNL+EN1r5Fm2SSbZf8OvlrZr5PK9XS9QpWDrPHVF/7kPZnL4iXvi+vX+5pVTH1/aLMKFw2eswIv1sadEQKLCPyIErAYtojsrGoV2RH6AGEgCgGgDKGtDB9wpbeYEjMmKRJBoM0bA2oI4t0Bf66p/MK1SVy+OYTavhdx0l7ix3nuFM4C/95fstHNY+No+3XSkZCzZ8KEpkycf2cxZS4aPr5IXi2egoRNhghKCZpWMi5oRPAqWF7mpkim2RYpAi+UTLAIVAQmlbhMwgkdYCBhhY+WySpULqpJgC0zCOP0lZqfEdTme5lFUQiX1HYoIb7QnI85AnuVTGo2I3wIMn4LpHT4wpREvHT6yfC/YQHHiAkHYsHTY1AAJQTGo0KaXVUtFAZAK/YQkicBHwbLjLgkMgWKMUBGotiBOaOrK5AEfbfpMKsASVIAN9zUwHqByXiSDGGBRcCe4u957ZWYg1/CZkfKwLMOHlrYapw0fWUWvQz6EIMHCwgkEy0cfrq4AwQTtemu0qoYYYTIIACV1pyRoVALASaLicQazHPho11LiGgSL0NEXUKmiA1RZEIEWQGVitsf9IYaf0nutcAZ8yD80UhKWcPjQ0v7F17SCsLAMnzCSF5CwOg2E6UALipVJAQp12iYBGUJs02JVYt+IuyJoSRQHexHG2CY8jLMyse2zKKmCAQ9cowRgHjDZmQuaNoEiYKkPPhIhgqgDSCZBtN0GcIK2RFH8we313iPMQIx+mdfsuhHCI5+pXnbIoqceWrDFlFbIzxip83L9WGiCIp0LBLCsDzTBsDjyWNUIGNuxilHXIDKXcfoohKkTMAJHoY+53Dat6mFs5tOXqiPAygCOAVVtgw4QdQgrmQI0oIpb553ZHfd+DJkBzOSH5/pi/f/sc38dEmo3USPa9guM7Y+4t7XePk9f2NzzWUe5bf42p6iG+73KA17dghd06HBgXdHC4sAgGKxUhCctMv0qESCxTRAoVllQbSIWOyLGNiWiOvk8CrezADvShiZQqVJFYTyJml3iKwjPKoZc5XnKASbTpTiMzzOWEjQKYhExEwf46IOwrYJp7PwLgk/VTW+N8TnIfwaN97eiHHnnmc5R5p7pLpE+TJyM/FouXEO7/Y/Dbv3UpL0WbPcfj+70+ieXTT0HE3/dwv5Jc30QrNxANnhCAwDhJ99sEzB62gJ47KmQuhKUCqHPKhAhq4SViv1juy3CnIA2qxs1cwbOYSpsRwAolgNACI1gywM0ijlRF8UEPoVPEKfQVvrYBlj4jKL4w8/RLRJjLEMIv4mq12mWnbH0+Wz3u8/Kt7t3pvvaqszBKsFVDzzjmJvmv3r6g5+atOf8w2567u9O0CzvwwJc1Aq61HJIE41KEww2TeBjO0GmWD4RazuFVomiSdd50BGAJICwWaFNm99hcfsLqE6sYPSZYBxqguIACEERwKOoTGxjBBHYir8PFObRpwQKwrYyH7YyjyDStju1TzBhf8QYFkeVi5zLzomSv3/uWdlhqFCX/+ETbuGL+dAvCq7OCx161E2/XXevp89v5s/NjDF797IyP6bU7EYRJ/bCYpvmj8pFk2FFbEBEIuIELdKfKdpYctj002ca1YjwRMRDHoW2iUEWRQEGYRGHKlUL4GBbAQs1riSCPEVcqSH0Wxu+dv+6H3wKWwUV0G5+Yv2Ioj8PKu8FWEfNfUhm3XWW+/g9s9z9L/VTvmS46htwbxW/wX7PfPuSOU9/pb+M73mmf8oe0ccnU1zFYJLq5RyqE2yXBFG0sXQAZgA2tJ2Kwhc7BX2iUzGgoFnBLA5bsNVRnCNYAAHaofIQHAEcpl0pAlH4FXG1CoZzFmzG1fwe90PhOBD2hSjgUuHdyoR4qcQn+728TqJ7z91nyVW/n1XcIFdgclbTp1ttcNX309cncZP9n330b6c/+rupv3t2S9m03DACJosDjBoyViiF02AiPICDdgIFtaVq29kJdqQgL6BCWQ5s/sLa7AoMqeDiOARlACgcCZkDQFJOEIvDp0MEVxbFOEk6oUMf9ldAq7xzGbevsizDcy3Z6K5WtuV9Z7s75850j4lggmX1vlY7XJ235/okbrz7cwtetu8TblErP7Qs5X6NuojLY5A5wUJSVFih1KkYLNz6YLM6RdgUe/KDHSgEzEX0xYJjS3OwBZAIqo4jANAKfy3cAgVbouasRqUobam05cFPHyRClD6MF6GTDI5HXA932vlRx7StEUdzjYtiiPf4VmvGPec0i7/0ufnShw8io/caVbg6b/u1Bz16/bYHPrbd4uguBFjXq6hAizoxAXDQ8DpFlYawMlUSoAfAQwxzooBMoJ2gJ0CgbQIgTBtkgA9aIUJBPsER5iNvkB/jKOLsq4jXeWbDzxiFfc0nuH8TGfMvde56H+LH587Kd/x936Qb1tQNrzG46g+084GPnL/9/g8dpqLnLwuTflgvkQKyCIFfaCsgo0TTIhEwsa2AQAS9HKCqgCEQJmwzjspFCBJQAAywCGByOF/Rp2gr+8NnNvzKioX+BhzizLMxYCvGU9PVNlnlKe+j/mBjUKvqDarx/Ll46rvn7MYFa/oWa7jW9HVl1/0fmvVE/wYnLw7F55ZErB7BAkiRVaqSaG0RauVCAggHESy0E8AF2/xYbKHAr5AUr6Cq/HXcASjGKQSJ+RTGqRW3ohhDkWfxuj99sM0Hm7CazftY47O3/AtGDYuixkv71Z1y11n5zOVnj150rcGFj6SHHTbngcV+8kz8Unk3L+5XrFjcKiOgIjQKeKwi1ZoLidggH2BIbcIE4JhDAQAOIhbHmcls5AAQ1/bRT6kqEvyKPGUlo6DN/uarbEE8Cfoxx4TXxScaA2/V8CsJ+RsWPr/g3PtnuofW5i2tTbjsc8+Ycdf8g/b7w91LFt4/7a9hg6/Z1ogqFlm9oAmZGFz1VqjiAJgaQFhU2KhtknLYBkCWH2UwnATII49QMCcJcxI8jNe+ZKcYxgSQSnG1nxp+Xgf3wXtRUVnbr34fP33XXfm0uWe7ex+8aOPl/npuTdzrWoer/pBHHCHh/e+Yc+T64Z7JqGAP+YjVwjnLcQENoACouKAABNWC25vDgjssOLeolBeEtqDKKM5Q1KkNv/kIBeCyWHpaFNgGF7dBE8aR17a9RLOTLyLfxMbzwusobdyLAjTBbdefaU3oiF/V4GnwL09PlnXuOzs/Wa7lhKyJK6/4GmMGrvpW999f+h9evN7bl8k6N8QgfxYXxbUXLYo4VAiKJK2mQSLyBHmWW9nS1kGc2QQEYwCEOsbqJIQHa6ImdRy5GE8hUvktF+NQdwrHsr64F4XIGnqpxj+Jk6taZfaWR09zS9fQZVf6MmMOLt75rBm3/Om+h7f/X/25O0WiPiCAyWFRxRYOUJkmUEEECy8VAGazzVxqg6jKQdvVbYMJVYcVhwK/1oK8BAr6oUq1beZVIpVW04AQfQSiqKjKexntL1lj1BD9AyLZyXPL7AP3neseljH4GpNwcZ6uOP6K8sN73/bdkMUPLCuLPxAwATRtQLCYgoV0gELaEkXNDzDoow0AGDc/oHLmQ9w0t1jAAb/BAR/z2oIxbNtDXGEzx6SyU14NKcZkHsfAffEzjJaUQW/Fr1U/cNdZ7vvSh0mRYV5jwDVm4arn5rS977x5WcynP9Xa6kzhomEuHbSrqxnbsKVacOZwyxLzY8G52JD694mC6kJbCB38Cq3wUdNHPSDojxbQ+FIAAAvySURBVHHr+CA/+kolyhyOU7eh6as/w+rU+Jb9hDIr33nn2Y2bV+e4ozHWmIeLH/pj03/xwCdv/9ZFvhnfIIJtEeDY9mOQ4YyExXQEDH6BTXHQNWRsC+OAQDpyFDmpzTEqQQ79nSJ4sFAKrsfrdsZo2/gWQxXEmAQrCcbkB1hNEqK8ce6s7Io/zJry59U05KgOMy7gshnokzj7bb+dg0U7OKg+5wySKIMBQqWB32GBeUgXaojDdiVZiSMKF5/bGPLoQyziXNUpSj9Bwji0TaqqRDsiboK+BItibYzDONu8Nu9LAWo06NQ+wov5gSdBfHUVnsMIM+6e6X4rYn9LZDy8xg9c1Wyev+8t38lyORkV5HHRiDkHKABBTNDEotNWLCzhMo0FtopHH8Chn+IAjTCGvhhPTGhzDEDEvoSFoAj60qZmXwrblGRHoV1L8uHe0E8E92VSfYiVVIqDuzp9TGN+8l1nujX2O8GVvL0Vpo07uPiJPrH3zVeVXv8P5v4JwV9kQiGAxGEhHeAQ2ALNhWYVEYMIC01ocL6SSqtVG1Qy+JQwwa+0kU8tlVZqxAVxjqfQSp9pVkOOjXE62owzX+nD/agSMN79ykuU8DAeOT4y9xx31cr3GjuZ4xIuTt9nD7jp6qDFsSHkix2gSgsZUR+40BD6IIzZAnfAwdy2IIdxqaEyGAAM8tvA0WcwASDks6/1ga+26zb1gAAN64vxALvoygMWo3/Kle64e88qvs7POx5l3MLFyb58+o9+0Ar5NE8KuHgUVAkxAKK4amEJQPJV0JmfC18L/PBZHrTBgTGo6VPatTAOm+MxrgYYx+EYUZhPsT7MhVgbWu3eZIWvUv1fy6j7zj238eMVJo/hhHENF+f1qoO+e9vSluzhvVvEBRcC1hZUCrO58B1COLjYiKlpVpYUZ7s9BmFAThuOjlyF3wQ5hKaGiffQHsNi1di4Jv3M432PJP3ePx2D7n3f2c07R8oZL/5xDxcn+toZ3789qjsCi/I4Fld5LnIAQVBV7EkRIAjb3OrgS0+OrDbY5uiDpCc+gABbcRaLHaLmG4gpYiYYSxGLtaAdGau02YgZVNC8B8IVCRo2cN57LYoDZAjlw5kLR00EsPi5JgRc/CDfOPB7P1QpPqJOHxfAxAU1jerBRXWEC4tKWxBPEkQAAnMHSZXX6RP2hyjGU/QfGhtoR2Gc+dQDfsCJ/vQLxxC1P8IXwMKvueaJyz56z6zJ43or5MepZcLAxQ/0renfviZKOEOjfzYtIOCpQLFFrasHFxkHePocbIWtnZAhT6t+1MqcSqSqTPSxv1i/qgpaDqqh+XBt03WbmoBRI5/jAy+BqJPnnMiZd88sVul/dMrPPJZlQsHFif7O/v/+FVe49wsWui1YSIOBFaP2AyCLAyyhjRxsqRiCAEDgM7CoCQniHIPCPOpabJx63Ep3xmpbOU5nnPeDJ0jV7Ng7zy6+gotPqPeEg4ur8719brhBs7iHw/YltpgRbgCDxU1tVo/UVsYBDv2KOIXwmFQxg4wxgKjwURinbgvHgNRtQb7UuZWuY9R1LGr2xrkz3bdxgxPuPRHgGnZR/mOfG25dUm56ujPAABc1KoUDAARDAIpg0SnpbJRyuPCdwrigb52TQCOYQyUK+wnG11psfIyL63IMCnNqCXk4/u6ZMmfYDzABnBMWLnGi/XHpda3YuE9YRXBWsu0P2xyfICn0K/zqSonQFEWculMUMYFQK+ImOauflwiATBCPiFEYpx7we4DnkeuhAaV69c7f5vvLn4g4fF8iE/I1ceHCct0+49/+5BqtE1XiA3W1oJaqsgjAcBCpft/IGIV+anURMFAABGyBJD/aGINt5tbSjnFMiLWRZxpt5pmdhT+qb/3zH2ZtOC7+6wZM5Yt6T2i4OCO37PPNX0SV04KGB7m4IgkWs+sFxxZJkBgz8Og3KKpKg7ZBAc1+ytiQcRhnrJa6TT0g2CIz/6cyK0/7/2duMeb/eyzO30uRCQ8XJ+d3tz75I+fXuUPwTaVg+yIAXHBqwkSt2DoVMcXWZj5qwkTwCBPjFNiCmDKXbeQoJI2Biga7bgviUrXpC8774MKvH/jtnB/yvia6dAVc0neT9/mk04OEhw0cW3QvVoGw+AYLoLE2YUJcoWswLI48AqJDYswzH+JSxVIb45uP33dVksVHS5+dLdceAcdER0ukO+DCOv7+gMsefC4u2t7h3JS2vyhii48vNAEFbUWb22NbAFztT1CCCfanIKYU9qk1/ZB2f9qIsS/HXvzsou3//M9bPyRd8nrRcI3H+Zk3/XtLtNzgK4ItzeFpj1qwxQngsm0OfuoInSRIRFwRp44AKXbE2FcZpzAHooxDx1pwHevj4uXz+nZfMh7n7cXec1fBxUm6/87LjolOf4UnSBHAohA+9aU2q1kSdVEYS0JfqNr0U9imn3aSNF7y2ZgcAwd/ZP7qwad3/UfpslfXwSV9ElthyolAoEUYKIrzVYIIGBhs2P64nVV2HbNcVCQ1YS7PVV7E2rSTj22xvvDFsCS6pSdKH0iT7np1H1xY34VleNSJu5wAOICVtjeAAKAMHPMBGmsDNIOH4NCGrvwKgGrhWLWdNPoznoUvLMr8I7hs1727Eq75M66c/3z/5EuCZN8hCEKYDKAaMABEMOhDzHJgi0kCjLaiPSDJr9Yv9Q8Sv/O8l0ufO36vtf6PgqwNsrsSLk70/Bmf/4vE8vc8G5ngbJTOWRFnqyHCWFsSRHUf4W9vTNAHFU3acKHtynvmn/T2rnk65Lx2StfCxUl48h3XzIoSvyXOq+Apj2JPe7CVVYm6Envigx3xZGhSxSN0LYqYAq4oXoNrXffYsQeutX94jZ9v1WT1Z3c1XJzOzMmdUXWxAhLlmRtwCEQpqFYCoS2IMU47SawqXIAeLOL84ijhDo7fzdL1cD2979UXSMweEmxtaoClbU8JFyoVq5HQRkwgOkTEYjVcOLOxnctfnjzmXWv83yAdayB3PVxcEOxmZzsawwHWPtAn6ATw1KKwFbAJRM0mZJ61bhaH63bpwQUC5h905fVQ6W2AAZLOwznsGh4BRBS2qcVFSYI+iCl+N/3U0UePu//pvYzCqwdXNamL88UbipUvOnieAiwdUCnrEUAyTZuxDqlBK+OyTTlCT6R7fnG9wsXe69oFIehTBhj/ymGvtPOWaWx1OH9FbH+RGsJYRCzCNmHM+afmH3NqV36nNdz8chqH83enL6yzX/uDO1jc5iCDtj20uSVSWK2oawlasr+i58q+J3ReD66O5S3j0idE9aa2C4AlcLwQpEHCLRGg0Wc5Gn/W6m9V/y9t0nthBnpwYRLa7wO/9HjQ7Mp2m0Z9wO8EiWBhSyRYtcS8/Lel7505j116kmYgS6r302bAOY0+LIhBB/+z2+0Klr6O4HlLccaqJWpcrKr8f1NVG6f3w2agB5dNw8CPMO/3389y/dSAp7LqCoaqJahiWj85Qkve/9mFz8z7fpXZU9UM9OCqJqKtjr+9FC0WSlQctCovKld6isRXFHg6ZMUSVC57SpRQ4kuL5+X4K8oqu6eqGejBVU1Ep3LPvOanqpPu7vS1batggAzVi0+RKvkd2fN/9912vGe0Z6Ar4Wp/+hGMpe8+/Xcub/1p2LBVsRouLyFb9Oii9xx7z7C5Xe7swTUCAK5/vV9q0OG/EEX1YtWKWXiu0Vr/5yMM0fXuHlwjILD0mY2vEudG/t4KFUxdeHrR0pdfPcIQXe/uwTUSAsf0zRcXBg71w+ZpkKM+9PywoZ6z97vF5THQWPLyzywvXpR/c+Hy4t0e61Wu5RCw6JDzP7+csCyeftGE+9cAl/d5VzXWg2tVZ6yXv9IzsObgWulbGluJMRSnD3dHMTQ+Opy/5xuYgR5cA3MxrNV6RC6VcsjB3gffWrTFpcN26DnbM9CDqz0VIxj4tc6y1pSttNU4hRnqi9OWLWi8XI7oa7Hdk5FnoAfXyHMzEDnk80/1T7/8U8v2+VfX/44rLpUjvzjy918Dvbre6sHV9QiM3gT04Bq9ue36kXtwdT0CL3oCVtixB9cKp6iX8GJnoAfXi525Xr8VzsB/AQAA///AziYxAAAABklEQVQDAIUE+rU+tMuPAAAAAElFTkSuQmCC"/>
          <p:cNvSpPr>
            <a:spLocks noChangeAspect="1" noChangeArrowheads="1"/>
          </p:cNvSpPr>
          <p:nvPr/>
        </p:nvSpPr>
        <p:spPr bwMode="auto">
          <a:xfrm>
            <a:off x="307974" y="84137"/>
            <a:ext cx="3031591" cy="303159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AutoShape 22" descr="A logo with colorful squares&#10;&#10;AI-generated content may be incorrect."/>
          <p:cNvSpPr>
            <a:spLocks noChangeAspect="1" noChangeArrowheads="1"/>
          </p:cNvSpPr>
          <p:nvPr/>
        </p:nvSpPr>
        <p:spPr bwMode="auto">
          <a:xfrm>
            <a:off x="155575" y="-14288"/>
            <a:ext cx="514350" cy="5143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Rectangle 23"/>
          <p:cNvSpPr>
            <a:spLocks noChangeArrowheads="1"/>
          </p:cNvSpPr>
          <p:nvPr/>
        </p:nvSpPr>
        <p:spPr bwMode="auto">
          <a:xfrm>
            <a:off x="0" y="0"/>
            <a:ext cx="32918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49" name="Picture 25" descr="Brand • Streamli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89" y="6657348"/>
            <a:ext cx="4062066" cy="2376523"/>
          </a:xfrm>
          <a:prstGeom prst="rect">
            <a:avLst/>
          </a:prstGeom>
          <a:noFill/>
          <a:extLst>
            <a:ext uri="{909E8E84-426E-40DD-AFC4-6F175D3DCCD1}">
              <a14:hiddenFill xmlns:a14="http://schemas.microsoft.com/office/drawing/2010/main">
                <a:solidFill>
                  <a:srgbClr val="FFFFFF"/>
                </a:solidFill>
              </a14:hiddenFill>
            </a:ext>
          </a:extLst>
        </p:spPr>
      </p:pic>
      <p:pic>
        <p:nvPicPr>
          <p:cNvPr id="1055" name="Picture 31" descr="Brand • Streamli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21187" y="3009862"/>
            <a:ext cx="4592959" cy="2687123"/>
          </a:xfrm>
          <a:prstGeom prst="rect">
            <a:avLst/>
          </a:prstGeom>
          <a:noFill/>
          <a:extLst>
            <a:ext uri="{909E8E84-426E-40DD-AFC4-6F175D3DCCD1}">
              <a14:hiddenFill xmlns:a14="http://schemas.microsoft.com/office/drawing/2010/main">
                <a:solidFill>
                  <a:srgbClr val="FFFFFF"/>
                </a:solidFill>
              </a14:hiddenFill>
            </a:ext>
          </a:extLst>
        </p:spPr>
      </p:pic>
      <p:pic>
        <p:nvPicPr>
          <p:cNvPr id="1059" name="Picture 35" descr="HD Python Logo Symbol Transparent PNG | Citypng"/>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10000" r="90000">
                        <a14:foregroundMark x1="12625" y1="49125" x2="53625" y2="40000"/>
                      </a14:backgroundRemoval>
                    </a14:imgEffect>
                  </a14:imgLayer>
                </a14:imgProps>
              </a:ext>
              <a:ext uri="{28A0092B-C50C-407E-A947-70E740481C1C}">
                <a14:useLocalDpi xmlns:a14="http://schemas.microsoft.com/office/drawing/2010/main" val="0"/>
              </a:ext>
            </a:extLst>
          </a:blip>
          <a:srcRect/>
          <a:stretch>
            <a:fillRect/>
          </a:stretch>
        </p:blipFill>
        <p:spPr bwMode="auto">
          <a:xfrm>
            <a:off x="21978556" y="4257187"/>
            <a:ext cx="3175026" cy="3175026"/>
          </a:xfrm>
          <a:prstGeom prst="rect">
            <a:avLst/>
          </a:prstGeom>
          <a:noFill/>
          <a:extLst>
            <a:ext uri="{909E8E84-426E-40DD-AFC4-6F175D3DCCD1}">
              <a14:hiddenFill xmlns:a14="http://schemas.microsoft.com/office/drawing/2010/main">
                <a:solidFill>
                  <a:srgbClr val="FFFFFF"/>
                </a:solidFill>
              </a14:hiddenFill>
            </a:ext>
          </a:extLst>
        </p:spPr>
      </p:pic>
      <p:pic>
        <p:nvPicPr>
          <p:cNvPr id="1061" name="Picture 37" descr="Google Gemini AI Logo – PNG Downloads"/>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0000">
                        <a14:foregroundMark x1="34235" y1="54151" x2="33294" y2="61132"/>
                        <a14:foregroundMark x1="39294" y1="70377" x2="42118" y2="67358"/>
                        <a14:foregroundMark x1="47059" y1="54340" x2="46941" y2="68679"/>
                        <a14:foregroundMark x1="68824" y1="52642" x2="69529" y2="68113"/>
                        <a14:foregroundMark x1="69294" y1="44528" x2="68588" y2="42642"/>
                        <a14:foregroundMark x1="73176" y1="52642" x2="73294" y2="69434"/>
                        <a14:foregroundMark x1="86706" y1="53774" x2="86941" y2="68679"/>
                        <a14:foregroundMark x1="86706" y1="43208" x2="86588" y2="44717"/>
                      </a14:backgroundRemoval>
                    </a14:imgEffect>
                  </a14:imgLayer>
                </a14:imgProps>
              </a:ext>
              <a:ext uri="{28A0092B-C50C-407E-A947-70E740481C1C}">
                <a14:useLocalDpi xmlns:a14="http://schemas.microsoft.com/office/drawing/2010/main" val="0"/>
              </a:ext>
            </a:extLst>
          </a:blip>
          <a:srcRect/>
          <a:stretch>
            <a:fillRect/>
          </a:stretch>
        </p:blipFill>
        <p:spPr bwMode="auto">
          <a:xfrm>
            <a:off x="26761811" y="31374808"/>
            <a:ext cx="4662929" cy="290747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p:cNvPicPr>
            <a:picLocks noChangeAspect="1"/>
          </p:cNvPicPr>
          <p:nvPr/>
        </p:nvPicPr>
        <p:blipFill>
          <a:blip r:embed="rId11">
            <a:extLst>
              <a:ext uri="{BEBA8EAE-BF5A-486C-A8C5-ECC9F3942E4B}">
                <a14:imgProps xmlns:a14="http://schemas.microsoft.com/office/drawing/2010/main">
                  <a14:imgLayer r:embed="rId12">
                    <a14:imgEffect>
                      <a14:backgroundRemoval t="9471" b="92479" l="4602" r="95575"/>
                    </a14:imgEffect>
                  </a14:imgLayer>
                </a14:imgProps>
              </a:ext>
            </a:extLst>
          </a:blip>
          <a:stretch>
            <a:fillRect/>
          </a:stretch>
        </p:blipFill>
        <p:spPr>
          <a:xfrm>
            <a:off x="4769427" y="40001254"/>
            <a:ext cx="5974540" cy="3796212"/>
          </a:xfrm>
          <a:prstGeom prst="rect">
            <a:avLst/>
          </a:prstGeom>
        </p:spPr>
      </p:pic>
      <p:pic>
        <p:nvPicPr>
          <p:cNvPr id="36" name="Picture 35"/>
          <p:cNvPicPr>
            <a:picLocks noChangeAspect="1"/>
          </p:cNvPicPr>
          <p:nvPr/>
        </p:nvPicPr>
        <p:blipFill>
          <a:blip r:embed="rId13">
            <a:extLst>
              <a:ext uri="{BEBA8EAE-BF5A-486C-A8C5-ECC9F3942E4B}">
                <a14:imgProps xmlns:a14="http://schemas.microsoft.com/office/drawing/2010/main">
                  <a14:imgLayer r:embed="rId14">
                    <a14:imgEffect>
                      <a14:backgroundRemoval t="0" b="100000" l="0" r="100000">
                        <a14:foregroundMark x1="8712" y1="7736" x2="19697" y2="11321"/>
                        <a14:foregroundMark x1="89773" y1="8302" x2="90152" y2="10943"/>
                        <a14:foregroundMark x1="13636" y1="86792" x2="13636" y2="89811"/>
                        <a14:backgroundMark x1="758" y1="2453" x2="6818" y2="0"/>
                        <a14:backgroundMark x1="96212" y1="566" x2="99621" y2="2075"/>
                        <a14:backgroundMark x1="1136" y1="97925" x2="4545" y2="99057"/>
                        <a14:backgroundMark x1="95455" y1="99434" x2="99621" y2="97170"/>
                      </a14:backgroundRemoval>
                    </a14:imgEffect>
                  </a14:imgLayer>
                </a14:imgProps>
              </a:ext>
            </a:extLst>
          </a:blip>
          <a:stretch>
            <a:fillRect/>
          </a:stretch>
        </p:blipFill>
        <p:spPr>
          <a:xfrm>
            <a:off x="15273204" y="16172341"/>
            <a:ext cx="7126675" cy="14307342"/>
          </a:xfrm>
          <a:prstGeom prst="rect">
            <a:avLst/>
          </a:prstGeom>
        </p:spPr>
      </p:pic>
    </p:spTree>
    <p:extLst>
      <p:ext uri="{BB962C8B-B14F-4D97-AF65-F5344CB8AC3E}">
        <p14:creationId xmlns:p14="http://schemas.microsoft.com/office/powerpoint/2010/main" val="440650955"/>
      </p:ext>
    </p:extLst>
  </p:cSld>
  <p:clrMapOvr>
    <a:masterClrMapping/>
  </p:clrMapOvr>
</p:sld>
</file>

<file path=ppt/theme/theme1.xml><?xml version="1.0" encoding="utf-8"?>
<a:theme xmlns:a="http://schemas.openxmlformats.org/drawingml/2006/main" name="1_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Yesim Anter</DisplayName>
        <AccountId>16</AccountId>
        <AccountType/>
      </UserInfo>
      <UserInfo>
        <DisplayName>Melanie Blanco Nunes</DisplayName>
        <AccountId>3910</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99C4F-194D-47FC-918D-4EED357B8EAD}">
  <ds:schemaRefs>
    <ds:schemaRef ds:uri="http://www.w3.org/XML/1998/namespace"/>
    <ds:schemaRef ds:uri="http://schemas.microsoft.com/office/infopath/2007/PartnerControls"/>
    <ds:schemaRef ds:uri="http://purl.org/dc/terms/"/>
    <ds:schemaRef ds:uri="http://purl.org/dc/dcmitype/"/>
    <ds:schemaRef ds:uri="http://purl.org/dc/elements/1.1/"/>
    <ds:schemaRef ds:uri="http://schemas.openxmlformats.org/package/2006/metadata/core-properties"/>
    <ds:schemaRef ds:uri="59a830c1-7073-48e7-a623-528add45a120"/>
    <ds:schemaRef ds:uri="http://schemas.microsoft.com/office/2006/metadata/properties"/>
    <ds:schemaRef ds:uri="http://schemas.microsoft.com/office/2006/documentManagement/types"/>
    <ds:schemaRef ds:uri="8234652b-4e88-4c30-a994-e272914a045d"/>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F0D2C1F0-C363-4025-91DB-18F733C598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3347</TotalTime>
  <Words>538</Words>
  <Application>Microsoft Office PowerPoint</Application>
  <PresentationFormat>Custom</PresentationFormat>
  <Paragraphs>23</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ＭＳ Ｐゴシック</vt:lpstr>
      <vt:lpstr>Arial</vt:lpstr>
      <vt:lpstr>Calibri</vt:lpstr>
      <vt:lpstr>Calibri Light</vt:lpstr>
      <vt:lpstr>1_Office 2013 - 2022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Windows User</cp:lastModifiedBy>
  <cp:revision>93</cp:revision>
  <dcterms:created xsi:type="dcterms:W3CDTF">2019-06-25T19:12:02Z</dcterms:created>
  <dcterms:modified xsi:type="dcterms:W3CDTF">2025-12-15T11:47:05Z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