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7"/>
  </p:notesMasterIdLst>
  <p:handoutMasterIdLst>
    <p:handoutMasterId r:id="rId18"/>
  </p:handoutMasterIdLst>
  <p:sldIdLst>
    <p:sldId id="257" r:id="rId5"/>
    <p:sldId id="258" r:id="rId6"/>
    <p:sldId id="310" r:id="rId7"/>
    <p:sldId id="267" r:id="rId8"/>
    <p:sldId id="309" r:id="rId9"/>
    <p:sldId id="312" r:id="rId10"/>
    <p:sldId id="269" r:id="rId11"/>
    <p:sldId id="271" r:id="rId12"/>
    <p:sldId id="314" r:id="rId13"/>
    <p:sldId id="317" r:id="rId14"/>
    <p:sldId id="315" r:id="rId15"/>
    <p:sldId id="318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69271E-EF2A-100E-F651-F3A6217BCD47}" v="48" dt="2025-12-02T20:26:02.449"/>
    <p1510:client id="{4BC7465B-5923-3EE2-B44B-9B5CD8639E52}" v="20" dt="2025-12-02T17:31:47.698"/>
    <p1510:client id="{8C1485F9-DB5D-ADE7-A659-E31813C6E9E8}" v="1" dt="2025-12-03T14:32:08.634"/>
    <p1510:client id="{A112AA23-4CA2-4F0F-9480-29B28BE765F6}" v="29" dt="2025-12-02T21:12:21.773"/>
    <p1510:client id="{B761D1A4-9A21-956E-F8AA-BE38ED485B10}" v="53" dt="2025-12-03T15:01:27.882"/>
    <p1510:client id="{CA1BD362-0497-C34A-83D7-DC99BE53CFF0}" v="7" dt="2025-12-03T16:15:07.389"/>
    <p1510:client id="{EE21FB38-B969-6B63-2729-EFB7FA1E780A}" v="185" dt="2025-12-03T16:31:28.1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vin Diaz" userId="S::gdiaz196@fiu.edu::3a3c40ff-a1de-48e8-9bb0-72b2bab65f50" providerId="AD" clId="Web-{B761D1A4-9A21-956E-F8AA-BE38ED485B10}"/>
    <pc:docChg chg="modSld">
      <pc:chgData name="Gavin Diaz" userId="S::gdiaz196@fiu.edu::3a3c40ff-a1de-48e8-9bb0-72b2bab65f50" providerId="AD" clId="Web-{B761D1A4-9A21-956E-F8AA-BE38ED485B10}" dt="2025-12-03T15:01:23.866" v="52" actId="20577"/>
      <pc:docMkLst>
        <pc:docMk/>
      </pc:docMkLst>
      <pc:sldChg chg="modSp">
        <pc:chgData name="Gavin Diaz" userId="S::gdiaz196@fiu.edu::3a3c40ff-a1de-48e8-9bb0-72b2bab65f50" providerId="AD" clId="Web-{B761D1A4-9A21-956E-F8AA-BE38ED485B10}" dt="2025-12-03T15:01:23.866" v="52" actId="20577"/>
        <pc:sldMkLst>
          <pc:docMk/>
          <pc:sldMk cId="239030575" sldId="317"/>
        </pc:sldMkLst>
        <pc:spChg chg="mod">
          <ac:chgData name="Gavin Diaz" userId="S::gdiaz196@fiu.edu::3a3c40ff-a1de-48e8-9bb0-72b2bab65f50" providerId="AD" clId="Web-{B761D1A4-9A21-956E-F8AA-BE38ED485B10}" dt="2025-12-03T15:01:23.866" v="52" actId="20577"/>
          <ac:spMkLst>
            <pc:docMk/>
            <pc:sldMk cId="239030575" sldId="317"/>
            <ac:spMk id="2" creationId="{D8898629-C3A1-76FA-7AFD-8CCC54C9DE63}"/>
          </ac:spMkLst>
        </pc:spChg>
        <pc:spChg chg="mod">
          <ac:chgData name="Gavin Diaz" userId="S::gdiaz196@fiu.edu::3a3c40ff-a1de-48e8-9bb0-72b2bab65f50" providerId="AD" clId="Web-{B761D1A4-9A21-956E-F8AA-BE38ED485B10}" dt="2025-12-03T15:01:00.803" v="46" actId="20577"/>
          <ac:spMkLst>
            <pc:docMk/>
            <pc:sldMk cId="239030575" sldId="317"/>
            <ac:spMk id="3" creationId="{F74A7701-3212-C47D-40FF-8FF2AD7A0CDF}"/>
          </ac:spMkLst>
        </pc:spChg>
      </pc:sldChg>
    </pc:docChg>
  </pc:docChgLst>
  <pc:docChgLst>
    <pc:chgData name="Stephanie Painchault" userId="S::spain002@fiu.edu::c0b57c77-ed4c-48bf-884b-8e582c5a352e" providerId="AD" clId="Web-{E44292AC-A5FB-C63E-5410-76751F4BF4DA}"/>
    <pc:docChg chg="addSld delSld modSld sldOrd">
      <pc:chgData name="Stephanie Painchault" userId="S::spain002@fiu.edu::c0b57c77-ed4c-48bf-884b-8e582c5a352e" providerId="AD" clId="Web-{E44292AC-A5FB-C63E-5410-76751F4BF4DA}" dt="2025-12-02T00:56:26.734" v="193"/>
      <pc:docMkLst>
        <pc:docMk/>
      </pc:docMkLst>
      <pc:sldChg chg="modSp">
        <pc:chgData name="Stephanie Painchault" userId="S::spain002@fiu.edu::c0b57c77-ed4c-48bf-884b-8e582c5a352e" providerId="AD" clId="Web-{E44292AC-A5FB-C63E-5410-76751F4BF4DA}" dt="2025-12-02T00:01:49.767" v="37" actId="1076"/>
        <pc:sldMkLst>
          <pc:docMk/>
          <pc:sldMk cId="2287128485" sldId="257"/>
        </pc:sldMkLst>
        <pc:spChg chg="mod">
          <ac:chgData name="Stephanie Painchault" userId="S::spain002@fiu.edu::c0b57c77-ed4c-48bf-884b-8e582c5a352e" providerId="AD" clId="Web-{E44292AC-A5FB-C63E-5410-76751F4BF4DA}" dt="2025-12-02T00:01:49.767" v="37" actId="1076"/>
          <ac:spMkLst>
            <pc:docMk/>
            <pc:sldMk cId="2287128485" sldId="257"/>
            <ac:spMk id="2" creationId="{BED5EE7E-78DF-CB43-BB57-897A3D5D9CC0}"/>
          </ac:spMkLst>
        </pc:spChg>
        <pc:picChg chg="mod">
          <ac:chgData name="Stephanie Painchault" userId="S::spain002@fiu.edu::c0b57c77-ed4c-48bf-884b-8e582c5a352e" providerId="AD" clId="Web-{E44292AC-A5FB-C63E-5410-76751F4BF4DA}" dt="2025-12-02T00:00:18.044" v="17" actId="1076"/>
          <ac:picMkLst>
            <pc:docMk/>
            <pc:sldMk cId="2287128485" sldId="257"/>
            <ac:picMk id="4" creationId="{3009D0D4-1336-7142-B403-8AA4F8F5F3F2}"/>
          </ac:picMkLst>
        </pc:picChg>
      </pc:sldChg>
      <pc:sldChg chg="modSp">
        <pc:chgData name="Stephanie Painchault" userId="S::spain002@fiu.edu::c0b57c77-ed4c-48bf-884b-8e582c5a352e" providerId="AD" clId="Web-{E44292AC-A5FB-C63E-5410-76751F4BF4DA}" dt="2025-12-02T00:52:21.116" v="169" actId="20577"/>
        <pc:sldMkLst>
          <pc:docMk/>
          <pc:sldMk cId="1444114905" sldId="258"/>
        </pc:sldMkLst>
        <pc:spChg chg="mod">
          <ac:chgData name="Stephanie Painchault" userId="S::spain002@fiu.edu::c0b57c77-ed4c-48bf-884b-8e582c5a352e" providerId="AD" clId="Web-{E44292AC-A5FB-C63E-5410-76751F4BF4DA}" dt="2025-12-02T00:52:17.725" v="168" actId="20577"/>
          <ac:spMkLst>
            <pc:docMk/>
            <pc:sldMk cId="1444114905" sldId="258"/>
            <ac:spMk id="2" creationId="{DF79C512-F028-824E-91F2-9E2FECA850AC}"/>
          </ac:spMkLst>
        </pc:spChg>
        <pc:spChg chg="mod">
          <ac:chgData name="Stephanie Painchault" userId="S::spain002@fiu.edu::c0b57c77-ed4c-48bf-884b-8e582c5a352e" providerId="AD" clId="Web-{E44292AC-A5FB-C63E-5410-76751F4BF4DA}" dt="2025-12-02T00:52:21.116" v="169" actId="20577"/>
          <ac:spMkLst>
            <pc:docMk/>
            <pc:sldMk cId="1444114905" sldId="258"/>
            <ac:spMk id="3" creationId="{25087496-8249-1841-8F34-D0D75CAF3127}"/>
          </ac:spMkLst>
        </pc:spChg>
      </pc:sldChg>
      <pc:sldChg chg="modSp ord">
        <pc:chgData name="Stephanie Painchault" userId="S::spain002@fiu.edu::c0b57c77-ed4c-48bf-884b-8e582c5a352e" providerId="AD" clId="Web-{E44292AC-A5FB-C63E-5410-76751F4BF4DA}" dt="2025-12-02T00:23:17.253" v="82" actId="20577"/>
        <pc:sldMkLst>
          <pc:docMk/>
          <pc:sldMk cId="1919458795" sldId="267"/>
        </pc:sldMkLst>
        <pc:spChg chg="mod">
          <ac:chgData name="Stephanie Painchault" userId="S::spain002@fiu.edu::c0b57c77-ed4c-48bf-884b-8e582c5a352e" providerId="AD" clId="Web-{E44292AC-A5FB-C63E-5410-76751F4BF4DA}" dt="2025-12-02T00:23:04.377" v="74" actId="20577"/>
          <ac:spMkLst>
            <pc:docMk/>
            <pc:sldMk cId="1919458795" sldId="267"/>
            <ac:spMk id="2" creationId="{A7EA38C3-6571-7647-891D-21432808BDC7}"/>
          </ac:spMkLst>
        </pc:spChg>
        <pc:spChg chg="mod">
          <ac:chgData name="Stephanie Painchault" userId="S::spain002@fiu.edu::c0b57c77-ed4c-48bf-884b-8e582c5a352e" providerId="AD" clId="Web-{E44292AC-A5FB-C63E-5410-76751F4BF4DA}" dt="2025-12-02T00:23:17.253" v="82" actId="20577"/>
          <ac:spMkLst>
            <pc:docMk/>
            <pc:sldMk cId="1919458795" sldId="267"/>
            <ac:spMk id="3" creationId="{59B55C04-3450-F74D-9307-74A4671A7C24}"/>
          </ac:spMkLst>
        </pc:spChg>
      </pc:sldChg>
      <pc:sldChg chg="modSp ord">
        <pc:chgData name="Stephanie Painchault" userId="S::spain002@fiu.edu::c0b57c77-ed4c-48bf-884b-8e582c5a352e" providerId="AD" clId="Web-{E44292AC-A5FB-C63E-5410-76751F4BF4DA}" dt="2025-12-02T00:23:20.003" v="83"/>
        <pc:sldMkLst>
          <pc:docMk/>
          <pc:sldMk cId="2443547311" sldId="269"/>
        </pc:sldMkLst>
        <pc:spChg chg="mod">
          <ac:chgData name="Stephanie Painchault" userId="S::spain002@fiu.edu::c0b57c77-ed4c-48bf-884b-8e582c5a352e" providerId="AD" clId="Web-{E44292AC-A5FB-C63E-5410-76751F4BF4DA}" dt="2025-12-02T00:21:04.468" v="47" actId="20577"/>
          <ac:spMkLst>
            <pc:docMk/>
            <pc:sldMk cId="2443547311" sldId="269"/>
            <ac:spMk id="2" creationId="{A00B6334-6A21-E54C-A1C4-1D307CE0C504}"/>
          </ac:spMkLst>
        </pc:spChg>
        <pc:spChg chg="mod">
          <ac:chgData name="Stephanie Painchault" userId="S::spain002@fiu.edu::c0b57c77-ed4c-48bf-884b-8e582c5a352e" providerId="AD" clId="Web-{E44292AC-A5FB-C63E-5410-76751F4BF4DA}" dt="2025-12-02T00:21:29.547" v="55" actId="20577"/>
          <ac:spMkLst>
            <pc:docMk/>
            <pc:sldMk cId="2443547311" sldId="269"/>
            <ac:spMk id="3" creationId="{DF407E0F-7399-5E4E-98AF-6BEEC06CB51D}"/>
          </ac:spMkLst>
        </pc:spChg>
      </pc:sldChg>
      <pc:sldChg chg="modSp ord">
        <pc:chgData name="Stephanie Painchault" userId="S::spain002@fiu.edu::c0b57c77-ed4c-48bf-884b-8e582c5a352e" providerId="AD" clId="Web-{E44292AC-A5FB-C63E-5410-76751F4BF4DA}" dt="2025-12-02T00:23:24.472" v="84"/>
        <pc:sldMkLst>
          <pc:docMk/>
          <pc:sldMk cId="1817670316" sldId="271"/>
        </pc:sldMkLst>
        <pc:spChg chg="mod">
          <ac:chgData name="Stephanie Painchault" userId="S::spain002@fiu.edu::c0b57c77-ed4c-48bf-884b-8e582c5a352e" providerId="AD" clId="Web-{E44292AC-A5FB-C63E-5410-76751F4BF4DA}" dt="2025-12-02T00:21:51.016" v="60" actId="20577"/>
          <ac:spMkLst>
            <pc:docMk/>
            <pc:sldMk cId="1817670316" sldId="271"/>
            <ac:spMk id="2" creationId="{111D729F-2530-F34E-977B-FA99013BAA3F}"/>
          </ac:spMkLst>
        </pc:spChg>
        <pc:spChg chg="mod">
          <ac:chgData name="Stephanie Painchault" userId="S::spain002@fiu.edu::c0b57c77-ed4c-48bf-884b-8e582c5a352e" providerId="AD" clId="Web-{E44292AC-A5FB-C63E-5410-76751F4BF4DA}" dt="2025-12-02T00:22:50.330" v="69" actId="20577"/>
          <ac:spMkLst>
            <pc:docMk/>
            <pc:sldMk cId="1817670316" sldId="271"/>
            <ac:spMk id="3" creationId="{92A78F3D-91CE-1C45-ABC8-6FFDB89FEFD9}"/>
          </ac:spMkLst>
        </pc:spChg>
      </pc:sldChg>
      <pc:sldChg chg="addSp delSp modSp ord">
        <pc:chgData name="Stephanie Painchault" userId="S::spain002@fiu.edu::c0b57c77-ed4c-48bf-884b-8e582c5a352e" providerId="AD" clId="Web-{E44292AC-A5FB-C63E-5410-76751F4BF4DA}" dt="2025-12-02T00:56:26.734" v="193"/>
        <pc:sldMkLst>
          <pc:docMk/>
          <pc:sldMk cId="3657555467" sldId="273"/>
        </pc:sldMkLst>
        <pc:spChg chg="del">
          <ac:chgData name="Stephanie Painchault" userId="S::spain002@fiu.edu::c0b57c77-ed4c-48bf-884b-8e582c5a352e" providerId="AD" clId="Web-{E44292AC-A5FB-C63E-5410-76751F4BF4DA}" dt="2025-12-02T00:54:48.200" v="177"/>
          <ac:spMkLst>
            <pc:docMk/>
            <pc:sldMk cId="3657555467" sldId="273"/>
            <ac:spMk id="2" creationId="{1EE227AA-F7A6-F241-9F54-43218234CEBF}"/>
          </ac:spMkLst>
        </pc:spChg>
        <pc:spChg chg="mod">
          <ac:chgData name="Stephanie Painchault" userId="S::spain002@fiu.edu::c0b57c77-ed4c-48bf-884b-8e582c5a352e" providerId="AD" clId="Web-{E44292AC-A5FB-C63E-5410-76751F4BF4DA}" dt="2025-12-02T00:31:01.981" v="93" actId="20577"/>
          <ac:spMkLst>
            <pc:docMk/>
            <pc:sldMk cId="3657555467" sldId="273"/>
            <ac:spMk id="3" creationId="{FE307A2D-3A47-3C4E-8009-5AD9095DA28D}"/>
          </ac:spMkLst>
        </pc:spChg>
        <pc:spChg chg="add mod ord">
          <ac:chgData name="Stephanie Painchault" userId="S::spain002@fiu.edu::c0b57c77-ed4c-48bf-884b-8e582c5a352e" providerId="AD" clId="Web-{E44292AC-A5FB-C63E-5410-76751F4BF4DA}" dt="2025-12-02T00:56:10.422" v="190"/>
          <ac:spMkLst>
            <pc:docMk/>
            <pc:sldMk cId="3657555467" sldId="273"/>
            <ac:spMk id="10" creationId="{0371C7BF-E1FB-F46C-FE53-2D020156482E}"/>
          </ac:spMkLst>
        </pc:spChg>
        <pc:picChg chg="add del mod ord">
          <ac:chgData name="Stephanie Painchault" userId="S::spain002@fiu.edu::c0b57c77-ed4c-48bf-884b-8e582c5a352e" providerId="AD" clId="Web-{E44292AC-A5FB-C63E-5410-76751F4BF4DA}" dt="2025-12-02T00:55:55.109" v="187"/>
          <ac:picMkLst>
            <pc:docMk/>
            <pc:sldMk cId="3657555467" sldId="273"/>
            <ac:picMk id="4" creationId="{74374485-20DC-6C9C-1335-B19885D2B3E7}"/>
          </ac:picMkLst>
        </pc:picChg>
        <pc:picChg chg="add del mod">
          <ac:chgData name="Stephanie Painchault" userId="S::spain002@fiu.edu::c0b57c77-ed4c-48bf-884b-8e582c5a352e" providerId="AD" clId="Web-{E44292AC-A5FB-C63E-5410-76751F4BF4DA}" dt="2025-12-02T00:56:26.734" v="193"/>
          <ac:picMkLst>
            <pc:docMk/>
            <pc:sldMk cId="3657555467" sldId="273"/>
            <ac:picMk id="5" creationId="{2B4D5CAA-D6F7-4F56-6A95-045EF3871B6A}"/>
          </ac:picMkLst>
        </pc:picChg>
        <pc:picChg chg="add mod">
          <ac:chgData name="Stephanie Painchault" userId="S::spain002@fiu.edu::c0b57c77-ed4c-48bf-884b-8e582c5a352e" providerId="AD" clId="Web-{E44292AC-A5FB-C63E-5410-76751F4BF4DA}" dt="2025-12-02T00:56:12.703" v="192" actId="1076"/>
          <ac:picMkLst>
            <pc:docMk/>
            <pc:sldMk cId="3657555467" sldId="273"/>
            <ac:picMk id="6" creationId="{FA66AF61-29D6-150A-8D62-124349696942}"/>
          </ac:picMkLst>
        </pc:picChg>
        <pc:picChg chg="add mod">
          <ac:chgData name="Stephanie Painchault" userId="S::spain002@fiu.edu::c0b57c77-ed4c-48bf-884b-8e582c5a352e" providerId="AD" clId="Web-{E44292AC-A5FB-C63E-5410-76751F4BF4DA}" dt="2025-12-02T00:54:53.419" v="182" actId="1076"/>
          <ac:picMkLst>
            <pc:docMk/>
            <pc:sldMk cId="3657555467" sldId="273"/>
            <ac:picMk id="7" creationId="{2C3E7D38-5DFB-50B5-9C89-EE5BAD5071EE}"/>
          </ac:picMkLst>
        </pc:picChg>
        <pc:picChg chg="add mod">
          <ac:chgData name="Stephanie Painchault" userId="S::spain002@fiu.edu::c0b57c77-ed4c-48bf-884b-8e582c5a352e" providerId="AD" clId="Web-{E44292AC-A5FB-C63E-5410-76751F4BF4DA}" dt="2025-12-02T00:56:12.093" v="191" actId="1076"/>
          <ac:picMkLst>
            <pc:docMk/>
            <pc:sldMk cId="3657555467" sldId="273"/>
            <ac:picMk id="8" creationId="{A07D1E2B-0722-3E4D-D935-10DBFC57979F}"/>
          </ac:picMkLst>
        </pc:picChg>
      </pc:sldChg>
      <pc:sldChg chg="addSp delSp modSp ord">
        <pc:chgData name="Stephanie Painchault" userId="S::spain002@fiu.edu::c0b57c77-ed4c-48bf-884b-8e582c5a352e" providerId="AD" clId="Web-{E44292AC-A5FB-C63E-5410-76751F4BF4DA}" dt="2025-12-02T00:36:58.597" v="155" actId="20577"/>
        <pc:sldMkLst>
          <pc:docMk/>
          <pc:sldMk cId="2545088100" sldId="274"/>
        </pc:sldMkLst>
        <pc:spChg chg="mod">
          <ac:chgData name="Stephanie Painchault" userId="S::spain002@fiu.edu::c0b57c77-ed4c-48bf-884b-8e582c5a352e" providerId="AD" clId="Web-{E44292AC-A5FB-C63E-5410-76751F4BF4DA}" dt="2025-12-02T00:34:31.216" v="117" actId="20577"/>
          <ac:spMkLst>
            <pc:docMk/>
            <pc:sldMk cId="2545088100" sldId="274"/>
            <ac:spMk id="2" creationId="{2B76AE88-667F-F84A-8DE0-C0087BF08ADA}"/>
          </ac:spMkLst>
        </pc:spChg>
        <pc:spChg chg="mod">
          <ac:chgData name="Stephanie Painchault" userId="S::spain002@fiu.edu::c0b57c77-ed4c-48bf-884b-8e582c5a352e" providerId="AD" clId="Web-{E44292AC-A5FB-C63E-5410-76751F4BF4DA}" dt="2025-12-02T00:36:58.597" v="155" actId="20577"/>
          <ac:spMkLst>
            <pc:docMk/>
            <pc:sldMk cId="2545088100" sldId="274"/>
            <ac:spMk id="4" creationId="{EA8C1EE6-748C-B340-897D-5A6EDA65C40F}"/>
          </ac:spMkLst>
        </pc:spChg>
        <pc:spChg chg="add del mod">
          <ac:chgData name="Stephanie Painchault" userId="S::spain002@fiu.edu::c0b57c77-ed4c-48bf-884b-8e582c5a352e" providerId="AD" clId="Web-{E44292AC-A5FB-C63E-5410-76751F4BF4DA}" dt="2025-12-02T00:31:22.702" v="99"/>
          <ac:spMkLst>
            <pc:docMk/>
            <pc:sldMk cId="2545088100" sldId="274"/>
            <ac:spMk id="5" creationId="{B75A5803-2457-704E-D662-A669F15F3E9A}"/>
          </ac:spMkLst>
        </pc:spChg>
        <pc:spChg chg="add mod">
          <ac:chgData name="Stephanie Painchault" userId="S::spain002@fiu.edu::c0b57c77-ed4c-48bf-884b-8e582c5a352e" providerId="AD" clId="Web-{E44292AC-A5FB-C63E-5410-76751F4BF4DA}" dt="2025-12-02T00:35:31.719" v="126" actId="20577"/>
          <ac:spMkLst>
            <pc:docMk/>
            <pc:sldMk cId="2545088100" sldId="274"/>
            <ac:spMk id="7" creationId="{5A1A4F85-FF0E-5B19-0157-A697277A3357}"/>
          </ac:spMkLst>
        </pc:spChg>
      </pc:sldChg>
      <pc:sldChg chg="ord">
        <pc:chgData name="Stephanie Painchault" userId="S::spain002@fiu.edu::c0b57c77-ed4c-48bf-884b-8e582c5a352e" providerId="AD" clId="Web-{E44292AC-A5FB-C63E-5410-76751F4BF4DA}" dt="2025-12-02T00:22:59.033" v="71"/>
        <pc:sldMkLst>
          <pc:docMk/>
          <pc:sldMk cId="4291701009" sldId="277"/>
        </pc:sldMkLst>
      </pc:sldChg>
      <pc:sldChg chg="addSp delSp">
        <pc:chgData name="Stephanie Painchault" userId="S::spain002@fiu.edu::c0b57c77-ed4c-48bf-884b-8e582c5a352e" providerId="AD" clId="Web-{E44292AC-A5FB-C63E-5410-76751F4BF4DA}" dt="2025-12-02T00:54:09.902" v="176"/>
        <pc:sldMkLst>
          <pc:docMk/>
          <pc:sldMk cId="2309509625" sldId="309"/>
        </pc:sldMkLst>
        <pc:spChg chg="add">
          <ac:chgData name="Stephanie Painchault" userId="S::spain002@fiu.edu::c0b57c77-ed4c-48bf-884b-8e582c5a352e" providerId="AD" clId="Web-{E44292AC-A5FB-C63E-5410-76751F4BF4DA}" dt="2025-12-02T00:53:42.042" v="173"/>
          <ac:spMkLst>
            <pc:docMk/>
            <pc:sldMk cId="2309509625" sldId="309"/>
            <ac:spMk id="2" creationId="{4E5D1297-A83E-1C4D-C444-EA594793B1D0}"/>
          </ac:spMkLst>
        </pc:spChg>
        <pc:spChg chg="add">
          <ac:chgData name="Stephanie Painchault" userId="S::spain002@fiu.edu::c0b57c77-ed4c-48bf-884b-8e582c5a352e" providerId="AD" clId="Web-{E44292AC-A5FB-C63E-5410-76751F4BF4DA}" dt="2025-12-02T00:53:42.042" v="173"/>
          <ac:spMkLst>
            <pc:docMk/>
            <pc:sldMk cId="2309509625" sldId="309"/>
            <ac:spMk id="5" creationId="{8D58C535-BAF6-9CEF-EF3E-FBB9EDACA8E8}"/>
          </ac:spMkLst>
        </pc:spChg>
        <pc:spChg chg="add">
          <ac:chgData name="Stephanie Painchault" userId="S::spain002@fiu.edu::c0b57c77-ed4c-48bf-884b-8e582c5a352e" providerId="AD" clId="Web-{E44292AC-A5FB-C63E-5410-76751F4BF4DA}" dt="2025-12-02T00:53:42.042" v="173"/>
          <ac:spMkLst>
            <pc:docMk/>
            <pc:sldMk cId="2309509625" sldId="309"/>
            <ac:spMk id="6" creationId="{615EFD86-630D-662A-3ABB-9FA559004D22}"/>
          </ac:spMkLst>
        </pc:spChg>
        <pc:spChg chg="add">
          <ac:chgData name="Stephanie Painchault" userId="S::spain002@fiu.edu::c0b57c77-ed4c-48bf-884b-8e582c5a352e" providerId="AD" clId="Web-{E44292AC-A5FB-C63E-5410-76751F4BF4DA}" dt="2025-12-02T00:53:42.042" v="173"/>
          <ac:spMkLst>
            <pc:docMk/>
            <pc:sldMk cId="2309509625" sldId="309"/>
            <ac:spMk id="7" creationId="{2E71DA79-759C-B340-CAB3-5129CED5CF58}"/>
          </ac:spMkLst>
        </pc:spChg>
        <pc:spChg chg="del">
          <ac:chgData name="Stephanie Painchault" userId="S::spain002@fiu.edu::c0b57c77-ed4c-48bf-884b-8e582c5a352e" providerId="AD" clId="Web-{E44292AC-A5FB-C63E-5410-76751F4BF4DA}" dt="2025-12-02T00:53:47.964" v="174"/>
          <ac:spMkLst>
            <pc:docMk/>
            <pc:sldMk cId="2309509625" sldId="309"/>
            <ac:spMk id="8" creationId="{577FCBB5-9610-194F-BC8C-38F2CB01EDC1}"/>
          </ac:spMkLst>
        </pc:spChg>
        <pc:spChg chg="add">
          <ac:chgData name="Stephanie Painchault" userId="S::spain002@fiu.edu::c0b57c77-ed4c-48bf-884b-8e582c5a352e" providerId="AD" clId="Web-{E44292AC-A5FB-C63E-5410-76751F4BF4DA}" dt="2025-12-02T00:53:42.042" v="173"/>
          <ac:spMkLst>
            <pc:docMk/>
            <pc:sldMk cId="2309509625" sldId="309"/>
            <ac:spMk id="9" creationId="{E747CE43-884D-789D-A69E-2B30083DE2F4}"/>
          </ac:spMkLst>
        </pc:spChg>
        <pc:spChg chg="add">
          <ac:chgData name="Stephanie Painchault" userId="S::spain002@fiu.edu::c0b57c77-ed4c-48bf-884b-8e582c5a352e" providerId="AD" clId="Web-{E44292AC-A5FB-C63E-5410-76751F4BF4DA}" dt="2025-12-02T00:53:42.042" v="173"/>
          <ac:spMkLst>
            <pc:docMk/>
            <pc:sldMk cId="2309509625" sldId="309"/>
            <ac:spMk id="10" creationId="{60F5A36B-C384-AE10-B6C9-02ECB0AE5D7A}"/>
          </ac:spMkLst>
        </pc:spChg>
        <pc:spChg chg="add">
          <ac:chgData name="Stephanie Painchault" userId="S::spain002@fiu.edu::c0b57c77-ed4c-48bf-884b-8e582c5a352e" providerId="AD" clId="Web-{E44292AC-A5FB-C63E-5410-76751F4BF4DA}" dt="2025-12-02T00:53:42.042" v="173"/>
          <ac:spMkLst>
            <pc:docMk/>
            <pc:sldMk cId="2309509625" sldId="309"/>
            <ac:spMk id="11" creationId="{85D0C6F2-DB8E-95C7-A658-78E9D8D08F2B}"/>
          </ac:spMkLst>
        </pc:spChg>
        <pc:spChg chg="add">
          <ac:chgData name="Stephanie Painchault" userId="S::spain002@fiu.edu::c0b57c77-ed4c-48bf-884b-8e582c5a352e" providerId="AD" clId="Web-{E44292AC-A5FB-C63E-5410-76751F4BF4DA}" dt="2025-12-02T00:53:42.042" v="173"/>
          <ac:spMkLst>
            <pc:docMk/>
            <pc:sldMk cId="2309509625" sldId="309"/>
            <ac:spMk id="12" creationId="{1E1C77AE-2567-5DCA-2FC7-906DE3D7151E}"/>
          </ac:spMkLst>
        </pc:spChg>
        <pc:spChg chg="add">
          <ac:chgData name="Stephanie Painchault" userId="S::spain002@fiu.edu::c0b57c77-ed4c-48bf-884b-8e582c5a352e" providerId="AD" clId="Web-{E44292AC-A5FB-C63E-5410-76751F4BF4DA}" dt="2025-12-02T00:53:42.042" v="173"/>
          <ac:spMkLst>
            <pc:docMk/>
            <pc:sldMk cId="2309509625" sldId="309"/>
            <ac:spMk id="19" creationId="{F4210C86-1789-4C62-2115-4D12AF9FA792}"/>
          </ac:spMkLst>
        </pc:spChg>
        <pc:spChg chg="add">
          <ac:chgData name="Stephanie Painchault" userId="S::spain002@fiu.edu::c0b57c77-ed4c-48bf-884b-8e582c5a352e" providerId="AD" clId="Web-{E44292AC-A5FB-C63E-5410-76751F4BF4DA}" dt="2025-12-02T00:53:49.792" v="175"/>
          <ac:spMkLst>
            <pc:docMk/>
            <pc:sldMk cId="2309509625" sldId="309"/>
            <ac:spMk id="20" creationId="{D674A9BD-309E-0EC1-376B-6D294185356E}"/>
          </ac:spMkLst>
        </pc:spChg>
        <pc:spChg chg="add">
          <ac:chgData name="Stephanie Painchault" userId="S::spain002@fiu.edu::c0b57c77-ed4c-48bf-884b-8e582c5a352e" providerId="AD" clId="Web-{E44292AC-A5FB-C63E-5410-76751F4BF4DA}" dt="2025-12-02T00:53:49.792" v="175"/>
          <ac:spMkLst>
            <pc:docMk/>
            <pc:sldMk cId="2309509625" sldId="309"/>
            <ac:spMk id="21" creationId="{E950EE8E-6E28-D37D-7005-1B4C6B019166}"/>
          </ac:spMkLst>
        </pc:spChg>
        <pc:spChg chg="add">
          <ac:chgData name="Stephanie Painchault" userId="S::spain002@fiu.edu::c0b57c77-ed4c-48bf-884b-8e582c5a352e" providerId="AD" clId="Web-{E44292AC-A5FB-C63E-5410-76751F4BF4DA}" dt="2025-12-02T00:53:49.792" v="175"/>
          <ac:spMkLst>
            <pc:docMk/>
            <pc:sldMk cId="2309509625" sldId="309"/>
            <ac:spMk id="22" creationId="{2C52D371-41EE-9915-92FA-B36C42852E19}"/>
          </ac:spMkLst>
        </pc:spChg>
        <pc:spChg chg="add">
          <ac:chgData name="Stephanie Painchault" userId="S::spain002@fiu.edu::c0b57c77-ed4c-48bf-884b-8e582c5a352e" providerId="AD" clId="Web-{E44292AC-A5FB-C63E-5410-76751F4BF4DA}" dt="2025-12-02T00:53:49.792" v="175"/>
          <ac:spMkLst>
            <pc:docMk/>
            <pc:sldMk cId="2309509625" sldId="309"/>
            <ac:spMk id="23" creationId="{4361D531-AE30-888B-0CB0-07722395A334}"/>
          </ac:spMkLst>
        </pc:spChg>
        <pc:spChg chg="add">
          <ac:chgData name="Stephanie Painchault" userId="S::spain002@fiu.edu::c0b57c77-ed4c-48bf-884b-8e582c5a352e" providerId="AD" clId="Web-{E44292AC-A5FB-C63E-5410-76751F4BF4DA}" dt="2025-12-02T00:53:49.792" v="175"/>
          <ac:spMkLst>
            <pc:docMk/>
            <pc:sldMk cId="2309509625" sldId="309"/>
            <ac:spMk id="24" creationId="{9B084AB2-5954-774B-1B2E-D659179B9CC5}"/>
          </ac:spMkLst>
        </pc:spChg>
        <pc:spChg chg="add">
          <ac:chgData name="Stephanie Painchault" userId="S::spain002@fiu.edu::c0b57c77-ed4c-48bf-884b-8e582c5a352e" providerId="AD" clId="Web-{E44292AC-A5FB-C63E-5410-76751F4BF4DA}" dt="2025-12-02T00:53:49.792" v="175"/>
          <ac:spMkLst>
            <pc:docMk/>
            <pc:sldMk cId="2309509625" sldId="309"/>
            <ac:spMk id="25" creationId="{93EC140A-E81C-D3AD-B4EC-0E68B96128F6}"/>
          </ac:spMkLst>
        </pc:spChg>
        <pc:spChg chg="add">
          <ac:chgData name="Stephanie Painchault" userId="S::spain002@fiu.edu::c0b57c77-ed4c-48bf-884b-8e582c5a352e" providerId="AD" clId="Web-{E44292AC-A5FB-C63E-5410-76751F4BF4DA}" dt="2025-12-02T00:53:49.792" v="175"/>
          <ac:spMkLst>
            <pc:docMk/>
            <pc:sldMk cId="2309509625" sldId="309"/>
            <ac:spMk id="26" creationId="{5F04880B-77D9-89B3-91A9-65F296B57935}"/>
          </ac:spMkLst>
        </pc:spChg>
        <pc:spChg chg="add">
          <ac:chgData name="Stephanie Painchault" userId="S::spain002@fiu.edu::c0b57c77-ed4c-48bf-884b-8e582c5a352e" providerId="AD" clId="Web-{E44292AC-A5FB-C63E-5410-76751F4BF4DA}" dt="2025-12-02T00:53:49.792" v="175"/>
          <ac:spMkLst>
            <pc:docMk/>
            <pc:sldMk cId="2309509625" sldId="309"/>
            <ac:spMk id="27" creationId="{6DE03D37-F21F-AF39-0E97-11CFACC0B140}"/>
          </ac:spMkLst>
        </pc:spChg>
        <pc:spChg chg="add">
          <ac:chgData name="Stephanie Painchault" userId="S::spain002@fiu.edu::c0b57c77-ed4c-48bf-884b-8e582c5a352e" providerId="AD" clId="Web-{E44292AC-A5FB-C63E-5410-76751F4BF4DA}" dt="2025-12-02T00:53:49.792" v="175"/>
          <ac:spMkLst>
            <pc:docMk/>
            <pc:sldMk cId="2309509625" sldId="309"/>
            <ac:spMk id="34" creationId="{078A3199-B90E-FF70-701C-A29889DEE3AD}"/>
          </ac:spMkLst>
        </pc:spChg>
        <pc:spChg chg="add">
          <ac:chgData name="Stephanie Painchault" userId="S::spain002@fiu.edu::c0b57c77-ed4c-48bf-884b-8e582c5a352e" providerId="AD" clId="Web-{E44292AC-A5FB-C63E-5410-76751F4BF4DA}" dt="2025-12-02T00:54:09.902" v="176"/>
          <ac:spMkLst>
            <pc:docMk/>
            <pc:sldMk cId="2309509625" sldId="309"/>
            <ac:spMk id="35" creationId="{4E5D1297-A83E-1C4D-C444-EA594793B1D0}"/>
          </ac:spMkLst>
        </pc:spChg>
        <pc:spChg chg="add">
          <ac:chgData name="Stephanie Painchault" userId="S::spain002@fiu.edu::c0b57c77-ed4c-48bf-884b-8e582c5a352e" providerId="AD" clId="Web-{E44292AC-A5FB-C63E-5410-76751F4BF4DA}" dt="2025-12-02T00:54:09.902" v="176"/>
          <ac:spMkLst>
            <pc:docMk/>
            <pc:sldMk cId="2309509625" sldId="309"/>
            <ac:spMk id="36" creationId="{8D58C535-BAF6-9CEF-EF3E-FBB9EDACA8E8}"/>
          </ac:spMkLst>
        </pc:spChg>
        <pc:spChg chg="add">
          <ac:chgData name="Stephanie Painchault" userId="S::spain002@fiu.edu::c0b57c77-ed4c-48bf-884b-8e582c5a352e" providerId="AD" clId="Web-{E44292AC-A5FB-C63E-5410-76751F4BF4DA}" dt="2025-12-02T00:54:09.902" v="176"/>
          <ac:spMkLst>
            <pc:docMk/>
            <pc:sldMk cId="2309509625" sldId="309"/>
            <ac:spMk id="37" creationId="{615EFD86-630D-662A-3ABB-9FA559004D22}"/>
          </ac:spMkLst>
        </pc:spChg>
        <pc:spChg chg="add">
          <ac:chgData name="Stephanie Painchault" userId="S::spain002@fiu.edu::c0b57c77-ed4c-48bf-884b-8e582c5a352e" providerId="AD" clId="Web-{E44292AC-A5FB-C63E-5410-76751F4BF4DA}" dt="2025-12-02T00:54:09.902" v="176"/>
          <ac:spMkLst>
            <pc:docMk/>
            <pc:sldMk cId="2309509625" sldId="309"/>
            <ac:spMk id="38" creationId="{2E71DA79-759C-B340-CAB3-5129CED5CF58}"/>
          </ac:spMkLst>
        </pc:spChg>
        <pc:spChg chg="add">
          <ac:chgData name="Stephanie Painchault" userId="S::spain002@fiu.edu::c0b57c77-ed4c-48bf-884b-8e582c5a352e" providerId="AD" clId="Web-{E44292AC-A5FB-C63E-5410-76751F4BF4DA}" dt="2025-12-02T00:54:09.902" v="176"/>
          <ac:spMkLst>
            <pc:docMk/>
            <pc:sldMk cId="2309509625" sldId="309"/>
            <ac:spMk id="39" creationId="{E747CE43-884D-789D-A69E-2B30083DE2F4}"/>
          </ac:spMkLst>
        </pc:spChg>
        <pc:spChg chg="add">
          <ac:chgData name="Stephanie Painchault" userId="S::spain002@fiu.edu::c0b57c77-ed4c-48bf-884b-8e582c5a352e" providerId="AD" clId="Web-{E44292AC-A5FB-C63E-5410-76751F4BF4DA}" dt="2025-12-02T00:54:09.902" v="176"/>
          <ac:spMkLst>
            <pc:docMk/>
            <pc:sldMk cId="2309509625" sldId="309"/>
            <ac:spMk id="40" creationId="{60F5A36B-C384-AE10-B6C9-02ECB0AE5D7A}"/>
          </ac:spMkLst>
        </pc:spChg>
        <pc:spChg chg="add">
          <ac:chgData name="Stephanie Painchault" userId="S::spain002@fiu.edu::c0b57c77-ed4c-48bf-884b-8e582c5a352e" providerId="AD" clId="Web-{E44292AC-A5FB-C63E-5410-76751F4BF4DA}" dt="2025-12-02T00:54:09.902" v="176"/>
          <ac:spMkLst>
            <pc:docMk/>
            <pc:sldMk cId="2309509625" sldId="309"/>
            <ac:spMk id="41" creationId="{85D0C6F2-DB8E-95C7-A658-78E9D8D08F2B}"/>
          </ac:spMkLst>
        </pc:spChg>
        <pc:spChg chg="add">
          <ac:chgData name="Stephanie Painchault" userId="S::spain002@fiu.edu::c0b57c77-ed4c-48bf-884b-8e582c5a352e" providerId="AD" clId="Web-{E44292AC-A5FB-C63E-5410-76751F4BF4DA}" dt="2025-12-02T00:54:09.902" v="176"/>
          <ac:spMkLst>
            <pc:docMk/>
            <pc:sldMk cId="2309509625" sldId="309"/>
            <ac:spMk id="42" creationId="{1E1C77AE-2567-5DCA-2FC7-906DE3D7151E}"/>
          </ac:spMkLst>
        </pc:spChg>
        <pc:spChg chg="add">
          <ac:chgData name="Stephanie Painchault" userId="S::spain002@fiu.edu::c0b57c77-ed4c-48bf-884b-8e582c5a352e" providerId="AD" clId="Web-{E44292AC-A5FB-C63E-5410-76751F4BF4DA}" dt="2025-12-02T00:54:09.902" v="176"/>
          <ac:spMkLst>
            <pc:docMk/>
            <pc:sldMk cId="2309509625" sldId="309"/>
            <ac:spMk id="49" creationId="{F4210C86-1789-4C62-2115-4D12AF9FA792}"/>
          </ac:spMkLst>
        </pc:spChg>
        <pc:cxnChg chg="add">
          <ac:chgData name="Stephanie Painchault" userId="S::spain002@fiu.edu::c0b57c77-ed4c-48bf-884b-8e582c5a352e" providerId="AD" clId="Web-{E44292AC-A5FB-C63E-5410-76751F4BF4DA}" dt="2025-12-02T00:53:42.042" v="173"/>
          <ac:cxnSpMkLst>
            <pc:docMk/>
            <pc:sldMk cId="2309509625" sldId="309"/>
            <ac:cxnSpMk id="13" creationId="{717EA456-074B-A7BD-5791-0E7B907E8FF3}"/>
          </ac:cxnSpMkLst>
        </pc:cxnChg>
        <pc:cxnChg chg="add">
          <ac:chgData name="Stephanie Painchault" userId="S::spain002@fiu.edu::c0b57c77-ed4c-48bf-884b-8e582c5a352e" providerId="AD" clId="Web-{E44292AC-A5FB-C63E-5410-76751F4BF4DA}" dt="2025-12-02T00:53:49.792" v="175"/>
          <ac:cxnSpMkLst>
            <pc:docMk/>
            <pc:sldMk cId="2309509625" sldId="309"/>
            <ac:cxnSpMk id="31" creationId="{45028372-A4AF-C176-6000-E8602124FE20}"/>
          </ac:cxnSpMkLst>
        </pc:cxnChg>
        <pc:cxnChg chg="add">
          <ac:chgData name="Stephanie Painchault" userId="S::spain002@fiu.edu::c0b57c77-ed4c-48bf-884b-8e582c5a352e" providerId="AD" clId="Web-{E44292AC-A5FB-C63E-5410-76751F4BF4DA}" dt="2025-12-02T00:54:09.902" v="176"/>
          <ac:cxnSpMkLst>
            <pc:docMk/>
            <pc:sldMk cId="2309509625" sldId="309"/>
            <ac:cxnSpMk id="48" creationId="{10DB70D3-A5D6-1637-D816-FB054B5D96BC}"/>
          </ac:cxnSpMkLst>
        </pc:cxnChg>
      </pc:sldChg>
      <pc:sldChg chg="modSp add replId">
        <pc:chgData name="Stephanie Painchault" userId="S::spain002@fiu.edu::c0b57c77-ed4c-48bf-884b-8e582c5a352e" providerId="AD" clId="Web-{E44292AC-A5FB-C63E-5410-76751F4BF4DA}" dt="2025-12-02T00:52:52.477" v="172" actId="20577"/>
        <pc:sldMkLst>
          <pc:docMk/>
          <pc:sldMk cId="3548786499" sldId="310"/>
        </pc:sldMkLst>
        <pc:spChg chg="mod">
          <ac:chgData name="Stephanie Painchault" userId="S::spain002@fiu.edu::c0b57c77-ed4c-48bf-884b-8e582c5a352e" providerId="AD" clId="Web-{E44292AC-A5FB-C63E-5410-76751F4BF4DA}" dt="2025-12-02T00:52:47.195" v="171" actId="20577"/>
          <ac:spMkLst>
            <pc:docMk/>
            <pc:sldMk cId="3548786499" sldId="310"/>
            <ac:spMk id="2" creationId="{1EE5AC7D-2EFB-93FE-1CE8-C7F644E24DD8}"/>
          </ac:spMkLst>
        </pc:spChg>
        <pc:spChg chg="mod">
          <ac:chgData name="Stephanie Painchault" userId="S::spain002@fiu.edu::c0b57c77-ed4c-48bf-884b-8e582c5a352e" providerId="AD" clId="Web-{E44292AC-A5FB-C63E-5410-76751F4BF4DA}" dt="2025-12-02T00:52:52.477" v="172" actId="20577"/>
          <ac:spMkLst>
            <pc:docMk/>
            <pc:sldMk cId="3548786499" sldId="310"/>
            <ac:spMk id="3" creationId="{0ECB4CA5-209D-A5DF-BF10-AAB92DB5E531}"/>
          </ac:spMkLst>
        </pc:spChg>
      </pc:sldChg>
      <pc:sldChg chg="add del replId">
        <pc:chgData name="Stephanie Painchault" userId="S::spain002@fiu.edu::c0b57c77-ed4c-48bf-884b-8e582c5a352e" providerId="AD" clId="Web-{E44292AC-A5FB-C63E-5410-76751F4BF4DA}" dt="2025-12-02T00:31:30.655" v="102"/>
        <pc:sldMkLst>
          <pc:docMk/>
          <pc:sldMk cId="1754097923" sldId="311"/>
        </pc:sldMkLst>
      </pc:sldChg>
    </pc:docChg>
  </pc:docChgLst>
  <pc:docChgLst>
    <pc:chgData name="Pooja Lad" userId="S::plad002@fiu.edu::75270944-8767-42a1-9ae3-e159e54e16b7" providerId="AD" clId="Web-{1769271E-EF2A-100E-F651-F3A6217BCD47}"/>
    <pc:docChg chg="addSld delSld modSld">
      <pc:chgData name="Pooja Lad" userId="S::plad002@fiu.edu::75270944-8767-42a1-9ae3-e159e54e16b7" providerId="AD" clId="Web-{1769271E-EF2A-100E-F651-F3A6217BCD47}" dt="2025-12-02T20:26:02.449" v="51"/>
      <pc:docMkLst>
        <pc:docMk/>
      </pc:docMkLst>
      <pc:sldChg chg="addSp delSp modSp">
        <pc:chgData name="Pooja Lad" userId="S::plad002@fiu.edu::75270944-8767-42a1-9ae3-e159e54e16b7" providerId="AD" clId="Web-{1769271E-EF2A-100E-F651-F3A6217BCD47}" dt="2025-12-02T20:25:53.011" v="49"/>
        <pc:sldMkLst>
          <pc:docMk/>
          <pc:sldMk cId="1919458795" sldId="267"/>
        </pc:sldMkLst>
        <pc:spChg chg="add del mod">
          <ac:chgData name="Pooja Lad" userId="S::plad002@fiu.edu::75270944-8767-42a1-9ae3-e159e54e16b7" providerId="AD" clId="Web-{1769271E-EF2A-100E-F651-F3A6217BCD47}" dt="2025-12-02T20:25:44.416" v="45" actId="1076"/>
          <ac:spMkLst>
            <pc:docMk/>
            <pc:sldMk cId="1919458795" sldId="267"/>
            <ac:spMk id="2" creationId="{A7EA38C3-6571-7647-891D-21432808BDC7}"/>
          </ac:spMkLst>
        </pc:spChg>
        <pc:spChg chg="mod">
          <ac:chgData name="Pooja Lad" userId="S::plad002@fiu.edu::75270944-8767-42a1-9ae3-e159e54e16b7" providerId="AD" clId="Web-{1769271E-EF2A-100E-F651-F3A6217BCD47}" dt="2025-12-02T20:21:29.744" v="10" actId="20577"/>
          <ac:spMkLst>
            <pc:docMk/>
            <pc:sldMk cId="1919458795" sldId="267"/>
            <ac:spMk id="3" creationId="{59B55C04-3450-F74D-9307-74A4671A7C24}"/>
          </ac:spMkLst>
        </pc:spChg>
        <pc:spChg chg="add del mod">
          <ac:chgData name="Pooja Lad" userId="S::plad002@fiu.edu::75270944-8767-42a1-9ae3-e159e54e16b7" providerId="AD" clId="Web-{1769271E-EF2A-100E-F651-F3A6217BCD47}" dt="2025-12-02T20:23:56.285" v="18"/>
          <ac:spMkLst>
            <pc:docMk/>
            <pc:sldMk cId="1919458795" sldId="267"/>
            <ac:spMk id="5" creationId="{6D25B1F9-5A89-2155-08D4-FD9D894CFC05}"/>
          </ac:spMkLst>
        </pc:spChg>
        <pc:spChg chg="add del mod">
          <ac:chgData name="Pooja Lad" userId="S::plad002@fiu.edu::75270944-8767-42a1-9ae3-e159e54e16b7" providerId="AD" clId="Web-{1769271E-EF2A-100E-F651-F3A6217BCD47}" dt="2025-12-02T20:25:53.011" v="49"/>
          <ac:spMkLst>
            <pc:docMk/>
            <pc:sldMk cId="1919458795" sldId="267"/>
            <ac:spMk id="6" creationId="{69700062-274D-96A9-D8FC-D441D2A3074B}"/>
          </ac:spMkLst>
        </pc:spChg>
      </pc:sldChg>
      <pc:sldChg chg="add del replId">
        <pc:chgData name="Pooja Lad" userId="S::plad002@fiu.edu::75270944-8767-42a1-9ae3-e159e54e16b7" providerId="AD" clId="Web-{1769271E-EF2A-100E-F651-F3A6217BCD47}" dt="2025-12-02T20:26:02.449" v="51"/>
        <pc:sldMkLst>
          <pc:docMk/>
          <pc:sldMk cId="2804781050" sldId="316"/>
        </pc:sldMkLst>
      </pc:sldChg>
    </pc:docChg>
  </pc:docChgLst>
  <pc:docChgLst>
    <pc:chgData name="Gavin Diaz" userId="S::gdiaz196@fiu.edu::3a3c40ff-a1de-48e8-9bb0-72b2bab65f50" providerId="AD" clId="Web-{A96E320C-EB09-0051-A3A7-E656F097522A}"/>
    <pc:docChg chg="addSld delSld modSld sldOrd">
      <pc:chgData name="Gavin Diaz" userId="S::gdiaz196@fiu.edu::3a3c40ff-a1de-48e8-9bb0-72b2bab65f50" providerId="AD" clId="Web-{A96E320C-EB09-0051-A3A7-E656F097522A}" dt="2025-12-02T01:47:14.640" v="106" actId="20577"/>
      <pc:docMkLst>
        <pc:docMk/>
      </pc:docMkLst>
      <pc:sldChg chg="modSp">
        <pc:chgData name="Gavin Diaz" userId="S::gdiaz196@fiu.edu::3a3c40ff-a1de-48e8-9bb0-72b2bab65f50" providerId="AD" clId="Web-{A96E320C-EB09-0051-A3A7-E656F097522A}" dt="2025-12-02T01:17:04.490" v="89" actId="20577"/>
        <pc:sldMkLst>
          <pc:docMk/>
          <pc:sldMk cId="1444114905" sldId="258"/>
        </pc:sldMkLst>
        <pc:spChg chg="mod">
          <ac:chgData name="Gavin Diaz" userId="S::gdiaz196@fiu.edu::3a3c40ff-a1de-48e8-9bb0-72b2bab65f50" providerId="AD" clId="Web-{A96E320C-EB09-0051-A3A7-E656F097522A}" dt="2025-12-02T01:17:04.490" v="89" actId="20577"/>
          <ac:spMkLst>
            <pc:docMk/>
            <pc:sldMk cId="1444114905" sldId="258"/>
            <ac:spMk id="2" creationId="{DF79C512-F028-824E-91F2-9E2FECA850AC}"/>
          </ac:spMkLst>
        </pc:spChg>
      </pc:sldChg>
      <pc:sldChg chg="modSp">
        <pc:chgData name="Gavin Diaz" userId="S::gdiaz196@fiu.edu::3a3c40ff-a1de-48e8-9bb0-72b2bab65f50" providerId="AD" clId="Web-{A96E320C-EB09-0051-A3A7-E656F097522A}" dt="2025-12-02T01:47:14.640" v="106" actId="20577"/>
        <pc:sldMkLst>
          <pc:docMk/>
          <pc:sldMk cId="1919458795" sldId="267"/>
        </pc:sldMkLst>
        <pc:spChg chg="mod">
          <ac:chgData name="Gavin Diaz" userId="S::gdiaz196@fiu.edu::3a3c40ff-a1de-48e8-9bb0-72b2bab65f50" providerId="AD" clId="Web-{A96E320C-EB09-0051-A3A7-E656F097522A}" dt="2025-12-02T01:47:14.640" v="106" actId="20577"/>
          <ac:spMkLst>
            <pc:docMk/>
            <pc:sldMk cId="1919458795" sldId="267"/>
            <ac:spMk id="2" creationId="{A7EA38C3-6571-7647-891D-21432808BDC7}"/>
          </ac:spMkLst>
        </pc:spChg>
      </pc:sldChg>
      <pc:sldChg chg="del">
        <pc:chgData name="Gavin Diaz" userId="S::gdiaz196@fiu.edu::3a3c40ff-a1de-48e8-9bb0-72b2bab65f50" providerId="AD" clId="Web-{A96E320C-EB09-0051-A3A7-E656F097522A}" dt="2025-12-02T01:32:02.238" v="95"/>
        <pc:sldMkLst>
          <pc:docMk/>
          <pc:sldMk cId="2186722591" sldId="272"/>
        </pc:sldMkLst>
      </pc:sldChg>
      <pc:sldChg chg="addSp modSp">
        <pc:chgData name="Gavin Diaz" userId="S::gdiaz196@fiu.edu::3a3c40ff-a1de-48e8-9bb0-72b2bab65f50" providerId="AD" clId="Web-{A96E320C-EB09-0051-A3A7-E656F097522A}" dt="2025-12-02T01:17:45.007" v="91" actId="20577"/>
        <pc:sldMkLst>
          <pc:docMk/>
          <pc:sldMk cId="2309509625" sldId="309"/>
        </pc:sldMkLst>
        <pc:spChg chg="mod">
          <ac:chgData name="Gavin Diaz" userId="S::gdiaz196@fiu.edu::3a3c40ff-a1de-48e8-9bb0-72b2bab65f50" providerId="AD" clId="Web-{A96E320C-EB09-0051-A3A7-E656F097522A}" dt="2025-12-02T01:17:18.725" v="90" actId="20577"/>
          <ac:spMkLst>
            <pc:docMk/>
            <pc:sldMk cId="2309509625" sldId="309"/>
            <ac:spMk id="3" creationId="{E6AE4591-B8F7-A040-9BAD-194C10F3BFB4}"/>
          </ac:spMkLst>
        </pc:spChg>
        <pc:spChg chg="mod">
          <ac:chgData name="Gavin Diaz" userId="S::gdiaz196@fiu.edu::3a3c40ff-a1de-48e8-9bb0-72b2bab65f50" providerId="AD" clId="Web-{A96E320C-EB09-0051-A3A7-E656F097522A}" dt="2025-12-02T01:17:45.007" v="91" actId="20577"/>
          <ac:spMkLst>
            <pc:docMk/>
            <pc:sldMk cId="2309509625" sldId="309"/>
            <ac:spMk id="4" creationId="{836DEB8A-1754-A44C-8BA6-10F30B03C73C}"/>
          </ac:spMkLst>
        </pc:spChg>
        <pc:picChg chg="add mod">
          <ac:chgData name="Gavin Diaz" userId="S::gdiaz196@fiu.edu::3a3c40ff-a1de-48e8-9bb0-72b2bab65f50" providerId="AD" clId="Web-{A96E320C-EB09-0051-A3A7-E656F097522A}" dt="2025-12-02T01:00:59.675" v="13" actId="1076"/>
          <ac:picMkLst>
            <pc:docMk/>
            <pc:sldMk cId="2309509625" sldId="309"/>
            <ac:picMk id="50" creationId="{B9105A37-54D1-E779-9DF6-981B885ECD89}"/>
          </ac:picMkLst>
        </pc:picChg>
      </pc:sldChg>
      <pc:sldChg chg="new del">
        <pc:chgData name="Gavin Diaz" userId="S::gdiaz196@fiu.edu::3a3c40ff-a1de-48e8-9bb0-72b2bab65f50" providerId="AD" clId="Web-{A96E320C-EB09-0051-A3A7-E656F097522A}" dt="2025-12-02T01:10:33.077" v="36"/>
        <pc:sldMkLst>
          <pc:docMk/>
          <pc:sldMk cId="3250966139" sldId="313"/>
        </pc:sldMkLst>
      </pc:sldChg>
      <pc:sldChg chg="modSp add ord replId">
        <pc:chgData name="Gavin Diaz" userId="S::gdiaz196@fiu.edu::3a3c40ff-a1de-48e8-9bb0-72b2bab65f50" providerId="AD" clId="Web-{A96E320C-EB09-0051-A3A7-E656F097522A}" dt="2025-12-02T01:12:43.051" v="57" actId="1076"/>
        <pc:sldMkLst>
          <pc:docMk/>
          <pc:sldMk cId="642703671" sldId="314"/>
        </pc:sldMkLst>
        <pc:spChg chg="mod">
          <ac:chgData name="Gavin Diaz" userId="S::gdiaz196@fiu.edu::3a3c40ff-a1de-48e8-9bb0-72b2bab65f50" providerId="AD" clId="Web-{A96E320C-EB09-0051-A3A7-E656F097522A}" dt="2025-12-02T01:12:43.051" v="57" actId="1076"/>
          <ac:spMkLst>
            <pc:docMk/>
            <pc:sldMk cId="642703671" sldId="314"/>
            <ac:spMk id="2" creationId="{3115589D-752D-4FF4-383C-0152213E3853}"/>
          </ac:spMkLst>
        </pc:spChg>
        <pc:spChg chg="mod">
          <ac:chgData name="Gavin Diaz" userId="S::gdiaz196@fiu.edu::3a3c40ff-a1de-48e8-9bb0-72b2bab65f50" providerId="AD" clId="Web-{A96E320C-EB09-0051-A3A7-E656F097522A}" dt="2025-12-02T01:11:12.311" v="41" actId="20577"/>
          <ac:spMkLst>
            <pc:docMk/>
            <pc:sldMk cId="642703671" sldId="314"/>
            <ac:spMk id="3" creationId="{33B4B34C-8E28-37C3-3922-8CE13515534D}"/>
          </ac:spMkLst>
        </pc:spChg>
      </pc:sldChg>
      <pc:sldChg chg="modSp add ord replId">
        <pc:chgData name="Gavin Diaz" userId="S::gdiaz196@fiu.edu::3a3c40ff-a1de-48e8-9bb0-72b2bab65f50" providerId="AD" clId="Web-{A96E320C-EB09-0051-A3A7-E656F097522A}" dt="2025-12-02T01:33:34.446" v="99" actId="20577"/>
        <pc:sldMkLst>
          <pc:docMk/>
          <pc:sldMk cId="832868844" sldId="315"/>
        </pc:sldMkLst>
        <pc:spChg chg="mod">
          <ac:chgData name="Gavin Diaz" userId="S::gdiaz196@fiu.edu::3a3c40ff-a1de-48e8-9bb0-72b2bab65f50" providerId="AD" clId="Web-{A96E320C-EB09-0051-A3A7-E656F097522A}" dt="2025-12-02T01:33:34.446" v="99" actId="20577"/>
          <ac:spMkLst>
            <pc:docMk/>
            <pc:sldMk cId="832868844" sldId="315"/>
            <ac:spMk id="2" creationId="{0D7BFF33-1F2B-6963-1838-78547A02CAA2}"/>
          </ac:spMkLst>
        </pc:spChg>
        <pc:spChg chg="mod">
          <ac:chgData name="Gavin Diaz" userId="S::gdiaz196@fiu.edu::3a3c40ff-a1de-48e8-9bb0-72b2bab65f50" providerId="AD" clId="Web-{A96E320C-EB09-0051-A3A7-E656F097522A}" dt="2025-12-02T01:14:16.934" v="60" actId="20577"/>
          <ac:spMkLst>
            <pc:docMk/>
            <pc:sldMk cId="832868844" sldId="315"/>
            <ac:spMk id="3" creationId="{EE580432-BEB8-FC60-0C99-6BFDA024D752}"/>
          </ac:spMkLst>
        </pc:spChg>
      </pc:sldChg>
    </pc:docChg>
  </pc:docChgLst>
  <pc:docChgLst>
    <pc:chgData name="Stephanie Painchault" userId="c0b57c77-ed4c-48bf-884b-8e582c5a352e" providerId="ADAL" clId="{B0B45F5E-9727-40CC-8AAC-A5C09177EBB3}"/>
    <pc:docChg chg="undo custSel modSld">
      <pc:chgData name="Stephanie Painchault" userId="c0b57c77-ed4c-48bf-884b-8e582c5a352e" providerId="ADAL" clId="{B0B45F5E-9727-40CC-8AAC-A5C09177EBB3}" dt="2025-12-03T16:15:07.389" v="6" actId="700"/>
      <pc:docMkLst>
        <pc:docMk/>
      </pc:docMkLst>
      <pc:sldChg chg="addSp delSp modSp mod modClrScheme chgLayout">
        <pc:chgData name="Stephanie Painchault" userId="c0b57c77-ed4c-48bf-884b-8e582c5a352e" providerId="ADAL" clId="{B0B45F5E-9727-40CC-8AAC-A5C09177EBB3}" dt="2025-12-03T16:15:07.389" v="6" actId="700"/>
        <pc:sldMkLst>
          <pc:docMk/>
          <pc:sldMk cId="2309509625" sldId="309"/>
        </pc:sldMkLst>
        <pc:spChg chg="add del mod ord">
          <ac:chgData name="Stephanie Painchault" userId="c0b57c77-ed4c-48bf-884b-8e582c5a352e" providerId="ADAL" clId="{B0B45F5E-9727-40CC-8AAC-A5C09177EBB3}" dt="2025-12-03T16:12:29.902" v="5" actId="700"/>
          <ac:spMkLst>
            <pc:docMk/>
            <pc:sldMk cId="2309509625" sldId="309"/>
            <ac:spMk id="2" creationId="{E2FB21A9-D879-782E-5C18-C15C3F0F9B52}"/>
          </ac:spMkLst>
        </pc:spChg>
        <pc:spChg chg="mod ord">
          <ac:chgData name="Stephanie Painchault" userId="c0b57c77-ed4c-48bf-884b-8e582c5a352e" providerId="ADAL" clId="{B0B45F5E-9727-40CC-8AAC-A5C09177EBB3}" dt="2025-12-03T16:15:07.389" v="6" actId="700"/>
          <ac:spMkLst>
            <pc:docMk/>
            <pc:sldMk cId="2309509625" sldId="309"/>
            <ac:spMk id="3" creationId="{E6AE4591-B8F7-A040-9BAD-194C10F3BFB4}"/>
          </ac:spMkLst>
        </pc:spChg>
        <pc:spChg chg="mod ord">
          <ac:chgData name="Stephanie Painchault" userId="c0b57c77-ed4c-48bf-884b-8e582c5a352e" providerId="ADAL" clId="{B0B45F5E-9727-40CC-8AAC-A5C09177EBB3}" dt="2025-12-03T16:15:07.389" v="6" actId="700"/>
          <ac:spMkLst>
            <pc:docMk/>
            <pc:sldMk cId="2309509625" sldId="309"/>
            <ac:spMk id="4" creationId="{836DEB8A-1754-A44C-8BA6-10F30B03C73C}"/>
          </ac:spMkLst>
        </pc:spChg>
        <pc:spChg chg="add mod ord">
          <ac:chgData name="Stephanie Painchault" userId="c0b57c77-ed4c-48bf-884b-8e582c5a352e" providerId="ADAL" clId="{B0B45F5E-9727-40CC-8AAC-A5C09177EBB3}" dt="2025-12-03T16:15:07.389" v="6" actId="700"/>
          <ac:spMkLst>
            <pc:docMk/>
            <pc:sldMk cId="2309509625" sldId="309"/>
            <ac:spMk id="5" creationId="{0B0204CC-DBFF-D11F-3398-69A0B990ED10}"/>
          </ac:spMkLst>
        </pc:spChg>
      </pc:sldChg>
      <pc:sldChg chg="addSp delSp modSp mod modClrScheme chgLayout">
        <pc:chgData name="Stephanie Painchault" userId="c0b57c77-ed4c-48bf-884b-8e582c5a352e" providerId="ADAL" clId="{B0B45F5E-9727-40CC-8AAC-A5C09177EBB3}" dt="2025-12-03T16:07:41.752" v="3" actId="700"/>
        <pc:sldMkLst>
          <pc:docMk/>
          <pc:sldMk cId="2970284986" sldId="318"/>
        </pc:sldMkLst>
        <pc:spChg chg="add del mod ord">
          <ac:chgData name="Stephanie Painchault" userId="c0b57c77-ed4c-48bf-884b-8e582c5a352e" providerId="ADAL" clId="{B0B45F5E-9727-40CC-8AAC-A5C09177EBB3}" dt="2025-12-03T16:07:31.963" v="1" actId="700"/>
          <ac:spMkLst>
            <pc:docMk/>
            <pc:sldMk cId="2970284986" sldId="318"/>
            <ac:spMk id="2" creationId="{6700CDCE-085A-057C-58D4-79737148E3E8}"/>
          </ac:spMkLst>
        </pc:spChg>
        <pc:spChg chg="mod ord">
          <ac:chgData name="Stephanie Painchault" userId="c0b57c77-ed4c-48bf-884b-8e582c5a352e" providerId="ADAL" clId="{B0B45F5E-9727-40CC-8AAC-A5C09177EBB3}" dt="2025-12-03T16:07:41.752" v="3" actId="700"/>
          <ac:spMkLst>
            <pc:docMk/>
            <pc:sldMk cId="2970284986" sldId="318"/>
            <ac:spMk id="3" creationId="{D856978F-12CE-CAF5-33E6-95D932ECAF97}"/>
          </ac:spMkLst>
        </pc:spChg>
        <pc:spChg chg="mod ord">
          <ac:chgData name="Stephanie Painchault" userId="c0b57c77-ed4c-48bf-884b-8e582c5a352e" providerId="ADAL" clId="{B0B45F5E-9727-40CC-8AAC-A5C09177EBB3}" dt="2025-12-03T16:07:41.752" v="3" actId="700"/>
          <ac:spMkLst>
            <pc:docMk/>
            <pc:sldMk cId="2970284986" sldId="318"/>
            <ac:spMk id="4" creationId="{5508872D-4F1F-9F6C-1EDE-874A3D1740FE}"/>
          </ac:spMkLst>
        </pc:spChg>
        <pc:spChg chg="add del mod ord">
          <ac:chgData name="Stephanie Painchault" userId="c0b57c77-ed4c-48bf-884b-8e582c5a352e" providerId="ADAL" clId="{B0B45F5E-9727-40CC-8AAC-A5C09177EBB3}" dt="2025-12-03T16:07:41.752" v="3" actId="700"/>
          <ac:spMkLst>
            <pc:docMk/>
            <pc:sldMk cId="2970284986" sldId="318"/>
            <ac:spMk id="5" creationId="{C045751F-DEE4-2CBB-F283-31BAE9E67B3E}"/>
          </ac:spMkLst>
        </pc:spChg>
      </pc:sldChg>
    </pc:docChg>
  </pc:docChgLst>
  <pc:docChgLst>
    <pc:chgData name="Stephanie Painchault" userId="S::spain002@fiu.edu::c0b57c77-ed4c-48bf-884b-8e582c5a352e" providerId="AD" clId="Web-{8C1485F9-DB5D-ADE7-A659-E31813C6E9E8}"/>
    <pc:docChg chg="delSld">
      <pc:chgData name="Stephanie Painchault" userId="S::spain002@fiu.edu::c0b57c77-ed4c-48bf-884b-8e582c5a352e" providerId="AD" clId="Web-{8C1485F9-DB5D-ADE7-A659-E31813C6E9E8}" dt="2025-12-03T14:32:08.634" v="0"/>
      <pc:docMkLst>
        <pc:docMk/>
      </pc:docMkLst>
      <pc:sldChg chg="del">
        <pc:chgData name="Stephanie Painchault" userId="S::spain002@fiu.edu::c0b57c77-ed4c-48bf-884b-8e582c5a352e" providerId="AD" clId="Web-{8C1485F9-DB5D-ADE7-A659-E31813C6E9E8}" dt="2025-12-03T14:32:08.634" v="0"/>
        <pc:sldMkLst>
          <pc:docMk/>
          <pc:sldMk cId="2545088100" sldId="274"/>
        </pc:sldMkLst>
      </pc:sldChg>
    </pc:docChg>
  </pc:docChgLst>
  <pc:docChgLst>
    <pc:chgData name="Pooja Lad" userId="S::plad002@fiu.edu::75270944-8767-42a1-9ae3-e159e54e16b7" providerId="AD" clId="Web-{4BC7465B-5923-3EE2-B44B-9B5CD8639E52}"/>
    <pc:docChg chg="modSld">
      <pc:chgData name="Pooja Lad" userId="S::plad002@fiu.edu::75270944-8767-42a1-9ae3-e159e54e16b7" providerId="AD" clId="Web-{4BC7465B-5923-3EE2-B44B-9B5CD8639E52}" dt="2025-12-02T17:31:47.698" v="17" actId="20577"/>
      <pc:docMkLst>
        <pc:docMk/>
      </pc:docMkLst>
      <pc:sldChg chg="modSp">
        <pc:chgData name="Pooja Lad" userId="S::plad002@fiu.edu::75270944-8767-42a1-9ae3-e159e54e16b7" providerId="AD" clId="Web-{4BC7465B-5923-3EE2-B44B-9B5CD8639E52}" dt="2025-12-02T17:29:37.956" v="0" actId="20577"/>
        <pc:sldMkLst>
          <pc:docMk/>
          <pc:sldMk cId="1444114905" sldId="258"/>
        </pc:sldMkLst>
        <pc:spChg chg="mod">
          <ac:chgData name="Pooja Lad" userId="S::plad002@fiu.edu::75270944-8767-42a1-9ae3-e159e54e16b7" providerId="AD" clId="Web-{4BC7465B-5923-3EE2-B44B-9B5CD8639E52}" dt="2025-12-02T17:29:37.956" v="0" actId="20577"/>
          <ac:spMkLst>
            <pc:docMk/>
            <pc:sldMk cId="1444114905" sldId="258"/>
            <ac:spMk id="3" creationId="{25087496-8249-1841-8F34-D0D75CAF3127}"/>
          </ac:spMkLst>
        </pc:spChg>
      </pc:sldChg>
      <pc:sldChg chg="modSp">
        <pc:chgData name="Pooja Lad" userId="S::plad002@fiu.edu::75270944-8767-42a1-9ae3-e159e54e16b7" providerId="AD" clId="Web-{4BC7465B-5923-3EE2-B44B-9B5CD8639E52}" dt="2025-12-02T17:31:47.698" v="17" actId="20577"/>
        <pc:sldMkLst>
          <pc:docMk/>
          <pc:sldMk cId="1919458795" sldId="267"/>
        </pc:sldMkLst>
        <pc:spChg chg="mod">
          <ac:chgData name="Pooja Lad" userId="S::plad002@fiu.edu::75270944-8767-42a1-9ae3-e159e54e16b7" providerId="AD" clId="Web-{4BC7465B-5923-3EE2-B44B-9B5CD8639E52}" dt="2025-12-02T17:31:47.698" v="17" actId="20577"/>
          <ac:spMkLst>
            <pc:docMk/>
            <pc:sldMk cId="1919458795" sldId="267"/>
            <ac:spMk id="2" creationId="{A7EA38C3-6571-7647-891D-21432808BDC7}"/>
          </ac:spMkLst>
        </pc:spChg>
        <pc:spChg chg="mod">
          <ac:chgData name="Pooja Lad" userId="S::plad002@fiu.edu::75270944-8767-42a1-9ae3-e159e54e16b7" providerId="AD" clId="Web-{4BC7465B-5923-3EE2-B44B-9B5CD8639E52}" dt="2025-12-02T17:30:52.570" v="9" actId="20577"/>
          <ac:spMkLst>
            <pc:docMk/>
            <pc:sldMk cId="1919458795" sldId="267"/>
            <ac:spMk id="3" creationId="{59B55C04-3450-F74D-9307-74A4671A7C24}"/>
          </ac:spMkLst>
        </pc:spChg>
      </pc:sldChg>
      <pc:sldChg chg="modSp">
        <pc:chgData name="Pooja Lad" userId="S::plad002@fiu.edu::75270944-8767-42a1-9ae3-e159e54e16b7" providerId="AD" clId="Web-{4BC7465B-5923-3EE2-B44B-9B5CD8639E52}" dt="2025-12-02T17:29:59.942" v="3" actId="20577"/>
        <pc:sldMkLst>
          <pc:docMk/>
          <pc:sldMk cId="3548786499" sldId="310"/>
        </pc:sldMkLst>
        <pc:spChg chg="mod">
          <ac:chgData name="Pooja Lad" userId="S::plad002@fiu.edu::75270944-8767-42a1-9ae3-e159e54e16b7" providerId="AD" clId="Web-{4BC7465B-5923-3EE2-B44B-9B5CD8639E52}" dt="2025-12-02T17:29:59.942" v="3" actId="20577"/>
          <ac:spMkLst>
            <pc:docMk/>
            <pc:sldMk cId="3548786499" sldId="310"/>
            <ac:spMk id="2" creationId="{1EE5AC7D-2EFB-93FE-1CE8-C7F644E24DD8}"/>
          </ac:spMkLst>
        </pc:spChg>
        <pc:spChg chg="mod">
          <ac:chgData name="Pooja Lad" userId="S::plad002@fiu.edu::75270944-8767-42a1-9ae3-e159e54e16b7" providerId="AD" clId="Web-{4BC7465B-5923-3EE2-B44B-9B5CD8639E52}" dt="2025-12-02T17:29:56.442" v="2" actId="20577"/>
          <ac:spMkLst>
            <pc:docMk/>
            <pc:sldMk cId="3548786499" sldId="310"/>
            <ac:spMk id="3" creationId="{0ECB4CA5-209D-A5DF-BF10-AAB92DB5E531}"/>
          </ac:spMkLst>
        </pc:spChg>
      </pc:sldChg>
    </pc:docChg>
  </pc:docChgLst>
  <pc:docChgLst>
    <pc:chgData name="Stephanie Painchault" userId="S::spain002@fiu.edu::c0b57c77-ed4c-48bf-884b-8e582c5a352e" providerId="AD" clId="Web-{9DE5FD14-7CD4-71B2-F1B6-0097FD656D15}"/>
    <pc:docChg chg="addSld delSld modSld sldOrd">
      <pc:chgData name="Stephanie Painchault" userId="S::spain002@fiu.edu::c0b57c77-ed4c-48bf-884b-8e582c5a352e" providerId="AD" clId="Web-{9DE5FD14-7CD4-71B2-F1B6-0097FD656D15}" dt="2025-12-02T01:49:13.833" v="174" actId="20577"/>
      <pc:docMkLst>
        <pc:docMk/>
      </pc:docMkLst>
      <pc:sldChg chg="modSp">
        <pc:chgData name="Stephanie Painchault" userId="S::spain002@fiu.edu::c0b57c77-ed4c-48bf-884b-8e582c5a352e" providerId="AD" clId="Web-{9DE5FD14-7CD4-71B2-F1B6-0097FD656D15}" dt="2025-12-02T01:48:16.065" v="162" actId="20577"/>
        <pc:sldMkLst>
          <pc:docMk/>
          <pc:sldMk cId="1919458795" sldId="267"/>
        </pc:sldMkLst>
        <pc:spChg chg="mod">
          <ac:chgData name="Stephanie Painchault" userId="S::spain002@fiu.edu::c0b57c77-ed4c-48bf-884b-8e582c5a352e" providerId="AD" clId="Web-{9DE5FD14-7CD4-71B2-F1B6-0097FD656D15}" dt="2025-12-02T01:48:16.065" v="162" actId="20577"/>
          <ac:spMkLst>
            <pc:docMk/>
            <pc:sldMk cId="1919458795" sldId="267"/>
            <ac:spMk id="2" creationId="{A7EA38C3-6571-7647-891D-21432808BDC7}"/>
          </ac:spMkLst>
        </pc:spChg>
      </pc:sldChg>
      <pc:sldChg chg="modSp">
        <pc:chgData name="Stephanie Painchault" userId="S::spain002@fiu.edu::c0b57c77-ed4c-48bf-884b-8e582c5a352e" providerId="AD" clId="Web-{9DE5FD14-7CD4-71B2-F1B6-0097FD656D15}" dt="2025-12-02T01:49:13.833" v="174" actId="20577"/>
        <pc:sldMkLst>
          <pc:docMk/>
          <pc:sldMk cId="2443547311" sldId="269"/>
        </pc:sldMkLst>
        <pc:spChg chg="mod">
          <ac:chgData name="Stephanie Painchault" userId="S::spain002@fiu.edu::c0b57c77-ed4c-48bf-884b-8e582c5a352e" providerId="AD" clId="Web-{9DE5FD14-7CD4-71B2-F1B6-0097FD656D15}" dt="2025-12-02T01:49:13.833" v="174" actId="20577"/>
          <ac:spMkLst>
            <pc:docMk/>
            <pc:sldMk cId="2443547311" sldId="269"/>
            <ac:spMk id="2" creationId="{A00B6334-6A21-E54C-A1C4-1D307CE0C504}"/>
          </ac:spMkLst>
        </pc:spChg>
      </pc:sldChg>
      <pc:sldChg chg="modSp">
        <pc:chgData name="Stephanie Painchault" userId="S::spain002@fiu.edu::c0b57c77-ed4c-48bf-884b-8e582c5a352e" providerId="AD" clId="Web-{9DE5FD14-7CD4-71B2-F1B6-0097FD656D15}" dt="2025-12-02T01:48:39.519" v="167" actId="20577"/>
        <pc:sldMkLst>
          <pc:docMk/>
          <pc:sldMk cId="1817670316" sldId="271"/>
        </pc:sldMkLst>
        <pc:spChg chg="mod">
          <ac:chgData name="Stephanie Painchault" userId="S::spain002@fiu.edu::c0b57c77-ed4c-48bf-884b-8e582c5a352e" providerId="AD" clId="Web-{9DE5FD14-7CD4-71B2-F1B6-0097FD656D15}" dt="2025-12-02T01:48:39.519" v="167" actId="20577"/>
          <ac:spMkLst>
            <pc:docMk/>
            <pc:sldMk cId="1817670316" sldId="271"/>
            <ac:spMk id="2" creationId="{111D729F-2530-F34E-977B-FA99013BAA3F}"/>
          </ac:spMkLst>
        </pc:spChg>
      </pc:sldChg>
      <pc:sldChg chg="addSp delSp modSp del">
        <pc:chgData name="Stephanie Painchault" userId="S::spain002@fiu.edu::c0b57c77-ed4c-48bf-884b-8e582c5a352e" providerId="AD" clId="Web-{9DE5FD14-7CD4-71B2-F1B6-0097FD656D15}" dt="2025-12-02T01:03:37.352" v="73"/>
        <pc:sldMkLst>
          <pc:docMk/>
          <pc:sldMk cId="3657555467" sldId="273"/>
        </pc:sldMkLst>
        <pc:spChg chg="del">
          <ac:chgData name="Stephanie Painchault" userId="S::spain002@fiu.edu::c0b57c77-ed4c-48bf-884b-8e582c5a352e" providerId="AD" clId="Web-{9DE5FD14-7CD4-71B2-F1B6-0097FD656D15}" dt="2025-12-02T00:58:46.639" v="0"/>
          <ac:spMkLst>
            <pc:docMk/>
            <pc:sldMk cId="3657555467" sldId="273"/>
            <ac:spMk id="10" creationId="{0371C7BF-E1FB-F46C-FE53-2D020156482E}"/>
          </ac:spMkLst>
        </pc:spChg>
        <pc:spChg chg="add del mod">
          <ac:chgData name="Stephanie Painchault" userId="S::spain002@fiu.edu::c0b57c77-ed4c-48bf-884b-8e582c5a352e" providerId="AD" clId="Web-{9DE5FD14-7CD4-71B2-F1B6-0097FD656D15}" dt="2025-12-02T01:00:25.768" v="22"/>
          <ac:spMkLst>
            <pc:docMk/>
            <pc:sldMk cId="3657555467" sldId="273"/>
            <ac:spMk id="11" creationId="{33E8F2B6-9C86-E3B8-DACC-D50CB4FD85FD}"/>
          </ac:spMkLst>
        </pc:spChg>
        <pc:picChg chg="add del mod ord">
          <ac:chgData name="Stephanie Painchault" userId="S::spain002@fiu.edu::c0b57c77-ed4c-48bf-884b-8e582c5a352e" providerId="AD" clId="Web-{9DE5FD14-7CD4-71B2-F1B6-0097FD656D15}" dt="2025-12-02T01:00:01.955" v="21"/>
          <ac:picMkLst>
            <pc:docMk/>
            <pc:sldMk cId="3657555467" sldId="273"/>
            <ac:picMk id="2" creationId="{8336A372-8BB2-D0E4-673D-4EDA7FF5E485}"/>
          </ac:picMkLst>
        </pc:picChg>
        <pc:picChg chg="add mod">
          <ac:chgData name="Stephanie Painchault" userId="S::spain002@fiu.edu::c0b57c77-ed4c-48bf-884b-8e582c5a352e" providerId="AD" clId="Web-{9DE5FD14-7CD4-71B2-F1B6-0097FD656D15}" dt="2025-12-02T01:01:31.364" v="35" actId="1076"/>
          <ac:picMkLst>
            <pc:docMk/>
            <pc:sldMk cId="3657555467" sldId="273"/>
            <ac:picMk id="4" creationId="{B328CEDC-D4D0-9FC4-6120-D36AC988A446}"/>
          </ac:picMkLst>
        </pc:picChg>
        <pc:picChg chg="add del mod">
          <ac:chgData name="Stephanie Painchault" userId="S::spain002@fiu.edu::c0b57c77-ed4c-48bf-884b-8e582c5a352e" providerId="AD" clId="Web-{9DE5FD14-7CD4-71B2-F1B6-0097FD656D15}" dt="2025-12-02T01:01:32.130" v="36" actId="1076"/>
          <ac:picMkLst>
            <pc:docMk/>
            <pc:sldMk cId="3657555467" sldId="273"/>
            <ac:picMk id="5" creationId="{6A9D279C-2CD2-EC93-9503-AE5624027DE7}"/>
          </ac:picMkLst>
        </pc:picChg>
        <pc:picChg chg="del">
          <ac:chgData name="Stephanie Painchault" userId="S::spain002@fiu.edu::c0b57c77-ed4c-48bf-884b-8e582c5a352e" providerId="AD" clId="Web-{9DE5FD14-7CD4-71B2-F1B6-0097FD656D15}" dt="2025-12-02T00:58:51.077" v="1"/>
          <ac:picMkLst>
            <pc:docMk/>
            <pc:sldMk cId="3657555467" sldId="273"/>
            <ac:picMk id="6" creationId="{FA66AF61-29D6-150A-8D62-124349696942}"/>
          </ac:picMkLst>
        </pc:picChg>
        <pc:picChg chg="del mod">
          <ac:chgData name="Stephanie Painchault" userId="S::spain002@fiu.edu::c0b57c77-ed4c-48bf-884b-8e582c5a352e" providerId="AD" clId="Web-{9DE5FD14-7CD4-71B2-F1B6-0097FD656D15}" dt="2025-12-02T00:59:58.486" v="19"/>
          <ac:picMkLst>
            <pc:docMk/>
            <pc:sldMk cId="3657555467" sldId="273"/>
            <ac:picMk id="7" creationId="{2C3E7D38-5DFB-50B5-9C89-EE5BAD5071EE}"/>
          </ac:picMkLst>
        </pc:picChg>
        <pc:picChg chg="add mod ord">
          <ac:chgData name="Stephanie Painchault" userId="S::spain002@fiu.edu::c0b57c77-ed4c-48bf-884b-8e582c5a352e" providerId="AD" clId="Web-{9DE5FD14-7CD4-71B2-F1B6-0097FD656D15}" dt="2025-12-02T01:00:40.581" v="30" actId="1076"/>
          <ac:picMkLst>
            <pc:docMk/>
            <pc:sldMk cId="3657555467" sldId="273"/>
            <ac:picMk id="12" creationId="{69E6ADB8-109F-FB9E-1D8E-9918C8F81ABD}"/>
          </ac:picMkLst>
        </pc:picChg>
      </pc:sldChg>
      <pc:sldChg chg="del">
        <pc:chgData name="Stephanie Painchault" userId="S::spain002@fiu.edu::c0b57c77-ed4c-48bf-884b-8e582c5a352e" providerId="AD" clId="Web-{9DE5FD14-7CD4-71B2-F1B6-0097FD656D15}" dt="2025-12-02T01:09:09.209" v="146"/>
        <pc:sldMkLst>
          <pc:docMk/>
          <pc:sldMk cId="4291701009" sldId="277"/>
        </pc:sldMkLst>
      </pc:sldChg>
      <pc:sldChg chg="addSp delSp add del ord replId">
        <pc:chgData name="Stephanie Painchault" userId="S::spain002@fiu.edu::c0b57c77-ed4c-48bf-884b-8e582c5a352e" providerId="AD" clId="Web-{9DE5FD14-7CD4-71B2-F1B6-0097FD656D15}" dt="2025-12-02T01:01:56.506" v="47"/>
        <pc:sldMkLst>
          <pc:docMk/>
          <pc:sldMk cId="1775827004" sldId="311"/>
        </pc:sldMkLst>
        <pc:spChg chg="del">
          <ac:chgData name="Stephanie Painchault" userId="S::spain002@fiu.edu::c0b57c77-ed4c-48bf-884b-8e582c5a352e" providerId="AD" clId="Web-{9DE5FD14-7CD4-71B2-F1B6-0097FD656D15}" dt="2025-12-02T01:01:16.114" v="34"/>
          <ac:spMkLst>
            <pc:docMk/>
            <pc:sldMk cId="1775827004" sldId="311"/>
            <ac:spMk id="3" creationId="{06B48A14-0C56-8D96-4601-BDC1EB671A96}"/>
          </ac:spMkLst>
        </pc:spChg>
        <pc:picChg chg="del">
          <ac:chgData name="Stephanie Painchault" userId="S::spain002@fiu.edu::c0b57c77-ed4c-48bf-884b-8e582c5a352e" providerId="AD" clId="Web-{9DE5FD14-7CD4-71B2-F1B6-0097FD656D15}" dt="2025-12-02T01:01:06.051" v="33"/>
          <ac:picMkLst>
            <pc:docMk/>
            <pc:sldMk cId="1775827004" sldId="311"/>
            <ac:picMk id="50" creationId="{AFF4E456-641F-6145-D720-C83156EB9258}"/>
          </ac:picMkLst>
        </pc:picChg>
        <pc:picChg chg="add del">
          <ac:chgData name="Stephanie Painchault" userId="S::spain002@fiu.edu::c0b57c77-ed4c-48bf-884b-8e582c5a352e" providerId="AD" clId="Web-{9DE5FD14-7CD4-71B2-F1B6-0097FD656D15}" dt="2025-12-02T01:01:41.958" v="44"/>
          <ac:picMkLst>
            <pc:docMk/>
            <pc:sldMk cId="1775827004" sldId="311"/>
            <ac:picMk id="51" creationId="{4E4D6743-C457-F0DD-6AA7-AB7E731F037D}"/>
          </ac:picMkLst>
        </pc:picChg>
        <pc:picChg chg="add del">
          <ac:chgData name="Stephanie Painchault" userId="S::spain002@fiu.edu::c0b57c77-ed4c-48bf-884b-8e582c5a352e" providerId="AD" clId="Web-{9DE5FD14-7CD4-71B2-F1B6-0097FD656D15}" dt="2025-12-02T01:01:41.958" v="43"/>
          <ac:picMkLst>
            <pc:docMk/>
            <pc:sldMk cId="1775827004" sldId="311"/>
            <ac:picMk id="53" creationId="{7C934A8D-3A06-8381-B0DE-6AD0A18B9519}"/>
          </ac:picMkLst>
        </pc:picChg>
        <pc:picChg chg="add del">
          <ac:chgData name="Stephanie Painchault" userId="S::spain002@fiu.edu::c0b57c77-ed4c-48bf-884b-8e582c5a352e" providerId="AD" clId="Web-{9DE5FD14-7CD4-71B2-F1B6-0097FD656D15}" dt="2025-12-02T01:01:41.958" v="42"/>
          <ac:picMkLst>
            <pc:docMk/>
            <pc:sldMk cId="1775827004" sldId="311"/>
            <ac:picMk id="55" creationId="{090338B9-6D8A-68DA-6364-CDCD002D2BB4}"/>
          </ac:picMkLst>
        </pc:picChg>
        <pc:picChg chg="add del">
          <ac:chgData name="Stephanie Painchault" userId="S::spain002@fiu.edu::c0b57c77-ed4c-48bf-884b-8e582c5a352e" providerId="AD" clId="Web-{9DE5FD14-7CD4-71B2-F1B6-0097FD656D15}" dt="2025-12-02T01:01:41.958" v="41"/>
          <ac:picMkLst>
            <pc:docMk/>
            <pc:sldMk cId="1775827004" sldId="311"/>
            <ac:picMk id="57" creationId="{C797F8C3-C02A-E11C-4552-FB9EF0E3C9C8}"/>
          </ac:picMkLst>
        </pc:picChg>
      </pc:sldChg>
      <pc:sldChg chg="addSp delSp modSp add ord replId">
        <pc:chgData name="Stephanie Painchault" userId="S::spain002@fiu.edu::c0b57c77-ed4c-48bf-884b-8e582c5a352e" providerId="AD" clId="Web-{9DE5FD14-7CD4-71B2-F1B6-0097FD656D15}" dt="2025-12-02T01:09:01.051" v="145" actId="1076"/>
        <pc:sldMkLst>
          <pc:docMk/>
          <pc:sldMk cId="3388861956" sldId="312"/>
        </pc:sldMkLst>
        <pc:spChg chg="del">
          <ac:chgData name="Stephanie Painchault" userId="S::spain002@fiu.edu::c0b57c77-ed4c-48bf-884b-8e582c5a352e" providerId="AD" clId="Web-{9DE5FD14-7CD4-71B2-F1B6-0097FD656D15}" dt="2025-12-02T01:02:03.787" v="52"/>
          <ac:spMkLst>
            <pc:docMk/>
            <pc:sldMk cId="3388861956" sldId="312"/>
            <ac:spMk id="2" creationId="{922BEAC3-99F3-4B60-206F-601123A97CEF}"/>
          </ac:spMkLst>
        </pc:spChg>
        <pc:spChg chg="mod">
          <ac:chgData name="Stephanie Painchault" userId="S::spain002@fiu.edu::c0b57c77-ed4c-48bf-884b-8e582c5a352e" providerId="AD" clId="Web-{9DE5FD14-7CD4-71B2-F1B6-0097FD656D15}" dt="2025-12-02T01:03:47.853" v="75" actId="1076"/>
          <ac:spMkLst>
            <pc:docMk/>
            <pc:sldMk cId="3388861956" sldId="312"/>
            <ac:spMk id="3" creationId="{F5491DF8-3528-1D8C-A239-B22B6B2F54D3}"/>
          </ac:spMkLst>
        </pc:spChg>
        <pc:spChg chg="add mod">
          <ac:chgData name="Stephanie Painchault" userId="S::spain002@fiu.edu::c0b57c77-ed4c-48bf-884b-8e582c5a352e" providerId="AD" clId="Web-{9DE5FD14-7CD4-71B2-F1B6-0097FD656D15}" dt="2025-12-02T01:06:13.369" v="108" actId="1076"/>
          <ac:spMkLst>
            <pc:docMk/>
            <pc:sldMk cId="3388861956" sldId="312"/>
            <ac:spMk id="12" creationId="{D6CF19A9-7535-BFCB-A5D7-4F8493C0DBE2}"/>
          </ac:spMkLst>
        </pc:spChg>
        <pc:spChg chg="add mod">
          <ac:chgData name="Stephanie Painchault" userId="S::spain002@fiu.edu::c0b57c77-ed4c-48bf-884b-8e582c5a352e" providerId="AD" clId="Web-{9DE5FD14-7CD4-71B2-F1B6-0097FD656D15}" dt="2025-12-02T01:09:01.051" v="145" actId="1076"/>
          <ac:spMkLst>
            <pc:docMk/>
            <pc:sldMk cId="3388861956" sldId="312"/>
            <ac:spMk id="13" creationId="{14E936AE-8ED5-FB21-2F6D-F5EFBA82BAB7}"/>
          </ac:spMkLst>
        </pc:spChg>
        <pc:picChg chg="add mod">
          <ac:chgData name="Stephanie Painchault" userId="S::spain002@fiu.edu::c0b57c77-ed4c-48bf-884b-8e582c5a352e" providerId="AD" clId="Web-{9DE5FD14-7CD4-71B2-F1B6-0097FD656D15}" dt="2025-12-02T01:08:27.438" v="140" actId="14100"/>
          <ac:picMkLst>
            <pc:docMk/>
            <pc:sldMk cId="3388861956" sldId="312"/>
            <ac:picMk id="5" creationId="{3DD00EF7-B230-B8F2-C0B0-31C8D1A9434F}"/>
          </ac:picMkLst>
        </pc:picChg>
        <pc:picChg chg="add mod">
          <ac:chgData name="Stephanie Painchault" userId="S::spain002@fiu.edu::c0b57c77-ed4c-48bf-884b-8e582c5a352e" providerId="AD" clId="Web-{9DE5FD14-7CD4-71B2-F1B6-0097FD656D15}" dt="2025-12-02T01:07:26.789" v="130" actId="1076"/>
          <ac:picMkLst>
            <pc:docMk/>
            <pc:sldMk cId="3388861956" sldId="312"/>
            <ac:picMk id="7" creationId="{EC2E5DF2-5C10-F680-FCE6-92B97CE779A7}"/>
          </ac:picMkLst>
        </pc:picChg>
        <pc:picChg chg="add mod">
          <ac:chgData name="Stephanie Painchault" userId="S::spain002@fiu.edu::c0b57c77-ed4c-48bf-884b-8e582c5a352e" providerId="AD" clId="Web-{9DE5FD14-7CD4-71B2-F1B6-0097FD656D15}" dt="2025-12-02T01:08:53.504" v="143" actId="1076"/>
          <ac:picMkLst>
            <pc:docMk/>
            <pc:sldMk cId="3388861956" sldId="312"/>
            <ac:picMk id="9" creationId="{B0E01CAC-65A4-98AD-14A7-B2CD70A9E190}"/>
          </ac:picMkLst>
        </pc:picChg>
        <pc:picChg chg="add mod">
          <ac:chgData name="Stephanie Painchault" userId="S::spain002@fiu.edu::c0b57c77-ed4c-48bf-884b-8e582c5a352e" providerId="AD" clId="Web-{9DE5FD14-7CD4-71B2-F1B6-0097FD656D15}" dt="2025-12-02T01:09:01.051" v="144" actId="1076"/>
          <ac:picMkLst>
            <pc:docMk/>
            <pc:sldMk cId="3388861956" sldId="312"/>
            <ac:picMk id="11" creationId="{FBF7D318-4A7A-D852-EF39-5754EEB1197C}"/>
          </ac:picMkLst>
        </pc:picChg>
      </pc:sldChg>
      <pc:sldChg chg="modSp mod modClrScheme chgLayout">
        <pc:chgData name="Stephanie Painchault" userId="S::spain002@fiu.edu::c0b57c77-ed4c-48bf-884b-8e582c5a352e" providerId="AD" clId="Web-{9DE5FD14-7CD4-71B2-F1B6-0097FD656D15}" dt="2025-12-02T01:48:58.739" v="172" actId="20577"/>
        <pc:sldMkLst>
          <pc:docMk/>
          <pc:sldMk cId="642703671" sldId="314"/>
        </pc:sldMkLst>
        <pc:spChg chg="mod">
          <ac:chgData name="Stephanie Painchault" userId="S::spain002@fiu.edu::c0b57c77-ed4c-48bf-884b-8e582c5a352e" providerId="AD" clId="Web-{9DE5FD14-7CD4-71B2-F1B6-0097FD656D15}" dt="2025-12-02T01:48:58.739" v="172" actId="20577"/>
          <ac:spMkLst>
            <pc:docMk/>
            <pc:sldMk cId="642703671" sldId="314"/>
            <ac:spMk id="2" creationId="{3115589D-752D-4FF4-383C-0152213E3853}"/>
          </ac:spMkLst>
        </pc:spChg>
        <pc:spChg chg="mod">
          <ac:chgData name="Stephanie Painchault" userId="S::spain002@fiu.edu::c0b57c77-ed4c-48bf-884b-8e582c5a352e" providerId="AD" clId="Web-{9DE5FD14-7CD4-71B2-F1B6-0097FD656D15}" dt="2025-12-02T01:19:26.010" v="150"/>
          <ac:spMkLst>
            <pc:docMk/>
            <pc:sldMk cId="642703671" sldId="314"/>
            <ac:spMk id="3" creationId="{33B4B34C-8E28-37C3-3922-8CE13515534D}"/>
          </ac:spMkLst>
        </pc:spChg>
      </pc:sldChg>
      <pc:sldChg chg="modSp">
        <pc:chgData name="Stephanie Painchault" userId="S::spain002@fiu.edu::c0b57c77-ed4c-48bf-884b-8e582c5a352e" providerId="AD" clId="Web-{9DE5FD14-7CD4-71B2-F1B6-0097FD656D15}" dt="2025-12-02T01:33:34.083" v="152" actId="20577"/>
        <pc:sldMkLst>
          <pc:docMk/>
          <pc:sldMk cId="832868844" sldId="315"/>
        </pc:sldMkLst>
        <pc:spChg chg="mod">
          <ac:chgData name="Stephanie Painchault" userId="S::spain002@fiu.edu::c0b57c77-ed4c-48bf-884b-8e582c5a352e" providerId="AD" clId="Web-{9DE5FD14-7CD4-71B2-F1B6-0097FD656D15}" dt="2025-12-02T01:33:34.083" v="152" actId="20577"/>
          <ac:spMkLst>
            <pc:docMk/>
            <pc:sldMk cId="832868844" sldId="315"/>
            <ac:spMk id="2" creationId="{0D7BFF33-1F2B-6963-1838-78547A02CAA2}"/>
          </ac:spMkLst>
        </pc:spChg>
      </pc:sldChg>
    </pc:docChg>
  </pc:docChgLst>
  <pc:docChgLst>
    <pc:chgData name="Pooja Lad" userId="75270944-8767-42a1-9ae3-e159e54e16b7" providerId="ADAL" clId="{FC3B3143-4440-44EE-8AB8-7972ADA3A9BB}"/>
    <pc:docChg chg="undo redo custSel addSld delSld modSld sldOrd">
      <pc:chgData name="Pooja Lad" userId="75270944-8767-42a1-9ae3-e159e54e16b7" providerId="ADAL" clId="{FC3B3143-4440-44EE-8AB8-7972ADA3A9BB}" dt="2025-12-02T21:12:35.754" v="1366" actId="478"/>
      <pc:docMkLst>
        <pc:docMk/>
      </pc:docMkLst>
      <pc:sldChg chg="addSp modSp mod">
        <pc:chgData name="Pooja Lad" userId="75270944-8767-42a1-9ae3-e159e54e16b7" providerId="ADAL" clId="{FC3B3143-4440-44EE-8AB8-7972ADA3A9BB}" dt="2025-12-02T21:06:52.279" v="1269" actId="255"/>
        <pc:sldMkLst>
          <pc:docMk/>
          <pc:sldMk cId="1919458795" sldId="267"/>
        </pc:sldMkLst>
        <pc:spChg chg="mod">
          <ac:chgData name="Pooja Lad" userId="75270944-8767-42a1-9ae3-e159e54e16b7" providerId="ADAL" clId="{FC3B3143-4440-44EE-8AB8-7972ADA3A9BB}" dt="2025-12-02T20:39:41.824" v="433" actId="1076"/>
          <ac:spMkLst>
            <pc:docMk/>
            <pc:sldMk cId="1919458795" sldId="267"/>
            <ac:spMk id="2" creationId="{A7EA38C3-6571-7647-891D-21432808BDC7}"/>
          </ac:spMkLst>
        </pc:spChg>
        <pc:spChg chg="mod">
          <ac:chgData name="Pooja Lad" userId="75270944-8767-42a1-9ae3-e159e54e16b7" providerId="ADAL" clId="{FC3B3143-4440-44EE-8AB8-7972ADA3A9BB}" dt="2025-12-02T21:06:52.279" v="1269" actId="255"/>
          <ac:spMkLst>
            <pc:docMk/>
            <pc:sldMk cId="1919458795" sldId="267"/>
            <ac:spMk id="3" creationId="{59B55C04-3450-F74D-9307-74A4671A7C24}"/>
          </ac:spMkLst>
        </pc:spChg>
        <pc:spChg chg="add mod">
          <ac:chgData name="Pooja Lad" userId="75270944-8767-42a1-9ae3-e159e54e16b7" providerId="ADAL" clId="{FC3B3143-4440-44EE-8AB8-7972ADA3A9BB}" dt="2025-12-02T20:39:41.824" v="433" actId="1076"/>
          <ac:spMkLst>
            <pc:docMk/>
            <pc:sldMk cId="1919458795" sldId="267"/>
            <ac:spMk id="4" creationId="{C5DA3AD1-6CF7-FB7E-E7A3-5FF49AD77AFA}"/>
          </ac:spMkLst>
        </pc:spChg>
        <pc:spChg chg="add">
          <ac:chgData name="Pooja Lad" userId="75270944-8767-42a1-9ae3-e159e54e16b7" providerId="ADAL" clId="{FC3B3143-4440-44EE-8AB8-7972ADA3A9BB}" dt="2025-12-02T20:35:38.275" v="27"/>
          <ac:spMkLst>
            <pc:docMk/>
            <pc:sldMk cId="1919458795" sldId="267"/>
            <ac:spMk id="5" creationId="{B32BBFD5-8933-1FA2-419A-A4EE5CCF1DBA}"/>
          </ac:spMkLst>
        </pc:spChg>
        <pc:spChg chg="add">
          <ac:chgData name="Pooja Lad" userId="75270944-8767-42a1-9ae3-e159e54e16b7" providerId="ADAL" clId="{FC3B3143-4440-44EE-8AB8-7972ADA3A9BB}" dt="2025-12-02T20:35:39.933" v="28"/>
          <ac:spMkLst>
            <pc:docMk/>
            <pc:sldMk cId="1919458795" sldId="267"/>
            <ac:spMk id="6" creationId="{1B31DC81-CC40-4AD4-B304-48E1C4A0CC78}"/>
          </ac:spMkLst>
        </pc:spChg>
        <pc:spChg chg="add">
          <ac:chgData name="Pooja Lad" userId="75270944-8767-42a1-9ae3-e159e54e16b7" providerId="ADAL" clId="{FC3B3143-4440-44EE-8AB8-7972ADA3A9BB}" dt="2025-12-02T20:35:46.429" v="31"/>
          <ac:spMkLst>
            <pc:docMk/>
            <pc:sldMk cId="1919458795" sldId="267"/>
            <ac:spMk id="7" creationId="{D00981B6-B561-5673-FF74-3E5A75286039}"/>
          </ac:spMkLst>
        </pc:spChg>
        <pc:spChg chg="add">
          <ac:chgData name="Pooja Lad" userId="75270944-8767-42a1-9ae3-e159e54e16b7" providerId="ADAL" clId="{FC3B3143-4440-44EE-8AB8-7972ADA3A9BB}" dt="2025-12-02T20:35:51.349" v="49"/>
          <ac:spMkLst>
            <pc:docMk/>
            <pc:sldMk cId="1919458795" sldId="267"/>
            <ac:spMk id="8" creationId="{305D0B23-195F-9ED7-D185-0678F1F0E36E}"/>
          </ac:spMkLst>
        </pc:spChg>
        <pc:spChg chg="add mod">
          <ac:chgData name="Pooja Lad" userId="75270944-8767-42a1-9ae3-e159e54e16b7" providerId="ADAL" clId="{FC3B3143-4440-44EE-8AB8-7972ADA3A9BB}" dt="2025-12-02T20:39:41.824" v="433" actId="1076"/>
          <ac:spMkLst>
            <pc:docMk/>
            <pc:sldMk cId="1919458795" sldId="267"/>
            <ac:spMk id="9" creationId="{C0B17CEF-D786-53B9-4FFA-E4AAB5C45F0E}"/>
          </ac:spMkLst>
        </pc:spChg>
      </pc:sldChg>
      <pc:sldChg chg="addSp delSp modSp add del mod ord">
        <pc:chgData name="Pooja Lad" userId="75270944-8767-42a1-9ae3-e159e54e16b7" providerId="ADAL" clId="{FC3B3143-4440-44EE-8AB8-7972ADA3A9BB}" dt="2025-12-02T21:10:01.967" v="1325" actId="255"/>
        <pc:sldMkLst>
          <pc:docMk/>
          <pc:sldMk cId="2443547311" sldId="269"/>
        </pc:sldMkLst>
        <pc:spChg chg="del">
          <ac:chgData name="Pooja Lad" userId="75270944-8767-42a1-9ae3-e159e54e16b7" providerId="ADAL" clId="{FC3B3143-4440-44EE-8AB8-7972ADA3A9BB}" dt="2025-12-02T20:40:08.314" v="438" actId="478"/>
          <ac:spMkLst>
            <pc:docMk/>
            <pc:sldMk cId="2443547311" sldId="269"/>
            <ac:spMk id="2" creationId="{A00B6334-6A21-E54C-A1C4-1D307CE0C504}"/>
          </ac:spMkLst>
        </pc:spChg>
        <pc:spChg chg="del">
          <ac:chgData name="Pooja Lad" userId="75270944-8767-42a1-9ae3-e159e54e16b7" providerId="ADAL" clId="{FC3B3143-4440-44EE-8AB8-7972ADA3A9BB}" dt="2025-12-02T20:40:04.341" v="436" actId="478"/>
          <ac:spMkLst>
            <pc:docMk/>
            <pc:sldMk cId="2443547311" sldId="269"/>
            <ac:spMk id="3" creationId="{DF407E0F-7399-5E4E-98AF-6BEEC06CB51D}"/>
          </ac:spMkLst>
        </pc:spChg>
        <pc:spChg chg="add del mod">
          <ac:chgData name="Pooja Lad" userId="75270944-8767-42a1-9ae3-e159e54e16b7" providerId="ADAL" clId="{FC3B3143-4440-44EE-8AB8-7972ADA3A9BB}" dt="2025-12-02T20:40:07.224" v="437" actId="478"/>
          <ac:spMkLst>
            <pc:docMk/>
            <pc:sldMk cId="2443547311" sldId="269"/>
            <ac:spMk id="5" creationId="{70DB1580-6B43-632F-CD07-BE31B967F202}"/>
          </ac:spMkLst>
        </pc:spChg>
        <pc:spChg chg="add mod">
          <ac:chgData name="Pooja Lad" userId="75270944-8767-42a1-9ae3-e159e54e16b7" providerId="ADAL" clId="{FC3B3143-4440-44EE-8AB8-7972ADA3A9BB}" dt="2025-12-02T21:04:54.192" v="1263" actId="1076"/>
          <ac:spMkLst>
            <pc:docMk/>
            <pc:sldMk cId="2443547311" sldId="269"/>
            <ac:spMk id="7" creationId="{4897E5F2-A4E7-D643-6E4C-6738BD89EAD7}"/>
          </ac:spMkLst>
        </pc:spChg>
        <pc:spChg chg="add mod">
          <ac:chgData name="Pooja Lad" userId="75270944-8767-42a1-9ae3-e159e54e16b7" providerId="ADAL" clId="{FC3B3143-4440-44EE-8AB8-7972ADA3A9BB}" dt="2025-12-02T21:10:01.967" v="1325" actId="255"/>
          <ac:spMkLst>
            <pc:docMk/>
            <pc:sldMk cId="2443547311" sldId="269"/>
            <ac:spMk id="8" creationId="{33F77ECB-9C9A-D710-7AEC-7730F8E7B5AE}"/>
          </ac:spMkLst>
        </pc:spChg>
      </pc:sldChg>
      <pc:sldChg chg="addSp delSp modSp mod">
        <pc:chgData name="Pooja Lad" userId="75270944-8767-42a1-9ae3-e159e54e16b7" providerId="ADAL" clId="{FC3B3143-4440-44EE-8AB8-7972ADA3A9BB}" dt="2025-12-02T20:48:10.931" v="601" actId="313"/>
        <pc:sldMkLst>
          <pc:docMk/>
          <pc:sldMk cId="1817670316" sldId="271"/>
        </pc:sldMkLst>
        <pc:spChg chg="del mod">
          <ac:chgData name="Pooja Lad" userId="75270944-8767-42a1-9ae3-e159e54e16b7" providerId="ADAL" clId="{FC3B3143-4440-44EE-8AB8-7972ADA3A9BB}" dt="2025-12-02T20:43:47.785" v="473" actId="478"/>
          <ac:spMkLst>
            <pc:docMk/>
            <pc:sldMk cId="1817670316" sldId="271"/>
            <ac:spMk id="2" creationId="{111D729F-2530-F34E-977B-FA99013BAA3F}"/>
          </ac:spMkLst>
        </pc:spChg>
        <pc:spChg chg="mod">
          <ac:chgData name="Pooja Lad" userId="75270944-8767-42a1-9ae3-e159e54e16b7" providerId="ADAL" clId="{FC3B3143-4440-44EE-8AB8-7972ADA3A9BB}" dt="2025-12-02T20:47:04.577" v="541" actId="1076"/>
          <ac:spMkLst>
            <pc:docMk/>
            <pc:sldMk cId="1817670316" sldId="271"/>
            <ac:spMk id="3" creationId="{92A78F3D-91CE-1C45-ABC8-6FFDB89FEFD9}"/>
          </ac:spMkLst>
        </pc:spChg>
        <pc:spChg chg="add del mod">
          <ac:chgData name="Pooja Lad" userId="75270944-8767-42a1-9ae3-e159e54e16b7" providerId="ADAL" clId="{FC3B3143-4440-44EE-8AB8-7972ADA3A9BB}" dt="2025-12-02T20:48:10.931" v="601" actId="313"/>
          <ac:spMkLst>
            <pc:docMk/>
            <pc:sldMk cId="1817670316" sldId="271"/>
            <ac:spMk id="5" creationId="{0723ED58-9E06-669F-0411-A592539F8824}"/>
          </ac:spMkLst>
        </pc:spChg>
        <pc:spChg chg="add mod">
          <ac:chgData name="Pooja Lad" userId="75270944-8767-42a1-9ae3-e159e54e16b7" providerId="ADAL" clId="{FC3B3143-4440-44EE-8AB8-7972ADA3A9BB}" dt="2025-12-02T20:47:45.646" v="598" actId="404"/>
          <ac:spMkLst>
            <pc:docMk/>
            <pc:sldMk cId="1817670316" sldId="271"/>
            <ac:spMk id="6" creationId="{4C2075BF-F8D0-8374-AD1D-DB85D945C33F}"/>
          </ac:spMkLst>
        </pc:spChg>
      </pc:sldChg>
      <pc:sldChg chg="modSp mod">
        <pc:chgData name="Pooja Lad" userId="75270944-8767-42a1-9ae3-e159e54e16b7" providerId="ADAL" clId="{FC3B3143-4440-44EE-8AB8-7972ADA3A9BB}" dt="2025-12-02T21:10:26.074" v="1327" actId="255"/>
        <pc:sldMkLst>
          <pc:docMk/>
          <pc:sldMk cId="2545088100" sldId="274"/>
        </pc:sldMkLst>
        <pc:spChg chg="mod">
          <ac:chgData name="Pooja Lad" userId="75270944-8767-42a1-9ae3-e159e54e16b7" providerId="ADAL" clId="{FC3B3143-4440-44EE-8AB8-7972ADA3A9BB}" dt="2025-12-02T21:10:26.074" v="1327" actId="255"/>
          <ac:spMkLst>
            <pc:docMk/>
            <pc:sldMk cId="2545088100" sldId="274"/>
            <ac:spMk id="4" creationId="{EA8C1EE6-748C-B340-897D-5A6EDA65C40F}"/>
          </ac:spMkLst>
        </pc:spChg>
        <pc:spChg chg="mod">
          <ac:chgData name="Pooja Lad" userId="75270944-8767-42a1-9ae3-e159e54e16b7" providerId="ADAL" clId="{FC3B3143-4440-44EE-8AB8-7972ADA3A9BB}" dt="2025-12-02T21:10:19.482" v="1326" actId="255"/>
          <ac:spMkLst>
            <pc:docMk/>
            <pc:sldMk cId="2545088100" sldId="274"/>
            <ac:spMk id="7" creationId="{5A1A4F85-FF0E-5B19-0157-A697277A3357}"/>
          </ac:spMkLst>
        </pc:spChg>
      </pc:sldChg>
      <pc:sldChg chg="del ord">
        <pc:chgData name="Pooja Lad" userId="75270944-8767-42a1-9ae3-e159e54e16b7" providerId="ADAL" clId="{FC3B3143-4440-44EE-8AB8-7972ADA3A9BB}" dt="2025-12-02T21:11:42.492" v="1330" actId="47"/>
        <pc:sldMkLst>
          <pc:docMk/>
          <pc:sldMk cId="2319931905" sldId="276"/>
        </pc:sldMkLst>
      </pc:sldChg>
      <pc:sldChg chg="addSp delSp modSp mod">
        <pc:chgData name="Pooja Lad" userId="75270944-8767-42a1-9ae3-e159e54e16b7" providerId="ADAL" clId="{FC3B3143-4440-44EE-8AB8-7972ADA3A9BB}" dt="2025-12-02T20:58:50.247" v="1107" actId="1076"/>
        <pc:sldMkLst>
          <pc:docMk/>
          <pc:sldMk cId="2309509625" sldId="309"/>
        </pc:sldMkLst>
        <pc:spChg chg="mod">
          <ac:chgData name="Pooja Lad" userId="75270944-8767-42a1-9ae3-e159e54e16b7" providerId="ADAL" clId="{FC3B3143-4440-44EE-8AB8-7972ADA3A9BB}" dt="2025-12-02T20:58:50.247" v="1107" actId="1076"/>
          <ac:spMkLst>
            <pc:docMk/>
            <pc:sldMk cId="2309509625" sldId="309"/>
            <ac:spMk id="3" creationId="{E6AE4591-B8F7-A040-9BAD-194C10F3BFB4}"/>
          </ac:spMkLst>
        </pc:spChg>
        <pc:spChg chg="mod">
          <ac:chgData name="Pooja Lad" userId="75270944-8767-42a1-9ae3-e159e54e16b7" providerId="ADAL" clId="{FC3B3143-4440-44EE-8AB8-7972ADA3A9BB}" dt="2025-12-02T20:50:52.712" v="608" actId="113"/>
          <ac:spMkLst>
            <pc:docMk/>
            <pc:sldMk cId="2309509625" sldId="309"/>
            <ac:spMk id="4" creationId="{836DEB8A-1754-A44C-8BA6-10F30B03C73C}"/>
          </ac:spMkLst>
        </pc:spChg>
        <pc:spChg chg="del">
          <ac:chgData name="Pooja Lad" userId="75270944-8767-42a1-9ae3-e159e54e16b7" providerId="ADAL" clId="{FC3B3143-4440-44EE-8AB8-7972ADA3A9BB}" dt="2025-12-02T20:55:39.804" v="1020" actId="478"/>
          <ac:spMkLst>
            <pc:docMk/>
            <pc:sldMk cId="2309509625" sldId="309"/>
            <ac:spMk id="5" creationId="{8D58C535-BAF6-9CEF-EF3E-FBB9EDACA8E8}"/>
          </ac:spMkLst>
        </pc:spChg>
        <pc:spChg chg="add">
          <ac:chgData name="Pooja Lad" userId="75270944-8767-42a1-9ae3-e159e54e16b7" providerId="ADAL" clId="{FC3B3143-4440-44EE-8AB8-7972ADA3A9BB}" dt="2025-12-02T20:51:15.142" v="609"/>
          <ac:spMkLst>
            <pc:docMk/>
            <pc:sldMk cId="2309509625" sldId="309"/>
            <ac:spMk id="8" creationId="{1D9143B3-008E-F3C5-BCCC-A2EABAEFB8A3}"/>
          </ac:spMkLst>
        </pc:spChg>
        <pc:spChg chg="del">
          <ac:chgData name="Pooja Lad" userId="75270944-8767-42a1-9ae3-e159e54e16b7" providerId="ADAL" clId="{FC3B3143-4440-44EE-8AB8-7972ADA3A9BB}" dt="2025-12-02T20:55:39.804" v="1020" actId="478"/>
          <ac:spMkLst>
            <pc:docMk/>
            <pc:sldMk cId="2309509625" sldId="309"/>
            <ac:spMk id="11" creationId="{85D0C6F2-DB8E-95C7-A658-78E9D8D08F2B}"/>
          </ac:spMkLst>
        </pc:spChg>
        <pc:spChg chg="del">
          <ac:chgData name="Pooja Lad" userId="75270944-8767-42a1-9ae3-e159e54e16b7" providerId="ADAL" clId="{FC3B3143-4440-44EE-8AB8-7972ADA3A9BB}" dt="2025-12-02T20:55:39.804" v="1020" actId="478"/>
          <ac:spMkLst>
            <pc:docMk/>
            <pc:sldMk cId="2309509625" sldId="309"/>
            <ac:spMk id="23" creationId="{4361D531-AE30-888B-0CB0-07722395A334}"/>
          </ac:spMkLst>
        </pc:spChg>
        <pc:spChg chg="del">
          <ac:chgData name="Pooja Lad" userId="75270944-8767-42a1-9ae3-e159e54e16b7" providerId="ADAL" clId="{FC3B3143-4440-44EE-8AB8-7972ADA3A9BB}" dt="2025-12-02T20:55:39.804" v="1020" actId="478"/>
          <ac:spMkLst>
            <pc:docMk/>
            <pc:sldMk cId="2309509625" sldId="309"/>
            <ac:spMk id="25" creationId="{93EC140A-E81C-D3AD-B4EC-0E68B96128F6}"/>
          </ac:spMkLst>
        </pc:spChg>
        <pc:spChg chg="del">
          <ac:chgData name="Pooja Lad" userId="75270944-8767-42a1-9ae3-e159e54e16b7" providerId="ADAL" clId="{FC3B3143-4440-44EE-8AB8-7972ADA3A9BB}" dt="2025-12-02T20:55:32.439" v="1019" actId="478"/>
          <ac:spMkLst>
            <pc:docMk/>
            <pc:sldMk cId="2309509625" sldId="309"/>
            <ac:spMk id="34" creationId="{078A3199-B90E-FF70-701C-A29889DEE3AD}"/>
          </ac:spMkLst>
        </pc:spChg>
        <pc:spChg chg="del">
          <ac:chgData name="Pooja Lad" userId="75270944-8767-42a1-9ae3-e159e54e16b7" providerId="ADAL" clId="{FC3B3143-4440-44EE-8AB8-7972ADA3A9BB}" dt="2025-12-02T20:55:39.804" v="1020" actId="478"/>
          <ac:spMkLst>
            <pc:docMk/>
            <pc:sldMk cId="2309509625" sldId="309"/>
            <ac:spMk id="35" creationId="{4E5D1297-A83E-1C4D-C444-EA594793B1D0}"/>
          </ac:spMkLst>
        </pc:spChg>
        <pc:spChg chg="del">
          <ac:chgData name="Pooja Lad" userId="75270944-8767-42a1-9ae3-e159e54e16b7" providerId="ADAL" clId="{FC3B3143-4440-44EE-8AB8-7972ADA3A9BB}" dt="2025-12-02T20:55:39.804" v="1020" actId="478"/>
          <ac:spMkLst>
            <pc:docMk/>
            <pc:sldMk cId="2309509625" sldId="309"/>
            <ac:spMk id="37" creationId="{615EFD86-630D-662A-3ABB-9FA559004D22}"/>
          </ac:spMkLst>
        </pc:spChg>
        <pc:spChg chg="del">
          <ac:chgData name="Pooja Lad" userId="75270944-8767-42a1-9ae3-e159e54e16b7" providerId="ADAL" clId="{FC3B3143-4440-44EE-8AB8-7972ADA3A9BB}" dt="2025-12-02T20:55:39.804" v="1020" actId="478"/>
          <ac:spMkLst>
            <pc:docMk/>
            <pc:sldMk cId="2309509625" sldId="309"/>
            <ac:spMk id="38" creationId="{2E71DA79-759C-B340-CAB3-5129CED5CF58}"/>
          </ac:spMkLst>
        </pc:spChg>
        <pc:spChg chg="del">
          <ac:chgData name="Pooja Lad" userId="75270944-8767-42a1-9ae3-e159e54e16b7" providerId="ADAL" clId="{FC3B3143-4440-44EE-8AB8-7972ADA3A9BB}" dt="2025-12-02T20:55:39.804" v="1020" actId="478"/>
          <ac:spMkLst>
            <pc:docMk/>
            <pc:sldMk cId="2309509625" sldId="309"/>
            <ac:spMk id="39" creationId="{E747CE43-884D-789D-A69E-2B30083DE2F4}"/>
          </ac:spMkLst>
        </pc:spChg>
        <pc:spChg chg="del">
          <ac:chgData name="Pooja Lad" userId="75270944-8767-42a1-9ae3-e159e54e16b7" providerId="ADAL" clId="{FC3B3143-4440-44EE-8AB8-7972ADA3A9BB}" dt="2025-12-02T20:55:39.804" v="1020" actId="478"/>
          <ac:spMkLst>
            <pc:docMk/>
            <pc:sldMk cId="2309509625" sldId="309"/>
            <ac:spMk id="41" creationId="{85D0C6F2-DB8E-95C7-A658-78E9D8D08F2B}"/>
          </ac:spMkLst>
        </pc:spChg>
        <pc:spChg chg="del">
          <ac:chgData name="Pooja Lad" userId="75270944-8767-42a1-9ae3-e159e54e16b7" providerId="ADAL" clId="{FC3B3143-4440-44EE-8AB8-7972ADA3A9BB}" dt="2025-12-02T20:55:39.804" v="1020" actId="478"/>
          <ac:spMkLst>
            <pc:docMk/>
            <pc:sldMk cId="2309509625" sldId="309"/>
            <ac:spMk id="42" creationId="{1E1C77AE-2567-5DCA-2FC7-906DE3D7151E}"/>
          </ac:spMkLst>
        </pc:spChg>
        <pc:spChg chg="del">
          <ac:chgData name="Pooja Lad" userId="75270944-8767-42a1-9ae3-e159e54e16b7" providerId="ADAL" clId="{FC3B3143-4440-44EE-8AB8-7972ADA3A9BB}" dt="2025-12-02T20:55:30.359" v="1018" actId="478"/>
          <ac:spMkLst>
            <pc:docMk/>
            <pc:sldMk cId="2309509625" sldId="309"/>
            <ac:spMk id="49" creationId="{F4210C86-1789-4C62-2115-4D12AF9FA792}"/>
          </ac:spMkLst>
        </pc:spChg>
        <pc:spChg chg="add del mod">
          <ac:chgData name="Pooja Lad" userId="75270944-8767-42a1-9ae3-e159e54e16b7" providerId="ADAL" clId="{FC3B3143-4440-44EE-8AB8-7972ADA3A9BB}" dt="2025-12-02T20:51:28.903" v="613"/>
          <ac:spMkLst>
            <pc:docMk/>
            <pc:sldMk cId="2309509625" sldId="309"/>
            <ac:spMk id="51" creationId="{F0471C2F-8CBA-86C7-1707-89AAF7F5E087}"/>
          </ac:spMkLst>
        </pc:spChg>
        <pc:spChg chg="add del mod">
          <ac:chgData name="Pooja Lad" userId="75270944-8767-42a1-9ae3-e159e54e16b7" providerId="ADAL" clId="{FC3B3143-4440-44EE-8AB8-7972ADA3A9BB}" dt="2025-12-02T20:55:04.874" v="1015" actId="21"/>
          <ac:spMkLst>
            <pc:docMk/>
            <pc:sldMk cId="2309509625" sldId="309"/>
            <ac:spMk id="53" creationId="{C765154B-6C2E-D940-E84E-612099BA04B6}"/>
          </ac:spMkLst>
        </pc:spChg>
        <pc:spChg chg="add mod">
          <ac:chgData name="Pooja Lad" userId="75270944-8767-42a1-9ae3-e159e54e16b7" providerId="ADAL" clId="{FC3B3143-4440-44EE-8AB8-7972ADA3A9BB}" dt="2025-12-02T20:58:47.494" v="1106" actId="1076"/>
          <ac:spMkLst>
            <pc:docMk/>
            <pc:sldMk cId="2309509625" sldId="309"/>
            <ac:spMk id="54" creationId="{C765154B-6C2E-D940-E84E-612099BA04B6}"/>
          </ac:spMkLst>
        </pc:spChg>
      </pc:sldChg>
      <pc:sldChg chg="modSp mod">
        <pc:chgData name="Pooja Lad" userId="75270944-8767-42a1-9ae3-e159e54e16b7" providerId="ADAL" clId="{FC3B3143-4440-44EE-8AB8-7972ADA3A9BB}" dt="2025-12-02T20:50:47.774" v="607" actId="1076"/>
        <pc:sldMkLst>
          <pc:docMk/>
          <pc:sldMk cId="3388861956" sldId="312"/>
        </pc:sldMkLst>
        <pc:spChg chg="mod">
          <ac:chgData name="Pooja Lad" userId="75270944-8767-42a1-9ae3-e159e54e16b7" providerId="ADAL" clId="{FC3B3143-4440-44EE-8AB8-7972ADA3A9BB}" dt="2025-12-02T20:50:47.774" v="607" actId="1076"/>
          <ac:spMkLst>
            <pc:docMk/>
            <pc:sldMk cId="3388861956" sldId="312"/>
            <ac:spMk id="3" creationId="{F5491DF8-3528-1D8C-A239-B22B6B2F54D3}"/>
          </ac:spMkLst>
        </pc:spChg>
      </pc:sldChg>
      <pc:sldChg chg="modSp mod">
        <pc:chgData name="Pooja Lad" userId="75270944-8767-42a1-9ae3-e159e54e16b7" providerId="ADAL" clId="{FC3B3143-4440-44EE-8AB8-7972ADA3A9BB}" dt="2025-12-02T21:09:36.981" v="1319" actId="255"/>
        <pc:sldMkLst>
          <pc:docMk/>
          <pc:sldMk cId="642703671" sldId="314"/>
        </pc:sldMkLst>
        <pc:spChg chg="mod">
          <ac:chgData name="Pooja Lad" userId="75270944-8767-42a1-9ae3-e159e54e16b7" providerId="ADAL" clId="{FC3B3143-4440-44EE-8AB8-7972ADA3A9BB}" dt="2025-12-02T21:00:33.537" v="1163" actId="1076"/>
          <ac:spMkLst>
            <pc:docMk/>
            <pc:sldMk cId="642703671" sldId="314"/>
            <ac:spMk id="2" creationId="{3115589D-752D-4FF4-383C-0152213E3853}"/>
          </ac:spMkLst>
        </pc:spChg>
        <pc:spChg chg="mod">
          <ac:chgData name="Pooja Lad" userId="75270944-8767-42a1-9ae3-e159e54e16b7" providerId="ADAL" clId="{FC3B3143-4440-44EE-8AB8-7972ADA3A9BB}" dt="2025-12-02T21:09:36.981" v="1319" actId="255"/>
          <ac:spMkLst>
            <pc:docMk/>
            <pc:sldMk cId="642703671" sldId="314"/>
            <ac:spMk id="3" creationId="{33B4B34C-8E28-37C3-3922-8CE13515534D}"/>
          </ac:spMkLst>
        </pc:spChg>
      </pc:sldChg>
      <pc:sldChg chg="modSp mod">
        <pc:chgData name="Pooja Lad" userId="75270944-8767-42a1-9ae3-e159e54e16b7" providerId="ADAL" clId="{FC3B3143-4440-44EE-8AB8-7972ADA3A9BB}" dt="2025-12-02T21:09:18.909" v="1318" actId="255"/>
        <pc:sldMkLst>
          <pc:docMk/>
          <pc:sldMk cId="832868844" sldId="315"/>
        </pc:sldMkLst>
        <pc:spChg chg="mod">
          <ac:chgData name="Pooja Lad" userId="75270944-8767-42a1-9ae3-e159e54e16b7" providerId="ADAL" clId="{FC3B3143-4440-44EE-8AB8-7972ADA3A9BB}" dt="2025-12-02T21:08:13.565" v="1316" actId="20577"/>
          <ac:spMkLst>
            <pc:docMk/>
            <pc:sldMk cId="832868844" sldId="315"/>
            <ac:spMk id="2" creationId="{0D7BFF33-1F2B-6963-1838-78547A02CAA2}"/>
          </ac:spMkLst>
        </pc:spChg>
        <pc:spChg chg="mod">
          <ac:chgData name="Pooja Lad" userId="75270944-8767-42a1-9ae3-e159e54e16b7" providerId="ADAL" clId="{FC3B3143-4440-44EE-8AB8-7972ADA3A9BB}" dt="2025-12-02T21:09:18.909" v="1318" actId="255"/>
          <ac:spMkLst>
            <pc:docMk/>
            <pc:sldMk cId="832868844" sldId="315"/>
            <ac:spMk id="3" creationId="{EE580432-BEB8-FC60-0C99-6BFDA024D752}"/>
          </ac:spMkLst>
        </pc:spChg>
      </pc:sldChg>
      <pc:sldChg chg="addSp delSp modSp add mod ord">
        <pc:chgData name="Pooja Lad" userId="75270944-8767-42a1-9ae3-e159e54e16b7" providerId="ADAL" clId="{FC3B3143-4440-44EE-8AB8-7972ADA3A9BB}" dt="2025-12-02T21:07:28.016" v="1292" actId="478"/>
        <pc:sldMkLst>
          <pc:docMk/>
          <pc:sldMk cId="67081199" sldId="316"/>
        </pc:sldMkLst>
        <pc:spChg chg="del">
          <ac:chgData name="Pooja Lad" userId="75270944-8767-42a1-9ae3-e159e54e16b7" providerId="ADAL" clId="{FC3B3143-4440-44EE-8AB8-7972ADA3A9BB}" dt="2025-12-02T21:07:28.016" v="1292" actId="478"/>
          <ac:spMkLst>
            <pc:docMk/>
            <pc:sldMk cId="67081199" sldId="316"/>
            <ac:spMk id="2" creationId="{738343C5-915B-8560-EE8A-583A8AB22E1A}"/>
          </ac:spMkLst>
        </pc:spChg>
        <pc:spChg chg="mod">
          <ac:chgData name="Pooja Lad" userId="75270944-8767-42a1-9ae3-e159e54e16b7" providerId="ADAL" clId="{FC3B3143-4440-44EE-8AB8-7972ADA3A9BB}" dt="2025-12-02T21:07:12.579" v="1288" actId="20577"/>
          <ac:spMkLst>
            <pc:docMk/>
            <pc:sldMk cId="67081199" sldId="316"/>
            <ac:spMk id="3" creationId="{4E445E65-FC1A-8A5A-51DB-134CB811559F}"/>
          </ac:spMkLst>
        </pc:spChg>
        <pc:spChg chg="del">
          <ac:chgData name="Pooja Lad" userId="75270944-8767-42a1-9ae3-e159e54e16b7" providerId="ADAL" clId="{FC3B3143-4440-44EE-8AB8-7972ADA3A9BB}" dt="2025-12-02T21:07:24.058" v="1291" actId="478"/>
          <ac:spMkLst>
            <pc:docMk/>
            <pc:sldMk cId="67081199" sldId="316"/>
            <ac:spMk id="4" creationId="{35CD5C8E-342F-F2FD-8867-A2505993A520}"/>
          </ac:spMkLst>
        </pc:spChg>
        <pc:spChg chg="add mod">
          <ac:chgData name="Pooja Lad" userId="75270944-8767-42a1-9ae3-e159e54e16b7" providerId="ADAL" clId="{FC3B3143-4440-44EE-8AB8-7972ADA3A9BB}" dt="2025-12-02T21:07:28.016" v="1292" actId="478"/>
          <ac:spMkLst>
            <pc:docMk/>
            <pc:sldMk cId="67081199" sldId="316"/>
            <ac:spMk id="6" creationId="{EE561E62-DB38-9726-A05D-5312D5012D41}"/>
          </ac:spMkLst>
        </pc:spChg>
        <pc:spChg chg="del mod">
          <ac:chgData name="Pooja Lad" userId="75270944-8767-42a1-9ae3-e159e54e16b7" providerId="ADAL" clId="{FC3B3143-4440-44EE-8AB8-7972ADA3A9BB}" dt="2025-12-02T21:07:18.754" v="1290" actId="478"/>
          <ac:spMkLst>
            <pc:docMk/>
            <pc:sldMk cId="67081199" sldId="316"/>
            <ac:spMk id="9" creationId="{E7EFBEC9-793A-918F-EC20-6D45069DEDFC}"/>
          </ac:spMkLst>
        </pc:spChg>
      </pc:sldChg>
      <pc:sldChg chg="modSp add mod ord">
        <pc:chgData name="Pooja Lad" userId="75270944-8767-42a1-9ae3-e159e54e16b7" providerId="ADAL" clId="{FC3B3143-4440-44EE-8AB8-7972ADA3A9BB}" dt="2025-12-02T21:11:59.086" v="1355" actId="20577"/>
        <pc:sldMkLst>
          <pc:docMk/>
          <pc:sldMk cId="239030575" sldId="317"/>
        </pc:sldMkLst>
        <pc:spChg chg="mod">
          <ac:chgData name="Pooja Lad" userId="75270944-8767-42a1-9ae3-e159e54e16b7" providerId="ADAL" clId="{FC3B3143-4440-44EE-8AB8-7972ADA3A9BB}" dt="2025-12-02T21:11:59.086" v="1355" actId="20577"/>
          <ac:spMkLst>
            <pc:docMk/>
            <pc:sldMk cId="239030575" sldId="317"/>
            <ac:spMk id="4" creationId="{A5988253-DD90-6AFE-9ED8-E43ADC7F980A}"/>
          </ac:spMkLst>
        </pc:spChg>
        <pc:spChg chg="mod">
          <ac:chgData name="Pooja Lad" userId="75270944-8767-42a1-9ae3-e159e54e16b7" providerId="ADAL" clId="{FC3B3143-4440-44EE-8AB8-7972ADA3A9BB}" dt="2025-12-02T21:11:54.369" v="1344" actId="20577"/>
          <ac:spMkLst>
            <pc:docMk/>
            <pc:sldMk cId="239030575" sldId="317"/>
            <ac:spMk id="7" creationId="{3984383D-E548-0C70-E366-188B8EB666B7}"/>
          </ac:spMkLst>
        </pc:spChg>
      </pc:sldChg>
      <pc:sldChg chg="addSp delSp modSp add mod">
        <pc:chgData name="Pooja Lad" userId="75270944-8767-42a1-9ae3-e159e54e16b7" providerId="ADAL" clId="{FC3B3143-4440-44EE-8AB8-7972ADA3A9BB}" dt="2025-12-02T21:12:35.754" v="1366" actId="478"/>
        <pc:sldMkLst>
          <pc:docMk/>
          <pc:sldMk cId="2970284986" sldId="318"/>
        </pc:sldMkLst>
        <pc:spChg chg="del">
          <ac:chgData name="Pooja Lad" userId="75270944-8767-42a1-9ae3-e159e54e16b7" providerId="ADAL" clId="{FC3B3143-4440-44EE-8AB8-7972ADA3A9BB}" dt="2025-12-02T21:12:33.514" v="1365" actId="478"/>
          <ac:spMkLst>
            <pc:docMk/>
            <pc:sldMk cId="2970284986" sldId="318"/>
            <ac:spMk id="2" creationId="{5BF5DBB5-0F08-6406-F0DF-2B482708C856}"/>
          </ac:spMkLst>
        </pc:spChg>
        <pc:spChg chg="mod">
          <ac:chgData name="Pooja Lad" userId="75270944-8767-42a1-9ae3-e159e54e16b7" providerId="ADAL" clId="{FC3B3143-4440-44EE-8AB8-7972ADA3A9BB}" dt="2025-12-02T21:12:29.525" v="1364" actId="20577"/>
          <ac:spMkLst>
            <pc:docMk/>
            <pc:sldMk cId="2970284986" sldId="318"/>
            <ac:spMk id="3" creationId="{D856978F-12CE-CAF5-33E6-95D932ECAF97}"/>
          </ac:spMkLst>
        </pc:spChg>
        <pc:spChg chg="add del mod">
          <ac:chgData name="Pooja Lad" userId="75270944-8767-42a1-9ae3-e159e54e16b7" providerId="ADAL" clId="{FC3B3143-4440-44EE-8AB8-7972ADA3A9BB}" dt="2025-12-02T21:12:35.754" v="1366" actId="478"/>
          <ac:spMkLst>
            <pc:docMk/>
            <pc:sldMk cId="2970284986" sldId="318"/>
            <ac:spMk id="5" creationId="{DC20D48B-7EB9-DE5E-F67B-59C35FAA9BA6}"/>
          </ac:spMkLst>
        </pc:spChg>
      </pc:sldChg>
    </pc:docChg>
  </pc:docChgLst>
  <pc:docChgLst>
    <pc:chgData name="Stephanie Painchault" userId="S::spain002@fiu.edu::c0b57c77-ed4c-48bf-884b-8e582c5a352e" providerId="AD" clId="Web-{EE21FB38-B969-6B63-2729-EFB7FA1E780A}"/>
    <pc:docChg chg="addSld delSld modSld sldOrd">
      <pc:chgData name="Stephanie Painchault" userId="S::spain002@fiu.edu::c0b57c77-ed4c-48bf-884b-8e582c5a352e" providerId="AD" clId="Web-{EE21FB38-B969-6B63-2729-EFB7FA1E780A}" dt="2025-12-03T16:31:27.462" v="167" actId="20577"/>
      <pc:docMkLst>
        <pc:docMk/>
      </pc:docMkLst>
      <pc:sldChg chg="modSp">
        <pc:chgData name="Stephanie Painchault" userId="S::spain002@fiu.edu::c0b57c77-ed4c-48bf-884b-8e582c5a352e" providerId="AD" clId="Web-{EE21FB38-B969-6B63-2729-EFB7FA1E780A}" dt="2025-12-03T16:29:52.850" v="164" actId="20577"/>
        <pc:sldMkLst>
          <pc:docMk/>
          <pc:sldMk cId="2443547311" sldId="269"/>
        </pc:sldMkLst>
        <pc:spChg chg="mod">
          <ac:chgData name="Stephanie Painchault" userId="S::spain002@fiu.edu::c0b57c77-ed4c-48bf-884b-8e582c5a352e" providerId="AD" clId="Web-{EE21FB38-B969-6B63-2729-EFB7FA1E780A}" dt="2025-12-03T16:29:52.850" v="164" actId="20577"/>
          <ac:spMkLst>
            <pc:docMk/>
            <pc:sldMk cId="2443547311" sldId="269"/>
            <ac:spMk id="7" creationId="{4897E5F2-A4E7-D643-6E4C-6738BD89EAD7}"/>
          </ac:spMkLst>
        </pc:spChg>
      </pc:sldChg>
      <pc:sldChg chg="ord">
        <pc:chgData name="Stephanie Painchault" userId="S::spain002@fiu.edu::c0b57c77-ed4c-48bf-884b-8e582c5a352e" providerId="AD" clId="Web-{EE21FB38-B969-6B63-2729-EFB7FA1E780A}" dt="2025-12-03T16:04:13.386" v="3"/>
        <pc:sldMkLst>
          <pc:docMk/>
          <pc:sldMk cId="1817670316" sldId="271"/>
        </pc:sldMkLst>
      </pc:sldChg>
      <pc:sldChg chg="addSp delSp modSp ord">
        <pc:chgData name="Stephanie Painchault" userId="S::spain002@fiu.edu::c0b57c77-ed4c-48bf-884b-8e582c5a352e" providerId="AD" clId="Web-{EE21FB38-B969-6B63-2729-EFB7FA1E780A}" dt="2025-12-03T16:17:12.295" v="161" actId="1076"/>
        <pc:sldMkLst>
          <pc:docMk/>
          <pc:sldMk cId="2309509625" sldId="309"/>
        </pc:sldMkLst>
        <pc:spChg chg="add del mod">
          <ac:chgData name="Stephanie Painchault" userId="S::spain002@fiu.edu::c0b57c77-ed4c-48bf-884b-8e582c5a352e" providerId="AD" clId="Web-{EE21FB38-B969-6B63-2729-EFB7FA1E780A}" dt="2025-12-03T16:11:37.635" v="73" actId="14100"/>
          <ac:spMkLst>
            <pc:docMk/>
            <pc:sldMk cId="2309509625" sldId="309"/>
            <ac:spMk id="2" creationId="{E2FB21A9-D879-782E-5C18-C15C3F0F9B52}"/>
          </ac:spMkLst>
        </pc:spChg>
        <pc:spChg chg="mod">
          <ac:chgData name="Stephanie Painchault" userId="S::spain002@fiu.edu::c0b57c77-ed4c-48bf-884b-8e582c5a352e" providerId="AD" clId="Web-{EE21FB38-B969-6B63-2729-EFB7FA1E780A}" dt="2025-12-03T16:16:44.154" v="159" actId="1076"/>
          <ac:spMkLst>
            <pc:docMk/>
            <pc:sldMk cId="2309509625" sldId="309"/>
            <ac:spMk id="3" creationId="{E6AE4591-B8F7-A040-9BAD-194C10F3BFB4}"/>
          </ac:spMkLst>
        </pc:spChg>
        <pc:spChg chg="mod">
          <ac:chgData name="Stephanie Painchault" userId="S::spain002@fiu.edu::c0b57c77-ed4c-48bf-884b-8e582c5a352e" providerId="AD" clId="Web-{EE21FB38-B969-6B63-2729-EFB7FA1E780A}" dt="2025-12-03T16:17:12.295" v="161" actId="1076"/>
          <ac:spMkLst>
            <pc:docMk/>
            <pc:sldMk cId="2309509625" sldId="309"/>
            <ac:spMk id="4" creationId="{836DEB8A-1754-A44C-8BA6-10F30B03C73C}"/>
          </ac:spMkLst>
        </pc:spChg>
        <pc:spChg chg="del">
          <ac:chgData name="Stephanie Painchault" userId="S::spain002@fiu.edu::c0b57c77-ed4c-48bf-884b-8e582c5a352e" providerId="AD" clId="Web-{EE21FB38-B969-6B63-2729-EFB7FA1E780A}" dt="2025-12-03T16:15:12.278" v="138"/>
          <ac:spMkLst>
            <pc:docMk/>
            <pc:sldMk cId="2309509625" sldId="309"/>
            <ac:spMk id="5" creationId="{0B0204CC-DBFF-D11F-3398-69A0B990ED10}"/>
          </ac:spMkLst>
        </pc:spChg>
        <pc:spChg chg="add del mod">
          <ac:chgData name="Stephanie Painchault" userId="S::spain002@fiu.edu::c0b57c77-ed4c-48bf-884b-8e582c5a352e" providerId="AD" clId="Web-{EE21FB38-B969-6B63-2729-EFB7FA1E780A}" dt="2025-12-03T16:15:01.200" v="137"/>
          <ac:spMkLst>
            <pc:docMk/>
            <pc:sldMk cId="2309509625" sldId="309"/>
            <ac:spMk id="54" creationId="{C765154B-6C2E-D940-E84E-612099BA04B6}"/>
          </ac:spMkLst>
        </pc:spChg>
        <pc:picChg chg="mod">
          <ac:chgData name="Stephanie Painchault" userId="S::spain002@fiu.edu::c0b57c77-ed4c-48bf-884b-8e582c5a352e" providerId="AD" clId="Web-{EE21FB38-B969-6B63-2729-EFB7FA1E780A}" dt="2025-12-03T16:15:55.826" v="151" actId="14100"/>
          <ac:picMkLst>
            <pc:docMk/>
            <pc:sldMk cId="2309509625" sldId="309"/>
            <ac:picMk id="50" creationId="{B9105A37-54D1-E779-9DF6-981B885ECD89}"/>
          </ac:picMkLst>
        </pc:picChg>
      </pc:sldChg>
      <pc:sldChg chg="modSp">
        <pc:chgData name="Stephanie Painchault" userId="S::spain002@fiu.edu::c0b57c77-ed4c-48bf-884b-8e582c5a352e" providerId="AD" clId="Web-{EE21FB38-B969-6B63-2729-EFB7FA1E780A}" dt="2025-12-03T16:31:27.462" v="167" actId="20577"/>
        <pc:sldMkLst>
          <pc:docMk/>
          <pc:sldMk cId="642703671" sldId="314"/>
        </pc:sldMkLst>
        <pc:spChg chg="mod">
          <ac:chgData name="Stephanie Painchault" userId="S::spain002@fiu.edu::c0b57c77-ed4c-48bf-884b-8e582c5a352e" providerId="AD" clId="Web-{EE21FB38-B969-6B63-2729-EFB7FA1E780A}" dt="2025-12-03T16:31:27.462" v="167" actId="20577"/>
          <ac:spMkLst>
            <pc:docMk/>
            <pc:sldMk cId="642703671" sldId="314"/>
            <ac:spMk id="2" creationId="{3115589D-752D-4FF4-383C-0152213E3853}"/>
          </ac:spMkLst>
        </pc:spChg>
      </pc:sldChg>
      <pc:sldChg chg="del">
        <pc:chgData name="Stephanie Painchault" userId="S::spain002@fiu.edu::c0b57c77-ed4c-48bf-884b-8e582c5a352e" providerId="AD" clId="Web-{EE21FB38-B969-6B63-2729-EFB7FA1E780A}" dt="2025-12-03T16:03:28.213" v="0"/>
        <pc:sldMkLst>
          <pc:docMk/>
          <pc:sldMk cId="67081199" sldId="316"/>
        </pc:sldMkLst>
      </pc:sldChg>
      <pc:sldChg chg="addSp delSp modSp mod modClrScheme chgLayout">
        <pc:chgData name="Stephanie Painchault" userId="S::spain002@fiu.edu::c0b57c77-ed4c-48bf-884b-8e582c5a352e" providerId="AD" clId="Web-{EE21FB38-B969-6B63-2729-EFB7FA1E780A}" dt="2025-12-03T16:12:09.526" v="90" actId="20577"/>
        <pc:sldMkLst>
          <pc:docMk/>
          <pc:sldMk cId="2970284986" sldId="318"/>
        </pc:sldMkLst>
        <pc:spChg chg="add del mod ord">
          <ac:chgData name="Stephanie Painchault" userId="S::spain002@fiu.edu::c0b57c77-ed4c-48bf-884b-8e582c5a352e" providerId="AD" clId="Web-{EE21FB38-B969-6B63-2729-EFB7FA1E780A}" dt="2025-12-03T16:05:50.110" v="10"/>
          <ac:spMkLst>
            <pc:docMk/>
            <pc:sldMk cId="2970284986" sldId="318"/>
            <ac:spMk id="2" creationId="{FC8DA3B8-E592-C74F-FC86-5DB182A20259}"/>
          </ac:spMkLst>
        </pc:spChg>
        <pc:spChg chg="del mod ord">
          <ac:chgData name="Stephanie Painchault" userId="S::spain002@fiu.edu::c0b57c77-ed4c-48bf-884b-8e582c5a352e" providerId="AD" clId="Web-{EE21FB38-B969-6B63-2729-EFB7FA1E780A}" dt="2025-12-03T16:07:54.052" v="21"/>
          <ac:spMkLst>
            <pc:docMk/>
            <pc:sldMk cId="2970284986" sldId="318"/>
            <ac:spMk id="3" creationId="{D856978F-12CE-CAF5-33E6-95D932ECAF97}"/>
          </ac:spMkLst>
        </pc:spChg>
        <pc:spChg chg="add mod ord">
          <ac:chgData name="Stephanie Painchault" userId="S::spain002@fiu.edu::c0b57c77-ed4c-48bf-884b-8e582c5a352e" providerId="AD" clId="Web-{EE21FB38-B969-6B63-2729-EFB7FA1E780A}" dt="2025-12-03T16:12:09.526" v="90" actId="20577"/>
          <ac:spMkLst>
            <pc:docMk/>
            <pc:sldMk cId="2970284986" sldId="318"/>
            <ac:spMk id="4" creationId="{5508872D-4F1F-9F6C-1EDE-874A3D1740FE}"/>
          </ac:spMkLst>
        </pc:spChg>
        <pc:spChg chg="add del mod ord">
          <ac:chgData name="Stephanie Painchault" userId="S::spain002@fiu.edu::c0b57c77-ed4c-48bf-884b-8e582c5a352e" providerId="AD" clId="Web-{EE21FB38-B969-6B63-2729-EFB7FA1E780A}" dt="2025-12-03T16:06:13.173" v="13"/>
          <ac:spMkLst>
            <pc:docMk/>
            <pc:sldMk cId="2970284986" sldId="318"/>
            <ac:spMk id="5" creationId="{C45151C0-E13F-E72D-FA1B-5B8BB549F444}"/>
          </ac:spMkLst>
        </pc:spChg>
      </pc:sldChg>
      <pc:sldChg chg="new del">
        <pc:chgData name="Stephanie Painchault" userId="S::spain002@fiu.edu::c0b57c77-ed4c-48bf-884b-8e582c5a352e" providerId="AD" clId="Web-{EE21FB38-B969-6B63-2729-EFB7FA1E780A}" dt="2025-12-03T16:04:54.888" v="7"/>
        <pc:sldMkLst>
          <pc:docMk/>
          <pc:sldMk cId="440893096" sldId="319"/>
        </pc:sldMkLst>
      </pc:sldChg>
      <pc:sldChg chg="add del replId">
        <pc:chgData name="Stephanie Painchault" userId="S::spain002@fiu.edu::c0b57c77-ed4c-48bf-884b-8e582c5a352e" providerId="AD" clId="Web-{EE21FB38-B969-6B63-2729-EFB7FA1E780A}" dt="2025-12-03T16:04:42.700" v="5"/>
        <pc:sldMkLst>
          <pc:docMk/>
          <pc:sldMk cId="628743120" sldId="319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C7D74A2-3B4D-954C-BCE0-BA697DC5CE4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4AF4C31-EF37-264F-8C4F-A3A07C139E0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4CDE01-A1F3-2049-81BA-B7E4D3301AE3}" type="datetimeFigureOut">
              <a:rPr lang="en-US" smtClean="0"/>
              <a:t>12/3/2025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9743C93-A831-5544-9766-0D18935B52D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8FBCD7-D303-7B4D-A718-8B6CB0EF84C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0B6429-A076-9E48-9B7C-D88E10C09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4298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F6A9CC-D495-EF43-8C44-1644A9ED4984}" type="datetimeFigureOut">
              <a:rPr lang="en-US" smtClean="0"/>
              <a:t>12/3/2025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AB882A-90D7-FB4D-B996-1F0AF3284E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3537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84E2D5E-E304-F744-92B4-C2614AA64448}"/>
              </a:ext>
            </a:extLst>
          </p:cNvPr>
          <p:cNvSpPr txBox="1"/>
          <p:nvPr userDrawn="1"/>
        </p:nvSpPr>
        <p:spPr>
          <a:xfrm>
            <a:off x="4064295" y="418470"/>
            <a:ext cx="407293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spc="3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88DEB929-9798-7B44-8E54-60948088B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3727" y="3721808"/>
            <a:ext cx="898454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3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6653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6564F3C-4E9C-A84A-915B-1971194754C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close up of a sign&#10;&#10;Description automatically generated">
            <a:extLst>
              <a:ext uri="{FF2B5EF4-FFF2-40B4-BE49-F238E27FC236}">
                <a16:creationId xmlns:a16="http://schemas.microsoft.com/office/drawing/2014/main" id="{D10DF140-61C7-C94E-9347-6DD282A33E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654" y="6123851"/>
            <a:ext cx="1217550" cy="56388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7A209E8-E5E1-5D41-92D2-2615A78E26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6040" y="544528"/>
            <a:ext cx="3358280" cy="56388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2400">
                <a:solidFill>
                  <a:srgbClr val="CC0066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BB3200B7-23B0-6542-AF46-FF8EFBF9FBAF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6042" y="1371538"/>
            <a:ext cx="2583215" cy="3444301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endParaRPr lang="en-US"/>
          </a:p>
        </p:txBody>
      </p: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0CB99F92-7B2D-DA41-8932-E06E340EA02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 flipH="1">
            <a:off x="3632199" y="743802"/>
            <a:ext cx="7976031" cy="5370396"/>
          </a:xfrm>
          <a:prstGeom prst="corner">
            <a:avLst>
              <a:gd name="adj1" fmla="val 57567"/>
              <a:gd name="adj2" fmla="val 95877"/>
            </a:avLst>
          </a:prstGeom>
          <a:blipFill dpi="0" rotWithShape="0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BDDF83C-8AC7-A941-A027-BAAF20DCA295}"/>
              </a:ext>
            </a:extLst>
          </p:cNvPr>
          <p:cNvGrpSpPr/>
          <p:nvPr userDrawn="1"/>
        </p:nvGrpSpPr>
        <p:grpSpPr>
          <a:xfrm>
            <a:off x="3632200" y="637953"/>
            <a:ext cx="7976031" cy="2393648"/>
            <a:chOff x="3683000" y="638356"/>
            <a:chExt cx="7976031" cy="2393648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DA12D9A-A693-B545-A8F5-2A9593D2A685}"/>
                </a:ext>
              </a:extLst>
            </p:cNvPr>
            <p:cNvSpPr/>
            <p:nvPr/>
          </p:nvSpPr>
          <p:spPr>
            <a:xfrm>
              <a:off x="6417481" y="638356"/>
              <a:ext cx="5241550" cy="110074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635189E-CF3C-9646-86FF-9D061A9687AC}"/>
                </a:ext>
              </a:extLst>
            </p:cNvPr>
            <p:cNvSpPr/>
            <p:nvPr/>
          </p:nvSpPr>
          <p:spPr>
            <a:xfrm rot="16200000">
              <a:off x="5327064" y="1829604"/>
              <a:ext cx="2292822" cy="111977"/>
            </a:xfrm>
            <a:prstGeom prst="rect">
              <a:avLst/>
            </a:prstGeom>
            <a:gradFill>
              <a:gsLst>
                <a:gs pos="9700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1F58982-B41E-8340-83CF-555551EE8C45}"/>
                </a:ext>
              </a:extLst>
            </p:cNvPr>
            <p:cNvSpPr/>
            <p:nvPr/>
          </p:nvSpPr>
          <p:spPr>
            <a:xfrm flipH="1">
              <a:off x="3683000" y="2924436"/>
              <a:ext cx="2754068" cy="10605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1E713DD1-BC1A-3248-8CC2-6E864ABAACD2}"/>
              </a:ext>
            </a:extLst>
          </p:cNvPr>
          <p:cNvSpPr txBox="1"/>
          <p:nvPr userDrawn="1"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3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1737366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rn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33A9093-3691-AA4C-A2F4-304998E299F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F342235-2539-9C42-9FFC-2583D8FF2508}"/>
              </a:ext>
            </a:extLst>
          </p:cNvPr>
          <p:cNvGrpSpPr/>
          <p:nvPr userDrawn="1"/>
        </p:nvGrpSpPr>
        <p:grpSpPr>
          <a:xfrm flipH="1" flipV="1">
            <a:off x="10644674" y="5408676"/>
            <a:ext cx="735606" cy="746592"/>
            <a:chOff x="897887" y="745236"/>
            <a:chExt cx="735606" cy="746592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7B082B33-8809-4D4E-892A-871B1D090AB4}"/>
                </a:ext>
              </a:extLst>
            </p:cNvPr>
            <p:cNvSpPr/>
            <p:nvPr/>
          </p:nvSpPr>
          <p:spPr>
            <a:xfrm rot="16200000" flipH="1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D9A3A04-48C2-9046-99D8-29E0696CC719}"/>
                </a:ext>
              </a:extLst>
            </p:cNvPr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7234CB5F-76F4-6745-89D4-C806CD69862C}"/>
              </a:ext>
            </a:extLst>
          </p:cNvPr>
          <p:cNvGrpSpPr/>
          <p:nvPr userDrawn="1"/>
        </p:nvGrpSpPr>
        <p:grpSpPr>
          <a:xfrm flipV="1">
            <a:off x="789474" y="5408676"/>
            <a:ext cx="735606" cy="746592"/>
            <a:chOff x="897887" y="745236"/>
            <a:chExt cx="735606" cy="746592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9A027F7-340B-AE49-A6E7-AF7808C4881B}"/>
                </a:ext>
              </a:extLst>
            </p:cNvPr>
            <p:cNvSpPr/>
            <p:nvPr/>
          </p:nvSpPr>
          <p:spPr>
            <a:xfrm rot="16200000" flipH="1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008E556-02A5-F644-8527-1071C399CF8F}"/>
                </a:ext>
              </a:extLst>
            </p:cNvPr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F0C6396-694E-7E4D-99B5-1FFF7CB06E00}"/>
              </a:ext>
            </a:extLst>
          </p:cNvPr>
          <p:cNvGrpSpPr/>
          <p:nvPr userDrawn="1"/>
        </p:nvGrpSpPr>
        <p:grpSpPr>
          <a:xfrm flipH="1">
            <a:off x="10644674" y="745236"/>
            <a:ext cx="735606" cy="746592"/>
            <a:chOff x="897887" y="745236"/>
            <a:chExt cx="735606" cy="746592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ED90838-A6BF-0F4F-9EEF-F4EF18A3585C}"/>
                </a:ext>
              </a:extLst>
            </p:cNvPr>
            <p:cNvSpPr/>
            <p:nvPr/>
          </p:nvSpPr>
          <p:spPr>
            <a:xfrm rot="16200000" flipH="1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3FA1B5D-1100-BA4E-880C-425F37DC1986}"/>
                </a:ext>
              </a:extLst>
            </p:cNvPr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3" name="Content Placeholder 15">
            <a:extLst>
              <a:ext uri="{FF2B5EF4-FFF2-40B4-BE49-F238E27FC236}">
                <a16:creationId xmlns:a16="http://schemas.microsoft.com/office/drawing/2014/main" id="{A9768829-BB27-E04C-AC08-35C2DCF4342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418591" y="2310784"/>
            <a:ext cx="7510717" cy="339445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endParaRPr lang="en-US"/>
          </a:p>
        </p:txBody>
      </p:sp>
      <p:sp>
        <p:nvSpPr>
          <p:cNvPr id="14" name="Title Placeholder 1">
            <a:extLst>
              <a:ext uri="{FF2B5EF4-FFF2-40B4-BE49-F238E27FC236}">
                <a16:creationId xmlns:a16="http://schemas.microsoft.com/office/drawing/2014/main" id="{67577F2A-343B-0547-90B9-3107102671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8590" y="1198471"/>
            <a:ext cx="7510718" cy="8459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6432753-6F7F-614E-852E-0E437C757C8A}"/>
              </a:ext>
            </a:extLst>
          </p:cNvPr>
          <p:cNvGrpSpPr/>
          <p:nvPr userDrawn="1"/>
        </p:nvGrpSpPr>
        <p:grpSpPr>
          <a:xfrm rot="16200000" flipH="1">
            <a:off x="786644" y="682484"/>
            <a:ext cx="731520" cy="747831"/>
            <a:chOff x="897887" y="745236"/>
            <a:chExt cx="731520" cy="747831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EC23CBF0-EBAD-5A48-BEB5-7F7ED127ED9A}"/>
                </a:ext>
              </a:extLst>
            </p:cNvPr>
            <p:cNvSpPr/>
            <p:nvPr/>
          </p:nvSpPr>
          <p:spPr>
            <a:xfrm rot="16200000" flipH="1">
              <a:off x="1184399" y="458724"/>
              <a:ext cx="158496" cy="731520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754997F-8EB7-5140-9E75-4B286C8C6FED}"/>
                </a:ext>
              </a:extLst>
            </p:cNvPr>
            <p:cNvSpPr/>
            <p:nvPr/>
          </p:nvSpPr>
          <p:spPr>
            <a:xfrm flipH="1">
              <a:off x="897887" y="898707"/>
              <a:ext cx="158496" cy="594360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3FBA6A42-FE1F-9645-96ED-324FE44DC5BA}"/>
              </a:ext>
            </a:extLst>
          </p:cNvPr>
          <p:cNvSpPr txBox="1"/>
          <p:nvPr userDrawn="1"/>
        </p:nvSpPr>
        <p:spPr>
          <a:xfrm>
            <a:off x="3849624" y="222722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FE8F787-C129-6C49-8A83-661932E4AB9C}"/>
              </a:ext>
            </a:extLst>
          </p:cNvPr>
          <p:cNvSpPr txBox="1"/>
          <p:nvPr userDrawn="1"/>
        </p:nvSpPr>
        <p:spPr>
          <a:xfrm>
            <a:off x="3849623" y="6404446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3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4536423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enter Text Magenta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C5C2860B-6047-5A4C-A34C-2CE3559F5EF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7F1827C6-B251-F84D-ADAF-23A63055EED5}"/>
              </a:ext>
            </a:extLst>
          </p:cNvPr>
          <p:cNvSpPr txBox="1">
            <a:spLocks/>
          </p:cNvSpPr>
          <p:nvPr userDrawn="1"/>
        </p:nvSpPr>
        <p:spPr>
          <a:xfrm>
            <a:off x="3244174" y="1626141"/>
            <a:ext cx="5791200" cy="9310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i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endParaRPr lang="en-US" sz="3600" spc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Content Placeholder 15">
            <a:extLst>
              <a:ext uri="{FF2B5EF4-FFF2-40B4-BE49-F238E27FC236}">
                <a16:creationId xmlns:a16="http://schemas.microsoft.com/office/drawing/2014/main" id="{3FE4AA1A-321B-034B-A436-1489DB5063E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29190" y="2737943"/>
            <a:ext cx="8147304" cy="2967038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DD80675-BCCC-9D43-8C06-61A6E7547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accent3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A0847C5-0827-A54F-A6C7-C9B067E223ED}"/>
              </a:ext>
            </a:extLst>
          </p:cNvPr>
          <p:cNvSpPr txBox="1"/>
          <p:nvPr userDrawn="1"/>
        </p:nvSpPr>
        <p:spPr>
          <a:xfrm>
            <a:off x="245940" y="6439788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spc="3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5615873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enter Text Cyan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creenshot&#10;&#10;Description automatically generated">
            <a:extLst>
              <a:ext uri="{FF2B5EF4-FFF2-40B4-BE49-F238E27FC236}">
                <a16:creationId xmlns:a16="http://schemas.microsoft.com/office/drawing/2014/main" id="{AD24B231-6806-6549-A9EB-CC858BE52B4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4" name="Content Placeholder 15">
            <a:extLst>
              <a:ext uri="{FF2B5EF4-FFF2-40B4-BE49-F238E27FC236}">
                <a16:creationId xmlns:a16="http://schemas.microsoft.com/office/drawing/2014/main" id="{853AFDF2-6FAF-3C45-BA79-69FE0FE7C59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29190" y="2737943"/>
            <a:ext cx="8147304" cy="2967038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E51A568-E78E-1345-A344-90658C4D4D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F930188-7E2F-2641-ACC0-DA6AE8E7DD3B}"/>
              </a:ext>
            </a:extLst>
          </p:cNvPr>
          <p:cNvSpPr txBox="1"/>
          <p:nvPr userDrawn="1"/>
        </p:nvSpPr>
        <p:spPr>
          <a:xfrm>
            <a:off x="245940" y="6439788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spc="3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17362852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6D844F3F-144D-EC46-9448-847C2C242B4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7443" cy="6858000"/>
          </a:xfrm>
          <a:prstGeom prst="rect">
            <a:avLst/>
          </a:prstGeom>
        </p:spPr>
      </p:pic>
      <p:sp>
        <p:nvSpPr>
          <p:cNvPr id="4" name="Content Placeholder 15">
            <a:extLst>
              <a:ext uri="{FF2B5EF4-FFF2-40B4-BE49-F238E27FC236}">
                <a16:creationId xmlns:a16="http://schemas.microsoft.com/office/drawing/2014/main" id="{1D0C1A8D-A891-934D-BEDF-BCAF239DB67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29190" y="2737943"/>
            <a:ext cx="8147304" cy="2967038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161F8EC-ACD0-3544-9489-9E14A2C45F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032EC2A-C03A-5C4E-BD58-969F342CE503}"/>
              </a:ext>
            </a:extLst>
          </p:cNvPr>
          <p:cNvSpPr txBox="1"/>
          <p:nvPr userDrawn="1"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AF58DAC-98E0-154E-9F0F-8F24314D2DE6}"/>
              </a:ext>
            </a:extLst>
          </p:cNvPr>
          <p:cNvSpPr txBox="1"/>
          <p:nvPr userDrawn="1"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kern="1200" spc="3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34003104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holding, yellow, colorful, sign&#10;&#10;Description automatically generated">
            <a:extLst>
              <a:ext uri="{FF2B5EF4-FFF2-40B4-BE49-F238E27FC236}">
                <a16:creationId xmlns:a16="http://schemas.microsoft.com/office/drawing/2014/main" id="{74C3F4AC-284C-8648-B74F-734AD0C970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Content Placeholder 15">
            <a:extLst>
              <a:ext uri="{FF2B5EF4-FFF2-40B4-BE49-F238E27FC236}">
                <a16:creationId xmlns:a16="http://schemas.microsoft.com/office/drawing/2014/main" id="{DCC8F7BA-1E34-D442-AEF7-6604F2F7263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29190" y="2737943"/>
            <a:ext cx="8147304" cy="2967038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5571367-FB83-B648-89F4-308268D2E1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D8B100-C385-674E-A4AE-603DC4A8231C}"/>
              </a:ext>
            </a:extLst>
          </p:cNvPr>
          <p:cNvSpPr txBox="1"/>
          <p:nvPr userDrawn="1"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kern="1200" spc="3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93C050D-E4D0-A64C-B907-0F116DA9CB2E}"/>
              </a:ext>
            </a:extLst>
          </p:cNvPr>
          <p:cNvSpPr txBox="1"/>
          <p:nvPr userDrawn="1"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42736368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Ba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C2FC0D-00C8-2B44-BFC5-85A3072DBAC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B51B882C-C539-A944-97F2-FC0CDA5F0C74}"/>
              </a:ext>
            </a:extLst>
          </p:cNvPr>
          <p:cNvGrpSpPr/>
          <p:nvPr userDrawn="1"/>
        </p:nvGrpSpPr>
        <p:grpSpPr>
          <a:xfrm flipV="1">
            <a:off x="11185080" y="298640"/>
            <a:ext cx="735606" cy="746592"/>
            <a:chOff x="10666920" y="5421408"/>
            <a:chExt cx="735606" cy="746592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16B3CB66-C4EA-1D4A-AB31-F3B036627C35}"/>
                </a:ext>
              </a:extLst>
            </p:cNvPr>
            <p:cNvSpPr/>
            <p:nvPr/>
          </p:nvSpPr>
          <p:spPr>
            <a:xfrm rot="16200000" flipV="1">
              <a:off x="10955475" y="5720949"/>
              <a:ext cx="158496" cy="735606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2A919F03-190B-A144-89EE-F2C24C54E8DF}"/>
                </a:ext>
              </a:extLst>
            </p:cNvPr>
            <p:cNvSpPr/>
            <p:nvPr/>
          </p:nvSpPr>
          <p:spPr>
            <a:xfrm flipV="1">
              <a:off x="11244030" y="5421408"/>
              <a:ext cx="158496" cy="593121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30" name="Content Placeholder 15">
            <a:extLst>
              <a:ext uri="{FF2B5EF4-FFF2-40B4-BE49-F238E27FC236}">
                <a16:creationId xmlns:a16="http://schemas.microsoft.com/office/drawing/2014/main" id="{B1D91A48-7ACA-AC4C-961A-3A2B06F35F6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282203" y="1788668"/>
            <a:ext cx="7902877" cy="4249484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1" name="Title 18">
            <a:extLst>
              <a:ext uri="{FF2B5EF4-FFF2-40B4-BE49-F238E27FC236}">
                <a16:creationId xmlns:a16="http://schemas.microsoft.com/office/drawing/2014/main" id="{C716CB0E-F1FF-504E-9653-C73C2D7C4396}"/>
              </a:ext>
            </a:extLst>
          </p:cNvPr>
          <p:cNvSpPr txBox="1">
            <a:spLocks/>
          </p:cNvSpPr>
          <p:nvPr userDrawn="1"/>
        </p:nvSpPr>
        <p:spPr>
          <a:xfrm>
            <a:off x="3282203" y="894071"/>
            <a:ext cx="6105637" cy="7216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 spc="300">
                <a:solidFill>
                  <a:srgbClr val="D92D8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en-US" sz="3200" spc="0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1AFD9C3E-7E7C-AB48-8364-4BE099796C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2203" y="819848"/>
            <a:ext cx="7902877" cy="747456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200">
                <a:solidFill>
                  <a:schemeClr val="accent3"/>
                </a:solidFill>
              </a:defRPr>
            </a:lvl1pPr>
          </a:lstStyle>
          <a:p>
            <a:endParaRPr lang="en-US"/>
          </a:p>
        </p:txBody>
      </p:sp>
      <p:pic>
        <p:nvPicPr>
          <p:cNvPr id="4" name="Picture 3" descr="A blue sky&#10;&#10;Description automatically generated">
            <a:extLst>
              <a:ext uri="{FF2B5EF4-FFF2-40B4-BE49-F238E27FC236}">
                <a16:creationId xmlns:a16="http://schemas.microsoft.com/office/drawing/2014/main" id="{F52B9004-D179-1A4A-80CE-4571C434E5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2465798" cy="6857999"/>
          </a:xfrm>
          <a:prstGeom prst="rect">
            <a:avLst/>
          </a:prstGeom>
        </p:spPr>
      </p:pic>
      <p:pic>
        <p:nvPicPr>
          <p:cNvPr id="26" name="Picture 25" descr="A close up of a sign&#10;&#10;Description automatically generated">
            <a:extLst>
              <a:ext uri="{FF2B5EF4-FFF2-40B4-BE49-F238E27FC236}">
                <a16:creationId xmlns:a16="http://schemas.microsoft.com/office/drawing/2014/main" id="{E42E6738-1097-D848-A34E-74053B1D652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290" y="5713629"/>
            <a:ext cx="1217550" cy="56388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06E9D32-A765-F043-8AF6-BD4FF2155B96}"/>
              </a:ext>
            </a:extLst>
          </p:cNvPr>
          <p:cNvSpPr txBox="1"/>
          <p:nvPr userDrawn="1"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3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20573696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Bar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C2FC0D-00C8-2B44-BFC5-85A3072DBAC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Content Placeholder 15">
            <a:extLst>
              <a:ext uri="{FF2B5EF4-FFF2-40B4-BE49-F238E27FC236}">
                <a16:creationId xmlns:a16="http://schemas.microsoft.com/office/drawing/2014/main" id="{B1D91A48-7ACA-AC4C-961A-3A2B06F35F6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282203" y="1788667"/>
            <a:ext cx="7929604" cy="4175261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200CCED-6E70-9C4C-8D34-9653C97BC9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2203" y="819848"/>
            <a:ext cx="7929604" cy="747456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200">
                <a:solidFill>
                  <a:schemeClr val="accent3"/>
                </a:solidFill>
              </a:defRPr>
            </a:lvl1pPr>
          </a:lstStyle>
          <a:p>
            <a:endParaRPr lang="en-US"/>
          </a:p>
        </p:txBody>
      </p:sp>
      <p:pic>
        <p:nvPicPr>
          <p:cNvPr id="19" name="Picture 18" descr="A blue sky&#10;&#10;Description automatically generated">
            <a:extLst>
              <a:ext uri="{FF2B5EF4-FFF2-40B4-BE49-F238E27FC236}">
                <a16:creationId xmlns:a16="http://schemas.microsoft.com/office/drawing/2014/main" id="{6B427909-11C3-2B4F-99E1-06647A8293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2465798" cy="6858000"/>
          </a:xfrm>
          <a:prstGeom prst="rect">
            <a:avLst/>
          </a:prstGeom>
        </p:spPr>
      </p:pic>
      <p:pic>
        <p:nvPicPr>
          <p:cNvPr id="26" name="Picture 25" descr="A close up of a sign&#10;&#10;Description automatically generated">
            <a:extLst>
              <a:ext uri="{FF2B5EF4-FFF2-40B4-BE49-F238E27FC236}">
                <a16:creationId xmlns:a16="http://schemas.microsoft.com/office/drawing/2014/main" id="{E42E6738-1097-D848-A34E-74053B1D652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290" y="5713629"/>
            <a:ext cx="1217550" cy="563880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6C4F623B-6644-7B41-A514-8B0D97CB3BB5}"/>
              </a:ext>
            </a:extLst>
          </p:cNvPr>
          <p:cNvGrpSpPr/>
          <p:nvPr userDrawn="1"/>
        </p:nvGrpSpPr>
        <p:grpSpPr>
          <a:xfrm>
            <a:off x="2393879" y="0"/>
            <a:ext cx="9798121" cy="6889337"/>
            <a:chOff x="2421466" y="-1"/>
            <a:chExt cx="9810796" cy="6874007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7E3BA29-D548-E14A-925A-6DDE5A185378}"/>
                </a:ext>
              </a:extLst>
            </p:cNvPr>
            <p:cNvSpPr/>
            <p:nvPr/>
          </p:nvSpPr>
          <p:spPr>
            <a:xfrm rot="16200000" flipH="1">
              <a:off x="-852862" y="3408870"/>
              <a:ext cx="6723461" cy="174801"/>
            </a:xfrm>
            <a:prstGeom prst="rect">
              <a:avLst/>
            </a:prstGeom>
            <a:gradFill>
              <a:gsLst>
                <a:gs pos="98000">
                  <a:srgbClr val="D92D8A"/>
                </a:gs>
                <a:gs pos="0">
                  <a:srgbClr val="D92D8A"/>
                </a:gs>
                <a:gs pos="3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166DB505-A3CE-D74D-92E0-CB719251EDDA}"/>
                </a:ext>
              </a:extLst>
            </p:cNvPr>
            <p:cNvSpPr/>
            <p:nvPr/>
          </p:nvSpPr>
          <p:spPr>
            <a:xfrm flipH="1">
              <a:off x="2421466" y="-1"/>
              <a:ext cx="9770533" cy="134540"/>
            </a:xfrm>
            <a:prstGeom prst="rect">
              <a:avLst/>
            </a:prstGeom>
            <a:gradFill>
              <a:gsLst>
                <a:gs pos="96000">
                  <a:srgbClr val="D92D8A"/>
                </a:gs>
                <a:gs pos="55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B5620D0-8507-8C49-B78D-FCF723E33FB3}"/>
                </a:ext>
              </a:extLst>
            </p:cNvPr>
            <p:cNvSpPr/>
            <p:nvPr/>
          </p:nvSpPr>
          <p:spPr>
            <a:xfrm flipH="1">
              <a:off x="2421467" y="6739466"/>
              <a:ext cx="5266266" cy="134540"/>
            </a:xfrm>
            <a:prstGeom prst="rect">
              <a:avLst/>
            </a:prstGeom>
            <a:gradFill>
              <a:gsLst>
                <a:gs pos="96000">
                  <a:srgbClr val="D92D8A"/>
                </a:gs>
                <a:gs pos="55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40D88CDB-1D99-0741-8F0C-6B653BC890C1}"/>
                </a:ext>
              </a:extLst>
            </p:cNvPr>
            <p:cNvSpPr/>
            <p:nvPr/>
          </p:nvSpPr>
          <p:spPr>
            <a:xfrm rot="16200000" flipH="1">
              <a:off x="11018794" y="1038665"/>
              <a:ext cx="2252134" cy="174802"/>
            </a:xfrm>
            <a:prstGeom prst="rect">
              <a:avLst/>
            </a:prstGeom>
            <a:gradFill>
              <a:gsLst>
                <a:gs pos="96000">
                  <a:srgbClr val="D92D8A"/>
                </a:gs>
                <a:gs pos="55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300312A5-3945-8243-B728-D8550A1AD6B5}"/>
              </a:ext>
            </a:extLst>
          </p:cNvPr>
          <p:cNvSpPr txBox="1"/>
          <p:nvPr userDrawn="1"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3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30784859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xed Background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C2FC0D-00C8-2B44-BFC5-85A3072DBAC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Picture 25" descr="A close up of a sign&#10;&#10;Description automatically generated">
            <a:extLst>
              <a:ext uri="{FF2B5EF4-FFF2-40B4-BE49-F238E27FC236}">
                <a16:creationId xmlns:a16="http://schemas.microsoft.com/office/drawing/2014/main" id="{E42E6738-1097-D848-A34E-74053B1D652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290" y="5713629"/>
            <a:ext cx="1217550" cy="563880"/>
          </a:xfrm>
          <a:prstGeom prst="rect">
            <a:avLst/>
          </a:prstGeom>
        </p:spPr>
      </p:pic>
      <p:sp>
        <p:nvSpPr>
          <p:cNvPr id="30" name="Content Placeholder 15">
            <a:extLst>
              <a:ext uri="{FF2B5EF4-FFF2-40B4-BE49-F238E27FC236}">
                <a16:creationId xmlns:a16="http://schemas.microsoft.com/office/drawing/2014/main" id="{B1D91A48-7ACA-AC4C-961A-3A2B06F35F6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45290" y="1852474"/>
            <a:ext cx="3802775" cy="3280664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B112813B-6A84-0946-A634-0826DA95D6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2800">
                <a:solidFill>
                  <a:schemeClr val="accent3"/>
                </a:solidFill>
              </a:defRPr>
            </a:lvl1pPr>
          </a:lstStyle>
          <a:p>
            <a:endParaRPr lang="en-US"/>
          </a:p>
        </p:txBody>
      </p:sp>
      <p:pic>
        <p:nvPicPr>
          <p:cNvPr id="31" name="Picture 30" descr="A blue sky&#10;&#10;Description automatically generated">
            <a:extLst>
              <a:ext uri="{FF2B5EF4-FFF2-40B4-BE49-F238E27FC236}">
                <a16:creationId xmlns:a16="http://schemas.microsoft.com/office/drawing/2014/main" id="{7F8F79F9-053E-AC4E-A228-8BCFC40902F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7568" y="0"/>
            <a:ext cx="7214432" cy="6858000"/>
          </a:xfrm>
          <a:prstGeom prst="rect">
            <a:avLst/>
          </a:prstGeom>
        </p:spPr>
      </p:pic>
      <p:sp>
        <p:nvSpPr>
          <p:cNvPr id="34" name="Content Placeholder 15">
            <a:extLst>
              <a:ext uri="{FF2B5EF4-FFF2-40B4-BE49-F238E27FC236}">
                <a16:creationId xmlns:a16="http://schemas.microsoft.com/office/drawing/2014/main" id="{FA4447E9-32AB-CE42-93AE-D7EC1B389ED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490347" y="1852474"/>
            <a:ext cx="4277180" cy="3280664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DBF4C30-962C-1E4F-9E58-14FE84F789BA}"/>
              </a:ext>
            </a:extLst>
          </p:cNvPr>
          <p:cNvGrpSpPr/>
          <p:nvPr userDrawn="1"/>
        </p:nvGrpSpPr>
        <p:grpSpPr>
          <a:xfrm flipV="1">
            <a:off x="5539550" y="5593682"/>
            <a:ext cx="522582" cy="530387"/>
            <a:chOff x="5537621" y="745236"/>
            <a:chExt cx="522582" cy="530387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850B0C7-D302-0B4B-AD72-E890FFCB54EE}"/>
                </a:ext>
              </a:extLst>
            </p:cNvPr>
            <p:cNvSpPr/>
            <p:nvPr/>
          </p:nvSpPr>
          <p:spPr>
            <a:xfrm rot="16200000" flipH="1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7649CCCB-7919-8C48-AA2A-25B9454C5E42}"/>
                </a:ext>
              </a:extLst>
            </p:cNvPr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D4B3544-D1C9-F748-A16A-673E8B5DE3A0}"/>
              </a:ext>
            </a:extLst>
          </p:cNvPr>
          <p:cNvGrpSpPr/>
          <p:nvPr userDrawn="1"/>
        </p:nvGrpSpPr>
        <p:grpSpPr>
          <a:xfrm>
            <a:off x="5539550" y="745236"/>
            <a:ext cx="522582" cy="529651"/>
            <a:chOff x="5537621" y="745236"/>
            <a:chExt cx="522582" cy="529651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058E3C8-4ED3-FA44-8429-ECCE05048DE4}"/>
                </a:ext>
              </a:extLst>
            </p:cNvPr>
            <p:cNvSpPr/>
            <p:nvPr/>
          </p:nvSpPr>
          <p:spPr>
            <a:xfrm rot="16200000" flipH="1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B0143827-EC07-1845-BF59-7E49CB3304DC}"/>
                </a:ext>
              </a:extLst>
            </p:cNvPr>
            <p:cNvSpPr/>
            <p:nvPr/>
          </p:nvSpPr>
          <p:spPr>
            <a:xfrm flipH="1">
              <a:off x="5537621" y="854263"/>
              <a:ext cx="112597" cy="420624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78A2E4B-D844-0742-91AF-B6EE973CA645}"/>
              </a:ext>
            </a:extLst>
          </p:cNvPr>
          <p:cNvGrpSpPr/>
          <p:nvPr userDrawn="1"/>
        </p:nvGrpSpPr>
        <p:grpSpPr>
          <a:xfrm>
            <a:off x="11086608" y="745236"/>
            <a:ext cx="522582" cy="530387"/>
            <a:chOff x="11140977" y="745236"/>
            <a:chExt cx="522582" cy="530387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C654D92-F1BA-A349-9034-C64E2FC07C5E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AF6365A-E6EB-6243-9EDA-C82AE5EF6EA1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FF200F0-881B-AE40-AFBB-575D931372BB}"/>
              </a:ext>
            </a:extLst>
          </p:cNvPr>
          <p:cNvGrpSpPr/>
          <p:nvPr userDrawn="1"/>
        </p:nvGrpSpPr>
        <p:grpSpPr>
          <a:xfrm flipV="1">
            <a:off x="11086608" y="5593682"/>
            <a:ext cx="522582" cy="530387"/>
            <a:chOff x="11140977" y="745236"/>
            <a:chExt cx="522582" cy="530387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46C6B3E1-3A65-FB44-990B-A4475CBDDD93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4FD0C5D8-C5A4-A943-A2B2-8EF3C3E01D9E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AAF42ADD-11E9-0C4D-B772-CBE1FB52960C}"/>
              </a:ext>
            </a:extLst>
          </p:cNvPr>
          <p:cNvSpPr txBox="1"/>
          <p:nvPr userDrawn="1"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D97CE62-9048-574E-AA6E-594E72B1C971}"/>
              </a:ext>
            </a:extLst>
          </p:cNvPr>
          <p:cNvSpPr txBox="1"/>
          <p:nvPr userDrawn="1"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467274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xed Background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C2FC0D-00C8-2B44-BFC5-85A3072DBAC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 descr="A blue sky&#10;&#10;Description automatically generated">
            <a:extLst>
              <a:ext uri="{FF2B5EF4-FFF2-40B4-BE49-F238E27FC236}">
                <a16:creationId xmlns:a16="http://schemas.microsoft.com/office/drawing/2014/main" id="{5941AC91-51E1-BD44-8333-8EC6B8C58C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7568" y="0"/>
            <a:ext cx="7214432" cy="6858000"/>
          </a:xfrm>
          <a:prstGeom prst="rect">
            <a:avLst/>
          </a:prstGeom>
        </p:spPr>
      </p:pic>
      <p:pic>
        <p:nvPicPr>
          <p:cNvPr id="26" name="Picture 25" descr="A close up of a sign&#10;&#10;Description automatically generated">
            <a:extLst>
              <a:ext uri="{FF2B5EF4-FFF2-40B4-BE49-F238E27FC236}">
                <a16:creationId xmlns:a16="http://schemas.microsoft.com/office/drawing/2014/main" id="{E42E6738-1097-D848-A34E-74053B1D652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290" y="5713629"/>
            <a:ext cx="1217550" cy="563880"/>
          </a:xfrm>
          <a:prstGeom prst="rect">
            <a:avLst/>
          </a:prstGeom>
        </p:spPr>
      </p:pic>
      <p:sp>
        <p:nvSpPr>
          <p:cNvPr id="30" name="Content Placeholder 15">
            <a:extLst>
              <a:ext uri="{FF2B5EF4-FFF2-40B4-BE49-F238E27FC236}">
                <a16:creationId xmlns:a16="http://schemas.microsoft.com/office/drawing/2014/main" id="{B1D91A48-7ACA-AC4C-961A-3A2B06F35F6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45290" y="1852474"/>
            <a:ext cx="3802775" cy="3280664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B10E303A-0EE2-014D-982B-DD7765D176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2800">
                <a:solidFill>
                  <a:schemeClr val="accent3"/>
                </a:solidFill>
              </a:defRPr>
            </a:lvl1pPr>
          </a:lstStyle>
          <a:p>
            <a:endParaRPr lang="en-US"/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BE6CB02-B2E4-FD48-BD48-A0CD3144A8D8}"/>
              </a:ext>
            </a:extLst>
          </p:cNvPr>
          <p:cNvGrpSpPr/>
          <p:nvPr userDrawn="1"/>
        </p:nvGrpSpPr>
        <p:grpSpPr>
          <a:xfrm flipH="1" flipV="1">
            <a:off x="11087460" y="5596087"/>
            <a:ext cx="522582" cy="530386"/>
            <a:chOff x="2645664" y="2011680"/>
            <a:chExt cx="735606" cy="746592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F87CEFF8-E1E9-8041-AC38-FEBE13C577B2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E8AB8CF-68F3-2B43-811F-C129FA1BA13A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8E541D45-E316-744F-BD0C-4BFACA731C29}"/>
              </a:ext>
            </a:extLst>
          </p:cNvPr>
          <p:cNvGrpSpPr/>
          <p:nvPr userDrawn="1"/>
        </p:nvGrpSpPr>
        <p:grpSpPr>
          <a:xfrm flipV="1">
            <a:off x="5539549" y="5593683"/>
            <a:ext cx="522582" cy="530386"/>
            <a:chOff x="2645664" y="2011680"/>
            <a:chExt cx="735606" cy="746592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17D29A71-357A-DD47-96D9-D8E4DEBA1741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53E9CFD4-BC95-8047-BE3F-CA666B3459D8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F1632377-3A0F-C443-BA2C-398E882AC060}"/>
              </a:ext>
            </a:extLst>
          </p:cNvPr>
          <p:cNvGrpSpPr/>
          <p:nvPr userDrawn="1"/>
        </p:nvGrpSpPr>
        <p:grpSpPr>
          <a:xfrm>
            <a:off x="5540614" y="745361"/>
            <a:ext cx="522582" cy="530386"/>
            <a:chOff x="2645664" y="2011680"/>
            <a:chExt cx="735606" cy="746592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5689ABA4-7585-2A44-A2F2-E1D06AEEB21B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F32732AD-65BD-0C4B-8F28-9B79B9820FC9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DB2452C-A655-8D47-A8D4-3493DDA1D602}"/>
              </a:ext>
            </a:extLst>
          </p:cNvPr>
          <p:cNvGrpSpPr/>
          <p:nvPr userDrawn="1"/>
        </p:nvGrpSpPr>
        <p:grpSpPr>
          <a:xfrm flipH="1">
            <a:off x="11087460" y="742129"/>
            <a:ext cx="522582" cy="530386"/>
            <a:chOff x="2645664" y="2011680"/>
            <a:chExt cx="735606" cy="746592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02C730C6-91C6-664D-9DC8-68F6D2CB25FB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ABD38127-BA89-A54A-B41C-130C55941480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33" name="Content Placeholder 15">
            <a:extLst>
              <a:ext uri="{FF2B5EF4-FFF2-40B4-BE49-F238E27FC236}">
                <a16:creationId xmlns:a16="http://schemas.microsoft.com/office/drawing/2014/main" id="{895CA8A0-79E6-DE47-B969-C4A95B671AB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490347" y="1852474"/>
            <a:ext cx="4277180" cy="3280664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834FB87-CB2A-D646-B7BD-30BCD5E6FC4B}"/>
              </a:ext>
            </a:extLst>
          </p:cNvPr>
          <p:cNvSpPr txBox="1"/>
          <p:nvPr userDrawn="1"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92359A8-7512-DF4F-A76B-6A7EB216BE56}"/>
              </a:ext>
            </a:extLst>
          </p:cNvPr>
          <p:cNvSpPr txBox="1"/>
          <p:nvPr userDrawn="1"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41760227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98F8D55-B506-3449-B7ED-0C6B5D8C8EA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590222" y="1939925"/>
            <a:ext cx="8984543" cy="433895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DBEB633C-F7A2-6145-BF98-E1B7E0CDEE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600"/>
            </a:lvl1pPr>
          </a:lstStyle>
          <a:p>
            <a:endParaRPr lang="en-US"/>
          </a:p>
        </p:txBody>
      </p:sp>
      <p:pic>
        <p:nvPicPr>
          <p:cNvPr id="10" name="Picture 9" descr="A close up of a sign&#10;&#10;Description automatically generated">
            <a:extLst>
              <a:ext uri="{FF2B5EF4-FFF2-40B4-BE49-F238E27FC236}">
                <a16:creationId xmlns:a16="http://schemas.microsoft.com/office/drawing/2014/main" id="{02B47B7A-374F-F040-A985-8B40D325DE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8510" y="219326"/>
            <a:ext cx="1217550" cy="56388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32868F4-779E-AA44-95BD-4CC72A6CA6F0}"/>
              </a:ext>
            </a:extLst>
          </p:cNvPr>
          <p:cNvSpPr txBox="1"/>
          <p:nvPr userDrawn="1"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0B5ED8F-25D7-8A40-AA69-E1CAC8F5F0D3}"/>
              </a:ext>
            </a:extLst>
          </p:cNvPr>
          <p:cNvSpPr txBox="1"/>
          <p:nvPr userDrawn="1"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kern="1200" spc="3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41615444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xed Background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C2FC0D-00C8-2B44-BFC5-85A3072DBAC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D4B3544-D1C9-F748-A16A-673E8B5DE3A0}"/>
              </a:ext>
            </a:extLst>
          </p:cNvPr>
          <p:cNvGrpSpPr/>
          <p:nvPr userDrawn="1"/>
        </p:nvGrpSpPr>
        <p:grpSpPr>
          <a:xfrm>
            <a:off x="5539550" y="745236"/>
            <a:ext cx="522582" cy="530387"/>
            <a:chOff x="5537621" y="745236"/>
            <a:chExt cx="522582" cy="530387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058E3C8-4ED3-FA44-8429-ECCE05048DE4}"/>
                </a:ext>
              </a:extLst>
            </p:cNvPr>
            <p:cNvSpPr/>
            <p:nvPr/>
          </p:nvSpPr>
          <p:spPr>
            <a:xfrm rot="16200000" flipH="1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B0143827-EC07-1845-BF59-7E49CB3304DC}"/>
                </a:ext>
              </a:extLst>
            </p:cNvPr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DBF4C30-962C-1E4F-9E58-14FE84F789BA}"/>
              </a:ext>
            </a:extLst>
          </p:cNvPr>
          <p:cNvGrpSpPr/>
          <p:nvPr userDrawn="1"/>
        </p:nvGrpSpPr>
        <p:grpSpPr>
          <a:xfrm flipV="1">
            <a:off x="5539550" y="5593682"/>
            <a:ext cx="522582" cy="530387"/>
            <a:chOff x="5537621" y="745236"/>
            <a:chExt cx="522582" cy="530387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850B0C7-D302-0B4B-AD72-E890FFCB54EE}"/>
                </a:ext>
              </a:extLst>
            </p:cNvPr>
            <p:cNvSpPr/>
            <p:nvPr/>
          </p:nvSpPr>
          <p:spPr>
            <a:xfrm rot="16200000" flipH="1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7649CCCB-7919-8C48-AA2A-25B9454C5E42}"/>
                </a:ext>
              </a:extLst>
            </p:cNvPr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28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78A2E4B-D844-0742-91AF-B6EE973CA645}"/>
              </a:ext>
            </a:extLst>
          </p:cNvPr>
          <p:cNvGrpSpPr/>
          <p:nvPr userDrawn="1"/>
        </p:nvGrpSpPr>
        <p:grpSpPr>
          <a:xfrm>
            <a:off x="11086608" y="745236"/>
            <a:ext cx="522582" cy="530387"/>
            <a:chOff x="11140977" y="745236"/>
            <a:chExt cx="522582" cy="530387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C654D92-F1BA-A349-9034-C64E2FC07C5E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AF6365A-E6EB-6243-9EDA-C82AE5EF6EA1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FF200F0-881B-AE40-AFBB-575D931372BB}"/>
              </a:ext>
            </a:extLst>
          </p:cNvPr>
          <p:cNvGrpSpPr/>
          <p:nvPr userDrawn="1"/>
        </p:nvGrpSpPr>
        <p:grpSpPr>
          <a:xfrm flipV="1">
            <a:off x="11086608" y="5593682"/>
            <a:ext cx="522582" cy="530387"/>
            <a:chOff x="11140977" y="745236"/>
            <a:chExt cx="522582" cy="530387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46C6B3E1-3A65-FB44-990B-A4475CBDDD93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4FD0C5D8-C5A4-A943-A2B2-8EF3C3E01D9E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33" name="Content Placeholder 15">
            <a:extLst>
              <a:ext uri="{FF2B5EF4-FFF2-40B4-BE49-F238E27FC236}">
                <a16:creationId xmlns:a16="http://schemas.microsoft.com/office/drawing/2014/main" id="{895CA8A0-79E6-DE47-B969-C4A95B671AB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490347" y="1852474"/>
            <a:ext cx="4277180" cy="3280664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5" name="Picture 34" descr="A blue sky&#10;&#10;Description automatically generated">
            <a:extLst>
              <a:ext uri="{FF2B5EF4-FFF2-40B4-BE49-F238E27FC236}">
                <a16:creationId xmlns:a16="http://schemas.microsoft.com/office/drawing/2014/main" id="{36B238F2-2857-544E-8AD3-AED1952A87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5065873" cy="6858000"/>
          </a:xfrm>
          <a:prstGeom prst="rect">
            <a:avLst/>
          </a:prstGeom>
        </p:spPr>
      </p:pic>
      <p:pic>
        <p:nvPicPr>
          <p:cNvPr id="26" name="Picture 25" descr="A close up of a sign&#10;&#10;Description automatically generated">
            <a:extLst>
              <a:ext uri="{FF2B5EF4-FFF2-40B4-BE49-F238E27FC236}">
                <a16:creationId xmlns:a16="http://schemas.microsoft.com/office/drawing/2014/main" id="{E42E6738-1097-D848-A34E-74053B1D652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290" y="5713629"/>
            <a:ext cx="1217550" cy="563880"/>
          </a:xfrm>
          <a:prstGeom prst="rect">
            <a:avLst/>
          </a:prstGeom>
        </p:spPr>
      </p:pic>
      <p:sp>
        <p:nvSpPr>
          <p:cNvPr id="30" name="Content Placeholder 15">
            <a:extLst>
              <a:ext uri="{FF2B5EF4-FFF2-40B4-BE49-F238E27FC236}">
                <a16:creationId xmlns:a16="http://schemas.microsoft.com/office/drawing/2014/main" id="{B1D91A48-7ACA-AC4C-961A-3A2B06F35F6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45290" y="1852474"/>
            <a:ext cx="3802775" cy="3280664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CCFBBF3E-8312-B947-832D-CDD3E32864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4FAAA71-8596-3F49-BEF5-47CD4EB6EAE4}"/>
              </a:ext>
            </a:extLst>
          </p:cNvPr>
          <p:cNvSpPr txBox="1"/>
          <p:nvPr userDrawn="1"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kern="1200" spc="3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DE175FA-E49D-F14E-910A-C70CA2595DB4}"/>
              </a:ext>
            </a:extLst>
          </p:cNvPr>
          <p:cNvSpPr txBox="1"/>
          <p:nvPr userDrawn="1"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3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792012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-ou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476AA251-3835-8641-83B2-FAB7327B0A35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2994074" y="2799440"/>
            <a:ext cx="6203852" cy="1259120"/>
          </a:xfrm>
        </p:spPr>
        <p:txBody>
          <a:bodyPr anchor="ctr">
            <a:normAutofit/>
          </a:bodyPr>
          <a:lstStyle>
            <a:lvl1pPr marL="0" indent="0" algn="ctr">
              <a:buNone/>
              <a:defRPr sz="3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98D820-CA12-3348-9CE5-033338F534A1}"/>
              </a:ext>
            </a:extLst>
          </p:cNvPr>
          <p:cNvSpPr txBox="1"/>
          <p:nvPr userDrawn="1"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AAF04C-3797-0042-84B5-09E19421E193}"/>
              </a:ext>
            </a:extLst>
          </p:cNvPr>
          <p:cNvSpPr txBox="1"/>
          <p:nvPr userDrawn="1"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kern="1200" spc="3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4079690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ly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A634E62-8BC6-A34F-8FFD-C562690FB714}"/>
              </a:ext>
            </a:extLst>
          </p:cNvPr>
          <p:cNvSpPr txBox="1"/>
          <p:nvPr userDrawn="1"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51B2EA-0E7C-1D47-8BE2-0F6912069F58}"/>
              </a:ext>
            </a:extLst>
          </p:cNvPr>
          <p:cNvSpPr txBox="1"/>
          <p:nvPr userDrawn="1"/>
        </p:nvSpPr>
        <p:spPr>
          <a:xfrm>
            <a:off x="245940" y="6475545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000" spc="3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lvl="0" algn="l" defTabSz="914400" rtl="0" eaLnBrk="1" latinLnBrk="0" hangingPunct="1"/>
            <a:r>
              <a:rPr lang="en-US" sz="900" kern="1200" spc="3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3180768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-colum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60D855-4CD9-FC45-9379-29AA291866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90222" y="1951592"/>
            <a:ext cx="4222749" cy="43389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FF7AE448-EA8B-3741-9051-021832094D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8510" y="219326"/>
            <a:ext cx="1217550" cy="563880"/>
          </a:xfrm>
          <a:prstGeom prst="rect">
            <a:avLst/>
          </a:prstGeom>
        </p:spPr>
      </p:pic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0EF1B571-98EE-5644-AF99-B840E32144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600"/>
            </a:lvl1pPr>
          </a:lstStyle>
          <a:p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9C10A61-C3FE-6D42-9D75-3E01190582E4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352016" y="1951592"/>
            <a:ext cx="4222749" cy="43389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1E19F95-A052-B345-B8CB-24664E9F155A}"/>
              </a:ext>
            </a:extLst>
          </p:cNvPr>
          <p:cNvSpPr txBox="1"/>
          <p:nvPr userDrawn="1"/>
        </p:nvSpPr>
        <p:spPr>
          <a:xfrm>
            <a:off x="245940" y="6475545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000" spc="3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sz="900" kern="1200" spc="3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2C5CFA7-7F30-664A-88A0-76774E0DD320}"/>
              </a:ext>
            </a:extLst>
          </p:cNvPr>
          <p:cNvSpPr txBox="1"/>
          <p:nvPr userDrawn="1"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714295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0">
            <a:extLst>
              <a:ext uri="{FF2B5EF4-FFF2-40B4-BE49-F238E27FC236}">
                <a16:creationId xmlns:a16="http://schemas.microsoft.com/office/drawing/2014/main" id="{01F82B3F-9873-EF4E-94EC-057DD4B20E2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 flipH="1">
            <a:off x="3721834" y="880677"/>
            <a:ext cx="7988142" cy="5366010"/>
          </a:xfrm>
          <a:prstGeom prst="corner">
            <a:avLst>
              <a:gd name="adj1" fmla="val 57242"/>
              <a:gd name="adj2" fmla="val 95740"/>
            </a:avLst>
          </a:prstGeom>
          <a:blipFill dpi="0" rotWithShape="0">
            <a:blip r:embed="rId2" cstate="email">
              <a:alphaModFix amt="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wrap="square">
            <a:normAutofit/>
          </a:bodyPr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BEEB5A-8893-144A-91F5-C06A23DED1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951929"/>
            <a:ext cx="2469469" cy="304136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1FA37C7-20CF-AC4A-BD08-C6142B1C5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748430"/>
            <a:ext cx="4720887" cy="1854093"/>
          </a:xfrm>
        </p:spPr>
        <p:txBody>
          <a:bodyPr/>
          <a:lstStyle/>
          <a:p>
            <a:endParaRPr lang="en-US"/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024E5270-E663-6349-BFBE-6C5E5807A1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654" y="6123851"/>
            <a:ext cx="1217550" cy="56388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C1995F14-BCAF-A943-B330-BDBF466216E3}"/>
              </a:ext>
            </a:extLst>
          </p:cNvPr>
          <p:cNvGrpSpPr/>
          <p:nvPr userDrawn="1"/>
        </p:nvGrpSpPr>
        <p:grpSpPr>
          <a:xfrm>
            <a:off x="3721835" y="773552"/>
            <a:ext cx="7988141" cy="2408473"/>
            <a:chOff x="3673920" y="736031"/>
            <a:chExt cx="7988141" cy="2408473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2DC6E15-79FC-9B4E-8E6B-F01C12947347}"/>
                </a:ext>
              </a:extLst>
            </p:cNvPr>
            <p:cNvSpPr/>
            <p:nvPr/>
          </p:nvSpPr>
          <p:spPr>
            <a:xfrm>
              <a:off x="6426113" y="736031"/>
              <a:ext cx="5235948" cy="1103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62493B4-9D15-5940-B5ED-66732B4B293A}"/>
                </a:ext>
              </a:extLst>
            </p:cNvPr>
            <p:cNvSpPr/>
            <p:nvPr/>
          </p:nvSpPr>
          <p:spPr>
            <a:xfrm rot="5400000">
              <a:off x="6048976" y="1212201"/>
              <a:ext cx="860965" cy="10669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56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F65F000-A2F0-714C-ADAA-960582B7C4AB}"/>
                </a:ext>
              </a:extLst>
            </p:cNvPr>
            <p:cNvSpPr/>
            <p:nvPr/>
          </p:nvSpPr>
          <p:spPr>
            <a:xfrm rot="16200000">
              <a:off x="5741965" y="2347501"/>
              <a:ext cx="1474993" cy="106693"/>
            </a:xfrm>
            <a:prstGeom prst="rect">
              <a:avLst/>
            </a:prstGeom>
            <a:gradFill>
              <a:gsLst>
                <a:gs pos="7000">
                  <a:srgbClr val="D92D8A"/>
                </a:gs>
                <a:gs pos="55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486AD155-D0FF-8642-B412-219D327DA829}"/>
                </a:ext>
              </a:extLst>
            </p:cNvPr>
            <p:cNvSpPr/>
            <p:nvPr/>
          </p:nvSpPr>
          <p:spPr>
            <a:xfrm flipH="1">
              <a:off x="3673920" y="3034776"/>
              <a:ext cx="2858884" cy="10972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1CC004EC-C3AC-0046-902C-40A3A5EE8F21}"/>
              </a:ext>
            </a:extLst>
          </p:cNvPr>
          <p:cNvSpPr txBox="1"/>
          <p:nvPr userDrawn="1"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38812983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6525A8C-1EFB-6341-8B8C-79B7C59F703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43957" y="696340"/>
            <a:ext cx="7622001" cy="5015143"/>
          </a:xfrm>
          <a:prstGeom prst="corner">
            <a:avLst>
              <a:gd name="adj1" fmla="val 78408"/>
              <a:gd name="adj2" fmla="val 117748"/>
            </a:avLst>
          </a:prstGeom>
        </p:spPr>
        <p:txBody>
          <a:bodyPr/>
          <a:lstStyle/>
          <a:p>
            <a:endParaRPr lang="en-US"/>
          </a:p>
        </p:txBody>
      </p:sp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31E7B94C-6884-7948-9EDC-3BED80DDDB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9936" y="686124"/>
            <a:ext cx="1217550" cy="563880"/>
          </a:xfrm>
          <a:prstGeom prst="rect">
            <a:avLst/>
          </a:prstGeom>
        </p:spPr>
      </p:pic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821AA497-2E05-2249-9F34-D8D245642331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6042" y="1371538"/>
            <a:ext cx="2583215" cy="3444301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6C8A8FC-C281-7540-A2F1-0C7261C1A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90C27EA-5D11-5546-8472-866F259E7BFC}"/>
              </a:ext>
            </a:extLst>
          </p:cNvPr>
          <p:cNvGrpSpPr/>
          <p:nvPr userDrawn="1"/>
        </p:nvGrpSpPr>
        <p:grpSpPr>
          <a:xfrm>
            <a:off x="3843957" y="582803"/>
            <a:ext cx="7628351" cy="1197932"/>
            <a:chOff x="3840781" y="580943"/>
            <a:chExt cx="7628351" cy="1197932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215F3C6-7BE9-E34E-B778-A0FF431CC9C1}"/>
                </a:ext>
              </a:extLst>
            </p:cNvPr>
            <p:cNvSpPr/>
            <p:nvPr/>
          </p:nvSpPr>
          <p:spPr>
            <a:xfrm flipH="1">
              <a:off x="3840781" y="580944"/>
              <a:ext cx="5970185" cy="113536"/>
            </a:xfrm>
            <a:prstGeom prst="rect">
              <a:avLst/>
            </a:prstGeom>
            <a:gradFill>
              <a:gsLst>
                <a:gs pos="7000">
                  <a:srgbClr val="00FFFF"/>
                </a:gs>
                <a:gs pos="79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C83E426-A956-204B-922C-C9B114A51E89}"/>
                </a:ext>
              </a:extLst>
            </p:cNvPr>
            <p:cNvSpPr/>
            <p:nvPr/>
          </p:nvSpPr>
          <p:spPr>
            <a:xfrm>
              <a:off x="9757159" y="1669147"/>
              <a:ext cx="1711973" cy="109728"/>
            </a:xfrm>
            <a:prstGeom prst="rect">
              <a:avLst/>
            </a:prstGeom>
            <a:gradFill>
              <a:gsLst>
                <a:gs pos="9000">
                  <a:srgbClr val="00FFFF"/>
                </a:gs>
                <a:gs pos="6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44F2D43-E606-9E4C-B3E1-C3F4607A4260}"/>
                </a:ext>
              </a:extLst>
            </p:cNvPr>
            <p:cNvSpPr/>
            <p:nvPr/>
          </p:nvSpPr>
          <p:spPr>
            <a:xfrm rot="5400000" flipH="1">
              <a:off x="9201318" y="1125045"/>
              <a:ext cx="1197932" cy="109728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46F0BFE3-62C4-4143-B7A4-34BE2F0631E2}"/>
              </a:ext>
            </a:extLst>
          </p:cNvPr>
          <p:cNvSpPr txBox="1"/>
          <p:nvPr userDrawn="1"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kern="1200" spc="3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45E0D03-2997-3848-9DA3-8A864CF76775}"/>
              </a:ext>
            </a:extLst>
          </p:cNvPr>
          <p:cNvSpPr txBox="1"/>
          <p:nvPr userDrawn="1"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kern="1200" spc="3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36598099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flying, plane, bird&#10;&#10;Description automatically generated">
            <a:extLst>
              <a:ext uri="{FF2B5EF4-FFF2-40B4-BE49-F238E27FC236}">
                <a16:creationId xmlns:a16="http://schemas.microsoft.com/office/drawing/2014/main" id="{64D9EE0F-6494-1A4B-AB72-3C7AE9F28FC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7443" cy="6858000"/>
          </a:xfrm>
          <a:prstGeom prst="rect">
            <a:avLst/>
          </a:prstGeom>
        </p:spPr>
      </p:pic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084FFD0-FE9F-7B4A-B7A3-7CE892EF9B9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87648" y="546137"/>
            <a:ext cx="7578309" cy="5618863"/>
          </a:xfrm>
          <a:prstGeom prst="corner">
            <a:avLst>
              <a:gd name="adj1" fmla="val 80709"/>
              <a:gd name="adj2" fmla="val 104483"/>
            </a:avLst>
          </a:prstGeo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BE8B4190-7A7B-3447-AACA-71ED88EA3DC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9936" y="686124"/>
            <a:ext cx="1217550" cy="563880"/>
          </a:xfrm>
          <a:prstGeom prst="rect">
            <a:avLst/>
          </a:prstGeom>
        </p:spPr>
      </p:pic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BBA3D3B-F75B-7247-96EC-42A55EF769AE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6042" y="1371538"/>
            <a:ext cx="2583215" cy="3444301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EA623E1-FED3-3B47-8817-14EF8A883FB7}"/>
              </a:ext>
            </a:extLst>
          </p:cNvPr>
          <p:cNvGrpSpPr/>
          <p:nvPr userDrawn="1"/>
        </p:nvGrpSpPr>
        <p:grpSpPr>
          <a:xfrm>
            <a:off x="3887648" y="438917"/>
            <a:ext cx="7578438" cy="1195570"/>
            <a:chOff x="3884346" y="453875"/>
            <a:chExt cx="7578438" cy="119557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090177E-9537-5F45-AFBE-4A490F8D6F92}"/>
                </a:ext>
              </a:extLst>
            </p:cNvPr>
            <p:cNvSpPr/>
            <p:nvPr/>
          </p:nvSpPr>
          <p:spPr>
            <a:xfrm flipH="1">
              <a:off x="3884346" y="453875"/>
              <a:ext cx="5975988" cy="108513"/>
            </a:xfrm>
            <a:prstGeom prst="rect">
              <a:avLst/>
            </a:prstGeom>
            <a:gradFill>
              <a:gsLst>
                <a:gs pos="7000">
                  <a:srgbClr val="00FFFF"/>
                </a:gs>
                <a:gs pos="79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169BA91-4DC2-7049-92BF-1B3EAE687357}"/>
                </a:ext>
              </a:extLst>
            </p:cNvPr>
            <p:cNvSpPr/>
            <p:nvPr/>
          </p:nvSpPr>
          <p:spPr>
            <a:xfrm rot="5400000" flipH="1">
              <a:off x="9264368" y="944309"/>
              <a:ext cx="1080817" cy="111114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211978C-319D-DE49-9152-FBF63531B669}"/>
                </a:ext>
              </a:extLst>
            </p:cNvPr>
            <p:cNvSpPr/>
            <p:nvPr/>
          </p:nvSpPr>
          <p:spPr>
            <a:xfrm>
              <a:off x="9750298" y="1538958"/>
              <a:ext cx="1712486" cy="110487"/>
            </a:xfrm>
            <a:prstGeom prst="rect">
              <a:avLst/>
            </a:prstGeom>
            <a:gradFill>
              <a:gsLst>
                <a:gs pos="9000">
                  <a:srgbClr val="00FFFF"/>
                </a:gs>
                <a:gs pos="6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1" name="Title 1">
            <a:extLst>
              <a:ext uri="{FF2B5EF4-FFF2-40B4-BE49-F238E27FC236}">
                <a16:creationId xmlns:a16="http://schemas.microsoft.com/office/drawing/2014/main" id="{DBB3F20F-B263-4446-8E1A-6206F56911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9285CD-4628-A141-A01F-52CF4A6E0625}"/>
              </a:ext>
            </a:extLst>
          </p:cNvPr>
          <p:cNvSpPr txBox="1"/>
          <p:nvPr userDrawn="1"/>
        </p:nvSpPr>
        <p:spPr>
          <a:xfrm>
            <a:off x="245940" y="6483240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900" spc="3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CDB4C7-0A17-2A41-8CE6-D9D79E493896}"/>
              </a:ext>
            </a:extLst>
          </p:cNvPr>
          <p:cNvSpPr txBox="1"/>
          <p:nvPr userDrawn="1"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3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760997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56F743E-C74B-214B-B173-9EFE2CD82F0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457611A3-7DA6-4941-8266-CCDEC1D5B74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93905" y="537158"/>
            <a:ext cx="7570949" cy="5799726"/>
          </a:xfrm>
          <a:prstGeom prst="corner">
            <a:avLst>
              <a:gd name="adj1" fmla="val 83572"/>
              <a:gd name="adj2" fmla="val 113968"/>
            </a:avLst>
          </a:prstGeom>
        </p:spPr>
        <p:txBody>
          <a:bodyPr/>
          <a:lstStyle/>
          <a:p>
            <a:endParaRPr lang="en-US"/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CA158107-483F-AE4B-81A6-57EC0902E15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654" y="6123851"/>
            <a:ext cx="1217550" cy="56388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936ACA9C-A609-644F-AC2C-E59094058F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2400">
                <a:solidFill>
                  <a:schemeClr val="accent3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A3DAFB7-60E6-1441-B24D-9C1F734F58BF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6042" y="1371538"/>
            <a:ext cx="2583215" cy="3444301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D4E7D76-C3ED-8641-B474-65A69EB4CAD3}"/>
              </a:ext>
            </a:extLst>
          </p:cNvPr>
          <p:cNvGrpSpPr/>
          <p:nvPr userDrawn="1"/>
        </p:nvGrpSpPr>
        <p:grpSpPr>
          <a:xfrm>
            <a:off x="3893905" y="434340"/>
            <a:ext cx="7570949" cy="1059565"/>
            <a:chOff x="3893905" y="434339"/>
            <a:chExt cx="7570949" cy="105956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D80F71C-3C06-414A-B4F3-EA00E023389F}"/>
                </a:ext>
              </a:extLst>
            </p:cNvPr>
            <p:cNvSpPr/>
            <p:nvPr/>
          </p:nvSpPr>
          <p:spPr>
            <a:xfrm flipH="1">
              <a:off x="3893905" y="434339"/>
              <a:ext cx="6713955" cy="10972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4091A517-7BE4-1947-9D32-E2AC4C6021B3}"/>
                </a:ext>
              </a:extLst>
            </p:cNvPr>
            <p:cNvSpPr/>
            <p:nvPr/>
          </p:nvSpPr>
          <p:spPr>
            <a:xfrm rot="5400000" flipH="1">
              <a:off x="10127459" y="906370"/>
              <a:ext cx="848793" cy="110368"/>
            </a:xfrm>
            <a:prstGeom prst="rect">
              <a:avLst/>
            </a:prstGeom>
            <a:gradFill>
              <a:gsLst>
                <a:gs pos="9700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1B09379-08CB-F142-8445-073D64045AF1}"/>
                </a:ext>
              </a:extLst>
            </p:cNvPr>
            <p:cNvSpPr/>
            <p:nvPr/>
          </p:nvSpPr>
          <p:spPr>
            <a:xfrm>
              <a:off x="10497148" y="1381850"/>
              <a:ext cx="967706" cy="112054"/>
            </a:xfrm>
            <a:prstGeom prst="rect">
              <a:avLst/>
            </a:prstGeom>
            <a:gradFill>
              <a:gsLst>
                <a:gs pos="10000">
                  <a:srgbClr val="D92D8A"/>
                </a:gs>
                <a:gs pos="61000">
                  <a:srgbClr val="F8C93E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D18A989C-9180-2547-9BE6-F4182009A23C}"/>
              </a:ext>
            </a:extLst>
          </p:cNvPr>
          <p:cNvSpPr txBox="1"/>
          <p:nvPr userDrawn="1"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spc="3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OF ENGINEERING AND COMPUTING</a:t>
            </a:r>
          </a:p>
        </p:txBody>
      </p:sp>
    </p:spTree>
    <p:extLst>
      <p:ext uri="{BB962C8B-B14F-4D97-AF65-F5344CB8AC3E}">
        <p14:creationId xmlns:p14="http://schemas.microsoft.com/office/powerpoint/2010/main" val="3082222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0F1F921-75B0-9943-B1DF-025B2C48E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1FDCEF-2E0F-6748-B31C-B512291498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 descr="A blue sky&#10;&#10;Description automatically generated">
            <a:extLst>
              <a:ext uri="{FF2B5EF4-FFF2-40B4-BE49-F238E27FC236}">
                <a16:creationId xmlns:a16="http://schemas.microsoft.com/office/drawing/2014/main" id="{E2B0E723-963E-D746-9C64-1044790CE17F}"/>
              </a:ext>
            </a:extLst>
          </p:cNvPr>
          <p:cNvPicPr>
            <a:picLocks noChangeAspect="1"/>
          </p:cNvPicPr>
          <p:nvPr userDrawn="1"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060"/>
            <a:ext cx="12192000" cy="6854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888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0" r:id="rId3"/>
    <p:sldLayoutId id="2147483688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83" r:id="rId16"/>
    <p:sldLayoutId id="2147483684" r:id="rId17"/>
    <p:sldLayoutId id="2147483685" r:id="rId18"/>
    <p:sldLayoutId id="2147483687" r:id="rId19"/>
    <p:sldLayoutId id="2147483686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5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accent5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5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5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D5EE7E-78DF-CB43-BB57-897A3D5D9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2780" y="3852150"/>
            <a:ext cx="9596148" cy="1325563"/>
          </a:xfr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ct val="100000"/>
              </a:lnSpc>
            </a:pPr>
            <a:br>
              <a:rPr lang="en-US" sz="2500">
                <a:latin typeface="Arial"/>
                <a:cs typeface="Arial"/>
              </a:rPr>
            </a:br>
            <a:r>
              <a:rPr lang="en-US" sz="3500" b="1">
                <a:solidFill>
                  <a:srgbClr val="00FFFF"/>
                </a:solidFill>
                <a:latin typeface="Arial"/>
                <a:cs typeface="Arial"/>
              </a:rPr>
              <a:t>AI Medical Diagnosis Assistant</a:t>
            </a:r>
            <a:br>
              <a:rPr lang="en-US" sz="3000" b="1">
                <a:solidFill>
                  <a:srgbClr val="00FFFF"/>
                </a:solidFill>
                <a:latin typeface="Arial"/>
                <a:cs typeface="Arial"/>
              </a:rPr>
            </a:br>
            <a:endParaRPr lang="en-US" sz="1500">
              <a:solidFill>
                <a:srgbClr val="000000"/>
              </a:solidFill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r>
              <a:rPr lang="en-US" sz="2000">
                <a:solidFill>
                  <a:schemeClr val="accent5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Gavin</a:t>
            </a:r>
            <a:r>
              <a:rPr lang="en-US" sz="2000" b="1">
                <a:solidFill>
                  <a:schemeClr val="accent5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2000">
                <a:solidFill>
                  <a:schemeClr val="accent5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Diaz, Pooja Lad, Stephanie </a:t>
            </a:r>
            <a:r>
              <a:rPr lang="en-US" sz="2000" err="1">
                <a:solidFill>
                  <a:schemeClr val="accent5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Painchault</a:t>
            </a:r>
            <a:r>
              <a:rPr lang="en-US" sz="2000">
                <a:solidFill>
                  <a:schemeClr val="accent5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, </a:t>
            </a:r>
            <a:r>
              <a:rPr lang="en-US" sz="2000" err="1">
                <a:solidFill>
                  <a:schemeClr val="accent5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Anncarolyne</a:t>
            </a:r>
            <a:r>
              <a:rPr lang="en-US" sz="2000">
                <a:solidFill>
                  <a:schemeClr val="accent5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 Power, Rebeca Serralta</a:t>
            </a:r>
          </a:p>
          <a:p>
            <a:pPr>
              <a:lnSpc>
                <a:spcPct val="100000"/>
              </a:lnSpc>
            </a:pPr>
            <a:r>
              <a:rPr lang="en-US" sz="2000" b="1">
                <a:solidFill>
                  <a:schemeClr val="accent5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Instructor:</a:t>
            </a:r>
            <a:r>
              <a:rPr lang="en-US" sz="2000" b="1" i="1">
                <a:solidFill>
                  <a:schemeClr val="accent5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2000" i="1">
                <a:solidFill>
                  <a:schemeClr val="accent5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Seyed Masoud Sadjadi</a:t>
            </a:r>
            <a:endParaRPr lang="en-US" sz="200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Picture 3" descr="A picture containing drawing&#10;&#10;Description automatically generated">
            <a:extLst>
              <a:ext uri="{FF2B5EF4-FFF2-40B4-BE49-F238E27FC236}">
                <a16:creationId xmlns:a16="http://schemas.microsoft.com/office/drawing/2014/main" id="{3009D0D4-1336-7142-B403-8AA4F8F5F3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6603" y="2240270"/>
            <a:ext cx="4658794" cy="895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1284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3F3E5D-294F-0C9B-4910-E3DBEF41A3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8898629-C3A1-76FA-7AFD-8CCC54C9DE6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53993" y="1852474"/>
            <a:ext cx="4451504" cy="3280664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1400" b="1">
                <a:latin typeface="Arial"/>
                <a:cs typeface="Arial"/>
              </a:rPr>
              <a:t>Data &amp; evaluation bias</a:t>
            </a:r>
            <a:endParaRPr lang="en-US" sz="1400">
              <a:latin typeface="Arial"/>
              <a:cs typeface="Arial"/>
            </a:endParaRPr>
          </a:p>
          <a:p>
            <a:pPr lvl="1"/>
            <a:r>
              <a:rPr lang="en-US" sz="1400">
                <a:latin typeface="Arial"/>
                <a:cs typeface="Arial"/>
              </a:rPr>
              <a:t>Trained and tested on a limited, curated dataset, not on real clinical data</a:t>
            </a:r>
          </a:p>
          <a:p>
            <a:r>
              <a:rPr lang="en-US" sz="1400" b="1">
                <a:latin typeface="Arial"/>
                <a:cs typeface="Arial"/>
              </a:rPr>
              <a:t>Simple symptom matching</a:t>
            </a:r>
            <a:endParaRPr lang="en-US" sz="1400">
              <a:latin typeface="Arial"/>
              <a:cs typeface="Arial"/>
            </a:endParaRPr>
          </a:p>
          <a:p>
            <a:pPr lvl="1"/>
            <a:r>
              <a:rPr lang="en-US" sz="1400">
                <a:latin typeface="Arial"/>
                <a:cs typeface="Arial"/>
              </a:rPr>
              <a:t>Does not exploit the full HPO graph (parent/child relationships, severity, etc.)</a:t>
            </a:r>
          </a:p>
          <a:p>
            <a:pPr lvl="1"/>
            <a:r>
              <a:rPr lang="en-US" sz="1400">
                <a:latin typeface="Arial"/>
                <a:cs typeface="Arial"/>
              </a:rPr>
              <a:t>Synonyms and free-text patient descriptions are not handled</a:t>
            </a:r>
          </a:p>
          <a:p>
            <a:r>
              <a:rPr lang="en-US" sz="1400" b="1">
                <a:latin typeface="Arial"/>
                <a:cs typeface="Arial"/>
              </a:rPr>
              <a:t>Not clinically validated / not a medical device</a:t>
            </a:r>
            <a:endParaRPr lang="en-US" sz="1400">
              <a:latin typeface="Arial"/>
              <a:cs typeface="Arial"/>
            </a:endParaRPr>
          </a:p>
          <a:p>
            <a:pPr lvl="1"/>
            <a:r>
              <a:rPr lang="en-US" sz="1400">
                <a:latin typeface="Arial"/>
                <a:cs typeface="Arial"/>
              </a:rPr>
              <a:t>No comparison to real doctor diagnoses</a:t>
            </a:r>
          </a:p>
          <a:p>
            <a:pPr lvl="1"/>
            <a:r>
              <a:rPr lang="en-US" sz="1400">
                <a:latin typeface="Arial"/>
                <a:cs typeface="Arial"/>
              </a:rPr>
              <a:t>No user studies, regulatory review, or safety checks</a:t>
            </a:r>
          </a:p>
          <a:p>
            <a:pPr lvl="1"/>
            <a:r>
              <a:rPr lang="en-US" sz="1400">
                <a:latin typeface="Arial"/>
                <a:cs typeface="Arial"/>
              </a:rPr>
              <a:t>Intended only as a proof-of-concept decision support tool</a:t>
            </a:r>
          </a:p>
          <a:p>
            <a:endParaRPr lang="en-US" sz="14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4A7701-3212-C47D-40FF-8FF2AD7A0C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769537" y="1790690"/>
            <a:ext cx="5708503" cy="3280664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1600" b="1">
                <a:latin typeface="Arial"/>
                <a:cs typeface="Arial"/>
              </a:rPr>
              <a:t>Stronger data &amp; evaluation</a:t>
            </a:r>
            <a:endParaRPr lang="en-US" sz="1600">
              <a:latin typeface="Arial"/>
              <a:cs typeface="Arial"/>
            </a:endParaRPr>
          </a:p>
          <a:p>
            <a:pPr lvl="1"/>
            <a:r>
              <a:rPr lang="en-US" sz="1600">
                <a:latin typeface="Arial"/>
                <a:cs typeface="Arial"/>
              </a:rPr>
              <a:t>Collect or simulate more diverse, noisy, and realistic cases</a:t>
            </a:r>
          </a:p>
          <a:p>
            <a:pPr lvl="1"/>
            <a:r>
              <a:rPr lang="en-US" sz="1600">
                <a:latin typeface="Arial"/>
                <a:cs typeface="Arial"/>
              </a:rPr>
              <a:t>Add external test sets to measure generalization and avoid overfitting</a:t>
            </a:r>
          </a:p>
          <a:p>
            <a:r>
              <a:rPr lang="en-US" sz="1600" b="1">
                <a:latin typeface="Arial"/>
                <a:cs typeface="Arial"/>
              </a:rPr>
              <a:t>Explainability &amp; UI improvements</a:t>
            </a:r>
            <a:endParaRPr lang="en-US" sz="1600">
              <a:latin typeface="Arial"/>
              <a:cs typeface="Arial"/>
            </a:endParaRPr>
          </a:p>
          <a:p>
            <a:pPr lvl="1"/>
            <a:r>
              <a:rPr lang="en-US" sz="1600">
                <a:latin typeface="Arial"/>
                <a:cs typeface="Arial"/>
              </a:rPr>
              <a:t>Show which specific symptoms contributed most to each prediction</a:t>
            </a:r>
          </a:p>
          <a:p>
            <a:pPr lvl="1"/>
            <a:r>
              <a:rPr lang="en-US" sz="1600">
                <a:latin typeface="Arial"/>
                <a:cs typeface="Arial"/>
              </a:rPr>
              <a:t>Show which genetic variants influenced each disease</a:t>
            </a:r>
          </a:p>
          <a:p>
            <a:pPr lvl="1"/>
            <a:r>
              <a:rPr lang="en-US" sz="1600">
                <a:latin typeface="Arial"/>
                <a:cs typeface="Arial"/>
              </a:rPr>
              <a:t>Add visual breakdowns for different results</a:t>
            </a:r>
            <a:endParaRPr lang="en-US" sz="1600">
              <a:latin typeface="Consolas"/>
              <a:cs typeface="Arial"/>
            </a:endParaRPr>
          </a:p>
          <a:p>
            <a:r>
              <a:rPr lang="en-US" sz="1600" b="1">
                <a:latin typeface="Arial"/>
                <a:cs typeface="Arial"/>
              </a:rPr>
              <a:t>Security, privacy, and clinical integration</a:t>
            </a:r>
            <a:endParaRPr lang="en-US" sz="1600">
              <a:latin typeface="Arial"/>
              <a:cs typeface="Arial"/>
            </a:endParaRPr>
          </a:p>
          <a:p>
            <a:pPr lvl="1"/>
            <a:r>
              <a:rPr lang="en-US" sz="1600">
                <a:latin typeface="Arial"/>
                <a:cs typeface="Arial"/>
              </a:rPr>
              <a:t>Add authentication and request logging</a:t>
            </a:r>
          </a:p>
          <a:p>
            <a:pPr lvl="1"/>
            <a:r>
              <a:rPr lang="en-US" sz="1600">
                <a:latin typeface="Arial"/>
                <a:cs typeface="Arial"/>
              </a:rPr>
              <a:t>Enforce stricter handling of VCF uploads</a:t>
            </a:r>
          </a:p>
          <a:p>
            <a:pPr lvl="1"/>
            <a:r>
              <a:rPr lang="en-US" sz="1600">
                <a:latin typeface="Arial"/>
                <a:cs typeface="Arial"/>
              </a:rPr>
              <a:t>Evaluate with clinicians in a controlled environment</a:t>
            </a:r>
          </a:p>
          <a:p>
            <a:endParaRPr lang="en-US" sz="160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5988253-DD90-6AFE-9ED8-E43ADC7F98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4242" y="1040108"/>
            <a:ext cx="4669389" cy="563880"/>
          </a:xfrm>
        </p:spPr>
        <p:txBody>
          <a:bodyPr/>
          <a:lstStyle/>
          <a:p>
            <a:r>
              <a:rPr lang="en-US" sz="3200" b="1">
                <a:solidFill>
                  <a:schemeClr val="bg1"/>
                </a:solidFill>
                <a:latin typeface="Arial"/>
                <a:cs typeface="Arial"/>
              </a:rPr>
              <a:t>Future Work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3984383D-E548-0C70-E366-188B8EB666B7}"/>
              </a:ext>
            </a:extLst>
          </p:cNvPr>
          <p:cNvSpPr txBox="1">
            <a:spLocks/>
          </p:cNvSpPr>
          <p:nvPr/>
        </p:nvSpPr>
        <p:spPr>
          <a:xfrm>
            <a:off x="541617" y="1035518"/>
            <a:ext cx="3811955" cy="5730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accent3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200" b="1">
                <a:solidFill>
                  <a:srgbClr val="CC0066"/>
                </a:solidFill>
                <a:latin typeface="Arial"/>
                <a:cs typeface="Arial"/>
              </a:rPr>
              <a:t>Limitations</a:t>
            </a:r>
          </a:p>
        </p:txBody>
      </p:sp>
    </p:spTree>
    <p:extLst>
      <p:ext uri="{BB962C8B-B14F-4D97-AF65-F5344CB8AC3E}">
        <p14:creationId xmlns:p14="http://schemas.microsoft.com/office/powerpoint/2010/main" val="2390305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9D1DAB-3DF9-A70B-4AA7-36FB401923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D7BFF33-1F2B-6963-1838-78547A02CA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590223" y="1796359"/>
            <a:ext cx="8829934" cy="4338956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>
                <a:solidFill>
                  <a:schemeClr val="accent1">
                    <a:lumMod val="10000"/>
                    <a:lumOff val="90000"/>
                  </a:schemeClr>
                </a:solidFill>
                <a:latin typeface="Arial"/>
                <a:ea typeface="Calibri"/>
                <a:cs typeface="Arial"/>
              </a:rPr>
              <a:t>AI-powered diagnostic assistant for analyzing </a:t>
            </a:r>
            <a:r>
              <a:rPr lang="en-US" sz="2400" b="1">
                <a:solidFill>
                  <a:schemeClr val="accent1">
                    <a:lumMod val="10000"/>
                    <a:lumOff val="90000"/>
                  </a:schemeClr>
                </a:solidFill>
                <a:latin typeface="Arial"/>
                <a:ea typeface="Calibri"/>
                <a:cs typeface="Arial"/>
              </a:rPr>
              <a:t>HPO-linked patient symptoms</a:t>
            </a:r>
            <a:r>
              <a:rPr lang="en-US" sz="2400">
                <a:solidFill>
                  <a:schemeClr val="accent1">
                    <a:lumMod val="10000"/>
                    <a:lumOff val="90000"/>
                  </a:schemeClr>
                </a:solidFill>
                <a:latin typeface="Arial"/>
                <a:ea typeface="Calibri"/>
                <a:cs typeface="Arial"/>
              </a:rPr>
              <a:t> and </a:t>
            </a:r>
            <a:r>
              <a:rPr lang="en-US" sz="2400" b="1">
                <a:solidFill>
                  <a:schemeClr val="accent1">
                    <a:lumMod val="10000"/>
                    <a:lumOff val="90000"/>
                  </a:schemeClr>
                </a:solidFill>
                <a:latin typeface="Arial"/>
                <a:ea typeface="Calibri"/>
                <a:cs typeface="Arial"/>
              </a:rPr>
              <a:t>optional genetic variant (VCF) data</a:t>
            </a:r>
            <a:endParaRPr lang="en-US" b="1">
              <a:solidFill>
                <a:schemeClr val="accent1">
                  <a:lumMod val="10000"/>
                  <a:lumOff val="90000"/>
                </a:schemeClr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sz="2400">
                <a:solidFill>
                  <a:schemeClr val="accent1">
                    <a:lumMod val="10000"/>
                    <a:lumOff val="90000"/>
                  </a:schemeClr>
                </a:solidFill>
                <a:latin typeface="Arial"/>
                <a:ea typeface="Calibri"/>
                <a:cs typeface="Arial"/>
              </a:rPr>
              <a:t>Uses a </a:t>
            </a:r>
            <a:r>
              <a:rPr lang="en-US" sz="2400" b="1">
                <a:solidFill>
                  <a:schemeClr val="accent1">
                    <a:lumMod val="10000"/>
                    <a:lumOff val="90000"/>
                  </a:schemeClr>
                </a:solidFill>
                <a:latin typeface="Arial"/>
                <a:ea typeface="Calibri"/>
                <a:cs typeface="Arial"/>
              </a:rPr>
              <a:t>Random Forest model</a:t>
            </a:r>
            <a:r>
              <a:rPr lang="en-US" sz="2400">
                <a:solidFill>
                  <a:schemeClr val="accent1">
                    <a:lumMod val="10000"/>
                    <a:lumOff val="90000"/>
                  </a:schemeClr>
                </a:solidFill>
                <a:latin typeface="Arial"/>
                <a:ea typeface="Calibri"/>
                <a:cs typeface="Arial"/>
              </a:rPr>
              <a:t> combined with </a:t>
            </a:r>
            <a:r>
              <a:rPr lang="en-US" sz="2400" b="1">
                <a:solidFill>
                  <a:schemeClr val="accent1">
                    <a:lumMod val="10000"/>
                    <a:lumOff val="90000"/>
                  </a:schemeClr>
                </a:solidFill>
                <a:latin typeface="Arial"/>
                <a:ea typeface="Calibri"/>
                <a:cs typeface="Arial"/>
              </a:rPr>
              <a:t>phenotype similarity scoring</a:t>
            </a:r>
            <a:r>
              <a:rPr lang="en-US" sz="2400">
                <a:solidFill>
                  <a:schemeClr val="accent1">
                    <a:lumMod val="10000"/>
                    <a:lumOff val="90000"/>
                  </a:schemeClr>
                </a:solidFill>
                <a:latin typeface="Arial"/>
                <a:ea typeface="Calibri"/>
                <a:cs typeface="Arial"/>
              </a:rPr>
              <a:t> and </a:t>
            </a:r>
            <a:r>
              <a:rPr lang="en-US" sz="2400" b="1">
                <a:solidFill>
                  <a:schemeClr val="accent1">
                    <a:lumMod val="10000"/>
                    <a:lumOff val="90000"/>
                  </a:schemeClr>
                </a:solidFill>
                <a:latin typeface="Arial"/>
                <a:ea typeface="Calibri"/>
                <a:cs typeface="Arial"/>
              </a:rPr>
              <a:t>variant-level associations</a:t>
            </a:r>
            <a:endParaRPr lang="en-US" b="1">
              <a:solidFill>
                <a:schemeClr val="accent1">
                  <a:lumMod val="10000"/>
                  <a:lumOff val="90000"/>
                </a:schemeClr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sz="2400">
                <a:solidFill>
                  <a:schemeClr val="accent1">
                    <a:lumMod val="10000"/>
                    <a:lumOff val="90000"/>
                  </a:schemeClr>
                </a:solidFill>
                <a:latin typeface="Arial"/>
                <a:ea typeface="Calibri"/>
                <a:cs typeface="Arial"/>
              </a:rPr>
              <a:t>Predicts the </a:t>
            </a:r>
            <a:r>
              <a:rPr lang="en-US" sz="2400" b="1">
                <a:solidFill>
                  <a:schemeClr val="accent1">
                    <a:lumMod val="10000"/>
                    <a:lumOff val="90000"/>
                  </a:schemeClr>
                </a:solidFill>
                <a:latin typeface="Arial"/>
                <a:ea typeface="Calibri"/>
                <a:cs typeface="Arial"/>
              </a:rPr>
              <a:t>top five most likely conditions with confidence scores</a:t>
            </a:r>
            <a:endParaRPr lang="en-US" b="1">
              <a:solidFill>
                <a:schemeClr val="accent1">
                  <a:lumMod val="10000"/>
                  <a:lumOff val="90000"/>
                </a:schemeClr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sz="2400">
                <a:solidFill>
                  <a:schemeClr val="accent1">
                    <a:lumMod val="10000"/>
                    <a:lumOff val="90000"/>
                  </a:schemeClr>
                </a:solidFill>
                <a:latin typeface="Arial"/>
                <a:ea typeface="Calibri"/>
                <a:cs typeface="Arial"/>
              </a:rPr>
              <a:t>Supplements predictions with </a:t>
            </a:r>
            <a:r>
              <a:rPr lang="en-US" sz="2400" b="1">
                <a:solidFill>
                  <a:schemeClr val="accent1">
                    <a:lumMod val="10000"/>
                    <a:lumOff val="90000"/>
                  </a:schemeClr>
                </a:solidFill>
                <a:latin typeface="Arial"/>
                <a:ea typeface="Calibri"/>
                <a:cs typeface="Arial"/>
              </a:rPr>
              <a:t>clinical context from public medical data sources</a:t>
            </a:r>
            <a:endParaRPr lang="en-US" b="1">
              <a:solidFill>
                <a:schemeClr val="accent1">
                  <a:lumMod val="10000"/>
                  <a:lumOff val="90000"/>
                </a:schemeClr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sz="2400">
                <a:solidFill>
                  <a:schemeClr val="accent1">
                    <a:lumMod val="10000"/>
                    <a:lumOff val="90000"/>
                  </a:schemeClr>
                </a:solidFill>
                <a:latin typeface="Arial"/>
                <a:ea typeface="Calibri"/>
                <a:cs typeface="Arial"/>
              </a:rPr>
              <a:t>Designed to </a:t>
            </a:r>
            <a:r>
              <a:rPr lang="en-US" sz="2400" b="1">
                <a:solidFill>
                  <a:schemeClr val="accent1">
                    <a:lumMod val="10000"/>
                    <a:lumOff val="90000"/>
                  </a:schemeClr>
                </a:solidFill>
                <a:latin typeface="Arial"/>
                <a:ea typeface="Calibri"/>
                <a:cs typeface="Arial"/>
              </a:rPr>
              <a:t>support faster and more reliable early-stage diagnosis</a:t>
            </a:r>
            <a:r>
              <a:rPr lang="en-US" sz="2400">
                <a:solidFill>
                  <a:schemeClr val="accent1">
                    <a:lumMod val="10000"/>
                    <a:lumOff val="90000"/>
                  </a:schemeClr>
                </a:solidFill>
                <a:latin typeface="Arial"/>
                <a:ea typeface="Calibri"/>
                <a:cs typeface="Arial"/>
              </a:rPr>
              <a:t>, especially for </a:t>
            </a:r>
            <a:r>
              <a:rPr lang="en-US" sz="2400" b="1">
                <a:solidFill>
                  <a:schemeClr val="accent1">
                    <a:lumMod val="10000"/>
                    <a:lumOff val="90000"/>
                  </a:schemeClr>
                </a:solidFill>
                <a:latin typeface="Arial"/>
                <a:ea typeface="Calibri"/>
                <a:cs typeface="Arial"/>
              </a:rPr>
              <a:t>vague or incomplete symptoms</a:t>
            </a:r>
            <a:endParaRPr lang="en-US"/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2400">
              <a:solidFill>
                <a:schemeClr val="accent1">
                  <a:lumMod val="10000"/>
                  <a:lumOff val="90000"/>
                </a:schemeClr>
              </a:solidFill>
              <a:latin typeface="Arial"/>
              <a:ea typeface="Calibri"/>
              <a:cs typeface="Arial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2400">
              <a:solidFill>
                <a:schemeClr val="accent1">
                  <a:lumMod val="10000"/>
                  <a:lumOff val="90000"/>
                </a:schemeClr>
              </a:solidFill>
              <a:latin typeface="Calibri"/>
              <a:ea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2400" b="1">
              <a:solidFill>
                <a:schemeClr val="accent1">
                  <a:lumMod val="10000"/>
                  <a:lumOff val="90000"/>
                </a:schemeClr>
              </a:solidFill>
              <a:latin typeface="Calibri"/>
              <a:ea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endParaRPr lang="en-US" sz="2400">
              <a:solidFill>
                <a:schemeClr val="accent1">
                  <a:lumMod val="10000"/>
                  <a:lumOff val="90000"/>
                </a:schemeClr>
              </a:solidFill>
              <a:latin typeface="Calibri"/>
              <a:ea typeface="Calibri"/>
              <a:cs typeface="Calibri"/>
            </a:endParaRPr>
          </a:p>
          <a:p>
            <a:endParaRPr lang="en-US" sz="2400">
              <a:latin typeface="Arial"/>
              <a:cs typeface="Arial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E580432-BEB8-FC60-0C99-6BFDA024D7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>
                <a:solidFill>
                  <a:schemeClr val="accent1">
                    <a:lumMod val="10000"/>
                    <a:lumOff val="90000"/>
                  </a:schemeClr>
                </a:solidFill>
                <a:latin typeface="Arial"/>
                <a:cs typeface="Arial"/>
              </a:rPr>
              <a:t>Summary</a:t>
            </a:r>
            <a:endParaRPr lang="en-US" sz="3200" b="1">
              <a:solidFill>
                <a:schemeClr val="accent1">
                  <a:lumMod val="10000"/>
                  <a:lumOff val="9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8688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2CE536-F47B-1048-0B15-661549D8CE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508872D-4F1F-9F6C-1EDE-874A3D1740FE}"/>
              </a:ext>
            </a:extLst>
          </p:cNvPr>
          <p:cNvSpPr>
            <a:spLocks noGrp="1"/>
          </p:cNvSpPr>
          <p:nvPr>
            <p:ph type="body" sz="half" idx="10"/>
          </p:nvPr>
        </p:nvSpPr>
        <p:spPr/>
        <p:txBody>
          <a:bodyPr>
            <a:normAutofit/>
          </a:bodyPr>
          <a:lstStyle/>
          <a:p>
            <a:r>
              <a:rPr lang="en-US" sz="8000" b="1">
                <a:solidFill>
                  <a:schemeClr val="accent4"/>
                </a:solidFill>
                <a:latin typeface="Arial"/>
                <a:cs typeface="Arial"/>
              </a:rPr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2970284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F79C512-F028-824E-91F2-9E2FECA850A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sz="3200">
                <a:solidFill>
                  <a:schemeClr val="accent1">
                    <a:lumMod val="10000"/>
                    <a:lumOff val="90000"/>
                  </a:schemeClr>
                </a:solidFill>
                <a:latin typeface="Calibri"/>
                <a:ea typeface="Calibri"/>
                <a:cs typeface="Calibri"/>
              </a:rPr>
              <a:t>Diagnosing genetic diseases often requires multiple tests, manual interpretation of symptoms, and specialized genetic expertise. Patients may present </a:t>
            </a:r>
            <a:r>
              <a:rPr lang="en-US" sz="3200" b="1">
                <a:solidFill>
                  <a:schemeClr val="accent1">
                    <a:lumMod val="10000"/>
                    <a:lumOff val="90000"/>
                  </a:schemeClr>
                </a:solidFill>
                <a:latin typeface="Calibri"/>
                <a:ea typeface="Calibri"/>
                <a:cs typeface="Calibri"/>
              </a:rPr>
              <a:t>incomplete</a:t>
            </a:r>
            <a:r>
              <a:rPr lang="en-US" sz="3200">
                <a:solidFill>
                  <a:schemeClr val="accent1">
                    <a:lumMod val="10000"/>
                    <a:lumOff val="90000"/>
                  </a:schemeClr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3200" b="1">
                <a:solidFill>
                  <a:schemeClr val="accent1">
                    <a:lumMod val="10000"/>
                    <a:lumOff val="90000"/>
                  </a:schemeClr>
                </a:solidFill>
                <a:latin typeface="Calibri"/>
                <a:ea typeface="Calibri"/>
                <a:cs typeface="Calibri"/>
              </a:rPr>
              <a:t>or vague symptoms</a:t>
            </a:r>
            <a:r>
              <a:rPr lang="en-US" sz="3200">
                <a:solidFill>
                  <a:schemeClr val="accent1">
                    <a:lumMod val="10000"/>
                    <a:lumOff val="90000"/>
                  </a:schemeClr>
                </a:solidFill>
                <a:latin typeface="Calibri"/>
                <a:ea typeface="Calibri"/>
                <a:cs typeface="Calibri"/>
              </a:rPr>
              <a:t>, and clinicians must compare thousands of possible conditions. This leads to delays, higher costs, and limited access to accurate diagnosis tools.</a:t>
            </a:r>
            <a:endParaRPr lang="en-US">
              <a:solidFill>
                <a:schemeClr val="accent1">
                  <a:lumMod val="10000"/>
                  <a:lumOff val="90000"/>
                </a:schemeClr>
              </a:solidFill>
            </a:endParaRPr>
          </a:p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5087496-8249-1841-8F34-D0D75CAF3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solidFill>
                  <a:schemeClr val="accent1">
                    <a:lumMod val="10000"/>
                    <a:lumOff val="90000"/>
                  </a:schemeClr>
                </a:solidFill>
                <a:latin typeface="Arial"/>
                <a:cs typeface="Arial"/>
              </a:rPr>
              <a:t>Problem</a:t>
            </a:r>
            <a:endParaRPr lang="en-US" b="1">
              <a:solidFill>
                <a:schemeClr val="accent1">
                  <a:lumMod val="10000"/>
                  <a:lumOff val="9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41149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D774DF-4D58-9FB7-514B-3484ADFA8F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EE5AC7D-2EFB-93FE-1CE8-C7F644E24DD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3200">
                <a:solidFill>
                  <a:schemeClr val="accent1">
                    <a:lumMod val="10000"/>
                    <a:lumOff val="90000"/>
                  </a:schemeClr>
                </a:solidFill>
                <a:latin typeface="Calibri"/>
                <a:ea typeface="Calibri"/>
                <a:cs typeface="Calibri"/>
              </a:rPr>
              <a:t>Our project addresses this challenge by developing </a:t>
            </a:r>
            <a:r>
              <a:rPr lang="en-US" sz="3200" b="1">
                <a:solidFill>
                  <a:schemeClr val="accent1">
                    <a:lumMod val="10000"/>
                    <a:lumOff val="90000"/>
                  </a:schemeClr>
                </a:solidFill>
                <a:latin typeface="Calibri"/>
                <a:ea typeface="Calibri"/>
                <a:cs typeface="Calibri"/>
              </a:rPr>
              <a:t>an AI-assisted diagnostic system</a:t>
            </a:r>
            <a:r>
              <a:rPr lang="en-US" sz="3200">
                <a:solidFill>
                  <a:schemeClr val="accent1">
                    <a:lumMod val="10000"/>
                    <a:lumOff val="90000"/>
                  </a:schemeClr>
                </a:solidFill>
                <a:latin typeface="Calibri"/>
                <a:ea typeface="Calibri"/>
                <a:cs typeface="Calibri"/>
              </a:rPr>
              <a:t> that analyzes </a:t>
            </a:r>
            <a:r>
              <a:rPr lang="en-US" sz="3200" b="1">
                <a:solidFill>
                  <a:schemeClr val="accent1">
                    <a:lumMod val="10000"/>
                    <a:lumOff val="90000"/>
                  </a:schemeClr>
                </a:solidFill>
                <a:latin typeface="Calibri"/>
                <a:ea typeface="Calibri"/>
                <a:cs typeface="Calibri"/>
              </a:rPr>
              <a:t>patient-reported symptoms </a:t>
            </a:r>
            <a:r>
              <a:rPr lang="en-US" sz="3200">
                <a:solidFill>
                  <a:schemeClr val="accent1">
                    <a:lumMod val="10000"/>
                    <a:lumOff val="90000"/>
                  </a:schemeClr>
                </a:solidFill>
                <a:latin typeface="Calibri"/>
                <a:ea typeface="Calibri"/>
                <a:cs typeface="Calibri"/>
              </a:rPr>
              <a:t>and optional </a:t>
            </a:r>
            <a:r>
              <a:rPr lang="en-US" sz="3200" b="1">
                <a:solidFill>
                  <a:schemeClr val="accent1">
                    <a:lumMod val="10000"/>
                    <a:lumOff val="90000"/>
                  </a:schemeClr>
                </a:solidFill>
                <a:latin typeface="Calibri"/>
                <a:ea typeface="Calibri"/>
                <a:cs typeface="Calibri"/>
              </a:rPr>
              <a:t>VCF-encoded genomic variants </a:t>
            </a:r>
            <a:r>
              <a:rPr lang="en-US" sz="3200">
                <a:solidFill>
                  <a:schemeClr val="accent1">
                    <a:lumMod val="10000"/>
                    <a:lumOff val="90000"/>
                  </a:schemeClr>
                </a:solidFill>
                <a:latin typeface="Calibri"/>
                <a:ea typeface="Calibri"/>
                <a:cs typeface="Calibri"/>
              </a:rPr>
              <a:t>to efficiently predict the top probable conditions.</a:t>
            </a:r>
            <a:endParaRPr lang="en-US">
              <a:solidFill>
                <a:schemeClr val="accent1">
                  <a:lumMod val="10000"/>
                  <a:lumOff val="90000"/>
                </a:schemeClr>
              </a:solidFill>
            </a:endParaRPr>
          </a:p>
          <a:p>
            <a:endParaRPr lang="en-US">
              <a:latin typeface="Arial"/>
              <a:cs typeface="Arial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ECB4CA5-209D-A5DF-BF10-AAB92DB5E5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solidFill>
                  <a:schemeClr val="accent1">
                    <a:lumMod val="10000"/>
                    <a:lumOff val="90000"/>
                  </a:schemeClr>
                </a:solidFill>
                <a:latin typeface="Arial"/>
                <a:cs typeface="Arial"/>
              </a:rPr>
              <a:t>Goal</a:t>
            </a:r>
            <a:endParaRPr lang="en-US" b="1">
              <a:solidFill>
                <a:schemeClr val="accent1">
                  <a:lumMod val="10000"/>
                  <a:lumOff val="9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87864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7EA38C3-6571-7647-891D-21432808BDC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11164" y="2347918"/>
            <a:ext cx="3470681" cy="2828003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2000" b="1">
                <a:latin typeface="Arial"/>
                <a:cs typeface="Arial"/>
              </a:rPr>
              <a:t>1. Human Phenotype Ontology (HPO)</a:t>
            </a:r>
            <a:endParaRPr lang="en-US" sz="1400">
              <a:latin typeface="Arial"/>
              <a:cs typeface="Arial"/>
            </a:endParaRPr>
          </a:p>
          <a:p>
            <a:pPr marL="457200" indent="-457200">
              <a:buChar char="•"/>
            </a:pPr>
            <a:r>
              <a:rPr lang="en-US" sz="2000">
                <a:latin typeface="Arial"/>
                <a:cs typeface="Arial"/>
              </a:rPr>
              <a:t>Encodes symptoms using biomedical standards (HP:XXXX codes)</a:t>
            </a:r>
            <a:endParaRPr lang="en-US" sz="1400">
              <a:latin typeface="Arial"/>
              <a:cs typeface="Arial"/>
            </a:endParaRPr>
          </a:p>
          <a:p>
            <a:pPr marL="457200" indent="-457200">
              <a:buChar char="•"/>
            </a:pPr>
            <a:r>
              <a:rPr lang="en-US" sz="2000">
                <a:latin typeface="Arial"/>
                <a:cs typeface="Arial"/>
              </a:rPr>
              <a:t>Includes names, synonyms, hierarchical classes</a:t>
            </a:r>
            <a:endParaRPr lang="en-US" sz="1400">
              <a:latin typeface="Arial"/>
              <a:cs typeface="Arial"/>
            </a:endParaRPr>
          </a:p>
          <a:p>
            <a:endParaRPr lang="en-US" sz="2000" b="1"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en-US" sz="20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9B55C04-3450-F74D-9307-74A4671A7C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7726" y="1198471"/>
            <a:ext cx="7510718" cy="845923"/>
          </a:xfrm>
        </p:spPr>
        <p:txBody>
          <a:bodyPr>
            <a:normAutofit/>
          </a:bodyPr>
          <a:lstStyle/>
          <a:p>
            <a:r>
              <a:rPr lang="en-US" sz="3200" b="1">
                <a:solidFill>
                  <a:schemeClr val="accent3"/>
                </a:solidFill>
                <a:latin typeface="Arial"/>
                <a:cs typeface="Arial"/>
              </a:rPr>
              <a:t>Core Data Components</a:t>
            </a:r>
            <a:endParaRPr lang="en-US" sz="3200">
              <a:solidFill>
                <a:schemeClr val="accent3"/>
              </a:solidFill>
            </a:endParaRP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C5DA3AD1-6CF7-FB7E-E7A3-5FF49AD77AFA}"/>
              </a:ext>
            </a:extLst>
          </p:cNvPr>
          <p:cNvSpPr txBox="1">
            <a:spLocks/>
          </p:cNvSpPr>
          <p:nvPr/>
        </p:nvSpPr>
        <p:spPr>
          <a:xfrm>
            <a:off x="4187665" y="2347916"/>
            <a:ext cx="3470681" cy="282800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>
                <a:latin typeface="Arial"/>
                <a:cs typeface="Arial"/>
              </a:rPr>
              <a:t>2. Disease Knowledge Base</a:t>
            </a:r>
            <a:endParaRPr lang="en-US" sz="1400">
              <a:latin typeface="Arial"/>
              <a:cs typeface="Arial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>
                <a:latin typeface="Arial"/>
                <a:cs typeface="Arial"/>
              </a:rPr>
              <a:t>Core phenotype terms per disease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>
                <a:latin typeface="Arial"/>
                <a:cs typeface="Arial"/>
              </a:rPr>
              <a:t>Known pathogenic </a:t>
            </a:r>
            <a:r>
              <a:rPr lang="en-US" sz="2000" err="1">
                <a:latin typeface="Arial"/>
                <a:cs typeface="Arial"/>
              </a:rPr>
              <a:t>rsIDs</a:t>
            </a:r>
            <a:r>
              <a:rPr lang="en-US" sz="2000">
                <a:latin typeface="Arial"/>
                <a:cs typeface="Arial"/>
              </a:rPr>
              <a:t> (ClinVar-derived)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>
                <a:latin typeface="Arial"/>
                <a:cs typeface="Arial"/>
              </a:rPr>
              <a:t>Used for symptom similarity + variant evidence score</a:t>
            </a:r>
          </a:p>
          <a:p>
            <a:pPr marL="285750" indent="-285750">
              <a:buFont typeface="Arial"/>
              <a:buChar char="•"/>
            </a:pPr>
            <a:endParaRPr lang="en-US" sz="2000"/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C0B17CEF-D786-53B9-4FFA-E4AAB5C45F0E}"/>
              </a:ext>
            </a:extLst>
          </p:cNvPr>
          <p:cNvSpPr txBox="1">
            <a:spLocks/>
          </p:cNvSpPr>
          <p:nvPr/>
        </p:nvSpPr>
        <p:spPr>
          <a:xfrm>
            <a:off x="7658346" y="2347916"/>
            <a:ext cx="3275355" cy="342282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>
                <a:latin typeface="Arial"/>
                <a:cs typeface="Arial"/>
              </a:rPr>
              <a:t>3. Synthetic Patient Cohort</a:t>
            </a:r>
            <a:endParaRPr lang="en-US" sz="1400">
              <a:latin typeface="Arial"/>
              <a:cs typeface="Arial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>
                <a:latin typeface="Arial"/>
                <a:cs typeface="Arial"/>
              </a:rPr>
              <a:t>Many simulated cases for model training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>
                <a:latin typeface="Arial"/>
                <a:cs typeface="Arial"/>
              </a:rPr>
              <a:t>Each case include:</a:t>
            </a:r>
          </a:p>
          <a:p>
            <a:pPr marL="1143000" lvl="1" indent="-457200"/>
            <a:r>
              <a:rPr lang="en-US" sz="2000">
                <a:latin typeface="Arial"/>
                <a:cs typeface="Arial"/>
              </a:rPr>
              <a:t>Phenotype profile (HPO)</a:t>
            </a:r>
          </a:p>
          <a:p>
            <a:pPr marL="1143000" lvl="1" indent="-457200"/>
            <a:r>
              <a:rPr lang="en-US" sz="2000">
                <a:latin typeface="Arial"/>
                <a:cs typeface="Arial"/>
              </a:rPr>
              <a:t>Disease-linked variants (</a:t>
            </a:r>
            <a:r>
              <a:rPr lang="en-US" sz="2000" err="1">
                <a:latin typeface="Arial"/>
                <a:cs typeface="Arial"/>
              </a:rPr>
              <a:t>rsIDs</a:t>
            </a:r>
            <a:r>
              <a:rPr lang="en-US" sz="2000">
                <a:latin typeface="Arial"/>
                <a:cs typeface="Arial"/>
              </a:rPr>
              <a:t>)</a:t>
            </a:r>
          </a:p>
          <a:p>
            <a:pPr marL="1143000" lvl="1" indent="-457200"/>
            <a:r>
              <a:rPr lang="en-US" sz="2000">
                <a:latin typeface="Arial"/>
                <a:cs typeface="Arial"/>
              </a:rPr>
              <a:t>Background genomic noise</a:t>
            </a:r>
          </a:p>
          <a:p>
            <a:pPr marL="1143000" lvl="1" indent="-457200"/>
            <a:endParaRPr lang="en-US" sz="2000"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19194587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AE4591-B8F7-A040-9BAD-194C10F3BFB4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14669" y="2258642"/>
            <a:ext cx="5005692" cy="3444301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342900" indent="-342900">
              <a:buAutoNum type="arabicPeriod"/>
            </a:pPr>
            <a:r>
              <a:rPr lang="en-US" sz="2000">
                <a:solidFill>
                  <a:schemeClr val="accent1">
                    <a:lumMod val="10000"/>
                    <a:lumOff val="90000"/>
                  </a:schemeClr>
                </a:solidFill>
                <a:latin typeface="Arial"/>
                <a:cs typeface="Arial"/>
              </a:rPr>
              <a:t>User selects symptoms</a:t>
            </a:r>
            <a:endParaRPr lang="en-US" sz="2000">
              <a:solidFill>
                <a:schemeClr val="accent1">
                  <a:lumMod val="10000"/>
                  <a:lumOff val="90000"/>
                </a:schemeClr>
              </a:solidFill>
            </a:endParaRPr>
          </a:p>
          <a:p>
            <a:pPr marL="342900" indent="-342900">
              <a:buAutoNum type="arabicPeriod"/>
            </a:pPr>
            <a:r>
              <a:rPr lang="en-US" sz="2000">
                <a:solidFill>
                  <a:schemeClr val="accent1">
                    <a:lumMod val="10000"/>
                    <a:lumOff val="90000"/>
                  </a:schemeClr>
                </a:solidFill>
                <a:latin typeface="Arial"/>
                <a:cs typeface="Arial"/>
              </a:rPr>
              <a:t>Optionally select sample VCF</a:t>
            </a:r>
          </a:p>
          <a:p>
            <a:pPr marL="342900" indent="-342900">
              <a:buAutoNum type="arabicPeriod"/>
            </a:pPr>
            <a:r>
              <a:rPr lang="en-US" sz="2000">
                <a:solidFill>
                  <a:schemeClr val="accent1">
                    <a:lumMod val="10000"/>
                    <a:lumOff val="90000"/>
                  </a:schemeClr>
                </a:solidFill>
                <a:latin typeface="Arial"/>
                <a:cs typeface="Arial"/>
              </a:rPr>
              <a:t>Frontend sends both to backend</a:t>
            </a: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AutoNum type="arabicPeriod"/>
            </a:pPr>
            <a:r>
              <a:rPr lang="en-US" sz="2000">
                <a:solidFill>
                  <a:schemeClr val="accent1">
                    <a:lumMod val="10000"/>
                    <a:lumOff val="90000"/>
                  </a:schemeClr>
                </a:solidFill>
                <a:latin typeface="Arial"/>
                <a:cs typeface="Arial"/>
              </a:rPr>
              <a:t>Backend:</a:t>
            </a:r>
          </a:p>
          <a:p>
            <a:pPr marL="800100" lvl="1" indent="-342900">
              <a:lnSpc>
                <a:spcPct val="100000"/>
              </a:lnSpc>
              <a:spcBef>
                <a:spcPts val="0"/>
              </a:spcBef>
              <a:buFont typeface="Courier New" panose="020B0604020202020204" pitchFamily="34" charset="0"/>
              <a:buChar char="o"/>
            </a:pPr>
            <a:r>
              <a:rPr lang="en-US" sz="1800">
                <a:solidFill>
                  <a:schemeClr val="accent1">
                    <a:lumMod val="10000"/>
                    <a:lumOff val="90000"/>
                  </a:schemeClr>
                </a:solidFill>
                <a:latin typeface="Arial"/>
                <a:cs typeface="Arial"/>
              </a:rPr>
              <a:t>Normalizes symptoms</a:t>
            </a:r>
            <a:endParaRPr lang="en-US" sz="1800">
              <a:solidFill>
                <a:schemeClr val="accent1">
                  <a:lumMod val="10000"/>
                  <a:lumOff val="90000"/>
                </a:schemeClr>
              </a:solidFill>
            </a:endParaRPr>
          </a:p>
          <a:p>
            <a:pPr marL="800100" lvl="1" indent="-342900">
              <a:lnSpc>
                <a:spcPct val="100000"/>
              </a:lnSpc>
              <a:spcBef>
                <a:spcPts val="0"/>
              </a:spcBef>
              <a:buFont typeface="Courier New" panose="020B0604020202020204" pitchFamily="34" charset="0"/>
              <a:buChar char="o"/>
            </a:pPr>
            <a:r>
              <a:rPr lang="en-US" sz="1800">
                <a:solidFill>
                  <a:schemeClr val="accent1">
                    <a:lumMod val="10000"/>
                    <a:lumOff val="90000"/>
                  </a:schemeClr>
                </a:solidFill>
                <a:latin typeface="Arial"/>
                <a:cs typeface="Arial"/>
              </a:rPr>
              <a:t>Extracts </a:t>
            </a:r>
            <a:r>
              <a:rPr lang="en-US" sz="1800" err="1">
                <a:solidFill>
                  <a:schemeClr val="accent1">
                    <a:lumMod val="10000"/>
                    <a:lumOff val="90000"/>
                  </a:schemeClr>
                </a:solidFill>
                <a:latin typeface="Arial"/>
                <a:cs typeface="Arial"/>
              </a:rPr>
              <a:t>rsIDs</a:t>
            </a:r>
            <a:r>
              <a:rPr lang="en-US" sz="1800">
                <a:solidFill>
                  <a:schemeClr val="accent1">
                    <a:lumMod val="10000"/>
                    <a:lumOff val="90000"/>
                  </a:schemeClr>
                </a:solidFill>
                <a:latin typeface="Arial"/>
                <a:cs typeface="Arial"/>
              </a:rPr>
              <a:t> from VCF</a:t>
            </a:r>
            <a:endParaRPr lang="en-US" sz="1800">
              <a:solidFill>
                <a:schemeClr val="accent1">
                  <a:lumMod val="10000"/>
                  <a:lumOff val="90000"/>
                </a:schemeClr>
              </a:solidFill>
            </a:endParaRPr>
          </a:p>
          <a:p>
            <a:pPr marL="800100" lvl="1" indent="-342900">
              <a:lnSpc>
                <a:spcPct val="100000"/>
              </a:lnSpc>
              <a:spcBef>
                <a:spcPts val="0"/>
              </a:spcBef>
              <a:buFont typeface="Courier New" panose="020B0604020202020204" pitchFamily="34" charset="0"/>
              <a:buChar char="o"/>
            </a:pPr>
            <a:r>
              <a:rPr lang="en-US" sz="1800">
                <a:solidFill>
                  <a:schemeClr val="accent1">
                    <a:lumMod val="10000"/>
                    <a:lumOff val="90000"/>
                  </a:schemeClr>
                </a:solidFill>
                <a:latin typeface="Arial"/>
                <a:cs typeface="Arial"/>
              </a:rPr>
              <a:t>Runs integrated classification pipeline</a:t>
            </a:r>
            <a:endParaRPr lang="en-US" sz="1800">
              <a:solidFill>
                <a:schemeClr val="accent1">
                  <a:lumMod val="10000"/>
                  <a:lumOff val="90000"/>
                </a:schemeClr>
              </a:solidFill>
            </a:endParaRPr>
          </a:p>
          <a:p>
            <a:pPr marL="342900" indent="-342900">
              <a:lnSpc>
                <a:spcPct val="100000"/>
              </a:lnSpc>
              <a:spcBef>
                <a:spcPts val="0"/>
              </a:spcBef>
              <a:buAutoNum type="arabicPeriod"/>
            </a:pPr>
            <a:r>
              <a:rPr lang="en-US" sz="2000">
                <a:solidFill>
                  <a:schemeClr val="accent1">
                    <a:lumMod val="10000"/>
                    <a:lumOff val="90000"/>
                  </a:schemeClr>
                </a:solidFill>
                <a:latin typeface="Arial"/>
                <a:cs typeface="Arial"/>
              </a:rPr>
              <a:t>Outputs top-rank</a:t>
            </a:r>
          </a:p>
          <a:p>
            <a:pPr marL="800100" lvl="1" indent="-342900">
              <a:lnSpc>
                <a:spcPct val="100000"/>
              </a:lnSpc>
              <a:spcBef>
                <a:spcPts val="0"/>
              </a:spcBef>
              <a:buFont typeface="Courier New" panose="020B0604020202020204" pitchFamily="34" charset="0"/>
              <a:buChar char="o"/>
            </a:pPr>
            <a:r>
              <a:rPr lang="en-US" sz="1800">
                <a:solidFill>
                  <a:schemeClr val="accent1">
                    <a:lumMod val="10000"/>
                    <a:lumOff val="90000"/>
                  </a:schemeClr>
                </a:solidFill>
                <a:latin typeface="Arial"/>
                <a:cs typeface="Arial"/>
              </a:rPr>
              <a:t>Confidence scores</a:t>
            </a:r>
          </a:p>
          <a:p>
            <a:pPr marL="800100" lvl="1" indent="-342900">
              <a:lnSpc>
                <a:spcPct val="100000"/>
              </a:lnSpc>
              <a:spcBef>
                <a:spcPts val="0"/>
              </a:spcBef>
              <a:buFont typeface="Courier New" panose="020B0604020202020204" pitchFamily="34" charset="0"/>
              <a:buChar char="o"/>
            </a:pPr>
            <a:r>
              <a:rPr lang="en-US" sz="1800">
                <a:solidFill>
                  <a:schemeClr val="accent1">
                    <a:lumMod val="10000"/>
                    <a:lumOff val="90000"/>
                  </a:schemeClr>
                </a:solidFill>
                <a:latin typeface="Arial"/>
                <a:cs typeface="Arial"/>
              </a:rPr>
              <a:t>Urgency level</a:t>
            </a:r>
          </a:p>
          <a:p>
            <a:pPr marL="342900" indent="-342900">
              <a:buAutoNum type="arabicPeriod"/>
            </a:pPr>
            <a:endParaRPr lang="en-US" sz="1800">
              <a:solidFill>
                <a:schemeClr val="accent1">
                  <a:lumMod val="10000"/>
                  <a:lumOff val="90000"/>
                </a:schemeClr>
              </a:solidFill>
              <a:latin typeface="Arial"/>
              <a:cs typeface="Arial"/>
            </a:endParaRPr>
          </a:p>
          <a:p>
            <a:pPr marL="342900" indent="-342900">
              <a:buAutoNum type="arabicPeriod"/>
            </a:pPr>
            <a:endParaRPr lang="en-US" sz="1800">
              <a:solidFill>
                <a:schemeClr val="accent1">
                  <a:lumMod val="10000"/>
                  <a:lumOff val="9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36DEB8A-1754-A44C-8BA6-10F30B03C7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860" y="1158677"/>
            <a:ext cx="3185993" cy="563880"/>
          </a:xfrm>
        </p:spPr>
        <p:txBody>
          <a:bodyPr/>
          <a:lstStyle/>
          <a:p>
            <a:r>
              <a:rPr lang="en-US" sz="3200" b="1">
                <a:solidFill>
                  <a:schemeClr val="accent4"/>
                </a:solidFill>
                <a:latin typeface="Arial"/>
                <a:cs typeface="Arial"/>
              </a:rPr>
              <a:t>System Design</a:t>
            </a:r>
          </a:p>
        </p:txBody>
      </p:sp>
      <p:pic>
        <p:nvPicPr>
          <p:cNvPr id="50" name="Picture 49" descr="A diagram of a system&#10;&#10;AI-generated content may be incorrect.">
            <a:extLst>
              <a:ext uri="{FF2B5EF4-FFF2-40B4-BE49-F238E27FC236}">
                <a16:creationId xmlns:a16="http://schemas.microsoft.com/office/drawing/2014/main" id="{B9105A37-54D1-E779-9DF6-981B885ECD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4602" y="824430"/>
            <a:ext cx="3645504" cy="5372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5096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3EF972-F988-BFAE-C224-166CC78A67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5491DF8-3528-1D8C-A239-B22B6B2F5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7824" y="1001853"/>
            <a:ext cx="7510718" cy="845923"/>
          </a:xfrm>
        </p:spPr>
        <p:txBody>
          <a:bodyPr/>
          <a:lstStyle/>
          <a:p>
            <a:r>
              <a:rPr lang="en-US" sz="3200" b="1">
                <a:solidFill>
                  <a:srgbClr val="CC0066"/>
                </a:solidFill>
                <a:latin typeface="Arial"/>
                <a:cs typeface="Arial"/>
              </a:rPr>
              <a:t>Tech Stack </a:t>
            </a:r>
            <a:endParaRPr lang="en-US" sz="3200" b="1">
              <a:solidFill>
                <a:srgbClr val="CC0066"/>
              </a:solidFill>
            </a:endParaRPr>
          </a:p>
        </p:txBody>
      </p:sp>
      <p:pic>
        <p:nvPicPr>
          <p:cNvPr id="5" name="Picture 4" descr="File:CSS3 logo and wordmark.svg - Wikimedia Commons">
            <a:extLst>
              <a:ext uri="{FF2B5EF4-FFF2-40B4-BE49-F238E27FC236}">
                <a16:creationId xmlns:a16="http://schemas.microsoft.com/office/drawing/2014/main" id="{3DD00EF7-B230-B8F2-C0B0-31C8D1A943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79354" y="2275972"/>
            <a:ext cx="1734554" cy="2526633"/>
          </a:xfrm>
          <a:prstGeom prst="rect">
            <a:avLst/>
          </a:prstGeom>
        </p:spPr>
      </p:pic>
      <p:pic>
        <p:nvPicPr>
          <p:cNvPr id="7" name="Picture 6" descr="File:Unofficial JavaScript logo 2.svg - Wikimedia Commons">
            <a:extLst>
              <a:ext uri="{FF2B5EF4-FFF2-40B4-BE49-F238E27FC236}">
                <a16:creationId xmlns:a16="http://schemas.microsoft.com/office/drawing/2014/main" id="{EC2E5DF2-5C10-F680-FCE6-92B97CE779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602" y="2630652"/>
            <a:ext cx="2212796" cy="2171845"/>
          </a:xfrm>
          <a:prstGeom prst="rect">
            <a:avLst/>
          </a:prstGeom>
        </p:spPr>
      </p:pic>
      <p:pic>
        <p:nvPicPr>
          <p:cNvPr id="9" name="Picture 8" descr="HTML - Wikipedia">
            <a:extLst>
              <a:ext uri="{FF2B5EF4-FFF2-40B4-BE49-F238E27FC236}">
                <a16:creationId xmlns:a16="http://schemas.microsoft.com/office/drawing/2014/main" id="{B0E01CAC-65A4-98AD-14A7-B2CD70A9E1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1550" y="2271341"/>
            <a:ext cx="2368869" cy="2536779"/>
          </a:xfrm>
          <a:prstGeom prst="rect">
            <a:avLst/>
          </a:prstGeom>
        </p:spPr>
      </p:pic>
      <p:pic>
        <p:nvPicPr>
          <p:cNvPr id="11" name="Content Placeholder 11" descr="File:Python-logo-notext.svg - Wikimedia Commons">
            <a:extLst>
              <a:ext uri="{FF2B5EF4-FFF2-40B4-BE49-F238E27FC236}">
                <a16:creationId xmlns:a16="http://schemas.microsoft.com/office/drawing/2014/main" id="{FBF7D318-4A7A-D852-EF39-5754EEB119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2143" y="2719425"/>
            <a:ext cx="2183769" cy="217458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6CF19A9-7535-BFCB-A5D7-4F8493C0DBE2}"/>
              </a:ext>
            </a:extLst>
          </p:cNvPr>
          <p:cNvSpPr txBox="1"/>
          <p:nvPr/>
        </p:nvSpPr>
        <p:spPr>
          <a:xfrm>
            <a:off x="922420" y="2075447"/>
            <a:ext cx="2225842" cy="55399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000" b="1">
                <a:latin typeface="Century Gothic"/>
                <a:ea typeface="Calibri"/>
                <a:cs typeface="Calibri"/>
              </a:rPr>
              <a:t>JavaScript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4E936AE-8ED5-FB21-2F6D-F5EFBA82BAB7}"/>
              </a:ext>
            </a:extLst>
          </p:cNvPr>
          <p:cNvSpPr txBox="1"/>
          <p:nvPr/>
        </p:nvSpPr>
        <p:spPr>
          <a:xfrm>
            <a:off x="3910262" y="2165684"/>
            <a:ext cx="2225842" cy="55399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000" b="1">
                <a:latin typeface="Century Gothic"/>
                <a:ea typeface="Calibri"/>
                <a:cs typeface="Calibri"/>
              </a:rPr>
              <a:t>PYTHON</a:t>
            </a:r>
          </a:p>
        </p:txBody>
      </p:sp>
    </p:spTree>
    <p:extLst>
      <p:ext uri="{BB962C8B-B14F-4D97-AF65-F5344CB8AC3E}">
        <p14:creationId xmlns:p14="http://schemas.microsoft.com/office/powerpoint/2010/main" val="33888619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897E5F2-A4E7-D643-6E4C-6738BD89EAD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02107" y="2458920"/>
            <a:ext cx="10187783" cy="3044908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2000" b="1">
                <a:latin typeface="Arial"/>
                <a:cs typeface="Arial"/>
              </a:rPr>
              <a:t>Prediction Engine Uses Three Signals</a:t>
            </a:r>
            <a:endParaRPr lang="en-US" sz="2000">
              <a:latin typeface="Arial"/>
              <a:cs typeface="Arial"/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en-US" sz="2000" b="1">
                <a:latin typeface="Arial"/>
                <a:cs typeface="Arial"/>
              </a:rPr>
              <a:t>Model Probability</a:t>
            </a:r>
            <a:br>
              <a:rPr lang="en-US" sz="2000"/>
            </a:br>
            <a:r>
              <a:rPr lang="en-US" sz="2000">
                <a:latin typeface="Arial"/>
                <a:cs typeface="Arial"/>
              </a:rPr>
              <a:t>Disease likelihood learned from synthetic training data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2000" b="1">
                <a:latin typeface="Arial"/>
                <a:cs typeface="Arial"/>
              </a:rPr>
              <a:t>Variant Evidence</a:t>
            </a:r>
            <a:br>
              <a:rPr lang="en-US" sz="2000"/>
            </a:br>
            <a:r>
              <a:rPr lang="en-US" sz="2000">
                <a:latin typeface="Arial"/>
                <a:cs typeface="Arial"/>
              </a:rPr>
              <a:t>Checks if VCF </a:t>
            </a:r>
            <a:r>
              <a:rPr lang="en-US" sz="2000" err="1">
                <a:latin typeface="Arial"/>
                <a:cs typeface="Arial"/>
              </a:rPr>
              <a:t>rsIDs</a:t>
            </a:r>
            <a:r>
              <a:rPr lang="en-US" sz="2000">
                <a:latin typeface="Arial"/>
                <a:cs typeface="Arial"/>
              </a:rPr>
              <a:t> match pathogenic variants for diseases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2000" b="1">
                <a:latin typeface="Arial"/>
                <a:cs typeface="Arial"/>
              </a:rPr>
              <a:t>Symptom Similarity</a:t>
            </a:r>
            <a:br>
              <a:rPr lang="en-US" sz="2000"/>
            </a:br>
            <a:r>
              <a:rPr lang="en-US" sz="2000">
                <a:latin typeface="Arial"/>
                <a:cs typeface="Arial"/>
              </a:rPr>
              <a:t>Jaccard overlap between user’s symptoms and each disease profile from the KB</a:t>
            </a:r>
          </a:p>
          <a:p>
            <a:r>
              <a:rPr lang="en-US" sz="2000" b="1">
                <a:latin typeface="Arial"/>
                <a:cs typeface="Arial"/>
              </a:rPr>
              <a:t>Healthy Case Logic</a:t>
            </a:r>
            <a:br>
              <a:rPr lang="en-US" sz="2000"/>
            </a:br>
            <a:r>
              <a:rPr lang="en-US" sz="2000">
                <a:latin typeface="Arial"/>
                <a:cs typeface="Arial"/>
              </a:rPr>
              <a:t>Triggered when:</a:t>
            </a:r>
          </a:p>
          <a:p>
            <a:pPr lvl="1"/>
            <a:r>
              <a:rPr lang="en-US" sz="2000">
                <a:latin typeface="Arial"/>
                <a:cs typeface="Arial"/>
              </a:rPr>
              <a:t>symptoms are minimal + common</a:t>
            </a:r>
          </a:p>
          <a:p>
            <a:pPr lvl="1"/>
            <a:r>
              <a:rPr lang="en-US" sz="2000">
                <a:latin typeface="Arial"/>
                <a:cs typeface="Arial"/>
              </a:rPr>
              <a:t>VCF is benign/neutral</a:t>
            </a:r>
          </a:p>
          <a:p>
            <a:endParaRPr lang="en-US" sz="2000"/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33F77ECB-9C9A-D710-7AEC-7730F8E7B5AE}"/>
              </a:ext>
            </a:extLst>
          </p:cNvPr>
          <p:cNvSpPr txBox="1">
            <a:spLocks/>
          </p:cNvSpPr>
          <p:nvPr/>
        </p:nvSpPr>
        <p:spPr>
          <a:xfrm>
            <a:off x="4190022" y="1506572"/>
            <a:ext cx="3811955" cy="5730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accent3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200" b="1">
                <a:solidFill>
                  <a:srgbClr val="CC0066"/>
                </a:solidFill>
                <a:latin typeface="Arial"/>
                <a:cs typeface="Arial"/>
              </a:rPr>
              <a:t>Backend Logic</a:t>
            </a:r>
          </a:p>
        </p:txBody>
      </p:sp>
    </p:spTree>
    <p:extLst>
      <p:ext uri="{BB962C8B-B14F-4D97-AF65-F5344CB8AC3E}">
        <p14:creationId xmlns:p14="http://schemas.microsoft.com/office/powerpoint/2010/main" val="24435473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A78F3D-91CE-1C45-ABC8-6FFDB89FEF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07599" y="1153494"/>
            <a:ext cx="4358819" cy="747456"/>
          </a:xfrm>
        </p:spPr>
        <p:txBody>
          <a:bodyPr/>
          <a:lstStyle/>
          <a:p>
            <a:r>
              <a:rPr lang="en-US" b="1">
                <a:latin typeface="Arial"/>
                <a:cs typeface="Arial"/>
              </a:rPr>
              <a:t>Example Case JSON</a:t>
            </a:r>
            <a:endParaRPr lang="en-US">
              <a:latin typeface="Arial"/>
              <a:cs typeface="Arial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723ED58-9E06-669F-0411-A592539F88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4541" y="2129551"/>
            <a:ext cx="11742918" cy="396855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50"/>
              <a:t>{</a:t>
            </a:r>
          </a:p>
          <a:p>
            <a:pPr marL="0" indent="0">
              <a:buNone/>
            </a:pPr>
            <a:r>
              <a:rPr lang="en-US" sz="1850"/>
              <a:t>  "</a:t>
            </a:r>
            <a:r>
              <a:rPr lang="en-US" sz="1850" err="1"/>
              <a:t>case_id</a:t>
            </a:r>
            <a:r>
              <a:rPr lang="en-US" sz="1850"/>
              <a:t>": "C_001",</a:t>
            </a:r>
          </a:p>
          <a:p>
            <a:pPr marL="0" indent="0">
              <a:buNone/>
            </a:pPr>
            <a:r>
              <a:rPr lang="en-US" sz="1850"/>
              <a:t>  "disease": "Colonic atresia",</a:t>
            </a:r>
          </a:p>
          <a:p>
            <a:pPr marL="0" indent="0">
              <a:buNone/>
            </a:pPr>
            <a:r>
              <a:rPr lang="en-US" sz="1850"/>
              <a:t>  "label": 1,</a:t>
            </a:r>
          </a:p>
          <a:p>
            <a:pPr marL="0" indent="0">
              <a:buNone/>
            </a:pPr>
            <a:r>
              <a:rPr lang="en-US" sz="1850"/>
              <a:t>  "severity": "atypical",</a:t>
            </a:r>
          </a:p>
          <a:p>
            <a:pPr marL="0" indent="0">
              <a:buNone/>
            </a:pPr>
            <a:r>
              <a:rPr lang="en-US" sz="1850"/>
              <a:t>  "created": "2025-11-18T21:23:16.751342",</a:t>
            </a:r>
          </a:p>
          <a:p>
            <a:pPr marL="0" indent="0">
              <a:buNone/>
            </a:pPr>
            <a:r>
              <a:rPr lang="en-US" sz="1850"/>
              <a:t>  "</a:t>
            </a:r>
            <a:r>
              <a:rPr lang="en-US" sz="1850" err="1"/>
              <a:t>hpo_terms</a:t>
            </a:r>
            <a:r>
              <a:rPr lang="en-US" sz="1850"/>
              <a:t>": [</a:t>
            </a:r>
          </a:p>
          <a:p>
            <a:pPr marL="0" indent="0">
              <a:buNone/>
            </a:pPr>
            <a:r>
              <a:rPr lang="en-US" sz="1850"/>
              <a:t>    "HP:0003270",  "HP:0100016",  "HP:0010448", "HP:0100867", "HP:0003363", "HP:0001543", "HP:0001539"</a:t>
            </a:r>
          </a:p>
          <a:p>
            <a:pPr marL="0" indent="0">
              <a:buNone/>
            </a:pPr>
            <a:r>
              <a:rPr lang="en-US" sz="1850"/>
              <a:t>  ],</a:t>
            </a:r>
          </a:p>
          <a:p>
            <a:pPr marL="0" indent="0">
              <a:buNone/>
            </a:pPr>
            <a:r>
              <a:rPr lang="en-US" sz="1850"/>
              <a:t>  "</a:t>
            </a:r>
            <a:r>
              <a:rPr lang="en-US" sz="1850" err="1"/>
              <a:t>vcf_file</a:t>
            </a:r>
            <a:r>
              <a:rPr lang="en-US" sz="1850"/>
              <a:t>": “model/</a:t>
            </a:r>
            <a:r>
              <a:rPr lang="en-US" sz="1850" err="1"/>
              <a:t>vcf</a:t>
            </a:r>
            <a:r>
              <a:rPr lang="en-US" sz="1850"/>
              <a:t>/patients/</a:t>
            </a:r>
            <a:r>
              <a:rPr lang="en-US" sz="1850" err="1"/>
              <a:t>Colonic_atresia</a:t>
            </a:r>
            <a:r>
              <a:rPr lang="en-US" sz="1850"/>
              <a:t>/C_001/C_001.vcf"</a:t>
            </a:r>
          </a:p>
          <a:p>
            <a:pPr marL="0" indent="0">
              <a:buNone/>
            </a:pPr>
            <a:r>
              <a:rPr lang="en-US" sz="1850"/>
              <a:t>}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4C2075BF-F8D0-8374-AD1D-DB85D945C33F}"/>
              </a:ext>
            </a:extLst>
          </p:cNvPr>
          <p:cNvSpPr txBox="1">
            <a:spLocks/>
          </p:cNvSpPr>
          <p:nvPr/>
        </p:nvSpPr>
        <p:spPr>
          <a:xfrm>
            <a:off x="5616764" y="1900950"/>
            <a:ext cx="5849654" cy="3224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2800" i="1">
                <a:latin typeface="Arial"/>
                <a:cs typeface="Arial"/>
              </a:rPr>
              <a:t>Cases Used to Train Models</a:t>
            </a:r>
          </a:p>
        </p:txBody>
      </p:sp>
    </p:spTree>
    <p:extLst>
      <p:ext uri="{BB962C8B-B14F-4D97-AF65-F5344CB8AC3E}">
        <p14:creationId xmlns:p14="http://schemas.microsoft.com/office/powerpoint/2010/main" val="18176703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794738-2799-5759-07A2-2948D6F2DE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115589D-752D-4FF4-383C-0152213E385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617235" y="1635927"/>
            <a:ext cx="8995586" cy="4338956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200" b="1">
                <a:solidFill>
                  <a:schemeClr val="accent1">
                    <a:lumMod val="20000"/>
                    <a:lumOff val="80000"/>
                  </a:schemeClr>
                </a:solidFill>
                <a:latin typeface="Arial"/>
                <a:ea typeface="Calibri"/>
                <a:cs typeface="Arial"/>
              </a:rPr>
              <a:t>Test Case 1: Symptom-Only Input</a:t>
            </a:r>
            <a:endParaRPr lang="en-US" sz="2200">
              <a:solidFill>
                <a:schemeClr val="accent1">
                  <a:lumMod val="20000"/>
                  <a:lumOff val="80000"/>
                </a:schemeClr>
              </a:solidFill>
              <a:latin typeface="Arial"/>
              <a:ea typeface="Calibri"/>
              <a:cs typeface="Arial"/>
            </a:endParaRP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Arial,Sans-Serif"/>
              <a:buChar char="•"/>
            </a:pPr>
            <a:r>
              <a:rPr lang="en-US" sz="2200" b="1">
                <a:solidFill>
                  <a:schemeClr val="accent1">
                    <a:lumMod val="20000"/>
                    <a:lumOff val="80000"/>
                  </a:schemeClr>
                </a:solidFill>
                <a:latin typeface="Arial"/>
                <a:ea typeface="Calibri"/>
                <a:cs typeface="Arial"/>
              </a:rPr>
              <a:t>Input: </a:t>
            </a:r>
            <a:r>
              <a:rPr lang="en-US" sz="2200">
                <a:solidFill>
                  <a:schemeClr val="accent1">
                    <a:lumMod val="20000"/>
                    <a:lumOff val="80000"/>
                  </a:schemeClr>
                </a:solidFill>
                <a:latin typeface="Arial"/>
                <a:ea typeface="Calibri"/>
                <a:cs typeface="Arial"/>
              </a:rPr>
              <a:t>Symptoms (e.g., weight loss, pruritus)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Arial,Sans-Serif"/>
              <a:buChar char="•"/>
            </a:pPr>
            <a:r>
              <a:rPr lang="en-US" sz="2200" b="1">
                <a:solidFill>
                  <a:schemeClr val="accent1">
                    <a:lumMod val="20000"/>
                    <a:lumOff val="80000"/>
                  </a:schemeClr>
                </a:solidFill>
                <a:latin typeface="Arial"/>
                <a:ea typeface="Calibri"/>
                <a:cs typeface="Arial"/>
              </a:rPr>
              <a:t>Expected: </a:t>
            </a:r>
            <a:r>
              <a:rPr lang="en-US" sz="2200">
                <a:solidFill>
                  <a:schemeClr val="accent1">
                    <a:lumMod val="20000"/>
                    <a:lumOff val="80000"/>
                  </a:schemeClr>
                </a:solidFill>
                <a:latin typeface="Arial"/>
                <a:ea typeface="Calibri"/>
                <a:cs typeface="Arial"/>
              </a:rPr>
              <a:t>Low confidence due to non-specific symptoms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Arial,Sans-Serif"/>
              <a:buChar char="•"/>
            </a:pPr>
            <a:r>
              <a:rPr lang="en-US" sz="2200" b="1">
                <a:solidFill>
                  <a:schemeClr val="accent1">
                    <a:lumMod val="20000"/>
                    <a:lumOff val="80000"/>
                  </a:schemeClr>
                </a:solidFill>
                <a:latin typeface="Arial"/>
                <a:ea typeface="Calibri"/>
                <a:cs typeface="Arial"/>
              </a:rPr>
              <a:t>Result: </a:t>
            </a:r>
            <a:r>
              <a:rPr lang="en-US" sz="2200">
                <a:solidFill>
                  <a:schemeClr val="accent1">
                    <a:lumMod val="20000"/>
                    <a:lumOff val="80000"/>
                  </a:schemeClr>
                </a:solidFill>
                <a:latin typeface="Arial"/>
                <a:ea typeface="Calibri"/>
                <a:cs typeface="Arial"/>
              </a:rPr>
              <a:t>System spreads confidence across 5 probable conditions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200" b="1">
                <a:solidFill>
                  <a:schemeClr val="accent1">
                    <a:lumMod val="20000"/>
                    <a:lumOff val="80000"/>
                  </a:schemeClr>
                </a:solidFill>
                <a:latin typeface="Arial"/>
                <a:ea typeface="Calibri"/>
                <a:cs typeface="Arial"/>
              </a:rPr>
              <a:t>Test Case 2: Symptoms + VCF Input</a:t>
            </a:r>
            <a:endParaRPr lang="en-US" sz="2200">
              <a:solidFill>
                <a:schemeClr val="accent1">
                  <a:lumMod val="20000"/>
                  <a:lumOff val="80000"/>
                </a:schemeClr>
              </a:solidFill>
              <a:latin typeface="Arial"/>
              <a:ea typeface="Calibri"/>
              <a:cs typeface="Arial"/>
            </a:endParaRP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Arial,Sans-Serif"/>
              <a:buChar char="•"/>
            </a:pPr>
            <a:r>
              <a:rPr lang="en-US" sz="2200" b="1">
                <a:solidFill>
                  <a:schemeClr val="accent1">
                    <a:lumMod val="20000"/>
                    <a:lumOff val="80000"/>
                  </a:schemeClr>
                </a:solidFill>
                <a:latin typeface="Arial"/>
                <a:ea typeface="Calibri"/>
                <a:cs typeface="Arial"/>
              </a:rPr>
              <a:t>Input: </a:t>
            </a:r>
            <a:r>
              <a:rPr lang="en-US" sz="2200">
                <a:solidFill>
                  <a:schemeClr val="accent1">
                    <a:lumMod val="20000"/>
                    <a:lumOff val="80000"/>
                  </a:schemeClr>
                </a:solidFill>
                <a:latin typeface="Arial"/>
                <a:ea typeface="Calibri"/>
                <a:cs typeface="Arial"/>
              </a:rPr>
              <a:t>Symptoms (e.g., weight loss) + pathogenic variants (VCF)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Arial,Sans-Serif"/>
              <a:buChar char="•"/>
            </a:pPr>
            <a:r>
              <a:rPr lang="en-US" sz="2200" b="1">
                <a:solidFill>
                  <a:schemeClr val="accent1">
                    <a:lumMod val="20000"/>
                    <a:lumOff val="80000"/>
                  </a:schemeClr>
                </a:solidFill>
                <a:latin typeface="Arial"/>
                <a:ea typeface="Calibri"/>
                <a:cs typeface="Arial"/>
              </a:rPr>
              <a:t>Expected: </a:t>
            </a:r>
            <a:r>
              <a:rPr lang="en-US" sz="2200">
                <a:solidFill>
                  <a:schemeClr val="accent1">
                    <a:lumMod val="20000"/>
                    <a:lumOff val="80000"/>
                  </a:schemeClr>
                </a:solidFill>
                <a:latin typeface="Arial"/>
                <a:ea typeface="Calibri"/>
                <a:cs typeface="Arial"/>
              </a:rPr>
              <a:t>Higher confidence and clearer condition mapping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Arial,Sans-Serif"/>
              <a:buChar char="•"/>
            </a:pPr>
            <a:r>
              <a:rPr lang="en-US" sz="2200" b="1">
                <a:solidFill>
                  <a:schemeClr val="accent1">
                    <a:lumMod val="20000"/>
                    <a:lumOff val="80000"/>
                  </a:schemeClr>
                </a:solidFill>
                <a:latin typeface="Arial"/>
                <a:ea typeface="Calibri"/>
                <a:cs typeface="Arial"/>
              </a:rPr>
              <a:t>Result: </a:t>
            </a:r>
            <a:r>
              <a:rPr lang="en-US" sz="2200">
                <a:solidFill>
                  <a:schemeClr val="accent1">
                    <a:lumMod val="20000"/>
                    <a:lumOff val="80000"/>
                  </a:schemeClr>
                </a:solidFill>
                <a:latin typeface="Arial"/>
                <a:ea typeface="Calibri"/>
                <a:cs typeface="Arial"/>
              </a:rPr>
              <a:t>System identifies top 5 likely conditions with increased confidence</a:t>
            </a:r>
            <a:endParaRPr lang="en-US" sz="2200">
              <a:solidFill>
                <a:schemeClr val="accent1">
                  <a:lumMod val="20000"/>
                  <a:lumOff val="80000"/>
                </a:schemeClr>
              </a:solidFill>
              <a:ea typeface="Calibri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200" b="1">
                <a:solidFill>
                  <a:schemeClr val="accent1">
                    <a:lumMod val="20000"/>
                    <a:lumOff val="80000"/>
                  </a:schemeClr>
                </a:solidFill>
                <a:latin typeface="Arial"/>
                <a:ea typeface="Calibri"/>
                <a:cs typeface="Arial"/>
              </a:rPr>
              <a:t>Test Case 3: Healthy Control</a:t>
            </a:r>
            <a:endParaRPr lang="en-US" sz="2200">
              <a:solidFill>
                <a:schemeClr val="accent1">
                  <a:lumMod val="20000"/>
                  <a:lumOff val="80000"/>
                </a:schemeClr>
              </a:solidFill>
              <a:latin typeface="Arial"/>
              <a:ea typeface="Calibri"/>
              <a:cs typeface="Arial"/>
            </a:endParaRP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Arial,Sans-Serif"/>
              <a:buChar char="•"/>
            </a:pPr>
            <a:r>
              <a:rPr lang="en-US" sz="2200" b="1">
                <a:solidFill>
                  <a:schemeClr val="accent1">
                    <a:lumMod val="20000"/>
                    <a:lumOff val="80000"/>
                  </a:schemeClr>
                </a:solidFill>
                <a:latin typeface="Arial"/>
                <a:ea typeface="Calibri"/>
                <a:cs typeface="Arial"/>
              </a:rPr>
              <a:t>Input: </a:t>
            </a:r>
            <a:r>
              <a:rPr lang="en-US" sz="2200">
                <a:solidFill>
                  <a:schemeClr val="accent1">
                    <a:lumMod val="20000"/>
                    <a:lumOff val="80000"/>
                  </a:schemeClr>
                </a:solidFill>
                <a:latin typeface="Arial"/>
                <a:ea typeface="Calibri"/>
                <a:cs typeface="Arial"/>
              </a:rPr>
              <a:t>few symptoms + benign VCF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Arial,Sans-Serif"/>
              <a:buChar char="•"/>
            </a:pPr>
            <a:r>
              <a:rPr lang="en-US" sz="2200" b="1">
                <a:solidFill>
                  <a:schemeClr val="accent1">
                    <a:lumMod val="20000"/>
                    <a:lumOff val="80000"/>
                  </a:schemeClr>
                </a:solidFill>
                <a:latin typeface="Arial"/>
                <a:ea typeface="Calibri"/>
                <a:cs typeface="Arial"/>
              </a:rPr>
              <a:t>Expected: </a:t>
            </a:r>
            <a:r>
              <a:rPr lang="en-US" sz="2200">
                <a:solidFill>
                  <a:schemeClr val="accent1">
                    <a:lumMod val="20000"/>
                    <a:lumOff val="80000"/>
                  </a:schemeClr>
                </a:solidFill>
                <a:latin typeface="Arial"/>
                <a:ea typeface="Calibri"/>
                <a:cs typeface="Arial"/>
              </a:rPr>
              <a:t>Classified as “healthy”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Arial,Sans-Serif"/>
              <a:buChar char="•"/>
            </a:pPr>
            <a:r>
              <a:rPr lang="en-US" sz="2200" b="1">
                <a:solidFill>
                  <a:schemeClr val="accent1">
                    <a:lumMod val="20000"/>
                    <a:lumOff val="80000"/>
                  </a:schemeClr>
                </a:solidFill>
                <a:latin typeface="Arial"/>
                <a:ea typeface="Calibri"/>
                <a:cs typeface="Arial"/>
              </a:rPr>
              <a:t>Result: </a:t>
            </a:r>
            <a:r>
              <a:rPr lang="en-US" sz="2200">
                <a:solidFill>
                  <a:schemeClr val="accent1">
                    <a:lumMod val="20000"/>
                    <a:lumOff val="80000"/>
                  </a:schemeClr>
                </a:solidFill>
                <a:latin typeface="Arial"/>
                <a:ea typeface="Calibri"/>
                <a:cs typeface="Arial"/>
              </a:rPr>
              <a:t>Model returns Healthy with bounded confidence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endParaRPr lang="en-US" sz="2200">
              <a:solidFill>
                <a:schemeClr val="accent1">
                  <a:lumMod val="10000"/>
                  <a:lumOff val="90000"/>
                </a:schemeClr>
              </a:solidFill>
              <a:ea typeface="Calibri"/>
            </a:endParaRPr>
          </a:p>
          <a:p>
            <a:endParaRPr lang="en-US" sz="22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3B4B34C-8E28-37C3-3922-8CE1351553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>
                <a:solidFill>
                  <a:schemeClr val="accent1">
                    <a:lumMod val="10000"/>
                    <a:lumOff val="90000"/>
                  </a:schemeClr>
                </a:solidFill>
                <a:latin typeface="Arial"/>
                <a:cs typeface="Arial"/>
              </a:rPr>
              <a:t>Test Case Validation</a:t>
            </a:r>
            <a:endParaRPr lang="en-US" sz="3200" b="1">
              <a:solidFill>
                <a:schemeClr val="accent1">
                  <a:lumMod val="10000"/>
                  <a:lumOff val="9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2703671"/>
      </p:ext>
    </p:extLst>
  </p:cSld>
  <p:clrMapOvr>
    <a:masterClrMapping/>
  </p:clrMapOvr>
</p:sld>
</file>

<file path=ppt/theme/theme1.xml><?xml version="1.0" encoding="utf-8"?>
<a:theme xmlns:a="http://schemas.openxmlformats.org/drawingml/2006/main" name="FIU Real Triumphs Template">
  <a:themeElements>
    <a:clrScheme name="FIU Brand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052950"/>
      </a:accent1>
      <a:accent2>
        <a:srgbClr val="B6862C"/>
      </a:accent2>
      <a:accent3>
        <a:srgbClr val="CC0066"/>
      </a:accent3>
      <a:accent4>
        <a:srgbClr val="00FFFF"/>
      </a:accent4>
      <a:accent5>
        <a:srgbClr val="FFFFFF"/>
      </a:accent5>
      <a:accent6>
        <a:srgbClr val="FFCC00"/>
      </a:accent6>
      <a:hlink>
        <a:srgbClr val="CC0066"/>
      </a:hlink>
      <a:folHlink>
        <a:srgbClr val="CC006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IU Real Triumphs Template" id="{D6BF73C1-EEDE-AC48-AD9C-ADD1887087B1}" vid="{ED22C5F8-F212-AF47-9EA2-9B7F431F38E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8234652b-4e88-4c30-a994-e272914a045d">
      <UserInfo>
        <DisplayName>Cristhofer Lugo</DisplayName>
        <AccountId>561</AccountId>
        <AccountType/>
      </UserInfo>
    </SharedWithUser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3CE5B01EE2D43479BD19C8CF7AEE55D" ma:contentTypeVersion="12" ma:contentTypeDescription="Create a new document." ma:contentTypeScope="" ma:versionID="a792a0eb61c6e3d0af56e75976b112ab">
  <xsd:schema xmlns:xsd="http://www.w3.org/2001/XMLSchema" xmlns:xs="http://www.w3.org/2001/XMLSchema" xmlns:p="http://schemas.microsoft.com/office/2006/metadata/properties" xmlns:ns2="59a830c1-7073-48e7-a623-528add45a120" xmlns:ns3="8234652b-4e88-4c30-a994-e272914a045d" targetNamespace="http://schemas.microsoft.com/office/2006/metadata/properties" ma:root="true" ma:fieldsID="db521cf01f2e986fc188d12fa945b393" ns2:_="" ns3:_="">
    <xsd:import namespace="59a830c1-7073-48e7-a623-528add45a120"/>
    <xsd:import namespace="8234652b-4e88-4c30-a994-e272914a04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a830c1-7073-48e7-a623-528add45a12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34652b-4e88-4c30-a994-e272914a045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C7C3D29-A4F2-43AB-8FED-DD753DD8B873}">
  <ds:schemaRefs>
    <ds:schemaRef ds:uri="8234652b-4e88-4c30-a994-e272914a045d"/>
    <ds:schemaRef ds:uri="http://schemas.microsoft.com/office/2006/metadata/properties"/>
    <ds:schemaRef ds:uri="http://schemas.microsoft.com/office/infopath/2007/PartnerControls"/>
    <ds:schemaRef ds:uri="http://www.w3.org/2000/xmlns/"/>
  </ds:schemaRefs>
</ds:datastoreItem>
</file>

<file path=customXml/itemProps2.xml><?xml version="1.0" encoding="utf-8"?>
<ds:datastoreItem xmlns:ds="http://schemas.openxmlformats.org/officeDocument/2006/customXml" ds:itemID="{385E059B-1A0E-48BD-8AB8-8C341A15E410}">
  <ds:schemaRefs>
    <ds:schemaRef ds:uri="59a830c1-7073-48e7-a623-528add45a120"/>
    <ds:schemaRef ds:uri="8234652b-4e88-4c30-a994-e272914a045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0/xmlns/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08AEC1B4-4216-423B-B0BB-82F5843B235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FIU Real Triumphs Template</Template>
  <Application>Microsoft Office PowerPoint</Application>
  <PresentationFormat>Widescreen</PresentationFormat>
  <Slides>12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FIU Real Triumphs Template</vt:lpstr>
      <vt:lpstr> AI Medical Diagnosis Assistant  Gavin Diaz, Pooja Lad, Stephanie Painchault, Anncarolyne Power, Rebeca Serralta Instructor: Seyed Masoud Sadjadi</vt:lpstr>
      <vt:lpstr>Problem</vt:lpstr>
      <vt:lpstr>Goal</vt:lpstr>
      <vt:lpstr>Core Data Components</vt:lpstr>
      <vt:lpstr>System Design</vt:lpstr>
      <vt:lpstr>Tech Stack </vt:lpstr>
      <vt:lpstr>PowerPoint Presentation</vt:lpstr>
      <vt:lpstr>Example Case JSON</vt:lpstr>
      <vt:lpstr>Test Case Validation</vt:lpstr>
      <vt:lpstr>Future Work</vt:lpstr>
      <vt:lpstr>Summary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Plasencia</dc:creator>
  <cp:revision>1</cp:revision>
  <dcterms:created xsi:type="dcterms:W3CDTF">2020-08-12T18:54:24Z</dcterms:created>
  <dcterms:modified xsi:type="dcterms:W3CDTF">2025-12-03T16:32:12Z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24900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</Properties>
</file>