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E3F"/>
    <a:srgbClr val="0F2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93" d="100"/>
          <a:sy n="93" d="100"/>
        </p:scale>
        <p:origin x="656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CD3A1-8A30-2512-724C-09CBA0E6E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83495C-8258-49B5-1BE9-E48A50734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BC81E-35BA-2630-F069-50764AD5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5905A-80D8-A272-CA5E-61AC19D42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2C436-7A0D-C957-EA45-CDD7D996C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91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E8E24-06A7-3D83-C6A8-B9988BA68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9458B6-8C06-7F69-CB7B-D89680549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0B19C-1184-FFC5-406E-A36E8C45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3641D-A3C4-54AD-0A79-2B14ACEE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5CB1E-A73E-CFF5-315A-DE21F6250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19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8552BE-DB3B-9AE8-1ED0-A11029D197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2FD9D6-BE5A-1632-5909-A7329E9457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C7A1D-5FD3-2655-9C46-C71179576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713D5-983A-F916-1314-3F81BECED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67440-94CB-942A-ED6A-EFEA6575B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64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AAD0E-CCAF-D424-9D21-5B3C8A940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4519D-FDB2-DE69-683C-28878EAC64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24FA10-9121-5AE1-914D-982405255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F8DA6-D494-CB7E-D34C-530FADCA6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FE279-8C31-7E61-2268-BD8389ADF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9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6896F-3EFD-6BB7-56BC-B1BA010DF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78606-880F-BDA6-9670-6D211EC3D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6A91E-E786-7413-93E8-68F085F02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3A2B4-4B08-368A-2537-375231082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28932-0CEE-F3C1-0ACB-09B09DDA0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11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07289-28D6-D0A1-25F8-BA7529B7C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422B5-E39E-4862-2BD3-5DECCFE996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313DF-1547-71F4-3BE7-0A1F893E0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69F4F1-1C27-8EC1-1118-ED6E23BF7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F4B98-8DD6-D4F5-7C53-C69F769A2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10A18-E758-A8C0-8675-853128C0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112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755DC-765A-E4F0-773E-BB724986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D495A8-406B-A70E-66D8-A50B292ED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6ED443-86A6-B5EC-A28C-9DDBBD4619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BD5BB6-DAD1-9368-15CA-A2F62A06C6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54AE9-13CA-6D4C-58B7-1994984664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631852-4D2A-1B7D-2A3B-45756EC15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795A33-42C0-CB02-F5E3-73787C084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21923D-3770-F16D-043A-98E38A3FF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8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9711B-51B5-95FE-3885-9056E453F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4C8B83-D80A-0927-FBFB-7AD2666AA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5380E1-612F-5F9A-62A1-7C8980B5A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F6D8DD-D75C-5FAC-CCCA-4B40E732F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A3B2F1-6720-17E9-CF01-6619F833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D496F2-8125-63C6-8157-C7C05D8C2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6D8137-6FE9-BB66-A5CE-76D02261B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1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76B91-0FE9-CB4F-0E16-BC985AD3B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6C4F1-B0B8-3E79-9EB6-5D8D1FAC7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F0004B-4389-FDEC-2B09-90C491F2C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2A688D-C568-E884-435E-675F4B7BD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2DCE-EFE3-B9BF-7517-99BDB9901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FB6706-66D1-9B11-3913-A692519B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6ED3E-6725-8AED-203A-41200A2DD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A9C6EB-C12F-F995-7D33-71D234B44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C75E3-0A88-D243-0022-56C50A195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E1C10-7B19-0F02-BC0D-E64E051DB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690B8-503F-CF7F-1894-E815F4D23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34AD5-2BF3-921D-198A-140D4406A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A56E4-4573-79F5-1B91-9293A5CF3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EE6F9-2605-88D6-B4FD-9193B4F56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4E257-409D-B928-281E-4767732BC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C1588A-5887-FE4B-9066-8AD77E0E9791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3A4E0-6134-C95D-3E44-02F66250F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D790C-DC46-F999-1B22-BD97D9B27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B29CB8-8F0E-584C-A431-D72802957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2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14E466E5-1CFF-8508-A4EB-5EFE48AEE0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91" y="-907110"/>
            <a:ext cx="10780217" cy="107802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2A3C0-697C-1C14-EF49-8BB15915F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63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Staria – Personalized Workout Planner &amp; Tracker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90409F-060D-5BEC-0388-C380693AF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9209" y="2784186"/>
            <a:ext cx="3402419" cy="16557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 Members:</a:t>
            </a: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Alejandro Rodríguez</a:t>
            </a: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Jorge Pereira</a:t>
            </a: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Humberto Monguia</a:t>
            </a:r>
            <a:b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José Menendez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35CA47-B157-B460-9315-13AFCB325AB9}"/>
              </a:ext>
            </a:extLst>
          </p:cNvPr>
          <p:cNvSpPr txBox="1"/>
          <p:nvPr/>
        </p:nvSpPr>
        <p:spPr>
          <a:xfrm>
            <a:off x="7069837" y="2784186"/>
            <a:ext cx="35981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Instructor/Faculty: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Masoud Sadjadi,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Florida International University</a:t>
            </a:r>
          </a:p>
        </p:txBody>
      </p:sp>
      <p:pic>
        <p:nvPicPr>
          <p:cNvPr id="1030" name="Picture 6" descr="Knight Foundation School of Computing and Information Sciences">
            <a:extLst>
              <a:ext uri="{FF2B5EF4-FFF2-40B4-BE49-F238E27FC236}">
                <a16:creationId xmlns:a16="http://schemas.microsoft.com/office/drawing/2014/main" id="{289E73E3-59A9-A517-960C-E11DA9AB7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74" y="6134583"/>
            <a:ext cx="3791357" cy="56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C5008E-3DF7-C94A-933F-765FA7D82686}"/>
              </a:ext>
            </a:extLst>
          </p:cNvPr>
          <p:cNvSpPr txBox="1"/>
          <p:nvPr/>
        </p:nvSpPr>
        <p:spPr>
          <a:xfrm>
            <a:off x="8593837" y="6134583"/>
            <a:ext cx="35981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 2025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141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151D73-5005-47BF-791F-7E0E2E752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8D06F3E3-8838-C35F-1DAE-7BD492DB5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3BD70B-4E08-112F-8A6E-B305116A4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0" y="654927"/>
            <a:ext cx="7869382" cy="100880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 &amp; Future Work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CE672E-3099-CDB2-3DA9-B997025CD9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0481" y="1936544"/>
            <a:ext cx="10515599" cy="4062474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Conclusion: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Staria provides a clean and customizable way for users to create exercises, build routines, log workouts, and track progress.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 Work:</a:t>
            </a:r>
            <a:endParaRPr lang="en-US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10000"/>
              </a:lnSpc>
              <a:buFont typeface="+mj-lt"/>
              <a:buAutoNum type="arabicPeriod"/>
            </a:pP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progress graphs and analytics.</a:t>
            </a:r>
          </a:p>
          <a:p>
            <a:pPr marL="457200" indent="-457200" algn="l">
              <a:lnSpc>
                <a:spcPct val="110000"/>
              </a:lnSpc>
              <a:buFont typeface="+mj-lt"/>
              <a:buAutoNum type="arabicPeriod"/>
            </a:pP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Enable sharing routines with friends.</a:t>
            </a:r>
          </a:p>
          <a:p>
            <a:pPr marL="457200" indent="-457200" algn="l">
              <a:lnSpc>
                <a:spcPct val="110000"/>
              </a:lnSpc>
              <a:buFont typeface="+mj-lt"/>
              <a:buAutoNum type="arabicPeriod"/>
            </a:pPr>
            <a:r>
              <a:rPr lang="en-US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push notifications for workout reminders.</a:t>
            </a:r>
          </a:p>
          <a:p>
            <a:pPr algn="l">
              <a:lnSpc>
                <a:spcPct val="100000"/>
              </a:lnSpc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83411395-DD7D-5D17-05A2-DB375405C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607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CBE198-27A4-ED6B-BCAD-41DE36059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7621DA7F-1791-70C1-E22F-5914E75BD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2B3B82-B106-B417-6F96-87ABC57897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9F59FE-F4D2-FA85-844F-1734D676F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210140"/>
            <a:ext cx="10515599" cy="3063608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people struggle to stay consistent with their workouts.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difficult to organize exercises, templates, and weekly splits in one place.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Tracking sets, reps, and progression manually is time-consuming.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fitness apps overwhelm users or lack customization.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wanted a simple, personalized, and structured workout planner.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2AF52605-20B6-7D8F-486D-A908D2C6B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962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31D4F9-C16C-2661-073F-7F35DD5F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444C963B-7BC4-C718-4937-52098EDF1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995F2-14D3-8E04-D088-51BDA72D6F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Objectives/Goals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2FFC1-5DE1-EC33-2E99-A0A5E67F6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210138"/>
            <a:ext cx="10515599" cy="343574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 a simple and customizable workout tracking experience.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 users to build a personal exercise library.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creating workout templates and weekly training splits.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Enable real-time logging of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sets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reps, and weight during workouts.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 workout history and muscle distribution summaries.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Deliver a clean and intuitive mobile user interface.</a:t>
            </a:r>
          </a:p>
          <a:p>
            <a:pPr algn="l">
              <a:lnSpc>
                <a:spcPct val="110000"/>
              </a:lnSpc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EB932FAA-69B6-5F27-2468-D0238B6C7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82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6F7D98-FD46-F2F9-74AE-36C796911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4AE6CCE2-6330-BF1A-F951-F4F7B4262B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468B7D-A02C-633A-8BB0-D552023204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Overview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583E2-6134-8425-3A43-9DCC1F451A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210138"/>
            <a:ext cx="10515599" cy="3435749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Authentication &amp; Onboarding: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Users register or log in, choose units, and enter height/weight.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Management: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Users create and maintain a personal exercise library with muscle groups and equipment types.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Workout Planning: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Users build workout templates, group templates into splits, and organize weekly routines.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Workout Execution &amp; Logging: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Users start workouts, track sets/reps/weight, and save their results.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&amp; Insights: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Users review past workouts and see muscle distribution summaries.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1E018053-9B65-7896-7B74-E19FA9843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09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1F2C1D-52DC-4C71-5203-80082991D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A9FA5818-C15B-1350-4591-FE5446889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D0DE13-3BC0-EB35-47F0-CA82EE41E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Architecture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8390BD-ED7A-276C-49E9-F0AAB8B00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210137"/>
            <a:ext cx="10515599" cy="410560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Mobile Application (Frontend):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Built with React Native and Expo; handles user interface, navigation, and workout interactions.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 Management: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Uses Context API (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AuthContext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OnboardingContext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a custom hook (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useActiveWorkout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manage user data and workout state.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Backend Services: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Appwrite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provides authentication, database storage, and API endpoints for exercises, templates, splits, profiles, and workout logs.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 Layer: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Custom service modules organize database operations (exercises, templates, splits, workouts, profiles).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Theming &amp; UI Components: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Custom themed components support light/dark mode and consistent design across the app.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2E484BDF-2C13-9993-E3BC-E49A1B0B2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509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114586-F10C-C2AE-8F63-29CFA3477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29FFCECE-9B97-D635-B8DD-A361868F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D47EB8-14DA-C89E-7EA0-3CEB690F3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 Stack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195AB86D-645A-0652-24DF-01AA964B1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059A9-0ACA-F820-CE45-427D8ECD3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525840"/>
              </p:ext>
            </p:extLst>
          </p:nvPr>
        </p:nvGraphicFramePr>
        <p:xfrm>
          <a:off x="1061484" y="1772500"/>
          <a:ext cx="10515600" cy="269317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74998726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570493024"/>
                    </a:ext>
                  </a:extLst>
                </a:gridCol>
              </a:tblGrid>
              <a:tr h="487368">
                <a:tc>
                  <a:txBody>
                    <a:bodyPr/>
                    <a:lstStyle/>
                    <a:p>
                      <a:r>
                        <a:rPr lang="en-US" sz="24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Technologies Used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323664"/>
                  </a:ext>
                </a:extLst>
              </a:tr>
              <a:tr h="441161"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Frontend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React Native (Expo), JavaScript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336045"/>
                  </a:ext>
                </a:extLst>
              </a:tr>
              <a:tr h="441161"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Backend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Appwrite</a:t>
                      </a:r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(Auth &amp; Database)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54311"/>
                  </a:ext>
                </a:extLst>
              </a:tr>
              <a:tr h="441161"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Navigation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Expo Router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910158"/>
                  </a:ext>
                </a:extLst>
              </a:tr>
              <a:tr h="441161">
                <a:tc>
                  <a:txBody>
                    <a:bodyPr/>
                    <a:lstStyle/>
                    <a:p>
                      <a:r>
                        <a:rPr lang="en-US" b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State Management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React Context API, Custom Hooks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352112"/>
                  </a:ext>
                </a:extLst>
              </a:tr>
              <a:tr h="441161"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Styling &amp; UI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Themed Components, Custom Fonts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065767"/>
                  </a:ext>
                </a:extLst>
              </a:tr>
            </a:tbl>
          </a:graphicData>
        </a:graphic>
      </p:graphicFrame>
      <p:pic>
        <p:nvPicPr>
          <p:cNvPr id="6148" name="Picture 4">
            <a:extLst>
              <a:ext uri="{FF2B5EF4-FFF2-40B4-BE49-F238E27FC236}">
                <a16:creationId xmlns:a16="http://schemas.microsoft.com/office/drawing/2014/main" id="{A15A0409-9418-E7F0-C19B-8A24752B0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63" y="4847605"/>
            <a:ext cx="1612826" cy="143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JavaScript Logo, symbol, meaning, history, PNG, brand">
            <a:extLst>
              <a:ext uri="{FF2B5EF4-FFF2-40B4-BE49-F238E27FC236}">
                <a16:creationId xmlns:a16="http://schemas.microsoft.com/office/drawing/2014/main" id="{4EFFEF34-D6E7-9F8F-8715-A822F0BCC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12" y="4858160"/>
            <a:ext cx="2288478" cy="128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Assets - Appwrite">
            <a:extLst>
              <a:ext uri="{FF2B5EF4-FFF2-40B4-BE49-F238E27FC236}">
                <a16:creationId xmlns:a16="http://schemas.microsoft.com/office/drawing/2014/main" id="{E83E817B-9865-74CA-E428-011DFB9F6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309" y="4816383"/>
            <a:ext cx="1496756" cy="131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React Navigation | Expo Router">
            <a:extLst>
              <a:ext uri="{FF2B5EF4-FFF2-40B4-BE49-F238E27FC236}">
                <a16:creationId xmlns:a16="http://schemas.microsoft.com/office/drawing/2014/main" id="{7F4CB953-2ED4-37C3-B54A-A2395DC6C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713" y="4847605"/>
            <a:ext cx="1308380" cy="130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156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3146BC-12A0-D607-936D-95B35B30D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2122C547-18B0-F16F-BB49-C19ECC0E8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208A6-46D3-79D4-FDDD-AB1FB38063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Core Features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0AA2DC-D693-A2F1-1B0C-8EA4B7B7E5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210137"/>
            <a:ext cx="10515599" cy="3248553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 Library: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Create, search, filter, and manage custom exercises.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Workout Templates: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Build reusable routines with customizable set counts.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Splits: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Organize templates into weekly programs (e.g., PPL).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 Workout Logging: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Track sets, reps, and weight in real time.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Workout History: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View past workouts and muscle distribution summaries.</a:t>
            </a:r>
          </a:p>
          <a:p>
            <a:pPr marL="342900" indent="-342900" algn="l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499419A9-AA9F-B5FA-E2E7-C0AAAB75A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phic 9" descr="Dumbbell outline">
            <a:extLst>
              <a:ext uri="{FF2B5EF4-FFF2-40B4-BE49-F238E27FC236}">
                <a16:creationId xmlns:a16="http://schemas.microsoft.com/office/drawing/2014/main" id="{B218C932-3DA1-503A-D5E3-7E18E70B3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7147" y="4395864"/>
            <a:ext cx="2777705" cy="277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42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8507E-26F0-9CC2-811F-D7BE543FC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AAB54F4A-47BF-79FE-8C62-658D5B37B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6D30E3-3FDE-1BB6-6D00-2BAE286BD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7610" y="654927"/>
            <a:ext cx="6836780" cy="10088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 Workflow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1A2022-1626-C700-376D-83CC18E7A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0481" y="1936544"/>
            <a:ext cx="10515599" cy="2681761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Up &amp; Onboarding: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 creates an account, selects units, enters basic info.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 Exercises: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 adds custom exercises or uses existing ones.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 Workout Routines: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 creates templates and organizes weekly splits.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 Workout: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 logs sets, reps, and weight in real time.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Progress: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User checks history and muscle distribution summaries.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BC31F039-D982-3F29-D15B-E089554DC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9AE99-15DA-3D19-5890-B28792629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223" y="4696598"/>
            <a:ext cx="10993554" cy="10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34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E3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B079E8-3702-6C6B-B71F-24184F727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logo&#10;&#10;AI-generated content may be incorrect.">
            <a:extLst>
              <a:ext uri="{FF2B5EF4-FFF2-40B4-BE49-F238E27FC236}">
                <a16:creationId xmlns:a16="http://schemas.microsoft.com/office/drawing/2014/main" id="{E131BA4B-3FAB-2090-90B7-533711CD5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932" y="5273748"/>
            <a:ext cx="2249439" cy="22494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695521-2075-FB49-306D-05674AC420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1418" y="654927"/>
            <a:ext cx="7606146" cy="100880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 &amp; 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F5DC59-2FD3-5475-3325-F131ACBE6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0481" y="1936544"/>
            <a:ext cx="10515599" cy="419833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 1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Building a Flexible Workout Structure — 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needed a system where exercises connect to templates, templates connect to splits, and splits connect to active workouts in a reusable way.</a:t>
            </a:r>
          </a:p>
          <a:p>
            <a:pPr algn="l">
              <a:lnSpc>
                <a:spcPct val="100000"/>
              </a:lnSpc>
            </a:pPr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Used modular components and React Context to share data cleanly across all screens.</a:t>
            </a:r>
          </a:p>
          <a:p>
            <a:pPr algn="l">
              <a:lnSpc>
                <a:spcPct val="100000"/>
              </a:lnSpc>
            </a:pPr>
            <a:r>
              <a:rPr lang="en-US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 2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Maintaining Real-Time Workout State — 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 workout screens update constantly with reps, sets, and weight changes, which risked losing data during navigation.</a:t>
            </a:r>
          </a:p>
          <a:p>
            <a:pPr algn="l">
              <a:lnSpc>
                <a:spcPct val="100000"/>
              </a:lnSpc>
            </a:pPr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 custom hook (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useActiveWorkout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keeps workout data synced and prevents resets.</a:t>
            </a:r>
          </a:p>
          <a:p>
            <a:pPr algn="l">
              <a:lnSpc>
                <a:spcPct val="100000"/>
              </a:lnSpc>
            </a:pPr>
            <a:endParaRPr lang="en-US" sz="2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lorida International University in Miami, FL">
            <a:extLst>
              <a:ext uri="{FF2B5EF4-FFF2-40B4-BE49-F238E27FC236}">
                <a16:creationId xmlns:a16="http://schemas.microsoft.com/office/drawing/2014/main" id="{17E456A2-6EAD-40DE-DE7C-FAAF87FFD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77" y="6134874"/>
            <a:ext cx="1206409" cy="56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27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686</Words>
  <Application>Microsoft Macintosh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Times New Roman</vt:lpstr>
      <vt:lpstr>Office Theme</vt:lpstr>
      <vt:lpstr>Staria – Personalized Workout Planner &amp; Tracker</vt:lpstr>
      <vt:lpstr>Motivation</vt:lpstr>
      <vt:lpstr>Objectives/Goals</vt:lpstr>
      <vt:lpstr>System Overview</vt:lpstr>
      <vt:lpstr>System Architecture</vt:lpstr>
      <vt:lpstr>Technology Stack</vt:lpstr>
      <vt:lpstr>Core Features</vt:lpstr>
      <vt:lpstr>User Workflow</vt:lpstr>
      <vt:lpstr>Challenges &amp; Solutions</vt:lpstr>
      <vt:lpstr>Conclusion &amp; Future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Alejandro Rodriguez Garcia</dc:creator>
  <cp:lastModifiedBy>Alejandro Rodriguez Garcia</cp:lastModifiedBy>
  <cp:revision>2</cp:revision>
  <dcterms:created xsi:type="dcterms:W3CDTF">2025-12-02T20:25:11Z</dcterms:created>
  <dcterms:modified xsi:type="dcterms:W3CDTF">2025-12-03T01:22:38Z</dcterms:modified>
</cp:coreProperties>
</file>