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83.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82.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42" r:id="rId4"/>
    <p:sldMasterId id="2147483743" r:id="rId5"/>
  </p:sldMasterIdLst>
  <p:notesMasterIdLst>
    <p:notesMasterId r:id="rId6"/>
  </p:notesMasterIdLst>
  <p:sldIdLst>
    <p:sldId id="256" r:id="rId7"/>
    <p:sldId id="257" r:id="rId8"/>
    <p:sldId id="258" r:id="rId9"/>
    <p:sldId id="259" r:id="rId10"/>
    <p:sldId id="260" r:id="rId11"/>
    <p:sldId id="261" r:id="rId12"/>
    <p:sldId id="262" r:id="rId13"/>
    <p:sldId id="263" r:id="rId14"/>
  </p:sldIdLst>
  <p:sldSz cy="5143500" cx="9144000"/>
  <p:notesSz cx="6858000" cy="9144000"/>
  <p:embeddedFontLst>
    <p:embeddedFont>
      <p:font typeface="IBM Plex Sans"/>
      <p:regular r:id="rId15"/>
      <p:bold r:id="rId16"/>
      <p:italic r:id="rId17"/>
      <p:boldItalic r:id="rId18"/>
    </p:embeddedFont>
    <p:embeddedFont>
      <p:font typeface="Quantico"/>
      <p:regular r:id="rId19"/>
      <p:bold r:id="rId20"/>
      <p:italic r:id="rId21"/>
      <p:boldItalic r:id="rId22"/>
    </p:embeddedFont>
    <p:embeddedFont>
      <p:font typeface="Sora SemiBold"/>
      <p:regular r:id="rId23"/>
      <p:bold r:id="rId24"/>
    </p:embeddedFont>
    <p:embeddedFont>
      <p:font typeface="Lato"/>
      <p:regular r:id="rId25"/>
      <p:bold r:id="rId26"/>
      <p:italic r:id="rId27"/>
      <p:boldItalic r:id="rId28"/>
    </p:embeddedFont>
    <p:embeddedFont>
      <p:font typeface="IBM Plex Sans Medium"/>
      <p:regular r:id="rId29"/>
      <p:bold r:id="rId30"/>
      <p:italic r:id="rId31"/>
      <p:boldItalic r:id="rId32"/>
    </p:embeddedFont>
    <p:embeddedFont>
      <p:font typeface="Sora Light"/>
      <p:regular r:id="rId33"/>
      <p:bold r:id="rId34"/>
    </p:embeddedFont>
    <p:embeddedFont>
      <p:font typeface="Sora ExtraLight"/>
      <p:regular r:id="rId35"/>
      <p:bold r:id="rId36"/>
    </p:embeddedFont>
    <p:embeddedFont>
      <p:font typeface="Sora ExtraBold"/>
      <p:bold r:id="rId37"/>
    </p:embeddedFont>
    <p:embeddedFont>
      <p:font typeface="Sora"/>
      <p:regular r:id="rId38"/>
      <p:bold r:id="rId39"/>
    </p:embeddedFont>
    <p:embeddedFont>
      <p:font typeface="Sora Medium"/>
      <p:regular r:id="rId40"/>
      <p:bold r:id="rId41"/>
    </p:embeddedFont>
    <p:embeddedFont>
      <p:font typeface="IBM Plex Sans SemiBold"/>
      <p:regular r:id="rId42"/>
      <p:bold r:id="rId43"/>
      <p:italic r:id="rId44"/>
      <p:boldItalic r:id="rId4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941">
          <p15:clr>
            <a:srgbClr val="747775"/>
          </p15:clr>
        </p15:guide>
        <p15:guide id="2" pos="3719">
          <p15:clr>
            <a:srgbClr val="747775"/>
          </p15:clr>
        </p15:guide>
        <p15:guide id="3" pos="490">
          <p15:clr>
            <a:srgbClr val="747775"/>
          </p15:clr>
        </p15:guide>
        <p15:guide id="4" orient="horz" pos="779">
          <p15:clr>
            <a:srgbClr val="747775"/>
          </p15:clr>
        </p15:guide>
        <p15:guide id="5" orient="horz" pos="1108">
          <p15:clr>
            <a:srgbClr val="747775"/>
          </p15:clr>
        </p15:guide>
        <p15:guide id="6" pos="2880">
          <p15:clr>
            <a:srgbClr val="747775"/>
          </p15:clr>
        </p15:guide>
        <p15:guide id="7" orient="horz" pos="162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941" orient="horz"/>
        <p:guide pos="3719"/>
        <p:guide pos="490"/>
        <p:guide pos="779" orient="horz"/>
        <p:guide pos="1108" orient="horz"/>
        <p:guide pos="2880"/>
        <p:guide pos="162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SoraMedium-regular.fntdata"/><Relationship Id="rId42" Type="http://schemas.openxmlformats.org/officeDocument/2006/relationships/font" Target="fonts/IBMPlexSansSemiBold-regular.fntdata"/><Relationship Id="rId41" Type="http://schemas.openxmlformats.org/officeDocument/2006/relationships/font" Target="fonts/SoraMedium-bold.fntdata"/><Relationship Id="rId44" Type="http://schemas.openxmlformats.org/officeDocument/2006/relationships/font" Target="fonts/IBMPlexSansSemiBold-italic.fntdata"/><Relationship Id="rId43" Type="http://schemas.openxmlformats.org/officeDocument/2006/relationships/font" Target="fonts/IBMPlexSansSemiBold-bold.fntdata"/><Relationship Id="rId45" Type="http://schemas.openxmlformats.org/officeDocument/2006/relationships/font" Target="fonts/IBMPlexSansSemiBold-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IBMPlexSansMedium-italic.fntdata"/><Relationship Id="rId30" Type="http://schemas.openxmlformats.org/officeDocument/2006/relationships/font" Target="fonts/IBMPlexSansMedium-bold.fntdata"/><Relationship Id="rId33" Type="http://schemas.openxmlformats.org/officeDocument/2006/relationships/font" Target="fonts/SoraLight-regular.fntdata"/><Relationship Id="rId32" Type="http://schemas.openxmlformats.org/officeDocument/2006/relationships/font" Target="fonts/IBMPlexSansMedium-boldItalic.fntdata"/><Relationship Id="rId35" Type="http://schemas.openxmlformats.org/officeDocument/2006/relationships/font" Target="fonts/SoraExtraLight-regular.fntdata"/><Relationship Id="rId34" Type="http://schemas.openxmlformats.org/officeDocument/2006/relationships/font" Target="fonts/SoraLight-bold.fntdata"/><Relationship Id="rId37" Type="http://schemas.openxmlformats.org/officeDocument/2006/relationships/font" Target="fonts/SoraExtraBold-bold.fntdata"/><Relationship Id="rId36" Type="http://schemas.openxmlformats.org/officeDocument/2006/relationships/font" Target="fonts/SoraExtraLight-bold.fntdata"/><Relationship Id="rId39" Type="http://schemas.openxmlformats.org/officeDocument/2006/relationships/font" Target="fonts/Sora-bold.fntdata"/><Relationship Id="rId38" Type="http://schemas.openxmlformats.org/officeDocument/2006/relationships/font" Target="fonts/Sora-regular.fntdata"/><Relationship Id="rId20" Type="http://schemas.openxmlformats.org/officeDocument/2006/relationships/font" Target="fonts/Quantico-bold.fntdata"/><Relationship Id="rId22" Type="http://schemas.openxmlformats.org/officeDocument/2006/relationships/font" Target="fonts/Quantico-boldItalic.fntdata"/><Relationship Id="rId21" Type="http://schemas.openxmlformats.org/officeDocument/2006/relationships/font" Target="fonts/Quantico-italic.fntdata"/><Relationship Id="rId24" Type="http://schemas.openxmlformats.org/officeDocument/2006/relationships/font" Target="fonts/SoraSemiBold-bold.fntdata"/><Relationship Id="rId23" Type="http://schemas.openxmlformats.org/officeDocument/2006/relationships/font" Target="fonts/SoraSemiBold-regular.fntdata"/><Relationship Id="rId26" Type="http://schemas.openxmlformats.org/officeDocument/2006/relationships/font" Target="fonts/Lato-bold.fntdata"/><Relationship Id="rId25" Type="http://schemas.openxmlformats.org/officeDocument/2006/relationships/font" Target="fonts/Lato-regular.fntdata"/><Relationship Id="rId28" Type="http://schemas.openxmlformats.org/officeDocument/2006/relationships/font" Target="fonts/Lato-boldItalic.fntdata"/><Relationship Id="rId27" Type="http://schemas.openxmlformats.org/officeDocument/2006/relationships/font" Target="fonts/Lato-italic.fntdata"/><Relationship Id="rId29" Type="http://schemas.openxmlformats.org/officeDocument/2006/relationships/font" Target="fonts/IBMPlexSansMedium-regular.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font" Target="fonts/IBMPlexSans-regular.fntdata"/><Relationship Id="rId14" Type="http://schemas.openxmlformats.org/officeDocument/2006/relationships/slide" Target="slides/slide8.xml"/><Relationship Id="rId17" Type="http://schemas.openxmlformats.org/officeDocument/2006/relationships/font" Target="fonts/IBMPlexSans-italic.fntdata"/><Relationship Id="rId16" Type="http://schemas.openxmlformats.org/officeDocument/2006/relationships/font" Target="fonts/IBMPlexSans-bold.fntdata"/><Relationship Id="rId19" Type="http://schemas.openxmlformats.org/officeDocument/2006/relationships/font" Target="fonts/Quantico-regular.fntdata"/><Relationship Id="rId18" Type="http://schemas.openxmlformats.org/officeDocument/2006/relationships/font" Target="fonts/IBMPlexSans-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6" name="Shape 1306"/>
        <p:cNvGrpSpPr/>
        <p:nvPr/>
      </p:nvGrpSpPr>
      <p:grpSpPr>
        <a:xfrm>
          <a:off x="0" y="0"/>
          <a:ext cx="0" cy="0"/>
          <a:chOff x="0" y="0"/>
          <a:chExt cx="0" cy="0"/>
        </a:xfrm>
      </p:grpSpPr>
      <p:sp>
        <p:nvSpPr>
          <p:cNvPr id="1307" name="Google Shape;1307;g3ac7890a67f_0_32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8" name="Google Shape;1308;g3ac7890a67f_0_3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3" name="Shape 1313"/>
        <p:cNvGrpSpPr/>
        <p:nvPr/>
      </p:nvGrpSpPr>
      <p:grpSpPr>
        <a:xfrm>
          <a:off x="0" y="0"/>
          <a:ext cx="0" cy="0"/>
          <a:chOff x="0" y="0"/>
          <a:chExt cx="0" cy="0"/>
        </a:xfrm>
      </p:grpSpPr>
      <p:sp>
        <p:nvSpPr>
          <p:cNvPr id="1314" name="Google Shape;1314;g3ac7890a67f_0_3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5" name="Google Shape;1315;g3ac7890a67f_0_3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1" name="Shape 1321"/>
        <p:cNvGrpSpPr/>
        <p:nvPr/>
      </p:nvGrpSpPr>
      <p:grpSpPr>
        <a:xfrm>
          <a:off x="0" y="0"/>
          <a:ext cx="0" cy="0"/>
          <a:chOff x="0" y="0"/>
          <a:chExt cx="0" cy="0"/>
        </a:xfrm>
      </p:grpSpPr>
      <p:sp>
        <p:nvSpPr>
          <p:cNvPr id="1322" name="Google Shape;1322;g3ac7890a67f_0_32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3" name="Google Shape;1323;g3ac7890a67f_0_32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3" name="Shape 1353"/>
        <p:cNvGrpSpPr/>
        <p:nvPr/>
      </p:nvGrpSpPr>
      <p:grpSpPr>
        <a:xfrm>
          <a:off x="0" y="0"/>
          <a:ext cx="0" cy="0"/>
          <a:chOff x="0" y="0"/>
          <a:chExt cx="0" cy="0"/>
        </a:xfrm>
      </p:grpSpPr>
      <p:sp>
        <p:nvSpPr>
          <p:cNvPr id="1354" name="Google Shape;1354;g3ac7890a67f_0_34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5" name="Google Shape;1355;g3ac7890a67f_0_34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6" name="Shape 1366"/>
        <p:cNvGrpSpPr/>
        <p:nvPr/>
      </p:nvGrpSpPr>
      <p:grpSpPr>
        <a:xfrm>
          <a:off x="0" y="0"/>
          <a:ext cx="0" cy="0"/>
          <a:chOff x="0" y="0"/>
          <a:chExt cx="0" cy="0"/>
        </a:xfrm>
      </p:grpSpPr>
      <p:sp>
        <p:nvSpPr>
          <p:cNvPr id="1367" name="Google Shape;1367;g3ac7890a67f_0_37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8" name="Google Shape;1368;g3ac7890a67f_0_37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0" name="Shape 1380"/>
        <p:cNvGrpSpPr/>
        <p:nvPr/>
      </p:nvGrpSpPr>
      <p:grpSpPr>
        <a:xfrm>
          <a:off x="0" y="0"/>
          <a:ext cx="0" cy="0"/>
          <a:chOff x="0" y="0"/>
          <a:chExt cx="0" cy="0"/>
        </a:xfrm>
      </p:grpSpPr>
      <p:sp>
        <p:nvSpPr>
          <p:cNvPr id="1381" name="Google Shape;1381;g3ac7890a67f_0_42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2" name="Google Shape;1382;g3ac7890a67f_0_42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6" name="Shape 1386"/>
        <p:cNvGrpSpPr/>
        <p:nvPr/>
      </p:nvGrpSpPr>
      <p:grpSpPr>
        <a:xfrm>
          <a:off x="0" y="0"/>
          <a:ext cx="0" cy="0"/>
          <a:chOff x="0" y="0"/>
          <a:chExt cx="0" cy="0"/>
        </a:xfrm>
      </p:grpSpPr>
      <p:sp>
        <p:nvSpPr>
          <p:cNvPr id="1387" name="Google Shape;1387;g3ac7890a67f_0_37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8" name="Google Shape;1388;g3ac7890a67f_0_37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2" name="Shape 1392"/>
        <p:cNvGrpSpPr/>
        <p:nvPr/>
      </p:nvGrpSpPr>
      <p:grpSpPr>
        <a:xfrm>
          <a:off x="0" y="0"/>
          <a:ext cx="0" cy="0"/>
          <a:chOff x="0" y="0"/>
          <a:chExt cx="0" cy="0"/>
        </a:xfrm>
      </p:grpSpPr>
      <p:sp>
        <p:nvSpPr>
          <p:cNvPr id="1393" name="Google Shape;1393;g3ac7890a67f_0_42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4" name="Google Shape;1394;g3ac7890a67f_0_42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 Alt 2">
  <p:cSld name="BLANK_2">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idx="1" type="subTitle"/>
          </p:nvPr>
        </p:nvSpPr>
        <p:spPr>
          <a:xfrm>
            <a:off x="130200" y="4291350"/>
            <a:ext cx="4922100" cy="739200"/>
          </a:xfrm>
          <a:prstGeom prst="rect">
            <a:avLst/>
          </a:prstGeom>
        </p:spPr>
        <p:txBody>
          <a:bodyPr anchorCtr="0" anchor="b" bIns="91425" lIns="91425" spcFirstLastPara="1" rIns="91425" wrap="square" tIns="91425">
            <a:noAutofit/>
          </a:bodyPr>
          <a:lstStyle>
            <a:lvl1pPr lvl="0">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1pPr>
            <a:lvl2pPr lvl="1">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2pPr>
            <a:lvl3pPr lvl="2">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3pPr>
            <a:lvl4pPr lvl="3">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4pPr>
            <a:lvl5pPr lvl="4">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5pPr>
            <a:lvl6pPr lvl="5">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6pPr>
            <a:lvl7pPr lvl="6">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7pPr>
            <a:lvl8pPr lvl="7">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8pPr>
            <a:lvl9pPr lvl="8">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9pPr>
          </a:lstStyle>
          <a:p/>
        </p:txBody>
      </p:sp>
      <p:sp>
        <p:nvSpPr>
          <p:cNvPr id="11" name="Google Shape;11;p2"/>
          <p:cNvSpPr/>
          <p:nvPr/>
        </p:nvSpPr>
        <p:spPr>
          <a:xfrm rot="-900003">
            <a:off x="2618331" y="-723216"/>
            <a:ext cx="4001240" cy="1687704"/>
          </a:xfrm>
          <a:prstGeom prst="chord">
            <a:avLst>
              <a:gd fmla="val 694140" name="adj1"/>
              <a:gd fmla="val 11948531"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2" name="Google Shape;12;p2"/>
          <p:cNvSpPr txBox="1"/>
          <p:nvPr>
            <p:ph idx="2" type="subTitle"/>
          </p:nvPr>
        </p:nvSpPr>
        <p:spPr>
          <a:xfrm>
            <a:off x="138475" y="228600"/>
            <a:ext cx="2164500" cy="3387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dk2"/>
                </a:solidFill>
                <a:latin typeface="Sora Light"/>
                <a:ea typeface="Sora Light"/>
                <a:cs typeface="Sora Light"/>
                <a:sym typeface="Sora Light"/>
              </a:defRPr>
            </a:lvl1pPr>
            <a:lvl2pPr lvl="1">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2pPr>
            <a:lvl3pPr lvl="2">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3pPr>
            <a:lvl4pPr lvl="3">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4pPr>
            <a:lvl5pPr lvl="4">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5pPr>
            <a:lvl6pPr lvl="5">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6pPr>
            <a:lvl7pPr lvl="6">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7pPr>
            <a:lvl8pPr lvl="7">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8pPr>
            <a:lvl9pPr lvl="8">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9pPr>
          </a:lstStyle>
          <a:p/>
        </p:txBody>
      </p:sp>
      <p:sp>
        <p:nvSpPr>
          <p:cNvPr id="13" name="Google Shape;13;p2"/>
          <p:cNvSpPr/>
          <p:nvPr/>
        </p:nvSpPr>
        <p:spPr>
          <a:xfrm>
            <a:off x="228600" y="4445350"/>
            <a:ext cx="4823700" cy="210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nvGrpSpPr>
          <p:cNvPr id="14" name="Google Shape;14;p2"/>
          <p:cNvGrpSpPr/>
          <p:nvPr/>
        </p:nvGrpSpPr>
        <p:grpSpPr>
          <a:xfrm flipH="1" rot="10800000">
            <a:off x="4395238" y="-11"/>
            <a:ext cx="4748757" cy="2797859"/>
            <a:chOff x="3200875" y="1642950"/>
            <a:chExt cx="5970275" cy="3517550"/>
          </a:xfrm>
        </p:grpSpPr>
        <p:sp>
          <p:nvSpPr>
            <p:cNvPr id="15" name="Google Shape;15;p2"/>
            <p:cNvSpPr/>
            <p:nvPr/>
          </p:nvSpPr>
          <p:spPr>
            <a:xfrm>
              <a:off x="4208325" y="1644500"/>
              <a:ext cx="4962825" cy="3516000"/>
            </a:xfrm>
            <a:custGeom>
              <a:rect b="b" l="l" r="r" t="t"/>
              <a:pathLst>
                <a:path extrusionOk="0" h="140640" w="198513">
                  <a:moveTo>
                    <a:pt x="31387" y="0"/>
                  </a:moveTo>
                  <a:lnTo>
                    <a:pt x="0" y="140640"/>
                  </a:lnTo>
                  <a:lnTo>
                    <a:pt x="198513" y="140640"/>
                  </a:lnTo>
                  <a:lnTo>
                    <a:pt x="198513" y="63700"/>
                  </a:lnTo>
                  <a:close/>
                </a:path>
              </a:pathLst>
            </a:custGeom>
            <a:gradFill>
              <a:gsLst>
                <a:gs pos="0">
                  <a:schemeClr val="accent2"/>
                </a:gs>
                <a:gs pos="21000">
                  <a:schemeClr val="lt2"/>
                </a:gs>
                <a:gs pos="51000">
                  <a:schemeClr val="accent1"/>
                </a:gs>
                <a:gs pos="79000">
                  <a:schemeClr val="accent1"/>
                </a:gs>
                <a:gs pos="91000">
                  <a:schemeClr val="accent3"/>
                </a:gs>
                <a:gs pos="100000">
                  <a:schemeClr val="accent4"/>
                </a:gs>
              </a:gsLst>
              <a:lin ang="5400012" scaled="0"/>
            </a:gradFill>
            <a:ln>
              <a:noFill/>
            </a:ln>
          </p:spPr>
        </p:sp>
        <p:sp>
          <p:nvSpPr>
            <p:cNvPr id="16" name="Google Shape;16;p2"/>
            <p:cNvSpPr/>
            <p:nvPr/>
          </p:nvSpPr>
          <p:spPr>
            <a:xfrm>
              <a:off x="3200875" y="1642950"/>
              <a:ext cx="1795975" cy="3517550"/>
            </a:xfrm>
            <a:custGeom>
              <a:rect b="b" l="l" r="r" t="t"/>
              <a:pathLst>
                <a:path extrusionOk="0" h="140702" w="71839">
                  <a:moveTo>
                    <a:pt x="71839" y="0"/>
                  </a:moveTo>
                  <a:lnTo>
                    <a:pt x="40808" y="140702"/>
                  </a:lnTo>
                  <a:lnTo>
                    <a:pt x="0" y="140702"/>
                  </a:lnTo>
                  <a:close/>
                </a:path>
              </a:pathLst>
            </a:custGeom>
            <a:solidFill>
              <a:schemeClr val="accent5"/>
            </a:solidFill>
            <a:ln>
              <a:noFill/>
            </a:ln>
          </p:spPr>
        </p:sp>
      </p:grpSp>
      <p:grpSp>
        <p:nvGrpSpPr>
          <p:cNvPr id="17" name="Google Shape;17;p2"/>
          <p:cNvGrpSpPr/>
          <p:nvPr/>
        </p:nvGrpSpPr>
        <p:grpSpPr>
          <a:xfrm flipH="1">
            <a:off x="6309311" y="2793726"/>
            <a:ext cx="2834695" cy="1890116"/>
            <a:chOff x="312900" y="2793625"/>
            <a:chExt cx="2221200" cy="1481050"/>
          </a:xfrm>
        </p:grpSpPr>
        <p:grpSp>
          <p:nvGrpSpPr>
            <p:cNvPr id="18" name="Google Shape;18;p2"/>
            <p:cNvGrpSpPr/>
            <p:nvPr/>
          </p:nvGrpSpPr>
          <p:grpSpPr>
            <a:xfrm>
              <a:off x="312900" y="2793625"/>
              <a:ext cx="1851000" cy="1481050"/>
              <a:chOff x="461225" y="3249175"/>
              <a:chExt cx="1851000" cy="1481050"/>
            </a:xfrm>
          </p:grpSpPr>
          <p:grpSp>
            <p:nvGrpSpPr>
              <p:cNvPr id="19" name="Google Shape;19;p2"/>
              <p:cNvGrpSpPr/>
              <p:nvPr/>
            </p:nvGrpSpPr>
            <p:grpSpPr>
              <a:xfrm>
                <a:off x="461225" y="3249175"/>
                <a:ext cx="1851000" cy="370200"/>
                <a:chOff x="461225" y="3249175"/>
                <a:chExt cx="1851000" cy="370200"/>
              </a:xfrm>
            </p:grpSpPr>
            <p:sp>
              <p:nvSpPr>
                <p:cNvPr id="20" name="Google Shape;20;p2"/>
                <p:cNvSpPr/>
                <p:nvPr/>
              </p:nvSpPr>
              <p:spPr>
                <a:xfrm>
                  <a:off x="4612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1" name="Google Shape;21;p2"/>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2" name="Google Shape;22;p2"/>
                <p:cNvSpPr/>
                <p:nvPr/>
              </p:nvSpPr>
              <p:spPr>
                <a:xfrm>
                  <a:off x="19420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23" name="Google Shape;23;p2"/>
              <p:cNvGrpSpPr/>
              <p:nvPr/>
            </p:nvGrpSpPr>
            <p:grpSpPr>
              <a:xfrm>
                <a:off x="461225" y="3619500"/>
                <a:ext cx="1480800" cy="370200"/>
                <a:chOff x="461225" y="3249175"/>
                <a:chExt cx="1480800" cy="370200"/>
              </a:xfrm>
            </p:grpSpPr>
            <p:sp>
              <p:nvSpPr>
                <p:cNvPr id="24" name="Google Shape;24;p2"/>
                <p:cNvSpPr/>
                <p:nvPr/>
              </p:nvSpPr>
              <p:spPr>
                <a:xfrm>
                  <a:off x="4612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5" name="Google Shape;25;p2"/>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6" name="Google Shape;26;p2"/>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7" name="Google Shape;27;p2"/>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28" name="Google Shape;28;p2"/>
              <p:cNvGrpSpPr/>
              <p:nvPr/>
            </p:nvGrpSpPr>
            <p:grpSpPr>
              <a:xfrm>
                <a:off x="461225" y="3989700"/>
                <a:ext cx="1851000" cy="370200"/>
                <a:chOff x="461225" y="3249175"/>
                <a:chExt cx="1851000" cy="370200"/>
              </a:xfrm>
            </p:grpSpPr>
            <p:sp>
              <p:nvSpPr>
                <p:cNvPr id="29" name="Google Shape;29;p2"/>
                <p:cNvSpPr/>
                <p:nvPr/>
              </p:nvSpPr>
              <p:spPr>
                <a:xfrm>
                  <a:off x="4612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0" name="Google Shape;30;p2"/>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1" name="Google Shape;31;p2"/>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2" name="Google Shape;32;p2"/>
                <p:cNvSpPr/>
                <p:nvPr/>
              </p:nvSpPr>
              <p:spPr>
                <a:xfrm>
                  <a:off x="19420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33" name="Google Shape;33;p2"/>
              <p:cNvGrpSpPr/>
              <p:nvPr/>
            </p:nvGrpSpPr>
            <p:grpSpPr>
              <a:xfrm>
                <a:off x="461225" y="4360025"/>
                <a:ext cx="1480800" cy="370200"/>
                <a:chOff x="461225" y="3249175"/>
                <a:chExt cx="1480800" cy="370200"/>
              </a:xfrm>
            </p:grpSpPr>
            <p:sp>
              <p:nvSpPr>
                <p:cNvPr id="34" name="Google Shape;34;p2"/>
                <p:cNvSpPr/>
                <p:nvPr/>
              </p:nvSpPr>
              <p:spPr>
                <a:xfrm>
                  <a:off x="4612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5" name="Google Shape;35;p2"/>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36" name="Google Shape;36;p2"/>
            <p:cNvSpPr/>
            <p:nvPr/>
          </p:nvSpPr>
          <p:spPr>
            <a:xfrm>
              <a:off x="2163900" y="3903580"/>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sp>
        <p:nvSpPr>
          <p:cNvPr id="37" name="Google Shape;37;p2"/>
          <p:cNvSpPr txBox="1"/>
          <p:nvPr>
            <p:ph type="title"/>
          </p:nvPr>
        </p:nvSpPr>
        <p:spPr>
          <a:xfrm>
            <a:off x="74600" y="2891050"/>
            <a:ext cx="5876700" cy="1440000"/>
          </a:xfrm>
          <a:prstGeom prst="rect">
            <a:avLst/>
          </a:prstGeom>
        </p:spPr>
        <p:txBody>
          <a:bodyPr anchorCtr="0" anchor="b" bIns="91425" lIns="91425" spcFirstLastPara="1" rIns="91425" wrap="square" tIns="91425">
            <a:noAutofit/>
          </a:bodyPr>
          <a:lstStyle>
            <a:lvl1pPr lvl="0">
              <a:lnSpc>
                <a:spcPct val="70000"/>
              </a:lnSpc>
              <a:spcBef>
                <a:spcPts val="0"/>
              </a:spcBef>
              <a:spcAft>
                <a:spcPts val="0"/>
              </a:spcAft>
              <a:buNone/>
              <a:defRPr sz="5500">
                <a:solidFill>
                  <a:schemeClr val="dk1"/>
                </a:solidFill>
              </a:defRPr>
            </a:lvl1pPr>
            <a:lvl2pPr lvl="1">
              <a:spcBef>
                <a:spcPts val="0"/>
              </a:spcBef>
              <a:spcAft>
                <a:spcPts val="0"/>
              </a:spcAft>
              <a:buClr>
                <a:schemeClr val="dk1"/>
              </a:buClr>
              <a:buSzPts val="5500"/>
              <a:buFont typeface="IBM Plex Sans"/>
              <a:buNone/>
              <a:defRPr sz="5500">
                <a:solidFill>
                  <a:schemeClr val="dk1"/>
                </a:solidFill>
              </a:defRPr>
            </a:lvl2pPr>
            <a:lvl3pPr lvl="2">
              <a:spcBef>
                <a:spcPts val="0"/>
              </a:spcBef>
              <a:spcAft>
                <a:spcPts val="0"/>
              </a:spcAft>
              <a:buClr>
                <a:schemeClr val="dk1"/>
              </a:buClr>
              <a:buSzPts val="5500"/>
              <a:buFont typeface="IBM Plex Sans"/>
              <a:buNone/>
              <a:defRPr sz="5500">
                <a:solidFill>
                  <a:schemeClr val="dk1"/>
                </a:solidFill>
              </a:defRPr>
            </a:lvl3pPr>
            <a:lvl4pPr lvl="3">
              <a:spcBef>
                <a:spcPts val="0"/>
              </a:spcBef>
              <a:spcAft>
                <a:spcPts val="0"/>
              </a:spcAft>
              <a:buClr>
                <a:schemeClr val="dk1"/>
              </a:buClr>
              <a:buSzPts val="5500"/>
              <a:buFont typeface="IBM Plex Sans"/>
              <a:buNone/>
              <a:defRPr sz="5500">
                <a:solidFill>
                  <a:schemeClr val="dk1"/>
                </a:solidFill>
              </a:defRPr>
            </a:lvl4pPr>
            <a:lvl5pPr lvl="4">
              <a:spcBef>
                <a:spcPts val="0"/>
              </a:spcBef>
              <a:spcAft>
                <a:spcPts val="0"/>
              </a:spcAft>
              <a:buClr>
                <a:schemeClr val="dk1"/>
              </a:buClr>
              <a:buSzPts val="5500"/>
              <a:buFont typeface="IBM Plex Sans"/>
              <a:buNone/>
              <a:defRPr sz="5500">
                <a:solidFill>
                  <a:schemeClr val="dk1"/>
                </a:solidFill>
              </a:defRPr>
            </a:lvl5pPr>
            <a:lvl6pPr lvl="5">
              <a:spcBef>
                <a:spcPts val="0"/>
              </a:spcBef>
              <a:spcAft>
                <a:spcPts val="0"/>
              </a:spcAft>
              <a:buClr>
                <a:schemeClr val="dk1"/>
              </a:buClr>
              <a:buSzPts val="5500"/>
              <a:buFont typeface="IBM Plex Sans"/>
              <a:buNone/>
              <a:defRPr sz="5500">
                <a:solidFill>
                  <a:schemeClr val="dk1"/>
                </a:solidFill>
              </a:defRPr>
            </a:lvl6pPr>
            <a:lvl7pPr lvl="6">
              <a:spcBef>
                <a:spcPts val="0"/>
              </a:spcBef>
              <a:spcAft>
                <a:spcPts val="0"/>
              </a:spcAft>
              <a:buClr>
                <a:schemeClr val="dk1"/>
              </a:buClr>
              <a:buSzPts val="5500"/>
              <a:buFont typeface="IBM Plex Sans"/>
              <a:buNone/>
              <a:defRPr sz="5500">
                <a:solidFill>
                  <a:schemeClr val="dk1"/>
                </a:solidFill>
              </a:defRPr>
            </a:lvl7pPr>
            <a:lvl8pPr lvl="7">
              <a:spcBef>
                <a:spcPts val="0"/>
              </a:spcBef>
              <a:spcAft>
                <a:spcPts val="0"/>
              </a:spcAft>
              <a:buClr>
                <a:schemeClr val="dk1"/>
              </a:buClr>
              <a:buSzPts val="5500"/>
              <a:buFont typeface="IBM Plex Sans"/>
              <a:buNone/>
              <a:defRPr sz="5500">
                <a:solidFill>
                  <a:schemeClr val="dk1"/>
                </a:solidFill>
              </a:defRPr>
            </a:lvl8pPr>
            <a:lvl9pPr lvl="8">
              <a:spcBef>
                <a:spcPts val="0"/>
              </a:spcBef>
              <a:spcAft>
                <a:spcPts val="0"/>
              </a:spcAft>
              <a:buClr>
                <a:schemeClr val="dk1"/>
              </a:buClr>
              <a:buSzPts val="5500"/>
              <a:buFont typeface="IBM Plex Sans"/>
              <a:buNone/>
              <a:defRPr sz="5500">
                <a:solidFill>
                  <a:schemeClr val="dk1"/>
                </a:solidFil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oadmap">
  <p:cSld name="CUSTOM_2">
    <p:spTree>
      <p:nvGrpSpPr>
        <p:cNvPr id="242" name="Shape 242"/>
        <p:cNvGrpSpPr/>
        <p:nvPr/>
      </p:nvGrpSpPr>
      <p:grpSpPr>
        <a:xfrm>
          <a:off x="0" y="0"/>
          <a:ext cx="0" cy="0"/>
          <a:chOff x="0" y="0"/>
          <a:chExt cx="0" cy="0"/>
        </a:xfrm>
      </p:grpSpPr>
      <p:sp>
        <p:nvSpPr>
          <p:cNvPr id="243" name="Google Shape;243;p11"/>
          <p:cNvSpPr txBox="1"/>
          <p:nvPr>
            <p:ph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244" name="Google Shape;244;p11"/>
          <p:cNvSpPr txBox="1"/>
          <p:nvPr>
            <p:ph idx="2" type="title"/>
          </p:nvPr>
        </p:nvSpPr>
        <p:spPr>
          <a:xfrm>
            <a:off x="115025" y="502775"/>
            <a:ext cx="5400000" cy="6888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lvl1pPr>
            <a:lvl2pPr lvl="1">
              <a:lnSpc>
                <a:spcPct val="115000"/>
              </a:lnSpc>
              <a:spcBef>
                <a:spcPts val="0"/>
              </a:spcBef>
              <a:spcAft>
                <a:spcPts val="0"/>
              </a:spcAft>
              <a:buNone/>
              <a:defRPr sz="3600"/>
            </a:lvl2pPr>
            <a:lvl3pPr lvl="2">
              <a:lnSpc>
                <a:spcPct val="115000"/>
              </a:lnSpc>
              <a:spcBef>
                <a:spcPts val="0"/>
              </a:spcBef>
              <a:spcAft>
                <a:spcPts val="0"/>
              </a:spcAft>
              <a:buNone/>
              <a:defRPr sz="3600"/>
            </a:lvl3pPr>
            <a:lvl4pPr lvl="3">
              <a:lnSpc>
                <a:spcPct val="115000"/>
              </a:lnSpc>
              <a:spcBef>
                <a:spcPts val="0"/>
              </a:spcBef>
              <a:spcAft>
                <a:spcPts val="0"/>
              </a:spcAft>
              <a:buNone/>
              <a:defRPr sz="3600"/>
            </a:lvl4pPr>
            <a:lvl5pPr lvl="4">
              <a:lnSpc>
                <a:spcPct val="115000"/>
              </a:lnSpc>
              <a:spcBef>
                <a:spcPts val="0"/>
              </a:spcBef>
              <a:spcAft>
                <a:spcPts val="0"/>
              </a:spcAft>
              <a:buNone/>
              <a:defRPr sz="3600"/>
            </a:lvl5pPr>
            <a:lvl6pPr lvl="5">
              <a:lnSpc>
                <a:spcPct val="115000"/>
              </a:lnSpc>
              <a:spcBef>
                <a:spcPts val="0"/>
              </a:spcBef>
              <a:spcAft>
                <a:spcPts val="0"/>
              </a:spcAft>
              <a:buNone/>
              <a:defRPr sz="3600"/>
            </a:lvl6pPr>
            <a:lvl7pPr lvl="6">
              <a:lnSpc>
                <a:spcPct val="115000"/>
              </a:lnSpc>
              <a:spcBef>
                <a:spcPts val="0"/>
              </a:spcBef>
              <a:spcAft>
                <a:spcPts val="0"/>
              </a:spcAft>
              <a:buNone/>
              <a:defRPr sz="3600"/>
            </a:lvl7pPr>
            <a:lvl8pPr lvl="7">
              <a:lnSpc>
                <a:spcPct val="115000"/>
              </a:lnSpc>
              <a:spcBef>
                <a:spcPts val="0"/>
              </a:spcBef>
              <a:spcAft>
                <a:spcPts val="0"/>
              </a:spcAft>
              <a:buNone/>
              <a:defRPr sz="3600"/>
            </a:lvl8pPr>
            <a:lvl9pPr lvl="8">
              <a:lnSpc>
                <a:spcPct val="115000"/>
              </a:lnSpc>
              <a:spcBef>
                <a:spcPts val="0"/>
              </a:spcBef>
              <a:spcAft>
                <a:spcPts val="0"/>
              </a:spcAft>
              <a:buNone/>
              <a:defRPr sz="3600"/>
            </a:lvl9pPr>
          </a:lstStyle>
          <a:p/>
        </p:txBody>
      </p:sp>
      <p:grpSp>
        <p:nvGrpSpPr>
          <p:cNvPr id="245" name="Google Shape;245;p11"/>
          <p:cNvGrpSpPr/>
          <p:nvPr/>
        </p:nvGrpSpPr>
        <p:grpSpPr>
          <a:xfrm flipH="1" rot="10800000">
            <a:off x="6179902" y="24"/>
            <a:ext cx="2963226" cy="1495659"/>
            <a:chOff x="4306084" y="2701610"/>
            <a:chExt cx="4837921" cy="2441893"/>
          </a:xfrm>
        </p:grpSpPr>
        <p:sp>
          <p:nvSpPr>
            <p:cNvPr id="246" name="Google Shape;246;p11"/>
            <p:cNvSpPr/>
            <p:nvPr/>
          </p:nvSpPr>
          <p:spPr>
            <a:xfrm>
              <a:off x="4306084" y="4485495"/>
              <a:ext cx="4837921" cy="658008"/>
            </a:xfrm>
            <a:custGeom>
              <a:rect b="b" l="l" r="r" t="t"/>
              <a:pathLst>
                <a:path extrusionOk="0" fill="none" h="12217" w="89824">
                  <a:moveTo>
                    <a:pt x="85826" y="0"/>
                  </a:moveTo>
                  <a:lnTo>
                    <a:pt x="85826" y="0"/>
                  </a:lnTo>
                  <a:lnTo>
                    <a:pt x="85045" y="291"/>
                  </a:lnTo>
                  <a:lnTo>
                    <a:pt x="84218" y="581"/>
                  </a:lnTo>
                  <a:lnTo>
                    <a:pt x="83370" y="871"/>
                  </a:lnTo>
                  <a:lnTo>
                    <a:pt x="82476" y="1139"/>
                  </a:lnTo>
                  <a:lnTo>
                    <a:pt x="81538" y="1430"/>
                  </a:lnTo>
                  <a:lnTo>
                    <a:pt x="80578" y="1697"/>
                  </a:lnTo>
                  <a:lnTo>
                    <a:pt x="79596" y="1943"/>
                  </a:lnTo>
                  <a:lnTo>
                    <a:pt x="78568" y="2189"/>
                  </a:lnTo>
                  <a:lnTo>
                    <a:pt x="77496" y="2434"/>
                  </a:lnTo>
                  <a:lnTo>
                    <a:pt x="76424" y="2680"/>
                  </a:lnTo>
                  <a:lnTo>
                    <a:pt x="75308" y="2903"/>
                  </a:lnTo>
                  <a:lnTo>
                    <a:pt x="74146" y="3104"/>
                  </a:lnTo>
                  <a:lnTo>
                    <a:pt x="71779" y="3529"/>
                  </a:lnTo>
                  <a:lnTo>
                    <a:pt x="69278" y="3886"/>
                  </a:lnTo>
                  <a:lnTo>
                    <a:pt x="66709" y="4221"/>
                  </a:lnTo>
                  <a:lnTo>
                    <a:pt x="64029" y="4511"/>
                  </a:lnTo>
                  <a:lnTo>
                    <a:pt x="61260" y="4779"/>
                  </a:lnTo>
                  <a:lnTo>
                    <a:pt x="58424" y="4980"/>
                  </a:lnTo>
                  <a:lnTo>
                    <a:pt x="55498" y="5159"/>
                  </a:lnTo>
                  <a:lnTo>
                    <a:pt x="52506" y="5271"/>
                  </a:lnTo>
                  <a:lnTo>
                    <a:pt x="49468" y="5338"/>
                  </a:lnTo>
                  <a:lnTo>
                    <a:pt x="46364" y="5382"/>
                  </a:lnTo>
                  <a:lnTo>
                    <a:pt x="46364" y="5382"/>
                  </a:lnTo>
                  <a:lnTo>
                    <a:pt x="43260" y="5338"/>
                  </a:lnTo>
                  <a:lnTo>
                    <a:pt x="40200" y="5271"/>
                  </a:lnTo>
                  <a:lnTo>
                    <a:pt x="37208" y="5159"/>
                  </a:lnTo>
                  <a:lnTo>
                    <a:pt x="34304" y="4980"/>
                  </a:lnTo>
                  <a:lnTo>
                    <a:pt x="31446" y="4779"/>
                  </a:lnTo>
                  <a:lnTo>
                    <a:pt x="28676" y="4511"/>
                  </a:lnTo>
                  <a:lnTo>
                    <a:pt x="25996" y="4221"/>
                  </a:lnTo>
                  <a:lnTo>
                    <a:pt x="23428" y="3886"/>
                  </a:lnTo>
                  <a:lnTo>
                    <a:pt x="20927" y="3529"/>
                  </a:lnTo>
                  <a:lnTo>
                    <a:pt x="18560" y="3104"/>
                  </a:lnTo>
                  <a:lnTo>
                    <a:pt x="17421" y="2903"/>
                  </a:lnTo>
                  <a:lnTo>
                    <a:pt x="16282" y="2680"/>
                  </a:lnTo>
                  <a:lnTo>
                    <a:pt x="15210" y="2434"/>
                  </a:lnTo>
                  <a:lnTo>
                    <a:pt x="14138" y="2189"/>
                  </a:lnTo>
                  <a:lnTo>
                    <a:pt x="13110" y="1943"/>
                  </a:lnTo>
                  <a:lnTo>
                    <a:pt x="12128" y="1697"/>
                  </a:lnTo>
                  <a:lnTo>
                    <a:pt x="11167" y="1430"/>
                  </a:lnTo>
                  <a:lnTo>
                    <a:pt x="10229" y="1139"/>
                  </a:lnTo>
                  <a:lnTo>
                    <a:pt x="9336" y="871"/>
                  </a:lnTo>
                  <a:lnTo>
                    <a:pt x="8487" y="581"/>
                  </a:lnTo>
                  <a:lnTo>
                    <a:pt x="7661" y="291"/>
                  </a:lnTo>
                  <a:lnTo>
                    <a:pt x="6879" y="0"/>
                  </a:lnTo>
                  <a:lnTo>
                    <a:pt x="6879" y="0"/>
                  </a:lnTo>
                  <a:lnTo>
                    <a:pt x="6075" y="313"/>
                  </a:lnTo>
                  <a:lnTo>
                    <a:pt x="5338" y="648"/>
                  </a:lnTo>
                  <a:lnTo>
                    <a:pt x="4624" y="983"/>
                  </a:lnTo>
                  <a:lnTo>
                    <a:pt x="3976" y="1340"/>
                  </a:lnTo>
                  <a:lnTo>
                    <a:pt x="3351" y="1697"/>
                  </a:lnTo>
                  <a:lnTo>
                    <a:pt x="2793" y="2055"/>
                  </a:lnTo>
                  <a:lnTo>
                    <a:pt x="2279" y="2412"/>
                  </a:lnTo>
                  <a:lnTo>
                    <a:pt x="1810" y="2792"/>
                  </a:lnTo>
                  <a:lnTo>
                    <a:pt x="1386" y="3171"/>
                  </a:lnTo>
                  <a:lnTo>
                    <a:pt x="1028" y="3551"/>
                  </a:lnTo>
                  <a:lnTo>
                    <a:pt x="716" y="3931"/>
                  </a:lnTo>
                  <a:lnTo>
                    <a:pt x="470" y="4310"/>
                  </a:lnTo>
                  <a:lnTo>
                    <a:pt x="269" y="4712"/>
                  </a:lnTo>
                  <a:lnTo>
                    <a:pt x="180" y="4913"/>
                  </a:lnTo>
                  <a:lnTo>
                    <a:pt x="135" y="5114"/>
                  </a:lnTo>
                  <a:lnTo>
                    <a:pt x="68" y="5315"/>
                  </a:lnTo>
                  <a:lnTo>
                    <a:pt x="46" y="5516"/>
                  </a:lnTo>
                  <a:lnTo>
                    <a:pt x="23" y="5717"/>
                  </a:lnTo>
                  <a:lnTo>
                    <a:pt x="1" y="5918"/>
                  </a:lnTo>
                  <a:lnTo>
                    <a:pt x="1" y="5918"/>
                  </a:lnTo>
                  <a:lnTo>
                    <a:pt x="23" y="6142"/>
                  </a:lnTo>
                  <a:lnTo>
                    <a:pt x="46" y="6365"/>
                  </a:lnTo>
                  <a:lnTo>
                    <a:pt x="90" y="6566"/>
                  </a:lnTo>
                  <a:lnTo>
                    <a:pt x="135" y="6789"/>
                  </a:lnTo>
                  <a:lnTo>
                    <a:pt x="224" y="7013"/>
                  </a:lnTo>
                  <a:lnTo>
                    <a:pt x="314" y="7214"/>
                  </a:lnTo>
                  <a:lnTo>
                    <a:pt x="425" y="7437"/>
                  </a:lnTo>
                  <a:lnTo>
                    <a:pt x="537" y="7638"/>
                  </a:lnTo>
                  <a:lnTo>
                    <a:pt x="671" y="7839"/>
                  </a:lnTo>
                  <a:lnTo>
                    <a:pt x="827" y="8062"/>
                  </a:lnTo>
                  <a:lnTo>
                    <a:pt x="1185" y="8464"/>
                  </a:lnTo>
                  <a:lnTo>
                    <a:pt x="1609" y="8866"/>
                  </a:lnTo>
                  <a:lnTo>
                    <a:pt x="2078" y="9268"/>
                  </a:lnTo>
                  <a:lnTo>
                    <a:pt x="2614" y="9670"/>
                  </a:lnTo>
                  <a:lnTo>
                    <a:pt x="3195" y="10050"/>
                  </a:lnTo>
                  <a:lnTo>
                    <a:pt x="3842" y="10430"/>
                  </a:lnTo>
                  <a:lnTo>
                    <a:pt x="4557" y="10809"/>
                  </a:lnTo>
                  <a:lnTo>
                    <a:pt x="5294" y="11167"/>
                  </a:lnTo>
                  <a:lnTo>
                    <a:pt x="6098" y="11524"/>
                  </a:lnTo>
                  <a:lnTo>
                    <a:pt x="6969" y="11881"/>
                  </a:lnTo>
                  <a:lnTo>
                    <a:pt x="7862" y="12216"/>
                  </a:lnTo>
                  <a:lnTo>
                    <a:pt x="84844" y="12216"/>
                  </a:lnTo>
                  <a:lnTo>
                    <a:pt x="89824" y="9871"/>
                  </a:lnTo>
                  <a:lnTo>
                    <a:pt x="89824" y="1988"/>
                  </a:lnTo>
                  <a:lnTo>
                    <a:pt x="89824" y="1988"/>
                  </a:lnTo>
                  <a:lnTo>
                    <a:pt x="89400" y="1720"/>
                  </a:lnTo>
                  <a:lnTo>
                    <a:pt x="88975" y="1474"/>
                  </a:lnTo>
                  <a:lnTo>
                    <a:pt x="88506" y="1206"/>
                  </a:lnTo>
                  <a:lnTo>
                    <a:pt x="88015" y="961"/>
                  </a:lnTo>
                  <a:lnTo>
                    <a:pt x="87501" y="715"/>
                  </a:lnTo>
                  <a:lnTo>
                    <a:pt x="86965" y="469"/>
                  </a:lnTo>
                  <a:lnTo>
                    <a:pt x="85826" y="0"/>
                  </a:lnTo>
                  <a:lnTo>
                    <a:pt x="85826" y="0"/>
                  </a:lnTo>
                </a:path>
              </a:pathLst>
            </a:cu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247" name="Google Shape;247;p11"/>
            <p:cNvSpPr/>
            <p:nvPr/>
          </p:nvSpPr>
          <p:spPr>
            <a:xfrm>
              <a:off x="4306084" y="3738493"/>
              <a:ext cx="4837921" cy="747038"/>
            </a:xfrm>
            <a:custGeom>
              <a:rect b="b" l="l" r="r" t="t"/>
              <a:pathLst>
                <a:path extrusionOk="0" fill="none" h="13870" w="89824">
                  <a:moveTo>
                    <a:pt x="79372" y="0"/>
                  </a:moveTo>
                  <a:lnTo>
                    <a:pt x="79372" y="0"/>
                  </a:lnTo>
                  <a:lnTo>
                    <a:pt x="77764" y="380"/>
                  </a:lnTo>
                  <a:lnTo>
                    <a:pt x="76067" y="737"/>
                  </a:lnTo>
                  <a:lnTo>
                    <a:pt x="74325" y="1072"/>
                  </a:lnTo>
                  <a:lnTo>
                    <a:pt x="72494" y="1407"/>
                  </a:lnTo>
                  <a:lnTo>
                    <a:pt x="70595" y="1698"/>
                  </a:lnTo>
                  <a:lnTo>
                    <a:pt x="68652" y="1966"/>
                  </a:lnTo>
                  <a:lnTo>
                    <a:pt x="66642" y="2234"/>
                  </a:lnTo>
                  <a:lnTo>
                    <a:pt x="64565" y="2457"/>
                  </a:lnTo>
                  <a:lnTo>
                    <a:pt x="62444" y="2658"/>
                  </a:lnTo>
                  <a:lnTo>
                    <a:pt x="60278" y="2859"/>
                  </a:lnTo>
                  <a:lnTo>
                    <a:pt x="58044" y="3015"/>
                  </a:lnTo>
                  <a:lnTo>
                    <a:pt x="55789" y="3127"/>
                  </a:lnTo>
                  <a:lnTo>
                    <a:pt x="53488" y="3239"/>
                  </a:lnTo>
                  <a:lnTo>
                    <a:pt x="51143" y="3306"/>
                  </a:lnTo>
                  <a:lnTo>
                    <a:pt x="48754" y="3350"/>
                  </a:lnTo>
                  <a:lnTo>
                    <a:pt x="46364" y="3373"/>
                  </a:lnTo>
                  <a:lnTo>
                    <a:pt x="46364" y="3373"/>
                  </a:lnTo>
                  <a:lnTo>
                    <a:pt x="43952" y="3350"/>
                  </a:lnTo>
                  <a:lnTo>
                    <a:pt x="41563" y="3306"/>
                  </a:lnTo>
                  <a:lnTo>
                    <a:pt x="39218" y="3239"/>
                  </a:lnTo>
                  <a:lnTo>
                    <a:pt x="36917" y="3127"/>
                  </a:lnTo>
                  <a:lnTo>
                    <a:pt x="34662" y="3015"/>
                  </a:lnTo>
                  <a:lnTo>
                    <a:pt x="32451" y="2859"/>
                  </a:lnTo>
                  <a:lnTo>
                    <a:pt x="30262" y="2658"/>
                  </a:lnTo>
                  <a:lnTo>
                    <a:pt x="28140" y="2457"/>
                  </a:lnTo>
                  <a:lnTo>
                    <a:pt x="26086" y="2234"/>
                  </a:lnTo>
                  <a:lnTo>
                    <a:pt x="24053" y="1966"/>
                  </a:lnTo>
                  <a:lnTo>
                    <a:pt x="22111" y="1698"/>
                  </a:lnTo>
                  <a:lnTo>
                    <a:pt x="20212" y="1407"/>
                  </a:lnTo>
                  <a:lnTo>
                    <a:pt x="18381" y="1072"/>
                  </a:lnTo>
                  <a:lnTo>
                    <a:pt x="16639" y="737"/>
                  </a:lnTo>
                  <a:lnTo>
                    <a:pt x="14942" y="380"/>
                  </a:lnTo>
                  <a:lnTo>
                    <a:pt x="13334" y="0"/>
                  </a:lnTo>
                  <a:lnTo>
                    <a:pt x="13334" y="0"/>
                  </a:lnTo>
                  <a:lnTo>
                    <a:pt x="11815" y="380"/>
                  </a:lnTo>
                  <a:lnTo>
                    <a:pt x="10386" y="782"/>
                  </a:lnTo>
                  <a:lnTo>
                    <a:pt x="9046" y="1229"/>
                  </a:lnTo>
                  <a:lnTo>
                    <a:pt x="7773" y="1653"/>
                  </a:lnTo>
                  <a:lnTo>
                    <a:pt x="6589" y="2122"/>
                  </a:lnTo>
                  <a:lnTo>
                    <a:pt x="5495" y="2591"/>
                  </a:lnTo>
                  <a:lnTo>
                    <a:pt x="4490" y="3060"/>
                  </a:lnTo>
                  <a:lnTo>
                    <a:pt x="4021" y="3328"/>
                  </a:lnTo>
                  <a:lnTo>
                    <a:pt x="3574" y="3574"/>
                  </a:lnTo>
                  <a:lnTo>
                    <a:pt x="3150" y="3819"/>
                  </a:lnTo>
                  <a:lnTo>
                    <a:pt x="2770" y="4087"/>
                  </a:lnTo>
                  <a:lnTo>
                    <a:pt x="2391" y="4333"/>
                  </a:lnTo>
                  <a:lnTo>
                    <a:pt x="2056" y="4601"/>
                  </a:lnTo>
                  <a:lnTo>
                    <a:pt x="1743" y="4869"/>
                  </a:lnTo>
                  <a:lnTo>
                    <a:pt x="1430" y="5137"/>
                  </a:lnTo>
                  <a:lnTo>
                    <a:pt x="1162" y="5405"/>
                  </a:lnTo>
                  <a:lnTo>
                    <a:pt x="939" y="5673"/>
                  </a:lnTo>
                  <a:lnTo>
                    <a:pt x="716" y="5941"/>
                  </a:lnTo>
                  <a:lnTo>
                    <a:pt x="537" y="6231"/>
                  </a:lnTo>
                  <a:lnTo>
                    <a:pt x="381" y="6499"/>
                  </a:lnTo>
                  <a:lnTo>
                    <a:pt x="247" y="6790"/>
                  </a:lnTo>
                  <a:lnTo>
                    <a:pt x="135" y="7058"/>
                  </a:lnTo>
                  <a:lnTo>
                    <a:pt x="68" y="7348"/>
                  </a:lnTo>
                  <a:lnTo>
                    <a:pt x="23" y="7638"/>
                  </a:lnTo>
                  <a:lnTo>
                    <a:pt x="1" y="7929"/>
                  </a:lnTo>
                  <a:lnTo>
                    <a:pt x="1" y="7929"/>
                  </a:lnTo>
                  <a:lnTo>
                    <a:pt x="23" y="8130"/>
                  </a:lnTo>
                  <a:lnTo>
                    <a:pt x="46" y="8331"/>
                  </a:lnTo>
                  <a:lnTo>
                    <a:pt x="68" y="8532"/>
                  </a:lnTo>
                  <a:lnTo>
                    <a:pt x="135" y="8733"/>
                  </a:lnTo>
                  <a:lnTo>
                    <a:pt x="180" y="8934"/>
                  </a:lnTo>
                  <a:lnTo>
                    <a:pt x="269" y="9135"/>
                  </a:lnTo>
                  <a:lnTo>
                    <a:pt x="470" y="9537"/>
                  </a:lnTo>
                  <a:lnTo>
                    <a:pt x="716" y="9916"/>
                  </a:lnTo>
                  <a:lnTo>
                    <a:pt x="1028" y="10318"/>
                  </a:lnTo>
                  <a:lnTo>
                    <a:pt x="1386" y="10698"/>
                  </a:lnTo>
                  <a:lnTo>
                    <a:pt x="1810" y="11055"/>
                  </a:lnTo>
                  <a:lnTo>
                    <a:pt x="2279" y="11435"/>
                  </a:lnTo>
                  <a:lnTo>
                    <a:pt x="2793" y="11792"/>
                  </a:lnTo>
                  <a:lnTo>
                    <a:pt x="3351" y="12150"/>
                  </a:lnTo>
                  <a:lnTo>
                    <a:pt x="3976" y="12507"/>
                  </a:lnTo>
                  <a:lnTo>
                    <a:pt x="4624" y="12864"/>
                  </a:lnTo>
                  <a:lnTo>
                    <a:pt x="5338" y="13199"/>
                  </a:lnTo>
                  <a:lnTo>
                    <a:pt x="6075" y="13534"/>
                  </a:lnTo>
                  <a:lnTo>
                    <a:pt x="6879" y="13869"/>
                  </a:lnTo>
                  <a:lnTo>
                    <a:pt x="6879" y="13869"/>
                  </a:lnTo>
                  <a:lnTo>
                    <a:pt x="7661" y="13557"/>
                  </a:lnTo>
                  <a:lnTo>
                    <a:pt x="8487" y="13266"/>
                  </a:lnTo>
                  <a:lnTo>
                    <a:pt x="9336" y="12976"/>
                  </a:lnTo>
                  <a:lnTo>
                    <a:pt x="10229" y="12708"/>
                  </a:lnTo>
                  <a:lnTo>
                    <a:pt x="11167" y="12440"/>
                  </a:lnTo>
                  <a:lnTo>
                    <a:pt x="12128" y="12172"/>
                  </a:lnTo>
                  <a:lnTo>
                    <a:pt x="13110" y="11904"/>
                  </a:lnTo>
                  <a:lnTo>
                    <a:pt x="14138" y="11658"/>
                  </a:lnTo>
                  <a:lnTo>
                    <a:pt x="15210" y="11413"/>
                  </a:lnTo>
                  <a:lnTo>
                    <a:pt x="16282" y="11189"/>
                  </a:lnTo>
                  <a:lnTo>
                    <a:pt x="17421" y="10966"/>
                  </a:lnTo>
                  <a:lnTo>
                    <a:pt x="18560" y="10743"/>
                  </a:lnTo>
                  <a:lnTo>
                    <a:pt x="20927" y="10318"/>
                  </a:lnTo>
                  <a:lnTo>
                    <a:pt x="23428" y="9961"/>
                  </a:lnTo>
                  <a:lnTo>
                    <a:pt x="25996" y="9626"/>
                  </a:lnTo>
                  <a:lnTo>
                    <a:pt x="28676" y="9336"/>
                  </a:lnTo>
                  <a:lnTo>
                    <a:pt x="31446" y="9068"/>
                  </a:lnTo>
                  <a:lnTo>
                    <a:pt x="34304" y="8867"/>
                  </a:lnTo>
                  <a:lnTo>
                    <a:pt x="37208" y="8688"/>
                  </a:lnTo>
                  <a:lnTo>
                    <a:pt x="40200" y="8576"/>
                  </a:lnTo>
                  <a:lnTo>
                    <a:pt x="43260" y="8509"/>
                  </a:lnTo>
                  <a:lnTo>
                    <a:pt x="46364" y="8487"/>
                  </a:lnTo>
                  <a:lnTo>
                    <a:pt x="46364" y="8487"/>
                  </a:lnTo>
                  <a:lnTo>
                    <a:pt x="49468" y="8509"/>
                  </a:lnTo>
                  <a:lnTo>
                    <a:pt x="52506" y="8576"/>
                  </a:lnTo>
                  <a:lnTo>
                    <a:pt x="55498" y="8688"/>
                  </a:lnTo>
                  <a:lnTo>
                    <a:pt x="58424" y="8867"/>
                  </a:lnTo>
                  <a:lnTo>
                    <a:pt x="61260" y="9068"/>
                  </a:lnTo>
                  <a:lnTo>
                    <a:pt x="64029" y="9336"/>
                  </a:lnTo>
                  <a:lnTo>
                    <a:pt x="66709" y="9626"/>
                  </a:lnTo>
                  <a:lnTo>
                    <a:pt x="69278" y="9961"/>
                  </a:lnTo>
                  <a:lnTo>
                    <a:pt x="71779" y="10318"/>
                  </a:lnTo>
                  <a:lnTo>
                    <a:pt x="74146" y="10743"/>
                  </a:lnTo>
                  <a:lnTo>
                    <a:pt x="75308" y="10966"/>
                  </a:lnTo>
                  <a:lnTo>
                    <a:pt x="76424" y="11189"/>
                  </a:lnTo>
                  <a:lnTo>
                    <a:pt x="77496" y="11413"/>
                  </a:lnTo>
                  <a:lnTo>
                    <a:pt x="78568" y="11658"/>
                  </a:lnTo>
                  <a:lnTo>
                    <a:pt x="79596" y="11904"/>
                  </a:lnTo>
                  <a:lnTo>
                    <a:pt x="80578" y="12172"/>
                  </a:lnTo>
                  <a:lnTo>
                    <a:pt x="81538" y="12440"/>
                  </a:lnTo>
                  <a:lnTo>
                    <a:pt x="82476" y="12708"/>
                  </a:lnTo>
                  <a:lnTo>
                    <a:pt x="83370" y="12976"/>
                  </a:lnTo>
                  <a:lnTo>
                    <a:pt x="84218" y="13266"/>
                  </a:lnTo>
                  <a:lnTo>
                    <a:pt x="85045" y="13557"/>
                  </a:lnTo>
                  <a:lnTo>
                    <a:pt x="85826" y="13869"/>
                  </a:lnTo>
                  <a:lnTo>
                    <a:pt x="85826" y="13869"/>
                  </a:lnTo>
                  <a:lnTo>
                    <a:pt x="86965" y="13378"/>
                  </a:lnTo>
                  <a:lnTo>
                    <a:pt x="88015" y="12887"/>
                  </a:lnTo>
                  <a:lnTo>
                    <a:pt x="88506" y="12641"/>
                  </a:lnTo>
                  <a:lnTo>
                    <a:pt x="88975" y="12395"/>
                  </a:lnTo>
                  <a:lnTo>
                    <a:pt x="89400" y="12127"/>
                  </a:lnTo>
                  <a:lnTo>
                    <a:pt x="89824" y="11859"/>
                  </a:lnTo>
                  <a:lnTo>
                    <a:pt x="89824" y="3998"/>
                  </a:lnTo>
                  <a:lnTo>
                    <a:pt x="89824" y="3998"/>
                  </a:lnTo>
                  <a:lnTo>
                    <a:pt x="89377" y="3708"/>
                  </a:lnTo>
                  <a:lnTo>
                    <a:pt x="88886" y="3440"/>
                  </a:lnTo>
                  <a:lnTo>
                    <a:pt x="88395" y="3149"/>
                  </a:lnTo>
                  <a:lnTo>
                    <a:pt x="87859" y="2881"/>
                  </a:lnTo>
                  <a:lnTo>
                    <a:pt x="87300" y="2613"/>
                  </a:lnTo>
                  <a:lnTo>
                    <a:pt x="86697" y="2368"/>
                  </a:lnTo>
                  <a:lnTo>
                    <a:pt x="86094" y="2100"/>
                  </a:lnTo>
                  <a:lnTo>
                    <a:pt x="85447" y="1854"/>
                  </a:lnTo>
                  <a:lnTo>
                    <a:pt x="84084" y="1363"/>
                  </a:lnTo>
                  <a:lnTo>
                    <a:pt x="82610" y="871"/>
                  </a:lnTo>
                  <a:lnTo>
                    <a:pt x="81047" y="425"/>
                  </a:lnTo>
                  <a:lnTo>
                    <a:pt x="79372" y="0"/>
                  </a:lnTo>
                  <a:lnTo>
                    <a:pt x="79372" y="0"/>
                  </a:lnTo>
                </a:path>
              </a:pathLst>
            </a:cu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248" name="Google Shape;248;p11"/>
            <p:cNvSpPr/>
            <p:nvPr/>
          </p:nvSpPr>
          <p:spPr>
            <a:xfrm>
              <a:off x="4306084" y="2701610"/>
              <a:ext cx="4837921" cy="1036913"/>
            </a:xfrm>
            <a:custGeom>
              <a:rect b="b" l="l" r="r" t="t"/>
              <a:pathLst>
                <a:path extrusionOk="0" fill="none" h="19252" w="89824">
                  <a:moveTo>
                    <a:pt x="46364" y="1"/>
                  </a:moveTo>
                  <a:lnTo>
                    <a:pt x="46364" y="1"/>
                  </a:lnTo>
                  <a:lnTo>
                    <a:pt x="43974" y="1"/>
                  </a:lnTo>
                  <a:lnTo>
                    <a:pt x="41607" y="45"/>
                  </a:lnTo>
                  <a:lnTo>
                    <a:pt x="39307" y="135"/>
                  </a:lnTo>
                  <a:lnTo>
                    <a:pt x="37007" y="224"/>
                  </a:lnTo>
                  <a:lnTo>
                    <a:pt x="34773" y="358"/>
                  </a:lnTo>
                  <a:lnTo>
                    <a:pt x="32562" y="492"/>
                  </a:lnTo>
                  <a:lnTo>
                    <a:pt x="30418" y="671"/>
                  </a:lnTo>
                  <a:lnTo>
                    <a:pt x="28319" y="872"/>
                  </a:lnTo>
                  <a:lnTo>
                    <a:pt x="26264" y="1117"/>
                  </a:lnTo>
                  <a:lnTo>
                    <a:pt x="24254" y="1363"/>
                  </a:lnTo>
                  <a:lnTo>
                    <a:pt x="22334" y="1631"/>
                  </a:lnTo>
                  <a:lnTo>
                    <a:pt x="20436" y="1921"/>
                  </a:lnTo>
                  <a:lnTo>
                    <a:pt x="18627" y="2234"/>
                  </a:lnTo>
                  <a:lnTo>
                    <a:pt x="16885" y="2569"/>
                  </a:lnTo>
                  <a:lnTo>
                    <a:pt x="15187" y="2926"/>
                  </a:lnTo>
                  <a:lnTo>
                    <a:pt x="13579" y="3306"/>
                  </a:lnTo>
                  <a:lnTo>
                    <a:pt x="12038" y="3708"/>
                  </a:lnTo>
                  <a:lnTo>
                    <a:pt x="10587" y="4110"/>
                  </a:lnTo>
                  <a:lnTo>
                    <a:pt x="9224" y="4534"/>
                  </a:lnTo>
                  <a:lnTo>
                    <a:pt x="7929" y="4981"/>
                  </a:lnTo>
                  <a:lnTo>
                    <a:pt x="6723" y="5450"/>
                  </a:lnTo>
                  <a:lnTo>
                    <a:pt x="5606" y="5919"/>
                  </a:lnTo>
                  <a:lnTo>
                    <a:pt x="4579" y="6410"/>
                  </a:lnTo>
                  <a:lnTo>
                    <a:pt x="4110" y="6656"/>
                  </a:lnTo>
                  <a:lnTo>
                    <a:pt x="3641" y="6901"/>
                  </a:lnTo>
                  <a:lnTo>
                    <a:pt x="3217" y="7169"/>
                  </a:lnTo>
                  <a:lnTo>
                    <a:pt x="2815" y="7415"/>
                  </a:lnTo>
                  <a:lnTo>
                    <a:pt x="2435" y="7683"/>
                  </a:lnTo>
                  <a:lnTo>
                    <a:pt x="2100" y="7951"/>
                  </a:lnTo>
                  <a:lnTo>
                    <a:pt x="1765" y="8219"/>
                  </a:lnTo>
                  <a:lnTo>
                    <a:pt x="1475" y="8487"/>
                  </a:lnTo>
                  <a:lnTo>
                    <a:pt x="1185" y="8755"/>
                  </a:lnTo>
                  <a:lnTo>
                    <a:pt x="961" y="9023"/>
                  </a:lnTo>
                  <a:lnTo>
                    <a:pt x="738" y="9313"/>
                  </a:lnTo>
                  <a:lnTo>
                    <a:pt x="537" y="9581"/>
                  </a:lnTo>
                  <a:lnTo>
                    <a:pt x="381" y="9872"/>
                  </a:lnTo>
                  <a:lnTo>
                    <a:pt x="247" y="10140"/>
                  </a:lnTo>
                  <a:lnTo>
                    <a:pt x="135" y="10430"/>
                  </a:lnTo>
                  <a:lnTo>
                    <a:pt x="68" y="10720"/>
                  </a:lnTo>
                  <a:lnTo>
                    <a:pt x="23" y="11011"/>
                  </a:lnTo>
                  <a:lnTo>
                    <a:pt x="1" y="11301"/>
                  </a:lnTo>
                  <a:lnTo>
                    <a:pt x="1" y="11301"/>
                  </a:lnTo>
                  <a:lnTo>
                    <a:pt x="23" y="11591"/>
                  </a:lnTo>
                  <a:lnTo>
                    <a:pt x="68" y="11882"/>
                  </a:lnTo>
                  <a:lnTo>
                    <a:pt x="135" y="12172"/>
                  </a:lnTo>
                  <a:lnTo>
                    <a:pt x="247" y="12462"/>
                  </a:lnTo>
                  <a:lnTo>
                    <a:pt x="381" y="12730"/>
                  </a:lnTo>
                  <a:lnTo>
                    <a:pt x="537" y="13021"/>
                  </a:lnTo>
                  <a:lnTo>
                    <a:pt x="716" y="13289"/>
                  </a:lnTo>
                  <a:lnTo>
                    <a:pt x="939" y="13557"/>
                  </a:lnTo>
                  <a:lnTo>
                    <a:pt x="1162" y="13847"/>
                  </a:lnTo>
                  <a:lnTo>
                    <a:pt x="1430" y="14115"/>
                  </a:lnTo>
                  <a:lnTo>
                    <a:pt x="1743" y="14383"/>
                  </a:lnTo>
                  <a:lnTo>
                    <a:pt x="2056" y="14629"/>
                  </a:lnTo>
                  <a:lnTo>
                    <a:pt x="2391" y="14897"/>
                  </a:lnTo>
                  <a:lnTo>
                    <a:pt x="2770" y="15165"/>
                  </a:lnTo>
                  <a:lnTo>
                    <a:pt x="3150" y="15410"/>
                  </a:lnTo>
                  <a:lnTo>
                    <a:pt x="3574" y="15678"/>
                  </a:lnTo>
                  <a:lnTo>
                    <a:pt x="4021" y="15924"/>
                  </a:lnTo>
                  <a:lnTo>
                    <a:pt x="4490" y="16170"/>
                  </a:lnTo>
                  <a:lnTo>
                    <a:pt x="5495" y="16661"/>
                  </a:lnTo>
                  <a:lnTo>
                    <a:pt x="6589" y="17130"/>
                  </a:lnTo>
                  <a:lnTo>
                    <a:pt x="7773" y="17577"/>
                  </a:lnTo>
                  <a:lnTo>
                    <a:pt x="9046" y="18023"/>
                  </a:lnTo>
                  <a:lnTo>
                    <a:pt x="10386" y="18447"/>
                  </a:lnTo>
                  <a:lnTo>
                    <a:pt x="11815" y="18849"/>
                  </a:lnTo>
                  <a:lnTo>
                    <a:pt x="13334" y="19251"/>
                  </a:lnTo>
                  <a:lnTo>
                    <a:pt x="13334" y="19251"/>
                  </a:lnTo>
                  <a:lnTo>
                    <a:pt x="14942" y="18872"/>
                  </a:lnTo>
                  <a:lnTo>
                    <a:pt x="16639" y="18492"/>
                  </a:lnTo>
                  <a:lnTo>
                    <a:pt x="18381" y="18157"/>
                  </a:lnTo>
                  <a:lnTo>
                    <a:pt x="20212" y="17845"/>
                  </a:lnTo>
                  <a:lnTo>
                    <a:pt x="22111" y="17532"/>
                  </a:lnTo>
                  <a:lnTo>
                    <a:pt x="24053" y="17264"/>
                  </a:lnTo>
                  <a:lnTo>
                    <a:pt x="26086" y="16996"/>
                  </a:lnTo>
                  <a:lnTo>
                    <a:pt x="28140" y="16773"/>
                  </a:lnTo>
                  <a:lnTo>
                    <a:pt x="30262" y="16572"/>
                  </a:lnTo>
                  <a:lnTo>
                    <a:pt x="32451" y="16393"/>
                  </a:lnTo>
                  <a:lnTo>
                    <a:pt x="34662" y="16237"/>
                  </a:lnTo>
                  <a:lnTo>
                    <a:pt x="36917" y="16103"/>
                  </a:lnTo>
                  <a:lnTo>
                    <a:pt x="39218" y="15991"/>
                  </a:lnTo>
                  <a:lnTo>
                    <a:pt x="41563" y="15924"/>
                  </a:lnTo>
                  <a:lnTo>
                    <a:pt x="43952" y="15879"/>
                  </a:lnTo>
                  <a:lnTo>
                    <a:pt x="46364" y="15857"/>
                  </a:lnTo>
                  <a:lnTo>
                    <a:pt x="46364" y="15857"/>
                  </a:lnTo>
                  <a:lnTo>
                    <a:pt x="48754" y="15879"/>
                  </a:lnTo>
                  <a:lnTo>
                    <a:pt x="51143" y="15924"/>
                  </a:lnTo>
                  <a:lnTo>
                    <a:pt x="53488" y="15991"/>
                  </a:lnTo>
                  <a:lnTo>
                    <a:pt x="55789" y="16103"/>
                  </a:lnTo>
                  <a:lnTo>
                    <a:pt x="58044" y="16237"/>
                  </a:lnTo>
                  <a:lnTo>
                    <a:pt x="60278" y="16393"/>
                  </a:lnTo>
                  <a:lnTo>
                    <a:pt x="62444" y="16572"/>
                  </a:lnTo>
                  <a:lnTo>
                    <a:pt x="64565" y="16773"/>
                  </a:lnTo>
                  <a:lnTo>
                    <a:pt x="66642" y="16996"/>
                  </a:lnTo>
                  <a:lnTo>
                    <a:pt x="68652" y="17264"/>
                  </a:lnTo>
                  <a:lnTo>
                    <a:pt x="70595" y="17532"/>
                  </a:lnTo>
                  <a:lnTo>
                    <a:pt x="72494" y="17845"/>
                  </a:lnTo>
                  <a:lnTo>
                    <a:pt x="74325" y="18157"/>
                  </a:lnTo>
                  <a:lnTo>
                    <a:pt x="76067" y="18492"/>
                  </a:lnTo>
                  <a:lnTo>
                    <a:pt x="77764" y="18872"/>
                  </a:lnTo>
                  <a:lnTo>
                    <a:pt x="79372" y="19251"/>
                  </a:lnTo>
                  <a:lnTo>
                    <a:pt x="79372" y="19251"/>
                  </a:lnTo>
                  <a:lnTo>
                    <a:pt x="81047" y="18805"/>
                  </a:lnTo>
                  <a:lnTo>
                    <a:pt x="82610" y="18358"/>
                  </a:lnTo>
                  <a:lnTo>
                    <a:pt x="84084" y="17889"/>
                  </a:lnTo>
                  <a:lnTo>
                    <a:pt x="85447" y="17398"/>
                  </a:lnTo>
                  <a:lnTo>
                    <a:pt x="86094" y="17130"/>
                  </a:lnTo>
                  <a:lnTo>
                    <a:pt x="86697" y="16884"/>
                  </a:lnTo>
                  <a:lnTo>
                    <a:pt x="87300" y="16616"/>
                  </a:lnTo>
                  <a:lnTo>
                    <a:pt x="87859" y="16348"/>
                  </a:lnTo>
                  <a:lnTo>
                    <a:pt x="88395" y="16080"/>
                  </a:lnTo>
                  <a:lnTo>
                    <a:pt x="88886" y="15812"/>
                  </a:lnTo>
                  <a:lnTo>
                    <a:pt x="89377" y="15522"/>
                  </a:lnTo>
                  <a:lnTo>
                    <a:pt x="89824" y="15254"/>
                  </a:lnTo>
                  <a:lnTo>
                    <a:pt x="89824" y="7370"/>
                  </a:lnTo>
                  <a:lnTo>
                    <a:pt x="89824" y="7370"/>
                  </a:lnTo>
                  <a:lnTo>
                    <a:pt x="89176" y="6968"/>
                  </a:lnTo>
                  <a:lnTo>
                    <a:pt x="88462" y="6566"/>
                  </a:lnTo>
                  <a:lnTo>
                    <a:pt x="87702" y="6187"/>
                  </a:lnTo>
                  <a:lnTo>
                    <a:pt x="86876" y="5807"/>
                  </a:lnTo>
                  <a:lnTo>
                    <a:pt x="86005" y="5450"/>
                  </a:lnTo>
                  <a:lnTo>
                    <a:pt x="85067" y="5092"/>
                  </a:lnTo>
                  <a:lnTo>
                    <a:pt x="84084" y="4735"/>
                  </a:lnTo>
                  <a:lnTo>
                    <a:pt x="83057" y="4400"/>
                  </a:lnTo>
                  <a:lnTo>
                    <a:pt x="81985" y="4065"/>
                  </a:lnTo>
                  <a:lnTo>
                    <a:pt x="80846" y="3752"/>
                  </a:lnTo>
                  <a:lnTo>
                    <a:pt x="79663" y="3440"/>
                  </a:lnTo>
                  <a:lnTo>
                    <a:pt x="78434" y="3149"/>
                  </a:lnTo>
                  <a:lnTo>
                    <a:pt x="77161" y="2859"/>
                  </a:lnTo>
                  <a:lnTo>
                    <a:pt x="75844" y="2569"/>
                  </a:lnTo>
                  <a:lnTo>
                    <a:pt x="74504" y="2323"/>
                  </a:lnTo>
                  <a:lnTo>
                    <a:pt x="73097" y="2055"/>
                  </a:lnTo>
                  <a:lnTo>
                    <a:pt x="71667" y="1832"/>
                  </a:lnTo>
                  <a:lnTo>
                    <a:pt x="70193" y="1609"/>
                  </a:lnTo>
                  <a:lnTo>
                    <a:pt x="68675" y="1385"/>
                  </a:lnTo>
                  <a:lnTo>
                    <a:pt x="67134" y="1184"/>
                  </a:lnTo>
                  <a:lnTo>
                    <a:pt x="65548" y="1006"/>
                  </a:lnTo>
                  <a:lnTo>
                    <a:pt x="63940" y="827"/>
                  </a:lnTo>
                  <a:lnTo>
                    <a:pt x="62310" y="671"/>
                  </a:lnTo>
                  <a:lnTo>
                    <a:pt x="60635" y="537"/>
                  </a:lnTo>
                  <a:lnTo>
                    <a:pt x="58938" y="425"/>
                  </a:lnTo>
                  <a:lnTo>
                    <a:pt x="57196" y="313"/>
                  </a:lnTo>
                  <a:lnTo>
                    <a:pt x="55454" y="202"/>
                  </a:lnTo>
                  <a:lnTo>
                    <a:pt x="53667" y="135"/>
                  </a:lnTo>
                  <a:lnTo>
                    <a:pt x="51880" y="68"/>
                  </a:lnTo>
                  <a:lnTo>
                    <a:pt x="50049" y="23"/>
                  </a:lnTo>
                  <a:lnTo>
                    <a:pt x="48218" y="1"/>
                  </a:lnTo>
                  <a:lnTo>
                    <a:pt x="46364" y="1"/>
                  </a:lnTo>
                  <a:lnTo>
                    <a:pt x="46364" y="1"/>
                  </a:lnTo>
                </a:path>
              </a:pathLst>
            </a:cu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grpSp>
      <p:sp>
        <p:nvSpPr>
          <p:cNvPr id="249" name="Google Shape;249;p11"/>
          <p:cNvSpPr txBox="1"/>
          <p:nvPr>
            <p:ph idx="1" type="subTitle"/>
          </p:nvPr>
        </p:nvSpPr>
        <p:spPr>
          <a:xfrm>
            <a:off x="278850" y="2976125"/>
            <a:ext cx="1387800" cy="1192200"/>
          </a:xfrm>
          <a:prstGeom prst="rect">
            <a:avLst/>
          </a:prstGeom>
        </p:spPr>
        <p:txBody>
          <a:bodyPr anchorCtr="0" anchor="t" bIns="91425" lIns="91425" spcFirstLastPara="1" rIns="91425" wrap="square" tIns="91425">
            <a:noAutofit/>
          </a:bodyPr>
          <a:lstStyle>
            <a:lvl1pPr lvl="0">
              <a:lnSpc>
                <a:spcPct val="115000"/>
              </a:lnSpc>
              <a:spcBef>
                <a:spcPts val="0"/>
              </a:spcBef>
              <a:spcAft>
                <a:spcPts val="0"/>
              </a:spcAft>
              <a:buClr>
                <a:schemeClr val="lt1"/>
              </a:buClr>
              <a:buSzPts val="1200"/>
              <a:buFont typeface="Sora Light"/>
              <a:buNone/>
              <a:defRPr sz="1200">
                <a:latin typeface="Sora Light"/>
                <a:ea typeface="Sora Light"/>
                <a:cs typeface="Sora Light"/>
                <a:sym typeface="Sora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0" name="Google Shape;250;p11"/>
          <p:cNvSpPr txBox="1"/>
          <p:nvPr>
            <p:ph idx="3" type="subTitle"/>
          </p:nvPr>
        </p:nvSpPr>
        <p:spPr>
          <a:xfrm>
            <a:off x="1720650" y="2589300"/>
            <a:ext cx="1387800" cy="1192200"/>
          </a:xfrm>
          <a:prstGeom prst="rect">
            <a:avLst/>
          </a:prstGeom>
        </p:spPr>
        <p:txBody>
          <a:bodyPr anchorCtr="0" anchor="t" bIns="91425" lIns="91425" spcFirstLastPara="1" rIns="91425" wrap="square" tIns="91425">
            <a:noAutofit/>
          </a:bodyPr>
          <a:lstStyle>
            <a:lvl1pPr lvl="0">
              <a:lnSpc>
                <a:spcPct val="115000"/>
              </a:lnSpc>
              <a:spcBef>
                <a:spcPts val="0"/>
              </a:spcBef>
              <a:spcAft>
                <a:spcPts val="0"/>
              </a:spcAft>
              <a:buClr>
                <a:schemeClr val="lt1"/>
              </a:buClr>
              <a:buSzPts val="1200"/>
              <a:buFont typeface="Sora Light"/>
              <a:buNone/>
              <a:defRPr sz="1200">
                <a:latin typeface="Sora Light"/>
                <a:ea typeface="Sora Light"/>
                <a:cs typeface="Sora Light"/>
                <a:sym typeface="Sora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1" name="Google Shape;251;p11"/>
          <p:cNvSpPr txBox="1"/>
          <p:nvPr>
            <p:ph idx="4" type="subTitle"/>
          </p:nvPr>
        </p:nvSpPr>
        <p:spPr>
          <a:xfrm>
            <a:off x="3155400" y="2306650"/>
            <a:ext cx="1387800" cy="1192200"/>
          </a:xfrm>
          <a:prstGeom prst="rect">
            <a:avLst/>
          </a:prstGeom>
        </p:spPr>
        <p:txBody>
          <a:bodyPr anchorCtr="0" anchor="t" bIns="91425" lIns="91425" spcFirstLastPara="1" rIns="91425" wrap="square" tIns="91425">
            <a:noAutofit/>
          </a:bodyPr>
          <a:lstStyle>
            <a:lvl1pPr lvl="0">
              <a:lnSpc>
                <a:spcPct val="115000"/>
              </a:lnSpc>
              <a:spcBef>
                <a:spcPts val="0"/>
              </a:spcBef>
              <a:spcAft>
                <a:spcPts val="0"/>
              </a:spcAft>
              <a:buClr>
                <a:schemeClr val="lt1"/>
              </a:buClr>
              <a:buSzPts val="1200"/>
              <a:buFont typeface="Sora Light"/>
              <a:buNone/>
              <a:defRPr sz="1200">
                <a:latin typeface="Sora Light"/>
                <a:ea typeface="Sora Light"/>
                <a:cs typeface="Sora Light"/>
                <a:sym typeface="Sora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2" name="Google Shape;252;p11"/>
          <p:cNvSpPr txBox="1"/>
          <p:nvPr>
            <p:ph idx="5" type="subTitle"/>
          </p:nvPr>
        </p:nvSpPr>
        <p:spPr>
          <a:xfrm>
            <a:off x="4597200" y="1993200"/>
            <a:ext cx="1387800" cy="1192200"/>
          </a:xfrm>
          <a:prstGeom prst="rect">
            <a:avLst/>
          </a:prstGeom>
        </p:spPr>
        <p:txBody>
          <a:bodyPr anchorCtr="0" anchor="t" bIns="91425" lIns="91425" spcFirstLastPara="1" rIns="91425" wrap="square" tIns="91425">
            <a:noAutofit/>
          </a:bodyPr>
          <a:lstStyle>
            <a:lvl1pPr lvl="0">
              <a:lnSpc>
                <a:spcPct val="115000"/>
              </a:lnSpc>
              <a:spcBef>
                <a:spcPts val="0"/>
              </a:spcBef>
              <a:spcAft>
                <a:spcPts val="0"/>
              </a:spcAft>
              <a:buClr>
                <a:schemeClr val="lt1"/>
              </a:buClr>
              <a:buSzPts val="1200"/>
              <a:buFont typeface="Sora Light"/>
              <a:buNone/>
              <a:defRPr sz="1200">
                <a:latin typeface="Sora Light"/>
                <a:ea typeface="Sora Light"/>
                <a:cs typeface="Sora Light"/>
                <a:sym typeface="Sora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3" name="Google Shape;253;p11"/>
          <p:cNvSpPr txBox="1"/>
          <p:nvPr>
            <p:ph idx="6" type="subTitle"/>
          </p:nvPr>
        </p:nvSpPr>
        <p:spPr>
          <a:xfrm>
            <a:off x="6031950" y="1649100"/>
            <a:ext cx="1387800" cy="1192200"/>
          </a:xfrm>
          <a:prstGeom prst="rect">
            <a:avLst/>
          </a:prstGeom>
        </p:spPr>
        <p:txBody>
          <a:bodyPr anchorCtr="0" anchor="t" bIns="91425" lIns="91425" spcFirstLastPara="1" rIns="91425" wrap="square" tIns="91425">
            <a:noAutofit/>
          </a:bodyPr>
          <a:lstStyle>
            <a:lvl1pPr lvl="0">
              <a:lnSpc>
                <a:spcPct val="115000"/>
              </a:lnSpc>
              <a:spcBef>
                <a:spcPts val="0"/>
              </a:spcBef>
              <a:spcAft>
                <a:spcPts val="0"/>
              </a:spcAft>
              <a:buClr>
                <a:schemeClr val="lt1"/>
              </a:buClr>
              <a:buSzPts val="1200"/>
              <a:buFont typeface="Sora Light"/>
              <a:buNone/>
              <a:defRPr sz="1200">
                <a:latin typeface="Sora Light"/>
                <a:ea typeface="Sora Light"/>
                <a:cs typeface="Sora Light"/>
                <a:sym typeface="Sora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4" name="Google Shape;254;p11"/>
          <p:cNvSpPr txBox="1"/>
          <p:nvPr>
            <p:ph idx="7" type="subTitle"/>
          </p:nvPr>
        </p:nvSpPr>
        <p:spPr>
          <a:xfrm>
            <a:off x="7473750" y="1277950"/>
            <a:ext cx="1387800" cy="1192200"/>
          </a:xfrm>
          <a:prstGeom prst="rect">
            <a:avLst/>
          </a:prstGeom>
        </p:spPr>
        <p:txBody>
          <a:bodyPr anchorCtr="0" anchor="t" bIns="91425" lIns="91425" spcFirstLastPara="1" rIns="91425" wrap="square" tIns="91425">
            <a:noAutofit/>
          </a:bodyPr>
          <a:lstStyle>
            <a:lvl1pPr lvl="0">
              <a:lnSpc>
                <a:spcPct val="115000"/>
              </a:lnSpc>
              <a:spcBef>
                <a:spcPts val="0"/>
              </a:spcBef>
              <a:spcAft>
                <a:spcPts val="0"/>
              </a:spcAft>
              <a:buClr>
                <a:schemeClr val="lt1"/>
              </a:buClr>
              <a:buSzPts val="1200"/>
              <a:buFont typeface="Sora Light"/>
              <a:buNone/>
              <a:defRPr sz="1200">
                <a:latin typeface="Sora Light"/>
                <a:ea typeface="Sora Light"/>
                <a:cs typeface="Sora Light"/>
                <a:sym typeface="Sora Light"/>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255" name="Google Shape;255;p11"/>
          <p:cNvGrpSpPr/>
          <p:nvPr/>
        </p:nvGrpSpPr>
        <p:grpSpPr>
          <a:xfrm>
            <a:off x="2674998" y="2923250"/>
            <a:ext cx="6470027" cy="2221724"/>
            <a:chOff x="2674998" y="2923250"/>
            <a:chExt cx="6470027" cy="2221724"/>
          </a:xfrm>
        </p:grpSpPr>
        <p:sp>
          <p:nvSpPr>
            <p:cNvPr id="256" name="Google Shape;256;p11"/>
            <p:cNvSpPr/>
            <p:nvPr/>
          </p:nvSpPr>
          <p:spPr>
            <a:xfrm flipH="1">
              <a:off x="2674998" y="2923250"/>
              <a:ext cx="6469577" cy="2221028"/>
            </a:xfrm>
            <a:custGeom>
              <a:rect b="b" l="l" r="r" t="t"/>
              <a:pathLst>
                <a:path extrusionOk="0" h="140705" w="409856">
                  <a:moveTo>
                    <a:pt x="31655" y="0"/>
                  </a:moveTo>
                  <a:lnTo>
                    <a:pt x="0" y="140608"/>
                  </a:lnTo>
                  <a:lnTo>
                    <a:pt x="198782" y="140640"/>
                  </a:lnTo>
                  <a:lnTo>
                    <a:pt x="409856" y="140705"/>
                  </a:lnTo>
                  <a:close/>
                </a:path>
              </a:pathLst>
            </a:custGeom>
            <a:gradFill>
              <a:gsLst>
                <a:gs pos="0">
                  <a:schemeClr val="accent3"/>
                </a:gs>
                <a:gs pos="35000">
                  <a:schemeClr val="accent3"/>
                </a:gs>
                <a:gs pos="100000">
                  <a:schemeClr val="accent1"/>
                </a:gs>
              </a:gsLst>
              <a:lin ang="8099331" scaled="0"/>
            </a:gradFill>
            <a:ln>
              <a:noFill/>
            </a:ln>
          </p:spPr>
        </p:sp>
        <p:sp>
          <p:nvSpPr>
            <p:cNvPr id="257" name="Google Shape;257;p11"/>
            <p:cNvSpPr/>
            <p:nvPr/>
          </p:nvSpPr>
          <p:spPr>
            <a:xfrm flipH="1">
              <a:off x="8645446" y="2924025"/>
              <a:ext cx="499579" cy="2220949"/>
            </a:xfrm>
            <a:custGeom>
              <a:rect b="b" l="l" r="r" t="t"/>
              <a:pathLst>
                <a:path extrusionOk="0" h="140700" w="31649">
                  <a:moveTo>
                    <a:pt x="31649" y="0"/>
                  </a:moveTo>
                  <a:lnTo>
                    <a:pt x="0" y="140700"/>
                  </a:lnTo>
                  <a:lnTo>
                    <a:pt x="65" y="53185"/>
                  </a:lnTo>
                  <a:close/>
                </a:path>
              </a:pathLst>
            </a:custGeom>
            <a:solidFill>
              <a:schemeClr val="accent5"/>
            </a:solidFill>
            <a:ln>
              <a:noFill/>
            </a:ln>
          </p:spPr>
        </p:sp>
      </p:grpSp>
      <p:sp>
        <p:nvSpPr>
          <p:cNvPr id="258" name="Google Shape;258;p11"/>
          <p:cNvSpPr txBox="1"/>
          <p:nvPr>
            <p:ph idx="8"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2">
  <p:cSld name="BLANK_1_1_1_1_1_1_1_1_1_1_7">
    <p:spTree>
      <p:nvGrpSpPr>
        <p:cNvPr id="259" name="Shape 259"/>
        <p:cNvGrpSpPr/>
        <p:nvPr/>
      </p:nvGrpSpPr>
      <p:grpSpPr>
        <a:xfrm>
          <a:off x="0" y="0"/>
          <a:ext cx="0" cy="0"/>
          <a:chOff x="0" y="0"/>
          <a:chExt cx="0" cy="0"/>
        </a:xfrm>
      </p:grpSpPr>
      <p:sp>
        <p:nvSpPr>
          <p:cNvPr id="260" name="Google Shape;260;p12"/>
          <p:cNvSpPr/>
          <p:nvPr/>
        </p:nvSpPr>
        <p:spPr>
          <a:xfrm>
            <a:off x="5050850" y="3243900"/>
            <a:ext cx="4093093" cy="1899657"/>
          </a:xfrm>
          <a:custGeom>
            <a:rect b="b" l="l" r="r" t="t"/>
            <a:pathLst>
              <a:path extrusionOk="0" fill="none" h="54955" w="115714">
                <a:moveTo>
                  <a:pt x="115714" y="0"/>
                </a:moveTo>
                <a:lnTo>
                  <a:pt x="115714" y="0"/>
                </a:lnTo>
                <a:lnTo>
                  <a:pt x="113184" y="224"/>
                </a:lnTo>
                <a:lnTo>
                  <a:pt x="110579" y="447"/>
                </a:lnTo>
                <a:lnTo>
                  <a:pt x="107938" y="744"/>
                </a:lnTo>
                <a:lnTo>
                  <a:pt x="105296" y="1079"/>
                </a:lnTo>
                <a:lnTo>
                  <a:pt x="102580" y="1451"/>
                </a:lnTo>
                <a:lnTo>
                  <a:pt x="99827" y="1898"/>
                </a:lnTo>
                <a:lnTo>
                  <a:pt x="97036" y="2382"/>
                </a:lnTo>
                <a:lnTo>
                  <a:pt x="94208" y="2902"/>
                </a:lnTo>
                <a:lnTo>
                  <a:pt x="91381" y="3461"/>
                </a:lnTo>
                <a:lnTo>
                  <a:pt x="88516" y="4093"/>
                </a:lnTo>
                <a:lnTo>
                  <a:pt x="85614" y="4763"/>
                </a:lnTo>
                <a:lnTo>
                  <a:pt x="82674" y="5470"/>
                </a:lnTo>
                <a:lnTo>
                  <a:pt x="79735" y="6251"/>
                </a:lnTo>
                <a:lnTo>
                  <a:pt x="76758" y="7032"/>
                </a:lnTo>
                <a:lnTo>
                  <a:pt x="73782" y="7925"/>
                </a:lnTo>
                <a:lnTo>
                  <a:pt x="70805" y="8818"/>
                </a:lnTo>
                <a:lnTo>
                  <a:pt x="70805" y="8818"/>
                </a:lnTo>
                <a:lnTo>
                  <a:pt x="67308" y="9935"/>
                </a:lnTo>
                <a:lnTo>
                  <a:pt x="63885" y="11088"/>
                </a:lnTo>
                <a:lnTo>
                  <a:pt x="60499" y="12279"/>
                </a:lnTo>
                <a:lnTo>
                  <a:pt x="57187" y="13506"/>
                </a:lnTo>
                <a:lnTo>
                  <a:pt x="53950" y="14772"/>
                </a:lnTo>
                <a:lnTo>
                  <a:pt x="50788" y="16074"/>
                </a:lnTo>
                <a:lnTo>
                  <a:pt x="47662" y="17413"/>
                </a:lnTo>
                <a:lnTo>
                  <a:pt x="44611" y="18753"/>
                </a:lnTo>
                <a:lnTo>
                  <a:pt x="41635" y="20167"/>
                </a:lnTo>
                <a:lnTo>
                  <a:pt x="38770" y="21580"/>
                </a:lnTo>
                <a:lnTo>
                  <a:pt x="35942" y="22994"/>
                </a:lnTo>
                <a:lnTo>
                  <a:pt x="33226" y="24445"/>
                </a:lnTo>
                <a:lnTo>
                  <a:pt x="30547" y="25934"/>
                </a:lnTo>
                <a:lnTo>
                  <a:pt x="28017" y="27422"/>
                </a:lnTo>
                <a:lnTo>
                  <a:pt x="25524" y="28947"/>
                </a:lnTo>
                <a:lnTo>
                  <a:pt x="23180" y="30473"/>
                </a:lnTo>
                <a:lnTo>
                  <a:pt x="20873" y="31998"/>
                </a:lnTo>
                <a:lnTo>
                  <a:pt x="18715" y="33561"/>
                </a:lnTo>
                <a:lnTo>
                  <a:pt x="16632" y="35086"/>
                </a:lnTo>
                <a:lnTo>
                  <a:pt x="14660" y="36649"/>
                </a:lnTo>
                <a:lnTo>
                  <a:pt x="12762" y="38212"/>
                </a:lnTo>
                <a:lnTo>
                  <a:pt x="11013" y="39775"/>
                </a:lnTo>
                <a:lnTo>
                  <a:pt x="9376" y="41337"/>
                </a:lnTo>
                <a:lnTo>
                  <a:pt x="7814" y="42900"/>
                </a:lnTo>
                <a:lnTo>
                  <a:pt x="6400" y="44425"/>
                </a:lnTo>
                <a:lnTo>
                  <a:pt x="5098" y="45988"/>
                </a:lnTo>
                <a:lnTo>
                  <a:pt x="4502" y="46732"/>
                </a:lnTo>
                <a:lnTo>
                  <a:pt x="3944" y="47514"/>
                </a:lnTo>
                <a:lnTo>
                  <a:pt x="3386" y="48258"/>
                </a:lnTo>
                <a:lnTo>
                  <a:pt x="2902" y="49039"/>
                </a:lnTo>
                <a:lnTo>
                  <a:pt x="2419" y="49783"/>
                </a:lnTo>
                <a:lnTo>
                  <a:pt x="1972" y="50527"/>
                </a:lnTo>
                <a:lnTo>
                  <a:pt x="1563" y="51272"/>
                </a:lnTo>
                <a:lnTo>
                  <a:pt x="1191" y="52016"/>
                </a:lnTo>
                <a:lnTo>
                  <a:pt x="819" y="52760"/>
                </a:lnTo>
                <a:lnTo>
                  <a:pt x="521" y="53504"/>
                </a:lnTo>
                <a:lnTo>
                  <a:pt x="223" y="54248"/>
                </a:lnTo>
                <a:lnTo>
                  <a:pt x="0" y="54955"/>
                </a:lnTo>
                <a:lnTo>
                  <a:pt x="115714" y="54955"/>
                </a:lnTo>
                <a:lnTo>
                  <a:pt x="115714" y="0"/>
                </a:lnTo>
                <a:lnTo>
                  <a:pt x="115714" y="0"/>
                </a:lnTo>
              </a:path>
            </a:pathLst>
          </a:cu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261" name="Google Shape;261;p12"/>
          <p:cNvSpPr/>
          <p:nvPr/>
        </p:nvSpPr>
        <p:spPr>
          <a:xfrm>
            <a:off x="6123025" y="-3887"/>
            <a:ext cx="3022650" cy="837525"/>
          </a:xfrm>
          <a:custGeom>
            <a:rect b="b" l="l" r="r" t="t"/>
            <a:pathLst>
              <a:path extrusionOk="0" h="33501" w="120906">
                <a:moveTo>
                  <a:pt x="0" y="1"/>
                </a:moveTo>
                <a:lnTo>
                  <a:pt x="36409" y="33501"/>
                </a:lnTo>
                <a:lnTo>
                  <a:pt x="120847" y="20748"/>
                </a:lnTo>
                <a:lnTo>
                  <a:pt x="120906" y="0"/>
                </a:lnTo>
                <a:close/>
              </a:path>
            </a:pathLst>
          </a:custGeom>
          <a:gradFill>
            <a:gsLst>
              <a:gs pos="0">
                <a:schemeClr val="accent2"/>
              </a:gs>
              <a:gs pos="37000">
                <a:schemeClr val="lt2"/>
              </a:gs>
              <a:gs pos="92000">
                <a:schemeClr val="accent1"/>
              </a:gs>
              <a:gs pos="100000">
                <a:schemeClr val="accent1"/>
              </a:gs>
            </a:gsLst>
            <a:lin ang="10800025" scaled="0"/>
          </a:gradFill>
          <a:ln>
            <a:noFill/>
          </a:ln>
          <a:effectLst>
            <a:outerShdw blurRad="700088" rotWithShape="0" algn="bl" dir="5700000" dist="219075">
              <a:schemeClr val="lt2">
                <a:alpha val="40000"/>
              </a:schemeClr>
            </a:outerShdw>
          </a:effectLst>
        </p:spPr>
      </p:sp>
      <p:sp>
        <p:nvSpPr>
          <p:cNvPr id="262" name="Google Shape;262;p12"/>
          <p:cNvSpPr txBox="1"/>
          <p:nvPr>
            <p:ph type="title"/>
          </p:nvPr>
        </p:nvSpPr>
        <p:spPr>
          <a:xfrm>
            <a:off x="1143300" y="1526963"/>
            <a:ext cx="2197500" cy="402000"/>
          </a:xfrm>
          <a:prstGeom prst="rect">
            <a:avLst/>
          </a:prstGeom>
        </p:spPr>
        <p:txBody>
          <a:bodyPr anchorCtr="0" anchor="b" bIns="91425" lIns="91425" spcFirstLastPara="1" rIns="91425" wrap="square" tIns="91425">
            <a:noAutofit/>
          </a:bodyPr>
          <a:lstStyle>
            <a:lvl1pPr lvl="0">
              <a:spcBef>
                <a:spcPts val="0"/>
              </a:spcBef>
              <a:spcAft>
                <a:spcPts val="0"/>
              </a:spcAft>
              <a:buNone/>
              <a:defRPr sz="1200">
                <a:latin typeface="Sora Medium"/>
                <a:ea typeface="Sora Medium"/>
                <a:cs typeface="Sora Medium"/>
                <a:sym typeface="Sora Medium"/>
              </a:defRPr>
            </a:lvl1pPr>
            <a:lvl2pPr lvl="1">
              <a:spcBef>
                <a:spcPts val="0"/>
              </a:spcBef>
              <a:spcAft>
                <a:spcPts val="0"/>
              </a:spcAft>
              <a:buClr>
                <a:schemeClr val="lt1"/>
              </a:buClr>
              <a:buSzPts val="1200"/>
              <a:buFont typeface="Sora Medium"/>
              <a:buNone/>
              <a:defRPr sz="1200">
                <a:latin typeface="Sora Medium"/>
                <a:ea typeface="Sora Medium"/>
                <a:cs typeface="Sora Medium"/>
                <a:sym typeface="Sora Medium"/>
              </a:defRPr>
            </a:lvl2pPr>
            <a:lvl3pPr lvl="2">
              <a:spcBef>
                <a:spcPts val="0"/>
              </a:spcBef>
              <a:spcAft>
                <a:spcPts val="0"/>
              </a:spcAft>
              <a:buClr>
                <a:schemeClr val="lt1"/>
              </a:buClr>
              <a:buSzPts val="1200"/>
              <a:buFont typeface="Sora Medium"/>
              <a:buNone/>
              <a:defRPr sz="1200">
                <a:latin typeface="Sora Medium"/>
                <a:ea typeface="Sora Medium"/>
                <a:cs typeface="Sora Medium"/>
                <a:sym typeface="Sora Medium"/>
              </a:defRPr>
            </a:lvl3pPr>
            <a:lvl4pPr lvl="3">
              <a:spcBef>
                <a:spcPts val="0"/>
              </a:spcBef>
              <a:spcAft>
                <a:spcPts val="0"/>
              </a:spcAft>
              <a:buClr>
                <a:schemeClr val="lt1"/>
              </a:buClr>
              <a:buSzPts val="1200"/>
              <a:buFont typeface="Sora Medium"/>
              <a:buNone/>
              <a:defRPr sz="1200">
                <a:latin typeface="Sora Medium"/>
                <a:ea typeface="Sora Medium"/>
                <a:cs typeface="Sora Medium"/>
                <a:sym typeface="Sora Medium"/>
              </a:defRPr>
            </a:lvl4pPr>
            <a:lvl5pPr lvl="4">
              <a:spcBef>
                <a:spcPts val="0"/>
              </a:spcBef>
              <a:spcAft>
                <a:spcPts val="0"/>
              </a:spcAft>
              <a:buClr>
                <a:schemeClr val="lt1"/>
              </a:buClr>
              <a:buSzPts val="1200"/>
              <a:buFont typeface="Sora Medium"/>
              <a:buNone/>
              <a:defRPr sz="1200">
                <a:latin typeface="Sora Medium"/>
                <a:ea typeface="Sora Medium"/>
                <a:cs typeface="Sora Medium"/>
                <a:sym typeface="Sora Medium"/>
              </a:defRPr>
            </a:lvl5pPr>
            <a:lvl6pPr lvl="5">
              <a:spcBef>
                <a:spcPts val="0"/>
              </a:spcBef>
              <a:spcAft>
                <a:spcPts val="0"/>
              </a:spcAft>
              <a:buClr>
                <a:schemeClr val="lt1"/>
              </a:buClr>
              <a:buSzPts val="1200"/>
              <a:buFont typeface="Sora Medium"/>
              <a:buNone/>
              <a:defRPr sz="1200">
                <a:latin typeface="Sora Medium"/>
                <a:ea typeface="Sora Medium"/>
                <a:cs typeface="Sora Medium"/>
                <a:sym typeface="Sora Medium"/>
              </a:defRPr>
            </a:lvl6pPr>
            <a:lvl7pPr lvl="6">
              <a:spcBef>
                <a:spcPts val="0"/>
              </a:spcBef>
              <a:spcAft>
                <a:spcPts val="0"/>
              </a:spcAft>
              <a:buClr>
                <a:schemeClr val="lt1"/>
              </a:buClr>
              <a:buSzPts val="1200"/>
              <a:buFont typeface="Sora Medium"/>
              <a:buNone/>
              <a:defRPr sz="1200">
                <a:latin typeface="Sora Medium"/>
                <a:ea typeface="Sora Medium"/>
                <a:cs typeface="Sora Medium"/>
                <a:sym typeface="Sora Medium"/>
              </a:defRPr>
            </a:lvl7pPr>
            <a:lvl8pPr lvl="7">
              <a:spcBef>
                <a:spcPts val="0"/>
              </a:spcBef>
              <a:spcAft>
                <a:spcPts val="0"/>
              </a:spcAft>
              <a:buClr>
                <a:schemeClr val="lt1"/>
              </a:buClr>
              <a:buSzPts val="1200"/>
              <a:buFont typeface="Sora Medium"/>
              <a:buNone/>
              <a:defRPr sz="1200">
                <a:latin typeface="Sora Medium"/>
                <a:ea typeface="Sora Medium"/>
                <a:cs typeface="Sora Medium"/>
                <a:sym typeface="Sora Medium"/>
              </a:defRPr>
            </a:lvl8pPr>
            <a:lvl9pPr lvl="8">
              <a:spcBef>
                <a:spcPts val="0"/>
              </a:spcBef>
              <a:spcAft>
                <a:spcPts val="0"/>
              </a:spcAft>
              <a:buClr>
                <a:schemeClr val="lt1"/>
              </a:buClr>
              <a:buSzPts val="1200"/>
              <a:buFont typeface="Sora Medium"/>
              <a:buNone/>
              <a:defRPr sz="1200">
                <a:latin typeface="Sora Medium"/>
                <a:ea typeface="Sora Medium"/>
                <a:cs typeface="Sora Medium"/>
                <a:sym typeface="Sora Medium"/>
              </a:defRPr>
            </a:lvl9pPr>
          </a:lstStyle>
          <a:p/>
        </p:txBody>
      </p:sp>
      <p:sp>
        <p:nvSpPr>
          <p:cNvPr id="263" name="Google Shape;263;p12"/>
          <p:cNvSpPr txBox="1"/>
          <p:nvPr>
            <p:ph idx="2" type="title"/>
          </p:nvPr>
        </p:nvSpPr>
        <p:spPr>
          <a:xfrm>
            <a:off x="3820750" y="1526963"/>
            <a:ext cx="2197500" cy="402000"/>
          </a:xfrm>
          <a:prstGeom prst="rect">
            <a:avLst/>
          </a:prstGeom>
        </p:spPr>
        <p:txBody>
          <a:bodyPr anchorCtr="0" anchor="b" bIns="91425" lIns="0" spcFirstLastPara="1" rIns="91425" wrap="square" tIns="91425">
            <a:noAutofit/>
          </a:bodyPr>
          <a:lstStyle>
            <a:lvl1pPr lvl="0">
              <a:spcBef>
                <a:spcPts val="0"/>
              </a:spcBef>
              <a:spcAft>
                <a:spcPts val="0"/>
              </a:spcAft>
              <a:buNone/>
              <a:defRPr sz="1200">
                <a:latin typeface="Sora Medium"/>
                <a:ea typeface="Sora Medium"/>
                <a:cs typeface="Sora Medium"/>
                <a:sym typeface="Sora Medium"/>
              </a:defRPr>
            </a:lvl1pPr>
            <a:lvl2pPr lvl="1">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2pPr>
            <a:lvl3pPr lvl="2">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3pPr>
            <a:lvl4pPr lvl="3">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4pPr>
            <a:lvl5pPr lvl="4">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5pPr>
            <a:lvl6pPr lvl="5">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6pPr>
            <a:lvl7pPr lvl="6">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7pPr>
            <a:lvl8pPr lvl="7">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8pPr>
            <a:lvl9pPr lvl="8">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9pPr>
          </a:lstStyle>
          <a:p/>
        </p:txBody>
      </p:sp>
      <p:sp>
        <p:nvSpPr>
          <p:cNvPr id="264" name="Google Shape;264;p12"/>
          <p:cNvSpPr txBox="1"/>
          <p:nvPr>
            <p:ph idx="3" type="title"/>
          </p:nvPr>
        </p:nvSpPr>
        <p:spPr>
          <a:xfrm>
            <a:off x="1129950" y="1992625"/>
            <a:ext cx="2024700" cy="6888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000"/>
              <a:buFont typeface="Sora"/>
              <a:buNone/>
              <a:defRPr sz="1000">
                <a:latin typeface="Sora"/>
                <a:ea typeface="Sora"/>
                <a:cs typeface="Sora"/>
                <a:sym typeface="Sora"/>
              </a:defRPr>
            </a:lvl1pPr>
            <a:lvl2pPr lvl="1">
              <a:spcBef>
                <a:spcPts val="0"/>
              </a:spcBef>
              <a:spcAft>
                <a:spcPts val="0"/>
              </a:spcAft>
              <a:buClr>
                <a:schemeClr val="lt1"/>
              </a:buClr>
              <a:buSzPts val="3000"/>
              <a:buNone/>
              <a:defRPr>
                <a:solidFill>
                  <a:schemeClr val="lt1"/>
                </a:solidFill>
              </a:defRPr>
            </a:lvl2pPr>
            <a:lvl3pPr lvl="2">
              <a:spcBef>
                <a:spcPts val="0"/>
              </a:spcBef>
              <a:spcAft>
                <a:spcPts val="0"/>
              </a:spcAft>
              <a:buClr>
                <a:schemeClr val="lt1"/>
              </a:buClr>
              <a:buSzPts val="3000"/>
              <a:buNone/>
              <a:defRPr>
                <a:solidFill>
                  <a:schemeClr val="lt1"/>
                </a:solidFill>
              </a:defRPr>
            </a:lvl3pPr>
            <a:lvl4pPr lvl="3">
              <a:spcBef>
                <a:spcPts val="0"/>
              </a:spcBef>
              <a:spcAft>
                <a:spcPts val="0"/>
              </a:spcAft>
              <a:buClr>
                <a:schemeClr val="lt1"/>
              </a:buClr>
              <a:buSzPts val="3000"/>
              <a:buNone/>
              <a:defRPr>
                <a:solidFill>
                  <a:schemeClr val="lt1"/>
                </a:solidFill>
              </a:defRPr>
            </a:lvl4pPr>
            <a:lvl5pPr lvl="4">
              <a:spcBef>
                <a:spcPts val="0"/>
              </a:spcBef>
              <a:spcAft>
                <a:spcPts val="0"/>
              </a:spcAft>
              <a:buClr>
                <a:schemeClr val="lt1"/>
              </a:buClr>
              <a:buSzPts val="3000"/>
              <a:buNone/>
              <a:defRPr>
                <a:solidFill>
                  <a:schemeClr val="lt1"/>
                </a:solidFill>
              </a:defRPr>
            </a:lvl5pPr>
            <a:lvl6pPr lvl="5">
              <a:spcBef>
                <a:spcPts val="0"/>
              </a:spcBef>
              <a:spcAft>
                <a:spcPts val="0"/>
              </a:spcAft>
              <a:buClr>
                <a:schemeClr val="lt1"/>
              </a:buClr>
              <a:buSzPts val="3000"/>
              <a:buNone/>
              <a:defRPr>
                <a:solidFill>
                  <a:schemeClr val="lt1"/>
                </a:solidFill>
              </a:defRPr>
            </a:lvl6pPr>
            <a:lvl7pPr lvl="6">
              <a:spcBef>
                <a:spcPts val="0"/>
              </a:spcBef>
              <a:spcAft>
                <a:spcPts val="0"/>
              </a:spcAft>
              <a:buClr>
                <a:schemeClr val="lt1"/>
              </a:buClr>
              <a:buSzPts val="3000"/>
              <a:buNone/>
              <a:defRPr>
                <a:solidFill>
                  <a:schemeClr val="lt1"/>
                </a:solidFill>
              </a:defRPr>
            </a:lvl7pPr>
            <a:lvl8pPr lvl="7">
              <a:spcBef>
                <a:spcPts val="0"/>
              </a:spcBef>
              <a:spcAft>
                <a:spcPts val="0"/>
              </a:spcAft>
              <a:buClr>
                <a:schemeClr val="lt1"/>
              </a:buClr>
              <a:buSzPts val="3000"/>
              <a:buNone/>
              <a:defRPr>
                <a:solidFill>
                  <a:schemeClr val="lt1"/>
                </a:solidFill>
              </a:defRPr>
            </a:lvl8pPr>
            <a:lvl9pPr lvl="8">
              <a:spcBef>
                <a:spcPts val="0"/>
              </a:spcBef>
              <a:spcAft>
                <a:spcPts val="0"/>
              </a:spcAft>
              <a:buClr>
                <a:schemeClr val="lt1"/>
              </a:buClr>
              <a:buSzPts val="3000"/>
              <a:buNone/>
              <a:defRPr>
                <a:solidFill>
                  <a:schemeClr val="lt1"/>
                </a:solidFill>
              </a:defRPr>
            </a:lvl9pPr>
          </a:lstStyle>
          <a:p/>
        </p:txBody>
      </p:sp>
      <p:sp>
        <p:nvSpPr>
          <p:cNvPr id="265" name="Google Shape;265;p12"/>
          <p:cNvSpPr txBox="1"/>
          <p:nvPr>
            <p:ph idx="4" type="title"/>
          </p:nvPr>
        </p:nvSpPr>
        <p:spPr>
          <a:xfrm>
            <a:off x="1129950" y="2801602"/>
            <a:ext cx="2024700" cy="6888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000"/>
              <a:buFont typeface="Sora"/>
              <a:buNone/>
              <a:defRPr sz="1000">
                <a:latin typeface="Sora"/>
                <a:ea typeface="Sora"/>
                <a:cs typeface="Sora"/>
                <a:sym typeface="Sora"/>
              </a:defRPr>
            </a:lvl1pPr>
            <a:lvl2pPr lvl="1">
              <a:spcBef>
                <a:spcPts val="0"/>
              </a:spcBef>
              <a:spcAft>
                <a:spcPts val="0"/>
              </a:spcAft>
              <a:buClr>
                <a:schemeClr val="lt1"/>
              </a:buClr>
              <a:buSzPts val="3000"/>
              <a:buNone/>
              <a:defRPr>
                <a:solidFill>
                  <a:schemeClr val="lt1"/>
                </a:solidFill>
              </a:defRPr>
            </a:lvl2pPr>
            <a:lvl3pPr lvl="2">
              <a:spcBef>
                <a:spcPts val="0"/>
              </a:spcBef>
              <a:spcAft>
                <a:spcPts val="0"/>
              </a:spcAft>
              <a:buClr>
                <a:schemeClr val="lt1"/>
              </a:buClr>
              <a:buSzPts val="3000"/>
              <a:buNone/>
              <a:defRPr>
                <a:solidFill>
                  <a:schemeClr val="lt1"/>
                </a:solidFill>
              </a:defRPr>
            </a:lvl3pPr>
            <a:lvl4pPr lvl="3">
              <a:spcBef>
                <a:spcPts val="0"/>
              </a:spcBef>
              <a:spcAft>
                <a:spcPts val="0"/>
              </a:spcAft>
              <a:buClr>
                <a:schemeClr val="lt1"/>
              </a:buClr>
              <a:buSzPts val="3000"/>
              <a:buNone/>
              <a:defRPr>
                <a:solidFill>
                  <a:schemeClr val="lt1"/>
                </a:solidFill>
              </a:defRPr>
            </a:lvl4pPr>
            <a:lvl5pPr lvl="4">
              <a:spcBef>
                <a:spcPts val="0"/>
              </a:spcBef>
              <a:spcAft>
                <a:spcPts val="0"/>
              </a:spcAft>
              <a:buClr>
                <a:schemeClr val="lt1"/>
              </a:buClr>
              <a:buSzPts val="3000"/>
              <a:buNone/>
              <a:defRPr>
                <a:solidFill>
                  <a:schemeClr val="lt1"/>
                </a:solidFill>
              </a:defRPr>
            </a:lvl5pPr>
            <a:lvl6pPr lvl="5">
              <a:spcBef>
                <a:spcPts val="0"/>
              </a:spcBef>
              <a:spcAft>
                <a:spcPts val="0"/>
              </a:spcAft>
              <a:buClr>
                <a:schemeClr val="lt1"/>
              </a:buClr>
              <a:buSzPts val="3000"/>
              <a:buNone/>
              <a:defRPr>
                <a:solidFill>
                  <a:schemeClr val="lt1"/>
                </a:solidFill>
              </a:defRPr>
            </a:lvl6pPr>
            <a:lvl7pPr lvl="6">
              <a:spcBef>
                <a:spcPts val="0"/>
              </a:spcBef>
              <a:spcAft>
                <a:spcPts val="0"/>
              </a:spcAft>
              <a:buClr>
                <a:schemeClr val="lt1"/>
              </a:buClr>
              <a:buSzPts val="3000"/>
              <a:buNone/>
              <a:defRPr>
                <a:solidFill>
                  <a:schemeClr val="lt1"/>
                </a:solidFill>
              </a:defRPr>
            </a:lvl7pPr>
            <a:lvl8pPr lvl="7">
              <a:spcBef>
                <a:spcPts val="0"/>
              </a:spcBef>
              <a:spcAft>
                <a:spcPts val="0"/>
              </a:spcAft>
              <a:buClr>
                <a:schemeClr val="lt1"/>
              </a:buClr>
              <a:buSzPts val="3000"/>
              <a:buNone/>
              <a:defRPr>
                <a:solidFill>
                  <a:schemeClr val="lt1"/>
                </a:solidFill>
              </a:defRPr>
            </a:lvl8pPr>
            <a:lvl9pPr lvl="8">
              <a:spcBef>
                <a:spcPts val="0"/>
              </a:spcBef>
              <a:spcAft>
                <a:spcPts val="0"/>
              </a:spcAft>
              <a:buClr>
                <a:schemeClr val="lt1"/>
              </a:buClr>
              <a:buSzPts val="3000"/>
              <a:buNone/>
              <a:defRPr>
                <a:solidFill>
                  <a:schemeClr val="lt1"/>
                </a:solidFill>
              </a:defRPr>
            </a:lvl9pPr>
          </a:lstStyle>
          <a:p/>
        </p:txBody>
      </p:sp>
      <p:sp>
        <p:nvSpPr>
          <p:cNvPr id="266" name="Google Shape;266;p12"/>
          <p:cNvSpPr txBox="1"/>
          <p:nvPr>
            <p:ph idx="5" type="title"/>
          </p:nvPr>
        </p:nvSpPr>
        <p:spPr>
          <a:xfrm>
            <a:off x="1129950" y="3610580"/>
            <a:ext cx="2024700" cy="6888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000"/>
              <a:buFont typeface="Sora"/>
              <a:buNone/>
              <a:defRPr sz="1000">
                <a:latin typeface="Sora"/>
                <a:ea typeface="Sora"/>
                <a:cs typeface="Sora"/>
                <a:sym typeface="Sora"/>
              </a:defRPr>
            </a:lvl1pPr>
            <a:lvl2pPr lvl="1">
              <a:spcBef>
                <a:spcPts val="0"/>
              </a:spcBef>
              <a:spcAft>
                <a:spcPts val="0"/>
              </a:spcAft>
              <a:buClr>
                <a:schemeClr val="lt1"/>
              </a:buClr>
              <a:buSzPts val="3000"/>
              <a:buNone/>
              <a:defRPr>
                <a:solidFill>
                  <a:schemeClr val="lt1"/>
                </a:solidFill>
              </a:defRPr>
            </a:lvl2pPr>
            <a:lvl3pPr lvl="2">
              <a:spcBef>
                <a:spcPts val="0"/>
              </a:spcBef>
              <a:spcAft>
                <a:spcPts val="0"/>
              </a:spcAft>
              <a:buClr>
                <a:schemeClr val="lt1"/>
              </a:buClr>
              <a:buSzPts val="3000"/>
              <a:buNone/>
              <a:defRPr>
                <a:solidFill>
                  <a:schemeClr val="lt1"/>
                </a:solidFill>
              </a:defRPr>
            </a:lvl3pPr>
            <a:lvl4pPr lvl="3">
              <a:spcBef>
                <a:spcPts val="0"/>
              </a:spcBef>
              <a:spcAft>
                <a:spcPts val="0"/>
              </a:spcAft>
              <a:buClr>
                <a:schemeClr val="lt1"/>
              </a:buClr>
              <a:buSzPts val="3000"/>
              <a:buNone/>
              <a:defRPr>
                <a:solidFill>
                  <a:schemeClr val="lt1"/>
                </a:solidFill>
              </a:defRPr>
            </a:lvl4pPr>
            <a:lvl5pPr lvl="4">
              <a:spcBef>
                <a:spcPts val="0"/>
              </a:spcBef>
              <a:spcAft>
                <a:spcPts val="0"/>
              </a:spcAft>
              <a:buClr>
                <a:schemeClr val="lt1"/>
              </a:buClr>
              <a:buSzPts val="3000"/>
              <a:buNone/>
              <a:defRPr>
                <a:solidFill>
                  <a:schemeClr val="lt1"/>
                </a:solidFill>
              </a:defRPr>
            </a:lvl5pPr>
            <a:lvl6pPr lvl="5">
              <a:spcBef>
                <a:spcPts val="0"/>
              </a:spcBef>
              <a:spcAft>
                <a:spcPts val="0"/>
              </a:spcAft>
              <a:buClr>
                <a:schemeClr val="lt1"/>
              </a:buClr>
              <a:buSzPts val="3000"/>
              <a:buNone/>
              <a:defRPr>
                <a:solidFill>
                  <a:schemeClr val="lt1"/>
                </a:solidFill>
              </a:defRPr>
            </a:lvl6pPr>
            <a:lvl7pPr lvl="6">
              <a:spcBef>
                <a:spcPts val="0"/>
              </a:spcBef>
              <a:spcAft>
                <a:spcPts val="0"/>
              </a:spcAft>
              <a:buClr>
                <a:schemeClr val="lt1"/>
              </a:buClr>
              <a:buSzPts val="3000"/>
              <a:buNone/>
              <a:defRPr>
                <a:solidFill>
                  <a:schemeClr val="lt1"/>
                </a:solidFill>
              </a:defRPr>
            </a:lvl7pPr>
            <a:lvl8pPr lvl="7">
              <a:spcBef>
                <a:spcPts val="0"/>
              </a:spcBef>
              <a:spcAft>
                <a:spcPts val="0"/>
              </a:spcAft>
              <a:buClr>
                <a:schemeClr val="lt1"/>
              </a:buClr>
              <a:buSzPts val="3000"/>
              <a:buNone/>
              <a:defRPr>
                <a:solidFill>
                  <a:schemeClr val="lt1"/>
                </a:solidFill>
              </a:defRPr>
            </a:lvl8pPr>
            <a:lvl9pPr lvl="8">
              <a:spcBef>
                <a:spcPts val="0"/>
              </a:spcBef>
              <a:spcAft>
                <a:spcPts val="0"/>
              </a:spcAft>
              <a:buClr>
                <a:schemeClr val="lt1"/>
              </a:buClr>
              <a:buSzPts val="3000"/>
              <a:buNone/>
              <a:defRPr>
                <a:solidFill>
                  <a:schemeClr val="lt1"/>
                </a:solidFill>
              </a:defRPr>
            </a:lvl9pPr>
          </a:lstStyle>
          <a:p/>
        </p:txBody>
      </p:sp>
      <p:sp>
        <p:nvSpPr>
          <p:cNvPr id="267" name="Google Shape;267;p12"/>
          <p:cNvSpPr txBox="1"/>
          <p:nvPr>
            <p:ph idx="6" type="title"/>
          </p:nvPr>
        </p:nvSpPr>
        <p:spPr>
          <a:xfrm>
            <a:off x="3820750" y="1992625"/>
            <a:ext cx="3350700" cy="688800"/>
          </a:xfrm>
          <a:prstGeom prst="rect">
            <a:avLst/>
          </a:prstGeom>
        </p:spPr>
        <p:txBody>
          <a:bodyPr anchorCtr="0" anchor="t" bIns="91425" lIns="0" spcFirstLastPara="1" rIns="91425" wrap="square" tIns="91425">
            <a:noAutofit/>
          </a:bodyPr>
          <a:lstStyle>
            <a:lvl1pPr lvl="0">
              <a:spcBef>
                <a:spcPts val="0"/>
              </a:spcBef>
              <a:spcAft>
                <a:spcPts val="0"/>
              </a:spcAft>
              <a:buClr>
                <a:schemeClr val="lt1"/>
              </a:buClr>
              <a:buSzPts val="1000"/>
              <a:buFont typeface="Sora"/>
              <a:buNone/>
              <a:defRPr sz="1000">
                <a:latin typeface="Sora"/>
                <a:ea typeface="Sora"/>
                <a:cs typeface="Sora"/>
                <a:sym typeface="Sora"/>
              </a:defRPr>
            </a:lvl1pPr>
            <a:lvl2pPr lvl="1">
              <a:spcBef>
                <a:spcPts val="0"/>
              </a:spcBef>
              <a:spcAft>
                <a:spcPts val="0"/>
              </a:spcAft>
              <a:buClr>
                <a:schemeClr val="lt1"/>
              </a:buClr>
              <a:buSzPts val="3000"/>
              <a:buNone/>
              <a:defRPr>
                <a:solidFill>
                  <a:schemeClr val="lt1"/>
                </a:solidFill>
              </a:defRPr>
            </a:lvl2pPr>
            <a:lvl3pPr lvl="2">
              <a:spcBef>
                <a:spcPts val="0"/>
              </a:spcBef>
              <a:spcAft>
                <a:spcPts val="0"/>
              </a:spcAft>
              <a:buClr>
                <a:schemeClr val="lt1"/>
              </a:buClr>
              <a:buSzPts val="3000"/>
              <a:buNone/>
              <a:defRPr>
                <a:solidFill>
                  <a:schemeClr val="lt1"/>
                </a:solidFill>
              </a:defRPr>
            </a:lvl3pPr>
            <a:lvl4pPr lvl="3">
              <a:spcBef>
                <a:spcPts val="0"/>
              </a:spcBef>
              <a:spcAft>
                <a:spcPts val="0"/>
              </a:spcAft>
              <a:buClr>
                <a:schemeClr val="lt1"/>
              </a:buClr>
              <a:buSzPts val="3000"/>
              <a:buNone/>
              <a:defRPr>
                <a:solidFill>
                  <a:schemeClr val="lt1"/>
                </a:solidFill>
              </a:defRPr>
            </a:lvl4pPr>
            <a:lvl5pPr lvl="4">
              <a:spcBef>
                <a:spcPts val="0"/>
              </a:spcBef>
              <a:spcAft>
                <a:spcPts val="0"/>
              </a:spcAft>
              <a:buClr>
                <a:schemeClr val="lt1"/>
              </a:buClr>
              <a:buSzPts val="3000"/>
              <a:buNone/>
              <a:defRPr>
                <a:solidFill>
                  <a:schemeClr val="lt1"/>
                </a:solidFill>
              </a:defRPr>
            </a:lvl5pPr>
            <a:lvl6pPr lvl="5">
              <a:spcBef>
                <a:spcPts val="0"/>
              </a:spcBef>
              <a:spcAft>
                <a:spcPts val="0"/>
              </a:spcAft>
              <a:buClr>
                <a:schemeClr val="lt1"/>
              </a:buClr>
              <a:buSzPts val="3000"/>
              <a:buNone/>
              <a:defRPr>
                <a:solidFill>
                  <a:schemeClr val="lt1"/>
                </a:solidFill>
              </a:defRPr>
            </a:lvl6pPr>
            <a:lvl7pPr lvl="6">
              <a:spcBef>
                <a:spcPts val="0"/>
              </a:spcBef>
              <a:spcAft>
                <a:spcPts val="0"/>
              </a:spcAft>
              <a:buClr>
                <a:schemeClr val="lt1"/>
              </a:buClr>
              <a:buSzPts val="3000"/>
              <a:buNone/>
              <a:defRPr>
                <a:solidFill>
                  <a:schemeClr val="lt1"/>
                </a:solidFill>
              </a:defRPr>
            </a:lvl7pPr>
            <a:lvl8pPr lvl="7">
              <a:spcBef>
                <a:spcPts val="0"/>
              </a:spcBef>
              <a:spcAft>
                <a:spcPts val="0"/>
              </a:spcAft>
              <a:buClr>
                <a:schemeClr val="lt1"/>
              </a:buClr>
              <a:buSzPts val="3000"/>
              <a:buNone/>
              <a:defRPr>
                <a:solidFill>
                  <a:schemeClr val="lt1"/>
                </a:solidFill>
              </a:defRPr>
            </a:lvl8pPr>
            <a:lvl9pPr lvl="8">
              <a:spcBef>
                <a:spcPts val="0"/>
              </a:spcBef>
              <a:spcAft>
                <a:spcPts val="0"/>
              </a:spcAft>
              <a:buClr>
                <a:schemeClr val="lt1"/>
              </a:buClr>
              <a:buSzPts val="3000"/>
              <a:buNone/>
              <a:defRPr>
                <a:solidFill>
                  <a:schemeClr val="lt1"/>
                </a:solidFill>
              </a:defRPr>
            </a:lvl9pPr>
          </a:lstStyle>
          <a:p/>
        </p:txBody>
      </p:sp>
      <p:sp>
        <p:nvSpPr>
          <p:cNvPr id="268" name="Google Shape;268;p12"/>
          <p:cNvSpPr txBox="1"/>
          <p:nvPr>
            <p:ph idx="7" type="title"/>
          </p:nvPr>
        </p:nvSpPr>
        <p:spPr>
          <a:xfrm>
            <a:off x="3820750" y="2801550"/>
            <a:ext cx="3350700" cy="688800"/>
          </a:xfrm>
          <a:prstGeom prst="rect">
            <a:avLst/>
          </a:prstGeom>
        </p:spPr>
        <p:txBody>
          <a:bodyPr anchorCtr="0" anchor="t" bIns="91425" lIns="0" spcFirstLastPara="1" rIns="91425" wrap="square" tIns="91425">
            <a:noAutofit/>
          </a:bodyPr>
          <a:lstStyle>
            <a:lvl1pPr lvl="0">
              <a:spcBef>
                <a:spcPts val="0"/>
              </a:spcBef>
              <a:spcAft>
                <a:spcPts val="0"/>
              </a:spcAft>
              <a:buClr>
                <a:schemeClr val="lt1"/>
              </a:buClr>
              <a:buSzPts val="1000"/>
              <a:buFont typeface="Sora"/>
              <a:buNone/>
              <a:defRPr sz="1000">
                <a:latin typeface="Sora"/>
                <a:ea typeface="Sora"/>
                <a:cs typeface="Sora"/>
                <a:sym typeface="Sora"/>
              </a:defRPr>
            </a:lvl1pPr>
            <a:lvl2pPr lvl="1">
              <a:spcBef>
                <a:spcPts val="0"/>
              </a:spcBef>
              <a:spcAft>
                <a:spcPts val="0"/>
              </a:spcAft>
              <a:buClr>
                <a:schemeClr val="lt1"/>
              </a:buClr>
              <a:buSzPts val="3000"/>
              <a:buNone/>
              <a:defRPr>
                <a:solidFill>
                  <a:schemeClr val="lt1"/>
                </a:solidFill>
              </a:defRPr>
            </a:lvl2pPr>
            <a:lvl3pPr lvl="2">
              <a:spcBef>
                <a:spcPts val="0"/>
              </a:spcBef>
              <a:spcAft>
                <a:spcPts val="0"/>
              </a:spcAft>
              <a:buClr>
                <a:schemeClr val="lt1"/>
              </a:buClr>
              <a:buSzPts val="3000"/>
              <a:buNone/>
              <a:defRPr>
                <a:solidFill>
                  <a:schemeClr val="lt1"/>
                </a:solidFill>
              </a:defRPr>
            </a:lvl3pPr>
            <a:lvl4pPr lvl="3">
              <a:spcBef>
                <a:spcPts val="0"/>
              </a:spcBef>
              <a:spcAft>
                <a:spcPts val="0"/>
              </a:spcAft>
              <a:buClr>
                <a:schemeClr val="lt1"/>
              </a:buClr>
              <a:buSzPts val="3000"/>
              <a:buNone/>
              <a:defRPr>
                <a:solidFill>
                  <a:schemeClr val="lt1"/>
                </a:solidFill>
              </a:defRPr>
            </a:lvl4pPr>
            <a:lvl5pPr lvl="4">
              <a:spcBef>
                <a:spcPts val="0"/>
              </a:spcBef>
              <a:spcAft>
                <a:spcPts val="0"/>
              </a:spcAft>
              <a:buClr>
                <a:schemeClr val="lt1"/>
              </a:buClr>
              <a:buSzPts val="3000"/>
              <a:buNone/>
              <a:defRPr>
                <a:solidFill>
                  <a:schemeClr val="lt1"/>
                </a:solidFill>
              </a:defRPr>
            </a:lvl5pPr>
            <a:lvl6pPr lvl="5">
              <a:spcBef>
                <a:spcPts val="0"/>
              </a:spcBef>
              <a:spcAft>
                <a:spcPts val="0"/>
              </a:spcAft>
              <a:buClr>
                <a:schemeClr val="lt1"/>
              </a:buClr>
              <a:buSzPts val="3000"/>
              <a:buNone/>
              <a:defRPr>
                <a:solidFill>
                  <a:schemeClr val="lt1"/>
                </a:solidFill>
              </a:defRPr>
            </a:lvl6pPr>
            <a:lvl7pPr lvl="6">
              <a:spcBef>
                <a:spcPts val="0"/>
              </a:spcBef>
              <a:spcAft>
                <a:spcPts val="0"/>
              </a:spcAft>
              <a:buClr>
                <a:schemeClr val="lt1"/>
              </a:buClr>
              <a:buSzPts val="3000"/>
              <a:buNone/>
              <a:defRPr>
                <a:solidFill>
                  <a:schemeClr val="lt1"/>
                </a:solidFill>
              </a:defRPr>
            </a:lvl7pPr>
            <a:lvl8pPr lvl="7">
              <a:spcBef>
                <a:spcPts val="0"/>
              </a:spcBef>
              <a:spcAft>
                <a:spcPts val="0"/>
              </a:spcAft>
              <a:buClr>
                <a:schemeClr val="lt1"/>
              </a:buClr>
              <a:buSzPts val="3000"/>
              <a:buNone/>
              <a:defRPr>
                <a:solidFill>
                  <a:schemeClr val="lt1"/>
                </a:solidFill>
              </a:defRPr>
            </a:lvl8pPr>
            <a:lvl9pPr lvl="8">
              <a:spcBef>
                <a:spcPts val="0"/>
              </a:spcBef>
              <a:spcAft>
                <a:spcPts val="0"/>
              </a:spcAft>
              <a:buClr>
                <a:schemeClr val="lt1"/>
              </a:buClr>
              <a:buSzPts val="3000"/>
              <a:buNone/>
              <a:defRPr>
                <a:solidFill>
                  <a:schemeClr val="lt1"/>
                </a:solidFill>
              </a:defRPr>
            </a:lvl9pPr>
          </a:lstStyle>
          <a:p/>
        </p:txBody>
      </p:sp>
      <p:sp>
        <p:nvSpPr>
          <p:cNvPr id="269" name="Google Shape;269;p12"/>
          <p:cNvSpPr txBox="1"/>
          <p:nvPr>
            <p:ph idx="8" type="title"/>
          </p:nvPr>
        </p:nvSpPr>
        <p:spPr>
          <a:xfrm>
            <a:off x="3820750" y="3610475"/>
            <a:ext cx="3350700" cy="688800"/>
          </a:xfrm>
          <a:prstGeom prst="rect">
            <a:avLst/>
          </a:prstGeom>
        </p:spPr>
        <p:txBody>
          <a:bodyPr anchorCtr="0" anchor="t" bIns="91425" lIns="0" spcFirstLastPara="1" rIns="91425" wrap="square" tIns="91425">
            <a:noAutofit/>
          </a:bodyPr>
          <a:lstStyle>
            <a:lvl1pPr lvl="0">
              <a:spcBef>
                <a:spcPts val="0"/>
              </a:spcBef>
              <a:spcAft>
                <a:spcPts val="0"/>
              </a:spcAft>
              <a:buClr>
                <a:schemeClr val="lt1"/>
              </a:buClr>
              <a:buSzPts val="1000"/>
              <a:buFont typeface="Sora"/>
              <a:buNone/>
              <a:defRPr sz="1000">
                <a:latin typeface="Sora"/>
                <a:ea typeface="Sora"/>
                <a:cs typeface="Sora"/>
                <a:sym typeface="Sora"/>
              </a:defRPr>
            </a:lvl1pPr>
            <a:lvl2pPr lvl="1">
              <a:spcBef>
                <a:spcPts val="0"/>
              </a:spcBef>
              <a:spcAft>
                <a:spcPts val="0"/>
              </a:spcAft>
              <a:buClr>
                <a:schemeClr val="lt1"/>
              </a:buClr>
              <a:buSzPts val="3000"/>
              <a:buNone/>
              <a:defRPr>
                <a:solidFill>
                  <a:schemeClr val="lt1"/>
                </a:solidFill>
              </a:defRPr>
            </a:lvl2pPr>
            <a:lvl3pPr lvl="2">
              <a:spcBef>
                <a:spcPts val="0"/>
              </a:spcBef>
              <a:spcAft>
                <a:spcPts val="0"/>
              </a:spcAft>
              <a:buClr>
                <a:schemeClr val="lt1"/>
              </a:buClr>
              <a:buSzPts val="3000"/>
              <a:buNone/>
              <a:defRPr>
                <a:solidFill>
                  <a:schemeClr val="lt1"/>
                </a:solidFill>
              </a:defRPr>
            </a:lvl3pPr>
            <a:lvl4pPr lvl="3">
              <a:spcBef>
                <a:spcPts val="0"/>
              </a:spcBef>
              <a:spcAft>
                <a:spcPts val="0"/>
              </a:spcAft>
              <a:buClr>
                <a:schemeClr val="lt1"/>
              </a:buClr>
              <a:buSzPts val="3000"/>
              <a:buNone/>
              <a:defRPr>
                <a:solidFill>
                  <a:schemeClr val="lt1"/>
                </a:solidFill>
              </a:defRPr>
            </a:lvl4pPr>
            <a:lvl5pPr lvl="4">
              <a:spcBef>
                <a:spcPts val="0"/>
              </a:spcBef>
              <a:spcAft>
                <a:spcPts val="0"/>
              </a:spcAft>
              <a:buClr>
                <a:schemeClr val="lt1"/>
              </a:buClr>
              <a:buSzPts val="3000"/>
              <a:buNone/>
              <a:defRPr>
                <a:solidFill>
                  <a:schemeClr val="lt1"/>
                </a:solidFill>
              </a:defRPr>
            </a:lvl5pPr>
            <a:lvl6pPr lvl="5">
              <a:spcBef>
                <a:spcPts val="0"/>
              </a:spcBef>
              <a:spcAft>
                <a:spcPts val="0"/>
              </a:spcAft>
              <a:buClr>
                <a:schemeClr val="lt1"/>
              </a:buClr>
              <a:buSzPts val="3000"/>
              <a:buNone/>
              <a:defRPr>
                <a:solidFill>
                  <a:schemeClr val="lt1"/>
                </a:solidFill>
              </a:defRPr>
            </a:lvl6pPr>
            <a:lvl7pPr lvl="6">
              <a:spcBef>
                <a:spcPts val="0"/>
              </a:spcBef>
              <a:spcAft>
                <a:spcPts val="0"/>
              </a:spcAft>
              <a:buClr>
                <a:schemeClr val="lt1"/>
              </a:buClr>
              <a:buSzPts val="3000"/>
              <a:buNone/>
              <a:defRPr>
                <a:solidFill>
                  <a:schemeClr val="lt1"/>
                </a:solidFill>
              </a:defRPr>
            </a:lvl7pPr>
            <a:lvl8pPr lvl="7">
              <a:spcBef>
                <a:spcPts val="0"/>
              </a:spcBef>
              <a:spcAft>
                <a:spcPts val="0"/>
              </a:spcAft>
              <a:buClr>
                <a:schemeClr val="lt1"/>
              </a:buClr>
              <a:buSzPts val="3000"/>
              <a:buNone/>
              <a:defRPr>
                <a:solidFill>
                  <a:schemeClr val="lt1"/>
                </a:solidFill>
              </a:defRPr>
            </a:lvl8pPr>
            <a:lvl9pPr lvl="8">
              <a:spcBef>
                <a:spcPts val="0"/>
              </a:spcBef>
              <a:spcAft>
                <a:spcPts val="0"/>
              </a:spcAft>
              <a:buClr>
                <a:schemeClr val="lt1"/>
              </a:buClr>
              <a:buSzPts val="3000"/>
              <a:buNone/>
              <a:defRPr>
                <a:solidFill>
                  <a:schemeClr val="lt1"/>
                </a:solidFill>
              </a:defRPr>
            </a:lvl9pPr>
          </a:lstStyle>
          <a:p/>
        </p:txBody>
      </p:sp>
      <p:sp>
        <p:nvSpPr>
          <p:cNvPr id="270" name="Google Shape;270;p12"/>
          <p:cNvSpPr txBox="1"/>
          <p:nvPr>
            <p:ph idx="9"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271" name="Google Shape;271;p12"/>
          <p:cNvSpPr txBox="1"/>
          <p:nvPr>
            <p:ph idx="13" type="title"/>
          </p:nvPr>
        </p:nvSpPr>
        <p:spPr>
          <a:xfrm>
            <a:off x="115025" y="502775"/>
            <a:ext cx="6440400" cy="6888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lvl1pPr>
            <a:lvl2pPr lvl="1">
              <a:lnSpc>
                <a:spcPct val="115000"/>
              </a:lnSpc>
              <a:spcBef>
                <a:spcPts val="0"/>
              </a:spcBef>
              <a:spcAft>
                <a:spcPts val="0"/>
              </a:spcAft>
              <a:buNone/>
              <a:defRPr sz="3600"/>
            </a:lvl2pPr>
            <a:lvl3pPr lvl="2">
              <a:lnSpc>
                <a:spcPct val="115000"/>
              </a:lnSpc>
              <a:spcBef>
                <a:spcPts val="0"/>
              </a:spcBef>
              <a:spcAft>
                <a:spcPts val="0"/>
              </a:spcAft>
              <a:buNone/>
              <a:defRPr sz="3600"/>
            </a:lvl3pPr>
            <a:lvl4pPr lvl="3">
              <a:lnSpc>
                <a:spcPct val="115000"/>
              </a:lnSpc>
              <a:spcBef>
                <a:spcPts val="0"/>
              </a:spcBef>
              <a:spcAft>
                <a:spcPts val="0"/>
              </a:spcAft>
              <a:buNone/>
              <a:defRPr sz="3600"/>
            </a:lvl4pPr>
            <a:lvl5pPr lvl="4">
              <a:lnSpc>
                <a:spcPct val="115000"/>
              </a:lnSpc>
              <a:spcBef>
                <a:spcPts val="0"/>
              </a:spcBef>
              <a:spcAft>
                <a:spcPts val="0"/>
              </a:spcAft>
              <a:buNone/>
              <a:defRPr sz="3600"/>
            </a:lvl5pPr>
            <a:lvl6pPr lvl="5">
              <a:lnSpc>
                <a:spcPct val="115000"/>
              </a:lnSpc>
              <a:spcBef>
                <a:spcPts val="0"/>
              </a:spcBef>
              <a:spcAft>
                <a:spcPts val="0"/>
              </a:spcAft>
              <a:buNone/>
              <a:defRPr sz="3600"/>
            </a:lvl6pPr>
            <a:lvl7pPr lvl="6">
              <a:lnSpc>
                <a:spcPct val="115000"/>
              </a:lnSpc>
              <a:spcBef>
                <a:spcPts val="0"/>
              </a:spcBef>
              <a:spcAft>
                <a:spcPts val="0"/>
              </a:spcAft>
              <a:buNone/>
              <a:defRPr sz="3600"/>
            </a:lvl7pPr>
            <a:lvl8pPr lvl="7">
              <a:lnSpc>
                <a:spcPct val="115000"/>
              </a:lnSpc>
              <a:spcBef>
                <a:spcPts val="0"/>
              </a:spcBef>
              <a:spcAft>
                <a:spcPts val="0"/>
              </a:spcAft>
              <a:buNone/>
              <a:defRPr sz="3600"/>
            </a:lvl8pPr>
            <a:lvl9pPr lvl="8">
              <a:lnSpc>
                <a:spcPct val="115000"/>
              </a:lnSpc>
              <a:spcBef>
                <a:spcPts val="0"/>
              </a:spcBef>
              <a:spcAft>
                <a:spcPts val="0"/>
              </a:spcAft>
              <a:buNone/>
              <a:defRPr sz="3600"/>
            </a:lvl9pPr>
          </a:lstStyle>
          <a:p/>
        </p:txBody>
      </p:sp>
      <p:sp>
        <p:nvSpPr>
          <p:cNvPr id="272" name="Google Shape;272;p12"/>
          <p:cNvSpPr txBox="1"/>
          <p:nvPr>
            <p:ph idx="14" type="title"/>
          </p:nvPr>
        </p:nvSpPr>
        <p:spPr>
          <a:xfrm>
            <a:off x="228600" y="2127325"/>
            <a:ext cx="739800" cy="4194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000"/>
              <a:buFont typeface="Sora"/>
              <a:buNone/>
              <a:defRPr sz="1000">
                <a:latin typeface="Sora"/>
                <a:ea typeface="Sora"/>
                <a:cs typeface="Sora"/>
                <a:sym typeface="Sora"/>
              </a:defRPr>
            </a:lvl1pPr>
            <a:lvl2pPr lvl="1" algn="ctr">
              <a:spcBef>
                <a:spcPts val="0"/>
              </a:spcBef>
              <a:spcAft>
                <a:spcPts val="0"/>
              </a:spcAft>
              <a:buClr>
                <a:schemeClr val="lt1"/>
              </a:buClr>
              <a:buSzPts val="3000"/>
              <a:buFont typeface="Sora"/>
              <a:buNone/>
              <a:defRPr>
                <a:solidFill>
                  <a:schemeClr val="lt1"/>
                </a:solidFill>
                <a:latin typeface="Sora"/>
                <a:ea typeface="Sora"/>
                <a:cs typeface="Sora"/>
                <a:sym typeface="Sora"/>
              </a:defRPr>
            </a:lvl2pPr>
            <a:lvl3pPr lvl="2" algn="ctr">
              <a:spcBef>
                <a:spcPts val="0"/>
              </a:spcBef>
              <a:spcAft>
                <a:spcPts val="0"/>
              </a:spcAft>
              <a:buClr>
                <a:schemeClr val="lt1"/>
              </a:buClr>
              <a:buSzPts val="3000"/>
              <a:buFont typeface="Sora"/>
              <a:buNone/>
              <a:defRPr>
                <a:solidFill>
                  <a:schemeClr val="lt1"/>
                </a:solidFill>
                <a:latin typeface="Sora"/>
                <a:ea typeface="Sora"/>
                <a:cs typeface="Sora"/>
                <a:sym typeface="Sora"/>
              </a:defRPr>
            </a:lvl3pPr>
            <a:lvl4pPr lvl="3" algn="ctr">
              <a:spcBef>
                <a:spcPts val="0"/>
              </a:spcBef>
              <a:spcAft>
                <a:spcPts val="0"/>
              </a:spcAft>
              <a:buClr>
                <a:schemeClr val="lt1"/>
              </a:buClr>
              <a:buSzPts val="3000"/>
              <a:buFont typeface="Sora"/>
              <a:buNone/>
              <a:defRPr>
                <a:solidFill>
                  <a:schemeClr val="lt1"/>
                </a:solidFill>
                <a:latin typeface="Sora"/>
                <a:ea typeface="Sora"/>
                <a:cs typeface="Sora"/>
                <a:sym typeface="Sora"/>
              </a:defRPr>
            </a:lvl4pPr>
            <a:lvl5pPr lvl="4" algn="ctr">
              <a:spcBef>
                <a:spcPts val="0"/>
              </a:spcBef>
              <a:spcAft>
                <a:spcPts val="0"/>
              </a:spcAft>
              <a:buClr>
                <a:schemeClr val="lt1"/>
              </a:buClr>
              <a:buSzPts val="3000"/>
              <a:buFont typeface="Sora"/>
              <a:buNone/>
              <a:defRPr>
                <a:solidFill>
                  <a:schemeClr val="lt1"/>
                </a:solidFill>
                <a:latin typeface="Sora"/>
                <a:ea typeface="Sora"/>
                <a:cs typeface="Sora"/>
                <a:sym typeface="Sora"/>
              </a:defRPr>
            </a:lvl5pPr>
            <a:lvl6pPr lvl="5" algn="ctr">
              <a:spcBef>
                <a:spcPts val="0"/>
              </a:spcBef>
              <a:spcAft>
                <a:spcPts val="0"/>
              </a:spcAft>
              <a:buClr>
                <a:schemeClr val="lt1"/>
              </a:buClr>
              <a:buSzPts val="3000"/>
              <a:buFont typeface="Sora"/>
              <a:buNone/>
              <a:defRPr>
                <a:solidFill>
                  <a:schemeClr val="lt1"/>
                </a:solidFill>
                <a:latin typeface="Sora"/>
                <a:ea typeface="Sora"/>
                <a:cs typeface="Sora"/>
                <a:sym typeface="Sora"/>
              </a:defRPr>
            </a:lvl6pPr>
            <a:lvl7pPr lvl="6" algn="ctr">
              <a:spcBef>
                <a:spcPts val="0"/>
              </a:spcBef>
              <a:spcAft>
                <a:spcPts val="0"/>
              </a:spcAft>
              <a:buClr>
                <a:schemeClr val="lt1"/>
              </a:buClr>
              <a:buSzPts val="3000"/>
              <a:buFont typeface="Sora"/>
              <a:buNone/>
              <a:defRPr>
                <a:solidFill>
                  <a:schemeClr val="lt1"/>
                </a:solidFill>
                <a:latin typeface="Sora"/>
                <a:ea typeface="Sora"/>
                <a:cs typeface="Sora"/>
                <a:sym typeface="Sora"/>
              </a:defRPr>
            </a:lvl7pPr>
            <a:lvl8pPr lvl="7" algn="ctr">
              <a:spcBef>
                <a:spcPts val="0"/>
              </a:spcBef>
              <a:spcAft>
                <a:spcPts val="0"/>
              </a:spcAft>
              <a:buClr>
                <a:schemeClr val="lt1"/>
              </a:buClr>
              <a:buSzPts val="3000"/>
              <a:buFont typeface="Sora"/>
              <a:buNone/>
              <a:defRPr>
                <a:solidFill>
                  <a:schemeClr val="lt1"/>
                </a:solidFill>
                <a:latin typeface="Sora"/>
                <a:ea typeface="Sora"/>
                <a:cs typeface="Sora"/>
                <a:sym typeface="Sora"/>
              </a:defRPr>
            </a:lvl8pPr>
            <a:lvl9pPr lvl="8" algn="ctr">
              <a:spcBef>
                <a:spcPts val="0"/>
              </a:spcBef>
              <a:spcAft>
                <a:spcPts val="0"/>
              </a:spcAft>
              <a:buClr>
                <a:schemeClr val="lt1"/>
              </a:buClr>
              <a:buSzPts val="3000"/>
              <a:buFont typeface="Sora"/>
              <a:buNone/>
              <a:defRPr>
                <a:solidFill>
                  <a:schemeClr val="lt1"/>
                </a:solidFill>
                <a:latin typeface="Sora"/>
                <a:ea typeface="Sora"/>
                <a:cs typeface="Sora"/>
                <a:sym typeface="Sora"/>
              </a:defRPr>
            </a:lvl9pPr>
          </a:lstStyle>
          <a:p/>
        </p:txBody>
      </p:sp>
      <p:sp>
        <p:nvSpPr>
          <p:cNvPr id="273" name="Google Shape;273;p12"/>
          <p:cNvSpPr txBox="1"/>
          <p:nvPr>
            <p:ph idx="15" type="title"/>
          </p:nvPr>
        </p:nvSpPr>
        <p:spPr>
          <a:xfrm>
            <a:off x="228600" y="4774929"/>
            <a:ext cx="1939200" cy="189300"/>
          </a:xfrm>
          <a:prstGeom prst="rect">
            <a:avLst/>
          </a:prstGeom>
        </p:spPr>
        <p:txBody>
          <a:bodyPr anchorCtr="0" anchor="t"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
        <p:nvSpPr>
          <p:cNvPr id="274" name="Google Shape;274;p12"/>
          <p:cNvSpPr txBox="1"/>
          <p:nvPr>
            <p:ph idx="16" type="title"/>
          </p:nvPr>
        </p:nvSpPr>
        <p:spPr>
          <a:xfrm>
            <a:off x="228600" y="2936225"/>
            <a:ext cx="739800" cy="4194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000"/>
              <a:buFont typeface="Sora"/>
              <a:buNone/>
              <a:defRPr sz="1000">
                <a:latin typeface="Sora"/>
                <a:ea typeface="Sora"/>
                <a:cs typeface="Sora"/>
                <a:sym typeface="Sora"/>
              </a:defRPr>
            </a:lvl1pPr>
            <a:lvl2pPr lvl="1" algn="ctr">
              <a:spcBef>
                <a:spcPts val="0"/>
              </a:spcBef>
              <a:spcAft>
                <a:spcPts val="0"/>
              </a:spcAft>
              <a:buClr>
                <a:schemeClr val="lt1"/>
              </a:buClr>
              <a:buSzPts val="3000"/>
              <a:buFont typeface="Sora"/>
              <a:buNone/>
              <a:defRPr>
                <a:solidFill>
                  <a:schemeClr val="lt1"/>
                </a:solidFill>
                <a:latin typeface="Sora"/>
                <a:ea typeface="Sora"/>
                <a:cs typeface="Sora"/>
                <a:sym typeface="Sora"/>
              </a:defRPr>
            </a:lvl2pPr>
            <a:lvl3pPr lvl="2" algn="ctr">
              <a:spcBef>
                <a:spcPts val="0"/>
              </a:spcBef>
              <a:spcAft>
                <a:spcPts val="0"/>
              </a:spcAft>
              <a:buClr>
                <a:schemeClr val="lt1"/>
              </a:buClr>
              <a:buSzPts val="3000"/>
              <a:buFont typeface="Sora"/>
              <a:buNone/>
              <a:defRPr>
                <a:solidFill>
                  <a:schemeClr val="lt1"/>
                </a:solidFill>
                <a:latin typeface="Sora"/>
                <a:ea typeface="Sora"/>
                <a:cs typeface="Sora"/>
                <a:sym typeface="Sora"/>
              </a:defRPr>
            </a:lvl3pPr>
            <a:lvl4pPr lvl="3" algn="ctr">
              <a:spcBef>
                <a:spcPts val="0"/>
              </a:spcBef>
              <a:spcAft>
                <a:spcPts val="0"/>
              </a:spcAft>
              <a:buClr>
                <a:schemeClr val="lt1"/>
              </a:buClr>
              <a:buSzPts val="3000"/>
              <a:buFont typeface="Sora"/>
              <a:buNone/>
              <a:defRPr>
                <a:solidFill>
                  <a:schemeClr val="lt1"/>
                </a:solidFill>
                <a:latin typeface="Sora"/>
                <a:ea typeface="Sora"/>
                <a:cs typeface="Sora"/>
                <a:sym typeface="Sora"/>
              </a:defRPr>
            </a:lvl4pPr>
            <a:lvl5pPr lvl="4" algn="ctr">
              <a:spcBef>
                <a:spcPts val="0"/>
              </a:spcBef>
              <a:spcAft>
                <a:spcPts val="0"/>
              </a:spcAft>
              <a:buClr>
                <a:schemeClr val="lt1"/>
              </a:buClr>
              <a:buSzPts val="3000"/>
              <a:buFont typeface="Sora"/>
              <a:buNone/>
              <a:defRPr>
                <a:solidFill>
                  <a:schemeClr val="lt1"/>
                </a:solidFill>
                <a:latin typeface="Sora"/>
                <a:ea typeface="Sora"/>
                <a:cs typeface="Sora"/>
                <a:sym typeface="Sora"/>
              </a:defRPr>
            </a:lvl5pPr>
            <a:lvl6pPr lvl="5" algn="ctr">
              <a:spcBef>
                <a:spcPts val="0"/>
              </a:spcBef>
              <a:spcAft>
                <a:spcPts val="0"/>
              </a:spcAft>
              <a:buClr>
                <a:schemeClr val="lt1"/>
              </a:buClr>
              <a:buSzPts val="3000"/>
              <a:buFont typeface="Sora"/>
              <a:buNone/>
              <a:defRPr>
                <a:solidFill>
                  <a:schemeClr val="lt1"/>
                </a:solidFill>
                <a:latin typeface="Sora"/>
                <a:ea typeface="Sora"/>
                <a:cs typeface="Sora"/>
                <a:sym typeface="Sora"/>
              </a:defRPr>
            </a:lvl6pPr>
            <a:lvl7pPr lvl="6" algn="ctr">
              <a:spcBef>
                <a:spcPts val="0"/>
              </a:spcBef>
              <a:spcAft>
                <a:spcPts val="0"/>
              </a:spcAft>
              <a:buClr>
                <a:schemeClr val="lt1"/>
              </a:buClr>
              <a:buSzPts val="3000"/>
              <a:buFont typeface="Sora"/>
              <a:buNone/>
              <a:defRPr>
                <a:solidFill>
                  <a:schemeClr val="lt1"/>
                </a:solidFill>
                <a:latin typeface="Sora"/>
                <a:ea typeface="Sora"/>
                <a:cs typeface="Sora"/>
                <a:sym typeface="Sora"/>
              </a:defRPr>
            </a:lvl7pPr>
            <a:lvl8pPr lvl="7" algn="ctr">
              <a:spcBef>
                <a:spcPts val="0"/>
              </a:spcBef>
              <a:spcAft>
                <a:spcPts val="0"/>
              </a:spcAft>
              <a:buClr>
                <a:schemeClr val="lt1"/>
              </a:buClr>
              <a:buSzPts val="3000"/>
              <a:buFont typeface="Sora"/>
              <a:buNone/>
              <a:defRPr>
                <a:solidFill>
                  <a:schemeClr val="lt1"/>
                </a:solidFill>
                <a:latin typeface="Sora"/>
                <a:ea typeface="Sora"/>
                <a:cs typeface="Sora"/>
                <a:sym typeface="Sora"/>
              </a:defRPr>
            </a:lvl8pPr>
            <a:lvl9pPr lvl="8" algn="ctr">
              <a:spcBef>
                <a:spcPts val="0"/>
              </a:spcBef>
              <a:spcAft>
                <a:spcPts val="0"/>
              </a:spcAft>
              <a:buClr>
                <a:schemeClr val="lt1"/>
              </a:buClr>
              <a:buSzPts val="3000"/>
              <a:buFont typeface="Sora"/>
              <a:buNone/>
              <a:defRPr>
                <a:solidFill>
                  <a:schemeClr val="lt1"/>
                </a:solidFill>
                <a:latin typeface="Sora"/>
                <a:ea typeface="Sora"/>
                <a:cs typeface="Sora"/>
                <a:sym typeface="Sora"/>
              </a:defRPr>
            </a:lvl9pPr>
          </a:lstStyle>
          <a:p/>
        </p:txBody>
      </p:sp>
      <p:sp>
        <p:nvSpPr>
          <p:cNvPr id="275" name="Google Shape;275;p12"/>
          <p:cNvSpPr txBox="1"/>
          <p:nvPr>
            <p:ph idx="17" type="title"/>
          </p:nvPr>
        </p:nvSpPr>
        <p:spPr>
          <a:xfrm>
            <a:off x="228600" y="3745125"/>
            <a:ext cx="739800" cy="4194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000"/>
              <a:buFont typeface="Sora"/>
              <a:buNone/>
              <a:defRPr sz="1000">
                <a:latin typeface="Sora"/>
                <a:ea typeface="Sora"/>
                <a:cs typeface="Sora"/>
                <a:sym typeface="Sora"/>
              </a:defRPr>
            </a:lvl1pPr>
            <a:lvl2pPr lvl="1" algn="ctr">
              <a:spcBef>
                <a:spcPts val="0"/>
              </a:spcBef>
              <a:spcAft>
                <a:spcPts val="0"/>
              </a:spcAft>
              <a:buClr>
                <a:schemeClr val="lt1"/>
              </a:buClr>
              <a:buSzPts val="3000"/>
              <a:buFont typeface="Sora"/>
              <a:buNone/>
              <a:defRPr>
                <a:solidFill>
                  <a:schemeClr val="lt1"/>
                </a:solidFill>
                <a:latin typeface="Sora"/>
                <a:ea typeface="Sora"/>
                <a:cs typeface="Sora"/>
                <a:sym typeface="Sora"/>
              </a:defRPr>
            </a:lvl2pPr>
            <a:lvl3pPr lvl="2" algn="ctr">
              <a:spcBef>
                <a:spcPts val="0"/>
              </a:spcBef>
              <a:spcAft>
                <a:spcPts val="0"/>
              </a:spcAft>
              <a:buClr>
                <a:schemeClr val="lt1"/>
              </a:buClr>
              <a:buSzPts val="3000"/>
              <a:buFont typeface="Sora"/>
              <a:buNone/>
              <a:defRPr>
                <a:solidFill>
                  <a:schemeClr val="lt1"/>
                </a:solidFill>
                <a:latin typeface="Sora"/>
                <a:ea typeface="Sora"/>
                <a:cs typeface="Sora"/>
                <a:sym typeface="Sora"/>
              </a:defRPr>
            </a:lvl3pPr>
            <a:lvl4pPr lvl="3" algn="ctr">
              <a:spcBef>
                <a:spcPts val="0"/>
              </a:spcBef>
              <a:spcAft>
                <a:spcPts val="0"/>
              </a:spcAft>
              <a:buClr>
                <a:schemeClr val="lt1"/>
              </a:buClr>
              <a:buSzPts val="3000"/>
              <a:buFont typeface="Sora"/>
              <a:buNone/>
              <a:defRPr>
                <a:solidFill>
                  <a:schemeClr val="lt1"/>
                </a:solidFill>
                <a:latin typeface="Sora"/>
                <a:ea typeface="Sora"/>
                <a:cs typeface="Sora"/>
                <a:sym typeface="Sora"/>
              </a:defRPr>
            </a:lvl4pPr>
            <a:lvl5pPr lvl="4" algn="ctr">
              <a:spcBef>
                <a:spcPts val="0"/>
              </a:spcBef>
              <a:spcAft>
                <a:spcPts val="0"/>
              </a:spcAft>
              <a:buClr>
                <a:schemeClr val="lt1"/>
              </a:buClr>
              <a:buSzPts val="3000"/>
              <a:buFont typeface="Sora"/>
              <a:buNone/>
              <a:defRPr>
                <a:solidFill>
                  <a:schemeClr val="lt1"/>
                </a:solidFill>
                <a:latin typeface="Sora"/>
                <a:ea typeface="Sora"/>
                <a:cs typeface="Sora"/>
                <a:sym typeface="Sora"/>
              </a:defRPr>
            </a:lvl5pPr>
            <a:lvl6pPr lvl="5" algn="ctr">
              <a:spcBef>
                <a:spcPts val="0"/>
              </a:spcBef>
              <a:spcAft>
                <a:spcPts val="0"/>
              </a:spcAft>
              <a:buClr>
                <a:schemeClr val="lt1"/>
              </a:buClr>
              <a:buSzPts val="3000"/>
              <a:buFont typeface="Sora"/>
              <a:buNone/>
              <a:defRPr>
                <a:solidFill>
                  <a:schemeClr val="lt1"/>
                </a:solidFill>
                <a:latin typeface="Sora"/>
                <a:ea typeface="Sora"/>
                <a:cs typeface="Sora"/>
                <a:sym typeface="Sora"/>
              </a:defRPr>
            </a:lvl6pPr>
            <a:lvl7pPr lvl="6" algn="ctr">
              <a:spcBef>
                <a:spcPts val="0"/>
              </a:spcBef>
              <a:spcAft>
                <a:spcPts val="0"/>
              </a:spcAft>
              <a:buClr>
                <a:schemeClr val="lt1"/>
              </a:buClr>
              <a:buSzPts val="3000"/>
              <a:buFont typeface="Sora"/>
              <a:buNone/>
              <a:defRPr>
                <a:solidFill>
                  <a:schemeClr val="lt1"/>
                </a:solidFill>
                <a:latin typeface="Sora"/>
                <a:ea typeface="Sora"/>
                <a:cs typeface="Sora"/>
                <a:sym typeface="Sora"/>
              </a:defRPr>
            </a:lvl7pPr>
            <a:lvl8pPr lvl="7" algn="ctr">
              <a:spcBef>
                <a:spcPts val="0"/>
              </a:spcBef>
              <a:spcAft>
                <a:spcPts val="0"/>
              </a:spcAft>
              <a:buClr>
                <a:schemeClr val="lt1"/>
              </a:buClr>
              <a:buSzPts val="3000"/>
              <a:buFont typeface="Sora"/>
              <a:buNone/>
              <a:defRPr>
                <a:solidFill>
                  <a:schemeClr val="lt1"/>
                </a:solidFill>
                <a:latin typeface="Sora"/>
                <a:ea typeface="Sora"/>
                <a:cs typeface="Sora"/>
                <a:sym typeface="Sora"/>
              </a:defRPr>
            </a:lvl8pPr>
            <a:lvl9pPr lvl="8" algn="ctr">
              <a:spcBef>
                <a:spcPts val="0"/>
              </a:spcBef>
              <a:spcAft>
                <a:spcPts val="0"/>
              </a:spcAft>
              <a:buClr>
                <a:schemeClr val="lt1"/>
              </a:buClr>
              <a:buSzPts val="3000"/>
              <a:buFont typeface="Sora"/>
              <a:buNone/>
              <a:defRPr>
                <a:solidFill>
                  <a:schemeClr val="lt1"/>
                </a:solidFill>
                <a:latin typeface="Sora"/>
                <a:ea typeface="Sora"/>
                <a:cs typeface="Sora"/>
                <a:sym typeface="Sora"/>
              </a:defRPr>
            </a:lvl9pPr>
          </a:lstStyle>
          <a:p/>
        </p:txBody>
      </p:sp>
    </p:spTree>
  </p:cSld>
  <p:clrMapOvr>
    <a:masterClrMapping/>
  </p:clrMapOvr>
  <p:extLst>
    <p:ext uri="{DCECCB84-F9BA-43D5-87BE-67443E8EF086}">
      <p15:sldGuideLst>
        <p15:guide id="1" orient="horz" pos="1241">
          <p15:clr>
            <a:srgbClr val="E46962"/>
          </p15:clr>
        </p15:guide>
        <p15:guide id="2" orient="horz" pos="1755">
          <p15:clr>
            <a:srgbClr val="E46962"/>
          </p15:clr>
        </p15:guide>
        <p15:guide id="3" orient="horz" pos="2267">
          <p15:clr>
            <a:srgbClr val="E46962"/>
          </p15:clr>
        </p15:guide>
        <p15:guide id="4" orient="horz" pos="2778">
          <p15:clr>
            <a:srgbClr val="E46962"/>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hart">
  <p:cSld name="BLANK_1_1_1_1_1_1_1_1_1_1_7_1">
    <p:spTree>
      <p:nvGrpSpPr>
        <p:cNvPr id="276" name="Shape 276"/>
        <p:cNvGrpSpPr/>
        <p:nvPr/>
      </p:nvGrpSpPr>
      <p:grpSpPr>
        <a:xfrm>
          <a:off x="0" y="0"/>
          <a:ext cx="0" cy="0"/>
          <a:chOff x="0" y="0"/>
          <a:chExt cx="0" cy="0"/>
        </a:xfrm>
      </p:grpSpPr>
      <p:sp>
        <p:nvSpPr>
          <p:cNvPr id="277" name="Google Shape;277;p13"/>
          <p:cNvSpPr/>
          <p:nvPr/>
        </p:nvSpPr>
        <p:spPr>
          <a:xfrm flipH="1" rot="-1079220">
            <a:off x="-2010221" y="4250160"/>
            <a:ext cx="4477637" cy="804981"/>
          </a:xfrm>
          <a:prstGeom prst="chord">
            <a:avLst>
              <a:gd fmla="val 2752926" name="adj1"/>
              <a:gd fmla="val 17193540" name="adj2"/>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nvGrpSpPr>
          <p:cNvPr id="278" name="Google Shape;278;p13"/>
          <p:cNvGrpSpPr/>
          <p:nvPr/>
        </p:nvGrpSpPr>
        <p:grpSpPr>
          <a:xfrm rot="-5400000">
            <a:off x="4030013" y="41713"/>
            <a:ext cx="1026300" cy="9201675"/>
            <a:chOff x="670045" y="-5692564"/>
            <a:chExt cx="1026300" cy="9201675"/>
          </a:xfrm>
        </p:grpSpPr>
        <p:sp>
          <p:nvSpPr>
            <p:cNvPr id="279" name="Google Shape;279;p13"/>
            <p:cNvSpPr/>
            <p:nvPr/>
          </p:nvSpPr>
          <p:spPr>
            <a:xfrm>
              <a:off x="675320" y="-5692564"/>
              <a:ext cx="1010925" cy="7239975"/>
            </a:xfrm>
            <a:custGeom>
              <a:rect b="b" l="l" r="r" t="t"/>
              <a:pathLst>
                <a:path extrusionOk="0" h="289599" w="40437">
                  <a:moveTo>
                    <a:pt x="40437" y="287489"/>
                  </a:moveTo>
                  <a:lnTo>
                    <a:pt x="0" y="0"/>
                  </a:lnTo>
                  <a:lnTo>
                    <a:pt x="242" y="276278"/>
                  </a:lnTo>
                  <a:lnTo>
                    <a:pt x="238" y="289599"/>
                  </a:lnTo>
                  <a:close/>
                </a:path>
              </a:pathLst>
            </a:custGeom>
            <a:solidFill>
              <a:schemeClr val="lt1"/>
            </a:solidFill>
            <a:ln>
              <a:noFill/>
            </a:ln>
          </p:spPr>
        </p:sp>
        <p:sp>
          <p:nvSpPr>
            <p:cNvPr id="280" name="Google Shape;280;p13"/>
            <p:cNvSpPr/>
            <p:nvPr/>
          </p:nvSpPr>
          <p:spPr>
            <a:xfrm>
              <a:off x="670045" y="1494661"/>
              <a:ext cx="1026300" cy="2014450"/>
            </a:xfrm>
            <a:custGeom>
              <a:rect b="b" l="l" r="r" t="t"/>
              <a:pathLst>
                <a:path extrusionOk="0" h="80578" w="41052">
                  <a:moveTo>
                    <a:pt x="499" y="80578"/>
                  </a:moveTo>
                  <a:lnTo>
                    <a:pt x="15982" y="73724"/>
                  </a:lnTo>
                  <a:lnTo>
                    <a:pt x="41052" y="0"/>
                  </a:lnTo>
                  <a:lnTo>
                    <a:pt x="472" y="1824"/>
                  </a:lnTo>
                  <a:lnTo>
                    <a:pt x="0" y="39674"/>
                  </a:lnTo>
                  <a:close/>
                </a:path>
              </a:pathLst>
            </a:custGeom>
            <a:gradFill>
              <a:gsLst>
                <a:gs pos="0">
                  <a:schemeClr val="accent2"/>
                </a:gs>
                <a:gs pos="37000">
                  <a:schemeClr val="lt2"/>
                </a:gs>
                <a:gs pos="92000">
                  <a:schemeClr val="accent1"/>
                </a:gs>
                <a:gs pos="100000">
                  <a:schemeClr val="accent1"/>
                </a:gs>
              </a:gsLst>
              <a:lin ang="13500032" scaled="0"/>
            </a:gradFill>
            <a:ln>
              <a:noFill/>
            </a:ln>
          </p:spPr>
        </p:sp>
      </p:grpSp>
      <p:sp>
        <p:nvSpPr>
          <p:cNvPr id="281" name="Google Shape;281;p13"/>
          <p:cNvSpPr txBox="1"/>
          <p:nvPr>
            <p:ph type="title"/>
          </p:nvPr>
        </p:nvSpPr>
        <p:spPr>
          <a:xfrm>
            <a:off x="3720025" y="1709075"/>
            <a:ext cx="1665300" cy="19380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latin typeface="Sora"/>
                <a:ea typeface="Sora"/>
                <a:cs typeface="Sora"/>
                <a:sym typeface="Sora"/>
              </a:defRPr>
            </a:lvl1pPr>
            <a:lvl2pPr lvl="1">
              <a:spcBef>
                <a:spcPts val="0"/>
              </a:spcBef>
              <a:spcAft>
                <a:spcPts val="0"/>
              </a:spcAft>
              <a:buClr>
                <a:schemeClr val="lt1"/>
              </a:buClr>
              <a:buSzPts val="1000"/>
              <a:buFont typeface="Sora"/>
              <a:buNone/>
              <a:defRPr sz="1000">
                <a:latin typeface="Sora"/>
                <a:ea typeface="Sora"/>
                <a:cs typeface="Sora"/>
                <a:sym typeface="Sora"/>
              </a:defRPr>
            </a:lvl2pPr>
            <a:lvl3pPr lvl="2">
              <a:spcBef>
                <a:spcPts val="0"/>
              </a:spcBef>
              <a:spcAft>
                <a:spcPts val="0"/>
              </a:spcAft>
              <a:buClr>
                <a:schemeClr val="lt1"/>
              </a:buClr>
              <a:buSzPts val="1000"/>
              <a:buFont typeface="Sora"/>
              <a:buNone/>
              <a:defRPr sz="1000">
                <a:latin typeface="Sora"/>
                <a:ea typeface="Sora"/>
                <a:cs typeface="Sora"/>
                <a:sym typeface="Sora"/>
              </a:defRPr>
            </a:lvl3pPr>
            <a:lvl4pPr lvl="3">
              <a:spcBef>
                <a:spcPts val="0"/>
              </a:spcBef>
              <a:spcAft>
                <a:spcPts val="0"/>
              </a:spcAft>
              <a:buClr>
                <a:schemeClr val="lt1"/>
              </a:buClr>
              <a:buSzPts val="1000"/>
              <a:buFont typeface="Sora"/>
              <a:buNone/>
              <a:defRPr sz="1000">
                <a:latin typeface="Sora"/>
                <a:ea typeface="Sora"/>
                <a:cs typeface="Sora"/>
                <a:sym typeface="Sora"/>
              </a:defRPr>
            </a:lvl4pPr>
            <a:lvl5pPr lvl="4">
              <a:spcBef>
                <a:spcPts val="0"/>
              </a:spcBef>
              <a:spcAft>
                <a:spcPts val="0"/>
              </a:spcAft>
              <a:buClr>
                <a:schemeClr val="lt1"/>
              </a:buClr>
              <a:buSzPts val="1000"/>
              <a:buFont typeface="Sora"/>
              <a:buNone/>
              <a:defRPr sz="1000">
                <a:latin typeface="Sora"/>
                <a:ea typeface="Sora"/>
                <a:cs typeface="Sora"/>
                <a:sym typeface="Sora"/>
              </a:defRPr>
            </a:lvl5pPr>
            <a:lvl6pPr lvl="5">
              <a:spcBef>
                <a:spcPts val="0"/>
              </a:spcBef>
              <a:spcAft>
                <a:spcPts val="0"/>
              </a:spcAft>
              <a:buClr>
                <a:schemeClr val="lt1"/>
              </a:buClr>
              <a:buSzPts val="1000"/>
              <a:buFont typeface="Sora"/>
              <a:buNone/>
              <a:defRPr sz="1000">
                <a:latin typeface="Sora"/>
                <a:ea typeface="Sora"/>
                <a:cs typeface="Sora"/>
                <a:sym typeface="Sora"/>
              </a:defRPr>
            </a:lvl6pPr>
            <a:lvl7pPr lvl="6">
              <a:spcBef>
                <a:spcPts val="0"/>
              </a:spcBef>
              <a:spcAft>
                <a:spcPts val="0"/>
              </a:spcAft>
              <a:buClr>
                <a:schemeClr val="lt1"/>
              </a:buClr>
              <a:buSzPts val="1000"/>
              <a:buFont typeface="Sora"/>
              <a:buNone/>
              <a:defRPr sz="1000">
                <a:latin typeface="Sora"/>
                <a:ea typeface="Sora"/>
                <a:cs typeface="Sora"/>
                <a:sym typeface="Sora"/>
              </a:defRPr>
            </a:lvl7pPr>
            <a:lvl8pPr lvl="7">
              <a:spcBef>
                <a:spcPts val="0"/>
              </a:spcBef>
              <a:spcAft>
                <a:spcPts val="0"/>
              </a:spcAft>
              <a:buClr>
                <a:schemeClr val="lt1"/>
              </a:buClr>
              <a:buSzPts val="1000"/>
              <a:buFont typeface="Sora"/>
              <a:buNone/>
              <a:defRPr sz="1000">
                <a:latin typeface="Sora"/>
                <a:ea typeface="Sora"/>
                <a:cs typeface="Sora"/>
                <a:sym typeface="Sora"/>
              </a:defRPr>
            </a:lvl8pPr>
            <a:lvl9pPr lvl="8">
              <a:spcBef>
                <a:spcPts val="0"/>
              </a:spcBef>
              <a:spcAft>
                <a:spcPts val="0"/>
              </a:spcAft>
              <a:buClr>
                <a:schemeClr val="lt1"/>
              </a:buClr>
              <a:buSzPts val="1000"/>
              <a:buFont typeface="Sora"/>
              <a:buNone/>
              <a:defRPr sz="1000">
                <a:latin typeface="Sora"/>
                <a:ea typeface="Sora"/>
                <a:cs typeface="Sora"/>
                <a:sym typeface="Sora"/>
              </a:defRPr>
            </a:lvl9pPr>
          </a:lstStyle>
          <a:p/>
        </p:txBody>
      </p:sp>
      <p:sp>
        <p:nvSpPr>
          <p:cNvPr id="282" name="Google Shape;282;p13"/>
          <p:cNvSpPr txBox="1"/>
          <p:nvPr>
            <p:ph idx="2" type="title"/>
          </p:nvPr>
        </p:nvSpPr>
        <p:spPr>
          <a:xfrm>
            <a:off x="7148925" y="1709075"/>
            <a:ext cx="1665300" cy="19380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latin typeface="Sora"/>
                <a:ea typeface="Sora"/>
                <a:cs typeface="Sora"/>
                <a:sym typeface="Sora"/>
              </a:defRPr>
            </a:lvl1pPr>
            <a:lvl2pPr lvl="1">
              <a:spcBef>
                <a:spcPts val="0"/>
              </a:spcBef>
              <a:spcAft>
                <a:spcPts val="0"/>
              </a:spcAft>
              <a:buClr>
                <a:schemeClr val="lt1"/>
              </a:buClr>
              <a:buSzPts val="1000"/>
              <a:buFont typeface="Sora"/>
              <a:buNone/>
              <a:defRPr sz="1000">
                <a:solidFill>
                  <a:schemeClr val="lt1"/>
                </a:solidFill>
                <a:latin typeface="Sora"/>
                <a:ea typeface="Sora"/>
                <a:cs typeface="Sora"/>
                <a:sym typeface="Sora"/>
              </a:defRPr>
            </a:lvl2pPr>
            <a:lvl3pPr lvl="2">
              <a:spcBef>
                <a:spcPts val="0"/>
              </a:spcBef>
              <a:spcAft>
                <a:spcPts val="0"/>
              </a:spcAft>
              <a:buClr>
                <a:schemeClr val="lt1"/>
              </a:buClr>
              <a:buSzPts val="1000"/>
              <a:buFont typeface="Sora"/>
              <a:buNone/>
              <a:defRPr sz="1000">
                <a:solidFill>
                  <a:schemeClr val="lt1"/>
                </a:solidFill>
                <a:latin typeface="Sora"/>
                <a:ea typeface="Sora"/>
                <a:cs typeface="Sora"/>
                <a:sym typeface="Sora"/>
              </a:defRPr>
            </a:lvl3pPr>
            <a:lvl4pPr lvl="3">
              <a:spcBef>
                <a:spcPts val="0"/>
              </a:spcBef>
              <a:spcAft>
                <a:spcPts val="0"/>
              </a:spcAft>
              <a:buClr>
                <a:schemeClr val="lt1"/>
              </a:buClr>
              <a:buSzPts val="1000"/>
              <a:buFont typeface="Sora"/>
              <a:buNone/>
              <a:defRPr sz="1000">
                <a:solidFill>
                  <a:schemeClr val="lt1"/>
                </a:solidFill>
                <a:latin typeface="Sora"/>
                <a:ea typeface="Sora"/>
                <a:cs typeface="Sora"/>
                <a:sym typeface="Sora"/>
              </a:defRPr>
            </a:lvl4pPr>
            <a:lvl5pPr lvl="4">
              <a:spcBef>
                <a:spcPts val="0"/>
              </a:spcBef>
              <a:spcAft>
                <a:spcPts val="0"/>
              </a:spcAft>
              <a:buClr>
                <a:schemeClr val="lt1"/>
              </a:buClr>
              <a:buSzPts val="1000"/>
              <a:buFont typeface="Sora"/>
              <a:buNone/>
              <a:defRPr sz="1000">
                <a:solidFill>
                  <a:schemeClr val="lt1"/>
                </a:solidFill>
                <a:latin typeface="Sora"/>
                <a:ea typeface="Sora"/>
                <a:cs typeface="Sora"/>
                <a:sym typeface="Sora"/>
              </a:defRPr>
            </a:lvl5pPr>
            <a:lvl6pPr lvl="5">
              <a:spcBef>
                <a:spcPts val="0"/>
              </a:spcBef>
              <a:spcAft>
                <a:spcPts val="0"/>
              </a:spcAft>
              <a:buClr>
                <a:schemeClr val="lt1"/>
              </a:buClr>
              <a:buSzPts val="1000"/>
              <a:buFont typeface="Sora"/>
              <a:buNone/>
              <a:defRPr sz="1000">
                <a:solidFill>
                  <a:schemeClr val="lt1"/>
                </a:solidFill>
                <a:latin typeface="Sora"/>
                <a:ea typeface="Sora"/>
                <a:cs typeface="Sora"/>
                <a:sym typeface="Sora"/>
              </a:defRPr>
            </a:lvl6pPr>
            <a:lvl7pPr lvl="6">
              <a:spcBef>
                <a:spcPts val="0"/>
              </a:spcBef>
              <a:spcAft>
                <a:spcPts val="0"/>
              </a:spcAft>
              <a:buClr>
                <a:schemeClr val="lt1"/>
              </a:buClr>
              <a:buSzPts val="1000"/>
              <a:buFont typeface="Sora"/>
              <a:buNone/>
              <a:defRPr sz="1000">
                <a:solidFill>
                  <a:schemeClr val="lt1"/>
                </a:solidFill>
                <a:latin typeface="Sora"/>
                <a:ea typeface="Sora"/>
                <a:cs typeface="Sora"/>
                <a:sym typeface="Sora"/>
              </a:defRPr>
            </a:lvl7pPr>
            <a:lvl8pPr lvl="7">
              <a:spcBef>
                <a:spcPts val="0"/>
              </a:spcBef>
              <a:spcAft>
                <a:spcPts val="0"/>
              </a:spcAft>
              <a:buClr>
                <a:schemeClr val="lt1"/>
              </a:buClr>
              <a:buSzPts val="1000"/>
              <a:buFont typeface="Sora"/>
              <a:buNone/>
              <a:defRPr sz="1000">
                <a:solidFill>
                  <a:schemeClr val="lt1"/>
                </a:solidFill>
                <a:latin typeface="Sora"/>
                <a:ea typeface="Sora"/>
                <a:cs typeface="Sora"/>
                <a:sym typeface="Sora"/>
              </a:defRPr>
            </a:lvl8pPr>
            <a:lvl9pPr lvl="8">
              <a:spcBef>
                <a:spcPts val="0"/>
              </a:spcBef>
              <a:spcAft>
                <a:spcPts val="0"/>
              </a:spcAft>
              <a:buClr>
                <a:schemeClr val="lt1"/>
              </a:buClr>
              <a:buSzPts val="1000"/>
              <a:buFont typeface="Sora"/>
              <a:buNone/>
              <a:defRPr sz="1000">
                <a:solidFill>
                  <a:schemeClr val="lt1"/>
                </a:solidFill>
                <a:latin typeface="Sora"/>
                <a:ea typeface="Sora"/>
                <a:cs typeface="Sora"/>
                <a:sym typeface="Sora"/>
              </a:defRPr>
            </a:lvl9pPr>
          </a:lstStyle>
          <a:p/>
        </p:txBody>
      </p:sp>
      <p:sp>
        <p:nvSpPr>
          <p:cNvPr id="283" name="Google Shape;283;p13"/>
          <p:cNvSpPr txBox="1"/>
          <p:nvPr>
            <p:ph idx="3" type="title"/>
          </p:nvPr>
        </p:nvSpPr>
        <p:spPr>
          <a:xfrm>
            <a:off x="5434475" y="1709075"/>
            <a:ext cx="1665300" cy="19380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latin typeface="Sora"/>
                <a:ea typeface="Sora"/>
                <a:cs typeface="Sora"/>
                <a:sym typeface="Sora"/>
              </a:defRPr>
            </a:lvl1pPr>
            <a:lvl2pPr lvl="1">
              <a:spcBef>
                <a:spcPts val="0"/>
              </a:spcBef>
              <a:spcAft>
                <a:spcPts val="0"/>
              </a:spcAft>
              <a:buClr>
                <a:schemeClr val="lt1"/>
              </a:buClr>
              <a:buSzPts val="1000"/>
              <a:buFont typeface="Sora"/>
              <a:buNone/>
              <a:defRPr sz="1000">
                <a:solidFill>
                  <a:schemeClr val="lt1"/>
                </a:solidFill>
                <a:latin typeface="Sora"/>
                <a:ea typeface="Sora"/>
                <a:cs typeface="Sora"/>
                <a:sym typeface="Sora"/>
              </a:defRPr>
            </a:lvl2pPr>
            <a:lvl3pPr lvl="2">
              <a:spcBef>
                <a:spcPts val="0"/>
              </a:spcBef>
              <a:spcAft>
                <a:spcPts val="0"/>
              </a:spcAft>
              <a:buClr>
                <a:schemeClr val="lt1"/>
              </a:buClr>
              <a:buSzPts val="1000"/>
              <a:buFont typeface="Sora"/>
              <a:buNone/>
              <a:defRPr sz="1000">
                <a:solidFill>
                  <a:schemeClr val="lt1"/>
                </a:solidFill>
                <a:latin typeface="Sora"/>
                <a:ea typeface="Sora"/>
                <a:cs typeface="Sora"/>
                <a:sym typeface="Sora"/>
              </a:defRPr>
            </a:lvl3pPr>
            <a:lvl4pPr lvl="3">
              <a:spcBef>
                <a:spcPts val="0"/>
              </a:spcBef>
              <a:spcAft>
                <a:spcPts val="0"/>
              </a:spcAft>
              <a:buClr>
                <a:schemeClr val="lt1"/>
              </a:buClr>
              <a:buSzPts val="1000"/>
              <a:buFont typeface="Sora"/>
              <a:buNone/>
              <a:defRPr sz="1000">
                <a:solidFill>
                  <a:schemeClr val="lt1"/>
                </a:solidFill>
                <a:latin typeface="Sora"/>
                <a:ea typeface="Sora"/>
                <a:cs typeface="Sora"/>
                <a:sym typeface="Sora"/>
              </a:defRPr>
            </a:lvl4pPr>
            <a:lvl5pPr lvl="4">
              <a:spcBef>
                <a:spcPts val="0"/>
              </a:spcBef>
              <a:spcAft>
                <a:spcPts val="0"/>
              </a:spcAft>
              <a:buClr>
                <a:schemeClr val="lt1"/>
              </a:buClr>
              <a:buSzPts val="1000"/>
              <a:buFont typeface="Sora"/>
              <a:buNone/>
              <a:defRPr sz="1000">
                <a:solidFill>
                  <a:schemeClr val="lt1"/>
                </a:solidFill>
                <a:latin typeface="Sora"/>
                <a:ea typeface="Sora"/>
                <a:cs typeface="Sora"/>
                <a:sym typeface="Sora"/>
              </a:defRPr>
            </a:lvl5pPr>
            <a:lvl6pPr lvl="5">
              <a:spcBef>
                <a:spcPts val="0"/>
              </a:spcBef>
              <a:spcAft>
                <a:spcPts val="0"/>
              </a:spcAft>
              <a:buClr>
                <a:schemeClr val="lt1"/>
              </a:buClr>
              <a:buSzPts val="1000"/>
              <a:buFont typeface="Sora"/>
              <a:buNone/>
              <a:defRPr sz="1000">
                <a:solidFill>
                  <a:schemeClr val="lt1"/>
                </a:solidFill>
                <a:latin typeface="Sora"/>
                <a:ea typeface="Sora"/>
                <a:cs typeface="Sora"/>
                <a:sym typeface="Sora"/>
              </a:defRPr>
            </a:lvl6pPr>
            <a:lvl7pPr lvl="6">
              <a:spcBef>
                <a:spcPts val="0"/>
              </a:spcBef>
              <a:spcAft>
                <a:spcPts val="0"/>
              </a:spcAft>
              <a:buClr>
                <a:schemeClr val="lt1"/>
              </a:buClr>
              <a:buSzPts val="1000"/>
              <a:buFont typeface="Sora"/>
              <a:buNone/>
              <a:defRPr sz="1000">
                <a:solidFill>
                  <a:schemeClr val="lt1"/>
                </a:solidFill>
                <a:latin typeface="Sora"/>
                <a:ea typeface="Sora"/>
                <a:cs typeface="Sora"/>
                <a:sym typeface="Sora"/>
              </a:defRPr>
            </a:lvl7pPr>
            <a:lvl8pPr lvl="7">
              <a:spcBef>
                <a:spcPts val="0"/>
              </a:spcBef>
              <a:spcAft>
                <a:spcPts val="0"/>
              </a:spcAft>
              <a:buClr>
                <a:schemeClr val="lt1"/>
              </a:buClr>
              <a:buSzPts val="1000"/>
              <a:buFont typeface="Sora"/>
              <a:buNone/>
              <a:defRPr sz="1000">
                <a:solidFill>
                  <a:schemeClr val="lt1"/>
                </a:solidFill>
                <a:latin typeface="Sora"/>
                <a:ea typeface="Sora"/>
                <a:cs typeface="Sora"/>
                <a:sym typeface="Sora"/>
              </a:defRPr>
            </a:lvl8pPr>
            <a:lvl9pPr lvl="8">
              <a:spcBef>
                <a:spcPts val="0"/>
              </a:spcBef>
              <a:spcAft>
                <a:spcPts val="0"/>
              </a:spcAft>
              <a:buClr>
                <a:schemeClr val="lt1"/>
              </a:buClr>
              <a:buSzPts val="1000"/>
              <a:buFont typeface="Sora"/>
              <a:buNone/>
              <a:defRPr sz="1000">
                <a:solidFill>
                  <a:schemeClr val="lt1"/>
                </a:solidFill>
                <a:latin typeface="Sora"/>
                <a:ea typeface="Sora"/>
                <a:cs typeface="Sora"/>
                <a:sym typeface="Sora"/>
              </a:defRPr>
            </a:lvl9pPr>
          </a:lstStyle>
          <a:p/>
        </p:txBody>
      </p:sp>
      <p:sp>
        <p:nvSpPr>
          <p:cNvPr id="284" name="Google Shape;284;p13"/>
          <p:cNvSpPr txBox="1"/>
          <p:nvPr>
            <p:ph idx="4"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285" name="Google Shape;285;p13"/>
          <p:cNvSpPr txBox="1"/>
          <p:nvPr>
            <p:ph idx="5" type="title"/>
          </p:nvPr>
        </p:nvSpPr>
        <p:spPr>
          <a:xfrm>
            <a:off x="108300" y="1168075"/>
            <a:ext cx="3544500" cy="2275200"/>
          </a:xfrm>
          <a:prstGeom prst="rect">
            <a:avLst/>
          </a:prstGeom>
        </p:spPr>
        <p:txBody>
          <a:bodyPr anchorCtr="0" anchor="t" bIns="91425" lIns="91425" spcFirstLastPara="1" rIns="91425" wrap="square" tIns="0">
            <a:normAutofit/>
          </a:bodyPr>
          <a:lstStyle>
            <a:lvl1pPr lvl="0">
              <a:lnSpc>
                <a:spcPct val="90000"/>
              </a:lnSpc>
              <a:spcBef>
                <a:spcPts val="0"/>
              </a:spcBef>
              <a:spcAft>
                <a:spcPts val="0"/>
              </a:spcAft>
              <a:buNone/>
              <a:defRPr sz="3600"/>
            </a:lvl1pPr>
            <a:lvl2pPr lvl="1">
              <a:lnSpc>
                <a:spcPct val="115000"/>
              </a:lnSpc>
              <a:spcBef>
                <a:spcPts val="0"/>
              </a:spcBef>
              <a:spcAft>
                <a:spcPts val="0"/>
              </a:spcAft>
              <a:buNone/>
              <a:defRPr>
                <a:latin typeface="IBM Plex Sans SemiBold"/>
                <a:ea typeface="IBM Plex Sans SemiBold"/>
                <a:cs typeface="IBM Plex Sans SemiBold"/>
                <a:sym typeface="IBM Plex Sans SemiBold"/>
              </a:defRPr>
            </a:lvl2pPr>
            <a:lvl3pPr lvl="2">
              <a:lnSpc>
                <a:spcPct val="115000"/>
              </a:lnSpc>
              <a:spcBef>
                <a:spcPts val="0"/>
              </a:spcBef>
              <a:spcAft>
                <a:spcPts val="0"/>
              </a:spcAft>
              <a:buNone/>
              <a:defRPr>
                <a:latin typeface="IBM Plex Sans SemiBold"/>
                <a:ea typeface="IBM Plex Sans SemiBold"/>
                <a:cs typeface="IBM Plex Sans SemiBold"/>
                <a:sym typeface="IBM Plex Sans SemiBold"/>
              </a:defRPr>
            </a:lvl3pPr>
            <a:lvl4pPr lvl="3">
              <a:lnSpc>
                <a:spcPct val="115000"/>
              </a:lnSpc>
              <a:spcBef>
                <a:spcPts val="0"/>
              </a:spcBef>
              <a:spcAft>
                <a:spcPts val="0"/>
              </a:spcAft>
              <a:buNone/>
              <a:defRPr>
                <a:latin typeface="IBM Plex Sans SemiBold"/>
                <a:ea typeface="IBM Plex Sans SemiBold"/>
                <a:cs typeface="IBM Plex Sans SemiBold"/>
                <a:sym typeface="IBM Plex Sans SemiBold"/>
              </a:defRPr>
            </a:lvl4pPr>
            <a:lvl5pPr lvl="4">
              <a:lnSpc>
                <a:spcPct val="115000"/>
              </a:lnSpc>
              <a:spcBef>
                <a:spcPts val="0"/>
              </a:spcBef>
              <a:spcAft>
                <a:spcPts val="0"/>
              </a:spcAft>
              <a:buNone/>
              <a:defRPr>
                <a:latin typeface="IBM Plex Sans SemiBold"/>
                <a:ea typeface="IBM Plex Sans SemiBold"/>
                <a:cs typeface="IBM Plex Sans SemiBold"/>
                <a:sym typeface="IBM Plex Sans SemiBold"/>
              </a:defRPr>
            </a:lvl5pPr>
            <a:lvl6pPr lvl="5">
              <a:lnSpc>
                <a:spcPct val="115000"/>
              </a:lnSpc>
              <a:spcBef>
                <a:spcPts val="0"/>
              </a:spcBef>
              <a:spcAft>
                <a:spcPts val="0"/>
              </a:spcAft>
              <a:buNone/>
              <a:defRPr>
                <a:latin typeface="IBM Plex Sans SemiBold"/>
                <a:ea typeface="IBM Plex Sans SemiBold"/>
                <a:cs typeface="IBM Plex Sans SemiBold"/>
                <a:sym typeface="IBM Plex Sans SemiBold"/>
              </a:defRPr>
            </a:lvl6pPr>
            <a:lvl7pPr lvl="6">
              <a:lnSpc>
                <a:spcPct val="115000"/>
              </a:lnSpc>
              <a:spcBef>
                <a:spcPts val="0"/>
              </a:spcBef>
              <a:spcAft>
                <a:spcPts val="0"/>
              </a:spcAft>
              <a:buNone/>
              <a:defRPr>
                <a:latin typeface="IBM Plex Sans SemiBold"/>
                <a:ea typeface="IBM Plex Sans SemiBold"/>
                <a:cs typeface="IBM Plex Sans SemiBold"/>
                <a:sym typeface="IBM Plex Sans SemiBold"/>
              </a:defRPr>
            </a:lvl7pPr>
            <a:lvl8pPr lvl="7">
              <a:lnSpc>
                <a:spcPct val="115000"/>
              </a:lnSpc>
              <a:spcBef>
                <a:spcPts val="0"/>
              </a:spcBef>
              <a:spcAft>
                <a:spcPts val="0"/>
              </a:spcAft>
              <a:buNone/>
              <a:defRPr>
                <a:latin typeface="IBM Plex Sans SemiBold"/>
                <a:ea typeface="IBM Plex Sans SemiBold"/>
                <a:cs typeface="IBM Plex Sans SemiBold"/>
                <a:sym typeface="IBM Plex Sans SemiBold"/>
              </a:defRPr>
            </a:lvl8pPr>
            <a:lvl9pPr lvl="8">
              <a:lnSpc>
                <a:spcPct val="115000"/>
              </a:lnSpc>
              <a:spcBef>
                <a:spcPts val="0"/>
              </a:spcBef>
              <a:spcAft>
                <a:spcPts val="0"/>
              </a:spcAft>
              <a:buNone/>
              <a:defRPr>
                <a:latin typeface="IBM Plex Sans SemiBold"/>
                <a:ea typeface="IBM Plex Sans SemiBold"/>
                <a:cs typeface="IBM Plex Sans SemiBold"/>
                <a:sym typeface="IBM Plex Sans SemiBold"/>
              </a:defRPr>
            </a:lvl9pPr>
          </a:lstStyle>
          <a:p/>
        </p:txBody>
      </p:sp>
      <p:sp>
        <p:nvSpPr>
          <p:cNvPr id="286" name="Google Shape;286;p13"/>
          <p:cNvSpPr txBox="1"/>
          <p:nvPr>
            <p:ph idx="6" type="title"/>
          </p:nvPr>
        </p:nvSpPr>
        <p:spPr>
          <a:xfrm>
            <a:off x="3720025" y="1287875"/>
            <a:ext cx="4295400" cy="2772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200"/>
              <a:buFont typeface="Sora Medium"/>
              <a:buNone/>
              <a:defRPr sz="1200">
                <a:latin typeface="Sora Medium"/>
                <a:ea typeface="Sora Medium"/>
                <a:cs typeface="Sora Medium"/>
                <a:sym typeface="Sora Medium"/>
              </a:defRPr>
            </a:lvl1pPr>
            <a:lvl2pPr lvl="1">
              <a:spcBef>
                <a:spcPts val="0"/>
              </a:spcBef>
              <a:spcAft>
                <a:spcPts val="0"/>
              </a:spcAft>
              <a:buClr>
                <a:schemeClr val="lt1"/>
              </a:buClr>
              <a:buSzPts val="1200"/>
              <a:buFont typeface="Sora"/>
              <a:buNone/>
              <a:defRPr sz="1200">
                <a:solidFill>
                  <a:schemeClr val="lt1"/>
                </a:solidFill>
                <a:latin typeface="Sora"/>
                <a:ea typeface="Sora"/>
                <a:cs typeface="Sora"/>
                <a:sym typeface="Sora"/>
              </a:defRPr>
            </a:lvl2pPr>
            <a:lvl3pPr lvl="2">
              <a:spcBef>
                <a:spcPts val="0"/>
              </a:spcBef>
              <a:spcAft>
                <a:spcPts val="0"/>
              </a:spcAft>
              <a:buClr>
                <a:schemeClr val="lt1"/>
              </a:buClr>
              <a:buSzPts val="1200"/>
              <a:buFont typeface="Sora"/>
              <a:buNone/>
              <a:defRPr sz="1200">
                <a:solidFill>
                  <a:schemeClr val="lt1"/>
                </a:solidFill>
                <a:latin typeface="Sora"/>
                <a:ea typeface="Sora"/>
                <a:cs typeface="Sora"/>
                <a:sym typeface="Sora"/>
              </a:defRPr>
            </a:lvl3pPr>
            <a:lvl4pPr lvl="3">
              <a:spcBef>
                <a:spcPts val="0"/>
              </a:spcBef>
              <a:spcAft>
                <a:spcPts val="0"/>
              </a:spcAft>
              <a:buClr>
                <a:schemeClr val="lt1"/>
              </a:buClr>
              <a:buSzPts val="1200"/>
              <a:buFont typeface="Sora"/>
              <a:buNone/>
              <a:defRPr sz="1200">
                <a:solidFill>
                  <a:schemeClr val="lt1"/>
                </a:solidFill>
                <a:latin typeface="Sora"/>
                <a:ea typeface="Sora"/>
                <a:cs typeface="Sora"/>
                <a:sym typeface="Sora"/>
              </a:defRPr>
            </a:lvl4pPr>
            <a:lvl5pPr lvl="4">
              <a:spcBef>
                <a:spcPts val="0"/>
              </a:spcBef>
              <a:spcAft>
                <a:spcPts val="0"/>
              </a:spcAft>
              <a:buClr>
                <a:schemeClr val="lt1"/>
              </a:buClr>
              <a:buSzPts val="1200"/>
              <a:buFont typeface="Sora"/>
              <a:buNone/>
              <a:defRPr sz="1200">
                <a:solidFill>
                  <a:schemeClr val="lt1"/>
                </a:solidFill>
                <a:latin typeface="Sora"/>
                <a:ea typeface="Sora"/>
                <a:cs typeface="Sora"/>
                <a:sym typeface="Sora"/>
              </a:defRPr>
            </a:lvl5pPr>
            <a:lvl6pPr lvl="5">
              <a:spcBef>
                <a:spcPts val="0"/>
              </a:spcBef>
              <a:spcAft>
                <a:spcPts val="0"/>
              </a:spcAft>
              <a:buClr>
                <a:schemeClr val="lt1"/>
              </a:buClr>
              <a:buSzPts val="1200"/>
              <a:buFont typeface="Sora"/>
              <a:buNone/>
              <a:defRPr sz="1200">
                <a:solidFill>
                  <a:schemeClr val="lt1"/>
                </a:solidFill>
                <a:latin typeface="Sora"/>
                <a:ea typeface="Sora"/>
                <a:cs typeface="Sora"/>
                <a:sym typeface="Sora"/>
              </a:defRPr>
            </a:lvl6pPr>
            <a:lvl7pPr lvl="6">
              <a:spcBef>
                <a:spcPts val="0"/>
              </a:spcBef>
              <a:spcAft>
                <a:spcPts val="0"/>
              </a:spcAft>
              <a:buClr>
                <a:schemeClr val="lt1"/>
              </a:buClr>
              <a:buSzPts val="1200"/>
              <a:buFont typeface="Sora"/>
              <a:buNone/>
              <a:defRPr sz="1200">
                <a:solidFill>
                  <a:schemeClr val="lt1"/>
                </a:solidFill>
                <a:latin typeface="Sora"/>
                <a:ea typeface="Sora"/>
                <a:cs typeface="Sora"/>
                <a:sym typeface="Sora"/>
              </a:defRPr>
            </a:lvl7pPr>
            <a:lvl8pPr lvl="7">
              <a:spcBef>
                <a:spcPts val="0"/>
              </a:spcBef>
              <a:spcAft>
                <a:spcPts val="0"/>
              </a:spcAft>
              <a:buClr>
                <a:schemeClr val="lt1"/>
              </a:buClr>
              <a:buSzPts val="1200"/>
              <a:buFont typeface="Sora"/>
              <a:buNone/>
              <a:defRPr sz="1200">
                <a:solidFill>
                  <a:schemeClr val="lt1"/>
                </a:solidFill>
                <a:latin typeface="Sora"/>
                <a:ea typeface="Sora"/>
                <a:cs typeface="Sora"/>
                <a:sym typeface="Sora"/>
              </a:defRPr>
            </a:lvl8pPr>
            <a:lvl9pPr lvl="8">
              <a:spcBef>
                <a:spcPts val="0"/>
              </a:spcBef>
              <a:spcAft>
                <a:spcPts val="0"/>
              </a:spcAft>
              <a:buClr>
                <a:schemeClr val="lt1"/>
              </a:buClr>
              <a:buSzPts val="1200"/>
              <a:buFont typeface="Sora"/>
              <a:buNone/>
              <a:defRPr sz="1200">
                <a:solidFill>
                  <a:schemeClr val="lt1"/>
                </a:solidFill>
                <a:latin typeface="Sora"/>
                <a:ea typeface="Sora"/>
                <a:cs typeface="Sora"/>
                <a:sym typeface="Sora"/>
              </a:defRPr>
            </a:lvl9pPr>
          </a:lstStyle>
          <a:p/>
        </p:txBody>
      </p:sp>
      <p:sp>
        <p:nvSpPr>
          <p:cNvPr id="287" name="Google Shape;287;p13"/>
          <p:cNvSpPr txBox="1"/>
          <p:nvPr>
            <p:ph idx="7" type="title"/>
          </p:nvPr>
        </p:nvSpPr>
        <p:spPr>
          <a:xfrm>
            <a:off x="228600" y="4774929"/>
            <a:ext cx="1939200" cy="189300"/>
          </a:xfrm>
          <a:prstGeom prst="rect">
            <a:avLst/>
          </a:prstGeom>
        </p:spPr>
        <p:txBody>
          <a:bodyPr anchorCtr="0" anchor="t"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ubtitle">
  <p:cSld name="BLANK_1_1_1_1_1_1_1_1_1_1_6">
    <p:spTree>
      <p:nvGrpSpPr>
        <p:cNvPr id="288" name="Shape 288"/>
        <p:cNvGrpSpPr/>
        <p:nvPr/>
      </p:nvGrpSpPr>
      <p:grpSpPr>
        <a:xfrm>
          <a:off x="0" y="0"/>
          <a:ext cx="0" cy="0"/>
          <a:chOff x="0" y="0"/>
          <a:chExt cx="0" cy="0"/>
        </a:xfrm>
      </p:grpSpPr>
      <p:sp>
        <p:nvSpPr>
          <p:cNvPr id="289" name="Google Shape;289;p14"/>
          <p:cNvSpPr/>
          <p:nvPr/>
        </p:nvSpPr>
        <p:spPr>
          <a:xfrm rot="35689">
            <a:off x="3842097" y="2193145"/>
            <a:ext cx="4854862" cy="1982508"/>
          </a:xfrm>
          <a:prstGeom prst="flowChartConnector">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90" name="Google Shape;290;p14"/>
          <p:cNvSpPr/>
          <p:nvPr/>
        </p:nvSpPr>
        <p:spPr>
          <a:xfrm rot="-1029644">
            <a:off x="3491561" y="2543266"/>
            <a:ext cx="5708121" cy="1598166"/>
          </a:xfrm>
          <a:prstGeom prst="flowChartConnector">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nvGrpSpPr>
          <p:cNvPr id="291" name="Google Shape;291;p14"/>
          <p:cNvGrpSpPr/>
          <p:nvPr/>
        </p:nvGrpSpPr>
        <p:grpSpPr>
          <a:xfrm rot="10800000">
            <a:off x="9" y="0"/>
            <a:ext cx="1889320" cy="1499480"/>
            <a:chOff x="461225" y="3249175"/>
            <a:chExt cx="1399496" cy="1110726"/>
          </a:xfrm>
        </p:grpSpPr>
        <p:grpSp>
          <p:nvGrpSpPr>
            <p:cNvPr id="292" name="Google Shape;292;p14"/>
            <p:cNvGrpSpPr/>
            <p:nvPr/>
          </p:nvGrpSpPr>
          <p:grpSpPr>
            <a:xfrm>
              <a:off x="461225" y="3249175"/>
              <a:ext cx="1399496" cy="370204"/>
              <a:chOff x="461225" y="3249175"/>
              <a:chExt cx="1399496" cy="370204"/>
            </a:xfrm>
          </p:grpSpPr>
          <p:sp>
            <p:nvSpPr>
              <p:cNvPr id="293" name="Google Shape;293;p14"/>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94" name="Google Shape;294;p14"/>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95" name="Google Shape;295;p14"/>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96" name="Google Shape;296;p14"/>
              <p:cNvSpPr/>
              <p:nvPr/>
            </p:nvSpPr>
            <p:spPr>
              <a:xfrm>
                <a:off x="1571821" y="3249179"/>
                <a:ext cx="2889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297" name="Google Shape;297;p14"/>
            <p:cNvGrpSpPr/>
            <p:nvPr/>
          </p:nvGrpSpPr>
          <p:grpSpPr>
            <a:xfrm>
              <a:off x="461225" y="3619500"/>
              <a:ext cx="1399496" cy="370202"/>
              <a:chOff x="461225" y="3249175"/>
              <a:chExt cx="1399496" cy="370202"/>
            </a:xfrm>
          </p:grpSpPr>
          <p:sp>
            <p:nvSpPr>
              <p:cNvPr id="298" name="Google Shape;298;p14"/>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99" name="Google Shape;299;p14"/>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00" name="Google Shape;300;p14"/>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01" name="Google Shape;301;p14"/>
              <p:cNvSpPr/>
              <p:nvPr/>
            </p:nvSpPr>
            <p:spPr>
              <a:xfrm>
                <a:off x="1571821" y="3249177"/>
                <a:ext cx="2889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302" name="Google Shape;302;p14"/>
            <p:cNvGrpSpPr/>
            <p:nvPr/>
          </p:nvGrpSpPr>
          <p:grpSpPr>
            <a:xfrm>
              <a:off x="461225" y="3989700"/>
              <a:ext cx="1399496" cy="370201"/>
              <a:chOff x="461225" y="3249175"/>
              <a:chExt cx="1399496" cy="370201"/>
            </a:xfrm>
          </p:grpSpPr>
          <p:sp>
            <p:nvSpPr>
              <p:cNvPr id="303" name="Google Shape;303;p14"/>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04" name="Google Shape;304;p14"/>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05" name="Google Shape;305;p14"/>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06" name="Google Shape;306;p14"/>
              <p:cNvSpPr/>
              <p:nvPr/>
            </p:nvSpPr>
            <p:spPr>
              <a:xfrm>
                <a:off x="1571821" y="3249176"/>
                <a:ext cx="2889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307" name="Google Shape;307;p14"/>
          <p:cNvSpPr/>
          <p:nvPr/>
        </p:nvSpPr>
        <p:spPr>
          <a:xfrm>
            <a:off x="5909401" y="-3350"/>
            <a:ext cx="3234589" cy="1736822"/>
          </a:xfrm>
          <a:custGeom>
            <a:rect b="b" l="l" r="r" t="t"/>
            <a:pathLst>
              <a:path extrusionOk="0" h="141435" w="263403">
                <a:moveTo>
                  <a:pt x="0" y="277"/>
                </a:moveTo>
                <a:lnTo>
                  <a:pt x="193747" y="141435"/>
                </a:lnTo>
                <a:lnTo>
                  <a:pt x="263403" y="7658"/>
                </a:lnTo>
                <a:lnTo>
                  <a:pt x="263403" y="0"/>
                </a:lnTo>
                <a:close/>
              </a:path>
            </a:pathLst>
          </a:custGeom>
          <a:gradFill>
            <a:gsLst>
              <a:gs pos="0">
                <a:schemeClr val="accent2"/>
              </a:gs>
              <a:gs pos="21000">
                <a:schemeClr val="lt2"/>
              </a:gs>
              <a:gs pos="51000">
                <a:schemeClr val="accent1"/>
              </a:gs>
              <a:gs pos="79000">
                <a:schemeClr val="accent1"/>
              </a:gs>
              <a:gs pos="91000">
                <a:schemeClr val="accent3"/>
              </a:gs>
              <a:gs pos="100000">
                <a:schemeClr val="accent4"/>
              </a:gs>
            </a:gsLst>
            <a:lin ang="5400012" scaled="0"/>
          </a:gradFill>
          <a:ln>
            <a:noFill/>
          </a:ln>
          <a:effectLst>
            <a:outerShdw blurRad="1042988" rotWithShape="0" algn="bl" dir="5400000" dist="19050">
              <a:schemeClr val="lt2">
                <a:alpha val="49000"/>
              </a:schemeClr>
            </a:outerShdw>
          </a:effectLst>
        </p:spPr>
      </p:sp>
      <p:sp>
        <p:nvSpPr>
          <p:cNvPr id="308" name="Google Shape;308;p14"/>
          <p:cNvSpPr/>
          <p:nvPr/>
        </p:nvSpPr>
        <p:spPr>
          <a:xfrm>
            <a:off x="8299949" y="73285"/>
            <a:ext cx="844041" cy="1631459"/>
          </a:xfrm>
          <a:custGeom>
            <a:rect b="b" l="l" r="r" t="t"/>
            <a:pathLst>
              <a:path extrusionOk="0" h="132855" w="68733">
                <a:moveTo>
                  <a:pt x="0" y="132855"/>
                </a:moveTo>
                <a:lnTo>
                  <a:pt x="68733" y="58124"/>
                </a:lnTo>
                <a:lnTo>
                  <a:pt x="68733" y="0"/>
                </a:lnTo>
                <a:close/>
              </a:path>
            </a:pathLst>
          </a:custGeom>
          <a:solidFill>
            <a:schemeClr val="accent5"/>
          </a:solidFill>
          <a:ln>
            <a:noFill/>
          </a:ln>
        </p:spPr>
      </p:sp>
      <p:sp>
        <p:nvSpPr>
          <p:cNvPr id="309" name="Google Shape;309;p14"/>
          <p:cNvSpPr txBox="1"/>
          <p:nvPr>
            <p:ph type="title"/>
          </p:nvPr>
        </p:nvSpPr>
        <p:spPr>
          <a:xfrm>
            <a:off x="163725" y="2947825"/>
            <a:ext cx="6637500" cy="14994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5500"/>
              <a:buFont typeface="IBM Plex Sans"/>
              <a:buNone/>
              <a:defRPr sz="5500"/>
            </a:lvl1pPr>
            <a:lvl2pPr lvl="1">
              <a:spcBef>
                <a:spcPts val="0"/>
              </a:spcBef>
              <a:spcAft>
                <a:spcPts val="0"/>
              </a:spcAft>
              <a:buClr>
                <a:schemeClr val="lt1"/>
              </a:buClr>
              <a:buSzPts val="3000"/>
              <a:buNone/>
              <a:defRPr>
                <a:solidFill>
                  <a:schemeClr val="lt1"/>
                </a:solidFill>
              </a:defRPr>
            </a:lvl2pPr>
            <a:lvl3pPr lvl="2">
              <a:spcBef>
                <a:spcPts val="0"/>
              </a:spcBef>
              <a:spcAft>
                <a:spcPts val="0"/>
              </a:spcAft>
              <a:buClr>
                <a:schemeClr val="lt1"/>
              </a:buClr>
              <a:buSzPts val="3000"/>
              <a:buNone/>
              <a:defRPr>
                <a:solidFill>
                  <a:schemeClr val="lt1"/>
                </a:solidFill>
              </a:defRPr>
            </a:lvl3pPr>
            <a:lvl4pPr lvl="3">
              <a:spcBef>
                <a:spcPts val="0"/>
              </a:spcBef>
              <a:spcAft>
                <a:spcPts val="0"/>
              </a:spcAft>
              <a:buClr>
                <a:schemeClr val="lt1"/>
              </a:buClr>
              <a:buSzPts val="3000"/>
              <a:buNone/>
              <a:defRPr>
                <a:solidFill>
                  <a:schemeClr val="lt1"/>
                </a:solidFill>
              </a:defRPr>
            </a:lvl4pPr>
            <a:lvl5pPr lvl="4">
              <a:spcBef>
                <a:spcPts val="0"/>
              </a:spcBef>
              <a:spcAft>
                <a:spcPts val="0"/>
              </a:spcAft>
              <a:buClr>
                <a:schemeClr val="lt1"/>
              </a:buClr>
              <a:buSzPts val="3000"/>
              <a:buNone/>
              <a:defRPr>
                <a:solidFill>
                  <a:schemeClr val="lt1"/>
                </a:solidFill>
              </a:defRPr>
            </a:lvl5pPr>
            <a:lvl6pPr lvl="5">
              <a:spcBef>
                <a:spcPts val="0"/>
              </a:spcBef>
              <a:spcAft>
                <a:spcPts val="0"/>
              </a:spcAft>
              <a:buClr>
                <a:schemeClr val="lt1"/>
              </a:buClr>
              <a:buSzPts val="3000"/>
              <a:buNone/>
              <a:defRPr>
                <a:solidFill>
                  <a:schemeClr val="lt1"/>
                </a:solidFill>
              </a:defRPr>
            </a:lvl6pPr>
            <a:lvl7pPr lvl="6">
              <a:spcBef>
                <a:spcPts val="0"/>
              </a:spcBef>
              <a:spcAft>
                <a:spcPts val="0"/>
              </a:spcAft>
              <a:buClr>
                <a:schemeClr val="lt1"/>
              </a:buClr>
              <a:buSzPts val="3000"/>
              <a:buNone/>
              <a:defRPr>
                <a:solidFill>
                  <a:schemeClr val="lt1"/>
                </a:solidFill>
              </a:defRPr>
            </a:lvl7pPr>
            <a:lvl8pPr lvl="7">
              <a:spcBef>
                <a:spcPts val="0"/>
              </a:spcBef>
              <a:spcAft>
                <a:spcPts val="0"/>
              </a:spcAft>
              <a:buClr>
                <a:schemeClr val="lt1"/>
              </a:buClr>
              <a:buSzPts val="3000"/>
              <a:buNone/>
              <a:defRPr>
                <a:solidFill>
                  <a:schemeClr val="lt1"/>
                </a:solidFill>
              </a:defRPr>
            </a:lvl8pPr>
            <a:lvl9pPr lvl="8">
              <a:spcBef>
                <a:spcPts val="0"/>
              </a:spcBef>
              <a:spcAft>
                <a:spcPts val="0"/>
              </a:spcAft>
              <a:buClr>
                <a:schemeClr val="lt1"/>
              </a:buClr>
              <a:buSzPts val="3000"/>
              <a:buNone/>
              <a:defRPr>
                <a:solidFill>
                  <a:schemeClr val="lt1"/>
                </a:solidFill>
              </a:defRPr>
            </a:lvl9pPr>
          </a:lstStyle>
          <a:p/>
        </p:txBody>
      </p:sp>
      <p:sp>
        <p:nvSpPr>
          <p:cNvPr id="310" name="Google Shape;310;p14"/>
          <p:cNvSpPr txBox="1"/>
          <p:nvPr>
            <p:ph idx="1" type="subTitle"/>
          </p:nvPr>
        </p:nvSpPr>
        <p:spPr>
          <a:xfrm>
            <a:off x="163725" y="1184350"/>
            <a:ext cx="3336600" cy="1582200"/>
          </a:xfrm>
          <a:prstGeom prst="rect">
            <a:avLst/>
          </a:prstGeom>
        </p:spPr>
        <p:txBody>
          <a:bodyPr anchorCtr="0" anchor="b" bIns="0" lIns="91425" spcFirstLastPara="1" rIns="91425" wrap="square" tIns="91425">
            <a:noAutofit/>
          </a:bodyPr>
          <a:lstStyle>
            <a:lvl1pPr lvl="0">
              <a:lnSpc>
                <a:spcPct val="115000"/>
              </a:lnSpc>
              <a:spcBef>
                <a:spcPts val="0"/>
              </a:spcBef>
              <a:spcAft>
                <a:spcPts val="0"/>
              </a:spcAft>
              <a:buClr>
                <a:schemeClr val="lt1"/>
              </a:buClr>
              <a:buSzPts val="1200"/>
              <a:buFont typeface="Sora"/>
              <a:buNone/>
              <a:defRPr sz="1200"/>
            </a:lvl1pPr>
            <a:lvl2pPr lvl="1">
              <a:lnSpc>
                <a:spcPct val="115000"/>
              </a:lnSpc>
              <a:spcBef>
                <a:spcPts val="1000"/>
              </a:spcBef>
              <a:spcAft>
                <a:spcPts val="0"/>
              </a:spcAft>
              <a:buClr>
                <a:schemeClr val="lt1"/>
              </a:buClr>
              <a:buSzPts val="1200"/>
              <a:buFont typeface="Sora"/>
              <a:buNone/>
              <a:defRPr sz="1200">
                <a:solidFill>
                  <a:schemeClr val="lt1"/>
                </a:solidFill>
                <a:latin typeface="Sora"/>
                <a:ea typeface="Sora"/>
                <a:cs typeface="Sora"/>
                <a:sym typeface="Sora"/>
              </a:defRPr>
            </a:lvl2pPr>
            <a:lvl3pPr lvl="2">
              <a:lnSpc>
                <a:spcPct val="115000"/>
              </a:lnSpc>
              <a:spcBef>
                <a:spcPts val="1000"/>
              </a:spcBef>
              <a:spcAft>
                <a:spcPts val="0"/>
              </a:spcAft>
              <a:buClr>
                <a:schemeClr val="lt1"/>
              </a:buClr>
              <a:buSzPts val="1200"/>
              <a:buFont typeface="Sora"/>
              <a:buNone/>
              <a:defRPr sz="1200">
                <a:solidFill>
                  <a:schemeClr val="lt1"/>
                </a:solidFill>
                <a:latin typeface="Sora"/>
                <a:ea typeface="Sora"/>
                <a:cs typeface="Sora"/>
                <a:sym typeface="Sora"/>
              </a:defRPr>
            </a:lvl3pPr>
            <a:lvl4pPr lvl="3">
              <a:lnSpc>
                <a:spcPct val="115000"/>
              </a:lnSpc>
              <a:spcBef>
                <a:spcPts val="1000"/>
              </a:spcBef>
              <a:spcAft>
                <a:spcPts val="0"/>
              </a:spcAft>
              <a:buClr>
                <a:schemeClr val="lt1"/>
              </a:buClr>
              <a:buSzPts val="1200"/>
              <a:buFont typeface="Sora"/>
              <a:buNone/>
              <a:defRPr sz="1200">
                <a:solidFill>
                  <a:schemeClr val="lt1"/>
                </a:solidFill>
                <a:latin typeface="Sora"/>
                <a:ea typeface="Sora"/>
                <a:cs typeface="Sora"/>
                <a:sym typeface="Sora"/>
              </a:defRPr>
            </a:lvl4pPr>
            <a:lvl5pPr lvl="4">
              <a:lnSpc>
                <a:spcPct val="115000"/>
              </a:lnSpc>
              <a:spcBef>
                <a:spcPts val="1000"/>
              </a:spcBef>
              <a:spcAft>
                <a:spcPts val="0"/>
              </a:spcAft>
              <a:buClr>
                <a:schemeClr val="lt1"/>
              </a:buClr>
              <a:buSzPts val="1200"/>
              <a:buFont typeface="Sora"/>
              <a:buNone/>
              <a:defRPr sz="1200">
                <a:solidFill>
                  <a:schemeClr val="lt1"/>
                </a:solidFill>
                <a:latin typeface="Sora"/>
                <a:ea typeface="Sora"/>
                <a:cs typeface="Sora"/>
                <a:sym typeface="Sora"/>
              </a:defRPr>
            </a:lvl5pPr>
            <a:lvl6pPr lvl="5">
              <a:lnSpc>
                <a:spcPct val="115000"/>
              </a:lnSpc>
              <a:spcBef>
                <a:spcPts val="1000"/>
              </a:spcBef>
              <a:spcAft>
                <a:spcPts val="0"/>
              </a:spcAft>
              <a:buClr>
                <a:schemeClr val="lt1"/>
              </a:buClr>
              <a:buSzPts val="1200"/>
              <a:buFont typeface="Sora"/>
              <a:buNone/>
              <a:defRPr sz="1200">
                <a:solidFill>
                  <a:schemeClr val="lt1"/>
                </a:solidFill>
                <a:latin typeface="Sora"/>
                <a:ea typeface="Sora"/>
                <a:cs typeface="Sora"/>
                <a:sym typeface="Sora"/>
              </a:defRPr>
            </a:lvl6pPr>
            <a:lvl7pPr lvl="6">
              <a:lnSpc>
                <a:spcPct val="115000"/>
              </a:lnSpc>
              <a:spcBef>
                <a:spcPts val="1000"/>
              </a:spcBef>
              <a:spcAft>
                <a:spcPts val="0"/>
              </a:spcAft>
              <a:buClr>
                <a:schemeClr val="lt1"/>
              </a:buClr>
              <a:buSzPts val="1200"/>
              <a:buFont typeface="Sora"/>
              <a:buNone/>
              <a:defRPr sz="1200">
                <a:solidFill>
                  <a:schemeClr val="lt1"/>
                </a:solidFill>
                <a:latin typeface="Sora"/>
                <a:ea typeface="Sora"/>
                <a:cs typeface="Sora"/>
                <a:sym typeface="Sora"/>
              </a:defRPr>
            </a:lvl7pPr>
            <a:lvl8pPr lvl="7">
              <a:lnSpc>
                <a:spcPct val="115000"/>
              </a:lnSpc>
              <a:spcBef>
                <a:spcPts val="1000"/>
              </a:spcBef>
              <a:spcAft>
                <a:spcPts val="0"/>
              </a:spcAft>
              <a:buClr>
                <a:schemeClr val="lt1"/>
              </a:buClr>
              <a:buSzPts val="1200"/>
              <a:buFont typeface="Sora"/>
              <a:buNone/>
              <a:defRPr sz="1200">
                <a:solidFill>
                  <a:schemeClr val="lt1"/>
                </a:solidFill>
                <a:latin typeface="Sora"/>
                <a:ea typeface="Sora"/>
                <a:cs typeface="Sora"/>
                <a:sym typeface="Sora"/>
              </a:defRPr>
            </a:lvl8pPr>
            <a:lvl9pPr lvl="8">
              <a:lnSpc>
                <a:spcPct val="115000"/>
              </a:lnSpc>
              <a:spcBef>
                <a:spcPts val="1000"/>
              </a:spcBef>
              <a:spcAft>
                <a:spcPts val="1000"/>
              </a:spcAft>
              <a:buClr>
                <a:schemeClr val="lt1"/>
              </a:buClr>
              <a:buSzPts val="1200"/>
              <a:buFont typeface="Sora"/>
              <a:buNone/>
              <a:defRPr sz="1200">
                <a:solidFill>
                  <a:schemeClr val="lt1"/>
                </a:solidFill>
                <a:latin typeface="Sora"/>
                <a:ea typeface="Sora"/>
                <a:cs typeface="Sora"/>
                <a:sym typeface="Sora"/>
              </a:defRPr>
            </a:lvl9pPr>
          </a:lstStyle>
          <a:p/>
        </p:txBody>
      </p:sp>
      <p:sp>
        <p:nvSpPr>
          <p:cNvPr id="311" name="Google Shape;311;p14"/>
          <p:cNvSpPr txBox="1"/>
          <p:nvPr>
            <p:ph idx="2"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312" name="Google Shape;312;p14"/>
          <p:cNvSpPr txBox="1"/>
          <p:nvPr>
            <p:ph idx="3"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 Alt 3">
  <p:cSld name="BLANK_1_1_1_1_1_1_1_1_1_1_5">
    <p:spTree>
      <p:nvGrpSpPr>
        <p:cNvPr id="313" name="Shape 313"/>
        <p:cNvGrpSpPr/>
        <p:nvPr/>
      </p:nvGrpSpPr>
      <p:grpSpPr>
        <a:xfrm>
          <a:off x="0" y="0"/>
          <a:ext cx="0" cy="0"/>
          <a:chOff x="0" y="0"/>
          <a:chExt cx="0" cy="0"/>
        </a:xfrm>
      </p:grpSpPr>
      <p:sp>
        <p:nvSpPr>
          <p:cNvPr id="314" name="Google Shape;314;p15"/>
          <p:cNvSpPr/>
          <p:nvPr/>
        </p:nvSpPr>
        <p:spPr>
          <a:xfrm>
            <a:off x="1347300" y="4352975"/>
            <a:ext cx="6752827" cy="790544"/>
          </a:xfrm>
          <a:custGeom>
            <a:rect b="b" l="l" r="r" t="t"/>
            <a:pathLst>
              <a:path extrusionOk="0" h="14771" w="86243">
                <a:moveTo>
                  <a:pt x="61203" y="1"/>
                </a:moveTo>
                <a:lnTo>
                  <a:pt x="59656" y="20"/>
                </a:lnTo>
                <a:lnTo>
                  <a:pt x="58090" y="60"/>
                </a:lnTo>
                <a:lnTo>
                  <a:pt x="56504" y="119"/>
                </a:lnTo>
                <a:lnTo>
                  <a:pt x="54898" y="199"/>
                </a:lnTo>
                <a:lnTo>
                  <a:pt x="53272" y="298"/>
                </a:lnTo>
                <a:lnTo>
                  <a:pt x="51627" y="417"/>
                </a:lnTo>
                <a:lnTo>
                  <a:pt x="49961" y="575"/>
                </a:lnTo>
                <a:lnTo>
                  <a:pt x="48276" y="734"/>
                </a:lnTo>
                <a:lnTo>
                  <a:pt x="46591" y="932"/>
                </a:lnTo>
                <a:lnTo>
                  <a:pt x="44886" y="1150"/>
                </a:lnTo>
                <a:lnTo>
                  <a:pt x="43161" y="1388"/>
                </a:lnTo>
                <a:lnTo>
                  <a:pt x="41436" y="1646"/>
                </a:lnTo>
                <a:lnTo>
                  <a:pt x="39711" y="1924"/>
                </a:lnTo>
                <a:lnTo>
                  <a:pt x="37967" y="2221"/>
                </a:lnTo>
                <a:lnTo>
                  <a:pt x="36202" y="2538"/>
                </a:lnTo>
                <a:lnTo>
                  <a:pt x="34458" y="2875"/>
                </a:lnTo>
                <a:lnTo>
                  <a:pt x="31900" y="3411"/>
                </a:lnTo>
                <a:lnTo>
                  <a:pt x="29382" y="3986"/>
                </a:lnTo>
                <a:lnTo>
                  <a:pt x="26884" y="4600"/>
                </a:lnTo>
                <a:lnTo>
                  <a:pt x="24426" y="5235"/>
                </a:lnTo>
                <a:lnTo>
                  <a:pt x="22007" y="5909"/>
                </a:lnTo>
                <a:lnTo>
                  <a:pt x="19628" y="6622"/>
                </a:lnTo>
                <a:lnTo>
                  <a:pt x="17288" y="7356"/>
                </a:lnTo>
                <a:lnTo>
                  <a:pt x="15008" y="8129"/>
                </a:lnTo>
                <a:lnTo>
                  <a:pt x="12867" y="8902"/>
                </a:lnTo>
                <a:lnTo>
                  <a:pt x="10805" y="9695"/>
                </a:lnTo>
                <a:lnTo>
                  <a:pt x="8823" y="10488"/>
                </a:lnTo>
                <a:lnTo>
                  <a:pt x="6900" y="11321"/>
                </a:lnTo>
                <a:lnTo>
                  <a:pt x="5056" y="12154"/>
                </a:lnTo>
                <a:lnTo>
                  <a:pt x="4164" y="12590"/>
                </a:lnTo>
                <a:lnTo>
                  <a:pt x="3291" y="13006"/>
                </a:lnTo>
                <a:lnTo>
                  <a:pt x="2439" y="13442"/>
                </a:lnTo>
                <a:lnTo>
                  <a:pt x="1606" y="13879"/>
                </a:lnTo>
                <a:lnTo>
                  <a:pt x="793" y="14335"/>
                </a:lnTo>
                <a:lnTo>
                  <a:pt x="0" y="14771"/>
                </a:lnTo>
                <a:lnTo>
                  <a:pt x="83665" y="14771"/>
                </a:lnTo>
                <a:lnTo>
                  <a:pt x="84042" y="14335"/>
                </a:lnTo>
                <a:lnTo>
                  <a:pt x="84379" y="13918"/>
                </a:lnTo>
                <a:lnTo>
                  <a:pt x="84696" y="13482"/>
                </a:lnTo>
                <a:lnTo>
                  <a:pt x="84974" y="13066"/>
                </a:lnTo>
                <a:lnTo>
                  <a:pt x="85232" y="12649"/>
                </a:lnTo>
                <a:lnTo>
                  <a:pt x="85450" y="12233"/>
                </a:lnTo>
                <a:lnTo>
                  <a:pt x="85648" y="11817"/>
                </a:lnTo>
                <a:lnTo>
                  <a:pt x="85826" y="11400"/>
                </a:lnTo>
                <a:lnTo>
                  <a:pt x="85965" y="11004"/>
                </a:lnTo>
                <a:lnTo>
                  <a:pt x="86084" y="10607"/>
                </a:lnTo>
                <a:lnTo>
                  <a:pt x="86163" y="10211"/>
                </a:lnTo>
                <a:lnTo>
                  <a:pt x="86223" y="9814"/>
                </a:lnTo>
                <a:lnTo>
                  <a:pt x="86243" y="9438"/>
                </a:lnTo>
                <a:lnTo>
                  <a:pt x="86243" y="9041"/>
                </a:lnTo>
                <a:lnTo>
                  <a:pt x="86203" y="8664"/>
                </a:lnTo>
                <a:lnTo>
                  <a:pt x="86144" y="8288"/>
                </a:lnTo>
                <a:lnTo>
                  <a:pt x="86084" y="8050"/>
                </a:lnTo>
                <a:lnTo>
                  <a:pt x="86025" y="7812"/>
                </a:lnTo>
                <a:lnTo>
                  <a:pt x="85945" y="7574"/>
                </a:lnTo>
                <a:lnTo>
                  <a:pt x="85846" y="7336"/>
                </a:lnTo>
                <a:lnTo>
                  <a:pt x="85747" y="7118"/>
                </a:lnTo>
                <a:lnTo>
                  <a:pt x="85628" y="6880"/>
                </a:lnTo>
                <a:lnTo>
                  <a:pt x="85370" y="6444"/>
                </a:lnTo>
                <a:lnTo>
                  <a:pt x="85053" y="6008"/>
                </a:lnTo>
                <a:lnTo>
                  <a:pt x="84676" y="5591"/>
                </a:lnTo>
                <a:lnTo>
                  <a:pt x="84280" y="5175"/>
                </a:lnTo>
                <a:lnTo>
                  <a:pt x="83824" y="4798"/>
                </a:lnTo>
                <a:lnTo>
                  <a:pt x="83309" y="4402"/>
                </a:lnTo>
                <a:lnTo>
                  <a:pt x="82773" y="4045"/>
                </a:lnTo>
                <a:lnTo>
                  <a:pt x="82178" y="3688"/>
                </a:lnTo>
                <a:lnTo>
                  <a:pt x="81524" y="3351"/>
                </a:lnTo>
                <a:lnTo>
                  <a:pt x="80850" y="3034"/>
                </a:lnTo>
                <a:lnTo>
                  <a:pt x="80117" y="2717"/>
                </a:lnTo>
                <a:lnTo>
                  <a:pt x="79343" y="2419"/>
                </a:lnTo>
                <a:lnTo>
                  <a:pt x="78530" y="2142"/>
                </a:lnTo>
                <a:lnTo>
                  <a:pt x="77698" y="1884"/>
                </a:lnTo>
                <a:lnTo>
                  <a:pt x="76825" y="1646"/>
                </a:lnTo>
                <a:lnTo>
                  <a:pt x="75933" y="1428"/>
                </a:lnTo>
                <a:lnTo>
                  <a:pt x="74982" y="1230"/>
                </a:lnTo>
                <a:lnTo>
                  <a:pt x="74010" y="1031"/>
                </a:lnTo>
                <a:lnTo>
                  <a:pt x="72999" y="853"/>
                </a:lnTo>
                <a:lnTo>
                  <a:pt x="71948" y="694"/>
                </a:lnTo>
                <a:lnTo>
                  <a:pt x="70878" y="556"/>
                </a:lnTo>
                <a:lnTo>
                  <a:pt x="69767" y="437"/>
                </a:lnTo>
                <a:lnTo>
                  <a:pt x="68618" y="318"/>
                </a:lnTo>
                <a:lnTo>
                  <a:pt x="67448" y="219"/>
                </a:lnTo>
                <a:lnTo>
                  <a:pt x="66258" y="139"/>
                </a:lnTo>
                <a:lnTo>
                  <a:pt x="65029" y="80"/>
                </a:lnTo>
                <a:lnTo>
                  <a:pt x="63780" y="40"/>
                </a:lnTo>
                <a:lnTo>
                  <a:pt x="62511" y="20"/>
                </a:lnTo>
                <a:lnTo>
                  <a:pt x="61203" y="1"/>
                </a:lnTo>
                <a:close/>
              </a:path>
            </a:pathLst>
          </a:cu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315" name="Google Shape;315;p15"/>
          <p:cNvSpPr txBox="1"/>
          <p:nvPr>
            <p:ph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316" name="Google Shape;316;p15"/>
          <p:cNvSpPr txBox="1"/>
          <p:nvPr>
            <p:ph idx="2" type="title"/>
          </p:nvPr>
        </p:nvSpPr>
        <p:spPr>
          <a:xfrm>
            <a:off x="115025" y="502775"/>
            <a:ext cx="5829000" cy="12006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lvl1pPr>
            <a:lvl2pPr lvl="1">
              <a:lnSpc>
                <a:spcPct val="115000"/>
              </a:lnSpc>
              <a:spcBef>
                <a:spcPts val="0"/>
              </a:spcBef>
              <a:spcAft>
                <a:spcPts val="0"/>
              </a:spcAft>
              <a:buNone/>
              <a:defRPr sz="3600"/>
            </a:lvl2pPr>
            <a:lvl3pPr lvl="2">
              <a:lnSpc>
                <a:spcPct val="115000"/>
              </a:lnSpc>
              <a:spcBef>
                <a:spcPts val="0"/>
              </a:spcBef>
              <a:spcAft>
                <a:spcPts val="0"/>
              </a:spcAft>
              <a:buNone/>
              <a:defRPr sz="3600"/>
            </a:lvl3pPr>
            <a:lvl4pPr lvl="3">
              <a:lnSpc>
                <a:spcPct val="115000"/>
              </a:lnSpc>
              <a:spcBef>
                <a:spcPts val="0"/>
              </a:spcBef>
              <a:spcAft>
                <a:spcPts val="0"/>
              </a:spcAft>
              <a:buNone/>
              <a:defRPr sz="3600"/>
            </a:lvl4pPr>
            <a:lvl5pPr lvl="4">
              <a:lnSpc>
                <a:spcPct val="115000"/>
              </a:lnSpc>
              <a:spcBef>
                <a:spcPts val="0"/>
              </a:spcBef>
              <a:spcAft>
                <a:spcPts val="0"/>
              </a:spcAft>
              <a:buNone/>
              <a:defRPr sz="3600"/>
            </a:lvl5pPr>
            <a:lvl6pPr lvl="5">
              <a:lnSpc>
                <a:spcPct val="115000"/>
              </a:lnSpc>
              <a:spcBef>
                <a:spcPts val="0"/>
              </a:spcBef>
              <a:spcAft>
                <a:spcPts val="0"/>
              </a:spcAft>
              <a:buNone/>
              <a:defRPr sz="3600"/>
            </a:lvl6pPr>
            <a:lvl7pPr lvl="6">
              <a:lnSpc>
                <a:spcPct val="115000"/>
              </a:lnSpc>
              <a:spcBef>
                <a:spcPts val="0"/>
              </a:spcBef>
              <a:spcAft>
                <a:spcPts val="0"/>
              </a:spcAft>
              <a:buNone/>
              <a:defRPr sz="3600"/>
            </a:lvl7pPr>
            <a:lvl8pPr lvl="7">
              <a:lnSpc>
                <a:spcPct val="115000"/>
              </a:lnSpc>
              <a:spcBef>
                <a:spcPts val="0"/>
              </a:spcBef>
              <a:spcAft>
                <a:spcPts val="0"/>
              </a:spcAft>
              <a:buNone/>
              <a:defRPr sz="3600"/>
            </a:lvl8pPr>
            <a:lvl9pPr lvl="8">
              <a:lnSpc>
                <a:spcPct val="115000"/>
              </a:lnSpc>
              <a:spcBef>
                <a:spcPts val="0"/>
              </a:spcBef>
              <a:spcAft>
                <a:spcPts val="0"/>
              </a:spcAft>
              <a:buNone/>
              <a:defRPr sz="3600"/>
            </a:lvl9pPr>
          </a:lstStyle>
          <a:p/>
        </p:txBody>
      </p:sp>
      <p:sp>
        <p:nvSpPr>
          <p:cNvPr id="317" name="Google Shape;317;p15"/>
          <p:cNvSpPr txBox="1"/>
          <p:nvPr>
            <p:ph idx="3"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BLANK_1_1_1_1_1_1_1_1_1_1_4">
    <p:spTree>
      <p:nvGrpSpPr>
        <p:cNvPr id="318" name="Shape 318"/>
        <p:cNvGrpSpPr/>
        <p:nvPr/>
      </p:nvGrpSpPr>
      <p:grpSpPr>
        <a:xfrm>
          <a:off x="0" y="0"/>
          <a:ext cx="0" cy="0"/>
          <a:chOff x="0" y="0"/>
          <a:chExt cx="0" cy="0"/>
        </a:xfrm>
      </p:grpSpPr>
      <p:sp>
        <p:nvSpPr>
          <p:cNvPr id="319" name="Google Shape;319;p16"/>
          <p:cNvSpPr/>
          <p:nvPr/>
        </p:nvSpPr>
        <p:spPr>
          <a:xfrm rot="-737329">
            <a:off x="5068924" y="-96942"/>
            <a:ext cx="3371552" cy="1136324"/>
          </a:xfrm>
          <a:prstGeom prst="chord">
            <a:avLst>
              <a:gd fmla="val 21353619" name="adj1"/>
              <a:gd fmla="val 14210633" name="adj2"/>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20" name="Google Shape;320;p16"/>
          <p:cNvSpPr txBox="1"/>
          <p:nvPr>
            <p:ph type="title"/>
          </p:nvPr>
        </p:nvSpPr>
        <p:spPr>
          <a:xfrm>
            <a:off x="134550" y="1524225"/>
            <a:ext cx="1119600" cy="2976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1200"/>
              <a:buFont typeface="IBM Plex Sans Medium"/>
              <a:buNone/>
              <a:defRPr sz="1200">
                <a:latin typeface="IBM Plex Sans Medium"/>
                <a:ea typeface="IBM Plex Sans Medium"/>
                <a:cs typeface="IBM Plex Sans Medium"/>
                <a:sym typeface="IBM Plex Sans Medium"/>
              </a:defRPr>
            </a:lvl1pPr>
            <a:lvl2pPr lvl="1">
              <a:spcBef>
                <a:spcPts val="0"/>
              </a:spcBef>
              <a:spcAft>
                <a:spcPts val="0"/>
              </a:spcAft>
              <a:buClr>
                <a:schemeClr val="lt1"/>
              </a:buClr>
              <a:buSzPts val="1000"/>
              <a:buFont typeface="IBM Plex Sans Medium"/>
              <a:buNone/>
              <a:defRPr sz="1000">
                <a:latin typeface="IBM Plex Sans Medium"/>
                <a:ea typeface="IBM Plex Sans Medium"/>
                <a:cs typeface="IBM Plex Sans Medium"/>
                <a:sym typeface="IBM Plex Sans Medium"/>
              </a:defRPr>
            </a:lvl2pPr>
            <a:lvl3pPr lvl="2">
              <a:spcBef>
                <a:spcPts val="0"/>
              </a:spcBef>
              <a:spcAft>
                <a:spcPts val="0"/>
              </a:spcAft>
              <a:buClr>
                <a:schemeClr val="lt1"/>
              </a:buClr>
              <a:buSzPts val="1000"/>
              <a:buFont typeface="IBM Plex Sans Medium"/>
              <a:buNone/>
              <a:defRPr sz="1000">
                <a:latin typeface="IBM Plex Sans Medium"/>
                <a:ea typeface="IBM Plex Sans Medium"/>
                <a:cs typeface="IBM Plex Sans Medium"/>
                <a:sym typeface="IBM Plex Sans Medium"/>
              </a:defRPr>
            </a:lvl3pPr>
            <a:lvl4pPr lvl="3">
              <a:spcBef>
                <a:spcPts val="0"/>
              </a:spcBef>
              <a:spcAft>
                <a:spcPts val="0"/>
              </a:spcAft>
              <a:buClr>
                <a:schemeClr val="lt1"/>
              </a:buClr>
              <a:buSzPts val="1000"/>
              <a:buFont typeface="IBM Plex Sans Medium"/>
              <a:buNone/>
              <a:defRPr sz="1000">
                <a:latin typeface="IBM Plex Sans Medium"/>
                <a:ea typeface="IBM Plex Sans Medium"/>
                <a:cs typeface="IBM Plex Sans Medium"/>
                <a:sym typeface="IBM Plex Sans Medium"/>
              </a:defRPr>
            </a:lvl4pPr>
            <a:lvl5pPr lvl="4">
              <a:spcBef>
                <a:spcPts val="0"/>
              </a:spcBef>
              <a:spcAft>
                <a:spcPts val="0"/>
              </a:spcAft>
              <a:buClr>
                <a:schemeClr val="lt1"/>
              </a:buClr>
              <a:buSzPts val="1000"/>
              <a:buFont typeface="IBM Plex Sans Medium"/>
              <a:buNone/>
              <a:defRPr sz="1000">
                <a:latin typeface="IBM Plex Sans Medium"/>
                <a:ea typeface="IBM Plex Sans Medium"/>
                <a:cs typeface="IBM Plex Sans Medium"/>
                <a:sym typeface="IBM Plex Sans Medium"/>
              </a:defRPr>
            </a:lvl5pPr>
            <a:lvl6pPr lvl="5">
              <a:spcBef>
                <a:spcPts val="0"/>
              </a:spcBef>
              <a:spcAft>
                <a:spcPts val="0"/>
              </a:spcAft>
              <a:buClr>
                <a:schemeClr val="lt1"/>
              </a:buClr>
              <a:buSzPts val="1000"/>
              <a:buFont typeface="IBM Plex Sans Medium"/>
              <a:buNone/>
              <a:defRPr sz="1000">
                <a:latin typeface="IBM Plex Sans Medium"/>
                <a:ea typeface="IBM Plex Sans Medium"/>
                <a:cs typeface="IBM Plex Sans Medium"/>
                <a:sym typeface="IBM Plex Sans Medium"/>
              </a:defRPr>
            </a:lvl6pPr>
            <a:lvl7pPr lvl="6">
              <a:spcBef>
                <a:spcPts val="0"/>
              </a:spcBef>
              <a:spcAft>
                <a:spcPts val="0"/>
              </a:spcAft>
              <a:buClr>
                <a:schemeClr val="lt1"/>
              </a:buClr>
              <a:buSzPts val="1000"/>
              <a:buFont typeface="IBM Plex Sans Medium"/>
              <a:buNone/>
              <a:defRPr sz="1000">
                <a:latin typeface="IBM Plex Sans Medium"/>
                <a:ea typeface="IBM Plex Sans Medium"/>
                <a:cs typeface="IBM Plex Sans Medium"/>
                <a:sym typeface="IBM Plex Sans Medium"/>
              </a:defRPr>
            </a:lvl7pPr>
            <a:lvl8pPr lvl="7">
              <a:spcBef>
                <a:spcPts val="0"/>
              </a:spcBef>
              <a:spcAft>
                <a:spcPts val="0"/>
              </a:spcAft>
              <a:buClr>
                <a:schemeClr val="lt1"/>
              </a:buClr>
              <a:buSzPts val="1000"/>
              <a:buFont typeface="IBM Plex Sans Medium"/>
              <a:buNone/>
              <a:defRPr sz="1000">
                <a:latin typeface="IBM Plex Sans Medium"/>
                <a:ea typeface="IBM Plex Sans Medium"/>
                <a:cs typeface="IBM Plex Sans Medium"/>
                <a:sym typeface="IBM Plex Sans Medium"/>
              </a:defRPr>
            </a:lvl8pPr>
            <a:lvl9pPr lvl="8">
              <a:spcBef>
                <a:spcPts val="0"/>
              </a:spcBef>
              <a:spcAft>
                <a:spcPts val="0"/>
              </a:spcAft>
              <a:buClr>
                <a:schemeClr val="lt1"/>
              </a:buClr>
              <a:buSzPts val="1000"/>
              <a:buFont typeface="IBM Plex Sans Medium"/>
              <a:buNone/>
              <a:defRPr sz="1000">
                <a:latin typeface="IBM Plex Sans Medium"/>
                <a:ea typeface="IBM Plex Sans Medium"/>
                <a:cs typeface="IBM Plex Sans Medium"/>
                <a:sym typeface="IBM Plex Sans Medium"/>
              </a:defRPr>
            </a:lvl9pPr>
          </a:lstStyle>
          <a:p/>
        </p:txBody>
      </p:sp>
      <p:sp>
        <p:nvSpPr>
          <p:cNvPr id="321" name="Google Shape;321;p16"/>
          <p:cNvSpPr txBox="1"/>
          <p:nvPr>
            <p:ph idx="2" type="title"/>
          </p:nvPr>
        </p:nvSpPr>
        <p:spPr>
          <a:xfrm>
            <a:off x="1326150" y="983700"/>
            <a:ext cx="22965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200"/>
              <a:buFont typeface="IBM Plex Sans Medium"/>
              <a:buNone/>
              <a:defRPr sz="1200">
                <a:latin typeface="IBM Plex Sans Medium"/>
                <a:ea typeface="IBM Plex Sans Medium"/>
                <a:cs typeface="IBM Plex Sans Medium"/>
                <a:sym typeface="IBM Plex Sans Medium"/>
              </a:defRPr>
            </a:lvl1pPr>
            <a:lvl2pPr lvl="1">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2pPr>
            <a:lvl3pPr lvl="2">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3pPr>
            <a:lvl4pPr lvl="3">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4pPr>
            <a:lvl5pPr lvl="4">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5pPr>
            <a:lvl6pPr lvl="5">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6pPr>
            <a:lvl7pPr lvl="6">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7pPr>
            <a:lvl8pPr lvl="7">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8pPr>
            <a:lvl9pPr lvl="8">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9pPr>
          </a:lstStyle>
          <a:p/>
        </p:txBody>
      </p:sp>
      <p:sp>
        <p:nvSpPr>
          <p:cNvPr id="322" name="Google Shape;322;p16"/>
          <p:cNvSpPr txBox="1"/>
          <p:nvPr>
            <p:ph idx="3" type="title"/>
          </p:nvPr>
        </p:nvSpPr>
        <p:spPr>
          <a:xfrm>
            <a:off x="3808925" y="983700"/>
            <a:ext cx="22965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200"/>
              <a:buFont typeface="IBM Plex Sans Medium"/>
              <a:buNone/>
              <a:defRPr sz="1200">
                <a:latin typeface="IBM Plex Sans Medium"/>
                <a:ea typeface="IBM Plex Sans Medium"/>
                <a:cs typeface="IBM Plex Sans Medium"/>
                <a:sym typeface="IBM Plex Sans Medium"/>
              </a:defRPr>
            </a:lvl1pPr>
            <a:lvl2pPr lvl="1">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2pPr>
            <a:lvl3pPr lvl="2">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3pPr>
            <a:lvl4pPr lvl="3">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4pPr>
            <a:lvl5pPr lvl="4">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5pPr>
            <a:lvl6pPr lvl="5">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6pPr>
            <a:lvl7pPr lvl="6">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7pPr>
            <a:lvl8pPr lvl="7">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8pPr>
            <a:lvl9pPr lvl="8">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9pPr>
          </a:lstStyle>
          <a:p/>
        </p:txBody>
      </p:sp>
      <p:sp>
        <p:nvSpPr>
          <p:cNvPr id="323" name="Google Shape;323;p16"/>
          <p:cNvSpPr txBox="1"/>
          <p:nvPr>
            <p:ph idx="4" type="title"/>
          </p:nvPr>
        </p:nvSpPr>
        <p:spPr>
          <a:xfrm>
            <a:off x="6291700" y="983700"/>
            <a:ext cx="22965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200"/>
              <a:buFont typeface="IBM Plex Sans Medium"/>
              <a:buNone/>
              <a:defRPr sz="1200">
                <a:latin typeface="IBM Plex Sans Medium"/>
                <a:ea typeface="IBM Plex Sans Medium"/>
                <a:cs typeface="IBM Plex Sans Medium"/>
                <a:sym typeface="IBM Plex Sans Medium"/>
              </a:defRPr>
            </a:lvl1pPr>
            <a:lvl2pPr lvl="1">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2pPr>
            <a:lvl3pPr lvl="2">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3pPr>
            <a:lvl4pPr lvl="3">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4pPr>
            <a:lvl5pPr lvl="4">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5pPr>
            <a:lvl6pPr lvl="5">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6pPr>
            <a:lvl7pPr lvl="6">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7pPr>
            <a:lvl8pPr lvl="7">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8pPr>
            <a:lvl9pPr lvl="8">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9pPr>
          </a:lstStyle>
          <a:p/>
        </p:txBody>
      </p:sp>
      <p:sp>
        <p:nvSpPr>
          <p:cNvPr id="324" name="Google Shape;324;p16"/>
          <p:cNvSpPr txBox="1"/>
          <p:nvPr>
            <p:ph idx="5" type="title"/>
          </p:nvPr>
        </p:nvSpPr>
        <p:spPr>
          <a:xfrm>
            <a:off x="134550" y="2606200"/>
            <a:ext cx="11196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200"/>
              <a:buFont typeface="IBM Plex Sans Medium"/>
              <a:buNone/>
              <a:defRPr sz="1200">
                <a:latin typeface="IBM Plex Sans Medium"/>
                <a:ea typeface="IBM Plex Sans Medium"/>
                <a:cs typeface="IBM Plex Sans Medium"/>
                <a:sym typeface="IBM Plex Sans Medium"/>
              </a:defRPr>
            </a:lvl1pPr>
            <a:lvl2pPr lvl="1">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2pPr>
            <a:lvl3pPr lvl="2">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3pPr>
            <a:lvl4pPr lvl="3">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4pPr>
            <a:lvl5pPr lvl="4">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5pPr>
            <a:lvl6pPr lvl="5">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6pPr>
            <a:lvl7pPr lvl="6">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7pPr>
            <a:lvl8pPr lvl="7">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8pPr>
            <a:lvl9pPr lvl="8">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9pPr>
          </a:lstStyle>
          <a:p/>
        </p:txBody>
      </p:sp>
      <p:sp>
        <p:nvSpPr>
          <p:cNvPr id="325" name="Google Shape;325;p16"/>
          <p:cNvSpPr txBox="1"/>
          <p:nvPr>
            <p:ph idx="6" type="title"/>
          </p:nvPr>
        </p:nvSpPr>
        <p:spPr>
          <a:xfrm>
            <a:off x="134550" y="3659750"/>
            <a:ext cx="11196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1200"/>
              <a:buFont typeface="IBM Plex Sans Medium"/>
              <a:buNone/>
              <a:defRPr sz="1200">
                <a:latin typeface="IBM Plex Sans Medium"/>
                <a:ea typeface="IBM Plex Sans Medium"/>
                <a:cs typeface="IBM Plex Sans Medium"/>
                <a:sym typeface="IBM Plex Sans Medium"/>
              </a:defRPr>
            </a:lvl1pPr>
            <a:lvl2pPr lvl="1">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2pPr>
            <a:lvl3pPr lvl="2">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3pPr>
            <a:lvl4pPr lvl="3">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4pPr>
            <a:lvl5pPr lvl="4">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5pPr>
            <a:lvl6pPr lvl="5">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6pPr>
            <a:lvl7pPr lvl="6">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7pPr>
            <a:lvl8pPr lvl="7">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8pPr>
            <a:lvl9pPr lvl="8">
              <a:spcBef>
                <a:spcPts val="0"/>
              </a:spcBef>
              <a:spcAft>
                <a:spcPts val="0"/>
              </a:spcAft>
              <a:buClr>
                <a:schemeClr val="lt1"/>
              </a:buClr>
              <a:buSzPts val="1000"/>
              <a:buFont typeface="IBM Plex Sans Medium"/>
              <a:buNone/>
              <a:defRPr sz="1000">
                <a:solidFill>
                  <a:schemeClr val="lt1"/>
                </a:solidFill>
                <a:latin typeface="IBM Plex Sans Medium"/>
                <a:ea typeface="IBM Plex Sans Medium"/>
                <a:cs typeface="IBM Plex Sans Medium"/>
                <a:sym typeface="IBM Plex Sans Medium"/>
              </a:defRPr>
            </a:lvl9pPr>
          </a:lstStyle>
          <a:p/>
        </p:txBody>
      </p:sp>
      <p:sp>
        <p:nvSpPr>
          <p:cNvPr id="326" name="Google Shape;326;p16"/>
          <p:cNvSpPr txBox="1"/>
          <p:nvPr>
            <p:ph idx="7"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327" name="Google Shape;327;p16"/>
          <p:cNvSpPr/>
          <p:nvPr/>
        </p:nvSpPr>
        <p:spPr>
          <a:xfrm flipH="1" rot="-6104187">
            <a:off x="4324040" y="2970795"/>
            <a:ext cx="1541221" cy="4732320"/>
          </a:xfrm>
          <a:prstGeom prst="chord">
            <a:avLst>
              <a:gd fmla="val 4994308" name="adj1"/>
              <a:gd fmla="val 15114049" name="adj2"/>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28" name="Google Shape;328;p16"/>
          <p:cNvSpPr/>
          <p:nvPr/>
        </p:nvSpPr>
        <p:spPr>
          <a:xfrm rot="5740201">
            <a:off x="4240558" y="2810912"/>
            <a:ext cx="1433212" cy="5490517"/>
          </a:xfrm>
          <a:prstGeom prst="chord">
            <a:avLst>
              <a:gd fmla="val 5592353" name="adj1"/>
              <a:gd fmla="val 15024063" name="adj2"/>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29" name="Google Shape;329;p16"/>
          <p:cNvSpPr txBox="1"/>
          <p:nvPr>
            <p:ph idx="1" type="body"/>
          </p:nvPr>
        </p:nvSpPr>
        <p:spPr>
          <a:xfrm>
            <a:off x="1326025" y="3615050"/>
            <a:ext cx="2296500" cy="9999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Clr>
                <a:schemeClr val="accent2"/>
              </a:buClr>
              <a:buSzPts val="1000"/>
              <a:buFont typeface="Sora"/>
              <a:buChar char="●"/>
              <a:defRPr sz="1000"/>
            </a:lvl1pPr>
            <a:lvl2pPr indent="-292100" lvl="1" marL="914400">
              <a:spcBef>
                <a:spcPts val="0"/>
              </a:spcBef>
              <a:spcAft>
                <a:spcPts val="0"/>
              </a:spcAft>
              <a:buClr>
                <a:schemeClr val="lt1"/>
              </a:buClr>
              <a:buSzPts val="1000"/>
              <a:buFont typeface="Sora"/>
              <a:buChar char="○"/>
              <a:defRPr sz="1000"/>
            </a:lvl2pPr>
            <a:lvl3pPr indent="-292100" lvl="2" marL="1371600">
              <a:spcBef>
                <a:spcPts val="0"/>
              </a:spcBef>
              <a:spcAft>
                <a:spcPts val="0"/>
              </a:spcAft>
              <a:buClr>
                <a:schemeClr val="lt1"/>
              </a:buClr>
              <a:buSzPts val="1000"/>
              <a:buFont typeface="Sora"/>
              <a:buChar char="■"/>
              <a:defRPr sz="1000"/>
            </a:lvl3pPr>
            <a:lvl4pPr indent="-292100" lvl="3" marL="1828800">
              <a:spcBef>
                <a:spcPts val="0"/>
              </a:spcBef>
              <a:spcAft>
                <a:spcPts val="0"/>
              </a:spcAft>
              <a:buClr>
                <a:schemeClr val="lt1"/>
              </a:buClr>
              <a:buSzPts val="1000"/>
              <a:buFont typeface="Sora"/>
              <a:buChar char="●"/>
              <a:defRPr sz="1000"/>
            </a:lvl4pPr>
            <a:lvl5pPr indent="-292100" lvl="4" marL="2286000">
              <a:spcBef>
                <a:spcPts val="0"/>
              </a:spcBef>
              <a:spcAft>
                <a:spcPts val="0"/>
              </a:spcAft>
              <a:buClr>
                <a:schemeClr val="lt1"/>
              </a:buClr>
              <a:buSzPts val="1000"/>
              <a:buFont typeface="Sora"/>
              <a:buChar char="○"/>
              <a:defRPr sz="1000"/>
            </a:lvl5pPr>
            <a:lvl6pPr indent="-292100" lvl="5" marL="2743200">
              <a:spcBef>
                <a:spcPts val="0"/>
              </a:spcBef>
              <a:spcAft>
                <a:spcPts val="0"/>
              </a:spcAft>
              <a:buClr>
                <a:schemeClr val="lt1"/>
              </a:buClr>
              <a:buSzPts val="1000"/>
              <a:buFont typeface="Sora"/>
              <a:buChar char="■"/>
              <a:defRPr sz="1000"/>
            </a:lvl6pPr>
            <a:lvl7pPr indent="-292100" lvl="6" marL="3200400">
              <a:spcBef>
                <a:spcPts val="0"/>
              </a:spcBef>
              <a:spcAft>
                <a:spcPts val="0"/>
              </a:spcAft>
              <a:buClr>
                <a:schemeClr val="lt1"/>
              </a:buClr>
              <a:buSzPts val="1000"/>
              <a:buFont typeface="Sora"/>
              <a:buChar char="●"/>
              <a:defRPr sz="1000"/>
            </a:lvl7pPr>
            <a:lvl8pPr indent="-292100" lvl="7" marL="3657600">
              <a:spcBef>
                <a:spcPts val="0"/>
              </a:spcBef>
              <a:spcAft>
                <a:spcPts val="0"/>
              </a:spcAft>
              <a:buClr>
                <a:schemeClr val="lt1"/>
              </a:buClr>
              <a:buSzPts val="1000"/>
              <a:buFont typeface="Sora"/>
              <a:buChar char="○"/>
              <a:defRPr sz="1000"/>
            </a:lvl8pPr>
            <a:lvl9pPr indent="-292100" lvl="8" marL="4114800">
              <a:spcBef>
                <a:spcPts val="0"/>
              </a:spcBef>
              <a:spcAft>
                <a:spcPts val="0"/>
              </a:spcAft>
              <a:buClr>
                <a:schemeClr val="lt1"/>
              </a:buClr>
              <a:buSzPts val="1000"/>
              <a:buFont typeface="Sora"/>
              <a:buChar char="■"/>
              <a:defRPr sz="1000"/>
            </a:lvl9pPr>
          </a:lstStyle>
          <a:p/>
        </p:txBody>
      </p:sp>
      <p:sp>
        <p:nvSpPr>
          <p:cNvPr id="330" name="Google Shape;330;p16"/>
          <p:cNvSpPr txBox="1"/>
          <p:nvPr>
            <p:ph idx="8" type="body"/>
          </p:nvPr>
        </p:nvSpPr>
        <p:spPr>
          <a:xfrm>
            <a:off x="3808863" y="3615050"/>
            <a:ext cx="2296500" cy="9999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Clr>
                <a:schemeClr val="accent2"/>
              </a:buClr>
              <a:buSzPts val="1000"/>
              <a:buFont typeface="Sora"/>
              <a:buChar char="●"/>
              <a:defRPr sz="1000"/>
            </a:lvl1pPr>
            <a:lvl2pPr indent="-292100" lvl="1" marL="914400">
              <a:spcBef>
                <a:spcPts val="800"/>
              </a:spcBef>
              <a:spcAft>
                <a:spcPts val="0"/>
              </a:spcAft>
              <a:buSzPts val="1000"/>
              <a:buFont typeface="Sora"/>
              <a:buChar char="○"/>
              <a:defRPr sz="1000"/>
            </a:lvl2pPr>
            <a:lvl3pPr indent="-292100" lvl="2" marL="1371600">
              <a:spcBef>
                <a:spcPts val="800"/>
              </a:spcBef>
              <a:spcAft>
                <a:spcPts val="0"/>
              </a:spcAft>
              <a:buSzPts val="1000"/>
              <a:buFont typeface="Sora"/>
              <a:buChar char="■"/>
              <a:defRPr sz="1000"/>
            </a:lvl3pPr>
            <a:lvl4pPr indent="-292100" lvl="3" marL="1828800">
              <a:spcBef>
                <a:spcPts val="800"/>
              </a:spcBef>
              <a:spcAft>
                <a:spcPts val="0"/>
              </a:spcAft>
              <a:buSzPts val="1000"/>
              <a:buFont typeface="Sora"/>
              <a:buChar char="●"/>
              <a:defRPr sz="1000"/>
            </a:lvl4pPr>
            <a:lvl5pPr indent="-292100" lvl="4" marL="2286000">
              <a:spcBef>
                <a:spcPts val="800"/>
              </a:spcBef>
              <a:spcAft>
                <a:spcPts val="0"/>
              </a:spcAft>
              <a:buSzPts val="1000"/>
              <a:buFont typeface="Sora"/>
              <a:buChar char="○"/>
              <a:defRPr sz="1000"/>
            </a:lvl5pPr>
            <a:lvl6pPr indent="-292100" lvl="5" marL="2743200">
              <a:spcBef>
                <a:spcPts val="800"/>
              </a:spcBef>
              <a:spcAft>
                <a:spcPts val="0"/>
              </a:spcAft>
              <a:buSzPts val="1000"/>
              <a:buFont typeface="Sora"/>
              <a:buChar char="■"/>
              <a:defRPr sz="1000"/>
            </a:lvl6pPr>
            <a:lvl7pPr indent="-292100" lvl="6" marL="3200400">
              <a:spcBef>
                <a:spcPts val="800"/>
              </a:spcBef>
              <a:spcAft>
                <a:spcPts val="0"/>
              </a:spcAft>
              <a:buSzPts val="1000"/>
              <a:buFont typeface="Sora"/>
              <a:buChar char="●"/>
              <a:defRPr sz="1000"/>
            </a:lvl7pPr>
            <a:lvl8pPr indent="-292100" lvl="7" marL="3657600">
              <a:spcBef>
                <a:spcPts val="800"/>
              </a:spcBef>
              <a:spcAft>
                <a:spcPts val="0"/>
              </a:spcAft>
              <a:buSzPts val="1000"/>
              <a:buFont typeface="Sora"/>
              <a:buChar char="○"/>
              <a:defRPr sz="1000"/>
            </a:lvl8pPr>
            <a:lvl9pPr indent="-292100" lvl="8" marL="4114800">
              <a:spcBef>
                <a:spcPts val="800"/>
              </a:spcBef>
              <a:spcAft>
                <a:spcPts val="800"/>
              </a:spcAft>
              <a:buSzPts val="1000"/>
              <a:buFont typeface="Sora"/>
              <a:buChar char="■"/>
              <a:defRPr sz="1000"/>
            </a:lvl9pPr>
          </a:lstStyle>
          <a:p/>
        </p:txBody>
      </p:sp>
      <p:sp>
        <p:nvSpPr>
          <p:cNvPr id="331" name="Google Shape;331;p16"/>
          <p:cNvSpPr txBox="1"/>
          <p:nvPr>
            <p:ph idx="9" type="body"/>
          </p:nvPr>
        </p:nvSpPr>
        <p:spPr>
          <a:xfrm>
            <a:off x="6291713" y="3615050"/>
            <a:ext cx="2296500" cy="9999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Clr>
                <a:schemeClr val="accent2"/>
              </a:buClr>
              <a:buSzPts val="1000"/>
              <a:buFont typeface="Sora"/>
              <a:buChar char="●"/>
              <a:defRPr sz="1000"/>
            </a:lvl1pPr>
            <a:lvl2pPr indent="-292100" lvl="1" marL="914400">
              <a:spcBef>
                <a:spcPts val="0"/>
              </a:spcBef>
              <a:spcAft>
                <a:spcPts val="0"/>
              </a:spcAft>
              <a:buClr>
                <a:schemeClr val="lt1"/>
              </a:buClr>
              <a:buSzPts val="1000"/>
              <a:buFont typeface="Sora"/>
              <a:buChar char="○"/>
              <a:defRPr sz="1000"/>
            </a:lvl2pPr>
            <a:lvl3pPr indent="-292100" lvl="2" marL="1371600">
              <a:spcBef>
                <a:spcPts val="0"/>
              </a:spcBef>
              <a:spcAft>
                <a:spcPts val="0"/>
              </a:spcAft>
              <a:buClr>
                <a:schemeClr val="lt1"/>
              </a:buClr>
              <a:buSzPts val="1000"/>
              <a:buFont typeface="Sora"/>
              <a:buChar char="■"/>
              <a:defRPr sz="1000"/>
            </a:lvl3pPr>
            <a:lvl4pPr indent="-292100" lvl="3" marL="1828800">
              <a:spcBef>
                <a:spcPts val="0"/>
              </a:spcBef>
              <a:spcAft>
                <a:spcPts val="0"/>
              </a:spcAft>
              <a:buClr>
                <a:schemeClr val="lt1"/>
              </a:buClr>
              <a:buSzPts val="1000"/>
              <a:buFont typeface="Sora"/>
              <a:buChar char="●"/>
              <a:defRPr sz="1000"/>
            </a:lvl4pPr>
            <a:lvl5pPr indent="-292100" lvl="4" marL="2286000">
              <a:spcBef>
                <a:spcPts val="0"/>
              </a:spcBef>
              <a:spcAft>
                <a:spcPts val="0"/>
              </a:spcAft>
              <a:buClr>
                <a:schemeClr val="lt1"/>
              </a:buClr>
              <a:buSzPts val="1000"/>
              <a:buFont typeface="Sora"/>
              <a:buChar char="○"/>
              <a:defRPr sz="1000"/>
            </a:lvl5pPr>
            <a:lvl6pPr indent="-292100" lvl="5" marL="2743200">
              <a:spcBef>
                <a:spcPts val="0"/>
              </a:spcBef>
              <a:spcAft>
                <a:spcPts val="0"/>
              </a:spcAft>
              <a:buClr>
                <a:schemeClr val="lt1"/>
              </a:buClr>
              <a:buSzPts val="1000"/>
              <a:buFont typeface="Sora"/>
              <a:buChar char="■"/>
              <a:defRPr sz="1000"/>
            </a:lvl6pPr>
            <a:lvl7pPr indent="-292100" lvl="6" marL="3200400">
              <a:spcBef>
                <a:spcPts val="0"/>
              </a:spcBef>
              <a:spcAft>
                <a:spcPts val="0"/>
              </a:spcAft>
              <a:buClr>
                <a:schemeClr val="lt1"/>
              </a:buClr>
              <a:buSzPts val="1000"/>
              <a:buFont typeface="Sora"/>
              <a:buChar char="●"/>
              <a:defRPr sz="1000"/>
            </a:lvl7pPr>
            <a:lvl8pPr indent="-292100" lvl="7" marL="3657600">
              <a:spcBef>
                <a:spcPts val="0"/>
              </a:spcBef>
              <a:spcAft>
                <a:spcPts val="0"/>
              </a:spcAft>
              <a:buClr>
                <a:schemeClr val="lt1"/>
              </a:buClr>
              <a:buSzPts val="1000"/>
              <a:buFont typeface="Sora"/>
              <a:buChar char="○"/>
              <a:defRPr sz="1000"/>
            </a:lvl8pPr>
            <a:lvl9pPr indent="-292100" lvl="8" marL="4114800">
              <a:spcBef>
                <a:spcPts val="0"/>
              </a:spcBef>
              <a:spcAft>
                <a:spcPts val="0"/>
              </a:spcAft>
              <a:buClr>
                <a:schemeClr val="lt1"/>
              </a:buClr>
              <a:buSzPts val="1000"/>
              <a:buFont typeface="Sora"/>
              <a:buChar char="■"/>
              <a:defRPr sz="1000"/>
            </a:lvl9pPr>
          </a:lstStyle>
          <a:p/>
        </p:txBody>
      </p:sp>
      <p:sp>
        <p:nvSpPr>
          <p:cNvPr id="332" name="Google Shape;332;p16"/>
          <p:cNvSpPr txBox="1"/>
          <p:nvPr>
            <p:ph idx="13" type="body"/>
          </p:nvPr>
        </p:nvSpPr>
        <p:spPr>
          <a:xfrm>
            <a:off x="1326025" y="2606200"/>
            <a:ext cx="2296500" cy="9999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Clr>
                <a:schemeClr val="accent2"/>
              </a:buClr>
              <a:buSzPts val="1000"/>
              <a:buFont typeface="Sora"/>
              <a:buChar char="●"/>
              <a:defRPr sz="1000"/>
            </a:lvl1pPr>
            <a:lvl2pPr indent="-292100" lvl="1" marL="914400">
              <a:spcBef>
                <a:spcPts val="0"/>
              </a:spcBef>
              <a:spcAft>
                <a:spcPts val="0"/>
              </a:spcAft>
              <a:buClr>
                <a:schemeClr val="lt1"/>
              </a:buClr>
              <a:buSzPts val="1000"/>
              <a:buFont typeface="Sora"/>
              <a:buChar char="○"/>
              <a:defRPr sz="1000"/>
            </a:lvl2pPr>
            <a:lvl3pPr indent="-292100" lvl="2" marL="1371600">
              <a:spcBef>
                <a:spcPts val="0"/>
              </a:spcBef>
              <a:spcAft>
                <a:spcPts val="0"/>
              </a:spcAft>
              <a:buClr>
                <a:schemeClr val="lt1"/>
              </a:buClr>
              <a:buSzPts val="1000"/>
              <a:buFont typeface="Sora"/>
              <a:buChar char="■"/>
              <a:defRPr sz="1000"/>
            </a:lvl3pPr>
            <a:lvl4pPr indent="-292100" lvl="3" marL="1828800">
              <a:spcBef>
                <a:spcPts val="0"/>
              </a:spcBef>
              <a:spcAft>
                <a:spcPts val="0"/>
              </a:spcAft>
              <a:buClr>
                <a:schemeClr val="lt1"/>
              </a:buClr>
              <a:buSzPts val="1000"/>
              <a:buFont typeface="Sora"/>
              <a:buChar char="●"/>
              <a:defRPr sz="1000"/>
            </a:lvl4pPr>
            <a:lvl5pPr indent="-292100" lvl="4" marL="2286000">
              <a:spcBef>
                <a:spcPts val="0"/>
              </a:spcBef>
              <a:spcAft>
                <a:spcPts val="0"/>
              </a:spcAft>
              <a:buClr>
                <a:schemeClr val="lt1"/>
              </a:buClr>
              <a:buSzPts val="1000"/>
              <a:buFont typeface="Sora"/>
              <a:buChar char="○"/>
              <a:defRPr sz="1000"/>
            </a:lvl5pPr>
            <a:lvl6pPr indent="-292100" lvl="5" marL="2743200">
              <a:spcBef>
                <a:spcPts val="0"/>
              </a:spcBef>
              <a:spcAft>
                <a:spcPts val="0"/>
              </a:spcAft>
              <a:buClr>
                <a:schemeClr val="lt1"/>
              </a:buClr>
              <a:buSzPts val="1000"/>
              <a:buFont typeface="Sora"/>
              <a:buChar char="■"/>
              <a:defRPr sz="1000"/>
            </a:lvl6pPr>
            <a:lvl7pPr indent="-292100" lvl="6" marL="3200400">
              <a:spcBef>
                <a:spcPts val="0"/>
              </a:spcBef>
              <a:spcAft>
                <a:spcPts val="0"/>
              </a:spcAft>
              <a:buClr>
                <a:schemeClr val="lt1"/>
              </a:buClr>
              <a:buSzPts val="1000"/>
              <a:buFont typeface="Sora"/>
              <a:buChar char="●"/>
              <a:defRPr sz="1000"/>
            </a:lvl7pPr>
            <a:lvl8pPr indent="-292100" lvl="7" marL="3657600">
              <a:spcBef>
                <a:spcPts val="0"/>
              </a:spcBef>
              <a:spcAft>
                <a:spcPts val="0"/>
              </a:spcAft>
              <a:buClr>
                <a:schemeClr val="lt1"/>
              </a:buClr>
              <a:buSzPts val="1000"/>
              <a:buFont typeface="Sora"/>
              <a:buChar char="○"/>
              <a:defRPr sz="1000"/>
            </a:lvl8pPr>
            <a:lvl9pPr indent="-292100" lvl="8" marL="4114800">
              <a:spcBef>
                <a:spcPts val="0"/>
              </a:spcBef>
              <a:spcAft>
                <a:spcPts val="0"/>
              </a:spcAft>
              <a:buClr>
                <a:schemeClr val="lt1"/>
              </a:buClr>
              <a:buSzPts val="1000"/>
              <a:buFont typeface="Sora"/>
              <a:buChar char="■"/>
              <a:defRPr sz="1000"/>
            </a:lvl9pPr>
          </a:lstStyle>
          <a:p/>
        </p:txBody>
      </p:sp>
      <p:sp>
        <p:nvSpPr>
          <p:cNvPr id="333" name="Google Shape;333;p16"/>
          <p:cNvSpPr txBox="1"/>
          <p:nvPr>
            <p:ph idx="14" type="body"/>
          </p:nvPr>
        </p:nvSpPr>
        <p:spPr>
          <a:xfrm>
            <a:off x="3808863" y="2606200"/>
            <a:ext cx="2296500" cy="9999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Clr>
                <a:schemeClr val="accent2"/>
              </a:buClr>
              <a:buSzPts val="1000"/>
              <a:buFont typeface="Sora"/>
              <a:buChar char="●"/>
              <a:defRPr sz="1000"/>
            </a:lvl1pPr>
            <a:lvl2pPr indent="-292100" lvl="1" marL="914400">
              <a:spcBef>
                <a:spcPts val="0"/>
              </a:spcBef>
              <a:spcAft>
                <a:spcPts val="0"/>
              </a:spcAft>
              <a:buClr>
                <a:schemeClr val="lt1"/>
              </a:buClr>
              <a:buSzPts val="1000"/>
              <a:buFont typeface="Sora"/>
              <a:buChar char="○"/>
              <a:defRPr sz="1000"/>
            </a:lvl2pPr>
            <a:lvl3pPr indent="-292100" lvl="2" marL="1371600">
              <a:spcBef>
                <a:spcPts val="0"/>
              </a:spcBef>
              <a:spcAft>
                <a:spcPts val="0"/>
              </a:spcAft>
              <a:buClr>
                <a:schemeClr val="lt1"/>
              </a:buClr>
              <a:buSzPts val="1000"/>
              <a:buFont typeface="Sora"/>
              <a:buChar char="■"/>
              <a:defRPr sz="1000"/>
            </a:lvl3pPr>
            <a:lvl4pPr indent="-292100" lvl="3" marL="1828800">
              <a:spcBef>
                <a:spcPts val="0"/>
              </a:spcBef>
              <a:spcAft>
                <a:spcPts val="0"/>
              </a:spcAft>
              <a:buClr>
                <a:schemeClr val="lt1"/>
              </a:buClr>
              <a:buSzPts val="1000"/>
              <a:buFont typeface="Sora"/>
              <a:buChar char="●"/>
              <a:defRPr sz="1000"/>
            </a:lvl4pPr>
            <a:lvl5pPr indent="-292100" lvl="4" marL="2286000">
              <a:spcBef>
                <a:spcPts val="0"/>
              </a:spcBef>
              <a:spcAft>
                <a:spcPts val="0"/>
              </a:spcAft>
              <a:buClr>
                <a:schemeClr val="lt1"/>
              </a:buClr>
              <a:buSzPts val="1000"/>
              <a:buFont typeface="Sora"/>
              <a:buChar char="○"/>
              <a:defRPr sz="1000"/>
            </a:lvl5pPr>
            <a:lvl6pPr indent="-292100" lvl="5" marL="2743200">
              <a:spcBef>
                <a:spcPts val="0"/>
              </a:spcBef>
              <a:spcAft>
                <a:spcPts val="0"/>
              </a:spcAft>
              <a:buClr>
                <a:schemeClr val="lt1"/>
              </a:buClr>
              <a:buSzPts val="1000"/>
              <a:buFont typeface="Sora"/>
              <a:buChar char="■"/>
              <a:defRPr sz="1000"/>
            </a:lvl6pPr>
            <a:lvl7pPr indent="-292100" lvl="6" marL="3200400">
              <a:spcBef>
                <a:spcPts val="0"/>
              </a:spcBef>
              <a:spcAft>
                <a:spcPts val="0"/>
              </a:spcAft>
              <a:buClr>
                <a:schemeClr val="lt1"/>
              </a:buClr>
              <a:buSzPts val="1000"/>
              <a:buFont typeface="Sora"/>
              <a:buChar char="●"/>
              <a:defRPr sz="1000"/>
            </a:lvl7pPr>
            <a:lvl8pPr indent="-292100" lvl="7" marL="3657600">
              <a:spcBef>
                <a:spcPts val="0"/>
              </a:spcBef>
              <a:spcAft>
                <a:spcPts val="0"/>
              </a:spcAft>
              <a:buClr>
                <a:schemeClr val="lt1"/>
              </a:buClr>
              <a:buSzPts val="1000"/>
              <a:buFont typeface="Sora"/>
              <a:buChar char="○"/>
              <a:defRPr sz="1000"/>
            </a:lvl8pPr>
            <a:lvl9pPr indent="-292100" lvl="8" marL="4114800">
              <a:spcBef>
                <a:spcPts val="0"/>
              </a:spcBef>
              <a:spcAft>
                <a:spcPts val="0"/>
              </a:spcAft>
              <a:buClr>
                <a:schemeClr val="lt1"/>
              </a:buClr>
              <a:buSzPts val="1000"/>
              <a:buFont typeface="Sora"/>
              <a:buChar char="■"/>
              <a:defRPr sz="1000"/>
            </a:lvl9pPr>
          </a:lstStyle>
          <a:p/>
        </p:txBody>
      </p:sp>
      <p:sp>
        <p:nvSpPr>
          <p:cNvPr id="334" name="Google Shape;334;p16"/>
          <p:cNvSpPr txBox="1"/>
          <p:nvPr>
            <p:ph idx="15" type="body"/>
          </p:nvPr>
        </p:nvSpPr>
        <p:spPr>
          <a:xfrm>
            <a:off x="6291713" y="2606200"/>
            <a:ext cx="2296500" cy="9999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Clr>
                <a:schemeClr val="accent2"/>
              </a:buClr>
              <a:buSzPts val="1000"/>
              <a:buFont typeface="Sora"/>
              <a:buChar char="●"/>
              <a:defRPr sz="1000"/>
            </a:lvl1pPr>
            <a:lvl2pPr indent="-292100" lvl="1" marL="914400">
              <a:spcBef>
                <a:spcPts val="0"/>
              </a:spcBef>
              <a:spcAft>
                <a:spcPts val="0"/>
              </a:spcAft>
              <a:buClr>
                <a:schemeClr val="lt1"/>
              </a:buClr>
              <a:buSzPts val="1000"/>
              <a:buFont typeface="Sora"/>
              <a:buChar char="○"/>
              <a:defRPr sz="1000"/>
            </a:lvl2pPr>
            <a:lvl3pPr indent="-292100" lvl="2" marL="1371600">
              <a:spcBef>
                <a:spcPts val="0"/>
              </a:spcBef>
              <a:spcAft>
                <a:spcPts val="0"/>
              </a:spcAft>
              <a:buClr>
                <a:schemeClr val="lt1"/>
              </a:buClr>
              <a:buSzPts val="1000"/>
              <a:buFont typeface="Sora"/>
              <a:buChar char="■"/>
              <a:defRPr sz="1000"/>
            </a:lvl3pPr>
            <a:lvl4pPr indent="-292100" lvl="3" marL="1828800">
              <a:spcBef>
                <a:spcPts val="0"/>
              </a:spcBef>
              <a:spcAft>
                <a:spcPts val="0"/>
              </a:spcAft>
              <a:buClr>
                <a:schemeClr val="lt1"/>
              </a:buClr>
              <a:buSzPts val="1000"/>
              <a:buFont typeface="Sora"/>
              <a:buChar char="●"/>
              <a:defRPr sz="1000"/>
            </a:lvl4pPr>
            <a:lvl5pPr indent="-292100" lvl="4" marL="2286000">
              <a:spcBef>
                <a:spcPts val="0"/>
              </a:spcBef>
              <a:spcAft>
                <a:spcPts val="0"/>
              </a:spcAft>
              <a:buClr>
                <a:schemeClr val="lt1"/>
              </a:buClr>
              <a:buSzPts val="1000"/>
              <a:buFont typeface="Sora"/>
              <a:buChar char="○"/>
              <a:defRPr sz="1000"/>
            </a:lvl5pPr>
            <a:lvl6pPr indent="-292100" lvl="5" marL="2743200">
              <a:spcBef>
                <a:spcPts val="0"/>
              </a:spcBef>
              <a:spcAft>
                <a:spcPts val="0"/>
              </a:spcAft>
              <a:buClr>
                <a:schemeClr val="lt1"/>
              </a:buClr>
              <a:buSzPts val="1000"/>
              <a:buFont typeface="Sora"/>
              <a:buChar char="■"/>
              <a:defRPr sz="1000"/>
            </a:lvl6pPr>
            <a:lvl7pPr indent="-292100" lvl="6" marL="3200400">
              <a:spcBef>
                <a:spcPts val="0"/>
              </a:spcBef>
              <a:spcAft>
                <a:spcPts val="0"/>
              </a:spcAft>
              <a:buClr>
                <a:schemeClr val="lt1"/>
              </a:buClr>
              <a:buSzPts val="1000"/>
              <a:buFont typeface="Sora"/>
              <a:buChar char="●"/>
              <a:defRPr sz="1000"/>
            </a:lvl7pPr>
            <a:lvl8pPr indent="-292100" lvl="7" marL="3657600">
              <a:spcBef>
                <a:spcPts val="0"/>
              </a:spcBef>
              <a:spcAft>
                <a:spcPts val="0"/>
              </a:spcAft>
              <a:buClr>
                <a:schemeClr val="lt1"/>
              </a:buClr>
              <a:buSzPts val="1000"/>
              <a:buFont typeface="Sora"/>
              <a:buChar char="○"/>
              <a:defRPr sz="1000"/>
            </a:lvl8pPr>
            <a:lvl9pPr indent="-292100" lvl="8" marL="4114800">
              <a:spcBef>
                <a:spcPts val="0"/>
              </a:spcBef>
              <a:spcAft>
                <a:spcPts val="0"/>
              </a:spcAft>
              <a:buClr>
                <a:schemeClr val="lt1"/>
              </a:buClr>
              <a:buSzPts val="1000"/>
              <a:buFont typeface="Sora"/>
              <a:buChar char="■"/>
              <a:defRPr sz="1000"/>
            </a:lvl9pPr>
          </a:lstStyle>
          <a:p/>
        </p:txBody>
      </p:sp>
      <p:sp>
        <p:nvSpPr>
          <p:cNvPr id="335" name="Google Shape;335;p16"/>
          <p:cNvSpPr txBox="1"/>
          <p:nvPr>
            <p:ph idx="16" type="body"/>
          </p:nvPr>
        </p:nvSpPr>
        <p:spPr>
          <a:xfrm>
            <a:off x="1326025" y="1524225"/>
            <a:ext cx="2296500" cy="8325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lt1"/>
              </a:buClr>
              <a:buSzPts val="1000"/>
              <a:buFont typeface="Sora"/>
              <a:buChar char="➔"/>
              <a:defRPr sz="1000"/>
            </a:lvl1pPr>
            <a:lvl2pPr indent="-292100" lvl="1" marL="914400">
              <a:spcBef>
                <a:spcPts val="0"/>
              </a:spcBef>
              <a:spcAft>
                <a:spcPts val="0"/>
              </a:spcAft>
              <a:buClr>
                <a:schemeClr val="lt1"/>
              </a:buClr>
              <a:buSzPts val="1000"/>
              <a:buFont typeface="Sora"/>
              <a:buChar char="◆"/>
              <a:defRPr sz="1000"/>
            </a:lvl2pPr>
            <a:lvl3pPr indent="-292100" lvl="2" marL="1371600">
              <a:spcBef>
                <a:spcPts val="0"/>
              </a:spcBef>
              <a:spcAft>
                <a:spcPts val="0"/>
              </a:spcAft>
              <a:buClr>
                <a:schemeClr val="lt1"/>
              </a:buClr>
              <a:buSzPts val="1000"/>
              <a:buFont typeface="Sora"/>
              <a:buChar char="●"/>
              <a:defRPr sz="1000"/>
            </a:lvl3pPr>
            <a:lvl4pPr indent="-292100" lvl="3" marL="1828800">
              <a:spcBef>
                <a:spcPts val="0"/>
              </a:spcBef>
              <a:spcAft>
                <a:spcPts val="0"/>
              </a:spcAft>
              <a:buClr>
                <a:schemeClr val="lt1"/>
              </a:buClr>
              <a:buSzPts val="1000"/>
              <a:buFont typeface="Sora"/>
              <a:buChar char="○"/>
              <a:defRPr sz="1000"/>
            </a:lvl4pPr>
            <a:lvl5pPr indent="-292100" lvl="4" marL="2286000">
              <a:spcBef>
                <a:spcPts val="0"/>
              </a:spcBef>
              <a:spcAft>
                <a:spcPts val="0"/>
              </a:spcAft>
              <a:buClr>
                <a:schemeClr val="lt1"/>
              </a:buClr>
              <a:buSzPts val="1000"/>
              <a:buFont typeface="Sora"/>
              <a:buChar char="◆"/>
              <a:defRPr sz="1000"/>
            </a:lvl5pPr>
            <a:lvl6pPr indent="-292100" lvl="5" marL="2743200">
              <a:spcBef>
                <a:spcPts val="0"/>
              </a:spcBef>
              <a:spcAft>
                <a:spcPts val="0"/>
              </a:spcAft>
              <a:buClr>
                <a:schemeClr val="lt1"/>
              </a:buClr>
              <a:buSzPts val="1000"/>
              <a:buFont typeface="Sora"/>
              <a:buChar char="●"/>
              <a:defRPr sz="1000"/>
            </a:lvl6pPr>
            <a:lvl7pPr indent="-292100" lvl="6" marL="3200400">
              <a:spcBef>
                <a:spcPts val="0"/>
              </a:spcBef>
              <a:spcAft>
                <a:spcPts val="0"/>
              </a:spcAft>
              <a:buClr>
                <a:schemeClr val="lt1"/>
              </a:buClr>
              <a:buSzPts val="1000"/>
              <a:buFont typeface="Sora"/>
              <a:buChar char="○"/>
              <a:defRPr sz="1000"/>
            </a:lvl7pPr>
            <a:lvl8pPr indent="-292100" lvl="7" marL="3657600">
              <a:spcBef>
                <a:spcPts val="0"/>
              </a:spcBef>
              <a:spcAft>
                <a:spcPts val="0"/>
              </a:spcAft>
              <a:buClr>
                <a:schemeClr val="lt1"/>
              </a:buClr>
              <a:buSzPts val="1000"/>
              <a:buFont typeface="Sora"/>
              <a:buChar char="◆"/>
              <a:defRPr sz="1000"/>
            </a:lvl8pPr>
            <a:lvl9pPr indent="-292100" lvl="8" marL="4114800">
              <a:spcBef>
                <a:spcPts val="0"/>
              </a:spcBef>
              <a:spcAft>
                <a:spcPts val="0"/>
              </a:spcAft>
              <a:buClr>
                <a:schemeClr val="lt1"/>
              </a:buClr>
              <a:buSzPts val="1000"/>
              <a:buFont typeface="Sora"/>
              <a:buChar char="●"/>
              <a:defRPr sz="1000"/>
            </a:lvl9pPr>
          </a:lstStyle>
          <a:p/>
        </p:txBody>
      </p:sp>
      <p:sp>
        <p:nvSpPr>
          <p:cNvPr id="336" name="Google Shape;336;p16"/>
          <p:cNvSpPr txBox="1"/>
          <p:nvPr>
            <p:ph idx="17" type="body"/>
          </p:nvPr>
        </p:nvSpPr>
        <p:spPr>
          <a:xfrm>
            <a:off x="3808867" y="1524225"/>
            <a:ext cx="2296500" cy="8325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lt1"/>
              </a:buClr>
              <a:buSzPts val="1000"/>
              <a:buFont typeface="Sora"/>
              <a:buChar char="➔"/>
              <a:defRPr sz="1000"/>
            </a:lvl1pPr>
            <a:lvl2pPr indent="-292100" lvl="1" marL="914400">
              <a:spcBef>
                <a:spcPts val="0"/>
              </a:spcBef>
              <a:spcAft>
                <a:spcPts val="0"/>
              </a:spcAft>
              <a:buClr>
                <a:schemeClr val="lt1"/>
              </a:buClr>
              <a:buSzPts val="1000"/>
              <a:buFont typeface="Sora"/>
              <a:buChar char="◆"/>
              <a:defRPr sz="1000"/>
            </a:lvl2pPr>
            <a:lvl3pPr indent="-292100" lvl="2" marL="1371600">
              <a:spcBef>
                <a:spcPts val="0"/>
              </a:spcBef>
              <a:spcAft>
                <a:spcPts val="0"/>
              </a:spcAft>
              <a:buClr>
                <a:schemeClr val="lt1"/>
              </a:buClr>
              <a:buSzPts val="1000"/>
              <a:buFont typeface="Sora"/>
              <a:buChar char="●"/>
              <a:defRPr sz="1000"/>
            </a:lvl3pPr>
            <a:lvl4pPr indent="-292100" lvl="3" marL="1828800">
              <a:spcBef>
                <a:spcPts val="0"/>
              </a:spcBef>
              <a:spcAft>
                <a:spcPts val="0"/>
              </a:spcAft>
              <a:buClr>
                <a:schemeClr val="lt1"/>
              </a:buClr>
              <a:buSzPts val="1000"/>
              <a:buFont typeface="Sora"/>
              <a:buChar char="○"/>
              <a:defRPr sz="1000"/>
            </a:lvl4pPr>
            <a:lvl5pPr indent="-292100" lvl="4" marL="2286000">
              <a:spcBef>
                <a:spcPts val="0"/>
              </a:spcBef>
              <a:spcAft>
                <a:spcPts val="0"/>
              </a:spcAft>
              <a:buClr>
                <a:schemeClr val="lt1"/>
              </a:buClr>
              <a:buSzPts val="1000"/>
              <a:buFont typeface="Sora"/>
              <a:buChar char="◆"/>
              <a:defRPr sz="1000"/>
            </a:lvl5pPr>
            <a:lvl6pPr indent="-292100" lvl="5" marL="2743200">
              <a:spcBef>
                <a:spcPts val="0"/>
              </a:spcBef>
              <a:spcAft>
                <a:spcPts val="0"/>
              </a:spcAft>
              <a:buClr>
                <a:schemeClr val="lt1"/>
              </a:buClr>
              <a:buSzPts val="1000"/>
              <a:buFont typeface="Sora"/>
              <a:buChar char="●"/>
              <a:defRPr sz="1000"/>
            </a:lvl6pPr>
            <a:lvl7pPr indent="-292100" lvl="6" marL="3200400">
              <a:spcBef>
                <a:spcPts val="0"/>
              </a:spcBef>
              <a:spcAft>
                <a:spcPts val="0"/>
              </a:spcAft>
              <a:buClr>
                <a:schemeClr val="lt1"/>
              </a:buClr>
              <a:buSzPts val="1000"/>
              <a:buFont typeface="Sora"/>
              <a:buChar char="○"/>
              <a:defRPr sz="1000"/>
            </a:lvl7pPr>
            <a:lvl8pPr indent="-292100" lvl="7" marL="3657600">
              <a:spcBef>
                <a:spcPts val="0"/>
              </a:spcBef>
              <a:spcAft>
                <a:spcPts val="0"/>
              </a:spcAft>
              <a:buClr>
                <a:schemeClr val="lt1"/>
              </a:buClr>
              <a:buSzPts val="1000"/>
              <a:buFont typeface="Sora"/>
              <a:buChar char="◆"/>
              <a:defRPr sz="1000"/>
            </a:lvl8pPr>
            <a:lvl9pPr indent="-292100" lvl="8" marL="4114800">
              <a:spcBef>
                <a:spcPts val="0"/>
              </a:spcBef>
              <a:spcAft>
                <a:spcPts val="0"/>
              </a:spcAft>
              <a:buClr>
                <a:schemeClr val="lt1"/>
              </a:buClr>
              <a:buSzPts val="1000"/>
              <a:buFont typeface="Sora"/>
              <a:buChar char="●"/>
              <a:defRPr sz="1000"/>
            </a:lvl9pPr>
          </a:lstStyle>
          <a:p/>
        </p:txBody>
      </p:sp>
      <p:sp>
        <p:nvSpPr>
          <p:cNvPr id="337" name="Google Shape;337;p16"/>
          <p:cNvSpPr txBox="1"/>
          <p:nvPr>
            <p:ph idx="18" type="body"/>
          </p:nvPr>
        </p:nvSpPr>
        <p:spPr>
          <a:xfrm>
            <a:off x="6291721" y="1524225"/>
            <a:ext cx="2296500" cy="8325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lt1"/>
              </a:buClr>
              <a:buSzPts val="1000"/>
              <a:buFont typeface="Sora"/>
              <a:buChar char="➔"/>
              <a:defRPr sz="1000"/>
            </a:lvl1pPr>
            <a:lvl2pPr indent="-292100" lvl="1" marL="914400">
              <a:spcBef>
                <a:spcPts val="0"/>
              </a:spcBef>
              <a:spcAft>
                <a:spcPts val="0"/>
              </a:spcAft>
              <a:buClr>
                <a:schemeClr val="lt1"/>
              </a:buClr>
              <a:buSzPts val="1000"/>
              <a:buFont typeface="Sora"/>
              <a:buChar char="◆"/>
              <a:defRPr sz="1000"/>
            </a:lvl2pPr>
            <a:lvl3pPr indent="-292100" lvl="2" marL="1371600">
              <a:spcBef>
                <a:spcPts val="0"/>
              </a:spcBef>
              <a:spcAft>
                <a:spcPts val="0"/>
              </a:spcAft>
              <a:buClr>
                <a:schemeClr val="lt1"/>
              </a:buClr>
              <a:buSzPts val="1000"/>
              <a:buFont typeface="Sora"/>
              <a:buChar char="●"/>
              <a:defRPr sz="1000"/>
            </a:lvl3pPr>
            <a:lvl4pPr indent="-292100" lvl="3" marL="1828800">
              <a:spcBef>
                <a:spcPts val="0"/>
              </a:spcBef>
              <a:spcAft>
                <a:spcPts val="0"/>
              </a:spcAft>
              <a:buClr>
                <a:schemeClr val="lt1"/>
              </a:buClr>
              <a:buSzPts val="1000"/>
              <a:buFont typeface="Sora"/>
              <a:buChar char="○"/>
              <a:defRPr sz="1000"/>
            </a:lvl4pPr>
            <a:lvl5pPr indent="-292100" lvl="4" marL="2286000">
              <a:spcBef>
                <a:spcPts val="0"/>
              </a:spcBef>
              <a:spcAft>
                <a:spcPts val="0"/>
              </a:spcAft>
              <a:buClr>
                <a:schemeClr val="lt1"/>
              </a:buClr>
              <a:buSzPts val="1000"/>
              <a:buFont typeface="Sora"/>
              <a:buChar char="◆"/>
              <a:defRPr sz="1000"/>
            </a:lvl5pPr>
            <a:lvl6pPr indent="-292100" lvl="5" marL="2743200">
              <a:spcBef>
                <a:spcPts val="0"/>
              </a:spcBef>
              <a:spcAft>
                <a:spcPts val="0"/>
              </a:spcAft>
              <a:buClr>
                <a:schemeClr val="lt1"/>
              </a:buClr>
              <a:buSzPts val="1000"/>
              <a:buFont typeface="Sora"/>
              <a:buChar char="●"/>
              <a:defRPr sz="1000"/>
            </a:lvl6pPr>
            <a:lvl7pPr indent="-292100" lvl="6" marL="3200400">
              <a:spcBef>
                <a:spcPts val="0"/>
              </a:spcBef>
              <a:spcAft>
                <a:spcPts val="0"/>
              </a:spcAft>
              <a:buClr>
                <a:schemeClr val="lt1"/>
              </a:buClr>
              <a:buSzPts val="1000"/>
              <a:buFont typeface="Sora"/>
              <a:buChar char="○"/>
              <a:defRPr sz="1000"/>
            </a:lvl7pPr>
            <a:lvl8pPr indent="-292100" lvl="7" marL="3657600">
              <a:spcBef>
                <a:spcPts val="0"/>
              </a:spcBef>
              <a:spcAft>
                <a:spcPts val="0"/>
              </a:spcAft>
              <a:buClr>
                <a:schemeClr val="lt1"/>
              </a:buClr>
              <a:buSzPts val="1000"/>
              <a:buFont typeface="Sora"/>
              <a:buChar char="◆"/>
              <a:defRPr sz="1000"/>
            </a:lvl8pPr>
            <a:lvl9pPr indent="-292100" lvl="8" marL="4114800">
              <a:spcBef>
                <a:spcPts val="0"/>
              </a:spcBef>
              <a:spcAft>
                <a:spcPts val="0"/>
              </a:spcAft>
              <a:buClr>
                <a:schemeClr val="lt1"/>
              </a:buClr>
              <a:buSzPts val="1000"/>
              <a:buFont typeface="Sora"/>
              <a:buChar char="●"/>
              <a:defRPr sz="1000"/>
            </a:lvl9pPr>
          </a:lstStyle>
          <a:p/>
        </p:txBody>
      </p:sp>
      <p:sp>
        <p:nvSpPr>
          <p:cNvPr id="338" name="Google Shape;338;p16"/>
          <p:cNvSpPr txBox="1"/>
          <p:nvPr>
            <p:ph idx="19" type="title"/>
          </p:nvPr>
        </p:nvSpPr>
        <p:spPr>
          <a:xfrm>
            <a:off x="38100" y="319650"/>
            <a:ext cx="3116700" cy="520200"/>
          </a:xfrm>
          <a:prstGeom prst="rect">
            <a:avLst/>
          </a:prstGeom>
        </p:spPr>
        <p:txBody>
          <a:bodyPr anchorCtr="0" anchor="t" bIns="91425" lIns="182875" spcFirstLastPara="1" rIns="91425" wrap="square" tIns="91425">
            <a:spAutoFit/>
          </a:bodyPr>
          <a:lstStyle>
            <a:lvl1pPr lvl="0">
              <a:spcBef>
                <a:spcPts val="0"/>
              </a:spcBef>
              <a:spcAft>
                <a:spcPts val="0"/>
              </a:spcAft>
              <a:buNone/>
              <a:defRPr sz="1600">
                <a:latin typeface="IBM Plex Sans Medium"/>
                <a:ea typeface="IBM Plex Sans Medium"/>
                <a:cs typeface="IBM Plex Sans Medium"/>
                <a:sym typeface="IBM Plex Sans Medium"/>
              </a:defRPr>
            </a:lvl1pPr>
            <a:lvl2pPr lvl="1">
              <a:lnSpc>
                <a:spcPct val="115000"/>
              </a:lnSpc>
              <a:spcBef>
                <a:spcPts val="0"/>
              </a:spcBef>
              <a:spcAft>
                <a:spcPts val="0"/>
              </a:spcAft>
              <a:buNone/>
              <a:defRPr sz="1800"/>
            </a:lvl2pPr>
            <a:lvl3pPr lvl="2">
              <a:lnSpc>
                <a:spcPct val="115000"/>
              </a:lnSpc>
              <a:spcBef>
                <a:spcPts val="0"/>
              </a:spcBef>
              <a:spcAft>
                <a:spcPts val="0"/>
              </a:spcAft>
              <a:buNone/>
              <a:defRPr sz="1800"/>
            </a:lvl3pPr>
            <a:lvl4pPr lvl="3">
              <a:lnSpc>
                <a:spcPct val="115000"/>
              </a:lnSpc>
              <a:spcBef>
                <a:spcPts val="0"/>
              </a:spcBef>
              <a:spcAft>
                <a:spcPts val="0"/>
              </a:spcAft>
              <a:buNone/>
              <a:defRPr sz="1800"/>
            </a:lvl4pPr>
            <a:lvl5pPr lvl="4">
              <a:lnSpc>
                <a:spcPct val="115000"/>
              </a:lnSpc>
              <a:spcBef>
                <a:spcPts val="0"/>
              </a:spcBef>
              <a:spcAft>
                <a:spcPts val="0"/>
              </a:spcAft>
              <a:buNone/>
              <a:defRPr sz="1800"/>
            </a:lvl5pPr>
            <a:lvl6pPr lvl="5">
              <a:lnSpc>
                <a:spcPct val="115000"/>
              </a:lnSpc>
              <a:spcBef>
                <a:spcPts val="0"/>
              </a:spcBef>
              <a:spcAft>
                <a:spcPts val="0"/>
              </a:spcAft>
              <a:buNone/>
              <a:defRPr sz="1800"/>
            </a:lvl6pPr>
            <a:lvl7pPr lvl="6">
              <a:lnSpc>
                <a:spcPct val="115000"/>
              </a:lnSpc>
              <a:spcBef>
                <a:spcPts val="0"/>
              </a:spcBef>
              <a:spcAft>
                <a:spcPts val="0"/>
              </a:spcAft>
              <a:buNone/>
              <a:defRPr sz="1800"/>
            </a:lvl7pPr>
            <a:lvl8pPr lvl="7">
              <a:lnSpc>
                <a:spcPct val="115000"/>
              </a:lnSpc>
              <a:spcBef>
                <a:spcPts val="0"/>
              </a:spcBef>
              <a:spcAft>
                <a:spcPts val="0"/>
              </a:spcAft>
              <a:buNone/>
              <a:defRPr sz="1800"/>
            </a:lvl8pPr>
            <a:lvl9pPr lvl="8">
              <a:lnSpc>
                <a:spcPct val="115000"/>
              </a:lnSpc>
              <a:spcBef>
                <a:spcPts val="0"/>
              </a:spcBef>
              <a:spcAft>
                <a:spcPts val="0"/>
              </a:spcAft>
              <a:buNone/>
              <a:defRPr sz="1800"/>
            </a:lvl9pPr>
          </a:lstStyle>
          <a:p/>
        </p:txBody>
      </p:sp>
      <p:sp>
        <p:nvSpPr>
          <p:cNvPr id="339" name="Google Shape;339;p16"/>
          <p:cNvSpPr txBox="1"/>
          <p:nvPr>
            <p:ph idx="20" type="title"/>
          </p:nvPr>
        </p:nvSpPr>
        <p:spPr>
          <a:xfrm>
            <a:off x="228600" y="4774929"/>
            <a:ext cx="1939200" cy="189300"/>
          </a:xfrm>
          <a:prstGeom prst="rect">
            <a:avLst/>
          </a:prstGeom>
        </p:spPr>
        <p:txBody>
          <a:bodyPr anchorCtr="0" anchor="t"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 Dark">
  <p:cSld name="BLANK_1_1_1_1_1_1_1_1_1_1_4_1">
    <p:bg>
      <p:bgPr>
        <a:solidFill>
          <a:schemeClr val="lt1"/>
        </a:solidFill>
      </p:bgPr>
    </p:bg>
    <p:spTree>
      <p:nvGrpSpPr>
        <p:cNvPr id="340" name="Shape 340"/>
        <p:cNvGrpSpPr/>
        <p:nvPr/>
      </p:nvGrpSpPr>
      <p:grpSpPr>
        <a:xfrm>
          <a:off x="0" y="0"/>
          <a:ext cx="0" cy="0"/>
          <a:chOff x="0" y="0"/>
          <a:chExt cx="0" cy="0"/>
        </a:xfrm>
      </p:grpSpPr>
      <p:sp>
        <p:nvSpPr>
          <p:cNvPr id="341" name="Google Shape;341;p17"/>
          <p:cNvSpPr/>
          <p:nvPr/>
        </p:nvSpPr>
        <p:spPr>
          <a:xfrm rot="-737329">
            <a:off x="5068924" y="-96942"/>
            <a:ext cx="3371552" cy="1136324"/>
          </a:xfrm>
          <a:prstGeom prst="chord">
            <a:avLst>
              <a:gd fmla="val 21353619" name="adj1"/>
              <a:gd fmla="val 14210633"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accent5"/>
              </a:solidFill>
              <a:latin typeface="Sora"/>
              <a:ea typeface="Sora"/>
              <a:cs typeface="Sora"/>
              <a:sym typeface="Sora"/>
            </a:endParaRPr>
          </a:p>
        </p:txBody>
      </p:sp>
      <p:sp>
        <p:nvSpPr>
          <p:cNvPr id="342" name="Google Shape;342;p17"/>
          <p:cNvSpPr txBox="1"/>
          <p:nvPr>
            <p:ph type="title"/>
          </p:nvPr>
        </p:nvSpPr>
        <p:spPr>
          <a:xfrm>
            <a:off x="134550" y="1524225"/>
            <a:ext cx="1119600" cy="297600"/>
          </a:xfrm>
          <a:prstGeom prst="rect">
            <a:avLst/>
          </a:prstGeom>
        </p:spPr>
        <p:txBody>
          <a:bodyPr anchorCtr="0" anchor="ctr" bIns="91425" lIns="91425" spcFirstLastPara="1" rIns="91425" wrap="square" tIns="91425">
            <a:noAutofit/>
          </a:bodyPr>
          <a:lstStyle>
            <a:lvl1pPr lvl="0">
              <a:spcBef>
                <a:spcPts val="0"/>
              </a:spcBef>
              <a:spcAft>
                <a:spcPts val="0"/>
              </a:spcAft>
              <a:buClr>
                <a:schemeClr val="accent3"/>
              </a:buClr>
              <a:buSzPts val="1200"/>
              <a:buFont typeface="IBM Plex Sans Medium"/>
              <a:buNone/>
              <a:defRPr sz="1200">
                <a:solidFill>
                  <a:schemeClr val="accent3"/>
                </a:solidFill>
                <a:latin typeface="IBM Plex Sans Medium"/>
                <a:ea typeface="IBM Plex Sans Medium"/>
                <a:cs typeface="IBM Plex Sans Medium"/>
                <a:sym typeface="IBM Plex Sans Medium"/>
              </a:defRPr>
            </a:lvl1pPr>
            <a:lvl2pPr lvl="1">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2pPr>
            <a:lvl3pPr lvl="2">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3pPr>
            <a:lvl4pPr lvl="3">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4pPr>
            <a:lvl5pPr lvl="4">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5pPr>
            <a:lvl6pPr lvl="5">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6pPr>
            <a:lvl7pPr lvl="6">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7pPr>
            <a:lvl8pPr lvl="7">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8pPr>
            <a:lvl9pPr lvl="8">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9pPr>
          </a:lstStyle>
          <a:p/>
        </p:txBody>
      </p:sp>
      <p:sp>
        <p:nvSpPr>
          <p:cNvPr id="343" name="Google Shape;343;p17"/>
          <p:cNvSpPr txBox="1"/>
          <p:nvPr>
            <p:ph idx="2" type="title"/>
          </p:nvPr>
        </p:nvSpPr>
        <p:spPr>
          <a:xfrm>
            <a:off x="134550" y="2606200"/>
            <a:ext cx="11196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3"/>
              </a:buClr>
              <a:buSzPts val="1200"/>
              <a:buFont typeface="IBM Plex Sans Medium"/>
              <a:buNone/>
              <a:defRPr sz="1200">
                <a:solidFill>
                  <a:schemeClr val="accent3"/>
                </a:solidFill>
                <a:latin typeface="IBM Plex Sans Medium"/>
                <a:ea typeface="IBM Plex Sans Medium"/>
                <a:cs typeface="IBM Plex Sans Medium"/>
                <a:sym typeface="IBM Plex Sans Medium"/>
              </a:defRPr>
            </a:lvl1pPr>
            <a:lvl2pPr lvl="1">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2pPr>
            <a:lvl3pPr lvl="2">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3pPr>
            <a:lvl4pPr lvl="3">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4pPr>
            <a:lvl5pPr lvl="4">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5pPr>
            <a:lvl6pPr lvl="5">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6pPr>
            <a:lvl7pPr lvl="6">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7pPr>
            <a:lvl8pPr lvl="7">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8pPr>
            <a:lvl9pPr lvl="8">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9pPr>
          </a:lstStyle>
          <a:p/>
        </p:txBody>
      </p:sp>
      <p:sp>
        <p:nvSpPr>
          <p:cNvPr id="344" name="Google Shape;344;p17"/>
          <p:cNvSpPr txBox="1"/>
          <p:nvPr>
            <p:ph idx="3" type="title"/>
          </p:nvPr>
        </p:nvSpPr>
        <p:spPr>
          <a:xfrm>
            <a:off x="134550" y="3659750"/>
            <a:ext cx="11196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3"/>
              </a:buClr>
              <a:buSzPts val="1200"/>
              <a:buFont typeface="IBM Plex Sans Medium"/>
              <a:buNone/>
              <a:defRPr sz="1200">
                <a:solidFill>
                  <a:schemeClr val="accent3"/>
                </a:solidFill>
                <a:latin typeface="IBM Plex Sans Medium"/>
                <a:ea typeface="IBM Plex Sans Medium"/>
                <a:cs typeface="IBM Plex Sans Medium"/>
                <a:sym typeface="IBM Plex Sans Medium"/>
              </a:defRPr>
            </a:lvl1pPr>
            <a:lvl2pPr lvl="1">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2pPr>
            <a:lvl3pPr lvl="2">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3pPr>
            <a:lvl4pPr lvl="3">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4pPr>
            <a:lvl5pPr lvl="4">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5pPr>
            <a:lvl6pPr lvl="5">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6pPr>
            <a:lvl7pPr lvl="6">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7pPr>
            <a:lvl8pPr lvl="7">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8pPr>
            <a:lvl9pPr lvl="8">
              <a:spcBef>
                <a:spcPts val="0"/>
              </a:spcBef>
              <a:spcAft>
                <a:spcPts val="0"/>
              </a:spcAft>
              <a:buClr>
                <a:schemeClr val="accent3"/>
              </a:buClr>
              <a:buSzPts val="1000"/>
              <a:buFont typeface="IBM Plex Sans Medium"/>
              <a:buNone/>
              <a:defRPr sz="1000">
                <a:solidFill>
                  <a:schemeClr val="accent3"/>
                </a:solidFill>
                <a:latin typeface="IBM Plex Sans Medium"/>
                <a:ea typeface="IBM Plex Sans Medium"/>
                <a:cs typeface="IBM Plex Sans Medium"/>
                <a:sym typeface="IBM Plex Sans Medium"/>
              </a:defRPr>
            </a:lvl9pPr>
          </a:lstStyle>
          <a:p/>
        </p:txBody>
      </p:sp>
      <p:sp>
        <p:nvSpPr>
          <p:cNvPr id="345" name="Google Shape;345;p17"/>
          <p:cNvSpPr txBox="1"/>
          <p:nvPr>
            <p:ph idx="4" type="title"/>
          </p:nvPr>
        </p:nvSpPr>
        <p:spPr>
          <a:xfrm>
            <a:off x="38100" y="319650"/>
            <a:ext cx="3116700" cy="520200"/>
          </a:xfrm>
          <a:prstGeom prst="rect">
            <a:avLst/>
          </a:prstGeom>
        </p:spPr>
        <p:txBody>
          <a:bodyPr anchorCtr="0" anchor="t" bIns="91425" lIns="182875" spcFirstLastPara="1" rIns="91425" wrap="square" tIns="91425">
            <a:spAutoFit/>
          </a:bodyPr>
          <a:lstStyle>
            <a:lvl1pPr lvl="0">
              <a:spcBef>
                <a:spcPts val="0"/>
              </a:spcBef>
              <a:spcAft>
                <a:spcPts val="0"/>
              </a:spcAft>
              <a:buNone/>
              <a:defRPr sz="1600">
                <a:solidFill>
                  <a:schemeClr val="accent3"/>
                </a:solidFill>
                <a:latin typeface="IBM Plex Sans Medium"/>
                <a:ea typeface="IBM Plex Sans Medium"/>
                <a:cs typeface="IBM Plex Sans Medium"/>
                <a:sym typeface="IBM Plex Sans Medium"/>
              </a:defRPr>
            </a:lvl1pPr>
            <a:lvl2pPr lvl="1">
              <a:lnSpc>
                <a:spcPct val="115000"/>
              </a:lnSpc>
              <a:spcBef>
                <a:spcPts val="0"/>
              </a:spcBef>
              <a:spcAft>
                <a:spcPts val="0"/>
              </a:spcAft>
              <a:buNone/>
              <a:defRPr sz="1800">
                <a:solidFill>
                  <a:schemeClr val="accent3"/>
                </a:solidFill>
              </a:defRPr>
            </a:lvl2pPr>
            <a:lvl3pPr lvl="2">
              <a:lnSpc>
                <a:spcPct val="115000"/>
              </a:lnSpc>
              <a:spcBef>
                <a:spcPts val="0"/>
              </a:spcBef>
              <a:spcAft>
                <a:spcPts val="0"/>
              </a:spcAft>
              <a:buNone/>
              <a:defRPr sz="1800">
                <a:solidFill>
                  <a:schemeClr val="accent3"/>
                </a:solidFill>
              </a:defRPr>
            </a:lvl3pPr>
            <a:lvl4pPr lvl="3">
              <a:lnSpc>
                <a:spcPct val="115000"/>
              </a:lnSpc>
              <a:spcBef>
                <a:spcPts val="0"/>
              </a:spcBef>
              <a:spcAft>
                <a:spcPts val="0"/>
              </a:spcAft>
              <a:buNone/>
              <a:defRPr sz="1800">
                <a:solidFill>
                  <a:schemeClr val="accent3"/>
                </a:solidFill>
              </a:defRPr>
            </a:lvl4pPr>
            <a:lvl5pPr lvl="4">
              <a:lnSpc>
                <a:spcPct val="115000"/>
              </a:lnSpc>
              <a:spcBef>
                <a:spcPts val="0"/>
              </a:spcBef>
              <a:spcAft>
                <a:spcPts val="0"/>
              </a:spcAft>
              <a:buNone/>
              <a:defRPr sz="1800">
                <a:solidFill>
                  <a:schemeClr val="accent3"/>
                </a:solidFill>
              </a:defRPr>
            </a:lvl5pPr>
            <a:lvl6pPr lvl="5">
              <a:lnSpc>
                <a:spcPct val="115000"/>
              </a:lnSpc>
              <a:spcBef>
                <a:spcPts val="0"/>
              </a:spcBef>
              <a:spcAft>
                <a:spcPts val="0"/>
              </a:spcAft>
              <a:buNone/>
              <a:defRPr sz="1800">
                <a:solidFill>
                  <a:schemeClr val="accent3"/>
                </a:solidFill>
              </a:defRPr>
            </a:lvl6pPr>
            <a:lvl7pPr lvl="6">
              <a:lnSpc>
                <a:spcPct val="115000"/>
              </a:lnSpc>
              <a:spcBef>
                <a:spcPts val="0"/>
              </a:spcBef>
              <a:spcAft>
                <a:spcPts val="0"/>
              </a:spcAft>
              <a:buNone/>
              <a:defRPr sz="1800">
                <a:solidFill>
                  <a:schemeClr val="accent3"/>
                </a:solidFill>
              </a:defRPr>
            </a:lvl7pPr>
            <a:lvl8pPr lvl="7">
              <a:lnSpc>
                <a:spcPct val="115000"/>
              </a:lnSpc>
              <a:spcBef>
                <a:spcPts val="0"/>
              </a:spcBef>
              <a:spcAft>
                <a:spcPts val="0"/>
              </a:spcAft>
              <a:buNone/>
              <a:defRPr sz="1800">
                <a:solidFill>
                  <a:schemeClr val="accent3"/>
                </a:solidFill>
              </a:defRPr>
            </a:lvl8pPr>
            <a:lvl9pPr lvl="8">
              <a:lnSpc>
                <a:spcPct val="115000"/>
              </a:lnSpc>
              <a:spcBef>
                <a:spcPts val="0"/>
              </a:spcBef>
              <a:spcAft>
                <a:spcPts val="0"/>
              </a:spcAft>
              <a:buNone/>
              <a:defRPr sz="1800">
                <a:solidFill>
                  <a:schemeClr val="accent3"/>
                </a:solidFill>
              </a:defRPr>
            </a:lvl9pPr>
          </a:lstStyle>
          <a:p/>
        </p:txBody>
      </p:sp>
      <p:sp>
        <p:nvSpPr>
          <p:cNvPr id="346" name="Google Shape;346;p17"/>
          <p:cNvSpPr txBox="1"/>
          <p:nvPr>
            <p:ph idx="5" type="title"/>
          </p:nvPr>
        </p:nvSpPr>
        <p:spPr>
          <a:xfrm>
            <a:off x="1326150" y="983700"/>
            <a:ext cx="22965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1pPr>
            <a:lvl2pPr lvl="1">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2pPr>
            <a:lvl3pPr lvl="2">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3pPr>
            <a:lvl4pPr lvl="3">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4pPr>
            <a:lvl5pPr lvl="4">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5pPr>
            <a:lvl6pPr lvl="5">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6pPr>
            <a:lvl7pPr lvl="6">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7pPr>
            <a:lvl8pPr lvl="7">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8pPr>
            <a:lvl9pPr lvl="8">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9pPr>
          </a:lstStyle>
          <a:p/>
        </p:txBody>
      </p:sp>
      <p:sp>
        <p:nvSpPr>
          <p:cNvPr id="347" name="Google Shape;347;p17"/>
          <p:cNvSpPr txBox="1"/>
          <p:nvPr>
            <p:ph idx="6" type="title"/>
          </p:nvPr>
        </p:nvSpPr>
        <p:spPr>
          <a:xfrm>
            <a:off x="3808925" y="983700"/>
            <a:ext cx="22965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1pPr>
            <a:lvl2pPr lvl="1">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2pPr>
            <a:lvl3pPr lvl="2">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3pPr>
            <a:lvl4pPr lvl="3">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4pPr>
            <a:lvl5pPr lvl="4">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5pPr>
            <a:lvl6pPr lvl="5">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6pPr>
            <a:lvl7pPr lvl="6">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7pPr>
            <a:lvl8pPr lvl="7">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8pPr>
            <a:lvl9pPr lvl="8">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9pPr>
          </a:lstStyle>
          <a:p/>
        </p:txBody>
      </p:sp>
      <p:sp>
        <p:nvSpPr>
          <p:cNvPr id="348" name="Google Shape;348;p17"/>
          <p:cNvSpPr txBox="1"/>
          <p:nvPr>
            <p:ph idx="7" type="title"/>
          </p:nvPr>
        </p:nvSpPr>
        <p:spPr>
          <a:xfrm>
            <a:off x="6291700" y="983700"/>
            <a:ext cx="22965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1pPr>
            <a:lvl2pPr lvl="1">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2pPr>
            <a:lvl3pPr lvl="2">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3pPr>
            <a:lvl4pPr lvl="3">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4pPr>
            <a:lvl5pPr lvl="4">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5pPr>
            <a:lvl6pPr lvl="5">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6pPr>
            <a:lvl7pPr lvl="6">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7pPr>
            <a:lvl8pPr lvl="7">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8pPr>
            <a:lvl9pPr lvl="8">
              <a:spcBef>
                <a:spcPts val="0"/>
              </a:spcBef>
              <a:spcAft>
                <a:spcPts val="0"/>
              </a:spcAft>
              <a:buClr>
                <a:schemeClr val="accent1"/>
              </a:buClr>
              <a:buSzPts val="1200"/>
              <a:buFont typeface="IBM Plex Sans Medium"/>
              <a:buNone/>
              <a:defRPr sz="1200">
                <a:solidFill>
                  <a:schemeClr val="accent1"/>
                </a:solidFill>
                <a:latin typeface="IBM Plex Sans Medium"/>
                <a:ea typeface="IBM Plex Sans Medium"/>
                <a:cs typeface="IBM Plex Sans Medium"/>
                <a:sym typeface="IBM Plex Sans Medium"/>
              </a:defRPr>
            </a:lvl9pPr>
          </a:lstStyle>
          <a:p/>
        </p:txBody>
      </p:sp>
      <p:sp>
        <p:nvSpPr>
          <p:cNvPr id="349" name="Google Shape;349;p17"/>
          <p:cNvSpPr/>
          <p:nvPr/>
        </p:nvSpPr>
        <p:spPr>
          <a:xfrm flipH="1" rot="-6104187">
            <a:off x="4324040" y="2970795"/>
            <a:ext cx="1541221" cy="4732320"/>
          </a:xfrm>
          <a:prstGeom prst="chord">
            <a:avLst>
              <a:gd fmla="val 4994308" name="adj1"/>
              <a:gd fmla="val 1511404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50" name="Google Shape;350;p17"/>
          <p:cNvSpPr/>
          <p:nvPr/>
        </p:nvSpPr>
        <p:spPr>
          <a:xfrm rot="5740201">
            <a:off x="4240558" y="2810912"/>
            <a:ext cx="1433212" cy="5490517"/>
          </a:xfrm>
          <a:prstGeom prst="chord">
            <a:avLst>
              <a:gd fmla="val 5592353" name="adj1"/>
              <a:gd fmla="val 15024063"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51" name="Google Shape;351;p17"/>
          <p:cNvSpPr txBox="1"/>
          <p:nvPr>
            <p:ph idx="8"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a:ea typeface="Sora"/>
                <a:cs typeface="Sora"/>
                <a:sym typeface="Sora"/>
              </a:defRPr>
            </a:lvl2pPr>
            <a:lvl3pPr lvl="2">
              <a:spcBef>
                <a:spcPts val="0"/>
              </a:spcBef>
              <a:spcAft>
                <a:spcPts val="0"/>
              </a:spcAft>
              <a:buClr>
                <a:schemeClr val="dk2"/>
              </a:buClr>
              <a:buSzPts val="900"/>
              <a:buFont typeface="Sora"/>
              <a:buNone/>
              <a:defRPr sz="900">
                <a:solidFill>
                  <a:schemeClr val="dk2"/>
                </a:solidFill>
                <a:latin typeface="Sora"/>
                <a:ea typeface="Sora"/>
                <a:cs typeface="Sora"/>
                <a:sym typeface="Sora"/>
              </a:defRPr>
            </a:lvl3pPr>
            <a:lvl4pPr lvl="3">
              <a:spcBef>
                <a:spcPts val="0"/>
              </a:spcBef>
              <a:spcAft>
                <a:spcPts val="0"/>
              </a:spcAft>
              <a:buClr>
                <a:schemeClr val="dk2"/>
              </a:buClr>
              <a:buSzPts val="900"/>
              <a:buFont typeface="Sora"/>
              <a:buNone/>
              <a:defRPr sz="900">
                <a:solidFill>
                  <a:schemeClr val="dk2"/>
                </a:solidFill>
                <a:latin typeface="Sora"/>
                <a:ea typeface="Sora"/>
                <a:cs typeface="Sora"/>
                <a:sym typeface="Sora"/>
              </a:defRPr>
            </a:lvl4pPr>
            <a:lvl5pPr lvl="4">
              <a:spcBef>
                <a:spcPts val="0"/>
              </a:spcBef>
              <a:spcAft>
                <a:spcPts val="0"/>
              </a:spcAft>
              <a:buClr>
                <a:schemeClr val="dk2"/>
              </a:buClr>
              <a:buSzPts val="900"/>
              <a:buFont typeface="Sora"/>
              <a:buNone/>
              <a:defRPr sz="900">
                <a:solidFill>
                  <a:schemeClr val="dk2"/>
                </a:solidFill>
                <a:latin typeface="Sora"/>
                <a:ea typeface="Sora"/>
                <a:cs typeface="Sora"/>
                <a:sym typeface="Sora"/>
              </a:defRPr>
            </a:lvl5pPr>
            <a:lvl6pPr lvl="5">
              <a:spcBef>
                <a:spcPts val="0"/>
              </a:spcBef>
              <a:spcAft>
                <a:spcPts val="0"/>
              </a:spcAft>
              <a:buClr>
                <a:schemeClr val="dk2"/>
              </a:buClr>
              <a:buSzPts val="900"/>
              <a:buFont typeface="Sora"/>
              <a:buNone/>
              <a:defRPr sz="900">
                <a:solidFill>
                  <a:schemeClr val="dk2"/>
                </a:solidFill>
                <a:latin typeface="Sora"/>
                <a:ea typeface="Sora"/>
                <a:cs typeface="Sora"/>
                <a:sym typeface="Sora"/>
              </a:defRPr>
            </a:lvl6pPr>
            <a:lvl7pPr lvl="6">
              <a:spcBef>
                <a:spcPts val="0"/>
              </a:spcBef>
              <a:spcAft>
                <a:spcPts val="0"/>
              </a:spcAft>
              <a:buClr>
                <a:schemeClr val="dk2"/>
              </a:buClr>
              <a:buSzPts val="900"/>
              <a:buFont typeface="Sora"/>
              <a:buNone/>
              <a:defRPr sz="900">
                <a:solidFill>
                  <a:schemeClr val="dk2"/>
                </a:solidFill>
                <a:latin typeface="Sora"/>
                <a:ea typeface="Sora"/>
                <a:cs typeface="Sora"/>
                <a:sym typeface="Sora"/>
              </a:defRPr>
            </a:lvl7pPr>
            <a:lvl8pPr lvl="7">
              <a:spcBef>
                <a:spcPts val="0"/>
              </a:spcBef>
              <a:spcAft>
                <a:spcPts val="0"/>
              </a:spcAft>
              <a:buClr>
                <a:schemeClr val="dk2"/>
              </a:buClr>
              <a:buSzPts val="900"/>
              <a:buFont typeface="Sora"/>
              <a:buNone/>
              <a:defRPr sz="900">
                <a:solidFill>
                  <a:schemeClr val="dk2"/>
                </a:solidFill>
                <a:latin typeface="Sora"/>
                <a:ea typeface="Sora"/>
                <a:cs typeface="Sora"/>
                <a:sym typeface="Sora"/>
              </a:defRPr>
            </a:lvl8pPr>
            <a:lvl9pPr lvl="8">
              <a:spcBef>
                <a:spcPts val="0"/>
              </a:spcBef>
              <a:spcAft>
                <a:spcPts val="0"/>
              </a:spcAft>
              <a:buClr>
                <a:schemeClr val="dk2"/>
              </a:buClr>
              <a:buSzPts val="900"/>
              <a:buFont typeface="Sora"/>
              <a:buNone/>
              <a:defRPr sz="900">
                <a:solidFill>
                  <a:schemeClr val="dk2"/>
                </a:solidFill>
                <a:latin typeface="Sora"/>
                <a:ea typeface="Sora"/>
                <a:cs typeface="Sora"/>
                <a:sym typeface="Sora"/>
              </a:defRPr>
            </a:lvl9pPr>
          </a:lstStyle>
          <a:p/>
        </p:txBody>
      </p:sp>
      <p:sp>
        <p:nvSpPr>
          <p:cNvPr id="352" name="Google Shape;352;p17"/>
          <p:cNvSpPr txBox="1"/>
          <p:nvPr>
            <p:ph idx="1" type="body"/>
          </p:nvPr>
        </p:nvSpPr>
        <p:spPr>
          <a:xfrm>
            <a:off x="1326025" y="3615050"/>
            <a:ext cx="2296500" cy="9999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Clr>
                <a:schemeClr val="accent1"/>
              </a:buClr>
              <a:buSzPts val="1000"/>
              <a:buFont typeface="Sora"/>
              <a:buChar char="●"/>
              <a:defRPr sz="1000">
                <a:solidFill>
                  <a:schemeClr val="dk1"/>
                </a:solidFill>
              </a:defRPr>
            </a:lvl1pPr>
            <a:lvl2pPr indent="-292100" lvl="1" marL="914400">
              <a:spcBef>
                <a:spcPts val="0"/>
              </a:spcBef>
              <a:spcAft>
                <a:spcPts val="0"/>
              </a:spcAft>
              <a:buClr>
                <a:schemeClr val="dk1"/>
              </a:buClr>
              <a:buSzPts val="1000"/>
              <a:buFont typeface="Sora"/>
              <a:buChar char="○"/>
              <a:defRPr sz="1000">
                <a:solidFill>
                  <a:schemeClr val="dk1"/>
                </a:solidFill>
              </a:defRPr>
            </a:lvl2pPr>
            <a:lvl3pPr indent="-292100" lvl="2" marL="1371600">
              <a:spcBef>
                <a:spcPts val="0"/>
              </a:spcBef>
              <a:spcAft>
                <a:spcPts val="0"/>
              </a:spcAft>
              <a:buClr>
                <a:schemeClr val="dk1"/>
              </a:buClr>
              <a:buSzPts val="1000"/>
              <a:buFont typeface="Sora"/>
              <a:buChar char="■"/>
              <a:defRPr sz="1000">
                <a:solidFill>
                  <a:schemeClr val="dk1"/>
                </a:solidFill>
              </a:defRPr>
            </a:lvl3pPr>
            <a:lvl4pPr indent="-292100" lvl="3" marL="1828800">
              <a:spcBef>
                <a:spcPts val="0"/>
              </a:spcBef>
              <a:spcAft>
                <a:spcPts val="0"/>
              </a:spcAft>
              <a:buClr>
                <a:schemeClr val="dk1"/>
              </a:buClr>
              <a:buSzPts val="1000"/>
              <a:buFont typeface="Sora"/>
              <a:buChar char="●"/>
              <a:defRPr sz="1000">
                <a:solidFill>
                  <a:schemeClr val="dk1"/>
                </a:solidFill>
              </a:defRPr>
            </a:lvl4pPr>
            <a:lvl5pPr indent="-292100" lvl="4" marL="2286000">
              <a:spcBef>
                <a:spcPts val="0"/>
              </a:spcBef>
              <a:spcAft>
                <a:spcPts val="0"/>
              </a:spcAft>
              <a:buClr>
                <a:schemeClr val="dk1"/>
              </a:buClr>
              <a:buSzPts val="1000"/>
              <a:buFont typeface="Sora"/>
              <a:buChar char="○"/>
              <a:defRPr sz="1000">
                <a:solidFill>
                  <a:schemeClr val="dk1"/>
                </a:solidFill>
              </a:defRPr>
            </a:lvl5pPr>
            <a:lvl6pPr indent="-292100" lvl="5" marL="2743200">
              <a:spcBef>
                <a:spcPts val="0"/>
              </a:spcBef>
              <a:spcAft>
                <a:spcPts val="0"/>
              </a:spcAft>
              <a:buClr>
                <a:schemeClr val="dk1"/>
              </a:buClr>
              <a:buSzPts val="1000"/>
              <a:buFont typeface="Sora"/>
              <a:buChar char="■"/>
              <a:defRPr sz="1000">
                <a:solidFill>
                  <a:schemeClr val="dk1"/>
                </a:solidFill>
              </a:defRPr>
            </a:lvl6pPr>
            <a:lvl7pPr indent="-292100" lvl="6" marL="3200400">
              <a:spcBef>
                <a:spcPts val="0"/>
              </a:spcBef>
              <a:spcAft>
                <a:spcPts val="0"/>
              </a:spcAft>
              <a:buClr>
                <a:schemeClr val="dk1"/>
              </a:buClr>
              <a:buSzPts val="1000"/>
              <a:buFont typeface="Sora"/>
              <a:buChar char="●"/>
              <a:defRPr sz="1000">
                <a:solidFill>
                  <a:schemeClr val="dk1"/>
                </a:solidFill>
              </a:defRPr>
            </a:lvl7pPr>
            <a:lvl8pPr indent="-292100" lvl="7" marL="3657600">
              <a:spcBef>
                <a:spcPts val="0"/>
              </a:spcBef>
              <a:spcAft>
                <a:spcPts val="0"/>
              </a:spcAft>
              <a:buClr>
                <a:schemeClr val="dk1"/>
              </a:buClr>
              <a:buSzPts val="1000"/>
              <a:buFont typeface="Sora"/>
              <a:buChar char="○"/>
              <a:defRPr sz="1000">
                <a:solidFill>
                  <a:schemeClr val="dk1"/>
                </a:solidFill>
              </a:defRPr>
            </a:lvl8pPr>
            <a:lvl9pPr indent="-292100" lvl="8" marL="4114800">
              <a:spcBef>
                <a:spcPts val="0"/>
              </a:spcBef>
              <a:spcAft>
                <a:spcPts val="0"/>
              </a:spcAft>
              <a:buClr>
                <a:schemeClr val="dk1"/>
              </a:buClr>
              <a:buSzPts val="1000"/>
              <a:buFont typeface="Sora"/>
              <a:buChar char="■"/>
              <a:defRPr sz="1000">
                <a:solidFill>
                  <a:schemeClr val="dk1"/>
                </a:solidFill>
              </a:defRPr>
            </a:lvl9pPr>
          </a:lstStyle>
          <a:p/>
        </p:txBody>
      </p:sp>
      <p:sp>
        <p:nvSpPr>
          <p:cNvPr id="353" name="Google Shape;353;p17"/>
          <p:cNvSpPr txBox="1"/>
          <p:nvPr>
            <p:ph idx="9" type="body"/>
          </p:nvPr>
        </p:nvSpPr>
        <p:spPr>
          <a:xfrm>
            <a:off x="3808863" y="3615050"/>
            <a:ext cx="2296500" cy="9999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Clr>
                <a:schemeClr val="accent1"/>
              </a:buClr>
              <a:buSzPts val="1000"/>
              <a:buFont typeface="Sora"/>
              <a:buChar char="➔"/>
              <a:defRPr sz="1000">
                <a:solidFill>
                  <a:schemeClr val="dk1"/>
                </a:solidFill>
              </a:defRPr>
            </a:lvl1pPr>
            <a:lvl2pPr indent="-292100" lvl="1" marL="914400">
              <a:spcBef>
                <a:spcPts val="800"/>
              </a:spcBef>
              <a:spcAft>
                <a:spcPts val="0"/>
              </a:spcAft>
              <a:buClr>
                <a:schemeClr val="dk1"/>
              </a:buClr>
              <a:buSzPts val="1000"/>
              <a:buFont typeface="Sora"/>
              <a:buChar char="◆"/>
              <a:defRPr sz="1000">
                <a:solidFill>
                  <a:schemeClr val="dk1"/>
                </a:solidFill>
              </a:defRPr>
            </a:lvl2pPr>
            <a:lvl3pPr indent="-292100" lvl="2" marL="1371600">
              <a:spcBef>
                <a:spcPts val="800"/>
              </a:spcBef>
              <a:spcAft>
                <a:spcPts val="0"/>
              </a:spcAft>
              <a:buClr>
                <a:schemeClr val="dk1"/>
              </a:buClr>
              <a:buSzPts val="1000"/>
              <a:buFont typeface="Sora"/>
              <a:buChar char="●"/>
              <a:defRPr sz="1000">
                <a:solidFill>
                  <a:schemeClr val="dk1"/>
                </a:solidFill>
              </a:defRPr>
            </a:lvl3pPr>
            <a:lvl4pPr indent="-292100" lvl="3" marL="1828800">
              <a:spcBef>
                <a:spcPts val="800"/>
              </a:spcBef>
              <a:spcAft>
                <a:spcPts val="0"/>
              </a:spcAft>
              <a:buClr>
                <a:schemeClr val="dk1"/>
              </a:buClr>
              <a:buSzPts val="1000"/>
              <a:buFont typeface="Sora"/>
              <a:buChar char="○"/>
              <a:defRPr sz="1000">
                <a:solidFill>
                  <a:schemeClr val="dk1"/>
                </a:solidFill>
              </a:defRPr>
            </a:lvl4pPr>
            <a:lvl5pPr indent="-292100" lvl="4" marL="2286000">
              <a:spcBef>
                <a:spcPts val="800"/>
              </a:spcBef>
              <a:spcAft>
                <a:spcPts val="0"/>
              </a:spcAft>
              <a:buClr>
                <a:schemeClr val="dk1"/>
              </a:buClr>
              <a:buSzPts val="1000"/>
              <a:buFont typeface="Sora"/>
              <a:buChar char="◆"/>
              <a:defRPr sz="1000">
                <a:solidFill>
                  <a:schemeClr val="dk1"/>
                </a:solidFill>
              </a:defRPr>
            </a:lvl5pPr>
            <a:lvl6pPr indent="-292100" lvl="5" marL="2743200">
              <a:spcBef>
                <a:spcPts val="800"/>
              </a:spcBef>
              <a:spcAft>
                <a:spcPts val="0"/>
              </a:spcAft>
              <a:buClr>
                <a:schemeClr val="dk1"/>
              </a:buClr>
              <a:buSzPts val="1000"/>
              <a:buFont typeface="Sora"/>
              <a:buChar char="●"/>
              <a:defRPr sz="1000">
                <a:solidFill>
                  <a:schemeClr val="dk1"/>
                </a:solidFill>
              </a:defRPr>
            </a:lvl6pPr>
            <a:lvl7pPr indent="-292100" lvl="6" marL="3200400">
              <a:spcBef>
                <a:spcPts val="800"/>
              </a:spcBef>
              <a:spcAft>
                <a:spcPts val="0"/>
              </a:spcAft>
              <a:buClr>
                <a:schemeClr val="dk1"/>
              </a:buClr>
              <a:buSzPts val="1000"/>
              <a:buFont typeface="Sora"/>
              <a:buChar char="○"/>
              <a:defRPr sz="1000">
                <a:solidFill>
                  <a:schemeClr val="dk1"/>
                </a:solidFill>
              </a:defRPr>
            </a:lvl7pPr>
            <a:lvl8pPr indent="-292100" lvl="7" marL="3657600">
              <a:spcBef>
                <a:spcPts val="800"/>
              </a:spcBef>
              <a:spcAft>
                <a:spcPts val="0"/>
              </a:spcAft>
              <a:buClr>
                <a:schemeClr val="dk1"/>
              </a:buClr>
              <a:buSzPts val="1000"/>
              <a:buFont typeface="Sora"/>
              <a:buChar char="◆"/>
              <a:defRPr sz="1000">
                <a:solidFill>
                  <a:schemeClr val="dk1"/>
                </a:solidFill>
              </a:defRPr>
            </a:lvl8pPr>
            <a:lvl9pPr indent="-292100" lvl="8" marL="4114800">
              <a:spcBef>
                <a:spcPts val="800"/>
              </a:spcBef>
              <a:spcAft>
                <a:spcPts val="800"/>
              </a:spcAft>
              <a:buClr>
                <a:schemeClr val="dk1"/>
              </a:buClr>
              <a:buSzPts val="1000"/>
              <a:buFont typeface="Sora"/>
              <a:buChar char="●"/>
              <a:defRPr sz="1000">
                <a:solidFill>
                  <a:schemeClr val="dk1"/>
                </a:solidFill>
              </a:defRPr>
            </a:lvl9pPr>
          </a:lstStyle>
          <a:p/>
        </p:txBody>
      </p:sp>
      <p:sp>
        <p:nvSpPr>
          <p:cNvPr id="354" name="Google Shape;354;p17"/>
          <p:cNvSpPr txBox="1"/>
          <p:nvPr>
            <p:ph idx="13" type="body"/>
          </p:nvPr>
        </p:nvSpPr>
        <p:spPr>
          <a:xfrm>
            <a:off x="6291713" y="3615050"/>
            <a:ext cx="2296500" cy="9999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Clr>
                <a:schemeClr val="accent1"/>
              </a:buClr>
              <a:buSzPts val="1000"/>
              <a:buFont typeface="Sora"/>
              <a:buChar char="➔"/>
              <a:defRPr sz="1000">
                <a:solidFill>
                  <a:schemeClr val="dk1"/>
                </a:solidFill>
              </a:defRPr>
            </a:lvl1pPr>
            <a:lvl2pPr indent="-292100" lvl="1" marL="914400">
              <a:spcBef>
                <a:spcPts val="0"/>
              </a:spcBef>
              <a:spcAft>
                <a:spcPts val="0"/>
              </a:spcAft>
              <a:buClr>
                <a:schemeClr val="dk1"/>
              </a:buClr>
              <a:buSzPts val="1000"/>
              <a:buFont typeface="Sora"/>
              <a:buChar char="◆"/>
              <a:defRPr sz="1000">
                <a:solidFill>
                  <a:schemeClr val="dk1"/>
                </a:solidFill>
              </a:defRPr>
            </a:lvl2pPr>
            <a:lvl3pPr indent="-292100" lvl="2" marL="1371600">
              <a:spcBef>
                <a:spcPts val="0"/>
              </a:spcBef>
              <a:spcAft>
                <a:spcPts val="0"/>
              </a:spcAft>
              <a:buClr>
                <a:schemeClr val="dk1"/>
              </a:buClr>
              <a:buSzPts val="1000"/>
              <a:buFont typeface="Sora"/>
              <a:buChar char="●"/>
              <a:defRPr sz="1000">
                <a:solidFill>
                  <a:schemeClr val="dk1"/>
                </a:solidFill>
              </a:defRPr>
            </a:lvl3pPr>
            <a:lvl4pPr indent="-292100" lvl="3" marL="1828800">
              <a:spcBef>
                <a:spcPts val="0"/>
              </a:spcBef>
              <a:spcAft>
                <a:spcPts val="0"/>
              </a:spcAft>
              <a:buClr>
                <a:schemeClr val="dk1"/>
              </a:buClr>
              <a:buSzPts val="1000"/>
              <a:buFont typeface="Sora"/>
              <a:buChar char="○"/>
              <a:defRPr sz="1000">
                <a:solidFill>
                  <a:schemeClr val="dk1"/>
                </a:solidFill>
              </a:defRPr>
            </a:lvl4pPr>
            <a:lvl5pPr indent="-292100" lvl="4" marL="2286000">
              <a:spcBef>
                <a:spcPts val="0"/>
              </a:spcBef>
              <a:spcAft>
                <a:spcPts val="0"/>
              </a:spcAft>
              <a:buClr>
                <a:schemeClr val="dk1"/>
              </a:buClr>
              <a:buSzPts val="1000"/>
              <a:buFont typeface="Sora"/>
              <a:buChar char="◆"/>
              <a:defRPr sz="1000">
                <a:solidFill>
                  <a:schemeClr val="dk1"/>
                </a:solidFill>
              </a:defRPr>
            </a:lvl5pPr>
            <a:lvl6pPr indent="-292100" lvl="5" marL="2743200">
              <a:spcBef>
                <a:spcPts val="0"/>
              </a:spcBef>
              <a:spcAft>
                <a:spcPts val="0"/>
              </a:spcAft>
              <a:buClr>
                <a:schemeClr val="dk1"/>
              </a:buClr>
              <a:buSzPts val="1000"/>
              <a:buFont typeface="Sora"/>
              <a:buChar char="●"/>
              <a:defRPr sz="1000">
                <a:solidFill>
                  <a:schemeClr val="dk1"/>
                </a:solidFill>
              </a:defRPr>
            </a:lvl6pPr>
            <a:lvl7pPr indent="-292100" lvl="6" marL="3200400">
              <a:spcBef>
                <a:spcPts val="0"/>
              </a:spcBef>
              <a:spcAft>
                <a:spcPts val="0"/>
              </a:spcAft>
              <a:buClr>
                <a:schemeClr val="dk1"/>
              </a:buClr>
              <a:buSzPts val="1000"/>
              <a:buFont typeface="Sora"/>
              <a:buChar char="○"/>
              <a:defRPr sz="1000">
                <a:solidFill>
                  <a:schemeClr val="dk1"/>
                </a:solidFill>
              </a:defRPr>
            </a:lvl7pPr>
            <a:lvl8pPr indent="-292100" lvl="7" marL="3657600">
              <a:spcBef>
                <a:spcPts val="0"/>
              </a:spcBef>
              <a:spcAft>
                <a:spcPts val="0"/>
              </a:spcAft>
              <a:buClr>
                <a:schemeClr val="dk1"/>
              </a:buClr>
              <a:buSzPts val="1000"/>
              <a:buFont typeface="Sora"/>
              <a:buChar char="◆"/>
              <a:defRPr sz="1000">
                <a:solidFill>
                  <a:schemeClr val="dk1"/>
                </a:solidFill>
              </a:defRPr>
            </a:lvl8pPr>
            <a:lvl9pPr indent="-292100" lvl="8" marL="4114800">
              <a:spcBef>
                <a:spcPts val="0"/>
              </a:spcBef>
              <a:spcAft>
                <a:spcPts val="0"/>
              </a:spcAft>
              <a:buClr>
                <a:schemeClr val="dk1"/>
              </a:buClr>
              <a:buSzPts val="1000"/>
              <a:buFont typeface="Sora"/>
              <a:buChar char="●"/>
              <a:defRPr sz="1000">
                <a:solidFill>
                  <a:schemeClr val="dk1"/>
                </a:solidFill>
              </a:defRPr>
            </a:lvl9pPr>
          </a:lstStyle>
          <a:p/>
        </p:txBody>
      </p:sp>
      <p:sp>
        <p:nvSpPr>
          <p:cNvPr id="355" name="Google Shape;355;p17"/>
          <p:cNvSpPr txBox="1"/>
          <p:nvPr>
            <p:ph idx="14" type="body"/>
          </p:nvPr>
        </p:nvSpPr>
        <p:spPr>
          <a:xfrm>
            <a:off x="1326025" y="2606200"/>
            <a:ext cx="2296500" cy="9999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Clr>
                <a:schemeClr val="accent1"/>
              </a:buClr>
              <a:buSzPts val="1000"/>
              <a:buFont typeface="Sora"/>
              <a:buChar char="●"/>
              <a:defRPr sz="1000">
                <a:solidFill>
                  <a:schemeClr val="dk1"/>
                </a:solidFill>
              </a:defRPr>
            </a:lvl1pPr>
            <a:lvl2pPr indent="-292100" lvl="1" marL="914400">
              <a:spcBef>
                <a:spcPts val="0"/>
              </a:spcBef>
              <a:spcAft>
                <a:spcPts val="0"/>
              </a:spcAft>
              <a:buClr>
                <a:schemeClr val="dk1"/>
              </a:buClr>
              <a:buSzPts val="1000"/>
              <a:buFont typeface="Sora"/>
              <a:buChar char="○"/>
              <a:defRPr sz="1000">
                <a:solidFill>
                  <a:schemeClr val="dk1"/>
                </a:solidFill>
              </a:defRPr>
            </a:lvl2pPr>
            <a:lvl3pPr indent="-292100" lvl="2" marL="1371600">
              <a:spcBef>
                <a:spcPts val="0"/>
              </a:spcBef>
              <a:spcAft>
                <a:spcPts val="0"/>
              </a:spcAft>
              <a:buClr>
                <a:schemeClr val="dk1"/>
              </a:buClr>
              <a:buSzPts val="1000"/>
              <a:buFont typeface="Sora"/>
              <a:buChar char="■"/>
              <a:defRPr sz="1000">
                <a:solidFill>
                  <a:schemeClr val="dk1"/>
                </a:solidFill>
              </a:defRPr>
            </a:lvl3pPr>
            <a:lvl4pPr indent="-292100" lvl="3" marL="1828800">
              <a:spcBef>
                <a:spcPts val="0"/>
              </a:spcBef>
              <a:spcAft>
                <a:spcPts val="0"/>
              </a:spcAft>
              <a:buClr>
                <a:schemeClr val="dk1"/>
              </a:buClr>
              <a:buSzPts val="1000"/>
              <a:buFont typeface="Sora"/>
              <a:buChar char="●"/>
              <a:defRPr sz="1000">
                <a:solidFill>
                  <a:schemeClr val="dk1"/>
                </a:solidFill>
              </a:defRPr>
            </a:lvl4pPr>
            <a:lvl5pPr indent="-292100" lvl="4" marL="2286000">
              <a:spcBef>
                <a:spcPts val="0"/>
              </a:spcBef>
              <a:spcAft>
                <a:spcPts val="0"/>
              </a:spcAft>
              <a:buClr>
                <a:schemeClr val="dk1"/>
              </a:buClr>
              <a:buSzPts val="1000"/>
              <a:buFont typeface="Sora"/>
              <a:buChar char="○"/>
              <a:defRPr sz="1000">
                <a:solidFill>
                  <a:schemeClr val="dk1"/>
                </a:solidFill>
              </a:defRPr>
            </a:lvl5pPr>
            <a:lvl6pPr indent="-292100" lvl="5" marL="2743200">
              <a:spcBef>
                <a:spcPts val="0"/>
              </a:spcBef>
              <a:spcAft>
                <a:spcPts val="0"/>
              </a:spcAft>
              <a:buClr>
                <a:schemeClr val="dk1"/>
              </a:buClr>
              <a:buSzPts val="1000"/>
              <a:buFont typeface="Sora"/>
              <a:buChar char="■"/>
              <a:defRPr sz="1000">
                <a:solidFill>
                  <a:schemeClr val="dk1"/>
                </a:solidFill>
              </a:defRPr>
            </a:lvl6pPr>
            <a:lvl7pPr indent="-292100" lvl="6" marL="3200400">
              <a:spcBef>
                <a:spcPts val="0"/>
              </a:spcBef>
              <a:spcAft>
                <a:spcPts val="0"/>
              </a:spcAft>
              <a:buClr>
                <a:schemeClr val="dk1"/>
              </a:buClr>
              <a:buSzPts val="1000"/>
              <a:buFont typeface="Sora"/>
              <a:buChar char="●"/>
              <a:defRPr sz="1000">
                <a:solidFill>
                  <a:schemeClr val="dk1"/>
                </a:solidFill>
              </a:defRPr>
            </a:lvl7pPr>
            <a:lvl8pPr indent="-292100" lvl="7" marL="3657600">
              <a:spcBef>
                <a:spcPts val="0"/>
              </a:spcBef>
              <a:spcAft>
                <a:spcPts val="0"/>
              </a:spcAft>
              <a:buClr>
                <a:schemeClr val="dk1"/>
              </a:buClr>
              <a:buSzPts val="1000"/>
              <a:buFont typeface="Sora"/>
              <a:buChar char="○"/>
              <a:defRPr sz="1000">
                <a:solidFill>
                  <a:schemeClr val="dk1"/>
                </a:solidFill>
              </a:defRPr>
            </a:lvl8pPr>
            <a:lvl9pPr indent="-292100" lvl="8" marL="4114800">
              <a:spcBef>
                <a:spcPts val="0"/>
              </a:spcBef>
              <a:spcAft>
                <a:spcPts val="0"/>
              </a:spcAft>
              <a:buClr>
                <a:schemeClr val="dk1"/>
              </a:buClr>
              <a:buSzPts val="1000"/>
              <a:buFont typeface="Sora"/>
              <a:buChar char="■"/>
              <a:defRPr sz="1000">
                <a:solidFill>
                  <a:schemeClr val="dk1"/>
                </a:solidFill>
              </a:defRPr>
            </a:lvl9pPr>
          </a:lstStyle>
          <a:p/>
        </p:txBody>
      </p:sp>
      <p:sp>
        <p:nvSpPr>
          <p:cNvPr id="356" name="Google Shape;356;p17"/>
          <p:cNvSpPr txBox="1"/>
          <p:nvPr>
            <p:ph idx="15" type="body"/>
          </p:nvPr>
        </p:nvSpPr>
        <p:spPr>
          <a:xfrm>
            <a:off x="3808863" y="2606200"/>
            <a:ext cx="2296500" cy="9999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Clr>
                <a:schemeClr val="accent1"/>
              </a:buClr>
              <a:buSzPts val="1000"/>
              <a:buFont typeface="Sora"/>
              <a:buChar char="●"/>
              <a:defRPr sz="1000">
                <a:solidFill>
                  <a:schemeClr val="dk1"/>
                </a:solidFill>
              </a:defRPr>
            </a:lvl1pPr>
            <a:lvl2pPr indent="-292100" lvl="1" marL="914400">
              <a:spcBef>
                <a:spcPts val="0"/>
              </a:spcBef>
              <a:spcAft>
                <a:spcPts val="0"/>
              </a:spcAft>
              <a:buClr>
                <a:schemeClr val="dk1"/>
              </a:buClr>
              <a:buSzPts val="1000"/>
              <a:buFont typeface="Sora"/>
              <a:buChar char="○"/>
              <a:defRPr sz="1000">
                <a:solidFill>
                  <a:schemeClr val="dk1"/>
                </a:solidFill>
              </a:defRPr>
            </a:lvl2pPr>
            <a:lvl3pPr indent="-292100" lvl="2" marL="1371600">
              <a:spcBef>
                <a:spcPts val="0"/>
              </a:spcBef>
              <a:spcAft>
                <a:spcPts val="0"/>
              </a:spcAft>
              <a:buClr>
                <a:schemeClr val="dk1"/>
              </a:buClr>
              <a:buSzPts val="1000"/>
              <a:buFont typeface="Sora"/>
              <a:buChar char="■"/>
              <a:defRPr sz="1000">
                <a:solidFill>
                  <a:schemeClr val="dk1"/>
                </a:solidFill>
              </a:defRPr>
            </a:lvl3pPr>
            <a:lvl4pPr indent="-292100" lvl="3" marL="1828800">
              <a:spcBef>
                <a:spcPts val="0"/>
              </a:spcBef>
              <a:spcAft>
                <a:spcPts val="0"/>
              </a:spcAft>
              <a:buClr>
                <a:schemeClr val="dk1"/>
              </a:buClr>
              <a:buSzPts val="1000"/>
              <a:buFont typeface="Sora"/>
              <a:buChar char="●"/>
              <a:defRPr sz="1000">
                <a:solidFill>
                  <a:schemeClr val="dk1"/>
                </a:solidFill>
              </a:defRPr>
            </a:lvl4pPr>
            <a:lvl5pPr indent="-292100" lvl="4" marL="2286000">
              <a:spcBef>
                <a:spcPts val="0"/>
              </a:spcBef>
              <a:spcAft>
                <a:spcPts val="0"/>
              </a:spcAft>
              <a:buClr>
                <a:schemeClr val="dk1"/>
              </a:buClr>
              <a:buSzPts val="1000"/>
              <a:buFont typeface="Sora"/>
              <a:buChar char="○"/>
              <a:defRPr sz="1000">
                <a:solidFill>
                  <a:schemeClr val="dk1"/>
                </a:solidFill>
              </a:defRPr>
            </a:lvl5pPr>
            <a:lvl6pPr indent="-292100" lvl="5" marL="2743200">
              <a:spcBef>
                <a:spcPts val="0"/>
              </a:spcBef>
              <a:spcAft>
                <a:spcPts val="0"/>
              </a:spcAft>
              <a:buClr>
                <a:schemeClr val="dk1"/>
              </a:buClr>
              <a:buSzPts val="1000"/>
              <a:buFont typeface="Sora"/>
              <a:buChar char="■"/>
              <a:defRPr sz="1000">
                <a:solidFill>
                  <a:schemeClr val="dk1"/>
                </a:solidFill>
              </a:defRPr>
            </a:lvl6pPr>
            <a:lvl7pPr indent="-292100" lvl="6" marL="3200400">
              <a:spcBef>
                <a:spcPts val="0"/>
              </a:spcBef>
              <a:spcAft>
                <a:spcPts val="0"/>
              </a:spcAft>
              <a:buClr>
                <a:schemeClr val="dk1"/>
              </a:buClr>
              <a:buSzPts val="1000"/>
              <a:buFont typeface="Sora"/>
              <a:buChar char="●"/>
              <a:defRPr sz="1000">
                <a:solidFill>
                  <a:schemeClr val="dk1"/>
                </a:solidFill>
              </a:defRPr>
            </a:lvl7pPr>
            <a:lvl8pPr indent="-292100" lvl="7" marL="3657600">
              <a:spcBef>
                <a:spcPts val="0"/>
              </a:spcBef>
              <a:spcAft>
                <a:spcPts val="0"/>
              </a:spcAft>
              <a:buClr>
                <a:schemeClr val="dk1"/>
              </a:buClr>
              <a:buSzPts val="1000"/>
              <a:buFont typeface="Sora"/>
              <a:buChar char="○"/>
              <a:defRPr sz="1000">
                <a:solidFill>
                  <a:schemeClr val="dk1"/>
                </a:solidFill>
              </a:defRPr>
            </a:lvl8pPr>
            <a:lvl9pPr indent="-292100" lvl="8" marL="4114800">
              <a:spcBef>
                <a:spcPts val="0"/>
              </a:spcBef>
              <a:spcAft>
                <a:spcPts val="0"/>
              </a:spcAft>
              <a:buClr>
                <a:schemeClr val="dk1"/>
              </a:buClr>
              <a:buSzPts val="1000"/>
              <a:buFont typeface="Sora"/>
              <a:buChar char="■"/>
              <a:defRPr sz="1000">
                <a:solidFill>
                  <a:schemeClr val="dk1"/>
                </a:solidFill>
              </a:defRPr>
            </a:lvl9pPr>
          </a:lstStyle>
          <a:p/>
        </p:txBody>
      </p:sp>
      <p:sp>
        <p:nvSpPr>
          <p:cNvPr id="357" name="Google Shape;357;p17"/>
          <p:cNvSpPr txBox="1"/>
          <p:nvPr>
            <p:ph idx="16" type="body"/>
          </p:nvPr>
        </p:nvSpPr>
        <p:spPr>
          <a:xfrm>
            <a:off x="6291713" y="2606200"/>
            <a:ext cx="2296500" cy="999900"/>
          </a:xfrm>
          <a:prstGeom prst="rect">
            <a:avLst/>
          </a:prstGeom>
        </p:spPr>
        <p:txBody>
          <a:bodyPr anchorCtr="0" anchor="t" bIns="91425" lIns="91425" spcFirstLastPara="1" rIns="91425" wrap="square" tIns="91425">
            <a:normAutofit/>
          </a:bodyPr>
          <a:lstStyle>
            <a:lvl1pPr indent="-292100" lvl="0" marL="457200">
              <a:spcBef>
                <a:spcPts val="0"/>
              </a:spcBef>
              <a:spcAft>
                <a:spcPts val="0"/>
              </a:spcAft>
              <a:buClr>
                <a:schemeClr val="accent1"/>
              </a:buClr>
              <a:buSzPts val="1000"/>
              <a:buFont typeface="Sora"/>
              <a:buChar char="●"/>
              <a:defRPr sz="1000">
                <a:solidFill>
                  <a:schemeClr val="dk1"/>
                </a:solidFill>
              </a:defRPr>
            </a:lvl1pPr>
            <a:lvl2pPr indent="-292100" lvl="1" marL="914400">
              <a:spcBef>
                <a:spcPts val="0"/>
              </a:spcBef>
              <a:spcAft>
                <a:spcPts val="0"/>
              </a:spcAft>
              <a:buClr>
                <a:schemeClr val="dk1"/>
              </a:buClr>
              <a:buSzPts val="1000"/>
              <a:buFont typeface="Sora"/>
              <a:buChar char="○"/>
              <a:defRPr sz="1000">
                <a:solidFill>
                  <a:schemeClr val="dk1"/>
                </a:solidFill>
              </a:defRPr>
            </a:lvl2pPr>
            <a:lvl3pPr indent="-292100" lvl="2" marL="1371600">
              <a:spcBef>
                <a:spcPts val="0"/>
              </a:spcBef>
              <a:spcAft>
                <a:spcPts val="0"/>
              </a:spcAft>
              <a:buClr>
                <a:schemeClr val="dk1"/>
              </a:buClr>
              <a:buSzPts val="1000"/>
              <a:buFont typeface="Sora"/>
              <a:buChar char="■"/>
              <a:defRPr sz="1000">
                <a:solidFill>
                  <a:schemeClr val="dk1"/>
                </a:solidFill>
              </a:defRPr>
            </a:lvl3pPr>
            <a:lvl4pPr indent="-292100" lvl="3" marL="1828800">
              <a:spcBef>
                <a:spcPts val="0"/>
              </a:spcBef>
              <a:spcAft>
                <a:spcPts val="0"/>
              </a:spcAft>
              <a:buClr>
                <a:schemeClr val="dk1"/>
              </a:buClr>
              <a:buSzPts val="1000"/>
              <a:buFont typeface="Sora"/>
              <a:buChar char="●"/>
              <a:defRPr sz="1000">
                <a:solidFill>
                  <a:schemeClr val="dk1"/>
                </a:solidFill>
              </a:defRPr>
            </a:lvl4pPr>
            <a:lvl5pPr indent="-292100" lvl="4" marL="2286000">
              <a:spcBef>
                <a:spcPts val="0"/>
              </a:spcBef>
              <a:spcAft>
                <a:spcPts val="0"/>
              </a:spcAft>
              <a:buClr>
                <a:schemeClr val="dk1"/>
              </a:buClr>
              <a:buSzPts val="1000"/>
              <a:buFont typeface="Sora"/>
              <a:buChar char="○"/>
              <a:defRPr sz="1000">
                <a:solidFill>
                  <a:schemeClr val="dk1"/>
                </a:solidFill>
              </a:defRPr>
            </a:lvl5pPr>
            <a:lvl6pPr indent="-292100" lvl="5" marL="2743200">
              <a:spcBef>
                <a:spcPts val="0"/>
              </a:spcBef>
              <a:spcAft>
                <a:spcPts val="0"/>
              </a:spcAft>
              <a:buClr>
                <a:schemeClr val="dk1"/>
              </a:buClr>
              <a:buSzPts val="1000"/>
              <a:buFont typeface="Sora"/>
              <a:buChar char="■"/>
              <a:defRPr sz="1000">
                <a:solidFill>
                  <a:schemeClr val="dk1"/>
                </a:solidFill>
              </a:defRPr>
            </a:lvl6pPr>
            <a:lvl7pPr indent="-292100" lvl="6" marL="3200400">
              <a:spcBef>
                <a:spcPts val="0"/>
              </a:spcBef>
              <a:spcAft>
                <a:spcPts val="0"/>
              </a:spcAft>
              <a:buClr>
                <a:schemeClr val="dk1"/>
              </a:buClr>
              <a:buSzPts val="1000"/>
              <a:buFont typeface="Sora"/>
              <a:buChar char="●"/>
              <a:defRPr sz="1000">
                <a:solidFill>
                  <a:schemeClr val="dk1"/>
                </a:solidFill>
              </a:defRPr>
            </a:lvl7pPr>
            <a:lvl8pPr indent="-292100" lvl="7" marL="3657600">
              <a:spcBef>
                <a:spcPts val="0"/>
              </a:spcBef>
              <a:spcAft>
                <a:spcPts val="0"/>
              </a:spcAft>
              <a:buClr>
                <a:schemeClr val="dk1"/>
              </a:buClr>
              <a:buSzPts val="1000"/>
              <a:buFont typeface="Sora"/>
              <a:buChar char="○"/>
              <a:defRPr sz="1000">
                <a:solidFill>
                  <a:schemeClr val="dk1"/>
                </a:solidFill>
              </a:defRPr>
            </a:lvl8pPr>
            <a:lvl9pPr indent="-292100" lvl="8" marL="4114800">
              <a:spcBef>
                <a:spcPts val="0"/>
              </a:spcBef>
              <a:spcAft>
                <a:spcPts val="0"/>
              </a:spcAft>
              <a:buClr>
                <a:schemeClr val="dk1"/>
              </a:buClr>
              <a:buSzPts val="1000"/>
              <a:buFont typeface="Sora"/>
              <a:buChar char="■"/>
              <a:defRPr sz="1000">
                <a:solidFill>
                  <a:schemeClr val="dk1"/>
                </a:solidFill>
              </a:defRPr>
            </a:lvl9pPr>
          </a:lstStyle>
          <a:p/>
        </p:txBody>
      </p:sp>
      <p:sp>
        <p:nvSpPr>
          <p:cNvPr id="358" name="Google Shape;358;p17"/>
          <p:cNvSpPr txBox="1"/>
          <p:nvPr>
            <p:ph idx="17" type="body"/>
          </p:nvPr>
        </p:nvSpPr>
        <p:spPr>
          <a:xfrm>
            <a:off x="1326025" y="1524225"/>
            <a:ext cx="2296500" cy="8325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accent3"/>
              </a:buClr>
              <a:buSzPts val="1000"/>
              <a:buFont typeface="Sora"/>
              <a:buChar char="➔"/>
              <a:defRPr sz="1000">
                <a:solidFill>
                  <a:schemeClr val="dk1"/>
                </a:solidFill>
              </a:defRPr>
            </a:lvl1pPr>
            <a:lvl2pPr indent="-292100" lvl="1" marL="914400">
              <a:spcBef>
                <a:spcPts val="0"/>
              </a:spcBef>
              <a:spcAft>
                <a:spcPts val="0"/>
              </a:spcAft>
              <a:buClr>
                <a:schemeClr val="dk1"/>
              </a:buClr>
              <a:buSzPts val="1000"/>
              <a:buFont typeface="Sora"/>
              <a:buChar char="◆"/>
              <a:defRPr sz="1000">
                <a:solidFill>
                  <a:schemeClr val="dk1"/>
                </a:solidFill>
              </a:defRPr>
            </a:lvl2pPr>
            <a:lvl3pPr indent="-292100" lvl="2" marL="1371600">
              <a:spcBef>
                <a:spcPts val="0"/>
              </a:spcBef>
              <a:spcAft>
                <a:spcPts val="0"/>
              </a:spcAft>
              <a:buClr>
                <a:schemeClr val="dk1"/>
              </a:buClr>
              <a:buSzPts val="1000"/>
              <a:buFont typeface="Sora"/>
              <a:buChar char="●"/>
              <a:defRPr sz="1000">
                <a:solidFill>
                  <a:schemeClr val="dk1"/>
                </a:solidFill>
              </a:defRPr>
            </a:lvl3pPr>
            <a:lvl4pPr indent="-292100" lvl="3" marL="1828800">
              <a:spcBef>
                <a:spcPts val="0"/>
              </a:spcBef>
              <a:spcAft>
                <a:spcPts val="0"/>
              </a:spcAft>
              <a:buClr>
                <a:schemeClr val="dk1"/>
              </a:buClr>
              <a:buSzPts val="1000"/>
              <a:buFont typeface="Sora"/>
              <a:buChar char="○"/>
              <a:defRPr sz="1000">
                <a:solidFill>
                  <a:schemeClr val="dk1"/>
                </a:solidFill>
              </a:defRPr>
            </a:lvl4pPr>
            <a:lvl5pPr indent="-292100" lvl="4" marL="2286000">
              <a:spcBef>
                <a:spcPts val="0"/>
              </a:spcBef>
              <a:spcAft>
                <a:spcPts val="0"/>
              </a:spcAft>
              <a:buClr>
                <a:schemeClr val="dk1"/>
              </a:buClr>
              <a:buSzPts val="1000"/>
              <a:buFont typeface="Sora"/>
              <a:buChar char="◆"/>
              <a:defRPr sz="1000">
                <a:solidFill>
                  <a:schemeClr val="dk1"/>
                </a:solidFill>
              </a:defRPr>
            </a:lvl5pPr>
            <a:lvl6pPr indent="-292100" lvl="5" marL="2743200">
              <a:spcBef>
                <a:spcPts val="0"/>
              </a:spcBef>
              <a:spcAft>
                <a:spcPts val="0"/>
              </a:spcAft>
              <a:buClr>
                <a:schemeClr val="dk1"/>
              </a:buClr>
              <a:buSzPts val="1000"/>
              <a:buFont typeface="Sora"/>
              <a:buChar char="●"/>
              <a:defRPr sz="1000">
                <a:solidFill>
                  <a:schemeClr val="dk1"/>
                </a:solidFill>
              </a:defRPr>
            </a:lvl6pPr>
            <a:lvl7pPr indent="-292100" lvl="6" marL="3200400">
              <a:spcBef>
                <a:spcPts val="0"/>
              </a:spcBef>
              <a:spcAft>
                <a:spcPts val="0"/>
              </a:spcAft>
              <a:buClr>
                <a:schemeClr val="dk1"/>
              </a:buClr>
              <a:buSzPts val="1000"/>
              <a:buFont typeface="Sora"/>
              <a:buChar char="○"/>
              <a:defRPr sz="1000">
                <a:solidFill>
                  <a:schemeClr val="dk1"/>
                </a:solidFill>
              </a:defRPr>
            </a:lvl7pPr>
            <a:lvl8pPr indent="-292100" lvl="7" marL="3657600">
              <a:spcBef>
                <a:spcPts val="0"/>
              </a:spcBef>
              <a:spcAft>
                <a:spcPts val="0"/>
              </a:spcAft>
              <a:buClr>
                <a:schemeClr val="dk1"/>
              </a:buClr>
              <a:buSzPts val="1000"/>
              <a:buFont typeface="Sora"/>
              <a:buChar char="◆"/>
              <a:defRPr sz="1000">
                <a:solidFill>
                  <a:schemeClr val="dk1"/>
                </a:solidFill>
              </a:defRPr>
            </a:lvl8pPr>
            <a:lvl9pPr indent="-292100" lvl="8" marL="4114800">
              <a:spcBef>
                <a:spcPts val="0"/>
              </a:spcBef>
              <a:spcAft>
                <a:spcPts val="0"/>
              </a:spcAft>
              <a:buClr>
                <a:schemeClr val="dk1"/>
              </a:buClr>
              <a:buSzPts val="1000"/>
              <a:buFont typeface="Sora"/>
              <a:buChar char="●"/>
              <a:defRPr sz="1000">
                <a:solidFill>
                  <a:schemeClr val="dk1"/>
                </a:solidFill>
              </a:defRPr>
            </a:lvl9pPr>
          </a:lstStyle>
          <a:p/>
        </p:txBody>
      </p:sp>
      <p:sp>
        <p:nvSpPr>
          <p:cNvPr id="359" name="Google Shape;359;p17"/>
          <p:cNvSpPr txBox="1"/>
          <p:nvPr>
            <p:ph idx="18" type="body"/>
          </p:nvPr>
        </p:nvSpPr>
        <p:spPr>
          <a:xfrm>
            <a:off x="3808867" y="1524225"/>
            <a:ext cx="2296500" cy="8325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accent3"/>
              </a:buClr>
              <a:buSzPts val="1000"/>
              <a:buFont typeface="Sora"/>
              <a:buChar char="➔"/>
              <a:defRPr sz="1000">
                <a:solidFill>
                  <a:schemeClr val="dk1"/>
                </a:solidFill>
              </a:defRPr>
            </a:lvl1pPr>
            <a:lvl2pPr indent="-292100" lvl="1" marL="914400">
              <a:spcBef>
                <a:spcPts val="0"/>
              </a:spcBef>
              <a:spcAft>
                <a:spcPts val="0"/>
              </a:spcAft>
              <a:buClr>
                <a:schemeClr val="dk1"/>
              </a:buClr>
              <a:buSzPts val="1000"/>
              <a:buFont typeface="Sora"/>
              <a:buChar char="◆"/>
              <a:defRPr sz="1000">
                <a:solidFill>
                  <a:schemeClr val="dk1"/>
                </a:solidFill>
              </a:defRPr>
            </a:lvl2pPr>
            <a:lvl3pPr indent="-292100" lvl="2" marL="1371600">
              <a:spcBef>
                <a:spcPts val="0"/>
              </a:spcBef>
              <a:spcAft>
                <a:spcPts val="0"/>
              </a:spcAft>
              <a:buClr>
                <a:schemeClr val="dk1"/>
              </a:buClr>
              <a:buSzPts val="1000"/>
              <a:buFont typeface="Sora"/>
              <a:buChar char="●"/>
              <a:defRPr sz="1000">
                <a:solidFill>
                  <a:schemeClr val="dk1"/>
                </a:solidFill>
              </a:defRPr>
            </a:lvl3pPr>
            <a:lvl4pPr indent="-292100" lvl="3" marL="1828800">
              <a:spcBef>
                <a:spcPts val="0"/>
              </a:spcBef>
              <a:spcAft>
                <a:spcPts val="0"/>
              </a:spcAft>
              <a:buClr>
                <a:schemeClr val="dk1"/>
              </a:buClr>
              <a:buSzPts val="1000"/>
              <a:buFont typeface="Sora"/>
              <a:buChar char="○"/>
              <a:defRPr sz="1000">
                <a:solidFill>
                  <a:schemeClr val="dk1"/>
                </a:solidFill>
              </a:defRPr>
            </a:lvl4pPr>
            <a:lvl5pPr indent="-292100" lvl="4" marL="2286000">
              <a:spcBef>
                <a:spcPts val="0"/>
              </a:spcBef>
              <a:spcAft>
                <a:spcPts val="0"/>
              </a:spcAft>
              <a:buClr>
                <a:schemeClr val="dk1"/>
              </a:buClr>
              <a:buSzPts val="1000"/>
              <a:buFont typeface="Sora"/>
              <a:buChar char="◆"/>
              <a:defRPr sz="1000">
                <a:solidFill>
                  <a:schemeClr val="dk1"/>
                </a:solidFill>
              </a:defRPr>
            </a:lvl5pPr>
            <a:lvl6pPr indent="-292100" lvl="5" marL="2743200">
              <a:spcBef>
                <a:spcPts val="0"/>
              </a:spcBef>
              <a:spcAft>
                <a:spcPts val="0"/>
              </a:spcAft>
              <a:buClr>
                <a:schemeClr val="dk1"/>
              </a:buClr>
              <a:buSzPts val="1000"/>
              <a:buFont typeface="Sora"/>
              <a:buChar char="●"/>
              <a:defRPr sz="1000">
                <a:solidFill>
                  <a:schemeClr val="dk1"/>
                </a:solidFill>
              </a:defRPr>
            </a:lvl6pPr>
            <a:lvl7pPr indent="-292100" lvl="6" marL="3200400">
              <a:spcBef>
                <a:spcPts val="0"/>
              </a:spcBef>
              <a:spcAft>
                <a:spcPts val="0"/>
              </a:spcAft>
              <a:buClr>
                <a:schemeClr val="dk1"/>
              </a:buClr>
              <a:buSzPts val="1000"/>
              <a:buFont typeface="Sora"/>
              <a:buChar char="○"/>
              <a:defRPr sz="1000">
                <a:solidFill>
                  <a:schemeClr val="dk1"/>
                </a:solidFill>
              </a:defRPr>
            </a:lvl7pPr>
            <a:lvl8pPr indent="-292100" lvl="7" marL="3657600">
              <a:spcBef>
                <a:spcPts val="0"/>
              </a:spcBef>
              <a:spcAft>
                <a:spcPts val="0"/>
              </a:spcAft>
              <a:buClr>
                <a:schemeClr val="dk1"/>
              </a:buClr>
              <a:buSzPts val="1000"/>
              <a:buFont typeface="Sora"/>
              <a:buChar char="◆"/>
              <a:defRPr sz="1000">
                <a:solidFill>
                  <a:schemeClr val="dk1"/>
                </a:solidFill>
              </a:defRPr>
            </a:lvl8pPr>
            <a:lvl9pPr indent="-292100" lvl="8" marL="4114800">
              <a:spcBef>
                <a:spcPts val="0"/>
              </a:spcBef>
              <a:spcAft>
                <a:spcPts val="0"/>
              </a:spcAft>
              <a:buClr>
                <a:schemeClr val="dk1"/>
              </a:buClr>
              <a:buSzPts val="1000"/>
              <a:buFont typeface="Sora"/>
              <a:buChar char="●"/>
              <a:defRPr sz="1000">
                <a:solidFill>
                  <a:schemeClr val="dk1"/>
                </a:solidFill>
              </a:defRPr>
            </a:lvl9pPr>
          </a:lstStyle>
          <a:p/>
        </p:txBody>
      </p:sp>
      <p:sp>
        <p:nvSpPr>
          <p:cNvPr id="360" name="Google Shape;360;p17"/>
          <p:cNvSpPr txBox="1"/>
          <p:nvPr>
            <p:ph idx="19" type="body"/>
          </p:nvPr>
        </p:nvSpPr>
        <p:spPr>
          <a:xfrm>
            <a:off x="6291721" y="1524225"/>
            <a:ext cx="2296500" cy="8325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Clr>
                <a:schemeClr val="accent3"/>
              </a:buClr>
              <a:buSzPts val="1000"/>
              <a:buFont typeface="Sora"/>
              <a:buChar char="➔"/>
              <a:defRPr sz="1000">
                <a:solidFill>
                  <a:schemeClr val="dk1"/>
                </a:solidFill>
              </a:defRPr>
            </a:lvl1pPr>
            <a:lvl2pPr indent="-292100" lvl="1" marL="914400">
              <a:spcBef>
                <a:spcPts val="0"/>
              </a:spcBef>
              <a:spcAft>
                <a:spcPts val="0"/>
              </a:spcAft>
              <a:buClr>
                <a:schemeClr val="dk1"/>
              </a:buClr>
              <a:buSzPts val="1000"/>
              <a:buFont typeface="Sora"/>
              <a:buChar char="◆"/>
              <a:defRPr sz="1000">
                <a:solidFill>
                  <a:schemeClr val="dk1"/>
                </a:solidFill>
              </a:defRPr>
            </a:lvl2pPr>
            <a:lvl3pPr indent="-292100" lvl="2" marL="1371600">
              <a:spcBef>
                <a:spcPts val="0"/>
              </a:spcBef>
              <a:spcAft>
                <a:spcPts val="0"/>
              </a:spcAft>
              <a:buClr>
                <a:schemeClr val="dk1"/>
              </a:buClr>
              <a:buSzPts val="1000"/>
              <a:buFont typeface="Sora"/>
              <a:buChar char="●"/>
              <a:defRPr sz="1000">
                <a:solidFill>
                  <a:schemeClr val="dk1"/>
                </a:solidFill>
              </a:defRPr>
            </a:lvl3pPr>
            <a:lvl4pPr indent="-292100" lvl="3" marL="1828800">
              <a:spcBef>
                <a:spcPts val="0"/>
              </a:spcBef>
              <a:spcAft>
                <a:spcPts val="0"/>
              </a:spcAft>
              <a:buClr>
                <a:schemeClr val="dk1"/>
              </a:buClr>
              <a:buSzPts val="1000"/>
              <a:buFont typeface="Sora"/>
              <a:buChar char="○"/>
              <a:defRPr sz="1000">
                <a:solidFill>
                  <a:schemeClr val="dk1"/>
                </a:solidFill>
              </a:defRPr>
            </a:lvl4pPr>
            <a:lvl5pPr indent="-292100" lvl="4" marL="2286000">
              <a:spcBef>
                <a:spcPts val="0"/>
              </a:spcBef>
              <a:spcAft>
                <a:spcPts val="0"/>
              </a:spcAft>
              <a:buClr>
                <a:schemeClr val="dk1"/>
              </a:buClr>
              <a:buSzPts val="1000"/>
              <a:buFont typeface="Sora"/>
              <a:buChar char="◆"/>
              <a:defRPr sz="1000">
                <a:solidFill>
                  <a:schemeClr val="dk1"/>
                </a:solidFill>
              </a:defRPr>
            </a:lvl5pPr>
            <a:lvl6pPr indent="-292100" lvl="5" marL="2743200">
              <a:spcBef>
                <a:spcPts val="0"/>
              </a:spcBef>
              <a:spcAft>
                <a:spcPts val="0"/>
              </a:spcAft>
              <a:buClr>
                <a:schemeClr val="dk1"/>
              </a:buClr>
              <a:buSzPts val="1000"/>
              <a:buFont typeface="Sora"/>
              <a:buChar char="●"/>
              <a:defRPr sz="1000">
                <a:solidFill>
                  <a:schemeClr val="dk1"/>
                </a:solidFill>
              </a:defRPr>
            </a:lvl6pPr>
            <a:lvl7pPr indent="-292100" lvl="6" marL="3200400">
              <a:spcBef>
                <a:spcPts val="0"/>
              </a:spcBef>
              <a:spcAft>
                <a:spcPts val="0"/>
              </a:spcAft>
              <a:buClr>
                <a:schemeClr val="dk1"/>
              </a:buClr>
              <a:buSzPts val="1000"/>
              <a:buFont typeface="Sora"/>
              <a:buChar char="○"/>
              <a:defRPr sz="1000">
                <a:solidFill>
                  <a:schemeClr val="dk1"/>
                </a:solidFill>
              </a:defRPr>
            </a:lvl7pPr>
            <a:lvl8pPr indent="-292100" lvl="7" marL="3657600">
              <a:spcBef>
                <a:spcPts val="0"/>
              </a:spcBef>
              <a:spcAft>
                <a:spcPts val="0"/>
              </a:spcAft>
              <a:buClr>
                <a:schemeClr val="dk1"/>
              </a:buClr>
              <a:buSzPts val="1000"/>
              <a:buFont typeface="Sora"/>
              <a:buChar char="◆"/>
              <a:defRPr sz="1000">
                <a:solidFill>
                  <a:schemeClr val="dk1"/>
                </a:solidFill>
              </a:defRPr>
            </a:lvl8pPr>
            <a:lvl9pPr indent="-292100" lvl="8" marL="4114800">
              <a:spcBef>
                <a:spcPts val="0"/>
              </a:spcBef>
              <a:spcAft>
                <a:spcPts val="0"/>
              </a:spcAft>
              <a:buClr>
                <a:schemeClr val="dk1"/>
              </a:buClr>
              <a:buSzPts val="1000"/>
              <a:buFont typeface="Sora"/>
              <a:buChar char="●"/>
              <a:defRPr sz="1000">
                <a:solidFill>
                  <a:schemeClr val="dk1"/>
                </a:solidFill>
              </a:defRPr>
            </a:lvl9pPr>
          </a:lstStyle>
          <a:p/>
        </p:txBody>
      </p:sp>
      <p:sp>
        <p:nvSpPr>
          <p:cNvPr id="361" name="Google Shape;361;p17"/>
          <p:cNvSpPr txBox="1"/>
          <p:nvPr>
            <p:ph idx="20" type="title"/>
          </p:nvPr>
        </p:nvSpPr>
        <p:spPr>
          <a:xfrm>
            <a:off x="228600" y="4774929"/>
            <a:ext cx="1939200" cy="189300"/>
          </a:xfrm>
          <a:prstGeom prst="rect">
            <a:avLst/>
          </a:prstGeom>
        </p:spPr>
        <p:txBody>
          <a:bodyPr anchorCtr="0" anchor="t" bIns="0" lIns="0" spcFirstLastPara="1" rIns="0" wrap="square" tIns="0">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2pPr>
            <a:lvl3pPr lvl="2">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3pPr>
            <a:lvl4pPr lvl="3">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4pPr>
            <a:lvl5pPr lvl="4">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5pPr>
            <a:lvl6pPr lvl="5">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6pPr>
            <a:lvl7pPr lvl="6">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7pPr>
            <a:lvl8pPr lvl="7">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8pPr>
            <a:lvl9pPr lvl="8">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nd two bodies">
  <p:cSld name="BLANK_1_1_1_1_1_1_1_1_1_1_3_2">
    <p:bg>
      <p:bgPr>
        <a:solidFill>
          <a:schemeClr val="lt1"/>
        </a:solidFill>
      </p:bgPr>
    </p:bg>
    <p:spTree>
      <p:nvGrpSpPr>
        <p:cNvPr id="362" name="Shape 362"/>
        <p:cNvGrpSpPr/>
        <p:nvPr/>
      </p:nvGrpSpPr>
      <p:grpSpPr>
        <a:xfrm>
          <a:off x="0" y="0"/>
          <a:ext cx="0" cy="0"/>
          <a:chOff x="0" y="0"/>
          <a:chExt cx="0" cy="0"/>
        </a:xfrm>
      </p:grpSpPr>
      <p:sp>
        <p:nvSpPr>
          <p:cNvPr id="363" name="Google Shape;363;p18"/>
          <p:cNvSpPr/>
          <p:nvPr/>
        </p:nvSpPr>
        <p:spPr>
          <a:xfrm flipH="1" rot="-5400000">
            <a:off x="1263236" y="2706539"/>
            <a:ext cx="1173845" cy="3700317"/>
          </a:xfrm>
          <a:custGeom>
            <a:rect b="b" l="l" r="r" t="t"/>
            <a:pathLst>
              <a:path extrusionOk="0" fill="none" h="93762" w="39886">
                <a:moveTo>
                  <a:pt x="39886" y="0"/>
                </a:moveTo>
                <a:lnTo>
                  <a:pt x="7330" y="0"/>
                </a:lnTo>
                <a:lnTo>
                  <a:pt x="7330" y="0"/>
                </a:lnTo>
                <a:lnTo>
                  <a:pt x="6362" y="3051"/>
                </a:lnTo>
                <a:lnTo>
                  <a:pt x="5470" y="6176"/>
                </a:lnTo>
                <a:lnTo>
                  <a:pt x="4614" y="9413"/>
                </a:lnTo>
                <a:lnTo>
                  <a:pt x="3832" y="12725"/>
                </a:lnTo>
                <a:lnTo>
                  <a:pt x="3088" y="16148"/>
                </a:lnTo>
                <a:lnTo>
                  <a:pt x="2456" y="19608"/>
                </a:lnTo>
                <a:lnTo>
                  <a:pt x="1860" y="23143"/>
                </a:lnTo>
                <a:lnTo>
                  <a:pt x="1340" y="26715"/>
                </a:lnTo>
                <a:lnTo>
                  <a:pt x="1340" y="26715"/>
                </a:lnTo>
                <a:lnTo>
                  <a:pt x="930" y="29989"/>
                </a:lnTo>
                <a:lnTo>
                  <a:pt x="633" y="33263"/>
                </a:lnTo>
                <a:lnTo>
                  <a:pt x="372" y="36463"/>
                </a:lnTo>
                <a:lnTo>
                  <a:pt x="186" y="39625"/>
                </a:lnTo>
                <a:lnTo>
                  <a:pt x="37" y="42714"/>
                </a:lnTo>
                <a:lnTo>
                  <a:pt x="0" y="45802"/>
                </a:lnTo>
                <a:lnTo>
                  <a:pt x="0" y="48778"/>
                </a:lnTo>
                <a:lnTo>
                  <a:pt x="112" y="51755"/>
                </a:lnTo>
                <a:lnTo>
                  <a:pt x="223" y="54620"/>
                </a:lnTo>
                <a:lnTo>
                  <a:pt x="447" y="57448"/>
                </a:lnTo>
                <a:lnTo>
                  <a:pt x="707" y="60201"/>
                </a:lnTo>
                <a:lnTo>
                  <a:pt x="1042" y="62843"/>
                </a:lnTo>
                <a:lnTo>
                  <a:pt x="1414" y="65447"/>
                </a:lnTo>
                <a:lnTo>
                  <a:pt x="1860" y="67940"/>
                </a:lnTo>
                <a:lnTo>
                  <a:pt x="2381" y="70358"/>
                </a:lnTo>
                <a:lnTo>
                  <a:pt x="2939" y="72665"/>
                </a:lnTo>
                <a:lnTo>
                  <a:pt x="3535" y="74898"/>
                </a:lnTo>
                <a:lnTo>
                  <a:pt x="4204" y="77018"/>
                </a:lnTo>
                <a:lnTo>
                  <a:pt x="4949" y="79028"/>
                </a:lnTo>
                <a:lnTo>
                  <a:pt x="5321" y="79995"/>
                </a:lnTo>
                <a:lnTo>
                  <a:pt x="5693" y="80925"/>
                </a:lnTo>
                <a:lnTo>
                  <a:pt x="6102" y="81855"/>
                </a:lnTo>
                <a:lnTo>
                  <a:pt x="6549" y="82748"/>
                </a:lnTo>
                <a:lnTo>
                  <a:pt x="6958" y="83567"/>
                </a:lnTo>
                <a:lnTo>
                  <a:pt x="7404" y="84385"/>
                </a:lnTo>
                <a:lnTo>
                  <a:pt x="7851" y="85204"/>
                </a:lnTo>
                <a:lnTo>
                  <a:pt x="8334" y="85948"/>
                </a:lnTo>
                <a:lnTo>
                  <a:pt x="8818" y="86692"/>
                </a:lnTo>
                <a:lnTo>
                  <a:pt x="9302" y="87362"/>
                </a:lnTo>
                <a:lnTo>
                  <a:pt x="9786" y="88032"/>
                </a:lnTo>
                <a:lnTo>
                  <a:pt x="10306" y="88664"/>
                </a:lnTo>
                <a:lnTo>
                  <a:pt x="10827" y="89259"/>
                </a:lnTo>
                <a:lnTo>
                  <a:pt x="11385" y="89818"/>
                </a:lnTo>
                <a:lnTo>
                  <a:pt x="11906" y="90338"/>
                </a:lnTo>
                <a:lnTo>
                  <a:pt x="12464" y="90822"/>
                </a:lnTo>
                <a:lnTo>
                  <a:pt x="13060" y="91306"/>
                </a:lnTo>
                <a:lnTo>
                  <a:pt x="13618" y="91715"/>
                </a:lnTo>
                <a:lnTo>
                  <a:pt x="14213" y="92087"/>
                </a:lnTo>
                <a:lnTo>
                  <a:pt x="14808" y="92422"/>
                </a:lnTo>
                <a:lnTo>
                  <a:pt x="15404" y="92757"/>
                </a:lnTo>
                <a:lnTo>
                  <a:pt x="16036" y="93017"/>
                </a:lnTo>
                <a:lnTo>
                  <a:pt x="16669" y="93241"/>
                </a:lnTo>
                <a:lnTo>
                  <a:pt x="17301" y="93427"/>
                </a:lnTo>
                <a:lnTo>
                  <a:pt x="17971" y="93575"/>
                </a:lnTo>
                <a:lnTo>
                  <a:pt x="18604" y="93687"/>
                </a:lnTo>
                <a:lnTo>
                  <a:pt x="18604" y="93687"/>
                </a:lnTo>
                <a:lnTo>
                  <a:pt x="19311" y="93762"/>
                </a:lnTo>
                <a:lnTo>
                  <a:pt x="20017" y="93762"/>
                </a:lnTo>
                <a:lnTo>
                  <a:pt x="20017" y="93762"/>
                </a:lnTo>
                <a:lnTo>
                  <a:pt x="20650" y="93762"/>
                </a:lnTo>
                <a:lnTo>
                  <a:pt x="21320" y="93687"/>
                </a:lnTo>
                <a:lnTo>
                  <a:pt x="21952" y="93613"/>
                </a:lnTo>
                <a:lnTo>
                  <a:pt x="22622" y="93464"/>
                </a:lnTo>
                <a:lnTo>
                  <a:pt x="23254" y="93315"/>
                </a:lnTo>
                <a:lnTo>
                  <a:pt x="23924" y="93092"/>
                </a:lnTo>
                <a:lnTo>
                  <a:pt x="24557" y="92831"/>
                </a:lnTo>
                <a:lnTo>
                  <a:pt x="25189" y="92571"/>
                </a:lnTo>
                <a:lnTo>
                  <a:pt x="25859" y="92236"/>
                </a:lnTo>
                <a:lnTo>
                  <a:pt x="26491" y="91901"/>
                </a:lnTo>
                <a:lnTo>
                  <a:pt x="27124" y="91529"/>
                </a:lnTo>
                <a:lnTo>
                  <a:pt x="27794" y="91083"/>
                </a:lnTo>
                <a:lnTo>
                  <a:pt x="28426" y="90636"/>
                </a:lnTo>
                <a:lnTo>
                  <a:pt x="29059" y="90152"/>
                </a:lnTo>
                <a:lnTo>
                  <a:pt x="29691" y="89632"/>
                </a:lnTo>
                <a:lnTo>
                  <a:pt x="30324" y="89073"/>
                </a:lnTo>
                <a:lnTo>
                  <a:pt x="30956" y="88515"/>
                </a:lnTo>
                <a:lnTo>
                  <a:pt x="31589" y="87883"/>
                </a:lnTo>
                <a:lnTo>
                  <a:pt x="32221" y="87250"/>
                </a:lnTo>
                <a:lnTo>
                  <a:pt x="32817" y="86581"/>
                </a:lnTo>
                <a:lnTo>
                  <a:pt x="33449" y="85874"/>
                </a:lnTo>
                <a:lnTo>
                  <a:pt x="34045" y="85129"/>
                </a:lnTo>
                <a:lnTo>
                  <a:pt x="35272" y="83567"/>
                </a:lnTo>
                <a:lnTo>
                  <a:pt x="36463" y="81892"/>
                </a:lnTo>
                <a:lnTo>
                  <a:pt x="37616" y="80107"/>
                </a:lnTo>
                <a:lnTo>
                  <a:pt x="38770" y="78209"/>
                </a:lnTo>
                <a:lnTo>
                  <a:pt x="39886" y="76200"/>
                </a:lnTo>
                <a:lnTo>
                  <a:pt x="39886" y="0"/>
                </a:lnTo>
                <a:lnTo>
                  <a:pt x="39886" y="0"/>
                </a:lnTo>
              </a:path>
            </a:pathLst>
          </a:cu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364" name="Google Shape;364;p18"/>
          <p:cNvSpPr/>
          <p:nvPr/>
        </p:nvSpPr>
        <p:spPr>
          <a:xfrm flipH="1">
            <a:off x="228605" y="3621311"/>
            <a:ext cx="3534079" cy="1522191"/>
          </a:xfrm>
          <a:custGeom>
            <a:rect b="b" l="l" r="r" t="t"/>
            <a:pathLst>
              <a:path extrusionOk="0" h="47273" w="109754">
                <a:moveTo>
                  <a:pt x="93188" y="0"/>
                </a:moveTo>
                <a:lnTo>
                  <a:pt x="91918" y="29"/>
                </a:lnTo>
                <a:lnTo>
                  <a:pt x="90619" y="87"/>
                </a:lnTo>
                <a:lnTo>
                  <a:pt x="89292" y="144"/>
                </a:lnTo>
                <a:lnTo>
                  <a:pt x="87906" y="260"/>
                </a:lnTo>
                <a:lnTo>
                  <a:pt x="86521" y="404"/>
                </a:lnTo>
                <a:lnTo>
                  <a:pt x="85107" y="606"/>
                </a:lnTo>
                <a:lnTo>
                  <a:pt x="83664" y="808"/>
                </a:lnTo>
                <a:lnTo>
                  <a:pt x="82163" y="1039"/>
                </a:lnTo>
                <a:lnTo>
                  <a:pt x="80663" y="1328"/>
                </a:lnTo>
                <a:lnTo>
                  <a:pt x="79162" y="1616"/>
                </a:lnTo>
                <a:lnTo>
                  <a:pt x="77604" y="1963"/>
                </a:lnTo>
                <a:lnTo>
                  <a:pt x="76045" y="2309"/>
                </a:lnTo>
                <a:lnTo>
                  <a:pt x="74458" y="2713"/>
                </a:lnTo>
                <a:lnTo>
                  <a:pt x="72842" y="3146"/>
                </a:lnTo>
                <a:lnTo>
                  <a:pt x="71226" y="3579"/>
                </a:lnTo>
                <a:lnTo>
                  <a:pt x="69581" y="4069"/>
                </a:lnTo>
                <a:lnTo>
                  <a:pt x="67907" y="4560"/>
                </a:lnTo>
                <a:lnTo>
                  <a:pt x="66233" y="5108"/>
                </a:lnTo>
                <a:lnTo>
                  <a:pt x="64559" y="5657"/>
                </a:lnTo>
                <a:lnTo>
                  <a:pt x="62856" y="6263"/>
                </a:lnTo>
                <a:lnTo>
                  <a:pt x="61154" y="6869"/>
                </a:lnTo>
                <a:lnTo>
                  <a:pt x="59422" y="7504"/>
                </a:lnTo>
                <a:lnTo>
                  <a:pt x="57690" y="8167"/>
                </a:lnTo>
                <a:lnTo>
                  <a:pt x="55959" y="8860"/>
                </a:lnTo>
                <a:lnTo>
                  <a:pt x="54227" y="9582"/>
                </a:lnTo>
                <a:lnTo>
                  <a:pt x="52467" y="10332"/>
                </a:lnTo>
                <a:lnTo>
                  <a:pt x="50735" y="11082"/>
                </a:lnTo>
                <a:lnTo>
                  <a:pt x="48975" y="11890"/>
                </a:lnTo>
                <a:lnTo>
                  <a:pt x="47214" y="12698"/>
                </a:lnTo>
                <a:lnTo>
                  <a:pt x="45454" y="13535"/>
                </a:lnTo>
                <a:lnTo>
                  <a:pt x="43694" y="14401"/>
                </a:lnTo>
                <a:lnTo>
                  <a:pt x="41933" y="15296"/>
                </a:lnTo>
                <a:lnTo>
                  <a:pt x="40230" y="16190"/>
                </a:lnTo>
                <a:lnTo>
                  <a:pt x="38528" y="17085"/>
                </a:lnTo>
                <a:lnTo>
                  <a:pt x="36825" y="18009"/>
                </a:lnTo>
                <a:lnTo>
                  <a:pt x="35122" y="18961"/>
                </a:lnTo>
                <a:lnTo>
                  <a:pt x="33477" y="19913"/>
                </a:lnTo>
                <a:lnTo>
                  <a:pt x="31832" y="20895"/>
                </a:lnTo>
                <a:lnTo>
                  <a:pt x="30187" y="21876"/>
                </a:lnTo>
                <a:lnTo>
                  <a:pt x="28600" y="22857"/>
                </a:lnTo>
                <a:lnTo>
                  <a:pt x="27013" y="23867"/>
                </a:lnTo>
                <a:lnTo>
                  <a:pt x="25454" y="24877"/>
                </a:lnTo>
                <a:lnTo>
                  <a:pt x="23925" y="25887"/>
                </a:lnTo>
                <a:lnTo>
                  <a:pt x="22395" y="26926"/>
                </a:lnTo>
                <a:lnTo>
                  <a:pt x="20923" y="27965"/>
                </a:lnTo>
                <a:lnTo>
                  <a:pt x="19480" y="29004"/>
                </a:lnTo>
                <a:lnTo>
                  <a:pt x="18037" y="30072"/>
                </a:lnTo>
                <a:lnTo>
                  <a:pt x="16652" y="31111"/>
                </a:lnTo>
                <a:lnTo>
                  <a:pt x="15354" y="32150"/>
                </a:lnTo>
                <a:lnTo>
                  <a:pt x="14084" y="33160"/>
                </a:lnTo>
                <a:lnTo>
                  <a:pt x="12843" y="34199"/>
                </a:lnTo>
                <a:lnTo>
                  <a:pt x="11631" y="35209"/>
                </a:lnTo>
                <a:lnTo>
                  <a:pt x="10447" y="36248"/>
                </a:lnTo>
                <a:lnTo>
                  <a:pt x="9293" y="37258"/>
                </a:lnTo>
                <a:lnTo>
                  <a:pt x="8196" y="38297"/>
                </a:lnTo>
                <a:lnTo>
                  <a:pt x="7129" y="39307"/>
                </a:lnTo>
                <a:lnTo>
                  <a:pt x="6090" y="40317"/>
                </a:lnTo>
                <a:lnTo>
                  <a:pt x="5108" y="41327"/>
                </a:lnTo>
                <a:lnTo>
                  <a:pt x="4156" y="42337"/>
                </a:lnTo>
                <a:lnTo>
                  <a:pt x="3233" y="43347"/>
                </a:lnTo>
                <a:lnTo>
                  <a:pt x="2367" y="44357"/>
                </a:lnTo>
                <a:lnTo>
                  <a:pt x="1530" y="45339"/>
                </a:lnTo>
                <a:lnTo>
                  <a:pt x="751" y="46320"/>
                </a:lnTo>
                <a:lnTo>
                  <a:pt x="0" y="47272"/>
                </a:lnTo>
                <a:lnTo>
                  <a:pt x="76016" y="47272"/>
                </a:lnTo>
                <a:lnTo>
                  <a:pt x="78152" y="45916"/>
                </a:lnTo>
                <a:lnTo>
                  <a:pt x="80230" y="44531"/>
                </a:lnTo>
                <a:lnTo>
                  <a:pt x="82250" y="43145"/>
                </a:lnTo>
                <a:lnTo>
                  <a:pt x="84241" y="41731"/>
                </a:lnTo>
                <a:lnTo>
                  <a:pt x="86146" y="40317"/>
                </a:lnTo>
                <a:lnTo>
                  <a:pt x="88022" y="38903"/>
                </a:lnTo>
                <a:lnTo>
                  <a:pt x="89840" y="37460"/>
                </a:lnTo>
                <a:lnTo>
                  <a:pt x="91572" y="36046"/>
                </a:lnTo>
                <a:lnTo>
                  <a:pt x="93245" y="34603"/>
                </a:lnTo>
                <a:lnTo>
                  <a:pt x="94862" y="33160"/>
                </a:lnTo>
                <a:lnTo>
                  <a:pt x="96420" y="31717"/>
                </a:lnTo>
                <a:lnTo>
                  <a:pt x="97892" y="30303"/>
                </a:lnTo>
                <a:lnTo>
                  <a:pt x="99277" y="28860"/>
                </a:lnTo>
                <a:lnTo>
                  <a:pt x="100605" y="27446"/>
                </a:lnTo>
                <a:lnTo>
                  <a:pt x="101846" y="26060"/>
                </a:lnTo>
                <a:lnTo>
                  <a:pt x="103000" y="24646"/>
                </a:lnTo>
                <a:lnTo>
                  <a:pt x="104068" y="23290"/>
                </a:lnTo>
                <a:lnTo>
                  <a:pt x="105049" y="21934"/>
                </a:lnTo>
                <a:lnTo>
                  <a:pt x="105944" y="20606"/>
                </a:lnTo>
                <a:lnTo>
                  <a:pt x="106752" y="19307"/>
                </a:lnTo>
                <a:lnTo>
                  <a:pt x="107444" y="18037"/>
                </a:lnTo>
                <a:lnTo>
                  <a:pt x="107791" y="17431"/>
                </a:lnTo>
                <a:lnTo>
                  <a:pt x="108079" y="16796"/>
                </a:lnTo>
                <a:lnTo>
                  <a:pt x="108339" y="16190"/>
                </a:lnTo>
                <a:lnTo>
                  <a:pt x="108599" y="15584"/>
                </a:lnTo>
                <a:lnTo>
                  <a:pt x="108830" y="15007"/>
                </a:lnTo>
                <a:lnTo>
                  <a:pt x="109032" y="14401"/>
                </a:lnTo>
                <a:lnTo>
                  <a:pt x="109205" y="13824"/>
                </a:lnTo>
                <a:lnTo>
                  <a:pt x="109349" y="13218"/>
                </a:lnTo>
                <a:lnTo>
                  <a:pt x="109493" y="12670"/>
                </a:lnTo>
                <a:lnTo>
                  <a:pt x="109609" y="12092"/>
                </a:lnTo>
                <a:lnTo>
                  <a:pt x="109667" y="11544"/>
                </a:lnTo>
                <a:lnTo>
                  <a:pt x="109724" y="10996"/>
                </a:lnTo>
                <a:lnTo>
                  <a:pt x="109753" y="10447"/>
                </a:lnTo>
                <a:lnTo>
                  <a:pt x="109753" y="9928"/>
                </a:lnTo>
                <a:lnTo>
                  <a:pt x="109753" y="9437"/>
                </a:lnTo>
                <a:lnTo>
                  <a:pt x="109695" y="8918"/>
                </a:lnTo>
                <a:lnTo>
                  <a:pt x="109609" y="8427"/>
                </a:lnTo>
                <a:lnTo>
                  <a:pt x="109522" y="7965"/>
                </a:lnTo>
                <a:lnTo>
                  <a:pt x="109378" y="7504"/>
                </a:lnTo>
                <a:lnTo>
                  <a:pt x="109234" y="7042"/>
                </a:lnTo>
                <a:lnTo>
                  <a:pt x="109060" y="6609"/>
                </a:lnTo>
                <a:lnTo>
                  <a:pt x="108858" y="6176"/>
                </a:lnTo>
                <a:lnTo>
                  <a:pt x="108656" y="5801"/>
                </a:lnTo>
                <a:lnTo>
                  <a:pt x="108426" y="5426"/>
                </a:lnTo>
                <a:lnTo>
                  <a:pt x="108195" y="5079"/>
                </a:lnTo>
                <a:lnTo>
                  <a:pt x="107935" y="4733"/>
                </a:lnTo>
                <a:lnTo>
                  <a:pt x="107646" y="4416"/>
                </a:lnTo>
                <a:lnTo>
                  <a:pt x="107358" y="4098"/>
                </a:lnTo>
                <a:lnTo>
                  <a:pt x="107011" y="3810"/>
                </a:lnTo>
                <a:lnTo>
                  <a:pt x="106694" y="3492"/>
                </a:lnTo>
                <a:lnTo>
                  <a:pt x="106319" y="3232"/>
                </a:lnTo>
                <a:lnTo>
                  <a:pt x="105944" y="2944"/>
                </a:lnTo>
                <a:lnTo>
                  <a:pt x="105568" y="2684"/>
                </a:lnTo>
                <a:lnTo>
                  <a:pt x="105164" y="2453"/>
                </a:lnTo>
                <a:lnTo>
                  <a:pt x="104732" y="2222"/>
                </a:lnTo>
                <a:lnTo>
                  <a:pt x="104270" y="1991"/>
                </a:lnTo>
                <a:lnTo>
                  <a:pt x="103808" y="1789"/>
                </a:lnTo>
                <a:lnTo>
                  <a:pt x="103317" y="1587"/>
                </a:lnTo>
                <a:lnTo>
                  <a:pt x="102307" y="1212"/>
                </a:lnTo>
                <a:lnTo>
                  <a:pt x="101211" y="895"/>
                </a:lnTo>
                <a:lnTo>
                  <a:pt x="100027" y="635"/>
                </a:lnTo>
                <a:lnTo>
                  <a:pt x="98815" y="404"/>
                </a:lnTo>
                <a:lnTo>
                  <a:pt x="97517" y="231"/>
                </a:lnTo>
                <a:lnTo>
                  <a:pt x="96131" y="116"/>
                </a:lnTo>
                <a:lnTo>
                  <a:pt x="94688" y="29"/>
                </a:lnTo>
                <a:lnTo>
                  <a:pt x="93188" y="0"/>
                </a:lnTo>
                <a:close/>
              </a:path>
            </a:pathLst>
          </a:cu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365" name="Google Shape;365;p18"/>
          <p:cNvSpPr/>
          <p:nvPr/>
        </p:nvSpPr>
        <p:spPr>
          <a:xfrm flipH="1">
            <a:off x="234700" y="1635550"/>
            <a:ext cx="332100" cy="18900"/>
          </a:xfrm>
          <a:prstGeom prst="rect">
            <a:avLst/>
          </a:prstGeom>
          <a:gradFill>
            <a:gsLst>
              <a:gs pos="0">
                <a:schemeClr val="accent2"/>
              </a:gs>
              <a:gs pos="21000">
                <a:schemeClr val="lt2"/>
              </a:gs>
              <a:gs pos="49000">
                <a:schemeClr val="accent1"/>
              </a:gs>
              <a:gs pos="75000">
                <a:schemeClr val="accent3"/>
              </a:gs>
              <a:gs pos="100000">
                <a:schemeClr val="accent4"/>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nvGrpSpPr>
          <p:cNvPr id="366" name="Google Shape;366;p18"/>
          <p:cNvGrpSpPr/>
          <p:nvPr/>
        </p:nvGrpSpPr>
        <p:grpSpPr>
          <a:xfrm flipH="1">
            <a:off x="7293000" y="0"/>
            <a:ext cx="1851000" cy="1225325"/>
            <a:chOff x="461225" y="3875100"/>
            <a:chExt cx="1851000" cy="1225325"/>
          </a:xfrm>
        </p:grpSpPr>
        <p:grpSp>
          <p:nvGrpSpPr>
            <p:cNvPr id="367" name="Google Shape;367;p18"/>
            <p:cNvGrpSpPr/>
            <p:nvPr/>
          </p:nvGrpSpPr>
          <p:grpSpPr>
            <a:xfrm>
              <a:off x="461225" y="3875100"/>
              <a:ext cx="1851000" cy="114600"/>
              <a:chOff x="461225" y="3504775"/>
              <a:chExt cx="1851000" cy="114600"/>
            </a:xfrm>
          </p:grpSpPr>
          <p:sp>
            <p:nvSpPr>
              <p:cNvPr id="368" name="Google Shape;368;p18"/>
              <p:cNvSpPr/>
              <p:nvPr/>
            </p:nvSpPr>
            <p:spPr>
              <a:xfrm>
                <a:off x="461225" y="3504775"/>
                <a:ext cx="370200" cy="1146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69" name="Google Shape;369;p18"/>
              <p:cNvSpPr/>
              <p:nvPr/>
            </p:nvSpPr>
            <p:spPr>
              <a:xfrm>
                <a:off x="831425" y="3504775"/>
                <a:ext cx="370200" cy="1146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70" name="Google Shape;370;p18"/>
              <p:cNvSpPr/>
              <p:nvPr/>
            </p:nvSpPr>
            <p:spPr>
              <a:xfrm>
                <a:off x="1201625" y="3504775"/>
                <a:ext cx="370200" cy="1146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71" name="Google Shape;371;p18"/>
              <p:cNvSpPr/>
              <p:nvPr/>
            </p:nvSpPr>
            <p:spPr>
              <a:xfrm>
                <a:off x="1571825" y="3504775"/>
                <a:ext cx="370200" cy="1146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72" name="Google Shape;372;p18"/>
              <p:cNvSpPr/>
              <p:nvPr/>
            </p:nvSpPr>
            <p:spPr>
              <a:xfrm>
                <a:off x="1942025" y="3504775"/>
                <a:ext cx="370200" cy="1146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373" name="Google Shape;373;p18"/>
            <p:cNvGrpSpPr/>
            <p:nvPr/>
          </p:nvGrpSpPr>
          <p:grpSpPr>
            <a:xfrm>
              <a:off x="461225" y="3989700"/>
              <a:ext cx="1480800" cy="1110725"/>
              <a:chOff x="461225" y="3249175"/>
              <a:chExt cx="1480800" cy="1110725"/>
            </a:xfrm>
          </p:grpSpPr>
          <p:sp>
            <p:nvSpPr>
              <p:cNvPr id="374" name="Google Shape;374;p18"/>
              <p:cNvSpPr/>
              <p:nvPr/>
            </p:nvSpPr>
            <p:spPr>
              <a:xfrm>
                <a:off x="4612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75" name="Google Shape;375;p18"/>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76" name="Google Shape;376;p18"/>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77" name="Google Shape;377;p18"/>
              <p:cNvSpPr/>
              <p:nvPr/>
            </p:nvSpPr>
            <p:spPr>
              <a:xfrm>
                <a:off x="1201625" y="3989700"/>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378" name="Google Shape;378;p18"/>
            <p:cNvGrpSpPr/>
            <p:nvPr/>
          </p:nvGrpSpPr>
          <p:grpSpPr>
            <a:xfrm>
              <a:off x="831425" y="4360025"/>
              <a:ext cx="1480800" cy="370200"/>
              <a:chOff x="831425" y="3249175"/>
              <a:chExt cx="1480800" cy="370200"/>
            </a:xfrm>
          </p:grpSpPr>
          <p:sp>
            <p:nvSpPr>
              <p:cNvPr id="379" name="Google Shape;379;p18"/>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80" name="Google Shape;380;p18"/>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81" name="Google Shape;381;p18"/>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382" name="Google Shape;382;p18"/>
              <p:cNvSpPr/>
              <p:nvPr/>
            </p:nvSpPr>
            <p:spPr>
              <a:xfrm>
                <a:off x="19420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383" name="Google Shape;383;p18"/>
          <p:cNvSpPr txBox="1"/>
          <p:nvPr>
            <p:ph type="title"/>
          </p:nvPr>
        </p:nvSpPr>
        <p:spPr>
          <a:xfrm>
            <a:off x="3822450" y="1287875"/>
            <a:ext cx="4295400" cy="277200"/>
          </a:xfrm>
          <a:prstGeom prst="rect">
            <a:avLst/>
          </a:prstGeom>
        </p:spPr>
        <p:txBody>
          <a:bodyPr anchorCtr="0" anchor="t" bIns="91425" lIns="0" spcFirstLastPara="1" rIns="0" wrap="square" tIns="91425">
            <a:noAutofit/>
          </a:bodyPr>
          <a:lstStyle>
            <a:lvl1pPr lvl="0">
              <a:spcBef>
                <a:spcPts val="0"/>
              </a:spcBef>
              <a:spcAft>
                <a:spcPts val="0"/>
              </a:spcAft>
              <a:buClr>
                <a:schemeClr val="dk2"/>
              </a:buClr>
              <a:buSzPts val="1200"/>
              <a:buFont typeface="Sora Medium"/>
              <a:buNone/>
              <a:defRPr sz="1200">
                <a:solidFill>
                  <a:schemeClr val="dk2"/>
                </a:solidFill>
                <a:latin typeface="Sora Medium"/>
                <a:ea typeface="Sora Medium"/>
                <a:cs typeface="Sora Medium"/>
                <a:sym typeface="Sora Medium"/>
              </a:defRPr>
            </a:lvl1pPr>
            <a:lvl2pPr lvl="1">
              <a:spcBef>
                <a:spcPts val="0"/>
              </a:spcBef>
              <a:spcAft>
                <a:spcPts val="0"/>
              </a:spcAft>
              <a:buClr>
                <a:schemeClr val="dk2"/>
              </a:buClr>
              <a:buSzPts val="1200"/>
              <a:buFont typeface="Sora"/>
              <a:buNone/>
              <a:defRPr sz="1200">
                <a:solidFill>
                  <a:schemeClr val="dk2"/>
                </a:solidFill>
                <a:latin typeface="Sora"/>
                <a:ea typeface="Sora"/>
                <a:cs typeface="Sora"/>
                <a:sym typeface="Sora"/>
              </a:defRPr>
            </a:lvl2pPr>
            <a:lvl3pPr lvl="2">
              <a:spcBef>
                <a:spcPts val="0"/>
              </a:spcBef>
              <a:spcAft>
                <a:spcPts val="0"/>
              </a:spcAft>
              <a:buClr>
                <a:schemeClr val="dk2"/>
              </a:buClr>
              <a:buSzPts val="1200"/>
              <a:buFont typeface="Sora"/>
              <a:buNone/>
              <a:defRPr sz="1200">
                <a:solidFill>
                  <a:schemeClr val="dk2"/>
                </a:solidFill>
                <a:latin typeface="Sora"/>
                <a:ea typeface="Sora"/>
                <a:cs typeface="Sora"/>
                <a:sym typeface="Sora"/>
              </a:defRPr>
            </a:lvl3pPr>
            <a:lvl4pPr lvl="3">
              <a:spcBef>
                <a:spcPts val="0"/>
              </a:spcBef>
              <a:spcAft>
                <a:spcPts val="0"/>
              </a:spcAft>
              <a:buClr>
                <a:schemeClr val="dk2"/>
              </a:buClr>
              <a:buSzPts val="1200"/>
              <a:buFont typeface="Sora"/>
              <a:buNone/>
              <a:defRPr sz="1200">
                <a:solidFill>
                  <a:schemeClr val="dk2"/>
                </a:solidFill>
                <a:latin typeface="Sora"/>
                <a:ea typeface="Sora"/>
                <a:cs typeface="Sora"/>
                <a:sym typeface="Sora"/>
              </a:defRPr>
            </a:lvl4pPr>
            <a:lvl5pPr lvl="4">
              <a:spcBef>
                <a:spcPts val="0"/>
              </a:spcBef>
              <a:spcAft>
                <a:spcPts val="0"/>
              </a:spcAft>
              <a:buClr>
                <a:schemeClr val="dk2"/>
              </a:buClr>
              <a:buSzPts val="1200"/>
              <a:buFont typeface="Sora"/>
              <a:buNone/>
              <a:defRPr sz="1200">
                <a:solidFill>
                  <a:schemeClr val="dk2"/>
                </a:solidFill>
                <a:latin typeface="Sora"/>
                <a:ea typeface="Sora"/>
                <a:cs typeface="Sora"/>
                <a:sym typeface="Sora"/>
              </a:defRPr>
            </a:lvl5pPr>
            <a:lvl6pPr lvl="5">
              <a:spcBef>
                <a:spcPts val="0"/>
              </a:spcBef>
              <a:spcAft>
                <a:spcPts val="0"/>
              </a:spcAft>
              <a:buClr>
                <a:schemeClr val="dk2"/>
              </a:buClr>
              <a:buSzPts val="1200"/>
              <a:buFont typeface="Sora"/>
              <a:buNone/>
              <a:defRPr sz="1200">
                <a:solidFill>
                  <a:schemeClr val="dk2"/>
                </a:solidFill>
                <a:latin typeface="Sora"/>
                <a:ea typeface="Sora"/>
                <a:cs typeface="Sora"/>
                <a:sym typeface="Sora"/>
              </a:defRPr>
            </a:lvl6pPr>
            <a:lvl7pPr lvl="6">
              <a:spcBef>
                <a:spcPts val="0"/>
              </a:spcBef>
              <a:spcAft>
                <a:spcPts val="0"/>
              </a:spcAft>
              <a:buClr>
                <a:schemeClr val="dk2"/>
              </a:buClr>
              <a:buSzPts val="1200"/>
              <a:buFont typeface="Sora"/>
              <a:buNone/>
              <a:defRPr sz="1200">
                <a:solidFill>
                  <a:schemeClr val="dk2"/>
                </a:solidFill>
                <a:latin typeface="Sora"/>
                <a:ea typeface="Sora"/>
                <a:cs typeface="Sora"/>
                <a:sym typeface="Sora"/>
              </a:defRPr>
            </a:lvl7pPr>
            <a:lvl8pPr lvl="7">
              <a:spcBef>
                <a:spcPts val="0"/>
              </a:spcBef>
              <a:spcAft>
                <a:spcPts val="0"/>
              </a:spcAft>
              <a:buClr>
                <a:schemeClr val="dk2"/>
              </a:buClr>
              <a:buSzPts val="1200"/>
              <a:buFont typeface="Sora"/>
              <a:buNone/>
              <a:defRPr sz="1200">
                <a:solidFill>
                  <a:schemeClr val="dk2"/>
                </a:solidFill>
                <a:latin typeface="Sora"/>
                <a:ea typeface="Sora"/>
                <a:cs typeface="Sora"/>
                <a:sym typeface="Sora"/>
              </a:defRPr>
            </a:lvl8pPr>
            <a:lvl9pPr lvl="8">
              <a:spcBef>
                <a:spcPts val="0"/>
              </a:spcBef>
              <a:spcAft>
                <a:spcPts val="0"/>
              </a:spcAft>
              <a:buClr>
                <a:schemeClr val="dk2"/>
              </a:buClr>
              <a:buSzPts val="1200"/>
              <a:buFont typeface="Sora"/>
              <a:buNone/>
              <a:defRPr sz="1200">
                <a:solidFill>
                  <a:schemeClr val="dk2"/>
                </a:solidFill>
                <a:latin typeface="Sora"/>
                <a:ea typeface="Sora"/>
                <a:cs typeface="Sora"/>
                <a:sym typeface="Sora"/>
              </a:defRPr>
            </a:lvl9pPr>
          </a:lstStyle>
          <a:p/>
        </p:txBody>
      </p:sp>
      <p:sp>
        <p:nvSpPr>
          <p:cNvPr id="384" name="Google Shape;384;p18"/>
          <p:cNvSpPr txBox="1"/>
          <p:nvPr>
            <p:ph idx="2" type="title"/>
          </p:nvPr>
        </p:nvSpPr>
        <p:spPr>
          <a:xfrm>
            <a:off x="85725" y="1287875"/>
            <a:ext cx="3347400" cy="277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200"/>
              <a:buFont typeface="Sora Medium"/>
              <a:buNone/>
              <a:defRPr sz="1200">
                <a:solidFill>
                  <a:schemeClr val="dk2"/>
                </a:solidFill>
                <a:latin typeface="Sora Medium"/>
                <a:ea typeface="Sora Medium"/>
                <a:cs typeface="Sora Medium"/>
                <a:sym typeface="Sora Medium"/>
              </a:defRPr>
            </a:lvl1pPr>
            <a:lvl2pPr lvl="1">
              <a:spcBef>
                <a:spcPts val="0"/>
              </a:spcBef>
              <a:spcAft>
                <a:spcPts val="0"/>
              </a:spcAft>
              <a:buClr>
                <a:schemeClr val="dk2"/>
              </a:buClr>
              <a:buSzPts val="1200"/>
              <a:buFont typeface="Sora"/>
              <a:buNone/>
              <a:defRPr sz="1200">
                <a:solidFill>
                  <a:schemeClr val="dk2"/>
                </a:solidFill>
                <a:latin typeface="Sora"/>
                <a:ea typeface="Sora"/>
                <a:cs typeface="Sora"/>
                <a:sym typeface="Sora"/>
              </a:defRPr>
            </a:lvl2pPr>
            <a:lvl3pPr lvl="2">
              <a:spcBef>
                <a:spcPts val="0"/>
              </a:spcBef>
              <a:spcAft>
                <a:spcPts val="0"/>
              </a:spcAft>
              <a:buClr>
                <a:schemeClr val="dk2"/>
              </a:buClr>
              <a:buSzPts val="1200"/>
              <a:buFont typeface="Sora"/>
              <a:buNone/>
              <a:defRPr sz="1200">
                <a:solidFill>
                  <a:schemeClr val="dk2"/>
                </a:solidFill>
                <a:latin typeface="Sora"/>
                <a:ea typeface="Sora"/>
                <a:cs typeface="Sora"/>
                <a:sym typeface="Sora"/>
              </a:defRPr>
            </a:lvl3pPr>
            <a:lvl4pPr lvl="3">
              <a:spcBef>
                <a:spcPts val="0"/>
              </a:spcBef>
              <a:spcAft>
                <a:spcPts val="0"/>
              </a:spcAft>
              <a:buClr>
                <a:schemeClr val="dk2"/>
              </a:buClr>
              <a:buSzPts val="1200"/>
              <a:buFont typeface="Sora"/>
              <a:buNone/>
              <a:defRPr sz="1200">
                <a:solidFill>
                  <a:schemeClr val="dk2"/>
                </a:solidFill>
                <a:latin typeface="Sora"/>
                <a:ea typeface="Sora"/>
                <a:cs typeface="Sora"/>
                <a:sym typeface="Sora"/>
              </a:defRPr>
            </a:lvl4pPr>
            <a:lvl5pPr lvl="4">
              <a:spcBef>
                <a:spcPts val="0"/>
              </a:spcBef>
              <a:spcAft>
                <a:spcPts val="0"/>
              </a:spcAft>
              <a:buClr>
                <a:schemeClr val="dk2"/>
              </a:buClr>
              <a:buSzPts val="1200"/>
              <a:buFont typeface="Sora"/>
              <a:buNone/>
              <a:defRPr sz="1200">
                <a:solidFill>
                  <a:schemeClr val="dk2"/>
                </a:solidFill>
                <a:latin typeface="Sora"/>
                <a:ea typeface="Sora"/>
                <a:cs typeface="Sora"/>
                <a:sym typeface="Sora"/>
              </a:defRPr>
            </a:lvl5pPr>
            <a:lvl6pPr lvl="5">
              <a:spcBef>
                <a:spcPts val="0"/>
              </a:spcBef>
              <a:spcAft>
                <a:spcPts val="0"/>
              </a:spcAft>
              <a:buClr>
                <a:schemeClr val="dk2"/>
              </a:buClr>
              <a:buSzPts val="1200"/>
              <a:buFont typeface="Sora"/>
              <a:buNone/>
              <a:defRPr sz="1200">
                <a:solidFill>
                  <a:schemeClr val="dk2"/>
                </a:solidFill>
                <a:latin typeface="Sora"/>
                <a:ea typeface="Sora"/>
                <a:cs typeface="Sora"/>
                <a:sym typeface="Sora"/>
              </a:defRPr>
            </a:lvl6pPr>
            <a:lvl7pPr lvl="6">
              <a:spcBef>
                <a:spcPts val="0"/>
              </a:spcBef>
              <a:spcAft>
                <a:spcPts val="0"/>
              </a:spcAft>
              <a:buClr>
                <a:schemeClr val="dk2"/>
              </a:buClr>
              <a:buSzPts val="1200"/>
              <a:buFont typeface="Sora"/>
              <a:buNone/>
              <a:defRPr sz="1200">
                <a:solidFill>
                  <a:schemeClr val="dk2"/>
                </a:solidFill>
                <a:latin typeface="Sora"/>
                <a:ea typeface="Sora"/>
                <a:cs typeface="Sora"/>
                <a:sym typeface="Sora"/>
              </a:defRPr>
            </a:lvl7pPr>
            <a:lvl8pPr lvl="7">
              <a:spcBef>
                <a:spcPts val="0"/>
              </a:spcBef>
              <a:spcAft>
                <a:spcPts val="0"/>
              </a:spcAft>
              <a:buClr>
                <a:schemeClr val="dk2"/>
              </a:buClr>
              <a:buSzPts val="1200"/>
              <a:buFont typeface="Sora"/>
              <a:buNone/>
              <a:defRPr sz="1200">
                <a:solidFill>
                  <a:schemeClr val="dk2"/>
                </a:solidFill>
                <a:latin typeface="Sora"/>
                <a:ea typeface="Sora"/>
                <a:cs typeface="Sora"/>
                <a:sym typeface="Sora"/>
              </a:defRPr>
            </a:lvl8pPr>
            <a:lvl9pPr lvl="8">
              <a:spcBef>
                <a:spcPts val="0"/>
              </a:spcBef>
              <a:spcAft>
                <a:spcPts val="0"/>
              </a:spcAft>
              <a:buClr>
                <a:schemeClr val="dk2"/>
              </a:buClr>
              <a:buSzPts val="1200"/>
              <a:buFont typeface="Sora"/>
              <a:buNone/>
              <a:defRPr sz="1200">
                <a:solidFill>
                  <a:schemeClr val="dk2"/>
                </a:solidFill>
                <a:latin typeface="Sora"/>
                <a:ea typeface="Sora"/>
                <a:cs typeface="Sora"/>
                <a:sym typeface="Sora"/>
              </a:defRPr>
            </a:lvl9pPr>
          </a:lstStyle>
          <a:p/>
        </p:txBody>
      </p:sp>
      <p:sp>
        <p:nvSpPr>
          <p:cNvPr id="385" name="Google Shape;385;p18"/>
          <p:cNvSpPr/>
          <p:nvPr>
            <p:ph idx="3" type="pic"/>
          </p:nvPr>
        </p:nvSpPr>
        <p:spPr>
          <a:xfrm>
            <a:off x="227225" y="1832375"/>
            <a:ext cx="821100" cy="785400"/>
          </a:xfrm>
          <a:prstGeom prst="rect">
            <a:avLst/>
          </a:prstGeom>
          <a:noFill/>
          <a:ln>
            <a:noFill/>
          </a:ln>
        </p:spPr>
      </p:sp>
      <p:sp>
        <p:nvSpPr>
          <p:cNvPr id="386" name="Google Shape;386;p18"/>
          <p:cNvSpPr/>
          <p:nvPr>
            <p:ph idx="4" type="pic"/>
          </p:nvPr>
        </p:nvSpPr>
        <p:spPr>
          <a:xfrm>
            <a:off x="227225" y="2672425"/>
            <a:ext cx="821100" cy="785400"/>
          </a:xfrm>
          <a:prstGeom prst="rect">
            <a:avLst/>
          </a:prstGeom>
          <a:noFill/>
          <a:ln>
            <a:noFill/>
          </a:ln>
        </p:spPr>
      </p:sp>
      <p:sp>
        <p:nvSpPr>
          <p:cNvPr id="387" name="Google Shape;387;p18"/>
          <p:cNvSpPr/>
          <p:nvPr>
            <p:ph idx="5" type="pic"/>
          </p:nvPr>
        </p:nvSpPr>
        <p:spPr>
          <a:xfrm>
            <a:off x="227225" y="3512475"/>
            <a:ext cx="821100" cy="785400"/>
          </a:xfrm>
          <a:prstGeom prst="rect">
            <a:avLst/>
          </a:prstGeom>
          <a:noFill/>
          <a:ln>
            <a:noFill/>
          </a:ln>
        </p:spPr>
      </p:sp>
      <p:sp>
        <p:nvSpPr>
          <p:cNvPr id="388" name="Google Shape;388;p18"/>
          <p:cNvSpPr txBox="1"/>
          <p:nvPr>
            <p:ph idx="6" type="title"/>
          </p:nvPr>
        </p:nvSpPr>
        <p:spPr>
          <a:xfrm>
            <a:off x="1048325" y="1832375"/>
            <a:ext cx="2069700" cy="785100"/>
          </a:xfrm>
          <a:prstGeom prst="rect">
            <a:avLst/>
          </a:prstGeom>
        </p:spPr>
        <p:txBody>
          <a:bodyPr anchorCtr="0" anchor="t" bIns="91425" lIns="182875" spcFirstLastPara="1" rIns="91425" wrap="square" tIns="91425">
            <a:noAutofit/>
          </a:bodyPr>
          <a:lstStyle>
            <a:lvl1pPr lvl="0">
              <a:spcBef>
                <a:spcPts val="0"/>
              </a:spcBef>
              <a:spcAft>
                <a:spcPts val="0"/>
              </a:spcAft>
              <a:buClr>
                <a:schemeClr val="dk1"/>
              </a:buClr>
              <a:buSzPts val="1000"/>
              <a:buFont typeface="Sora"/>
              <a:buNone/>
              <a:defRPr sz="1000">
                <a:solidFill>
                  <a:schemeClr val="dk1"/>
                </a:solidFill>
                <a:latin typeface="Sora"/>
                <a:ea typeface="Sora"/>
                <a:cs typeface="Sora"/>
                <a:sym typeface="Sora"/>
              </a:defRPr>
            </a:lvl1pPr>
            <a:lvl2pPr lvl="1">
              <a:spcBef>
                <a:spcPts val="0"/>
              </a:spcBef>
              <a:spcAft>
                <a:spcPts val="0"/>
              </a:spcAft>
              <a:buClr>
                <a:schemeClr val="dk1"/>
              </a:buClr>
              <a:buSzPts val="1000"/>
              <a:buFont typeface="Sora"/>
              <a:buNone/>
              <a:defRPr sz="1000">
                <a:solidFill>
                  <a:schemeClr val="dk1"/>
                </a:solidFill>
                <a:latin typeface="Sora"/>
                <a:ea typeface="Sora"/>
                <a:cs typeface="Sora"/>
                <a:sym typeface="Sora"/>
              </a:defRPr>
            </a:lvl2pPr>
            <a:lvl3pPr lvl="2">
              <a:spcBef>
                <a:spcPts val="0"/>
              </a:spcBef>
              <a:spcAft>
                <a:spcPts val="0"/>
              </a:spcAft>
              <a:buClr>
                <a:schemeClr val="dk1"/>
              </a:buClr>
              <a:buSzPts val="1000"/>
              <a:buFont typeface="Sora"/>
              <a:buNone/>
              <a:defRPr sz="1000">
                <a:solidFill>
                  <a:schemeClr val="dk1"/>
                </a:solidFill>
                <a:latin typeface="Sora"/>
                <a:ea typeface="Sora"/>
                <a:cs typeface="Sora"/>
                <a:sym typeface="Sora"/>
              </a:defRPr>
            </a:lvl3pPr>
            <a:lvl4pPr lvl="3">
              <a:spcBef>
                <a:spcPts val="0"/>
              </a:spcBef>
              <a:spcAft>
                <a:spcPts val="0"/>
              </a:spcAft>
              <a:buClr>
                <a:schemeClr val="dk1"/>
              </a:buClr>
              <a:buSzPts val="1000"/>
              <a:buFont typeface="Sora"/>
              <a:buNone/>
              <a:defRPr sz="1000">
                <a:solidFill>
                  <a:schemeClr val="dk1"/>
                </a:solidFill>
                <a:latin typeface="Sora"/>
                <a:ea typeface="Sora"/>
                <a:cs typeface="Sora"/>
                <a:sym typeface="Sora"/>
              </a:defRPr>
            </a:lvl4pPr>
            <a:lvl5pPr lvl="4">
              <a:spcBef>
                <a:spcPts val="0"/>
              </a:spcBef>
              <a:spcAft>
                <a:spcPts val="0"/>
              </a:spcAft>
              <a:buClr>
                <a:schemeClr val="dk1"/>
              </a:buClr>
              <a:buSzPts val="1000"/>
              <a:buFont typeface="Sora"/>
              <a:buNone/>
              <a:defRPr sz="1000">
                <a:solidFill>
                  <a:schemeClr val="dk1"/>
                </a:solidFill>
                <a:latin typeface="Sora"/>
                <a:ea typeface="Sora"/>
                <a:cs typeface="Sora"/>
                <a:sym typeface="Sora"/>
              </a:defRPr>
            </a:lvl5pPr>
            <a:lvl6pPr lvl="5">
              <a:spcBef>
                <a:spcPts val="0"/>
              </a:spcBef>
              <a:spcAft>
                <a:spcPts val="0"/>
              </a:spcAft>
              <a:buClr>
                <a:schemeClr val="dk1"/>
              </a:buClr>
              <a:buSzPts val="1000"/>
              <a:buFont typeface="Sora"/>
              <a:buNone/>
              <a:defRPr sz="1000">
                <a:solidFill>
                  <a:schemeClr val="dk1"/>
                </a:solidFill>
                <a:latin typeface="Sora"/>
                <a:ea typeface="Sora"/>
                <a:cs typeface="Sora"/>
                <a:sym typeface="Sora"/>
              </a:defRPr>
            </a:lvl6pPr>
            <a:lvl7pPr lvl="6">
              <a:spcBef>
                <a:spcPts val="0"/>
              </a:spcBef>
              <a:spcAft>
                <a:spcPts val="0"/>
              </a:spcAft>
              <a:buClr>
                <a:schemeClr val="dk1"/>
              </a:buClr>
              <a:buSzPts val="1000"/>
              <a:buFont typeface="Sora"/>
              <a:buNone/>
              <a:defRPr sz="1000">
                <a:solidFill>
                  <a:schemeClr val="dk1"/>
                </a:solidFill>
                <a:latin typeface="Sora"/>
                <a:ea typeface="Sora"/>
                <a:cs typeface="Sora"/>
                <a:sym typeface="Sora"/>
              </a:defRPr>
            </a:lvl7pPr>
            <a:lvl8pPr lvl="7">
              <a:spcBef>
                <a:spcPts val="0"/>
              </a:spcBef>
              <a:spcAft>
                <a:spcPts val="0"/>
              </a:spcAft>
              <a:buClr>
                <a:schemeClr val="dk1"/>
              </a:buClr>
              <a:buSzPts val="1000"/>
              <a:buFont typeface="Sora"/>
              <a:buNone/>
              <a:defRPr sz="1000">
                <a:solidFill>
                  <a:schemeClr val="dk1"/>
                </a:solidFill>
                <a:latin typeface="Sora"/>
                <a:ea typeface="Sora"/>
                <a:cs typeface="Sora"/>
                <a:sym typeface="Sora"/>
              </a:defRPr>
            </a:lvl8pPr>
            <a:lvl9pPr lvl="8">
              <a:spcBef>
                <a:spcPts val="0"/>
              </a:spcBef>
              <a:spcAft>
                <a:spcPts val="0"/>
              </a:spcAft>
              <a:buClr>
                <a:schemeClr val="dk1"/>
              </a:buClr>
              <a:buSzPts val="1000"/>
              <a:buFont typeface="Sora"/>
              <a:buNone/>
              <a:defRPr sz="1000">
                <a:solidFill>
                  <a:schemeClr val="dk1"/>
                </a:solidFill>
                <a:latin typeface="Sora"/>
                <a:ea typeface="Sora"/>
                <a:cs typeface="Sora"/>
                <a:sym typeface="Sora"/>
              </a:defRPr>
            </a:lvl9pPr>
          </a:lstStyle>
          <a:p/>
        </p:txBody>
      </p:sp>
      <p:sp>
        <p:nvSpPr>
          <p:cNvPr id="389" name="Google Shape;389;p18"/>
          <p:cNvSpPr txBox="1"/>
          <p:nvPr>
            <p:ph idx="7" type="title"/>
          </p:nvPr>
        </p:nvSpPr>
        <p:spPr>
          <a:xfrm>
            <a:off x="1048325" y="2672425"/>
            <a:ext cx="2069700" cy="785100"/>
          </a:xfrm>
          <a:prstGeom prst="rect">
            <a:avLst/>
          </a:prstGeom>
        </p:spPr>
        <p:txBody>
          <a:bodyPr anchorCtr="0" anchor="t" bIns="91425" lIns="182875" spcFirstLastPara="1" rIns="91425" wrap="square" tIns="91425">
            <a:noAutofit/>
          </a:bodyPr>
          <a:lstStyle>
            <a:lvl1pPr lvl="0">
              <a:spcBef>
                <a:spcPts val="0"/>
              </a:spcBef>
              <a:spcAft>
                <a:spcPts val="0"/>
              </a:spcAft>
              <a:buClr>
                <a:schemeClr val="dk1"/>
              </a:buClr>
              <a:buSzPts val="1000"/>
              <a:buFont typeface="Sora"/>
              <a:buNone/>
              <a:defRPr sz="1000">
                <a:solidFill>
                  <a:schemeClr val="dk1"/>
                </a:solidFill>
                <a:latin typeface="Sora"/>
                <a:ea typeface="Sora"/>
                <a:cs typeface="Sora"/>
                <a:sym typeface="Sora"/>
              </a:defRPr>
            </a:lvl1pPr>
            <a:lvl2pPr lvl="1">
              <a:spcBef>
                <a:spcPts val="0"/>
              </a:spcBef>
              <a:spcAft>
                <a:spcPts val="0"/>
              </a:spcAft>
              <a:buClr>
                <a:schemeClr val="dk1"/>
              </a:buClr>
              <a:buSzPts val="1000"/>
              <a:buFont typeface="Sora"/>
              <a:buNone/>
              <a:defRPr sz="1000">
                <a:solidFill>
                  <a:schemeClr val="dk1"/>
                </a:solidFill>
                <a:latin typeface="Sora"/>
                <a:ea typeface="Sora"/>
                <a:cs typeface="Sora"/>
                <a:sym typeface="Sora"/>
              </a:defRPr>
            </a:lvl2pPr>
            <a:lvl3pPr lvl="2">
              <a:spcBef>
                <a:spcPts val="0"/>
              </a:spcBef>
              <a:spcAft>
                <a:spcPts val="0"/>
              </a:spcAft>
              <a:buClr>
                <a:schemeClr val="dk1"/>
              </a:buClr>
              <a:buSzPts val="1000"/>
              <a:buFont typeface="Sora"/>
              <a:buNone/>
              <a:defRPr sz="1000">
                <a:solidFill>
                  <a:schemeClr val="dk1"/>
                </a:solidFill>
                <a:latin typeface="Sora"/>
                <a:ea typeface="Sora"/>
                <a:cs typeface="Sora"/>
                <a:sym typeface="Sora"/>
              </a:defRPr>
            </a:lvl3pPr>
            <a:lvl4pPr lvl="3">
              <a:spcBef>
                <a:spcPts val="0"/>
              </a:spcBef>
              <a:spcAft>
                <a:spcPts val="0"/>
              </a:spcAft>
              <a:buClr>
                <a:schemeClr val="dk1"/>
              </a:buClr>
              <a:buSzPts val="1000"/>
              <a:buFont typeface="Sora"/>
              <a:buNone/>
              <a:defRPr sz="1000">
                <a:solidFill>
                  <a:schemeClr val="dk1"/>
                </a:solidFill>
                <a:latin typeface="Sora"/>
                <a:ea typeface="Sora"/>
                <a:cs typeface="Sora"/>
                <a:sym typeface="Sora"/>
              </a:defRPr>
            </a:lvl4pPr>
            <a:lvl5pPr lvl="4">
              <a:spcBef>
                <a:spcPts val="0"/>
              </a:spcBef>
              <a:spcAft>
                <a:spcPts val="0"/>
              </a:spcAft>
              <a:buClr>
                <a:schemeClr val="dk1"/>
              </a:buClr>
              <a:buSzPts val="1000"/>
              <a:buFont typeface="Sora"/>
              <a:buNone/>
              <a:defRPr sz="1000">
                <a:solidFill>
                  <a:schemeClr val="dk1"/>
                </a:solidFill>
                <a:latin typeface="Sora"/>
                <a:ea typeface="Sora"/>
                <a:cs typeface="Sora"/>
                <a:sym typeface="Sora"/>
              </a:defRPr>
            </a:lvl5pPr>
            <a:lvl6pPr lvl="5">
              <a:spcBef>
                <a:spcPts val="0"/>
              </a:spcBef>
              <a:spcAft>
                <a:spcPts val="0"/>
              </a:spcAft>
              <a:buClr>
                <a:schemeClr val="dk1"/>
              </a:buClr>
              <a:buSzPts val="1000"/>
              <a:buFont typeface="Sora"/>
              <a:buNone/>
              <a:defRPr sz="1000">
                <a:solidFill>
                  <a:schemeClr val="dk1"/>
                </a:solidFill>
                <a:latin typeface="Sora"/>
                <a:ea typeface="Sora"/>
                <a:cs typeface="Sora"/>
                <a:sym typeface="Sora"/>
              </a:defRPr>
            </a:lvl6pPr>
            <a:lvl7pPr lvl="6">
              <a:spcBef>
                <a:spcPts val="0"/>
              </a:spcBef>
              <a:spcAft>
                <a:spcPts val="0"/>
              </a:spcAft>
              <a:buClr>
                <a:schemeClr val="dk1"/>
              </a:buClr>
              <a:buSzPts val="1000"/>
              <a:buFont typeface="Sora"/>
              <a:buNone/>
              <a:defRPr sz="1000">
                <a:solidFill>
                  <a:schemeClr val="dk1"/>
                </a:solidFill>
                <a:latin typeface="Sora"/>
                <a:ea typeface="Sora"/>
                <a:cs typeface="Sora"/>
                <a:sym typeface="Sora"/>
              </a:defRPr>
            </a:lvl7pPr>
            <a:lvl8pPr lvl="7">
              <a:spcBef>
                <a:spcPts val="0"/>
              </a:spcBef>
              <a:spcAft>
                <a:spcPts val="0"/>
              </a:spcAft>
              <a:buClr>
                <a:schemeClr val="dk1"/>
              </a:buClr>
              <a:buSzPts val="1000"/>
              <a:buFont typeface="Sora"/>
              <a:buNone/>
              <a:defRPr sz="1000">
                <a:solidFill>
                  <a:schemeClr val="dk1"/>
                </a:solidFill>
                <a:latin typeface="Sora"/>
                <a:ea typeface="Sora"/>
                <a:cs typeface="Sora"/>
                <a:sym typeface="Sora"/>
              </a:defRPr>
            </a:lvl8pPr>
            <a:lvl9pPr lvl="8">
              <a:spcBef>
                <a:spcPts val="0"/>
              </a:spcBef>
              <a:spcAft>
                <a:spcPts val="0"/>
              </a:spcAft>
              <a:buClr>
                <a:schemeClr val="dk1"/>
              </a:buClr>
              <a:buSzPts val="1000"/>
              <a:buFont typeface="Sora"/>
              <a:buNone/>
              <a:defRPr sz="1000">
                <a:solidFill>
                  <a:schemeClr val="dk1"/>
                </a:solidFill>
                <a:latin typeface="Sora"/>
                <a:ea typeface="Sora"/>
                <a:cs typeface="Sora"/>
                <a:sym typeface="Sora"/>
              </a:defRPr>
            </a:lvl9pPr>
          </a:lstStyle>
          <a:p/>
        </p:txBody>
      </p:sp>
      <p:sp>
        <p:nvSpPr>
          <p:cNvPr id="390" name="Google Shape;390;p18"/>
          <p:cNvSpPr txBox="1"/>
          <p:nvPr>
            <p:ph idx="8" type="title"/>
          </p:nvPr>
        </p:nvSpPr>
        <p:spPr>
          <a:xfrm>
            <a:off x="1048325" y="3512475"/>
            <a:ext cx="2069700" cy="785100"/>
          </a:xfrm>
          <a:prstGeom prst="rect">
            <a:avLst/>
          </a:prstGeom>
        </p:spPr>
        <p:txBody>
          <a:bodyPr anchorCtr="0" anchor="t" bIns="91425" lIns="182875" spcFirstLastPara="1" rIns="91425" wrap="square" tIns="91425">
            <a:noAutofit/>
          </a:bodyPr>
          <a:lstStyle>
            <a:lvl1pPr lvl="0">
              <a:spcBef>
                <a:spcPts val="0"/>
              </a:spcBef>
              <a:spcAft>
                <a:spcPts val="0"/>
              </a:spcAft>
              <a:buClr>
                <a:schemeClr val="dk1"/>
              </a:buClr>
              <a:buSzPts val="1000"/>
              <a:buFont typeface="Sora"/>
              <a:buNone/>
              <a:defRPr sz="1000">
                <a:solidFill>
                  <a:schemeClr val="dk1"/>
                </a:solidFill>
                <a:latin typeface="Sora"/>
                <a:ea typeface="Sora"/>
                <a:cs typeface="Sora"/>
                <a:sym typeface="Sora"/>
              </a:defRPr>
            </a:lvl1pPr>
            <a:lvl2pPr lvl="1">
              <a:spcBef>
                <a:spcPts val="0"/>
              </a:spcBef>
              <a:spcAft>
                <a:spcPts val="0"/>
              </a:spcAft>
              <a:buClr>
                <a:schemeClr val="dk1"/>
              </a:buClr>
              <a:buSzPts val="1000"/>
              <a:buFont typeface="Sora"/>
              <a:buNone/>
              <a:defRPr sz="1000">
                <a:solidFill>
                  <a:schemeClr val="dk1"/>
                </a:solidFill>
                <a:latin typeface="Sora"/>
                <a:ea typeface="Sora"/>
                <a:cs typeface="Sora"/>
                <a:sym typeface="Sora"/>
              </a:defRPr>
            </a:lvl2pPr>
            <a:lvl3pPr lvl="2">
              <a:spcBef>
                <a:spcPts val="0"/>
              </a:spcBef>
              <a:spcAft>
                <a:spcPts val="0"/>
              </a:spcAft>
              <a:buClr>
                <a:schemeClr val="dk1"/>
              </a:buClr>
              <a:buSzPts val="1000"/>
              <a:buFont typeface="Sora"/>
              <a:buNone/>
              <a:defRPr sz="1000">
                <a:solidFill>
                  <a:schemeClr val="dk1"/>
                </a:solidFill>
                <a:latin typeface="Sora"/>
                <a:ea typeface="Sora"/>
                <a:cs typeface="Sora"/>
                <a:sym typeface="Sora"/>
              </a:defRPr>
            </a:lvl3pPr>
            <a:lvl4pPr lvl="3">
              <a:spcBef>
                <a:spcPts val="0"/>
              </a:spcBef>
              <a:spcAft>
                <a:spcPts val="0"/>
              </a:spcAft>
              <a:buClr>
                <a:schemeClr val="dk1"/>
              </a:buClr>
              <a:buSzPts val="1000"/>
              <a:buFont typeface="Sora"/>
              <a:buNone/>
              <a:defRPr sz="1000">
                <a:solidFill>
                  <a:schemeClr val="dk1"/>
                </a:solidFill>
                <a:latin typeface="Sora"/>
                <a:ea typeface="Sora"/>
                <a:cs typeface="Sora"/>
                <a:sym typeface="Sora"/>
              </a:defRPr>
            </a:lvl4pPr>
            <a:lvl5pPr lvl="4">
              <a:spcBef>
                <a:spcPts val="0"/>
              </a:spcBef>
              <a:spcAft>
                <a:spcPts val="0"/>
              </a:spcAft>
              <a:buClr>
                <a:schemeClr val="dk1"/>
              </a:buClr>
              <a:buSzPts val="1000"/>
              <a:buFont typeface="Sora"/>
              <a:buNone/>
              <a:defRPr sz="1000">
                <a:solidFill>
                  <a:schemeClr val="dk1"/>
                </a:solidFill>
                <a:latin typeface="Sora"/>
                <a:ea typeface="Sora"/>
                <a:cs typeface="Sora"/>
                <a:sym typeface="Sora"/>
              </a:defRPr>
            </a:lvl5pPr>
            <a:lvl6pPr lvl="5">
              <a:spcBef>
                <a:spcPts val="0"/>
              </a:spcBef>
              <a:spcAft>
                <a:spcPts val="0"/>
              </a:spcAft>
              <a:buClr>
                <a:schemeClr val="dk1"/>
              </a:buClr>
              <a:buSzPts val="1000"/>
              <a:buFont typeface="Sora"/>
              <a:buNone/>
              <a:defRPr sz="1000">
                <a:solidFill>
                  <a:schemeClr val="dk1"/>
                </a:solidFill>
                <a:latin typeface="Sora"/>
                <a:ea typeface="Sora"/>
                <a:cs typeface="Sora"/>
                <a:sym typeface="Sora"/>
              </a:defRPr>
            </a:lvl6pPr>
            <a:lvl7pPr lvl="6">
              <a:spcBef>
                <a:spcPts val="0"/>
              </a:spcBef>
              <a:spcAft>
                <a:spcPts val="0"/>
              </a:spcAft>
              <a:buClr>
                <a:schemeClr val="dk1"/>
              </a:buClr>
              <a:buSzPts val="1000"/>
              <a:buFont typeface="Sora"/>
              <a:buNone/>
              <a:defRPr sz="1000">
                <a:solidFill>
                  <a:schemeClr val="dk1"/>
                </a:solidFill>
                <a:latin typeface="Sora"/>
                <a:ea typeface="Sora"/>
                <a:cs typeface="Sora"/>
                <a:sym typeface="Sora"/>
              </a:defRPr>
            </a:lvl7pPr>
            <a:lvl8pPr lvl="7">
              <a:spcBef>
                <a:spcPts val="0"/>
              </a:spcBef>
              <a:spcAft>
                <a:spcPts val="0"/>
              </a:spcAft>
              <a:buClr>
                <a:schemeClr val="dk1"/>
              </a:buClr>
              <a:buSzPts val="1000"/>
              <a:buFont typeface="Sora"/>
              <a:buNone/>
              <a:defRPr sz="1000">
                <a:solidFill>
                  <a:schemeClr val="dk1"/>
                </a:solidFill>
                <a:latin typeface="Sora"/>
                <a:ea typeface="Sora"/>
                <a:cs typeface="Sora"/>
                <a:sym typeface="Sora"/>
              </a:defRPr>
            </a:lvl8pPr>
            <a:lvl9pPr lvl="8">
              <a:spcBef>
                <a:spcPts val="0"/>
              </a:spcBef>
              <a:spcAft>
                <a:spcPts val="0"/>
              </a:spcAft>
              <a:buClr>
                <a:schemeClr val="dk1"/>
              </a:buClr>
              <a:buSzPts val="1000"/>
              <a:buFont typeface="Sora"/>
              <a:buNone/>
              <a:defRPr sz="1000">
                <a:solidFill>
                  <a:schemeClr val="dk1"/>
                </a:solidFill>
                <a:latin typeface="Sora"/>
                <a:ea typeface="Sora"/>
                <a:cs typeface="Sora"/>
                <a:sym typeface="Sora"/>
              </a:defRPr>
            </a:lvl9pPr>
          </a:lstStyle>
          <a:p/>
        </p:txBody>
      </p:sp>
      <p:sp>
        <p:nvSpPr>
          <p:cNvPr id="391" name="Google Shape;391;p18"/>
          <p:cNvSpPr txBox="1"/>
          <p:nvPr>
            <p:ph idx="9" type="title"/>
          </p:nvPr>
        </p:nvSpPr>
        <p:spPr>
          <a:xfrm>
            <a:off x="3820750" y="1711525"/>
            <a:ext cx="1800000" cy="1522200"/>
          </a:xfrm>
          <a:prstGeom prst="rect">
            <a:avLst/>
          </a:prstGeom>
        </p:spPr>
        <p:txBody>
          <a:bodyPr anchorCtr="0" anchor="t" bIns="91425" lIns="0" spcFirstLastPara="1" rIns="0" wrap="square" tIns="91425">
            <a:noAutofit/>
          </a:bodyPr>
          <a:lstStyle>
            <a:lvl1pPr lvl="0">
              <a:spcBef>
                <a:spcPts val="0"/>
              </a:spcBef>
              <a:spcAft>
                <a:spcPts val="0"/>
              </a:spcAft>
              <a:buClr>
                <a:schemeClr val="dk2"/>
              </a:buClr>
              <a:buSzPts val="1000"/>
              <a:buFont typeface="Sora Medium"/>
              <a:buNone/>
              <a:defRPr sz="1000">
                <a:solidFill>
                  <a:schemeClr val="dk2"/>
                </a:solidFill>
                <a:latin typeface="Sora Medium"/>
                <a:ea typeface="Sora Medium"/>
                <a:cs typeface="Sora Medium"/>
                <a:sym typeface="Sora Medium"/>
              </a:defRPr>
            </a:lvl1pPr>
            <a:lvl2pPr lvl="1">
              <a:spcBef>
                <a:spcPts val="0"/>
              </a:spcBef>
              <a:spcAft>
                <a:spcPts val="0"/>
              </a:spcAft>
              <a:buClr>
                <a:schemeClr val="dk2"/>
              </a:buClr>
              <a:buSzPts val="1000"/>
              <a:buFont typeface="Sora Medium"/>
              <a:buNone/>
              <a:defRPr sz="1000">
                <a:solidFill>
                  <a:schemeClr val="dk2"/>
                </a:solidFill>
                <a:latin typeface="Sora Medium"/>
                <a:ea typeface="Sora Medium"/>
                <a:cs typeface="Sora Medium"/>
                <a:sym typeface="Sora Medium"/>
              </a:defRPr>
            </a:lvl2pPr>
            <a:lvl3pPr lvl="2">
              <a:spcBef>
                <a:spcPts val="0"/>
              </a:spcBef>
              <a:spcAft>
                <a:spcPts val="0"/>
              </a:spcAft>
              <a:buClr>
                <a:schemeClr val="dk2"/>
              </a:buClr>
              <a:buSzPts val="1000"/>
              <a:buFont typeface="Sora Medium"/>
              <a:buNone/>
              <a:defRPr sz="1000">
                <a:solidFill>
                  <a:schemeClr val="dk2"/>
                </a:solidFill>
                <a:latin typeface="Sora Medium"/>
                <a:ea typeface="Sora Medium"/>
                <a:cs typeface="Sora Medium"/>
                <a:sym typeface="Sora Medium"/>
              </a:defRPr>
            </a:lvl3pPr>
            <a:lvl4pPr lvl="3">
              <a:spcBef>
                <a:spcPts val="0"/>
              </a:spcBef>
              <a:spcAft>
                <a:spcPts val="0"/>
              </a:spcAft>
              <a:buClr>
                <a:schemeClr val="dk2"/>
              </a:buClr>
              <a:buSzPts val="1000"/>
              <a:buFont typeface="Sora Medium"/>
              <a:buNone/>
              <a:defRPr sz="1000">
                <a:solidFill>
                  <a:schemeClr val="dk2"/>
                </a:solidFill>
                <a:latin typeface="Sora Medium"/>
                <a:ea typeface="Sora Medium"/>
                <a:cs typeface="Sora Medium"/>
                <a:sym typeface="Sora Medium"/>
              </a:defRPr>
            </a:lvl4pPr>
            <a:lvl5pPr lvl="4">
              <a:spcBef>
                <a:spcPts val="0"/>
              </a:spcBef>
              <a:spcAft>
                <a:spcPts val="0"/>
              </a:spcAft>
              <a:buClr>
                <a:schemeClr val="dk2"/>
              </a:buClr>
              <a:buSzPts val="1000"/>
              <a:buFont typeface="Sora Medium"/>
              <a:buNone/>
              <a:defRPr sz="1000">
                <a:solidFill>
                  <a:schemeClr val="dk2"/>
                </a:solidFill>
                <a:latin typeface="Sora Medium"/>
                <a:ea typeface="Sora Medium"/>
                <a:cs typeface="Sora Medium"/>
                <a:sym typeface="Sora Medium"/>
              </a:defRPr>
            </a:lvl5pPr>
            <a:lvl6pPr lvl="5">
              <a:spcBef>
                <a:spcPts val="0"/>
              </a:spcBef>
              <a:spcAft>
                <a:spcPts val="0"/>
              </a:spcAft>
              <a:buClr>
                <a:schemeClr val="dk2"/>
              </a:buClr>
              <a:buSzPts val="1000"/>
              <a:buFont typeface="Sora Medium"/>
              <a:buNone/>
              <a:defRPr sz="1000">
                <a:solidFill>
                  <a:schemeClr val="dk2"/>
                </a:solidFill>
                <a:latin typeface="Sora Medium"/>
                <a:ea typeface="Sora Medium"/>
                <a:cs typeface="Sora Medium"/>
                <a:sym typeface="Sora Medium"/>
              </a:defRPr>
            </a:lvl6pPr>
            <a:lvl7pPr lvl="6">
              <a:spcBef>
                <a:spcPts val="0"/>
              </a:spcBef>
              <a:spcAft>
                <a:spcPts val="0"/>
              </a:spcAft>
              <a:buClr>
                <a:schemeClr val="dk2"/>
              </a:buClr>
              <a:buSzPts val="1000"/>
              <a:buFont typeface="Sora Medium"/>
              <a:buNone/>
              <a:defRPr sz="1000">
                <a:solidFill>
                  <a:schemeClr val="dk2"/>
                </a:solidFill>
                <a:latin typeface="Sora Medium"/>
                <a:ea typeface="Sora Medium"/>
                <a:cs typeface="Sora Medium"/>
                <a:sym typeface="Sora Medium"/>
              </a:defRPr>
            </a:lvl7pPr>
            <a:lvl8pPr lvl="7">
              <a:spcBef>
                <a:spcPts val="0"/>
              </a:spcBef>
              <a:spcAft>
                <a:spcPts val="0"/>
              </a:spcAft>
              <a:buClr>
                <a:schemeClr val="dk2"/>
              </a:buClr>
              <a:buSzPts val="1000"/>
              <a:buFont typeface="Sora Medium"/>
              <a:buNone/>
              <a:defRPr sz="1000">
                <a:solidFill>
                  <a:schemeClr val="dk2"/>
                </a:solidFill>
                <a:latin typeface="Sora Medium"/>
                <a:ea typeface="Sora Medium"/>
                <a:cs typeface="Sora Medium"/>
                <a:sym typeface="Sora Medium"/>
              </a:defRPr>
            </a:lvl8pPr>
            <a:lvl9pPr lvl="8">
              <a:spcBef>
                <a:spcPts val="0"/>
              </a:spcBef>
              <a:spcAft>
                <a:spcPts val="0"/>
              </a:spcAft>
              <a:buClr>
                <a:schemeClr val="dk2"/>
              </a:buClr>
              <a:buSzPts val="1000"/>
              <a:buFont typeface="Sora Medium"/>
              <a:buNone/>
              <a:defRPr sz="1000">
                <a:solidFill>
                  <a:schemeClr val="dk2"/>
                </a:solidFill>
                <a:latin typeface="Sora Medium"/>
                <a:ea typeface="Sora Medium"/>
                <a:cs typeface="Sora Medium"/>
                <a:sym typeface="Sora Medium"/>
              </a:defRPr>
            </a:lvl9pPr>
          </a:lstStyle>
          <a:p/>
        </p:txBody>
      </p:sp>
      <p:sp>
        <p:nvSpPr>
          <p:cNvPr id="392" name="Google Shape;392;p18"/>
          <p:cNvSpPr txBox="1"/>
          <p:nvPr>
            <p:ph idx="13" type="title"/>
          </p:nvPr>
        </p:nvSpPr>
        <p:spPr>
          <a:xfrm>
            <a:off x="7107575" y="1711450"/>
            <a:ext cx="874200" cy="1522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1pPr>
            <a:lvl2pPr lvl="1">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2pPr>
            <a:lvl3pPr lvl="2">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3pPr>
            <a:lvl4pPr lvl="3">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4pPr>
            <a:lvl5pPr lvl="4">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5pPr>
            <a:lvl6pPr lvl="5">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6pPr>
            <a:lvl7pPr lvl="6">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7pPr>
            <a:lvl8pPr lvl="7">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8pPr>
            <a:lvl9pPr lvl="8">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9pPr>
          </a:lstStyle>
          <a:p/>
        </p:txBody>
      </p:sp>
      <p:sp>
        <p:nvSpPr>
          <p:cNvPr id="393" name="Google Shape;393;p18"/>
          <p:cNvSpPr txBox="1"/>
          <p:nvPr>
            <p:ph idx="14" type="title"/>
          </p:nvPr>
        </p:nvSpPr>
        <p:spPr>
          <a:xfrm>
            <a:off x="5518325" y="1711575"/>
            <a:ext cx="1322100" cy="15222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1pPr>
            <a:lvl2pPr lvl="1">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2pPr>
            <a:lvl3pPr lvl="2">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3pPr>
            <a:lvl4pPr lvl="3">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4pPr>
            <a:lvl5pPr lvl="4">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5pPr>
            <a:lvl6pPr lvl="5">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6pPr>
            <a:lvl7pPr lvl="6">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7pPr>
            <a:lvl8pPr lvl="7">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8pPr>
            <a:lvl9pPr lvl="8">
              <a:spcBef>
                <a:spcPts val="0"/>
              </a:spcBef>
              <a:spcAft>
                <a:spcPts val="0"/>
              </a:spcAft>
              <a:buClr>
                <a:schemeClr val="dk2"/>
              </a:buClr>
              <a:buSzPts val="1000"/>
              <a:buFont typeface="Sora Light"/>
              <a:buNone/>
              <a:defRPr sz="1000">
                <a:solidFill>
                  <a:schemeClr val="dk2"/>
                </a:solidFill>
                <a:latin typeface="Sora Light"/>
                <a:ea typeface="Sora Light"/>
                <a:cs typeface="Sora Light"/>
                <a:sym typeface="Sora Light"/>
              </a:defRPr>
            </a:lvl9pPr>
          </a:lstStyle>
          <a:p/>
        </p:txBody>
      </p:sp>
      <p:sp>
        <p:nvSpPr>
          <p:cNvPr id="394" name="Google Shape;394;p18"/>
          <p:cNvSpPr txBox="1"/>
          <p:nvPr>
            <p:ph idx="15"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a:ea typeface="Sora"/>
                <a:cs typeface="Sora"/>
                <a:sym typeface="Sora"/>
              </a:defRPr>
            </a:lvl2pPr>
            <a:lvl3pPr lvl="2">
              <a:spcBef>
                <a:spcPts val="0"/>
              </a:spcBef>
              <a:spcAft>
                <a:spcPts val="0"/>
              </a:spcAft>
              <a:buClr>
                <a:schemeClr val="dk2"/>
              </a:buClr>
              <a:buSzPts val="900"/>
              <a:buFont typeface="Sora"/>
              <a:buNone/>
              <a:defRPr sz="900">
                <a:solidFill>
                  <a:schemeClr val="dk2"/>
                </a:solidFill>
                <a:latin typeface="Sora"/>
                <a:ea typeface="Sora"/>
                <a:cs typeface="Sora"/>
                <a:sym typeface="Sora"/>
              </a:defRPr>
            </a:lvl3pPr>
            <a:lvl4pPr lvl="3">
              <a:spcBef>
                <a:spcPts val="0"/>
              </a:spcBef>
              <a:spcAft>
                <a:spcPts val="0"/>
              </a:spcAft>
              <a:buClr>
                <a:schemeClr val="dk2"/>
              </a:buClr>
              <a:buSzPts val="900"/>
              <a:buFont typeface="Sora"/>
              <a:buNone/>
              <a:defRPr sz="900">
                <a:solidFill>
                  <a:schemeClr val="dk2"/>
                </a:solidFill>
                <a:latin typeface="Sora"/>
                <a:ea typeface="Sora"/>
                <a:cs typeface="Sora"/>
                <a:sym typeface="Sora"/>
              </a:defRPr>
            </a:lvl4pPr>
            <a:lvl5pPr lvl="4">
              <a:spcBef>
                <a:spcPts val="0"/>
              </a:spcBef>
              <a:spcAft>
                <a:spcPts val="0"/>
              </a:spcAft>
              <a:buClr>
                <a:schemeClr val="dk2"/>
              </a:buClr>
              <a:buSzPts val="900"/>
              <a:buFont typeface="Sora"/>
              <a:buNone/>
              <a:defRPr sz="900">
                <a:solidFill>
                  <a:schemeClr val="dk2"/>
                </a:solidFill>
                <a:latin typeface="Sora"/>
                <a:ea typeface="Sora"/>
                <a:cs typeface="Sora"/>
                <a:sym typeface="Sora"/>
              </a:defRPr>
            </a:lvl5pPr>
            <a:lvl6pPr lvl="5">
              <a:spcBef>
                <a:spcPts val="0"/>
              </a:spcBef>
              <a:spcAft>
                <a:spcPts val="0"/>
              </a:spcAft>
              <a:buClr>
                <a:schemeClr val="dk2"/>
              </a:buClr>
              <a:buSzPts val="900"/>
              <a:buFont typeface="Sora"/>
              <a:buNone/>
              <a:defRPr sz="900">
                <a:solidFill>
                  <a:schemeClr val="dk2"/>
                </a:solidFill>
                <a:latin typeface="Sora"/>
                <a:ea typeface="Sora"/>
                <a:cs typeface="Sora"/>
                <a:sym typeface="Sora"/>
              </a:defRPr>
            </a:lvl6pPr>
            <a:lvl7pPr lvl="6">
              <a:spcBef>
                <a:spcPts val="0"/>
              </a:spcBef>
              <a:spcAft>
                <a:spcPts val="0"/>
              </a:spcAft>
              <a:buClr>
                <a:schemeClr val="dk2"/>
              </a:buClr>
              <a:buSzPts val="900"/>
              <a:buFont typeface="Sora"/>
              <a:buNone/>
              <a:defRPr sz="900">
                <a:solidFill>
                  <a:schemeClr val="dk2"/>
                </a:solidFill>
                <a:latin typeface="Sora"/>
                <a:ea typeface="Sora"/>
                <a:cs typeface="Sora"/>
                <a:sym typeface="Sora"/>
              </a:defRPr>
            </a:lvl7pPr>
            <a:lvl8pPr lvl="7">
              <a:spcBef>
                <a:spcPts val="0"/>
              </a:spcBef>
              <a:spcAft>
                <a:spcPts val="0"/>
              </a:spcAft>
              <a:buClr>
                <a:schemeClr val="dk2"/>
              </a:buClr>
              <a:buSzPts val="900"/>
              <a:buFont typeface="Sora"/>
              <a:buNone/>
              <a:defRPr sz="900">
                <a:solidFill>
                  <a:schemeClr val="dk2"/>
                </a:solidFill>
                <a:latin typeface="Sora"/>
                <a:ea typeface="Sora"/>
                <a:cs typeface="Sora"/>
                <a:sym typeface="Sora"/>
              </a:defRPr>
            </a:lvl8pPr>
            <a:lvl9pPr lvl="8">
              <a:spcBef>
                <a:spcPts val="0"/>
              </a:spcBef>
              <a:spcAft>
                <a:spcPts val="0"/>
              </a:spcAft>
              <a:buClr>
                <a:schemeClr val="dk2"/>
              </a:buClr>
              <a:buSzPts val="900"/>
              <a:buFont typeface="Sora"/>
              <a:buNone/>
              <a:defRPr sz="900">
                <a:solidFill>
                  <a:schemeClr val="dk2"/>
                </a:solidFill>
                <a:latin typeface="Sora"/>
                <a:ea typeface="Sora"/>
                <a:cs typeface="Sora"/>
                <a:sym typeface="Sora"/>
              </a:defRPr>
            </a:lvl9pPr>
          </a:lstStyle>
          <a:p/>
        </p:txBody>
      </p:sp>
      <p:sp>
        <p:nvSpPr>
          <p:cNvPr id="395" name="Google Shape;395;p18"/>
          <p:cNvSpPr txBox="1"/>
          <p:nvPr>
            <p:ph idx="16" type="title"/>
          </p:nvPr>
        </p:nvSpPr>
        <p:spPr>
          <a:xfrm>
            <a:off x="93381" y="502775"/>
            <a:ext cx="7178100" cy="7851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solidFill>
                  <a:schemeClr val="dk2"/>
                </a:solidFill>
              </a:defRPr>
            </a:lvl1pPr>
            <a:lvl2pPr lvl="1">
              <a:lnSpc>
                <a:spcPct val="115000"/>
              </a:lnSpc>
              <a:spcBef>
                <a:spcPts val="0"/>
              </a:spcBef>
              <a:spcAft>
                <a:spcPts val="0"/>
              </a:spcAft>
              <a:buNone/>
              <a:defRPr sz="3600">
                <a:solidFill>
                  <a:schemeClr val="dk2"/>
                </a:solidFill>
              </a:defRPr>
            </a:lvl2pPr>
            <a:lvl3pPr lvl="2">
              <a:lnSpc>
                <a:spcPct val="115000"/>
              </a:lnSpc>
              <a:spcBef>
                <a:spcPts val="0"/>
              </a:spcBef>
              <a:spcAft>
                <a:spcPts val="0"/>
              </a:spcAft>
              <a:buNone/>
              <a:defRPr sz="3600">
                <a:solidFill>
                  <a:schemeClr val="dk2"/>
                </a:solidFill>
              </a:defRPr>
            </a:lvl3pPr>
            <a:lvl4pPr lvl="3">
              <a:lnSpc>
                <a:spcPct val="115000"/>
              </a:lnSpc>
              <a:spcBef>
                <a:spcPts val="0"/>
              </a:spcBef>
              <a:spcAft>
                <a:spcPts val="0"/>
              </a:spcAft>
              <a:buNone/>
              <a:defRPr sz="3600">
                <a:solidFill>
                  <a:schemeClr val="dk2"/>
                </a:solidFill>
              </a:defRPr>
            </a:lvl4pPr>
            <a:lvl5pPr lvl="4">
              <a:lnSpc>
                <a:spcPct val="115000"/>
              </a:lnSpc>
              <a:spcBef>
                <a:spcPts val="0"/>
              </a:spcBef>
              <a:spcAft>
                <a:spcPts val="0"/>
              </a:spcAft>
              <a:buNone/>
              <a:defRPr sz="3600">
                <a:solidFill>
                  <a:schemeClr val="dk2"/>
                </a:solidFill>
              </a:defRPr>
            </a:lvl5pPr>
            <a:lvl6pPr lvl="5">
              <a:lnSpc>
                <a:spcPct val="115000"/>
              </a:lnSpc>
              <a:spcBef>
                <a:spcPts val="0"/>
              </a:spcBef>
              <a:spcAft>
                <a:spcPts val="0"/>
              </a:spcAft>
              <a:buNone/>
              <a:defRPr sz="3600">
                <a:solidFill>
                  <a:schemeClr val="dk2"/>
                </a:solidFill>
              </a:defRPr>
            </a:lvl6pPr>
            <a:lvl7pPr lvl="6">
              <a:lnSpc>
                <a:spcPct val="115000"/>
              </a:lnSpc>
              <a:spcBef>
                <a:spcPts val="0"/>
              </a:spcBef>
              <a:spcAft>
                <a:spcPts val="0"/>
              </a:spcAft>
              <a:buNone/>
              <a:defRPr sz="3600">
                <a:solidFill>
                  <a:schemeClr val="dk2"/>
                </a:solidFill>
              </a:defRPr>
            </a:lvl7pPr>
            <a:lvl8pPr lvl="7">
              <a:lnSpc>
                <a:spcPct val="115000"/>
              </a:lnSpc>
              <a:spcBef>
                <a:spcPts val="0"/>
              </a:spcBef>
              <a:spcAft>
                <a:spcPts val="0"/>
              </a:spcAft>
              <a:buNone/>
              <a:defRPr sz="3600">
                <a:solidFill>
                  <a:schemeClr val="dk2"/>
                </a:solidFill>
              </a:defRPr>
            </a:lvl8pPr>
            <a:lvl9pPr lvl="8">
              <a:lnSpc>
                <a:spcPct val="115000"/>
              </a:lnSpc>
              <a:spcBef>
                <a:spcPts val="0"/>
              </a:spcBef>
              <a:spcAft>
                <a:spcPts val="0"/>
              </a:spcAft>
              <a:buNone/>
              <a:defRPr sz="3600">
                <a:solidFill>
                  <a:schemeClr val="dk2"/>
                </a:solidFill>
              </a:defRPr>
            </a:lvl9pPr>
          </a:lstStyle>
          <a:p/>
        </p:txBody>
      </p:sp>
      <p:sp>
        <p:nvSpPr>
          <p:cNvPr id="396" name="Google Shape;396;p18"/>
          <p:cNvSpPr txBox="1"/>
          <p:nvPr>
            <p:ph idx="17" type="title"/>
          </p:nvPr>
        </p:nvSpPr>
        <p:spPr>
          <a:xfrm>
            <a:off x="228600" y="4774929"/>
            <a:ext cx="1939200" cy="189300"/>
          </a:xfrm>
          <a:prstGeom prst="rect">
            <a:avLst/>
          </a:prstGeom>
        </p:spPr>
        <p:txBody>
          <a:bodyPr anchorCtr="0" anchor="t" bIns="0" lIns="0" spcFirstLastPara="1" rIns="0" wrap="square" tIns="0">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2pPr>
            <a:lvl3pPr lvl="2">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3pPr>
            <a:lvl4pPr lvl="3">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4pPr>
            <a:lvl5pPr lvl="4">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5pPr>
            <a:lvl6pPr lvl="5">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6pPr>
            <a:lvl7pPr lvl="6">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7pPr>
            <a:lvl8pPr lvl="7">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8pPr>
            <a:lvl9pPr lvl="8">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Headline and Project Roadmap">
  <p:cSld name="BLANK_1_1_1_1_1_1_1_1_1_1_3_1">
    <p:bg>
      <p:bgPr>
        <a:solidFill>
          <a:schemeClr val="lt1"/>
        </a:solidFill>
      </p:bgPr>
    </p:bg>
    <p:spTree>
      <p:nvGrpSpPr>
        <p:cNvPr id="397" name="Shape 397"/>
        <p:cNvGrpSpPr/>
        <p:nvPr/>
      </p:nvGrpSpPr>
      <p:grpSpPr>
        <a:xfrm>
          <a:off x="0" y="0"/>
          <a:ext cx="0" cy="0"/>
          <a:chOff x="0" y="0"/>
          <a:chExt cx="0" cy="0"/>
        </a:xfrm>
      </p:grpSpPr>
      <p:sp>
        <p:nvSpPr>
          <p:cNvPr id="398" name="Google Shape;398;p19"/>
          <p:cNvSpPr txBox="1"/>
          <p:nvPr>
            <p:ph type="title"/>
          </p:nvPr>
        </p:nvSpPr>
        <p:spPr>
          <a:xfrm>
            <a:off x="134550" y="1339350"/>
            <a:ext cx="1119600" cy="297600"/>
          </a:xfrm>
          <a:prstGeom prst="rect">
            <a:avLst/>
          </a:prstGeom>
        </p:spPr>
        <p:txBody>
          <a:bodyPr anchorCtr="0" anchor="ctr" bIns="91425" lIns="91425" spcFirstLastPara="1" rIns="91425" wrap="square" tIns="91425">
            <a:noAutofit/>
          </a:bodyPr>
          <a:lstStyle>
            <a:lvl1pPr lvl="0">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1pPr>
            <a:lvl2pPr lvl="1">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2pPr>
            <a:lvl3pPr lvl="2">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3pPr>
            <a:lvl4pPr lvl="3">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4pPr>
            <a:lvl5pPr lvl="4">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5pPr>
            <a:lvl6pPr lvl="5">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6pPr>
            <a:lvl7pPr lvl="6">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7pPr>
            <a:lvl8pPr lvl="7">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8pPr>
            <a:lvl9pPr lvl="8">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9pPr>
          </a:lstStyle>
          <a:p/>
        </p:txBody>
      </p:sp>
      <p:sp>
        <p:nvSpPr>
          <p:cNvPr id="399" name="Google Shape;399;p19"/>
          <p:cNvSpPr txBox="1"/>
          <p:nvPr>
            <p:ph idx="2" type="title"/>
          </p:nvPr>
        </p:nvSpPr>
        <p:spPr>
          <a:xfrm>
            <a:off x="1326150" y="904338"/>
            <a:ext cx="22965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1pPr>
            <a:lvl2pPr lvl="1">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2pPr>
            <a:lvl3pPr lvl="2">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3pPr>
            <a:lvl4pPr lvl="3">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4pPr>
            <a:lvl5pPr lvl="4">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5pPr>
            <a:lvl6pPr lvl="5">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6pPr>
            <a:lvl7pPr lvl="6">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7pPr>
            <a:lvl8pPr lvl="7">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8pPr>
            <a:lvl9pPr lvl="8">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9pPr>
          </a:lstStyle>
          <a:p/>
        </p:txBody>
      </p:sp>
      <p:sp>
        <p:nvSpPr>
          <p:cNvPr id="400" name="Google Shape;400;p19"/>
          <p:cNvSpPr txBox="1"/>
          <p:nvPr>
            <p:ph idx="3" type="title"/>
          </p:nvPr>
        </p:nvSpPr>
        <p:spPr>
          <a:xfrm>
            <a:off x="3877025" y="904338"/>
            <a:ext cx="22965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1pPr>
            <a:lvl2pPr lvl="1">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2pPr>
            <a:lvl3pPr lvl="2">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3pPr>
            <a:lvl4pPr lvl="3">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4pPr>
            <a:lvl5pPr lvl="4">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5pPr>
            <a:lvl6pPr lvl="5">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6pPr>
            <a:lvl7pPr lvl="6">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7pPr>
            <a:lvl8pPr lvl="7">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8pPr>
            <a:lvl9pPr lvl="8">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9pPr>
          </a:lstStyle>
          <a:p/>
        </p:txBody>
      </p:sp>
      <p:sp>
        <p:nvSpPr>
          <p:cNvPr id="401" name="Google Shape;401;p19"/>
          <p:cNvSpPr txBox="1"/>
          <p:nvPr>
            <p:ph idx="4" type="title"/>
          </p:nvPr>
        </p:nvSpPr>
        <p:spPr>
          <a:xfrm>
            <a:off x="6291700" y="904338"/>
            <a:ext cx="22965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1pPr>
            <a:lvl2pPr lvl="1">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2pPr>
            <a:lvl3pPr lvl="2">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3pPr>
            <a:lvl4pPr lvl="3">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4pPr>
            <a:lvl5pPr lvl="4">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5pPr>
            <a:lvl6pPr lvl="5">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6pPr>
            <a:lvl7pPr lvl="6">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7pPr>
            <a:lvl8pPr lvl="7">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8pPr>
            <a:lvl9pPr lvl="8">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9pPr>
          </a:lstStyle>
          <a:p/>
        </p:txBody>
      </p:sp>
      <p:sp>
        <p:nvSpPr>
          <p:cNvPr id="402" name="Google Shape;402;p19"/>
          <p:cNvSpPr txBox="1"/>
          <p:nvPr>
            <p:ph idx="5" type="title"/>
          </p:nvPr>
        </p:nvSpPr>
        <p:spPr>
          <a:xfrm>
            <a:off x="134550" y="2545225"/>
            <a:ext cx="11196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1pPr>
            <a:lvl2pPr lvl="1">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2pPr>
            <a:lvl3pPr lvl="2">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3pPr>
            <a:lvl4pPr lvl="3">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4pPr>
            <a:lvl5pPr lvl="4">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5pPr>
            <a:lvl6pPr lvl="5">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6pPr>
            <a:lvl7pPr lvl="6">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7pPr>
            <a:lvl8pPr lvl="7">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8pPr>
            <a:lvl9pPr lvl="8">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9pPr>
          </a:lstStyle>
          <a:p/>
        </p:txBody>
      </p:sp>
      <p:sp>
        <p:nvSpPr>
          <p:cNvPr id="403" name="Google Shape;403;p19"/>
          <p:cNvSpPr txBox="1"/>
          <p:nvPr>
            <p:ph idx="6" type="title"/>
          </p:nvPr>
        </p:nvSpPr>
        <p:spPr>
          <a:xfrm>
            <a:off x="134550" y="3703975"/>
            <a:ext cx="1119600" cy="2976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1pPr>
            <a:lvl2pPr lvl="1">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2pPr>
            <a:lvl3pPr lvl="2">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3pPr>
            <a:lvl4pPr lvl="3">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4pPr>
            <a:lvl5pPr lvl="4">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5pPr>
            <a:lvl6pPr lvl="5">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6pPr>
            <a:lvl7pPr lvl="6">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7pPr>
            <a:lvl8pPr lvl="7">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8pPr>
            <a:lvl9pPr lvl="8">
              <a:spcBef>
                <a:spcPts val="0"/>
              </a:spcBef>
              <a:spcAft>
                <a:spcPts val="0"/>
              </a:spcAft>
              <a:buClr>
                <a:schemeClr val="dk2"/>
              </a:buClr>
              <a:buSzPts val="1000"/>
              <a:buFont typeface="IBM Plex Sans Medium"/>
              <a:buNone/>
              <a:defRPr sz="1000">
                <a:solidFill>
                  <a:schemeClr val="dk2"/>
                </a:solidFill>
                <a:latin typeface="IBM Plex Sans Medium"/>
                <a:ea typeface="IBM Plex Sans Medium"/>
                <a:cs typeface="IBM Plex Sans Medium"/>
                <a:sym typeface="IBM Plex Sans Medium"/>
              </a:defRPr>
            </a:lvl9pPr>
          </a:lstStyle>
          <a:p/>
        </p:txBody>
      </p:sp>
      <p:sp>
        <p:nvSpPr>
          <p:cNvPr id="404" name="Google Shape;404;p19"/>
          <p:cNvSpPr txBox="1"/>
          <p:nvPr>
            <p:ph idx="7" type="title"/>
          </p:nvPr>
        </p:nvSpPr>
        <p:spPr>
          <a:xfrm>
            <a:off x="3877025" y="1339350"/>
            <a:ext cx="2160300" cy="9099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000"/>
              <a:buFont typeface="Sora"/>
              <a:buNone/>
              <a:defRPr sz="1000">
                <a:solidFill>
                  <a:schemeClr val="dk2"/>
                </a:solidFill>
                <a:latin typeface="Sora"/>
                <a:ea typeface="Sora"/>
                <a:cs typeface="Sora"/>
                <a:sym typeface="Sora"/>
              </a:defRPr>
            </a:lvl1pPr>
            <a:lvl2pPr lvl="1">
              <a:spcBef>
                <a:spcPts val="0"/>
              </a:spcBef>
              <a:spcAft>
                <a:spcPts val="0"/>
              </a:spcAft>
              <a:buClr>
                <a:schemeClr val="dk2"/>
              </a:buClr>
              <a:buSzPts val="1000"/>
              <a:buFont typeface="Sora"/>
              <a:buNone/>
              <a:defRPr sz="1000">
                <a:solidFill>
                  <a:schemeClr val="dk2"/>
                </a:solidFill>
                <a:latin typeface="Sora"/>
                <a:ea typeface="Sora"/>
                <a:cs typeface="Sora"/>
                <a:sym typeface="Sora"/>
              </a:defRPr>
            </a:lvl2pPr>
            <a:lvl3pPr lvl="2">
              <a:spcBef>
                <a:spcPts val="0"/>
              </a:spcBef>
              <a:spcAft>
                <a:spcPts val="0"/>
              </a:spcAft>
              <a:buClr>
                <a:schemeClr val="dk2"/>
              </a:buClr>
              <a:buSzPts val="1000"/>
              <a:buFont typeface="Sora"/>
              <a:buNone/>
              <a:defRPr sz="1000">
                <a:solidFill>
                  <a:schemeClr val="dk2"/>
                </a:solidFill>
                <a:latin typeface="Sora"/>
                <a:ea typeface="Sora"/>
                <a:cs typeface="Sora"/>
                <a:sym typeface="Sora"/>
              </a:defRPr>
            </a:lvl3pPr>
            <a:lvl4pPr lvl="3">
              <a:spcBef>
                <a:spcPts val="0"/>
              </a:spcBef>
              <a:spcAft>
                <a:spcPts val="0"/>
              </a:spcAft>
              <a:buClr>
                <a:schemeClr val="dk2"/>
              </a:buClr>
              <a:buSzPts val="1000"/>
              <a:buFont typeface="Sora"/>
              <a:buNone/>
              <a:defRPr sz="1000">
                <a:solidFill>
                  <a:schemeClr val="dk2"/>
                </a:solidFill>
                <a:latin typeface="Sora"/>
                <a:ea typeface="Sora"/>
                <a:cs typeface="Sora"/>
                <a:sym typeface="Sora"/>
              </a:defRPr>
            </a:lvl4pPr>
            <a:lvl5pPr lvl="4">
              <a:spcBef>
                <a:spcPts val="0"/>
              </a:spcBef>
              <a:spcAft>
                <a:spcPts val="0"/>
              </a:spcAft>
              <a:buClr>
                <a:schemeClr val="dk2"/>
              </a:buClr>
              <a:buSzPts val="1000"/>
              <a:buFont typeface="Sora"/>
              <a:buNone/>
              <a:defRPr sz="1000">
                <a:solidFill>
                  <a:schemeClr val="dk2"/>
                </a:solidFill>
                <a:latin typeface="Sora"/>
                <a:ea typeface="Sora"/>
                <a:cs typeface="Sora"/>
                <a:sym typeface="Sora"/>
              </a:defRPr>
            </a:lvl5pPr>
            <a:lvl6pPr lvl="5">
              <a:spcBef>
                <a:spcPts val="0"/>
              </a:spcBef>
              <a:spcAft>
                <a:spcPts val="0"/>
              </a:spcAft>
              <a:buClr>
                <a:schemeClr val="dk2"/>
              </a:buClr>
              <a:buSzPts val="1000"/>
              <a:buFont typeface="Sora"/>
              <a:buNone/>
              <a:defRPr sz="1000">
                <a:solidFill>
                  <a:schemeClr val="dk2"/>
                </a:solidFill>
                <a:latin typeface="Sora"/>
                <a:ea typeface="Sora"/>
                <a:cs typeface="Sora"/>
                <a:sym typeface="Sora"/>
              </a:defRPr>
            </a:lvl6pPr>
            <a:lvl7pPr lvl="6">
              <a:spcBef>
                <a:spcPts val="0"/>
              </a:spcBef>
              <a:spcAft>
                <a:spcPts val="0"/>
              </a:spcAft>
              <a:buClr>
                <a:schemeClr val="dk2"/>
              </a:buClr>
              <a:buSzPts val="1000"/>
              <a:buFont typeface="Sora"/>
              <a:buNone/>
              <a:defRPr sz="1000">
                <a:solidFill>
                  <a:schemeClr val="dk2"/>
                </a:solidFill>
                <a:latin typeface="Sora"/>
                <a:ea typeface="Sora"/>
                <a:cs typeface="Sora"/>
                <a:sym typeface="Sora"/>
              </a:defRPr>
            </a:lvl7pPr>
            <a:lvl8pPr lvl="7">
              <a:spcBef>
                <a:spcPts val="0"/>
              </a:spcBef>
              <a:spcAft>
                <a:spcPts val="0"/>
              </a:spcAft>
              <a:buClr>
                <a:schemeClr val="dk2"/>
              </a:buClr>
              <a:buSzPts val="1000"/>
              <a:buFont typeface="Sora"/>
              <a:buNone/>
              <a:defRPr sz="1000">
                <a:solidFill>
                  <a:schemeClr val="dk2"/>
                </a:solidFill>
                <a:latin typeface="Sora"/>
                <a:ea typeface="Sora"/>
                <a:cs typeface="Sora"/>
                <a:sym typeface="Sora"/>
              </a:defRPr>
            </a:lvl8pPr>
            <a:lvl9pPr lvl="8">
              <a:spcBef>
                <a:spcPts val="0"/>
              </a:spcBef>
              <a:spcAft>
                <a:spcPts val="0"/>
              </a:spcAft>
              <a:buClr>
                <a:schemeClr val="dk2"/>
              </a:buClr>
              <a:buSzPts val="1000"/>
              <a:buFont typeface="Sora"/>
              <a:buNone/>
              <a:defRPr sz="1000">
                <a:solidFill>
                  <a:schemeClr val="dk2"/>
                </a:solidFill>
                <a:latin typeface="Sora"/>
                <a:ea typeface="Sora"/>
                <a:cs typeface="Sora"/>
                <a:sym typeface="Sora"/>
              </a:defRPr>
            </a:lvl9pPr>
          </a:lstStyle>
          <a:p/>
        </p:txBody>
      </p:sp>
      <p:sp>
        <p:nvSpPr>
          <p:cNvPr id="405" name="Google Shape;405;p19"/>
          <p:cNvSpPr txBox="1"/>
          <p:nvPr>
            <p:ph idx="8" type="title"/>
          </p:nvPr>
        </p:nvSpPr>
        <p:spPr>
          <a:xfrm>
            <a:off x="3877025" y="2552413"/>
            <a:ext cx="2160300" cy="9099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1pPr>
            <a:lvl2pPr lvl="1">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2pPr>
            <a:lvl3pPr lvl="2">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3pPr>
            <a:lvl4pPr lvl="3">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4pPr>
            <a:lvl5pPr lvl="4">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5pPr>
            <a:lvl6pPr lvl="5">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6pPr>
            <a:lvl7pPr lvl="6">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7pPr>
            <a:lvl8pPr lvl="7">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8pPr>
            <a:lvl9pPr lvl="8">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9pPr>
          </a:lstStyle>
          <a:p/>
        </p:txBody>
      </p:sp>
      <p:sp>
        <p:nvSpPr>
          <p:cNvPr id="406" name="Google Shape;406;p19"/>
          <p:cNvSpPr txBox="1"/>
          <p:nvPr>
            <p:ph idx="9" type="title"/>
          </p:nvPr>
        </p:nvSpPr>
        <p:spPr>
          <a:xfrm>
            <a:off x="3877025" y="3711169"/>
            <a:ext cx="2160300" cy="9099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1pPr>
            <a:lvl2pPr lvl="1">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2pPr>
            <a:lvl3pPr lvl="2">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3pPr>
            <a:lvl4pPr lvl="3">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4pPr>
            <a:lvl5pPr lvl="4">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5pPr>
            <a:lvl6pPr lvl="5">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6pPr>
            <a:lvl7pPr lvl="6">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7pPr>
            <a:lvl8pPr lvl="7">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8pPr>
            <a:lvl9pPr lvl="8">
              <a:spcBef>
                <a:spcPts val="0"/>
              </a:spcBef>
              <a:spcAft>
                <a:spcPts val="0"/>
              </a:spcAft>
              <a:buClr>
                <a:schemeClr val="dk2"/>
              </a:buClr>
              <a:buSzPts val="1000"/>
              <a:buFont typeface="Sora"/>
              <a:buChar char="●"/>
              <a:defRPr sz="1000">
                <a:solidFill>
                  <a:schemeClr val="dk2"/>
                </a:solidFill>
                <a:latin typeface="Sora"/>
                <a:ea typeface="Sora"/>
                <a:cs typeface="Sora"/>
                <a:sym typeface="Sora"/>
              </a:defRPr>
            </a:lvl9pPr>
          </a:lstStyle>
          <a:p/>
        </p:txBody>
      </p:sp>
      <p:sp>
        <p:nvSpPr>
          <p:cNvPr id="407" name="Google Shape;407;p19"/>
          <p:cNvSpPr txBox="1"/>
          <p:nvPr>
            <p:ph idx="13" type="title"/>
          </p:nvPr>
        </p:nvSpPr>
        <p:spPr>
          <a:xfrm>
            <a:off x="6427900" y="2552413"/>
            <a:ext cx="2160300" cy="9099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1000"/>
              <a:buFont typeface="Sora"/>
              <a:buChar char="➔"/>
              <a:defRPr sz="1000">
                <a:latin typeface="Sora"/>
                <a:ea typeface="Sora"/>
                <a:cs typeface="Sora"/>
                <a:sym typeface="Sora"/>
              </a:defRPr>
            </a:lvl1pPr>
            <a:lvl2pPr lvl="1">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2pPr>
            <a:lvl3pPr lvl="2">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3pPr>
            <a:lvl4pPr lvl="3">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4pPr>
            <a:lvl5pPr lvl="4">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5pPr>
            <a:lvl6pPr lvl="5">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6pPr>
            <a:lvl7pPr lvl="6">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7pPr>
            <a:lvl8pPr lvl="7">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8pPr>
            <a:lvl9pPr lvl="8">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9pPr>
          </a:lstStyle>
          <a:p/>
        </p:txBody>
      </p:sp>
      <p:sp>
        <p:nvSpPr>
          <p:cNvPr id="408" name="Google Shape;408;p19"/>
          <p:cNvSpPr txBox="1"/>
          <p:nvPr>
            <p:ph idx="14" type="title"/>
          </p:nvPr>
        </p:nvSpPr>
        <p:spPr>
          <a:xfrm>
            <a:off x="6427900" y="1339350"/>
            <a:ext cx="2160300" cy="9099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1"/>
              </a:buClr>
              <a:buSzPts val="1000"/>
              <a:buFont typeface="Sora"/>
              <a:buChar char="➔"/>
              <a:defRPr sz="1000">
                <a:latin typeface="Sora"/>
                <a:ea typeface="Sora"/>
                <a:cs typeface="Sora"/>
                <a:sym typeface="Sora"/>
              </a:defRPr>
            </a:lvl1pPr>
            <a:lvl2pPr lvl="1">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2pPr>
            <a:lvl3pPr lvl="2">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3pPr>
            <a:lvl4pPr lvl="3">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4pPr>
            <a:lvl5pPr lvl="4">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5pPr>
            <a:lvl6pPr lvl="5">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6pPr>
            <a:lvl7pPr lvl="6">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7pPr>
            <a:lvl8pPr lvl="7">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8pPr>
            <a:lvl9pPr lvl="8">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9pPr>
          </a:lstStyle>
          <a:p/>
        </p:txBody>
      </p:sp>
      <p:sp>
        <p:nvSpPr>
          <p:cNvPr id="409" name="Google Shape;409;p19"/>
          <p:cNvSpPr txBox="1"/>
          <p:nvPr>
            <p:ph idx="15" type="title"/>
          </p:nvPr>
        </p:nvSpPr>
        <p:spPr>
          <a:xfrm>
            <a:off x="6427900" y="3711169"/>
            <a:ext cx="2160300" cy="909900"/>
          </a:xfrm>
          <a:prstGeom prst="rect">
            <a:avLst/>
          </a:prstGeom>
        </p:spPr>
        <p:txBody>
          <a:bodyPr anchorCtr="0" anchor="t" bIns="91425" lIns="91425" spcFirstLastPara="1" rIns="91425" wrap="square" tIns="91425">
            <a:noAutofit/>
          </a:bodyPr>
          <a:lstStyle>
            <a:lvl1pPr lvl="0">
              <a:spcBef>
                <a:spcPts val="0"/>
              </a:spcBef>
              <a:spcAft>
                <a:spcPts val="0"/>
              </a:spcAft>
              <a:buClr>
                <a:schemeClr val="accent3"/>
              </a:buClr>
              <a:buSzPts val="1000"/>
              <a:buFont typeface="Sora"/>
              <a:buChar char="➔"/>
              <a:defRPr sz="1000">
                <a:latin typeface="Sora"/>
                <a:ea typeface="Sora"/>
                <a:cs typeface="Sora"/>
                <a:sym typeface="Sora"/>
              </a:defRPr>
            </a:lvl1pPr>
            <a:lvl2pPr lvl="1">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2pPr>
            <a:lvl3pPr lvl="2">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3pPr>
            <a:lvl4pPr lvl="3">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4pPr>
            <a:lvl5pPr lvl="4">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5pPr>
            <a:lvl6pPr lvl="5">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6pPr>
            <a:lvl7pPr lvl="6">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7pPr>
            <a:lvl8pPr lvl="7">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8pPr>
            <a:lvl9pPr lvl="8">
              <a:spcBef>
                <a:spcPts val="0"/>
              </a:spcBef>
              <a:spcAft>
                <a:spcPts val="0"/>
              </a:spcAft>
              <a:buClr>
                <a:schemeClr val="lt1"/>
              </a:buClr>
              <a:buSzPts val="1000"/>
              <a:buFont typeface="Sora"/>
              <a:buChar char="●"/>
              <a:defRPr sz="1000">
                <a:solidFill>
                  <a:schemeClr val="lt1"/>
                </a:solidFill>
                <a:latin typeface="Sora"/>
                <a:ea typeface="Sora"/>
                <a:cs typeface="Sora"/>
                <a:sym typeface="Sora"/>
              </a:defRPr>
            </a:lvl9pPr>
          </a:lstStyle>
          <a:p/>
        </p:txBody>
      </p:sp>
      <p:sp>
        <p:nvSpPr>
          <p:cNvPr id="410" name="Google Shape;410;p19"/>
          <p:cNvSpPr txBox="1"/>
          <p:nvPr>
            <p:ph idx="16" type="title"/>
          </p:nvPr>
        </p:nvSpPr>
        <p:spPr>
          <a:xfrm>
            <a:off x="1326150" y="1339350"/>
            <a:ext cx="2296500" cy="9243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000"/>
              <a:buFont typeface="Sora"/>
              <a:buNone/>
              <a:defRPr sz="1000">
                <a:solidFill>
                  <a:schemeClr val="dk2"/>
                </a:solidFill>
                <a:latin typeface="Sora"/>
                <a:ea typeface="Sora"/>
                <a:cs typeface="Sora"/>
                <a:sym typeface="Sora"/>
              </a:defRPr>
            </a:lvl1pPr>
            <a:lvl2pPr lvl="1">
              <a:spcBef>
                <a:spcPts val="0"/>
              </a:spcBef>
              <a:spcAft>
                <a:spcPts val="0"/>
              </a:spcAft>
              <a:buClr>
                <a:schemeClr val="dk2"/>
              </a:buClr>
              <a:buSzPts val="1000"/>
              <a:buFont typeface="Sora"/>
              <a:buNone/>
              <a:defRPr sz="1000">
                <a:solidFill>
                  <a:schemeClr val="dk2"/>
                </a:solidFill>
                <a:latin typeface="Sora"/>
                <a:ea typeface="Sora"/>
                <a:cs typeface="Sora"/>
                <a:sym typeface="Sora"/>
              </a:defRPr>
            </a:lvl2pPr>
            <a:lvl3pPr lvl="2">
              <a:spcBef>
                <a:spcPts val="0"/>
              </a:spcBef>
              <a:spcAft>
                <a:spcPts val="0"/>
              </a:spcAft>
              <a:buClr>
                <a:schemeClr val="dk2"/>
              </a:buClr>
              <a:buSzPts val="1000"/>
              <a:buFont typeface="Sora"/>
              <a:buNone/>
              <a:defRPr sz="1000">
                <a:solidFill>
                  <a:schemeClr val="dk2"/>
                </a:solidFill>
                <a:latin typeface="Sora"/>
                <a:ea typeface="Sora"/>
                <a:cs typeface="Sora"/>
                <a:sym typeface="Sora"/>
              </a:defRPr>
            </a:lvl3pPr>
            <a:lvl4pPr lvl="3">
              <a:spcBef>
                <a:spcPts val="0"/>
              </a:spcBef>
              <a:spcAft>
                <a:spcPts val="0"/>
              </a:spcAft>
              <a:buClr>
                <a:schemeClr val="dk2"/>
              </a:buClr>
              <a:buSzPts val="1000"/>
              <a:buFont typeface="Sora"/>
              <a:buNone/>
              <a:defRPr sz="1000">
                <a:solidFill>
                  <a:schemeClr val="dk2"/>
                </a:solidFill>
                <a:latin typeface="Sora"/>
                <a:ea typeface="Sora"/>
                <a:cs typeface="Sora"/>
                <a:sym typeface="Sora"/>
              </a:defRPr>
            </a:lvl4pPr>
            <a:lvl5pPr lvl="4">
              <a:spcBef>
                <a:spcPts val="0"/>
              </a:spcBef>
              <a:spcAft>
                <a:spcPts val="0"/>
              </a:spcAft>
              <a:buClr>
                <a:schemeClr val="dk2"/>
              </a:buClr>
              <a:buSzPts val="1000"/>
              <a:buFont typeface="Sora"/>
              <a:buNone/>
              <a:defRPr sz="1000">
                <a:solidFill>
                  <a:schemeClr val="dk2"/>
                </a:solidFill>
                <a:latin typeface="Sora"/>
                <a:ea typeface="Sora"/>
                <a:cs typeface="Sora"/>
                <a:sym typeface="Sora"/>
              </a:defRPr>
            </a:lvl5pPr>
            <a:lvl6pPr lvl="5">
              <a:spcBef>
                <a:spcPts val="0"/>
              </a:spcBef>
              <a:spcAft>
                <a:spcPts val="0"/>
              </a:spcAft>
              <a:buClr>
                <a:schemeClr val="dk2"/>
              </a:buClr>
              <a:buSzPts val="1000"/>
              <a:buFont typeface="Sora"/>
              <a:buNone/>
              <a:defRPr sz="1000">
                <a:solidFill>
                  <a:schemeClr val="dk2"/>
                </a:solidFill>
                <a:latin typeface="Sora"/>
                <a:ea typeface="Sora"/>
                <a:cs typeface="Sora"/>
                <a:sym typeface="Sora"/>
              </a:defRPr>
            </a:lvl6pPr>
            <a:lvl7pPr lvl="6">
              <a:spcBef>
                <a:spcPts val="0"/>
              </a:spcBef>
              <a:spcAft>
                <a:spcPts val="0"/>
              </a:spcAft>
              <a:buClr>
                <a:schemeClr val="dk2"/>
              </a:buClr>
              <a:buSzPts val="1000"/>
              <a:buFont typeface="Sora"/>
              <a:buNone/>
              <a:defRPr sz="1000">
                <a:solidFill>
                  <a:schemeClr val="dk2"/>
                </a:solidFill>
                <a:latin typeface="Sora"/>
                <a:ea typeface="Sora"/>
                <a:cs typeface="Sora"/>
                <a:sym typeface="Sora"/>
              </a:defRPr>
            </a:lvl7pPr>
            <a:lvl8pPr lvl="7">
              <a:spcBef>
                <a:spcPts val="0"/>
              </a:spcBef>
              <a:spcAft>
                <a:spcPts val="0"/>
              </a:spcAft>
              <a:buClr>
                <a:schemeClr val="dk2"/>
              </a:buClr>
              <a:buSzPts val="1000"/>
              <a:buFont typeface="Sora"/>
              <a:buNone/>
              <a:defRPr sz="1000">
                <a:solidFill>
                  <a:schemeClr val="dk2"/>
                </a:solidFill>
                <a:latin typeface="Sora"/>
                <a:ea typeface="Sora"/>
                <a:cs typeface="Sora"/>
                <a:sym typeface="Sora"/>
              </a:defRPr>
            </a:lvl8pPr>
            <a:lvl9pPr lvl="8">
              <a:spcBef>
                <a:spcPts val="0"/>
              </a:spcBef>
              <a:spcAft>
                <a:spcPts val="0"/>
              </a:spcAft>
              <a:buClr>
                <a:schemeClr val="dk2"/>
              </a:buClr>
              <a:buSzPts val="1000"/>
              <a:buFont typeface="Sora"/>
              <a:buNone/>
              <a:defRPr sz="1000">
                <a:solidFill>
                  <a:schemeClr val="dk2"/>
                </a:solidFill>
                <a:latin typeface="Sora"/>
                <a:ea typeface="Sora"/>
                <a:cs typeface="Sora"/>
                <a:sym typeface="Sora"/>
              </a:defRPr>
            </a:lvl9pPr>
          </a:lstStyle>
          <a:p/>
        </p:txBody>
      </p:sp>
      <p:sp>
        <p:nvSpPr>
          <p:cNvPr id="411" name="Google Shape;411;p19"/>
          <p:cNvSpPr txBox="1"/>
          <p:nvPr>
            <p:ph idx="17" type="title"/>
          </p:nvPr>
        </p:nvSpPr>
        <p:spPr>
          <a:xfrm>
            <a:off x="1326150" y="2545213"/>
            <a:ext cx="2296500" cy="9243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000"/>
              <a:buFont typeface="Sora"/>
              <a:buNone/>
              <a:defRPr sz="1000">
                <a:solidFill>
                  <a:schemeClr val="dk2"/>
                </a:solidFill>
                <a:latin typeface="Sora"/>
                <a:ea typeface="Sora"/>
                <a:cs typeface="Sora"/>
                <a:sym typeface="Sora"/>
              </a:defRPr>
            </a:lvl1pPr>
            <a:lvl2pPr lvl="1">
              <a:spcBef>
                <a:spcPts val="0"/>
              </a:spcBef>
              <a:spcAft>
                <a:spcPts val="0"/>
              </a:spcAft>
              <a:buClr>
                <a:schemeClr val="dk2"/>
              </a:buClr>
              <a:buSzPts val="1000"/>
              <a:buFont typeface="Sora"/>
              <a:buNone/>
              <a:defRPr sz="1000">
                <a:solidFill>
                  <a:schemeClr val="dk2"/>
                </a:solidFill>
                <a:latin typeface="Sora"/>
                <a:ea typeface="Sora"/>
                <a:cs typeface="Sora"/>
                <a:sym typeface="Sora"/>
              </a:defRPr>
            </a:lvl2pPr>
            <a:lvl3pPr lvl="2">
              <a:spcBef>
                <a:spcPts val="0"/>
              </a:spcBef>
              <a:spcAft>
                <a:spcPts val="0"/>
              </a:spcAft>
              <a:buClr>
                <a:schemeClr val="dk2"/>
              </a:buClr>
              <a:buSzPts val="1000"/>
              <a:buFont typeface="Sora"/>
              <a:buNone/>
              <a:defRPr sz="1000">
                <a:solidFill>
                  <a:schemeClr val="dk2"/>
                </a:solidFill>
                <a:latin typeface="Sora"/>
                <a:ea typeface="Sora"/>
                <a:cs typeface="Sora"/>
                <a:sym typeface="Sora"/>
              </a:defRPr>
            </a:lvl3pPr>
            <a:lvl4pPr lvl="3">
              <a:spcBef>
                <a:spcPts val="0"/>
              </a:spcBef>
              <a:spcAft>
                <a:spcPts val="0"/>
              </a:spcAft>
              <a:buClr>
                <a:schemeClr val="dk2"/>
              </a:buClr>
              <a:buSzPts val="1000"/>
              <a:buFont typeface="Sora"/>
              <a:buNone/>
              <a:defRPr sz="1000">
                <a:solidFill>
                  <a:schemeClr val="dk2"/>
                </a:solidFill>
                <a:latin typeface="Sora"/>
                <a:ea typeface="Sora"/>
                <a:cs typeface="Sora"/>
                <a:sym typeface="Sora"/>
              </a:defRPr>
            </a:lvl4pPr>
            <a:lvl5pPr lvl="4">
              <a:spcBef>
                <a:spcPts val="0"/>
              </a:spcBef>
              <a:spcAft>
                <a:spcPts val="0"/>
              </a:spcAft>
              <a:buClr>
                <a:schemeClr val="dk2"/>
              </a:buClr>
              <a:buSzPts val="1000"/>
              <a:buFont typeface="Sora"/>
              <a:buNone/>
              <a:defRPr sz="1000">
                <a:solidFill>
                  <a:schemeClr val="dk2"/>
                </a:solidFill>
                <a:latin typeface="Sora"/>
                <a:ea typeface="Sora"/>
                <a:cs typeface="Sora"/>
                <a:sym typeface="Sora"/>
              </a:defRPr>
            </a:lvl5pPr>
            <a:lvl6pPr lvl="5">
              <a:spcBef>
                <a:spcPts val="0"/>
              </a:spcBef>
              <a:spcAft>
                <a:spcPts val="0"/>
              </a:spcAft>
              <a:buClr>
                <a:schemeClr val="dk2"/>
              </a:buClr>
              <a:buSzPts val="1000"/>
              <a:buFont typeface="Sora"/>
              <a:buNone/>
              <a:defRPr sz="1000">
                <a:solidFill>
                  <a:schemeClr val="dk2"/>
                </a:solidFill>
                <a:latin typeface="Sora"/>
                <a:ea typeface="Sora"/>
                <a:cs typeface="Sora"/>
                <a:sym typeface="Sora"/>
              </a:defRPr>
            </a:lvl6pPr>
            <a:lvl7pPr lvl="6">
              <a:spcBef>
                <a:spcPts val="0"/>
              </a:spcBef>
              <a:spcAft>
                <a:spcPts val="0"/>
              </a:spcAft>
              <a:buClr>
                <a:schemeClr val="dk2"/>
              </a:buClr>
              <a:buSzPts val="1000"/>
              <a:buFont typeface="Sora"/>
              <a:buNone/>
              <a:defRPr sz="1000">
                <a:solidFill>
                  <a:schemeClr val="dk2"/>
                </a:solidFill>
                <a:latin typeface="Sora"/>
                <a:ea typeface="Sora"/>
                <a:cs typeface="Sora"/>
                <a:sym typeface="Sora"/>
              </a:defRPr>
            </a:lvl7pPr>
            <a:lvl8pPr lvl="7">
              <a:spcBef>
                <a:spcPts val="0"/>
              </a:spcBef>
              <a:spcAft>
                <a:spcPts val="0"/>
              </a:spcAft>
              <a:buClr>
                <a:schemeClr val="dk2"/>
              </a:buClr>
              <a:buSzPts val="1000"/>
              <a:buFont typeface="Sora"/>
              <a:buNone/>
              <a:defRPr sz="1000">
                <a:solidFill>
                  <a:schemeClr val="dk2"/>
                </a:solidFill>
                <a:latin typeface="Sora"/>
                <a:ea typeface="Sora"/>
                <a:cs typeface="Sora"/>
                <a:sym typeface="Sora"/>
              </a:defRPr>
            </a:lvl8pPr>
            <a:lvl9pPr lvl="8">
              <a:spcBef>
                <a:spcPts val="0"/>
              </a:spcBef>
              <a:spcAft>
                <a:spcPts val="0"/>
              </a:spcAft>
              <a:buClr>
                <a:schemeClr val="dk2"/>
              </a:buClr>
              <a:buSzPts val="1000"/>
              <a:buFont typeface="Sora"/>
              <a:buNone/>
              <a:defRPr sz="1000">
                <a:solidFill>
                  <a:schemeClr val="dk2"/>
                </a:solidFill>
                <a:latin typeface="Sora"/>
                <a:ea typeface="Sora"/>
                <a:cs typeface="Sora"/>
                <a:sym typeface="Sora"/>
              </a:defRPr>
            </a:lvl9pPr>
          </a:lstStyle>
          <a:p/>
        </p:txBody>
      </p:sp>
      <p:sp>
        <p:nvSpPr>
          <p:cNvPr id="412" name="Google Shape;412;p19"/>
          <p:cNvSpPr txBox="1"/>
          <p:nvPr>
            <p:ph idx="18" type="title"/>
          </p:nvPr>
        </p:nvSpPr>
        <p:spPr>
          <a:xfrm>
            <a:off x="1326150" y="3703969"/>
            <a:ext cx="2296500" cy="924300"/>
          </a:xfrm>
          <a:prstGeom prst="rect">
            <a:avLst/>
          </a:prstGeom>
        </p:spPr>
        <p:txBody>
          <a:bodyPr anchorCtr="0" anchor="t" bIns="91425" lIns="91425" spcFirstLastPara="1" rIns="91425" wrap="square" tIns="91425">
            <a:noAutofit/>
          </a:bodyPr>
          <a:lstStyle>
            <a:lvl1pPr lvl="0">
              <a:spcBef>
                <a:spcPts val="0"/>
              </a:spcBef>
              <a:spcAft>
                <a:spcPts val="0"/>
              </a:spcAft>
              <a:buClr>
                <a:schemeClr val="dk2"/>
              </a:buClr>
              <a:buSzPts val="1000"/>
              <a:buFont typeface="Sora"/>
              <a:buNone/>
              <a:defRPr sz="1000">
                <a:solidFill>
                  <a:schemeClr val="dk2"/>
                </a:solidFill>
                <a:latin typeface="Sora"/>
                <a:ea typeface="Sora"/>
                <a:cs typeface="Sora"/>
                <a:sym typeface="Sora"/>
              </a:defRPr>
            </a:lvl1pPr>
            <a:lvl2pPr lvl="1">
              <a:spcBef>
                <a:spcPts val="0"/>
              </a:spcBef>
              <a:spcAft>
                <a:spcPts val="0"/>
              </a:spcAft>
              <a:buClr>
                <a:schemeClr val="dk2"/>
              </a:buClr>
              <a:buSzPts val="1000"/>
              <a:buFont typeface="Sora"/>
              <a:buNone/>
              <a:defRPr sz="1000">
                <a:solidFill>
                  <a:schemeClr val="dk2"/>
                </a:solidFill>
                <a:latin typeface="Sora"/>
                <a:ea typeface="Sora"/>
                <a:cs typeface="Sora"/>
                <a:sym typeface="Sora"/>
              </a:defRPr>
            </a:lvl2pPr>
            <a:lvl3pPr lvl="2">
              <a:spcBef>
                <a:spcPts val="0"/>
              </a:spcBef>
              <a:spcAft>
                <a:spcPts val="0"/>
              </a:spcAft>
              <a:buClr>
                <a:schemeClr val="dk2"/>
              </a:buClr>
              <a:buSzPts val="1000"/>
              <a:buFont typeface="Sora"/>
              <a:buNone/>
              <a:defRPr sz="1000">
                <a:solidFill>
                  <a:schemeClr val="dk2"/>
                </a:solidFill>
                <a:latin typeface="Sora"/>
                <a:ea typeface="Sora"/>
                <a:cs typeface="Sora"/>
                <a:sym typeface="Sora"/>
              </a:defRPr>
            </a:lvl3pPr>
            <a:lvl4pPr lvl="3">
              <a:spcBef>
                <a:spcPts val="0"/>
              </a:spcBef>
              <a:spcAft>
                <a:spcPts val="0"/>
              </a:spcAft>
              <a:buClr>
                <a:schemeClr val="dk2"/>
              </a:buClr>
              <a:buSzPts val="1000"/>
              <a:buFont typeface="Sora"/>
              <a:buNone/>
              <a:defRPr sz="1000">
                <a:solidFill>
                  <a:schemeClr val="dk2"/>
                </a:solidFill>
                <a:latin typeface="Sora"/>
                <a:ea typeface="Sora"/>
                <a:cs typeface="Sora"/>
                <a:sym typeface="Sora"/>
              </a:defRPr>
            </a:lvl4pPr>
            <a:lvl5pPr lvl="4">
              <a:spcBef>
                <a:spcPts val="0"/>
              </a:spcBef>
              <a:spcAft>
                <a:spcPts val="0"/>
              </a:spcAft>
              <a:buClr>
                <a:schemeClr val="dk2"/>
              </a:buClr>
              <a:buSzPts val="1000"/>
              <a:buFont typeface="Sora"/>
              <a:buNone/>
              <a:defRPr sz="1000">
                <a:solidFill>
                  <a:schemeClr val="dk2"/>
                </a:solidFill>
                <a:latin typeface="Sora"/>
                <a:ea typeface="Sora"/>
                <a:cs typeface="Sora"/>
                <a:sym typeface="Sora"/>
              </a:defRPr>
            </a:lvl5pPr>
            <a:lvl6pPr lvl="5">
              <a:spcBef>
                <a:spcPts val="0"/>
              </a:spcBef>
              <a:spcAft>
                <a:spcPts val="0"/>
              </a:spcAft>
              <a:buClr>
                <a:schemeClr val="dk2"/>
              </a:buClr>
              <a:buSzPts val="1000"/>
              <a:buFont typeface="Sora"/>
              <a:buNone/>
              <a:defRPr sz="1000">
                <a:solidFill>
                  <a:schemeClr val="dk2"/>
                </a:solidFill>
                <a:latin typeface="Sora"/>
                <a:ea typeface="Sora"/>
                <a:cs typeface="Sora"/>
                <a:sym typeface="Sora"/>
              </a:defRPr>
            </a:lvl6pPr>
            <a:lvl7pPr lvl="6">
              <a:spcBef>
                <a:spcPts val="0"/>
              </a:spcBef>
              <a:spcAft>
                <a:spcPts val="0"/>
              </a:spcAft>
              <a:buClr>
                <a:schemeClr val="dk2"/>
              </a:buClr>
              <a:buSzPts val="1000"/>
              <a:buFont typeface="Sora"/>
              <a:buNone/>
              <a:defRPr sz="1000">
                <a:solidFill>
                  <a:schemeClr val="dk2"/>
                </a:solidFill>
                <a:latin typeface="Sora"/>
                <a:ea typeface="Sora"/>
                <a:cs typeface="Sora"/>
                <a:sym typeface="Sora"/>
              </a:defRPr>
            </a:lvl7pPr>
            <a:lvl8pPr lvl="7">
              <a:spcBef>
                <a:spcPts val="0"/>
              </a:spcBef>
              <a:spcAft>
                <a:spcPts val="0"/>
              </a:spcAft>
              <a:buClr>
                <a:schemeClr val="dk2"/>
              </a:buClr>
              <a:buSzPts val="1000"/>
              <a:buFont typeface="Sora"/>
              <a:buNone/>
              <a:defRPr sz="1000">
                <a:solidFill>
                  <a:schemeClr val="dk2"/>
                </a:solidFill>
                <a:latin typeface="Sora"/>
                <a:ea typeface="Sora"/>
                <a:cs typeface="Sora"/>
                <a:sym typeface="Sora"/>
              </a:defRPr>
            </a:lvl8pPr>
            <a:lvl9pPr lvl="8">
              <a:spcBef>
                <a:spcPts val="0"/>
              </a:spcBef>
              <a:spcAft>
                <a:spcPts val="0"/>
              </a:spcAft>
              <a:buClr>
                <a:schemeClr val="dk2"/>
              </a:buClr>
              <a:buSzPts val="1000"/>
              <a:buFont typeface="Sora"/>
              <a:buNone/>
              <a:defRPr sz="1000">
                <a:solidFill>
                  <a:schemeClr val="dk2"/>
                </a:solidFill>
                <a:latin typeface="Sora"/>
                <a:ea typeface="Sora"/>
                <a:cs typeface="Sora"/>
                <a:sym typeface="Sora"/>
              </a:defRPr>
            </a:lvl9pPr>
          </a:lstStyle>
          <a:p/>
        </p:txBody>
      </p:sp>
      <p:sp>
        <p:nvSpPr>
          <p:cNvPr id="413" name="Google Shape;413;p19"/>
          <p:cNvSpPr txBox="1"/>
          <p:nvPr>
            <p:ph idx="19"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a:ea typeface="Sora"/>
                <a:cs typeface="Sora"/>
                <a:sym typeface="Sora"/>
              </a:defRPr>
            </a:lvl2pPr>
            <a:lvl3pPr lvl="2">
              <a:spcBef>
                <a:spcPts val="0"/>
              </a:spcBef>
              <a:spcAft>
                <a:spcPts val="0"/>
              </a:spcAft>
              <a:buClr>
                <a:schemeClr val="dk2"/>
              </a:buClr>
              <a:buSzPts val="900"/>
              <a:buFont typeface="Sora"/>
              <a:buNone/>
              <a:defRPr sz="900">
                <a:solidFill>
                  <a:schemeClr val="dk2"/>
                </a:solidFill>
                <a:latin typeface="Sora"/>
                <a:ea typeface="Sora"/>
                <a:cs typeface="Sora"/>
                <a:sym typeface="Sora"/>
              </a:defRPr>
            </a:lvl3pPr>
            <a:lvl4pPr lvl="3">
              <a:spcBef>
                <a:spcPts val="0"/>
              </a:spcBef>
              <a:spcAft>
                <a:spcPts val="0"/>
              </a:spcAft>
              <a:buClr>
                <a:schemeClr val="dk2"/>
              </a:buClr>
              <a:buSzPts val="900"/>
              <a:buFont typeface="Sora"/>
              <a:buNone/>
              <a:defRPr sz="900">
                <a:solidFill>
                  <a:schemeClr val="dk2"/>
                </a:solidFill>
                <a:latin typeface="Sora"/>
                <a:ea typeface="Sora"/>
                <a:cs typeface="Sora"/>
                <a:sym typeface="Sora"/>
              </a:defRPr>
            </a:lvl4pPr>
            <a:lvl5pPr lvl="4">
              <a:spcBef>
                <a:spcPts val="0"/>
              </a:spcBef>
              <a:spcAft>
                <a:spcPts val="0"/>
              </a:spcAft>
              <a:buClr>
                <a:schemeClr val="dk2"/>
              </a:buClr>
              <a:buSzPts val="900"/>
              <a:buFont typeface="Sora"/>
              <a:buNone/>
              <a:defRPr sz="900">
                <a:solidFill>
                  <a:schemeClr val="dk2"/>
                </a:solidFill>
                <a:latin typeface="Sora"/>
                <a:ea typeface="Sora"/>
                <a:cs typeface="Sora"/>
                <a:sym typeface="Sora"/>
              </a:defRPr>
            </a:lvl5pPr>
            <a:lvl6pPr lvl="5">
              <a:spcBef>
                <a:spcPts val="0"/>
              </a:spcBef>
              <a:spcAft>
                <a:spcPts val="0"/>
              </a:spcAft>
              <a:buClr>
                <a:schemeClr val="dk2"/>
              </a:buClr>
              <a:buSzPts val="900"/>
              <a:buFont typeface="Sora"/>
              <a:buNone/>
              <a:defRPr sz="900">
                <a:solidFill>
                  <a:schemeClr val="dk2"/>
                </a:solidFill>
                <a:latin typeface="Sora"/>
                <a:ea typeface="Sora"/>
                <a:cs typeface="Sora"/>
                <a:sym typeface="Sora"/>
              </a:defRPr>
            </a:lvl6pPr>
            <a:lvl7pPr lvl="6">
              <a:spcBef>
                <a:spcPts val="0"/>
              </a:spcBef>
              <a:spcAft>
                <a:spcPts val="0"/>
              </a:spcAft>
              <a:buClr>
                <a:schemeClr val="dk2"/>
              </a:buClr>
              <a:buSzPts val="900"/>
              <a:buFont typeface="Sora"/>
              <a:buNone/>
              <a:defRPr sz="900">
                <a:solidFill>
                  <a:schemeClr val="dk2"/>
                </a:solidFill>
                <a:latin typeface="Sora"/>
                <a:ea typeface="Sora"/>
                <a:cs typeface="Sora"/>
                <a:sym typeface="Sora"/>
              </a:defRPr>
            </a:lvl7pPr>
            <a:lvl8pPr lvl="7">
              <a:spcBef>
                <a:spcPts val="0"/>
              </a:spcBef>
              <a:spcAft>
                <a:spcPts val="0"/>
              </a:spcAft>
              <a:buClr>
                <a:schemeClr val="dk2"/>
              </a:buClr>
              <a:buSzPts val="900"/>
              <a:buFont typeface="Sora"/>
              <a:buNone/>
              <a:defRPr sz="900">
                <a:solidFill>
                  <a:schemeClr val="dk2"/>
                </a:solidFill>
                <a:latin typeface="Sora"/>
                <a:ea typeface="Sora"/>
                <a:cs typeface="Sora"/>
                <a:sym typeface="Sora"/>
              </a:defRPr>
            </a:lvl8pPr>
            <a:lvl9pPr lvl="8">
              <a:spcBef>
                <a:spcPts val="0"/>
              </a:spcBef>
              <a:spcAft>
                <a:spcPts val="0"/>
              </a:spcAft>
              <a:buClr>
                <a:schemeClr val="dk2"/>
              </a:buClr>
              <a:buSzPts val="900"/>
              <a:buFont typeface="Sora"/>
              <a:buNone/>
              <a:defRPr sz="900">
                <a:solidFill>
                  <a:schemeClr val="dk2"/>
                </a:solidFill>
                <a:latin typeface="Sora"/>
                <a:ea typeface="Sora"/>
                <a:cs typeface="Sora"/>
                <a:sym typeface="Sora"/>
              </a:defRPr>
            </a:lvl9pPr>
          </a:lstStyle>
          <a:p/>
        </p:txBody>
      </p:sp>
      <p:sp>
        <p:nvSpPr>
          <p:cNvPr id="414" name="Google Shape;414;p19"/>
          <p:cNvSpPr txBox="1"/>
          <p:nvPr>
            <p:ph idx="20" type="title"/>
          </p:nvPr>
        </p:nvSpPr>
        <p:spPr>
          <a:xfrm>
            <a:off x="38100" y="319650"/>
            <a:ext cx="3116700" cy="520200"/>
          </a:xfrm>
          <a:prstGeom prst="rect">
            <a:avLst/>
          </a:prstGeom>
        </p:spPr>
        <p:txBody>
          <a:bodyPr anchorCtr="0" anchor="t" bIns="91425" lIns="182875" spcFirstLastPara="1" rIns="91425" wrap="square" tIns="91425">
            <a:spAutoFit/>
          </a:bodyPr>
          <a:lstStyle>
            <a:lvl1pPr lvl="0">
              <a:spcBef>
                <a:spcPts val="0"/>
              </a:spcBef>
              <a:spcAft>
                <a:spcPts val="0"/>
              </a:spcAft>
              <a:buNone/>
              <a:defRPr sz="1600">
                <a:solidFill>
                  <a:schemeClr val="accent3"/>
                </a:solidFill>
                <a:latin typeface="IBM Plex Sans Medium"/>
                <a:ea typeface="IBM Plex Sans Medium"/>
                <a:cs typeface="IBM Plex Sans Medium"/>
                <a:sym typeface="IBM Plex Sans Medium"/>
              </a:defRPr>
            </a:lvl1pPr>
            <a:lvl2pPr lvl="1">
              <a:lnSpc>
                <a:spcPct val="115000"/>
              </a:lnSpc>
              <a:spcBef>
                <a:spcPts val="0"/>
              </a:spcBef>
              <a:spcAft>
                <a:spcPts val="0"/>
              </a:spcAft>
              <a:buNone/>
              <a:defRPr sz="1800">
                <a:solidFill>
                  <a:schemeClr val="accent3"/>
                </a:solidFill>
              </a:defRPr>
            </a:lvl2pPr>
            <a:lvl3pPr lvl="2">
              <a:lnSpc>
                <a:spcPct val="115000"/>
              </a:lnSpc>
              <a:spcBef>
                <a:spcPts val="0"/>
              </a:spcBef>
              <a:spcAft>
                <a:spcPts val="0"/>
              </a:spcAft>
              <a:buNone/>
              <a:defRPr sz="1800">
                <a:solidFill>
                  <a:schemeClr val="accent3"/>
                </a:solidFill>
              </a:defRPr>
            </a:lvl3pPr>
            <a:lvl4pPr lvl="3">
              <a:lnSpc>
                <a:spcPct val="115000"/>
              </a:lnSpc>
              <a:spcBef>
                <a:spcPts val="0"/>
              </a:spcBef>
              <a:spcAft>
                <a:spcPts val="0"/>
              </a:spcAft>
              <a:buNone/>
              <a:defRPr sz="1800">
                <a:solidFill>
                  <a:schemeClr val="accent3"/>
                </a:solidFill>
              </a:defRPr>
            </a:lvl4pPr>
            <a:lvl5pPr lvl="4">
              <a:lnSpc>
                <a:spcPct val="115000"/>
              </a:lnSpc>
              <a:spcBef>
                <a:spcPts val="0"/>
              </a:spcBef>
              <a:spcAft>
                <a:spcPts val="0"/>
              </a:spcAft>
              <a:buNone/>
              <a:defRPr sz="1800">
                <a:solidFill>
                  <a:schemeClr val="accent3"/>
                </a:solidFill>
              </a:defRPr>
            </a:lvl5pPr>
            <a:lvl6pPr lvl="5">
              <a:lnSpc>
                <a:spcPct val="115000"/>
              </a:lnSpc>
              <a:spcBef>
                <a:spcPts val="0"/>
              </a:spcBef>
              <a:spcAft>
                <a:spcPts val="0"/>
              </a:spcAft>
              <a:buNone/>
              <a:defRPr sz="1800">
                <a:solidFill>
                  <a:schemeClr val="accent3"/>
                </a:solidFill>
              </a:defRPr>
            </a:lvl6pPr>
            <a:lvl7pPr lvl="6">
              <a:lnSpc>
                <a:spcPct val="115000"/>
              </a:lnSpc>
              <a:spcBef>
                <a:spcPts val="0"/>
              </a:spcBef>
              <a:spcAft>
                <a:spcPts val="0"/>
              </a:spcAft>
              <a:buNone/>
              <a:defRPr sz="1800">
                <a:solidFill>
                  <a:schemeClr val="accent3"/>
                </a:solidFill>
              </a:defRPr>
            </a:lvl7pPr>
            <a:lvl8pPr lvl="7">
              <a:lnSpc>
                <a:spcPct val="115000"/>
              </a:lnSpc>
              <a:spcBef>
                <a:spcPts val="0"/>
              </a:spcBef>
              <a:spcAft>
                <a:spcPts val="0"/>
              </a:spcAft>
              <a:buNone/>
              <a:defRPr sz="1800">
                <a:solidFill>
                  <a:schemeClr val="accent3"/>
                </a:solidFill>
              </a:defRPr>
            </a:lvl8pPr>
            <a:lvl9pPr lvl="8">
              <a:lnSpc>
                <a:spcPct val="115000"/>
              </a:lnSpc>
              <a:spcBef>
                <a:spcPts val="0"/>
              </a:spcBef>
              <a:spcAft>
                <a:spcPts val="0"/>
              </a:spcAft>
              <a:buNone/>
              <a:defRPr sz="1800">
                <a:solidFill>
                  <a:schemeClr val="accent3"/>
                </a:solidFill>
              </a:defRPr>
            </a:lvl9pPr>
          </a:lstStyle>
          <a:p/>
        </p:txBody>
      </p:sp>
      <p:sp>
        <p:nvSpPr>
          <p:cNvPr id="415" name="Google Shape;415;p19"/>
          <p:cNvSpPr txBox="1"/>
          <p:nvPr>
            <p:ph idx="21" type="title"/>
          </p:nvPr>
        </p:nvSpPr>
        <p:spPr>
          <a:xfrm>
            <a:off x="228600" y="4774929"/>
            <a:ext cx="1939200" cy="189300"/>
          </a:xfrm>
          <a:prstGeom prst="rect">
            <a:avLst/>
          </a:prstGeom>
        </p:spPr>
        <p:txBody>
          <a:bodyPr anchorCtr="0" anchor="t" bIns="0" lIns="0" spcFirstLastPara="1" rIns="0" wrap="square" tIns="0">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2pPr>
            <a:lvl3pPr lvl="2">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3pPr>
            <a:lvl4pPr lvl="3">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4pPr>
            <a:lvl5pPr lvl="4">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5pPr>
            <a:lvl6pPr lvl="5">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6pPr>
            <a:lvl7pPr lvl="6">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7pPr>
            <a:lvl8pPr lvl="7">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8pPr>
            <a:lvl9pPr lvl="8">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oadmap">
  <p:cSld name="BLANK_1_1_1_1_1_1_1_1_1_1_2">
    <p:spTree>
      <p:nvGrpSpPr>
        <p:cNvPr id="416" name="Shape 416"/>
        <p:cNvGrpSpPr/>
        <p:nvPr/>
      </p:nvGrpSpPr>
      <p:grpSpPr>
        <a:xfrm>
          <a:off x="0" y="0"/>
          <a:ext cx="0" cy="0"/>
          <a:chOff x="0" y="0"/>
          <a:chExt cx="0" cy="0"/>
        </a:xfrm>
      </p:grpSpPr>
      <p:sp>
        <p:nvSpPr>
          <p:cNvPr id="417" name="Google Shape;417;p20"/>
          <p:cNvSpPr/>
          <p:nvPr/>
        </p:nvSpPr>
        <p:spPr>
          <a:xfrm>
            <a:off x="8210550" y="-7150"/>
            <a:ext cx="945375" cy="1453000"/>
          </a:xfrm>
          <a:custGeom>
            <a:rect b="b" l="l" r="r" t="t"/>
            <a:pathLst>
              <a:path extrusionOk="0" h="58120" w="37815">
                <a:moveTo>
                  <a:pt x="0" y="35846"/>
                </a:moveTo>
                <a:lnTo>
                  <a:pt x="37815" y="58120"/>
                </a:lnTo>
                <a:lnTo>
                  <a:pt x="37589" y="0"/>
                </a:lnTo>
                <a:lnTo>
                  <a:pt x="2413" y="32"/>
                </a:lnTo>
                <a:close/>
              </a:path>
            </a:pathLst>
          </a:custGeom>
          <a:solidFill>
            <a:schemeClr val="lt1"/>
          </a:solidFill>
          <a:ln>
            <a:noFill/>
          </a:ln>
        </p:spPr>
      </p:sp>
      <p:sp>
        <p:nvSpPr>
          <p:cNvPr id="418" name="Google Shape;418;p20"/>
          <p:cNvSpPr/>
          <p:nvPr/>
        </p:nvSpPr>
        <p:spPr>
          <a:xfrm>
            <a:off x="4614025" y="-6850"/>
            <a:ext cx="3659250" cy="1404775"/>
          </a:xfrm>
          <a:custGeom>
            <a:rect b="b" l="l" r="r" t="t"/>
            <a:pathLst>
              <a:path extrusionOk="0" h="56191" w="146370">
                <a:moveTo>
                  <a:pt x="5482" y="0"/>
                </a:moveTo>
                <a:lnTo>
                  <a:pt x="0" y="56191"/>
                </a:lnTo>
                <a:lnTo>
                  <a:pt x="144451" y="35907"/>
                </a:lnTo>
                <a:lnTo>
                  <a:pt x="146370" y="274"/>
                </a:lnTo>
                <a:close/>
              </a:path>
            </a:pathLst>
          </a:custGeom>
          <a:gradFill>
            <a:gsLst>
              <a:gs pos="0">
                <a:schemeClr val="accent3"/>
              </a:gs>
              <a:gs pos="35000">
                <a:schemeClr val="accent3"/>
              </a:gs>
              <a:gs pos="100000">
                <a:schemeClr val="accent1"/>
              </a:gs>
            </a:gsLst>
            <a:lin ang="8099331" scaled="0"/>
          </a:gradFill>
          <a:ln>
            <a:noFill/>
          </a:ln>
        </p:spPr>
      </p:sp>
      <p:sp>
        <p:nvSpPr>
          <p:cNvPr id="419" name="Google Shape;419;p20"/>
          <p:cNvSpPr txBox="1"/>
          <p:nvPr>
            <p:ph type="title"/>
          </p:nvPr>
        </p:nvSpPr>
        <p:spPr>
          <a:xfrm>
            <a:off x="115025" y="502775"/>
            <a:ext cx="5829000" cy="12006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lvl1pPr>
            <a:lvl2pPr lvl="1">
              <a:lnSpc>
                <a:spcPct val="115000"/>
              </a:lnSpc>
              <a:spcBef>
                <a:spcPts val="0"/>
              </a:spcBef>
              <a:spcAft>
                <a:spcPts val="0"/>
              </a:spcAft>
              <a:buNone/>
              <a:defRPr sz="3600"/>
            </a:lvl2pPr>
            <a:lvl3pPr lvl="2">
              <a:lnSpc>
                <a:spcPct val="115000"/>
              </a:lnSpc>
              <a:spcBef>
                <a:spcPts val="0"/>
              </a:spcBef>
              <a:spcAft>
                <a:spcPts val="0"/>
              </a:spcAft>
              <a:buNone/>
              <a:defRPr sz="3600"/>
            </a:lvl3pPr>
            <a:lvl4pPr lvl="3">
              <a:lnSpc>
                <a:spcPct val="115000"/>
              </a:lnSpc>
              <a:spcBef>
                <a:spcPts val="0"/>
              </a:spcBef>
              <a:spcAft>
                <a:spcPts val="0"/>
              </a:spcAft>
              <a:buNone/>
              <a:defRPr sz="3600"/>
            </a:lvl4pPr>
            <a:lvl5pPr lvl="4">
              <a:lnSpc>
                <a:spcPct val="115000"/>
              </a:lnSpc>
              <a:spcBef>
                <a:spcPts val="0"/>
              </a:spcBef>
              <a:spcAft>
                <a:spcPts val="0"/>
              </a:spcAft>
              <a:buNone/>
              <a:defRPr sz="3600"/>
            </a:lvl5pPr>
            <a:lvl6pPr lvl="5">
              <a:lnSpc>
                <a:spcPct val="115000"/>
              </a:lnSpc>
              <a:spcBef>
                <a:spcPts val="0"/>
              </a:spcBef>
              <a:spcAft>
                <a:spcPts val="0"/>
              </a:spcAft>
              <a:buNone/>
              <a:defRPr sz="3600"/>
            </a:lvl6pPr>
            <a:lvl7pPr lvl="6">
              <a:lnSpc>
                <a:spcPct val="115000"/>
              </a:lnSpc>
              <a:spcBef>
                <a:spcPts val="0"/>
              </a:spcBef>
              <a:spcAft>
                <a:spcPts val="0"/>
              </a:spcAft>
              <a:buNone/>
              <a:defRPr sz="3600"/>
            </a:lvl7pPr>
            <a:lvl8pPr lvl="7">
              <a:lnSpc>
                <a:spcPct val="115000"/>
              </a:lnSpc>
              <a:spcBef>
                <a:spcPts val="0"/>
              </a:spcBef>
              <a:spcAft>
                <a:spcPts val="0"/>
              </a:spcAft>
              <a:buNone/>
              <a:defRPr sz="3600"/>
            </a:lvl8pPr>
            <a:lvl9pPr lvl="8">
              <a:lnSpc>
                <a:spcPct val="115000"/>
              </a:lnSpc>
              <a:spcBef>
                <a:spcPts val="0"/>
              </a:spcBef>
              <a:spcAft>
                <a:spcPts val="0"/>
              </a:spcAft>
              <a:buNone/>
              <a:defRPr sz="3600"/>
            </a:lvl9pPr>
          </a:lstStyle>
          <a:p/>
        </p:txBody>
      </p:sp>
      <p:sp>
        <p:nvSpPr>
          <p:cNvPr id="420" name="Google Shape;420;p20"/>
          <p:cNvSpPr txBox="1"/>
          <p:nvPr>
            <p:ph idx="2"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421" name="Google Shape;421;p20"/>
          <p:cNvSpPr txBox="1"/>
          <p:nvPr>
            <p:ph idx="3" type="title"/>
          </p:nvPr>
        </p:nvSpPr>
        <p:spPr>
          <a:xfrm>
            <a:off x="2117950" y="2031200"/>
            <a:ext cx="825900" cy="361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200"/>
              <a:buFont typeface="IBM Plex Sans Medium"/>
              <a:buNone/>
              <a:defRPr sz="1200">
                <a:latin typeface="IBM Plex Sans Medium"/>
                <a:ea typeface="IBM Plex Sans Medium"/>
                <a:cs typeface="IBM Plex Sans Medium"/>
                <a:sym typeface="IBM Plex Sans Medium"/>
              </a:defRPr>
            </a:lvl1pPr>
            <a:lvl2pPr lvl="1"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2pPr>
            <a:lvl3pPr lvl="2"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3pPr>
            <a:lvl4pPr lvl="3"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4pPr>
            <a:lvl5pPr lvl="4"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5pPr>
            <a:lvl6pPr lvl="5"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6pPr>
            <a:lvl7pPr lvl="6"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7pPr>
            <a:lvl8pPr lvl="7"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8pPr>
            <a:lvl9pPr lvl="8"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9pPr>
          </a:lstStyle>
          <a:p/>
        </p:txBody>
      </p:sp>
      <p:sp>
        <p:nvSpPr>
          <p:cNvPr id="422" name="Google Shape;422;p20"/>
          <p:cNvSpPr txBox="1"/>
          <p:nvPr>
            <p:ph idx="4" type="title"/>
          </p:nvPr>
        </p:nvSpPr>
        <p:spPr>
          <a:xfrm>
            <a:off x="3987300" y="2031200"/>
            <a:ext cx="825900" cy="361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200"/>
              <a:buFont typeface="IBM Plex Sans Medium"/>
              <a:buNone/>
              <a:defRPr sz="1200">
                <a:latin typeface="IBM Plex Sans Medium"/>
                <a:ea typeface="IBM Plex Sans Medium"/>
                <a:cs typeface="IBM Plex Sans Medium"/>
                <a:sym typeface="IBM Plex Sans Medium"/>
              </a:defRPr>
            </a:lvl1pPr>
            <a:lvl2pPr lvl="1"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2pPr>
            <a:lvl3pPr lvl="2"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3pPr>
            <a:lvl4pPr lvl="3"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4pPr>
            <a:lvl5pPr lvl="4"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5pPr>
            <a:lvl6pPr lvl="5"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6pPr>
            <a:lvl7pPr lvl="6"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7pPr>
            <a:lvl8pPr lvl="7"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8pPr>
            <a:lvl9pPr lvl="8"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9pPr>
          </a:lstStyle>
          <a:p/>
        </p:txBody>
      </p:sp>
      <p:sp>
        <p:nvSpPr>
          <p:cNvPr id="423" name="Google Shape;423;p20"/>
          <p:cNvSpPr txBox="1"/>
          <p:nvPr>
            <p:ph idx="5" type="title"/>
          </p:nvPr>
        </p:nvSpPr>
        <p:spPr>
          <a:xfrm>
            <a:off x="389050" y="2031200"/>
            <a:ext cx="825900" cy="361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200"/>
              <a:buFont typeface="IBM Plex Sans Medium"/>
              <a:buNone/>
              <a:defRPr sz="1200">
                <a:latin typeface="IBM Plex Sans Medium"/>
                <a:ea typeface="IBM Plex Sans Medium"/>
                <a:cs typeface="IBM Plex Sans Medium"/>
                <a:sym typeface="IBM Plex Sans Medium"/>
              </a:defRPr>
            </a:lvl1pPr>
            <a:lvl2pPr lvl="1"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2pPr>
            <a:lvl3pPr lvl="2"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3pPr>
            <a:lvl4pPr lvl="3"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4pPr>
            <a:lvl5pPr lvl="4"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5pPr>
            <a:lvl6pPr lvl="5"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6pPr>
            <a:lvl7pPr lvl="6"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7pPr>
            <a:lvl8pPr lvl="7"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8pPr>
            <a:lvl9pPr lvl="8"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9pPr>
          </a:lstStyle>
          <a:p/>
        </p:txBody>
      </p:sp>
      <p:sp>
        <p:nvSpPr>
          <p:cNvPr id="424" name="Google Shape;424;p20"/>
          <p:cNvSpPr txBox="1"/>
          <p:nvPr>
            <p:ph idx="6" type="title"/>
          </p:nvPr>
        </p:nvSpPr>
        <p:spPr>
          <a:xfrm>
            <a:off x="5858938" y="2031200"/>
            <a:ext cx="825900" cy="361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200"/>
              <a:buFont typeface="IBM Plex Sans Medium"/>
              <a:buNone/>
              <a:defRPr sz="1200">
                <a:latin typeface="IBM Plex Sans Medium"/>
                <a:ea typeface="IBM Plex Sans Medium"/>
                <a:cs typeface="IBM Plex Sans Medium"/>
                <a:sym typeface="IBM Plex Sans Medium"/>
              </a:defRPr>
            </a:lvl1pPr>
            <a:lvl2pPr lvl="1"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2pPr>
            <a:lvl3pPr lvl="2"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3pPr>
            <a:lvl4pPr lvl="3"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4pPr>
            <a:lvl5pPr lvl="4"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5pPr>
            <a:lvl6pPr lvl="5"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6pPr>
            <a:lvl7pPr lvl="6"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7pPr>
            <a:lvl8pPr lvl="7"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8pPr>
            <a:lvl9pPr lvl="8"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9pPr>
          </a:lstStyle>
          <a:p/>
        </p:txBody>
      </p:sp>
      <p:sp>
        <p:nvSpPr>
          <p:cNvPr id="425" name="Google Shape;425;p20"/>
          <p:cNvSpPr txBox="1"/>
          <p:nvPr>
            <p:ph idx="7" type="title"/>
          </p:nvPr>
        </p:nvSpPr>
        <p:spPr>
          <a:xfrm>
            <a:off x="7730563" y="1797200"/>
            <a:ext cx="825900" cy="3612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200"/>
              <a:buFont typeface="IBM Plex Sans Medium"/>
              <a:buNone/>
              <a:defRPr sz="1200">
                <a:latin typeface="IBM Plex Sans Medium"/>
                <a:ea typeface="IBM Plex Sans Medium"/>
                <a:cs typeface="IBM Plex Sans Medium"/>
                <a:sym typeface="IBM Plex Sans Medium"/>
              </a:defRPr>
            </a:lvl1pPr>
            <a:lvl2pPr lvl="1"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2pPr>
            <a:lvl3pPr lvl="2"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3pPr>
            <a:lvl4pPr lvl="3"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4pPr>
            <a:lvl5pPr lvl="4"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5pPr>
            <a:lvl6pPr lvl="5"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6pPr>
            <a:lvl7pPr lvl="6"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7pPr>
            <a:lvl8pPr lvl="7"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8pPr>
            <a:lvl9pPr lvl="8" algn="ctr">
              <a:spcBef>
                <a:spcPts val="0"/>
              </a:spcBef>
              <a:spcAft>
                <a:spcPts val="0"/>
              </a:spcAft>
              <a:buClr>
                <a:schemeClr val="lt1"/>
              </a:buClr>
              <a:buSzPts val="1200"/>
              <a:buFont typeface="IBM Plex Sans Medium"/>
              <a:buNone/>
              <a:defRPr sz="1200">
                <a:solidFill>
                  <a:schemeClr val="lt1"/>
                </a:solidFill>
                <a:latin typeface="IBM Plex Sans Medium"/>
                <a:ea typeface="IBM Plex Sans Medium"/>
                <a:cs typeface="IBM Plex Sans Medium"/>
                <a:sym typeface="IBM Plex Sans Medium"/>
              </a:defRPr>
            </a:lvl9pPr>
          </a:lstStyle>
          <a:p/>
        </p:txBody>
      </p:sp>
      <p:sp>
        <p:nvSpPr>
          <p:cNvPr id="426" name="Google Shape;426;p20"/>
          <p:cNvSpPr txBox="1"/>
          <p:nvPr>
            <p:ph idx="1" type="body"/>
          </p:nvPr>
        </p:nvSpPr>
        <p:spPr>
          <a:xfrm>
            <a:off x="148300" y="2960850"/>
            <a:ext cx="1374600" cy="1056300"/>
          </a:xfrm>
          <a:prstGeom prst="rect">
            <a:avLst/>
          </a:prstGeom>
        </p:spPr>
        <p:txBody>
          <a:bodyPr anchorCtr="0" anchor="t" bIns="91425" lIns="91425" spcFirstLastPara="1" rIns="91425" wrap="square" tIns="91425">
            <a:normAutofit/>
          </a:bodyPr>
          <a:lstStyle>
            <a:lvl1pPr indent="-292100" lvl="0" marL="4572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1pPr>
            <a:lvl2pPr indent="-292100" lvl="1" marL="914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2pPr>
            <a:lvl3pPr indent="-292100" lvl="2" marL="1371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3pPr>
            <a:lvl4pPr indent="-292100" lvl="3" marL="1828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4pPr>
            <a:lvl5pPr indent="-292100" lvl="4" marL="22860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5pPr>
            <a:lvl6pPr indent="-292100" lvl="5" marL="27432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6pPr>
            <a:lvl7pPr indent="-292100" lvl="6" marL="3200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7pPr>
            <a:lvl8pPr indent="-292100" lvl="7" marL="3657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8pPr>
            <a:lvl9pPr indent="-292100" lvl="8" marL="4114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9pPr>
          </a:lstStyle>
          <a:p/>
        </p:txBody>
      </p:sp>
      <p:sp>
        <p:nvSpPr>
          <p:cNvPr id="427" name="Google Shape;427;p20"/>
          <p:cNvSpPr txBox="1"/>
          <p:nvPr>
            <p:ph idx="8" type="body"/>
          </p:nvPr>
        </p:nvSpPr>
        <p:spPr>
          <a:xfrm>
            <a:off x="3601450" y="2960850"/>
            <a:ext cx="1579500" cy="1056300"/>
          </a:xfrm>
          <a:prstGeom prst="rect">
            <a:avLst/>
          </a:prstGeom>
        </p:spPr>
        <p:txBody>
          <a:bodyPr anchorCtr="0" anchor="t" bIns="91425" lIns="91425" spcFirstLastPara="1" rIns="91425" wrap="square" tIns="91425">
            <a:normAutofit/>
          </a:bodyPr>
          <a:lstStyle>
            <a:lvl1pPr indent="-292100" lvl="0" marL="4572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1pPr>
            <a:lvl2pPr indent="-292100" lvl="1" marL="914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2pPr>
            <a:lvl3pPr indent="-292100" lvl="2" marL="1371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3pPr>
            <a:lvl4pPr indent="-292100" lvl="3" marL="1828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4pPr>
            <a:lvl5pPr indent="-292100" lvl="4" marL="22860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5pPr>
            <a:lvl6pPr indent="-292100" lvl="5" marL="27432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6pPr>
            <a:lvl7pPr indent="-292100" lvl="6" marL="3200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7pPr>
            <a:lvl8pPr indent="-292100" lvl="7" marL="3657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8pPr>
            <a:lvl9pPr indent="-292100" lvl="8" marL="4114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9pPr>
          </a:lstStyle>
          <a:p/>
        </p:txBody>
      </p:sp>
      <p:sp>
        <p:nvSpPr>
          <p:cNvPr id="428" name="Google Shape;428;p20"/>
          <p:cNvSpPr txBox="1"/>
          <p:nvPr>
            <p:ph idx="9" type="body"/>
          </p:nvPr>
        </p:nvSpPr>
        <p:spPr>
          <a:xfrm>
            <a:off x="5565675" y="2960850"/>
            <a:ext cx="1487700" cy="1056300"/>
          </a:xfrm>
          <a:prstGeom prst="rect">
            <a:avLst/>
          </a:prstGeom>
        </p:spPr>
        <p:txBody>
          <a:bodyPr anchorCtr="0" anchor="t" bIns="91425" lIns="91425" spcFirstLastPara="1" rIns="91425" wrap="square" tIns="91425">
            <a:normAutofit/>
          </a:bodyPr>
          <a:lstStyle>
            <a:lvl1pPr indent="-292100" lvl="0" marL="4572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1pPr>
            <a:lvl2pPr indent="-292100" lvl="1" marL="914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2pPr>
            <a:lvl3pPr indent="-292100" lvl="2" marL="1371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3pPr>
            <a:lvl4pPr indent="-292100" lvl="3" marL="1828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4pPr>
            <a:lvl5pPr indent="-292100" lvl="4" marL="22860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5pPr>
            <a:lvl6pPr indent="-292100" lvl="5" marL="27432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6pPr>
            <a:lvl7pPr indent="-292100" lvl="6" marL="3200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7pPr>
            <a:lvl8pPr indent="-292100" lvl="7" marL="3657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8pPr>
            <a:lvl9pPr indent="-292100" lvl="8" marL="4114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9pPr>
          </a:lstStyle>
          <a:p/>
        </p:txBody>
      </p:sp>
      <p:sp>
        <p:nvSpPr>
          <p:cNvPr id="429" name="Google Shape;429;p20"/>
          <p:cNvSpPr txBox="1"/>
          <p:nvPr>
            <p:ph idx="13" type="body"/>
          </p:nvPr>
        </p:nvSpPr>
        <p:spPr>
          <a:xfrm>
            <a:off x="7346300" y="3194850"/>
            <a:ext cx="1649400" cy="1439700"/>
          </a:xfrm>
          <a:prstGeom prst="rect">
            <a:avLst/>
          </a:prstGeom>
        </p:spPr>
        <p:txBody>
          <a:bodyPr anchorCtr="0" anchor="t" bIns="91425" lIns="91425" spcFirstLastPara="1" rIns="91425" wrap="square" tIns="91425">
            <a:normAutofit/>
          </a:bodyPr>
          <a:lstStyle>
            <a:lvl1pPr indent="-292100" lvl="0" marL="457200" algn="ctr">
              <a:spcBef>
                <a:spcPts val="0"/>
              </a:spcBef>
              <a:spcAft>
                <a:spcPts val="0"/>
              </a:spcAft>
              <a:buClr>
                <a:schemeClr val="lt1"/>
              </a:buClr>
              <a:buSzPts val="1000"/>
              <a:buFont typeface="Sora Medium"/>
              <a:buChar char="●"/>
              <a:defRPr sz="1000">
                <a:latin typeface="Sora Medium"/>
                <a:ea typeface="Sora Medium"/>
                <a:cs typeface="Sora Medium"/>
                <a:sym typeface="Sora Medium"/>
              </a:defRPr>
            </a:lvl1pPr>
            <a:lvl2pPr indent="-292100" lvl="1" marL="914400" algn="ctr">
              <a:spcBef>
                <a:spcPts val="0"/>
              </a:spcBef>
              <a:spcAft>
                <a:spcPts val="0"/>
              </a:spcAft>
              <a:buClr>
                <a:schemeClr val="lt1"/>
              </a:buClr>
              <a:buSzPts val="1000"/>
              <a:buFont typeface="Sora Medium"/>
              <a:buChar char="○"/>
              <a:defRPr sz="1000">
                <a:latin typeface="Sora Medium"/>
                <a:ea typeface="Sora Medium"/>
                <a:cs typeface="Sora Medium"/>
                <a:sym typeface="Sora Medium"/>
              </a:defRPr>
            </a:lvl2pPr>
            <a:lvl3pPr indent="-292100" lvl="2" marL="1371600" algn="ctr">
              <a:spcBef>
                <a:spcPts val="0"/>
              </a:spcBef>
              <a:spcAft>
                <a:spcPts val="0"/>
              </a:spcAft>
              <a:buClr>
                <a:schemeClr val="lt1"/>
              </a:buClr>
              <a:buSzPts val="1000"/>
              <a:buFont typeface="Sora Medium"/>
              <a:buChar char="■"/>
              <a:defRPr sz="1000">
                <a:latin typeface="Sora Medium"/>
                <a:ea typeface="Sora Medium"/>
                <a:cs typeface="Sora Medium"/>
                <a:sym typeface="Sora Medium"/>
              </a:defRPr>
            </a:lvl3pPr>
            <a:lvl4pPr indent="-292100" lvl="3" marL="1828800" algn="ctr">
              <a:spcBef>
                <a:spcPts val="0"/>
              </a:spcBef>
              <a:spcAft>
                <a:spcPts val="0"/>
              </a:spcAft>
              <a:buClr>
                <a:schemeClr val="lt1"/>
              </a:buClr>
              <a:buSzPts val="1000"/>
              <a:buFont typeface="Sora Medium"/>
              <a:buChar char="●"/>
              <a:defRPr sz="1000">
                <a:latin typeface="Sora Medium"/>
                <a:ea typeface="Sora Medium"/>
                <a:cs typeface="Sora Medium"/>
                <a:sym typeface="Sora Medium"/>
              </a:defRPr>
            </a:lvl4pPr>
            <a:lvl5pPr indent="-292100" lvl="4" marL="2286000" algn="ctr">
              <a:spcBef>
                <a:spcPts val="0"/>
              </a:spcBef>
              <a:spcAft>
                <a:spcPts val="0"/>
              </a:spcAft>
              <a:buClr>
                <a:schemeClr val="lt1"/>
              </a:buClr>
              <a:buSzPts val="1000"/>
              <a:buFont typeface="Sora Medium"/>
              <a:buChar char="○"/>
              <a:defRPr sz="1000">
                <a:latin typeface="Sora Medium"/>
                <a:ea typeface="Sora Medium"/>
                <a:cs typeface="Sora Medium"/>
                <a:sym typeface="Sora Medium"/>
              </a:defRPr>
            </a:lvl5pPr>
            <a:lvl6pPr indent="-292100" lvl="5" marL="2743200" algn="ctr">
              <a:spcBef>
                <a:spcPts val="0"/>
              </a:spcBef>
              <a:spcAft>
                <a:spcPts val="0"/>
              </a:spcAft>
              <a:buClr>
                <a:schemeClr val="lt1"/>
              </a:buClr>
              <a:buSzPts val="1000"/>
              <a:buFont typeface="Sora Medium"/>
              <a:buChar char="■"/>
              <a:defRPr sz="1000">
                <a:latin typeface="Sora Medium"/>
                <a:ea typeface="Sora Medium"/>
                <a:cs typeface="Sora Medium"/>
                <a:sym typeface="Sora Medium"/>
              </a:defRPr>
            </a:lvl6pPr>
            <a:lvl7pPr indent="-292100" lvl="6" marL="3200400" algn="ctr">
              <a:spcBef>
                <a:spcPts val="0"/>
              </a:spcBef>
              <a:spcAft>
                <a:spcPts val="0"/>
              </a:spcAft>
              <a:buClr>
                <a:schemeClr val="lt1"/>
              </a:buClr>
              <a:buSzPts val="1000"/>
              <a:buFont typeface="Sora Medium"/>
              <a:buChar char="●"/>
              <a:defRPr sz="1000">
                <a:latin typeface="Sora Medium"/>
                <a:ea typeface="Sora Medium"/>
                <a:cs typeface="Sora Medium"/>
                <a:sym typeface="Sora Medium"/>
              </a:defRPr>
            </a:lvl7pPr>
            <a:lvl8pPr indent="-292100" lvl="7" marL="3657600" algn="ctr">
              <a:spcBef>
                <a:spcPts val="0"/>
              </a:spcBef>
              <a:spcAft>
                <a:spcPts val="0"/>
              </a:spcAft>
              <a:buClr>
                <a:schemeClr val="lt1"/>
              </a:buClr>
              <a:buSzPts val="1000"/>
              <a:buFont typeface="Sora Medium"/>
              <a:buChar char="○"/>
              <a:defRPr sz="1000">
                <a:latin typeface="Sora Medium"/>
                <a:ea typeface="Sora Medium"/>
                <a:cs typeface="Sora Medium"/>
                <a:sym typeface="Sora Medium"/>
              </a:defRPr>
            </a:lvl8pPr>
            <a:lvl9pPr indent="-292100" lvl="8" marL="4114800" algn="ctr">
              <a:spcBef>
                <a:spcPts val="0"/>
              </a:spcBef>
              <a:spcAft>
                <a:spcPts val="0"/>
              </a:spcAft>
              <a:buClr>
                <a:schemeClr val="lt1"/>
              </a:buClr>
              <a:buSzPts val="1000"/>
              <a:buFont typeface="Sora Medium"/>
              <a:buChar char="■"/>
              <a:defRPr sz="1000">
                <a:latin typeface="Sora Medium"/>
                <a:ea typeface="Sora Medium"/>
                <a:cs typeface="Sora Medium"/>
                <a:sym typeface="Sora Medium"/>
              </a:defRPr>
            </a:lvl9pPr>
          </a:lstStyle>
          <a:p/>
        </p:txBody>
      </p:sp>
      <p:sp>
        <p:nvSpPr>
          <p:cNvPr id="430" name="Google Shape;430;p20"/>
          <p:cNvSpPr txBox="1"/>
          <p:nvPr>
            <p:ph idx="14" type="body"/>
          </p:nvPr>
        </p:nvSpPr>
        <p:spPr>
          <a:xfrm>
            <a:off x="1842125" y="2960850"/>
            <a:ext cx="1374600" cy="1056300"/>
          </a:xfrm>
          <a:prstGeom prst="rect">
            <a:avLst/>
          </a:prstGeom>
        </p:spPr>
        <p:txBody>
          <a:bodyPr anchorCtr="0" anchor="t" bIns="91425" lIns="91425" spcFirstLastPara="1" rIns="91425" wrap="square" tIns="91425">
            <a:normAutofit/>
          </a:bodyPr>
          <a:lstStyle>
            <a:lvl1pPr indent="-292100" lvl="0" marL="4572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1pPr>
            <a:lvl2pPr indent="-292100" lvl="1" marL="914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2pPr>
            <a:lvl3pPr indent="-292100" lvl="2" marL="1371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3pPr>
            <a:lvl4pPr indent="-292100" lvl="3" marL="1828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4pPr>
            <a:lvl5pPr indent="-292100" lvl="4" marL="22860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5pPr>
            <a:lvl6pPr indent="-292100" lvl="5" marL="27432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6pPr>
            <a:lvl7pPr indent="-292100" lvl="6" marL="3200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7pPr>
            <a:lvl8pPr indent="-292100" lvl="7" marL="3657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8pPr>
            <a:lvl9pPr indent="-292100" lvl="8" marL="4114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9pPr>
          </a:lstStyle>
          <a:p/>
        </p:txBody>
      </p:sp>
      <p:sp>
        <p:nvSpPr>
          <p:cNvPr id="431" name="Google Shape;431;p20"/>
          <p:cNvSpPr txBox="1"/>
          <p:nvPr>
            <p:ph idx="15"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1">
  <p:cSld name="BLANK_1_1_3">
    <p:spTree>
      <p:nvGrpSpPr>
        <p:cNvPr id="38" name="Shape 38"/>
        <p:cNvGrpSpPr/>
        <p:nvPr/>
      </p:nvGrpSpPr>
      <p:grpSpPr>
        <a:xfrm>
          <a:off x="0" y="0"/>
          <a:ext cx="0" cy="0"/>
          <a:chOff x="0" y="0"/>
          <a:chExt cx="0" cy="0"/>
        </a:xfrm>
      </p:grpSpPr>
      <p:grpSp>
        <p:nvGrpSpPr>
          <p:cNvPr id="39" name="Google Shape;39;p3"/>
          <p:cNvGrpSpPr/>
          <p:nvPr/>
        </p:nvGrpSpPr>
        <p:grpSpPr>
          <a:xfrm flipH="1">
            <a:off x="6169505" y="2816179"/>
            <a:ext cx="2979740" cy="1986829"/>
            <a:chOff x="312900" y="2793625"/>
            <a:chExt cx="2221200" cy="1481050"/>
          </a:xfrm>
        </p:grpSpPr>
        <p:grpSp>
          <p:nvGrpSpPr>
            <p:cNvPr id="40" name="Google Shape;40;p3"/>
            <p:cNvGrpSpPr/>
            <p:nvPr/>
          </p:nvGrpSpPr>
          <p:grpSpPr>
            <a:xfrm>
              <a:off x="312900" y="2793625"/>
              <a:ext cx="1851000" cy="1481050"/>
              <a:chOff x="461225" y="3249175"/>
              <a:chExt cx="1851000" cy="1481050"/>
            </a:xfrm>
          </p:grpSpPr>
          <p:grpSp>
            <p:nvGrpSpPr>
              <p:cNvPr id="41" name="Google Shape;41;p3"/>
              <p:cNvGrpSpPr/>
              <p:nvPr/>
            </p:nvGrpSpPr>
            <p:grpSpPr>
              <a:xfrm>
                <a:off x="461225" y="3249175"/>
                <a:ext cx="1851000" cy="370200"/>
                <a:chOff x="461225" y="3249175"/>
                <a:chExt cx="1851000" cy="370200"/>
              </a:xfrm>
            </p:grpSpPr>
            <p:sp>
              <p:nvSpPr>
                <p:cNvPr id="42" name="Google Shape;42;p3"/>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3" name="Google Shape;43;p3"/>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4" name="Google Shape;44;p3"/>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5" name="Google Shape;45;p3"/>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6" name="Google Shape;46;p3"/>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47" name="Google Shape;47;p3"/>
              <p:cNvGrpSpPr/>
              <p:nvPr/>
            </p:nvGrpSpPr>
            <p:grpSpPr>
              <a:xfrm>
                <a:off x="461225" y="3619500"/>
                <a:ext cx="1851000" cy="370200"/>
                <a:chOff x="461225" y="3249175"/>
                <a:chExt cx="1851000" cy="370200"/>
              </a:xfrm>
            </p:grpSpPr>
            <p:sp>
              <p:nvSpPr>
                <p:cNvPr id="48" name="Google Shape;48;p3"/>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9" name="Google Shape;49;p3"/>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0" name="Google Shape;50;p3"/>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1" name="Google Shape;51;p3"/>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2" name="Google Shape;52;p3"/>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53" name="Google Shape;53;p3"/>
              <p:cNvGrpSpPr/>
              <p:nvPr/>
            </p:nvGrpSpPr>
            <p:grpSpPr>
              <a:xfrm>
                <a:off x="461225" y="3989700"/>
                <a:ext cx="1851000" cy="370200"/>
                <a:chOff x="461225" y="3249175"/>
                <a:chExt cx="1851000" cy="370200"/>
              </a:xfrm>
            </p:grpSpPr>
            <p:sp>
              <p:nvSpPr>
                <p:cNvPr id="54" name="Google Shape;54;p3"/>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5" name="Google Shape;55;p3"/>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6" name="Google Shape;56;p3"/>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7" name="Google Shape;57;p3"/>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8" name="Google Shape;58;p3"/>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59" name="Google Shape;59;p3"/>
              <p:cNvGrpSpPr/>
              <p:nvPr/>
            </p:nvGrpSpPr>
            <p:grpSpPr>
              <a:xfrm>
                <a:off x="461225" y="4360025"/>
                <a:ext cx="1851000" cy="370200"/>
                <a:chOff x="461225" y="3249175"/>
                <a:chExt cx="1851000" cy="370200"/>
              </a:xfrm>
            </p:grpSpPr>
            <p:sp>
              <p:nvSpPr>
                <p:cNvPr id="60" name="Google Shape;60;p3"/>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1" name="Google Shape;61;p3"/>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2" name="Google Shape;62;p3"/>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3" name="Google Shape;63;p3"/>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4" name="Google Shape;64;p3"/>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65" name="Google Shape;65;p3"/>
            <p:cNvSpPr/>
            <p:nvPr/>
          </p:nvSpPr>
          <p:spPr>
            <a:xfrm>
              <a:off x="2163900" y="279362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sp>
        <p:nvSpPr>
          <p:cNvPr id="66" name="Google Shape;66;p3"/>
          <p:cNvSpPr/>
          <p:nvPr/>
        </p:nvSpPr>
        <p:spPr>
          <a:xfrm flipH="1">
            <a:off x="12" y="3308203"/>
            <a:ext cx="9143963" cy="1835315"/>
          </a:xfrm>
          <a:custGeom>
            <a:rect b="b" l="l" r="r" t="t"/>
            <a:pathLst>
              <a:path extrusionOk="0" h="29205" w="61561">
                <a:moveTo>
                  <a:pt x="61560" y="1"/>
                </a:moveTo>
                <a:lnTo>
                  <a:pt x="60172" y="120"/>
                </a:lnTo>
                <a:lnTo>
                  <a:pt x="58745" y="258"/>
                </a:lnTo>
                <a:lnTo>
                  <a:pt x="57318" y="417"/>
                </a:lnTo>
                <a:lnTo>
                  <a:pt x="55870" y="595"/>
                </a:lnTo>
                <a:lnTo>
                  <a:pt x="54403" y="814"/>
                </a:lnTo>
                <a:lnTo>
                  <a:pt x="52936" y="1051"/>
                </a:lnTo>
                <a:lnTo>
                  <a:pt x="51429" y="1309"/>
                </a:lnTo>
                <a:lnTo>
                  <a:pt x="49942" y="1587"/>
                </a:lnTo>
                <a:lnTo>
                  <a:pt x="48436" y="1884"/>
                </a:lnTo>
                <a:lnTo>
                  <a:pt x="46909" y="2221"/>
                </a:lnTo>
                <a:lnTo>
                  <a:pt x="45382" y="2578"/>
                </a:lnTo>
                <a:lnTo>
                  <a:pt x="43836" y="2955"/>
                </a:lnTo>
                <a:lnTo>
                  <a:pt x="42309" y="3351"/>
                </a:lnTo>
                <a:lnTo>
                  <a:pt x="40763" y="3787"/>
                </a:lnTo>
                <a:lnTo>
                  <a:pt x="39217" y="4224"/>
                </a:lnTo>
                <a:lnTo>
                  <a:pt x="37670" y="4699"/>
                </a:lnTo>
                <a:lnTo>
                  <a:pt x="35866" y="5274"/>
                </a:lnTo>
                <a:lnTo>
                  <a:pt x="34082" y="5869"/>
                </a:lnTo>
                <a:lnTo>
                  <a:pt x="32337" y="6484"/>
                </a:lnTo>
                <a:lnTo>
                  <a:pt x="30592" y="7118"/>
                </a:lnTo>
                <a:lnTo>
                  <a:pt x="28887" y="7792"/>
                </a:lnTo>
                <a:lnTo>
                  <a:pt x="27222" y="8466"/>
                </a:lnTo>
                <a:lnTo>
                  <a:pt x="25557" y="9160"/>
                </a:lnTo>
                <a:lnTo>
                  <a:pt x="23951" y="9894"/>
                </a:lnTo>
                <a:lnTo>
                  <a:pt x="22365" y="10627"/>
                </a:lnTo>
                <a:lnTo>
                  <a:pt x="20818" y="11381"/>
                </a:lnTo>
                <a:lnTo>
                  <a:pt x="19292" y="12154"/>
                </a:lnTo>
                <a:lnTo>
                  <a:pt x="17824" y="12927"/>
                </a:lnTo>
                <a:lnTo>
                  <a:pt x="16377" y="13740"/>
                </a:lnTo>
                <a:lnTo>
                  <a:pt x="14989" y="14553"/>
                </a:lnTo>
                <a:lnTo>
                  <a:pt x="13621" y="15386"/>
                </a:lnTo>
                <a:lnTo>
                  <a:pt x="12313" y="16218"/>
                </a:lnTo>
                <a:lnTo>
                  <a:pt x="11084" y="17051"/>
                </a:lnTo>
                <a:lnTo>
                  <a:pt x="9914" y="17884"/>
                </a:lnTo>
                <a:lnTo>
                  <a:pt x="8804" y="18716"/>
                </a:lnTo>
                <a:lnTo>
                  <a:pt x="7753" y="19549"/>
                </a:lnTo>
                <a:lnTo>
                  <a:pt x="6762" y="20382"/>
                </a:lnTo>
                <a:lnTo>
                  <a:pt x="5810" y="21214"/>
                </a:lnTo>
                <a:lnTo>
                  <a:pt x="4938" y="22027"/>
                </a:lnTo>
                <a:lnTo>
                  <a:pt x="4125" y="22860"/>
                </a:lnTo>
                <a:lnTo>
                  <a:pt x="3371" y="23693"/>
                </a:lnTo>
                <a:lnTo>
                  <a:pt x="2697" y="24505"/>
                </a:lnTo>
                <a:lnTo>
                  <a:pt x="2380" y="24902"/>
                </a:lnTo>
                <a:lnTo>
                  <a:pt x="2063" y="25298"/>
                </a:lnTo>
                <a:lnTo>
                  <a:pt x="1785" y="25715"/>
                </a:lnTo>
                <a:lnTo>
                  <a:pt x="1528" y="26111"/>
                </a:lnTo>
                <a:lnTo>
                  <a:pt x="1270" y="26508"/>
                </a:lnTo>
                <a:lnTo>
                  <a:pt x="1032" y="26904"/>
                </a:lnTo>
                <a:lnTo>
                  <a:pt x="814" y="27281"/>
                </a:lnTo>
                <a:lnTo>
                  <a:pt x="616" y="27678"/>
                </a:lnTo>
                <a:lnTo>
                  <a:pt x="437" y="28054"/>
                </a:lnTo>
                <a:lnTo>
                  <a:pt x="279" y="28451"/>
                </a:lnTo>
                <a:lnTo>
                  <a:pt x="120" y="28827"/>
                </a:lnTo>
                <a:lnTo>
                  <a:pt x="1" y="29204"/>
                </a:lnTo>
                <a:lnTo>
                  <a:pt x="61560" y="29204"/>
                </a:lnTo>
                <a:lnTo>
                  <a:pt x="61560"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67" name="Google Shape;67;p3"/>
          <p:cNvSpPr/>
          <p:nvPr/>
        </p:nvSpPr>
        <p:spPr>
          <a:xfrm>
            <a:off x="11" y="2611497"/>
            <a:ext cx="725708" cy="1448283"/>
          </a:xfrm>
          <a:custGeom>
            <a:rect b="b" l="l" r="r" t="t"/>
            <a:pathLst>
              <a:path extrusionOk="0" h="50476" w="25297">
                <a:moveTo>
                  <a:pt x="1" y="1"/>
                </a:moveTo>
                <a:lnTo>
                  <a:pt x="1" y="50475"/>
                </a:lnTo>
                <a:lnTo>
                  <a:pt x="2694" y="50358"/>
                </a:lnTo>
                <a:lnTo>
                  <a:pt x="5154" y="50007"/>
                </a:lnTo>
                <a:lnTo>
                  <a:pt x="7613" y="49304"/>
                </a:lnTo>
                <a:lnTo>
                  <a:pt x="9838" y="48484"/>
                </a:lnTo>
                <a:lnTo>
                  <a:pt x="12063" y="47430"/>
                </a:lnTo>
                <a:lnTo>
                  <a:pt x="14171" y="46142"/>
                </a:lnTo>
                <a:lnTo>
                  <a:pt x="16162" y="44737"/>
                </a:lnTo>
                <a:lnTo>
                  <a:pt x="17919" y="43097"/>
                </a:lnTo>
                <a:lnTo>
                  <a:pt x="19558" y="41341"/>
                </a:lnTo>
                <a:lnTo>
                  <a:pt x="20964" y="39350"/>
                </a:lnTo>
                <a:lnTo>
                  <a:pt x="22252" y="37242"/>
                </a:lnTo>
                <a:lnTo>
                  <a:pt x="23306" y="35017"/>
                </a:lnTo>
                <a:lnTo>
                  <a:pt x="24126" y="32792"/>
                </a:lnTo>
                <a:lnTo>
                  <a:pt x="24828" y="30332"/>
                </a:lnTo>
                <a:lnTo>
                  <a:pt x="25180" y="27873"/>
                </a:lnTo>
                <a:lnTo>
                  <a:pt x="25297" y="25296"/>
                </a:lnTo>
                <a:lnTo>
                  <a:pt x="25180" y="22720"/>
                </a:lnTo>
                <a:lnTo>
                  <a:pt x="24828" y="20144"/>
                </a:lnTo>
                <a:lnTo>
                  <a:pt x="24126" y="17801"/>
                </a:lnTo>
                <a:lnTo>
                  <a:pt x="23306" y="15459"/>
                </a:lnTo>
                <a:lnTo>
                  <a:pt x="22252" y="13234"/>
                </a:lnTo>
                <a:lnTo>
                  <a:pt x="20964" y="11126"/>
                </a:lnTo>
                <a:lnTo>
                  <a:pt x="19558" y="9252"/>
                </a:lnTo>
                <a:lnTo>
                  <a:pt x="17919" y="7379"/>
                </a:lnTo>
                <a:lnTo>
                  <a:pt x="16162" y="5739"/>
                </a:lnTo>
                <a:lnTo>
                  <a:pt x="14171" y="4334"/>
                </a:lnTo>
                <a:lnTo>
                  <a:pt x="12063" y="3046"/>
                </a:lnTo>
                <a:lnTo>
                  <a:pt x="9838" y="1992"/>
                </a:lnTo>
                <a:lnTo>
                  <a:pt x="7613" y="1172"/>
                </a:lnTo>
                <a:lnTo>
                  <a:pt x="5154" y="586"/>
                </a:lnTo>
                <a:lnTo>
                  <a:pt x="2694" y="118"/>
                </a:lnTo>
                <a:lnTo>
                  <a:pt x="1" y="1"/>
                </a:lnTo>
                <a:close/>
              </a:path>
            </a:pathLst>
          </a:custGeom>
          <a:gradFill>
            <a:gsLst>
              <a:gs pos="0">
                <a:schemeClr val="accent3"/>
              </a:gs>
              <a:gs pos="56000">
                <a:schemeClr val="accent1"/>
              </a:gs>
              <a:gs pos="100000">
                <a:schemeClr val="accent1"/>
              </a:gs>
            </a:gsLst>
            <a:lin ang="13500032"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8" name="Google Shape;68;p3"/>
          <p:cNvSpPr/>
          <p:nvPr/>
        </p:nvSpPr>
        <p:spPr>
          <a:xfrm flipH="1">
            <a:off x="3311207" y="2592556"/>
            <a:ext cx="1486200" cy="1486200"/>
          </a:xfrm>
          <a:prstGeom prst="ellipse">
            <a:avLst/>
          </a:prstGeom>
          <a:gradFill>
            <a:gsLst>
              <a:gs pos="0">
                <a:schemeClr val="accent3"/>
              </a:gs>
              <a:gs pos="56000">
                <a:schemeClr val="accent1"/>
              </a:gs>
              <a:gs pos="100000">
                <a:schemeClr val="accent1"/>
              </a:gs>
            </a:gsLst>
            <a:lin ang="13500032"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9" name="Google Shape;69;p3"/>
          <p:cNvSpPr/>
          <p:nvPr/>
        </p:nvSpPr>
        <p:spPr>
          <a:xfrm flipH="1" rot="-5400000">
            <a:off x="1299729" y="2592569"/>
            <a:ext cx="1486200" cy="1486200"/>
          </a:xfrm>
          <a:prstGeom prst="ellipse">
            <a:avLst/>
          </a:prstGeom>
          <a:gradFill>
            <a:gsLst>
              <a:gs pos="0">
                <a:schemeClr val="accent3"/>
              </a:gs>
              <a:gs pos="35000">
                <a:schemeClr val="accent3"/>
              </a:gs>
              <a:gs pos="100000">
                <a:schemeClr val="accent1"/>
              </a:gs>
            </a:gsLst>
            <a:lin ang="8099331"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0" name="Google Shape;70;p3"/>
          <p:cNvSpPr txBox="1"/>
          <p:nvPr>
            <p:ph type="title"/>
          </p:nvPr>
        </p:nvSpPr>
        <p:spPr>
          <a:xfrm>
            <a:off x="115025" y="502775"/>
            <a:ext cx="4183800" cy="5877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lvl1pPr>
            <a:lvl2pPr lvl="1">
              <a:lnSpc>
                <a:spcPct val="115000"/>
              </a:lnSpc>
              <a:spcBef>
                <a:spcPts val="0"/>
              </a:spcBef>
              <a:spcAft>
                <a:spcPts val="0"/>
              </a:spcAft>
              <a:buNone/>
              <a:defRPr sz="3600"/>
            </a:lvl2pPr>
            <a:lvl3pPr lvl="2">
              <a:lnSpc>
                <a:spcPct val="115000"/>
              </a:lnSpc>
              <a:spcBef>
                <a:spcPts val="0"/>
              </a:spcBef>
              <a:spcAft>
                <a:spcPts val="0"/>
              </a:spcAft>
              <a:buNone/>
              <a:defRPr sz="3600"/>
            </a:lvl3pPr>
            <a:lvl4pPr lvl="3">
              <a:lnSpc>
                <a:spcPct val="115000"/>
              </a:lnSpc>
              <a:spcBef>
                <a:spcPts val="0"/>
              </a:spcBef>
              <a:spcAft>
                <a:spcPts val="0"/>
              </a:spcAft>
              <a:buNone/>
              <a:defRPr sz="3600"/>
            </a:lvl4pPr>
            <a:lvl5pPr lvl="4">
              <a:lnSpc>
                <a:spcPct val="115000"/>
              </a:lnSpc>
              <a:spcBef>
                <a:spcPts val="0"/>
              </a:spcBef>
              <a:spcAft>
                <a:spcPts val="0"/>
              </a:spcAft>
              <a:buNone/>
              <a:defRPr sz="3600"/>
            </a:lvl5pPr>
            <a:lvl6pPr lvl="5">
              <a:lnSpc>
                <a:spcPct val="115000"/>
              </a:lnSpc>
              <a:spcBef>
                <a:spcPts val="0"/>
              </a:spcBef>
              <a:spcAft>
                <a:spcPts val="0"/>
              </a:spcAft>
              <a:buNone/>
              <a:defRPr sz="3600"/>
            </a:lvl6pPr>
            <a:lvl7pPr lvl="6">
              <a:lnSpc>
                <a:spcPct val="115000"/>
              </a:lnSpc>
              <a:spcBef>
                <a:spcPts val="0"/>
              </a:spcBef>
              <a:spcAft>
                <a:spcPts val="0"/>
              </a:spcAft>
              <a:buNone/>
              <a:defRPr sz="3600"/>
            </a:lvl7pPr>
            <a:lvl8pPr lvl="7">
              <a:lnSpc>
                <a:spcPct val="115000"/>
              </a:lnSpc>
              <a:spcBef>
                <a:spcPts val="0"/>
              </a:spcBef>
              <a:spcAft>
                <a:spcPts val="0"/>
              </a:spcAft>
              <a:buNone/>
              <a:defRPr sz="3600"/>
            </a:lvl8pPr>
            <a:lvl9pPr lvl="8">
              <a:lnSpc>
                <a:spcPct val="115000"/>
              </a:lnSpc>
              <a:spcBef>
                <a:spcPts val="0"/>
              </a:spcBef>
              <a:spcAft>
                <a:spcPts val="0"/>
              </a:spcAft>
              <a:buNone/>
              <a:defRPr sz="3600"/>
            </a:lvl9pPr>
          </a:lstStyle>
          <a:p/>
        </p:txBody>
      </p:sp>
      <p:sp>
        <p:nvSpPr>
          <p:cNvPr id="71" name="Google Shape;71;p3"/>
          <p:cNvSpPr txBox="1"/>
          <p:nvPr>
            <p:ph idx="2"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72" name="Google Shape;72;p3"/>
          <p:cNvSpPr txBox="1"/>
          <p:nvPr>
            <p:ph idx="1" type="body"/>
          </p:nvPr>
        </p:nvSpPr>
        <p:spPr>
          <a:xfrm>
            <a:off x="3511550" y="587150"/>
            <a:ext cx="4371600" cy="2526300"/>
          </a:xfrm>
          <a:prstGeom prst="rect">
            <a:avLst/>
          </a:prstGeom>
        </p:spPr>
        <p:txBody>
          <a:bodyPr anchorCtr="0" anchor="t" bIns="91425" lIns="91425" spcFirstLastPara="1" rIns="91425" wrap="square" tIns="91425">
            <a:noAutofit/>
          </a:bodyPr>
          <a:lstStyle>
            <a:lvl1pPr indent="-292100" lvl="0" marL="457200">
              <a:lnSpc>
                <a:spcPct val="115000"/>
              </a:lnSpc>
              <a:spcBef>
                <a:spcPts val="0"/>
              </a:spcBef>
              <a:spcAft>
                <a:spcPts val="0"/>
              </a:spcAft>
              <a:buClr>
                <a:schemeClr val="lt1"/>
              </a:buClr>
              <a:buSzPts val="1000"/>
              <a:buFont typeface="Sora"/>
              <a:buChar char="●"/>
              <a:defRPr sz="1000"/>
            </a:lvl1pPr>
            <a:lvl2pPr indent="-292100" lvl="1" marL="914400">
              <a:lnSpc>
                <a:spcPct val="115000"/>
              </a:lnSpc>
              <a:spcBef>
                <a:spcPts val="800"/>
              </a:spcBef>
              <a:spcAft>
                <a:spcPts val="0"/>
              </a:spcAft>
              <a:buClr>
                <a:schemeClr val="lt1"/>
              </a:buClr>
              <a:buSzPts val="1000"/>
              <a:buFont typeface="Sora"/>
              <a:buChar char="○"/>
              <a:defRPr sz="1000"/>
            </a:lvl2pPr>
            <a:lvl3pPr indent="-292100" lvl="2" marL="1371600">
              <a:lnSpc>
                <a:spcPct val="115000"/>
              </a:lnSpc>
              <a:spcBef>
                <a:spcPts val="800"/>
              </a:spcBef>
              <a:spcAft>
                <a:spcPts val="0"/>
              </a:spcAft>
              <a:buClr>
                <a:schemeClr val="lt1"/>
              </a:buClr>
              <a:buSzPts val="1000"/>
              <a:buFont typeface="Sora"/>
              <a:buChar char="■"/>
              <a:defRPr sz="1000"/>
            </a:lvl3pPr>
            <a:lvl4pPr indent="-292100" lvl="3" marL="1828800">
              <a:lnSpc>
                <a:spcPct val="115000"/>
              </a:lnSpc>
              <a:spcBef>
                <a:spcPts val="800"/>
              </a:spcBef>
              <a:spcAft>
                <a:spcPts val="0"/>
              </a:spcAft>
              <a:buClr>
                <a:schemeClr val="lt1"/>
              </a:buClr>
              <a:buSzPts val="1000"/>
              <a:buFont typeface="Sora"/>
              <a:buChar char="●"/>
              <a:defRPr sz="1000"/>
            </a:lvl4pPr>
            <a:lvl5pPr indent="-292100" lvl="4" marL="2286000">
              <a:lnSpc>
                <a:spcPct val="115000"/>
              </a:lnSpc>
              <a:spcBef>
                <a:spcPts val="800"/>
              </a:spcBef>
              <a:spcAft>
                <a:spcPts val="0"/>
              </a:spcAft>
              <a:buClr>
                <a:schemeClr val="lt1"/>
              </a:buClr>
              <a:buSzPts val="1000"/>
              <a:buFont typeface="Sora"/>
              <a:buChar char="○"/>
              <a:defRPr sz="1000"/>
            </a:lvl5pPr>
            <a:lvl6pPr indent="-292100" lvl="5" marL="2743200">
              <a:lnSpc>
                <a:spcPct val="115000"/>
              </a:lnSpc>
              <a:spcBef>
                <a:spcPts val="800"/>
              </a:spcBef>
              <a:spcAft>
                <a:spcPts val="0"/>
              </a:spcAft>
              <a:buClr>
                <a:schemeClr val="lt1"/>
              </a:buClr>
              <a:buSzPts val="1000"/>
              <a:buFont typeface="Sora"/>
              <a:buChar char="■"/>
              <a:defRPr sz="1000"/>
            </a:lvl6pPr>
            <a:lvl7pPr indent="-292100" lvl="6" marL="3200400">
              <a:lnSpc>
                <a:spcPct val="115000"/>
              </a:lnSpc>
              <a:spcBef>
                <a:spcPts val="800"/>
              </a:spcBef>
              <a:spcAft>
                <a:spcPts val="0"/>
              </a:spcAft>
              <a:buClr>
                <a:schemeClr val="lt1"/>
              </a:buClr>
              <a:buSzPts val="1000"/>
              <a:buFont typeface="Sora"/>
              <a:buChar char="●"/>
              <a:defRPr sz="1000"/>
            </a:lvl7pPr>
            <a:lvl8pPr indent="-292100" lvl="7" marL="3657600">
              <a:lnSpc>
                <a:spcPct val="115000"/>
              </a:lnSpc>
              <a:spcBef>
                <a:spcPts val="800"/>
              </a:spcBef>
              <a:spcAft>
                <a:spcPts val="0"/>
              </a:spcAft>
              <a:buClr>
                <a:schemeClr val="lt1"/>
              </a:buClr>
              <a:buSzPts val="1000"/>
              <a:buFont typeface="Sora"/>
              <a:buChar char="○"/>
              <a:defRPr sz="1000"/>
            </a:lvl8pPr>
            <a:lvl9pPr indent="-292100" lvl="8" marL="4114800">
              <a:lnSpc>
                <a:spcPct val="115000"/>
              </a:lnSpc>
              <a:spcBef>
                <a:spcPts val="800"/>
              </a:spcBef>
              <a:spcAft>
                <a:spcPts val="800"/>
              </a:spcAft>
              <a:buClr>
                <a:schemeClr val="lt1"/>
              </a:buClr>
              <a:buSzPts val="1000"/>
              <a:buFont typeface="Sora"/>
              <a:buChar char="■"/>
              <a:defRPr sz="1000"/>
            </a:lvl9pPr>
          </a:lstStyle>
          <a:p/>
        </p:txBody>
      </p:sp>
      <p:sp>
        <p:nvSpPr>
          <p:cNvPr id="73" name="Google Shape;73;p3"/>
          <p:cNvSpPr txBox="1"/>
          <p:nvPr>
            <p:ph idx="3"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2pPr>
            <a:lvl3pPr lvl="2">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3pPr>
            <a:lvl4pPr lvl="3">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4pPr>
            <a:lvl5pPr lvl="4">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5pPr>
            <a:lvl6pPr lvl="5">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6pPr>
            <a:lvl7pPr lvl="6">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7pPr>
            <a:lvl8pPr lvl="7">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8pPr>
            <a:lvl9pPr lvl="8">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 Alt 4">
  <p:cSld name="BLANK_1_1_1_1_1_1_1_1_1_1_2_1">
    <p:spTree>
      <p:nvGrpSpPr>
        <p:cNvPr id="432" name="Shape 432"/>
        <p:cNvGrpSpPr/>
        <p:nvPr/>
      </p:nvGrpSpPr>
      <p:grpSpPr>
        <a:xfrm>
          <a:off x="0" y="0"/>
          <a:ext cx="0" cy="0"/>
          <a:chOff x="0" y="0"/>
          <a:chExt cx="0" cy="0"/>
        </a:xfrm>
      </p:grpSpPr>
      <p:grpSp>
        <p:nvGrpSpPr>
          <p:cNvPr id="433" name="Google Shape;433;p21"/>
          <p:cNvGrpSpPr/>
          <p:nvPr/>
        </p:nvGrpSpPr>
        <p:grpSpPr>
          <a:xfrm flipH="1">
            <a:off x="3199575" y="156175"/>
            <a:ext cx="1851000" cy="1225325"/>
            <a:chOff x="461225" y="3875100"/>
            <a:chExt cx="1851000" cy="1225325"/>
          </a:xfrm>
        </p:grpSpPr>
        <p:grpSp>
          <p:nvGrpSpPr>
            <p:cNvPr id="434" name="Google Shape;434;p21"/>
            <p:cNvGrpSpPr/>
            <p:nvPr/>
          </p:nvGrpSpPr>
          <p:grpSpPr>
            <a:xfrm>
              <a:off x="461225" y="3875100"/>
              <a:ext cx="1851000" cy="114600"/>
              <a:chOff x="461225" y="3504775"/>
              <a:chExt cx="1851000" cy="114600"/>
            </a:xfrm>
          </p:grpSpPr>
          <p:sp>
            <p:nvSpPr>
              <p:cNvPr id="435" name="Google Shape;435;p21"/>
              <p:cNvSpPr/>
              <p:nvPr/>
            </p:nvSpPr>
            <p:spPr>
              <a:xfrm>
                <a:off x="4612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36" name="Google Shape;436;p21"/>
              <p:cNvSpPr/>
              <p:nvPr/>
            </p:nvSpPr>
            <p:spPr>
              <a:xfrm>
                <a:off x="8314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37" name="Google Shape;437;p21"/>
              <p:cNvSpPr/>
              <p:nvPr/>
            </p:nvSpPr>
            <p:spPr>
              <a:xfrm>
                <a:off x="12016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38" name="Google Shape;438;p21"/>
              <p:cNvSpPr/>
              <p:nvPr/>
            </p:nvSpPr>
            <p:spPr>
              <a:xfrm>
                <a:off x="15718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39" name="Google Shape;439;p21"/>
              <p:cNvSpPr/>
              <p:nvPr/>
            </p:nvSpPr>
            <p:spPr>
              <a:xfrm>
                <a:off x="19420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440" name="Google Shape;440;p21"/>
            <p:cNvGrpSpPr/>
            <p:nvPr/>
          </p:nvGrpSpPr>
          <p:grpSpPr>
            <a:xfrm>
              <a:off x="461225" y="3989700"/>
              <a:ext cx="1480800" cy="1110725"/>
              <a:chOff x="461225" y="3249175"/>
              <a:chExt cx="1480800" cy="1110725"/>
            </a:xfrm>
          </p:grpSpPr>
          <p:sp>
            <p:nvSpPr>
              <p:cNvPr id="441" name="Google Shape;441;p21"/>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42" name="Google Shape;442;p21"/>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43" name="Google Shape;443;p21"/>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44" name="Google Shape;444;p21"/>
              <p:cNvSpPr/>
              <p:nvPr/>
            </p:nvSpPr>
            <p:spPr>
              <a:xfrm>
                <a:off x="1201625" y="3989700"/>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445" name="Google Shape;445;p21"/>
            <p:cNvGrpSpPr/>
            <p:nvPr/>
          </p:nvGrpSpPr>
          <p:grpSpPr>
            <a:xfrm>
              <a:off x="831425" y="4360025"/>
              <a:ext cx="1480800" cy="370200"/>
              <a:chOff x="831425" y="3249175"/>
              <a:chExt cx="1480800" cy="370200"/>
            </a:xfrm>
          </p:grpSpPr>
          <p:sp>
            <p:nvSpPr>
              <p:cNvPr id="446" name="Google Shape;446;p21"/>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47" name="Google Shape;447;p21"/>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48" name="Google Shape;448;p21"/>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49" name="Google Shape;449;p21"/>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450" name="Google Shape;450;p21"/>
          <p:cNvSpPr txBox="1"/>
          <p:nvPr>
            <p:ph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451" name="Google Shape;451;p21"/>
          <p:cNvSpPr/>
          <p:nvPr/>
        </p:nvSpPr>
        <p:spPr>
          <a:xfrm>
            <a:off x="5023375" y="3994875"/>
            <a:ext cx="3941541" cy="1148616"/>
          </a:xfrm>
          <a:custGeom>
            <a:rect b="b" l="l" r="r" t="t"/>
            <a:pathLst>
              <a:path extrusionOk="0" h="47273" w="109754">
                <a:moveTo>
                  <a:pt x="93188" y="0"/>
                </a:moveTo>
                <a:lnTo>
                  <a:pt x="91918" y="29"/>
                </a:lnTo>
                <a:lnTo>
                  <a:pt x="90619" y="87"/>
                </a:lnTo>
                <a:lnTo>
                  <a:pt x="89292" y="144"/>
                </a:lnTo>
                <a:lnTo>
                  <a:pt x="87906" y="260"/>
                </a:lnTo>
                <a:lnTo>
                  <a:pt x="86521" y="404"/>
                </a:lnTo>
                <a:lnTo>
                  <a:pt x="85107" y="606"/>
                </a:lnTo>
                <a:lnTo>
                  <a:pt x="83664" y="808"/>
                </a:lnTo>
                <a:lnTo>
                  <a:pt x="82163" y="1039"/>
                </a:lnTo>
                <a:lnTo>
                  <a:pt x="80663" y="1328"/>
                </a:lnTo>
                <a:lnTo>
                  <a:pt x="79162" y="1616"/>
                </a:lnTo>
                <a:lnTo>
                  <a:pt x="77604" y="1963"/>
                </a:lnTo>
                <a:lnTo>
                  <a:pt x="76045" y="2309"/>
                </a:lnTo>
                <a:lnTo>
                  <a:pt x="74458" y="2713"/>
                </a:lnTo>
                <a:lnTo>
                  <a:pt x="72842" y="3146"/>
                </a:lnTo>
                <a:lnTo>
                  <a:pt x="71226" y="3579"/>
                </a:lnTo>
                <a:lnTo>
                  <a:pt x="69581" y="4069"/>
                </a:lnTo>
                <a:lnTo>
                  <a:pt x="67907" y="4560"/>
                </a:lnTo>
                <a:lnTo>
                  <a:pt x="66233" y="5108"/>
                </a:lnTo>
                <a:lnTo>
                  <a:pt x="64559" y="5657"/>
                </a:lnTo>
                <a:lnTo>
                  <a:pt x="62856" y="6263"/>
                </a:lnTo>
                <a:lnTo>
                  <a:pt x="61154" y="6869"/>
                </a:lnTo>
                <a:lnTo>
                  <a:pt x="59422" y="7504"/>
                </a:lnTo>
                <a:lnTo>
                  <a:pt x="57690" y="8167"/>
                </a:lnTo>
                <a:lnTo>
                  <a:pt x="55959" y="8860"/>
                </a:lnTo>
                <a:lnTo>
                  <a:pt x="54227" y="9582"/>
                </a:lnTo>
                <a:lnTo>
                  <a:pt x="52467" y="10332"/>
                </a:lnTo>
                <a:lnTo>
                  <a:pt x="50735" y="11082"/>
                </a:lnTo>
                <a:lnTo>
                  <a:pt x="48975" y="11890"/>
                </a:lnTo>
                <a:lnTo>
                  <a:pt x="47214" y="12698"/>
                </a:lnTo>
                <a:lnTo>
                  <a:pt x="45454" y="13535"/>
                </a:lnTo>
                <a:lnTo>
                  <a:pt x="43694" y="14401"/>
                </a:lnTo>
                <a:lnTo>
                  <a:pt x="41933" y="15296"/>
                </a:lnTo>
                <a:lnTo>
                  <a:pt x="40230" y="16190"/>
                </a:lnTo>
                <a:lnTo>
                  <a:pt x="38528" y="17085"/>
                </a:lnTo>
                <a:lnTo>
                  <a:pt x="36825" y="18009"/>
                </a:lnTo>
                <a:lnTo>
                  <a:pt x="35122" y="18961"/>
                </a:lnTo>
                <a:lnTo>
                  <a:pt x="33477" y="19913"/>
                </a:lnTo>
                <a:lnTo>
                  <a:pt x="31832" y="20895"/>
                </a:lnTo>
                <a:lnTo>
                  <a:pt x="30187" y="21876"/>
                </a:lnTo>
                <a:lnTo>
                  <a:pt x="28600" y="22857"/>
                </a:lnTo>
                <a:lnTo>
                  <a:pt x="27013" y="23867"/>
                </a:lnTo>
                <a:lnTo>
                  <a:pt x="25454" y="24877"/>
                </a:lnTo>
                <a:lnTo>
                  <a:pt x="23925" y="25887"/>
                </a:lnTo>
                <a:lnTo>
                  <a:pt x="22395" y="26926"/>
                </a:lnTo>
                <a:lnTo>
                  <a:pt x="20923" y="27965"/>
                </a:lnTo>
                <a:lnTo>
                  <a:pt x="19480" y="29004"/>
                </a:lnTo>
                <a:lnTo>
                  <a:pt x="18037" y="30072"/>
                </a:lnTo>
                <a:lnTo>
                  <a:pt x="16652" y="31111"/>
                </a:lnTo>
                <a:lnTo>
                  <a:pt x="15354" y="32150"/>
                </a:lnTo>
                <a:lnTo>
                  <a:pt x="14084" y="33160"/>
                </a:lnTo>
                <a:lnTo>
                  <a:pt x="12843" y="34199"/>
                </a:lnTo>
                <a:lnTo>
                  <a:pt x="11631" y="35209"/>
                </a:lnTo>
                <a:lnTo>
                  <a:pt x="10447" y="36248"/>
                </a:lnTo>
                <a:lnTo>
                  <a:pt x="9293" y="37258"/>
                </a:lnTo>
                <a:lnTo>
                  <a:pt x="8196" y="38297"/>
                </a:lnTo>
                <a:lnTo>
                  <a:pt x="7129" y="39307"/>
                </a:lnTo>
                <a:lnTo>
                  <a:pt x="6090" y="40317"/>
                </a:lnTo>
                <a:lnTo>
                  <a:pt x="5108" y="41327"/>
                </a:lnTo>
                <a:lnTo>
                  <a:pt x="4156" y="42337"/>
                </a:lnTo>
                <a:lnTo>
                  <a:pt x="3233" y="43347"/>
                </a:lnTo>
                <a:lnTo>
                  <a:pt x="2367" y="44357"/>
                </a:lnTo>
                <a:lnTo>
                  <a:pt x="1530" y="45339"/>
                </a:lnTo>
                <a:lnTo>
                  <a:pt x="751" y="46320"/>
                </a:lnTo>
                <a:lnTo>
                  <a:pt x="0" y="47272"/>
                </a:lnTo>
                <a:lnTo>
                  <a:pt x="76016" y="47272"/>
                </a:lnTo>
                <a:lnTo>
                  <a:pt x="78152" y="45916"/>
                </a:lnTo>
                <a:lnTo>
                  <a:pt x="80230" y="44531"/>
                </a:lnTo>
                <a:lnTo>
                  <a:pt x="82250" y="43145"/>
                </a:lnTo>
                <a:lnTo>
                  <a:pt x="84241" y="41731"/>
                </a:lnTo>
                <a:lnTo>
                  <a:pt x="86146" y="40317"/>
                </a:lnTo>
                <a:lnTo>
                  <a:pt x="88022" y="38903"/>
                </a:lnTo>
                <a:lnTo>
                  <a:pt x="89840" y="37460"/>
                </a:lnTo>
                <a:lnTo>
                  <a:pt x="91572" y="36046"/>
                </a:lnTo>
                <a:lnTo>
                  <a:pt x="93245" y="34603"/>
                </a:lnTo>
                <a:lnTo>
                  <a:pt x="94862" y="33160"/>
                </a:lnTo>
                <a:lnTo>
                  <a:pt x="96420" y="31717"/>
                </a:lnTo>
                <a:lnTo>
                  <a:pt x="97892" y="30303"/>
                </a:lnTo>
                <a:lnTo>
                  <a:pt x="99277" y="28860"/>
                </a:lnTo>
                <a:lnTo>
                  <a:pt x="100605" y="27446"/>
                </a:lnTo>
                <a:lnTo>
                  <a:pt x="101846" y="26060"/>
                </a:lnTo>
                <a:lnTo>
                  <a:pt x="103000" y="24646"/>
                </a:lnTo>
                <a:lnTo>
                  <a:pt x="104068" y="23290"/>
                </a:lnTo>
                <a:lnTo>
                  <a:pt x="105049" y="21934"/>
                </a:lnTo>
                <a:lnTo>
                  <a:pt x="105944" y="20606"/>
                </a:lnTo>
                <a:lnTo>
                  <a:pt x="106752" y="19307"/>
                </a:lnTo>
                <a:lnTo>
                  <a:pt x="107444" y="18037"/>
                </a:lnTo>
                <a:lnTo>
                  <a:pt x="107791" y="17431"/>
                </a:lnTo>
                <a:lnTo>
                  <a:pt x="108079" y="16796"/>
                </a:lnTo>
                <a:lnTo>
                  <a:pt x="108339" y="16190"/>
                </a:lnTo>
                <a:lnTo>
                  <a:pt x="108599" y="15584"/>
                </a:lnTo>
                <a:lnTo>
                  <a:pt x="108830" y="15007"/>
                </a:lnTo>
                <a:lnTo>
                  <a:pt x="109032" y="14401"/>
                </a:lnTo>
                <a:lnTo>
                  <a:pt x="109205" y="13824"/>
                </a:lnTo>
                <a:lnTo>
                  <a:pt x="109349" y="13218"/>
                </a:lnTo>
                <a:lnTo>
                  <a:pt x="109493" y="12670"/>
                </a:lnTo>
                <a:lnTo>
                  <a:pt x="109609" y="12092"/>
                </a:lnTo>
                <a:lnTo>
                  <a:pt x="109667" y="11544"/>
                </a:lnTo>
                <a:lnTo>
                  <a:pt x="109724" y="10996"/>
                </a:lnTo>
                <a:lnTo>
                  <a:pt x="109753" y="10447"/>
                </a:lnTo>
                <a:lnTo>
                  <a:pt x="109753" y="9928"/>
                </a:lnTo>
                <a:lnTo>
                  <a:pt x="109753" y="9437"/>
                </a:lnTo>
                <a:lnTo>
                  <a:pt x="109695" y="8918"/>
                </a:lnTo>
                <a:lnTo>
                  <a:pt x="109609" y="8427"/>
                </a:lnTo>
                <a:lnTo>
                  <a:pt x="109522" y="7965"/>
                </a:lnTo>
                <a:lnTo>
                  <a:pt x="109378" y="7504"/>
                </a:lnTo>
                <a:lnTo>
                  <a:pt x="109234" y="7042"/>
                </a:lnTo>
                <a:lnTo>
                  <a:pt x="109060" y="6609"/>
                </a:lnTo>
                <a:lnTo>
                  <a:pt x="108858" y="6176"/>
                </a:lnTo>
                <a:lnTo>
                  <a:pt x="108656" y="5801"/>
                </a:lnTo>
                <a:lnTo>
                  <a:pt x="108426" y="5426"/>
                </a:lnTo>
                <a:lnTo>
                  <a:pt x="108195" y="5079"/>
                </a:lnTo>
                <a:lnTo>
                  <a:pt x="107935" y="4733"/>
                </a:lnTo>
                <a:lnTo>
                  <a:pt x="107646" y="4416"/>
                </a:lnTo>
                <a:lnTo>
                  <a:pt x="107358" y="4098"/>
                </a:lnTo>
                <a:lnTo>
                  <a:pt x="107011" y="3810"/>
                </a:lnTo>
                <a:lnTo>
                  <a:pt x="106694" y="3492"/>
                </a:lnTo>
                <a:lnTo>
                  <a:pt x="106319" y="3232"/>
                </a:lnTo>
                <a:lnTo>
                  <a:pt x="105944" y="2944"/>
                </a:lnTo>
                <a:lnTo>
                  <a:pt x="105568" y="2684"/>
                </a:lnTo>
                <a:lnTo>
                  <a:pt x="105164" y="2453"/>
                </a:lnTo>
                <a:lnTo>
                  <a:pt x="104732" y="2222"/>
                </a:lnTo>
                <a:lnTo>
                  <a:pt x="104270" y="1991"/>
                </a:lnTo>
                <a:lnTo>
                  <a:pt x="103808" y="1789"/>
                </a:lnTo>
                <a:lnTo>
                  <a:pt x="103317" y="1587"/>
                </a:lnTo>
                <a:lnTo>
                  <a:pt x="102307" y="1212"/>
                </a:lnTo>
                <a:lnTo>
                  <a:pt x="101211" y="895"/>
                </a:lnTo>
                <a:lnTo>
                  <a:pt x="100027" y="635"/>
                </a:lnTo>
                <a:lnTo>
                  <a:pt x="98815" y="404"/>
                </a:lnTo>
                <a:lnTo>
                  <a:pt x="97517" y="231"/>
                </a:lnTo>
                <a:lnTo>
                  <a:pt x="96131" y="116"/>
                </a:lnTo>
                <a:lnTo>
                  <a:pt x="94688" y="29"/>
                </a:lnTo>
                <a:lnTo>
                  <a:pt x="93188" y="0"/>
                </a:lnTo>
                <a:close/>
              </a:path>
            </a:pathLst>
          </a:cu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u="sng">
              <a:solidFill>
                <a:schemeClr val="lt1"/>
              </a:solidFill>
              <a:latin typeface="Sora"/>
              <a:ea typeface="Sora"/>
              <a:cs typeface="Sora"/>
              <a:sym typeface="Sora"/>
            </a:endParaRPr>
          </a:p>
        </p:txBody>
      </p:sp>
      <p:sp>
        <p:nvSpPr>
          <p:cNvPr id="452" name="Google Shape;452;p21"/>
          <p:cNvSpPr/>
          <p:nvPr/>
        </p:nvSpPr>
        <p:spPr>
          <a:xfrm rot="5400000">
            <a:off x="6364434" y="2363929"/>
            <a:ext cx="912991" cy="4646142"/>
          </a:xfrm>
          <a:custGeom>
            <a:rect b="b" l="l" r="r" t="t"/>
            <a:pathLst>
              <a:path extrusionOk="0" fill="none" h="93762" w="39886">
                <a:moveTo>
                  <a:pt x="39886" y="0"/>
                </a:moveTo>
                <a:lnTo>
                  <a:pt x="7330" y="0"/>
                </a:lnTo>
                <a:lnTo>
                  <a:pt x="7330" y="0"/>
                </a:lnTo>
                <a:lnTo>
                  <a:pt x="6362" y="3051"/>
                </a:lnTo>
                <a:lnTo>
                  <a:pt x="5470" y="6176"/>
                </a:lnTo>
                <a:lnTo>
                  <a:pt x="4614" y="9413"/>
                </a:lnTo>
                <a:lnTo>
                  <a:pt x="3832" y="12725"/>
                </a:lnTo>
                <a:lnTo>
                  <a:pt x="3088" y="16148"/>
                </a:lnTo>
                <a:lnTo>
                  <a:pt x="2456" y="19608"/>
                </a:lnTo>
                <a:lnTo>
                  <a:pt x="1860" y="23143"/>
                </a:lnTo>
                <a:lnTo>
                  <a:pt x="1340" y="26715"/>
                </a:lnTo>
                <a:lnTo>
                  <a:pt x="1340" y="26715"/>
                </a:lnTo>
                <a:lnTo>
                  <a:pt x="930" y="29989"/>
                </a:lnTo>
                <a:lnTo>
                  <a:pt x="633" y="33263"/>
                </a:lnTo>
                <a:lnTo>
                  <a:pt x="372" y="36463"/>
                </a:lnTo>
                <a:lnTo>
                  <a:pt x="186" y="39625"/>
                </a:lnTo>
                <a:lnTo>
                  <a:pt x="37" y="42714"/>
                </a:lnTo>
                <a:lnTo>
                  <a:pt x="0" y="45802"/>
                </a:lnTo>
                <a:lnTo>
                  <a:pt x="0" y="48778"/>
                </a:lnTo>
                <a:lnTo>
                  <a:pt x="112" y="51755"/>
                </a:lnTo>
                <a:lnTo>
                  <a:pt x="223" y="54620"/>
                </a:lnTo>
                <a:lnTo>
                  <a:pt x="447" y="57448"/>
                </a:lnTo>
                <a:lnTo>
                  <a:pt x="707" y="60201"/>
                </a:lnTo>
                <a:lnTo>
                  <a:pt x="1042" y="62843"/>
                </a:lnTo>
                <a:lnTo>
                  <a:pt x="1414" y="65447"/>
                </a:lnTo>
                <a:lnTo>
                  <a:pt x="1860" y="67940"/>
                </a:lnTo>
                <a:lnTo>
                  <a:pt x="2381" y="70358"/>
                </a:lnTo>
                <a:lnTo>
                  <a:pt x="2939" y="72665"/>
                </a:lnTo>
                <a:lnTo>
                  <a:pt x="3535" y="74898"/>
                </a:lnTo>
                <a:lnTo>
                  <a:pt x="4204" y="77018"/>
                </a:lnTo>
                <a:lnTo>
                  <a:pt x="4949" y="79028"/>
                </a:lnTo>
                <a:lnTo>
                  <a:pt x="5321" y="79995"/>
                </a:lnTo>
                <a:lnTo>
                  <a:pt x="5693" y="80925"/>
                </a:lnTo>
                <a:lnTo>
                  <a:pt x="6102" y="81855"/>
                </a:lnTo>
                <a:lnTo>
                  <a:pt x="6549" y="82748"/>
                </a:lnTo>
                <a:lnTo>
                  <a:pt x="6958" y="83567"/>
                </a:lnTo>
                <a:lnTo>
                  <a:pt x="7404" y="84385"/>
                </a:lnTo>
                <a:lnTo>
                  <a:pt x="7851" y="85204"/>
                </a:lnTo>
                <a:lnTo>
                  <a:pt x="8334" y="85948"/>
                </a:lnTo>
                <a:lnTo>
                  <a:pt x="8818" y="86692"/>
                </a:lnTo>
                <a:lnTo>
                  <a:pt x="9302" y="87362"/>
                </a:lnTo>
                <a:lnTo>
                  <a:pt x="9786" y="88032"/>
                </a:lnTo>
                <a:lnTo>
                  <a:pt x="10306" y="88664"/>
                </a:lnTo>
                <a:lnTo>
                  <a:pt x="10827" y="89259"/>
                </a:lnTo>
                <a:lnTo>
                  <a:pt x="11385" y="89818"/>
                </a:lnTo>
                <a:lnTo>
                  <a:pt x="11906" y="90338"/>
                </a:lnTo>
                <a:lnTo>
                  <a:pt x="12464" y="90822"/>
                </a:lnTo>
                <a:lnTo>
                  <a:pt x="13060" y="91306"/>
                </a:lnTo>
                <a:lnTo>
                  <a:pt x="13618" y="91715"/>
                </a:lnTo>
                <a:lnTo>
                  <a:pt x="14213" y="92087"/>
                </a:lnTo>
                <a:lnTo>
                  <a:pt x="14808" y="92422"/>
                </a:lnTo>
                <a:lnTo>
                  <a:pt x="15404" y="92757"/>
                </a:lnTo>
                <a:lnTo>
                  <a:pt x="16036" y="93017"/>
                </a:lnTo>
                <a:lnTo>
                  <a:pt x="16669" y="93241"/>
                </a:lnTo>
                <a:lnTo>
                  <a:pt x="17301" y="93427"/>
                </a:lnTo>
                <a:lnTo>
                  <a:pt x="17971" y="93575"/>
                </a:lnTo>
                <a:lnTo>
                  <a:pt x="18604" y="93687"/>
                </a:lnTo>
                <a:lnTo>
                  <a:pt x="18604" y="93687"/>
                </a:lnTo>
                <a:lnTo>
                  <a:pt x="19311" y="93762"/>
                </a:lnTo>
                <a:lnTo>
                  <a:pt x="20017" y="93762"/>
                </a:lnTo>
                <a:lnTo>
                  <a:pt x="20017" y="93762"/>
                </a:lnTo>
                <a:lnTo>
                  <a:pt x="20650" y="93762"/>
                </a:lnTo>
                <a:lnTo>
                  <a:pt x="21320" y="93687"/>
                </a:lnTo>
                <a:lnTo>
                  <a:pt x="21952" y="93613"/>
                </a:lnTo>
                <a:lnTo>
                  <a:pt x="22622" y="93464"/>
                </a:lnTo>
                <a:lnTo>
                  <a:pt x="23254" y="93315"/>
                </a:lnTo>
                <a:lnTo>
                  <a:pt x="23924" y="93092"/>
                </a:lnTo>
                <a:lnTo>
                  <a:pt x="24557" y="92831"/>
                </a:lnTo>
                <a:lnTo>
                  <a:pt x="25189" y="92571"/>
                </a:lnTo>
                <a:lnTo>
                  <a:pt x="25859" y="92236"/>
                </a:lnTo>
                <a:lnTo>
                  <a:pt x="26491" y="91901"/>
                </a:lnTo>
                <a:lnTo>
                  <a:pt x="27124" y="91529"/>
                </a:lnTo>
                <a:lnTo>
                  <a:pt x="27794" y="91083"/>
                </a:lnTo>
                <a:lnTo>
                  <a:pt x="28426" y="90636"/>
                </a:lnTo>
                <a:lnTo>
                  <a:pt x="29059" y="90152"/>
                </a:lnTo>
                <a:lnTo>
                  <a:pt x="29691" y="89632"/>
                </a:lnTo>
                <a:lnTo>
                  <a:pt x="30324" y="89073"/>
                </a:lnTo>
                <a:lnTo>
                  <a:pt x="30956" y="88515"/>
                </a:lnTo>
                <a:lnTo>
                  <a:pt x="31589" y="87883"/>
                </a:lnTo>
                <a:lnTo>
                  <a:pt x="32221" y="87250"/>
                </a:lnTo>
                <a:lnTo>
                  <a:pt x="32817" y="86581"/>
                </a:lnTo>
                <a:lnTo>
                  <a:pt x="33449" y="85874"/>
                </a:lnTo>
                <a:lnTo>
                  <a:pt x="34045" y="85129"/>
                </a:lnTo>
                <a:lnTo>
                  <a:pt x="35272" y="83567"/>
                </a:lnTo>
                <a:lnTo>
                  <a:pt x="36463" y="81892"/>
                </a:lnTo>
                <a:lnTo>
                  <a:pt x="37616" y="80107"/>
                </a:lnTo>
                <a:lnTo>
                  <a:pt x="38770" y="78209"/>
                </a:lnTo>
                <a:lnTo>
                  <a:pt x="39886" y="76200"/>
                </a:lnTo>
                <a:lnTo>
                  <a:pt x="39886" y="0"/>
                </a:lnTo>
                <a:lnTo>
                  <a:pt x="39886" y="0"/>
                </a:lnTo>
              </a:path>
            </a:pathLst>
          </a:cu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453" name="Google Shape;453;p21"/>
          <p:cNvSpPr txBox="1"/>
          <p:nvPr>
            <p:ph idx="2" type="title"/>
          </p:nvPr>
        </p:nvSpPr>
        <p:spPr>
          <a:xfrm>
            <a:off x="115025" y="502775"/>
            <a:ext cx="3941700" cy="12006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lvl1pPr>
            <a:lvl2pPr lvl="1">
              <a:lnSpc>
                <a:spcPct val="115000"/>
              </a:lnSpc>
              <a:spcBef>
                <a:spcPts val="0"/>
              </a:spcBef>
              <a:spcAft>
                <a:spcPts val="0"/>
              </a:spcAft>
              <a:buNone/>
              <a:defRPr sz="3600"/>
            </a:lvl2pPr>
            <a:lvl3pPr lvl="2">
              <a:lnSpc>
                <a:spcPct val="115000"/>
              </a:lnSpc>
              <a:spcBef>
                <a:spcPts val="0"/>
              </a:spcBef>
              <a:spcAft>
                <a:spcPts val="0"/>
              </a:spcAft>
              <a:buNone/>
              <a:defRPr sz="3600"/>
            </a:lvl3pPr>
            <a:lvl4pPr lvl="3">
              <a:lnSpc>
                <a:spcPct val="115000"/>
              </a:lnSpc>
              <a:spcBef>
                <a:spcPts val="0"/>
              </a:spcBef>
              <a:spcAft>
                <a:spcPts val="0"/>
              </a:spcAft>
              <a:buNone/>
              <a:defRPr sz="3600"/>
            </a:lvl4pPr>
            <a:lvl5pPr lvl="4">
              <a:lnSpc>
                <a:spcPct val="115000"/>
              </a:lnSpc>
              <a:spcBef>
                <a:spcPts val="0"/>
              </a:spcBef>
              <a:spcAft>
                <a:spcPts val="0"/>
              </a:spcAft>
              <a:buNone/>
              <a:defRPr sz="3600"/>
            </a:lvl5pPr>
            <a:lvl6pPr lvl="5">
              <a:lnSpc>
                <a:spcPct val="115000"/>
              </a:lnSpc>
              <a:spcBef>
                <a:spcPts val="0"/>
              </a:spcBef>
              <a:spcAft>
                <a:spcPts val="0"/>
              </a:spcAft>
              <a:buNone/>
              <a:defRPr sz="3600"/>
            </a:lvl6pPr>
            <a:lvl7pPr lvl="6">
              <a:lnSpc>
                <a:spcPct val="115000"/>
              </a:lnSpc>
              <a:spcBef>
                <a:spcPts val="0"/>
              </a:spcBef>
              <a:spcAft>
                <a:spcPts val="0"/>
              </a:spcAft>
              <a:buNone/>
              <a:defRPr sz="3600"/>
            </a:lvl7pPr>
            <a:lvl8pPr lvl="7">
              <a:lnSpc>
                <a:spcPct val="115000"/>
              </a:lnSpc>
              <a:spcBef>
                <a:spcPts val="0"/>
              </a:spcBef>
              <a:spcAft>
                <a:spcPts val="0"/>
              </a:spcAft>
              <a:buNone/>
              <a:defRPr sz="3600"/>
            </a:lvl8pPr>
            <a:lvl9pPr lvl="8">
              <a:lnSpc>
                <a:spcPct val="115000"/>
              </a:lnSpc>
              <a:spcBef>
                <a:spcPts val="0"/>
              </a:spcBef>
              <a:spcAft>
                <a:spcPts val="0"/>
              </a:spcAft>
              <a:buNone/>
              <a:defRPr sz="3600"/>
            </a:lvl9pPr>
          </a:lstStyle>
          <a:p/>
        </p:txBody>
      </p:sp>
      <p:sp>
        <p:nvSpPr>
          <p:cNvPr id="454" name="Google Shape;454;p21"/>
          <p:cNvSpPr/>
          <p:nvPr/>
        </p:nvSpPr>
        <p:spPr>
          <a:xfrm>
            <a:off x="1643225" y="-725"/>
            <a:ext cx="5761425" cy="711800"/>
          </a:xfrm>
          <a:custGeom>
            <a:rect b="b" l="l" r="r" t="t"/>
            <a:pathLst>
              <a:path extrusionOk="0" h="28472" w="230457">
                <a:moveTo>
                  <a:pt x="0" y="0"/>
                </a:moveTo>
                <a:lnTo>
                  <a:pt x="230457" y="28472"/>
                </a:lnTo>
                <a:lnTo>
                  <a:pt x="220381" y="20"/>
                </a:lnTo>
                <a:close/>
              </a:path>
            </a:pathLst>
          </a:custGeom>
          <a:solidFill>
            <a:schemeClr val="lt1"/>
          </a:solidFill>
          <a:ln>
            <a:noFill/>
          </a:ln>
        </p:spPr>
      </p:sp>
      <p:sp>
        <p:nvSpPr>
          <p:cNvPr id="455" name="Google Shape;455;p21"/>
          <p:cNvSpPr/>
          <p:nvPr/>
        </p:nvSpPr>
        <p:spPr>
          <a:xfrm>
            <a:off x="7140700" y="-1350"/>
            <a:ext cx="2003375" cy="714225"/>
          </a:xfrm>
          <a:custGeom>
            <a:rect b="b" l="l" r="r" t="t"/>
            <a:pathLst>
              <a:path extrusionOk="0" h="28569" w="80135">
                <a:moveTo>
                  <a:pt x="10558" y="28569"/>
                </a:moveTo>
                <a:lnTo>
                  <a:pt x="67491" y="18220"/>
                </a:lnTo>
                <a:lnTo>
                  <a:pt x="80135" y="0"/>
                </a:lnTo>
                <a:lnTo>
                  <a:pt x="0" y="45"/>
                </a:lnTo>
                <a:close/>
              </a:path>
            </a:pathLst>
          </a:custGeom>
          <a:gradFill>
            <a:gsLst>
              <a:gs pos="0">
                <a:schemeClr val="accent2"/>
              </a:gs>
              <a:gs pos="21000">
                <a:schemeClr val="lt2"/>
              </a:gs>
              <a:gs pos="49000">
                <a:schemeClr val="accent1"/>
              </a:gs>
              <a:gs pos="75000">
                <a:schemeClr val="accent3"/>
              </a:gs>
              <a:gs pos="100000">
                <a:schemeClr val="accent4"/>
              </a:gs>
            </a:gsLst>
            <a:lin ang="0" scaled="0"/>
          </a:gradFill>
          <a:ln>
            <a:noFill/>
          </a:ln>
          <a:effectLst>
            <a:outerShdw blurRad="314325" rotWithShape="0" algn="bl" dir="5400000" dist="28575">
              <a:schemeClr val="accent4">
                <a:alpha val="24000"/>
              </a:schemeClr>
            </a:outerShdw>
          </a:effectLst>
        </p:spPr>
      </p:sp>
      <p:sp>
        <p:nvSpPr>
          <p:cNvPr id="456" name="Google Shape;456;p21"/>
          <p:cNvSpPr txBox="1"/>
          <p:nvPr>
            <p:ph idx="3"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extLst>
    <p:ext uri="{DCECCB84-F9BA-43D5-87BE-67443E8EF086}">
      <p15:sldGuideLst>
        <p15:guide id="1" orient="horz" pos="317">
          <p15:clr>
            <a:srgbClr val="E46962"/>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eps">
  <p:cSld name="BLANK_1_1_1_1_1_1_1_1_1_1_2_1_1">
    <p:spTree>
      <p:nvGrpSpPr>
        <p:cNvPr id="457" name="Shape 457"/>
        <p:cNvGrpSpPr/>
        <p:nvPr/>
      </p:nvGrpSpPr>
      <p:grpSpPr>
        <a:xfrm>
          <a:off x="0" y="0"/>
          <a:ext cx="0" cy="0"/>
          <a:chOff x="0" y="0"/>
          <a:chExt cx="0" cy="0"/>
        </a:xfrm>
      </p:grpSpPr>
      <p:grpSp>
        <p:nvGrpSpPr>
          <p:cNvPr id="458" name="Google Shape;458;p22"/>
          <p:cNvGrpSpPr/>
          <p:nvPr/>
        </p:nvGrpSpPr>
        <p:grpSpPr>
          <a:xfrm flipH="1">
            <a:off x="3199575" y="156175"/>
            <a:ext cx="1851000" cy="1225325"/>
            <a:chOff x="461225" y="3875100"/>
            <a:chExt cx="1851000" cy="1225325"/>
          </a:xfrm>
        </p:grpSpPr>
        <p:grpSp>
          <p:nvGrpSpPr>
            <p:cNvPr id="459" name="Google Shape;459;p22"/>
            <p:cNvGrpSpPr/>
            <p:nvPr/>
          </p:nvGrpSpPr>
          <p:grpSpPr>
            <a:xfrm>
              <a:off x="461225" y="3875100"/>
              <a:ext cx="1851000" cy="114600"/>
              <a:chOff x="461225" y="3504775"/>
              <a:chExt cx="1851000" cy="114600"/>
            </a:xfrm>
          </p:grpSpPr>
          <p:sp>
            <p:nvSpPr>
              <p:cNvPr id="460" name="Google Shape;460;p22"/>
              <p:cNvSpPr/>
              <p:nvPr/>
            </p:nvSpPr>
            <p:spPr>
              <a:xfrm>
                <a:off x="4612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61" name="Google Shape;461;p22"/>
              <p:cNvSpPr/>
              <p:nvPr/>
            </p:nvSpPr>
            <p:spPr>
              <a:xfrm>
                <a:off x="8314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62" name="Google Shape;462;p22"/>
              <p:cNvSpPr/>
              <p:nvPr/>
            </p:nvSpPr>
            <p:spPr>
              <a:xfrm>
                <a:off x="12016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63" name="Google Shape;463;p22"/>
              <p:cNvSpPr/>
              <p:nvPr/>
            </p:nvSpPr>
            <p:spPr>
              <a:xfrm>
                <a:off x="15718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64" name="Google Shape;464;p22"/>
              <p:cNvSpPr/>
              <p:nvPr/>
            </p:nvSpPr>
            <p:spPr>
              <a:xfrm>
                <a:off x="19420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465" name="Google Shape;465;p22"/>
            <p:cNvGrpSpPr/>
            <p:nvPr/>
          </p:nvGrpSpPr>
          <p:grpSpPr>
            <a:xfrm>
              <a:off x="461225" y="3989700"/>
              <a:ext cx="1480800" cy="1110725"/>
              <a:chOff x="461225" y="3249175"/>
              <a:chExt cx="1480800" cy="1110725"/>
            </a:xfrm>
          </p:grpSpPr>
          <p:sp>
            <p:nvSpPr>
              <p:cNvPr id="466" name="Google Shape;466;p22"/>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67" name="Google Shape;467;p22"/>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68" name="Google Shape;468;p22"/>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69" name="Google Shape;469;p22"/>
              <p:cNvSpPr/>
              <p:nvPr/>
            </p:nvSpPr>
            <p:spPr>
              <a:xfrm>
                <a:off x="1201625" y="3989700"/>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470" name="Google Shape;470;p22"/>
            <p:cNvGrpSpPr/>
            <p:nvPr/>
          </p:nvGrpSpPr>
          <p:grpSpPr>
            <a:xfrm>
              <a:off x="831425" y="4360025"/>
              <a:ext cx="1480800" cy="370200"/>
              <a:chOff x="831425" y="3249175"/>
              <a:chExt cx="1480800" cy="370200"/>
            </a:xfrm>
          </p:grpSpPr>
          <p:sp>
            <p:nvSpPr>
              <p:cNvPr id="471" name="Google Shape;471;p22"/>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72" name="Google Shape;472;p22"/>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73" name="Google Shape;473;p22"/>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74" name="Google Shape;474;p22"/>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475" name="Google Shape;475;p22"/>
          <p:cNvSpPr/>
          <p:nvPr/>
        </p:nvSpPr>
        <p:spPr>
          <a:xfrm>
            <a:off x="5023375" y="3994875"/>
            <a:ext cx="3941541" cy="1148616"/>
          </a:xfrm>
          <a:custGeom>
            <a:rect b="b" l="l" r="r" t="t"/>
            <a:pathLst>
              <a:path extrusionOk="0" h="47273" w="109754">
                <a:moveTo>
                  <a:pt x="93188" y="0"/>
                </a:moveTo>
                <a:lnTo>
                  <a:pt x="91918" y="29"/>
                </a:lnTo>
                <a:lnTo>
                  <a:pt x="90619" y="87"/>
                </a:lnTo>
                <a:lnTo>
                  <a:pt x="89292" y="144"/>
                </a:lnTo>
                <a:lnTo>
                  <a:pt x="87906" y="260"/>
                </a:lnTo>
                <a:lnTo>
                  <a:pt x="86521" y="404"/>
                </a:lnTo>
                <a:lnTo>
                  <a:pt x="85107" y="606"/>
                </a:lnTo>
                <a:lnTo>
                  <a:pt x="83664" y="808"/>
                </a:lnTo>
                <a:lnTo>
                  <a:pt x="82163" y="1039"/>
                </a:lnTo>
                <a:lnTo>
                  <a:pt x="80663" y="1328"/>
                </a:lnTo>
                <a:lnTo>
                  <a:pt x="79162" y="1616"/>
                </a:lnTo>
                <a:lnTo>
                  <a:pt x="77604" y="1963"/>
                </a:lnTo>
                <a:lnTo>
                  <a:pt x="76045" y="2309"/>
                </a:lnTo>
                <a:lnTo>
                  <a:pt x="74458" y="2713"/>
                </a:lnTo>
                <a:lnTo>
                  <a:pt x="72842" y="3146"/>
                </a:lnTo>
                <a:lnTo>
                  <a:pt x="71226" y="3579"/>
                </a:lnTo>
                <a:lnTo>
                  <a:pt x="69581" y="4069"/>
                </a:lnTo>
                <a:lnTo>
                  <a:pt x="67907" y="4560"/>
                </a:lnTo>
                <a:lnTo>
                  <a:pt x="66233" y="5108"/>
                </a:lnTo>
                <a:lnTo>
                  <a:pt x="64559" y="5657"/>
                </a:lnTo>
                <a:lnTo>
                  <a:pt x="62856" y="6263"/>
                </a:lnTo>
                <a:lnTo>
                  <a:pt x="61154" y="6869"/>
                </a:lnTo>
                <a:lnTo>
                  <a:pt x="59422" y="7504"/>
                </a:lnTo>
                <a:lnTo>
                  <a:pt x="57690" y="8167"/>
                </a:lnTo>
                <a:lnTo>
                  <a:pt x="55959" y="8860"/>
                </a:lnTo>
                <a:lnTo>
                  <a:pt x="54227" y="9582"/>
                </a:lnTo>
                <a:lnTo>
                  <a:pt x="52467" y="10332"/>
                </a:lnTo>
                <a:lnTo>
                  <a:pt x="50735" y="11082"/>
                </a:lnTo>
                <a:lnTo>
                  <a:pt x="48975" y="11890"/>
                </a:lnTo>
                <a:lnTo>
                  <a:pt x="47214" y="12698"/>
                </a:lnTo>
                <a:lnTo>
                  <a:pt x="45454" y="13535"/>
                </a:lnTo>
                <a:lnTo>
                  <a:pt x="43694" y="14401"/>
                </a:lnTo>
                <a:lnTo>
                  <a:pt x="41933" y="15296"/>
                </a:lnTo>
                <a:lnTo>
                  <a:pt x="40230" y="16190"/>
                </a:lnTo>
                <a:lnTo>
                  <a:pt x="38528" y="17085"/>
                </a:lnTo>
                <a:lnTo>
                  <a:pt x="36825" y="18009"/>
                </a:lnTo>
                <a:lnTo>
                  <a:pt x="35122" y="18961"/>
                </a:lnTo>
                <a:lnTo>
                  <a:pt x="33477" y="19913"/>
                </a:lnTo>
                <a:lnTo>
                  <a:pt x="31832" y="20895"/>
                </a:lnTo>
                <a:lnTo>
                  <a:pt x="30187" y="21876"/>
                </a:lnTo>
                <a:lnTo>
                  <a:pt x="28600" y="22857"/>
                </a:lnTo>
                <a:lnTo>
                  <a:pt x="27013" y="23867"/>
                </a:lnTo>
                <a:lnTo>
                  <a:pt x="25454" y="24877"/>
                </a:lnTo>
                <a:lnTo>
                  <a:pt x="23925" y="25887"/>
                </a:lnTo>
                <a:lnTo>
                  <a:pt x="22395" y="26926"/>
                </a:lnTo>
                <a:lnTo>
                  <a:pt x="20923" y="27965"/>
                </a:lnTo>
                <a:lnTo>
                  <a:pt x="19480" y="29004"/>
                </a:lnTo>
                <a:lnTo>
                  <a:pt x="18037" y="30072"/>
                </a:lnTo>
                <a:lnTo>
                  <a:pt x="16652" y="31111"/>
                </a:lnTo>
                <a:lnTo>
                  <a:pt x="15354" y="32150"/>
                </a:lnTo>
                <a:lnTo>
                  <a:pt x="14084" y="33160"/>
                </a:lnTo>
                <a:lnTo>
                  <a:pt x="12843" y="34199"/>
                </a:lnTo>
                <a:lnTo>
                  <a:pt x="11631" y="35209"/>
                </a:lnTo>
                <a:lnTo>
                  <a:pt x="10447" y="36248"/>
                </a:lnTo>
                <a:lnTo>
                  <a:pt x="9293" y="37258"/>
                </a:lnTo>
                <a:lnTo>
                  <a:pt x="8196" y="38297"/>
                </a:lnTo>
                <a:lnTo>
                  <a:pt x="7129" y="39307"/>
                </a:lnTo>
                <a:lnTo>
                  <a:pt x="6090" y="40317"/>
                </a:lnTo>
                <a:lnTo>
                  <a:pt x="5108" y="41327"/>
                </a:lnTo>
                <a:lnTo>
                  <a:pt x="4156" y="42337"/>
                </a:lnTo>
                <a:lnTo>
                  <a:pt x="3233" y="43347"/>
                </a:lnTo>
                <a:lnTo>
                  <a:pt x="2367" y="44357"/>
                </a:lnTo>
                <a:lnTo>
                  <a:pt x="1530" y="45339"/>
                </a:lnTo>
                <a:lnTo>
                  <a:pt x="751" y="46320"/>
                </a:lnTo>
                <a:lnTo>
                  <a:pt x="0" y="47272"/>
                </a:lnTo>
                <a:lnTo>
                  <a:pt x="76016" y="47272"/>
                </a:lnTo>
                <a:lnTo>
                  <a:pt x="78152" y="45916"/>
                </a:lnTo>
                <a:lnTo>
                  <a:pt x="80230" y="44531"/>
                </a:lnTo>
                <a:lnTo>
                  <a:pt x="82250" y="43145"/>
                </a:lnTo>
                <a:lnTo>
                  <a:pt x="84241" y="41731"/>
                </a:lnTo>
                <a:lnTo>
                  <a:pt x="86146" y="40317"/>
                </a:lnTo>
                <a:lnTo>
                  <a:pt x="88022" y="38903"/>
                </a:lnTo>
                <a:lnTo>
                  <a:pt x="89840" y="37460"/>
                </a:lnTo>
                <a:lnTo>
                  <a:pt x="91572" y="36046"/>
                </a:lnTo>
                <a:lnTo>
                  <a:pt x="93245" y="34603"/>
                </a:lnTo>
                <a:lnTo>
                  <a:pt x="94862" y="33160"/>
                </a:lnTo>
                <a:lnTo>
                  <a:pt x="96420" y="31717"/>
                </a:lnTo>
                <a:lnTo>
                  <a:pt x="97892" y="30303"/>
                </a:lnTo>
                <a:lnTo>
                  <a:pt x="99277" y="28860"/>
                </a:lnTo>
                <a:lnTo>
                  <a:pt x="100605" y="27446"/>
                </a:lnTo>
                <a:lnTo>
                  <a:pt x="101846" y="26060"/>
                </a:lnTo>
                <a:lnTo>
                  <a:pt x="103000" y="24646"/>
                </a:lnTo>
                <a:lnTo>
                  <a:pt x="104068" y="23290"/>
                </a:lnTo>
                <a:lnTo>
                  <a:pt x="105049" y="21934"/>
                </a:lnTo>
                <a:lnTo>
                  <a:pt x="105944" y="20606"/>
                </a:lnTo>
                <a:lnTo>
                  <a:pt x="106752" y="19307"/>
                </a:lnTo>
                <a:lnTo>
                  <a:pt x="107444" y="18037"/>
                </a:lnTo>
                <a:lnTo>
                  <a:pt x="107791" y="17431"/>
                </a:lnTo>
                <a:lnTo>
                  <a:pt x="108079" y="16796"/>
                </a:lnTo>
                <a:lnTo>
                  <a:pt x="108339" y="16190"/>
                </a:lnTo>
                <a:lnTo>
                  <a:pt x="108599" y="15584"/>
                </a:lnTo>
                <a:lnTo>
                  <a:pt x="108830" y="15007"/>
                </a:lnTo>
                <a:lnTo>
                  <a:pt x="109032" y="14401"/>
                </a:lnTo>
                <a:lnTo>
                  <a:pt x="109205" y="13824"/>
                </a:lnTo>
                <a:lnTo>
                  <a:pt x="109349" y="13218"/>
                </a:lnTo>
                <a:lnTo>
                  <a:pt x="109493" y="12670"/>
                </a:lnTo>
                <a:lnTo>
                  <a:pt x="109609" y="12092"/>
                </a:lnTo>
                <a:lnTo>
                  <a:pt x="109667" y="11544"/>
                </a:lnTo>
                <a:lnTo>
                  <a:pt x="109724" y="10996"/>
                </a:lnTo>
                <a:lnTo>
                  <a:pt x="109753" y="10447"/>
                </a:lnTo>
                <a:lnTo>
                  <a:pt x="109753" y="9928"/>
                </a:lnTo>
                <a:lnTo>
                  <a:pt x="109753" y="9437"/>
                </a:lnTo>
                <a:lnTo>
                  <a:pt x="109695" y="8918"/>
                </a:lnTo>
                <a:lnTo>
                  <a:pt x="109609" y="8427"/>
                </a:lnTo>
                <a:lnTo>
                  <a:pt x="109522" y="7965"/>
                </a:lnTo>
                <a:lnTo>
                  <a:pt x="109378" y="7504"/>
                </a:lnTo>
                <a:lnTo>
                  <a:pt x="109234" y="7042"/>
                </a:lnTo>
                <a:lnTo>
                  <a:pt x="109060" y="6609"/>
                </a:lnTo>
                <a:lnTo>
                  <a:pt x="108858" y="6176"/>
                </a:lnTo>
                <a:lnTo>
                  <a:pt x="108656" y="5801"/>
                </a:lnTo>
                <a:lnTo>
                  <a:pt x="108426" y="5426"/>
                </a:lnTo>
                <a:lnTo>
                  <a:pt x="108195" y="5079"/>
                </a:lnTo>
                <a:lnTo>
                  <a:pt x="107935" y="4733"/>
                </a:lnTo>
                <a:lnTo>
                  <a:pt x="107646" y="4416"/>
                </a:lnTo>
                <a:lnTo>
                  <a:pt x="107358" y="4098"/>
                </a:lnTo>
                <a:lnTo>
                  <a:pt x="107011" y="3810"/>
                </a:lnTo>
                <a:lnTo>
                  <a:pt x="106694" y="3492"/>
                </a:lnTo>
                <a:lnTo>
                  <a:pt x="106319" y="3232"/>
                </a:lnTo>
                <a:lnTo>
                  <a:pt x="105944" y="2944"/>
                </a:lnTo>
                <a:lnTo>
                  <a:pt x="105568" y="2684"/>
                </a:lnTo>
                <a:lnTo>
                  <a:pt x="105164" y="2453"/>
                </a:lnTo>
                <a:lnTo>
                  <a:pt x="104732" y="2222"/>
                </a:lnTo>
                <a:lnTo>
                  <a:pt x="104270" y="1991"/>
                </a:lnTo>
                <a:lnTo>
                  <a:pt x="103808" y="1789"/>
                </a:lnTo>
                <a:lnTo>
                  <a:pt x="103317" y="1587"/>
                </a:lnTo>
                <a:lnTo>
                  <a:pt x="102307" y="1212"/>
                </a:lnTo>
                <a:lnTo>
                  <a:pt x="101211" y="895"/>
                </a:lnTo>
                <a:lnTo>
                  <a:pt x="100027" y="635"/>
                </a:lnTo>
                <a:lnTo>
                  <a:pt x="98815" y="404"/>
                </a:lnTo>
                <a:lnTo>
                  <a:pt x="97517" y="231"/>
                </a:lnTo>
                <a:lnTo>
                  <a:pt x="96131" y="116"/>
                </a:lnTo>
                <a:lnTo>
                  <a:pt x="94688" y="29"/>
                </a:lnTo>
                <a:lnTo>
                  <a:pt x="93188" y="0"/>
                </a:lnTo>
                <a:close/>
              </a:path>
            </a:pathLst>
          </a:cu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476" name="Google Shape;476;p22"/>
          <p:cNvSpPr/>
          <p:nvPr/>
        </p:nvSpPr>
        <p:spPr>
          <a:xfrm rot="5400000">
            <a:off x="6364434" y="2363929"/>
            <a:ext cx="912991" cy="4646142"/>
          </a:xfrm>
          <a:custGeom>
            <a:rect b="b" l="l" r="r" t="t"/>
            <a:pathLst>
              <a:path extrusionOk="0" fill="none" h="93762" w="39886">
                <a:moveTo>
                  <a:pt x="39886" y="0"/>
                </a:moveTo>
                <a:lnTo>
                  <a:pt x="7330" y="0"/>
                </a:lnTo>
                <a:lnTo>
                  <a:pt x="7330" y="0"/>
                </a:lnTo>
                <a:lnTo>
                  <a:pt x="6362" y="3051"/>
                </a:lnTo>
                <a:lnTo>
                  <a:pt x="5470" y="6176"/>
                </a:lnTo>
                <a:lnTo>
                  <a:pt x="4614" y="9413"/>
                </a:lnTo>
                <a:lnTo>
                  <a:pt x="3832" y="12725"/>
                </a:lnTo>
                <a:lnTo>
                  <a:pt x="3088" y="16148"/>
                </a:lnTo>
                <a:lnTo>
                  <a:pt x="2456" y="19608"/>
                </a:lnTo>
                <a:lnTo>
                  <a:pt x="1860" y="23143"/>
                </a:lnTo>
                <a:lnTo>
                  <a:pt x="1340" y="26715"/>
                </a:lnTo>
                <a:lnTo>
                  <a:pt x="1340" y="26715"/>
                </a:lnTo>
                <a:lnTo>
                  <a:pt x="930" y="29989"/>
                </a:lnTo>
                <a:lnTo>
                  <a:pt x="633" y="33263"/>
                </a:lnTo>
                <a:lnTo>
                  <a:pt x="372" y="36463"/>
                </a:lnTo>
                <a:lnTo>
                  <a:pt x="186" y="39625"/>
                </a:lnTo>
                <a:lnTo>
                  <a:pt x="37" y="42714"/>
                </a:lnTo>
                <a:lnTo>
                  <a:pt x="0" y="45802"/>
                </a:lnTo>
                <a:lnTo>
                  <a:pt x="0" y="48778"/>
                </a:lnTo>
                <a:lnTo>
                  <a:pt x="112" y="51755"/>
                </a:lnTo>
                <a:lnTo>
                  <a:pt x="223" y="54620"/>
                </a:lnTo>
                <a:lnTo>
                  <a:pt x="447" y="57448"/>
                </a:lnTo>
                <a:lnTo>
                  <a:pt x="707" y="60201"/>
                </a:lnTo>
                <a:lnTo>
                  <a:pt x="1042" y="62843"/>
                </a:lnTo>
                <a:lnTo>
                  <a:pt x="1414" y="65447"/>
                </a:lnTo>
                <a:lnTo>
                  <a:pt x="1860" y="67940"/>
                </a:lnTo>
                <a:lnTo>
                  <a:pt x="2381" y="70358"/>
                </a:lnTo>
                <a:lnTo>
                  <a:pt x="2939" y="72665"/>
                </a:lnTo>
                <a:lnTo>
                  <a:pt x="3535" y="74898"/>
                </a:lnTo>
                <a:lnTo>
                  <a:pt x="4204" y="77018"/>
                </a:lnTo>
                <a:lnTo>
                  <a:pt x="4949" y="79028"/>
                </a:lnTo>
                <a:lnTo>
                  <a:pt x="5321" y="79995"/>
                </a:lnTo>
                <a:lnTo>
                  <a:pt x="5693" y="80925"/>
                </a:lnTo>
                <a:lnTo>
                  <a:pt x="6102" y="81855"/>
                </a:lnTo>
                <a:lnTo>
                  <a:pt x="6549" y="82748"/>
                </a:lnTo>
                <a:lnTo>
                  <a:pt x="6958" y="83567"/>
                </a:lnTo>
                <a:lnTo>
                  <a:pt x="7404" y="84385"/>
                </a:lnTo>
                <a:lnTo>
                  <a:pt x="7851" y="85204"/>
                </a:lnTo>
                <a:lnTo>
                  <a:pt x="8334" y="85948"/>
                </a:lnTo>
                <a:lnTo>
                  <a:pt x="8818" y="86692"/>
                </a:lnTo>
                <a:lnTo>
                  <a:pt x="9302" y="87362"/>
                </a:lnTo>
                <a:lnTo>
                  <a:pt x="9786" y="88032"/>
                </a:lnTo>
                <a:lnTo>
                  <a:pt x="10306" y="88664"/>
                </a:lnTo>
                <a:lnTo>
                  <a:pt x="10827" y="89259"/>
                </a:lnTo>
                <a:lnTo>
                  <a:pt x="11385" y="89818"/>
                </a:lnTo>
                <a:lnTo>
                  <a:pt x="11906" y="90338"/>
                </a:lnTo>
                <a:lnTo>
                  <a:pt x="12464" y="90822"/>
                </a:lnTo>
                <a:lnTo>
                  <a:pt x="13060" y="91306"/>
                </a:lnTo>
                <a:lnTo>
                  <a:pt x="13618" y="91715"/>
                </a:lnTo>
                <a:lnTo>
                  <a:pt x="14213" y="92087"/>
                </a:lnTo>
                <a:lnTo>
                  <a:pt x="14808" y="92422"/>
                </a:lnTo>
                <a:lnTo>
                  <a:pt x="15404" y="92757"/>
                </a:lnTo>
                <a:lnTo>
                  <a:pt x="16036" y="93017"/>
                </a:lnTo>
                <a:lnTo>
                  <a:pt x="16669" y="93241"/>
                </a:lnTo>
                <a:lnTo>
                  <a:pt x="17301" y="93427"/>
                </a:lnTo>
                <a:lnTo>
                  <a:pt x="17971" y="93575"/>
                </a:lnTo>
                <a:lnTo>
                  <a:pt x="18604" y="93687"/>
                </a:lnTo>
                <a:lnTo>
                  <a:pt x="18604" y="93687"/>
                </a:lnTo>
                <a:lnTo>
                  <a:pt x="19311" y="93762"/>
                </a:lnTo>
                <a:lnTo>
                  <a:pt x="20017" y="93762"/>
                </a:lnTo>
                <a:lnTo>
                  <a:pt x="20017" y="93762"/>
                </a:lnTo>
                <a:lnTo>
                  <a:pt x="20650" y="93762"/>
                </a:lnTo>
                <a:lnTo>
                  <a:pt x="21320" y="93687"/>
                </a:lnTo>
                <a:lnTo>
                  <a:pt x="21952" y="93613"/>
                </a:lnTo>
                <a:lnTo>
                  <a:pt x="22622" y="93464"/>
                </a:lnTo>
                <a:lnTo>
                  <a:pt x="23254" y="93315"/>
                </a:lnTo>
                <a:lnTo>
                  <a:pt x="23924" y="93092"/>
                </a:lnTo>
                <a:lnTo>
                  <a:pt x="24557" y="92831"/>
                </a:lnTo>
                <a:lnTo>
                  <a:pt x="25189" y="92571"/>
                </a:lnTo>
                <a:lnTo>
                  <a:pt x="25859" y="92236"/>
                </a:lnTo>
                <a:lnTo>
                  <a:pt x="26491" y="91901"/>
                </a:lnTo>
                <a:lnTo>
                  <a:pt x="27124" y="91529"/>
                </a:lnTo>
                <a:lnTo>
                  <a:pt x="27794" y="91083"/>
                </a:lnTo>
                <a:lnTo>
                  <a:pt x="28426" y="90636"/>
                </a:lnTo>
                <a:lnTo>
                  <a:pt x="29059" y="90152"/>
                </a:lnTo>
                <a:lnTo>
                  <a:pt x="29691" y="89632"/>
                </a:lnTo>
                <a:lnTo>
                  <a:pt x="30324" y="89073"/>
                </a:lnTo>
                <a:lnTo>
                  <a:pt x="30956" y="88515"/>
                </a:lnTo>
                <a:lnTo>
                  <a:pt x="31589" y="87883"/>
                </a:lnTo>
                <a:lnTo>
                  <a:pt x="32221" y="87250"/>
                </a:lnTo>
                <a:lnTo>
                  <a:pt x="32817" y="86581"/>
                </a:lnTo>
                <a:lnTo>
                  <a:pt x="33449" y="85874"/>
                </a:lnTo>
                <a:lnTo>
                  <a:pt x="34045" y="85129"/>
                </a:lnTo>
                <a:lnTo>
                  <a:pt x="35272" y="83567"/>
                </a:lnTo>
                <a:lnTo>
                  <a:pt x="36463" y="81892"/>
                </a:lnTo>
                <a:lnTo>
                  <a:pt x="37616" y="80107"/>
                </a:lnTo>
                <a:lnTo>
                  <a:pt x="38770" y="78209"/>
                </a:lnTo>
                <a:lnTo>
                  <a:pt x="39886" y="76200"/>
                </a:lnTo>
                <a:lnTo>
                  <a:pt x="39886" y="0"/>
                </a:lnTo>
                <a:lnTo>
                  <a:pt x="39886" y="0"/>
                </a:lnTo>
              </a:path>
            </a:pathLst>
          </a:cu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477" name="Google Shape;477;p22"/>
          <p:cNvSpPr/>
          <p:nvPr/>
        </p:nvSpPr>
        <p:spPr>
          <a:xfrm>
            <a:off x="1643225" y="-725"/>
            <a:ext cx="5761425" cy="711800"/>
          </a:xfrm>
          <a:custGeom>
            <a:rect b="b" l="l" r="r" t="t"/>
            <a:pathLst>
              <a:path extrusionOk="0" h="28472" w="230457">
                <a:moveTo>
                  <a:pt x="0" y="0"/>
                </a:moveTo>
                <a:lnTo>
                  <a:pt x="230457" y="28472"/>
                </a:lnTo>
                <a:lnTo>
                  <a:pt x="220381" y="20"/>
                </a:lnTo>
                <a:close/>
              </a:path>
            </a:pathLst>
          </a:custGeom>
          <a:solidFill>
            <a:schemeClr val="lt1"/>
          </a:solidFill>
          <a:ln>
            <a:noFill/>
          </a:ln>
        </p:spPr>
      </p:sp>
      <p:sp>
        <p:nvSpPr>
          <p:cNvPr id="478" name="Google Shape;478;p22"/>
          <p:cNvSpPr/>
          <p:nvPr/>
        </p:nvSpPr>
        <p:spPr>
          <a:xfrm>
            <a:off x="7140700" y="-1350"/>
            <a:ext cx="2003375" cy="714225"/>
          </a:xfrm>
          <a:custGeom>
            <a:rect b="b" l="l" r="r" t="t"/>
            <a:pathLst>
              <a:path extrusionOk="0" h="28569" w="80135">
                <a:moveTo>
                  <a:pt x="10558" y="28569"/>
                </a:moveTo>
                <a:lnTo>
                  <a:pt x="67491" y="18220"/>
                </a:lnTo>
                <a:lnTo>
                  <a:pt x="80135" y="0"/>
                </a:lnTo>
                <a:lnTo>
                  <a:pt x="0" y="45"/>
                </a:lnTo>
                <a:close/>
              </a:path>
            </a:pathLst>
          </a:custGeom>
          <a:gradFill>
            <a:gsLst>
              <a:gs pos="0">
                <a:schemeClr val="accent1"/>
              </a:gs>
              <a:gs pos="11000">
                <a:schemeClr val="accent1"/>
              </a:gs>
              <a:gs pos="26000">
                <a:schemeClr val="accent3"/>
              </a:gs>
              <a:gs pos="63000">
                <a:schemeClr val="accent4"/>
              </a:gs>
              <a:gs pos="100000">
                <a:schemeClr val="accent4"/>
              </a:gs>
            </a:gsLst>
            <a:lin ang="8100019" scaled="0"/>
          </a:gradFill>
          <a:ln>
            <a:noFill/>
          </a:ln>
          <a:effectLst>
            <a:outerShdw blurRad="314325" rotWithShape="0" algn="bl" dir="5400000" dist="28575">
              <a:schemeClr val="accent4">
                <a:alpha val="24000"/>
              </a:schemeClr>
            </a:outerShdw>
          </a:effectLst>
        </p:spPr>
      </p:sp>
      <p:cxnSp>
        <p:nvCxnSpPr>
          <p:cNvPr id="479" name="Google Shape;479;p22"/>
          <p:cNvCxnSpPr/>
          <p:nvPr/>
        </p:nvCxnSpPr>
        <p:spPr>
          <a:xfrm rot="10800000">
            <a:off x="605578" y="1794125"/>
            <a:ext cx="8537700" cy="0"/>
          </a:xfrm>
          <a:prstGeom prst="straightConnector1">
            <a:avLst/>
          </a:prstGeom>
          <a:noFill/>
          <a:ln cap="flat" cmpd="sng" w="19050">
            <a:solidFill>
              <a:schemeClr val="dk1"/>
            </a:solidFill>
            <a:prstDash val="solid"/>
            <a:round/>
            <a:headEnd len="med" w="med" type="none"/>
            <a:tailEnd len="med" w="med" type="none"/>
          </a:ln>
        </p:spPr>
      </p:cxnSp>
      <p:cxnSp>
        <p:nvCxnSpPr>
          <p:cNvPr id="480" name="Google Shape;480;p22"/>
          <p:cNvCxnSpPr/>
          <p:nvPr/>
        </p:nvCxnSpPr>
        <p:spPr>
          <a:xfrm rot="10800000">
            <a:off x="605578" y="2731925"/>
            <a:ext cx="8537700" cy="0"/>
          </a:xfrm>
          <a:prstGeom prst="straightConnector1">
            <a:avLst/>
          </a:prstGeom>
          <a:noFill/>
          <a:ln cap="flat" cmpd="sng" w="19050">
            <a:solidFill>
              <a:schemeClr val="dk1"/>
            </a:solidFill>
            <a:prstDash val="solid"/>
            <a:round/>
            <a:headEnd len="med" w="med" type="none"/>
            <a:tailEnd len="med" w="med" type="none"/>
          </a:ln>
        </p:spPr>
      </p:cxnSp>
      <p:cxnSp>
        <p:nvCxnSpPr>
          <p:cNvPr id="481" name="Google Shape;481;p22"/>
          <p:cNvCxnSpPr/>
          <p:nvPr/>
        </p:nvCxnSpPr>
        <p:spPr>
          <a:xfrm rot="10800000">
            <a:off x="606300" y="3669725"/>
            <a:ext cx="8537700" cy="0"/>
          </a:xfrm>
          <a:prstGeom prst="straightConnector1">
            <a:avLst/>
          </a:prstGeom>
          <a:noFill/>
          <a:ln cap="flat" cmpd="sng" w="19050">
            <a:solidFill>
              <a:schemeClr val="dk1"/>
            </a:solidFill>
            <a:prstDash val="solid"/>
            <a:round/>
            <a:headEnd len="med" w="med" type="none"/>
            <a:tailEnd len="med" w="med" type="none"/>
          </a:ln>
        </p:spPr>
      </p:cxnSp>
      <p:sp>
        <p:nvSpPr>
          <p:cNvPr id="482" name="Google Shape;482;p22"/>
          <p:cNvSpPr txBox="1"/>
          <p:nvPr>
            <p:ph idx="1" type="body"/>
          </p:nvPr>
        </p:nvSpPr>
        <p:spPr>
          <a:xfrm>
            <a:off x="5788075" y="1906850"/>
            <a:ext cx="3021300" cy="825000"/>
          </a:xfrm>
          <a:prstGeom prst="rect">
            <a:avLst/>
          </a:prstGeom>
        </p:spPr>
        <p:txBody>
          <a:bodyPr anchorCtr="0" anchor="t" bIns="91425" lIns="0" spcFirstLastPara="1" rIns="91425" wrap="square" tIns="0">
            <a:noAutofit/>
          </a:bodyPr>
          <a:lstStyle>
            <a:lvl1pPr indent="-292100" lvl="0" marL="457200">
              <a:spcBef>
                <a:spcPts val="0"/>
              </a:spcBef>
              <a:spcAft>
                <a:spcPts val="0"/>
              </a:spcAft>
              <a:buClr>
                <a:schemeClr val="lt1"/>
              </a:buClr>
              <a:buSzPts val="1000"/>
              <a:buFont typeface="Sora Light"/>
              <a:buChar char="●"/>
              <a:defRPr sz="1000">
                <a:latin typeface="Sora Light"/>
                <a:ea typeface="Sora Light"/>
                <a:cs typeface="Sora Light"/>
                <a:sym typeface="Sora Light"/>
              </a:defRPr>
            </a:lvl1pPr>
            <a:lvl2pPr indent="-292100" lvl="1" marL="914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2pPr>
            <a:lvl3pPr indent="-292100" lvl="2" marL="1371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3pPr>
            <a:lvl4pPr indent="-292100" lvl="3" marL="1828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4pPr>
            <a:lvl5pPr indent="-292100" lvl="4" marL="22860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5pPr>
            <a:lvl6pPr indent="-292100" lvl="5" marL="27432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6pPr>
            <a:lvl7pPr indent="-292100" lvl="6" marL="3200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7pPr>
            <a:lvl8pPr indent="-292100" lvl="7" marL="3657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8pPr>
            <a:lvl9pPr indent="-292100" lvl="8" marL="4114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9pPr>
          </a:lstStyle>
          <a:p/>
        </p:txBody>
      </p:sp>
      <p:sp>
        <p:nvSpPr>
          <p:cNvPr id="483" name="Google Shape;483;p22"/>
          <p:cNvSpPr txBox="1"/>
          <p:nvPr>
            <p:ph type="title"/>
          </p:nvPr>
        </p:nvSpPr>
        <p:spPr>
          <a:xfrm>
            <a:off x="2134625" y="2853988"/>
            <a:ext cx="1583400" cy="361200"/>
          </a:xfrm>
          <a:prstGeom prst="rect">
            <a:avLst/>
          </a:prstGeom>
        </p:spPr>
        <p:txBody>
          <a:bodyPr anchorCtr="0" anchor="t" bIns="91425" lIns="0" spcFirstLastPara="1" rIns="91425" wrap="square" tIns="0">
            <a:noAutofit/>
          </a:bodyPr>
          <a:lstStyle>
            <a:lvl1pPr lvl="0">
              <a:spcBef>
                <a:spcPts val="0"/>
              </a:spcBef>
              <a:spcAft>
                <a:spcPts val="0"/>
              </a:spcAft>
              <a:buClr>
                <a:schemeClr val="lt1"/>
              </a:buClr>
              <a:buSzPts val="1200"/>
              <a:buFont typeface="Sora Medium"/>
              <a:buNone/>
              <a:defRPr sz="1200">
                <a:latin typeface="Sora Medium"/>
                <a:ea typeface="Sora Medium"/>
                <a:cs typeface="Sora Medium"/>
                <a:sym typeface="Sora Medium"/>
              </a:defRPr>
            </a:lvl1pPr>
            <a:lvl2pPr lvl="1">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2pPr>
            <a:lvl3pPr lvl="2">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3pPr>
            <a:lvl4pPr lvl="3">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4pPr>
            <a:lvl5pPr lvl="4">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5pPr>
            <a:lvl6pPr lvl="5">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6pPr>
            <a:lvl7pPr lvl="6">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7pPr>
            <a:lvl8pPr lvl="7">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8pPr>
            <a:lvl9pPr lvl="8">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9pPr>
          </a:lstStyle>
          <a:p/>
        </p:txBody>
      </p:sp>
      <p:sp>
        <p:nvSpPr>
          <p:cNvPr id="484" name="Google Shape;484;p22"/>
          <p:cNvSpPr txBox="1"/>
          <p:nvPr>
            <p:ph idx="2" type="body"/>
          </p:nvPr>
        </p:nvSpPr>
        <p:spPr>
          <a:xfrm>
            <a:off x="5788075" y="2855650"/>
            <a:ext cx="3021300" cy="814200"/>
          </a:xfrm>
          <a:prstGeom prst="rect">
            <a:avLst/>
          </a:prstGeom>
        </p:spPr>
        <p:txBody>
          <a:bodyPr anchorCtr="0" anchor="t" bIns="91425" lIns="0" spcFirstLastPara="1" rIns="91425" wrap="square" tIns="0">
            <a:noAutofit/>
          </a:bodyPr>
          <a:lstStyle>
            <a:lvl1pPr indent="-292100" lvl="0" marL="457200">
              <a:spcBef>
                <a:spcPts val="0"/>
              </a:spcBef>
              <a:spcAft>
                <a:spcPts val="0"/>
              </a:spcAft>
              <a:buClr>
                <a:schemeClr val="lt1"/>
              </a:buClr>
              <a:buSzPts val="1000"/>
              <a:buFont typeface="Sora Light"/>
              <a:buChar char="●"/>
              <a:defRPr sz="1000">
                <a:latin typeface="Sora Light"/>
                <a:ea typeface="Sora Light"/>
                <a:cs typeface="Sora Light"/>
                <a:sym typeface="Sora Light"/>
              </a:defRPr>
            </a:lvl1pPr>
            <a:lvl2pPr indent="-292100" lvl="1" marL="914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2pPr>
            <a:lvl3pPr indent="-292100" lvl="2" marL="1371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3pPr>
            <a:lvl4pPr indent="-292100" lvl="3" marL="1828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4pPr>
            <a:lvl5pPr indent="-292100" lvl="4" marL="22860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5pPr>
            <a:lvl6pPr indent="-292100" lvl="5" marL="27432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6pPr>
            <a:lvl7pPr indent="-292100" lvl="6" marL="3200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7pPr>
            <a:lvl8pPr indent="-292100" lvl="7" marL="3657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8pPr>
            <a:lvl9pPr indent="-292100" lvl="8" marL="4114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9pPr>
          </a:lstStyle>
          <a:p/>
        </p:txBody>
      </p:sp>
      <p:sp>
        <p:nvSpPr>
          <p:cNvPr id="485" name="Google Shape;485;p22"/>
          <p:cNvSpPr txBox="1"/>
          <p:nvPr>
            <p:ph idx="3" type="title"/>
          </p:nvPr>
        </p:nvSpPr>
        <p:spPr>
          <a:xfrm>
            <a:off x="525175" y="2853988"/>
            <a:ext cx="1408800" cy="361200"/>
          </a:xfrm>
          <a:prstGeom prst="rect">
            <a:avLst/>
          </a:prstGeom>
        </p:spPr>
        <p:txBody>
          <a:bodyPr anchorCtr="0" anchor="t" bIns="91425" lIns="0" spcFirstLastPara="1" rIns="91425" wrap="square" tIns="0">
            <a:noAutofit/>
          </a:bodyPr>
          <a:lstStyle>
            <a:lvl1pPr lvl="0" algn="r">
              <a:spcBef>
                <a:spcPts val="0"/>
              </a:spcBef>
              <a:spcAft>
                <a:spcPts val="0"/>
              </a:spcAft>
              <a:buClr>
                <a:schemeClr val="lt1"/>
              </a:buClr>
              <a:buSzPts val="1200"/>
              <a:buFont typeface="Sora Medium"/>
              <a:buNone/>
              <a:defRPr sz="1200">
                <a:latin typeface="Sora Medium"/>
                <a:ea typeface="Sora Medium"/>
                <a:cs typeface="Sora Medium"/>
                <a:sym typeface="Sora Medium"/>
              </a:defRPr>
            </a:lvl1pPr>
            <a:lvl2pPr lvl="1"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2pPr>
            <a:lvl3pPr lvl="2"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3pPr>
            <a:lvl4pPr lvl="3"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4pPr>
            <a:lvl5pPr lvl="4"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5pPr>
            <a:lvl6pPr lvl="5"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6pPr>
            <a:lvl7pPr lvl="6"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7pPr>
            <a:lvl8pPr lvl="7"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8pPr>
            <a:lvl9pPr lvl="8"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9pPr>
          </a:lstStyle>
          <a:p/>
        </p:txBody>
      </p:sp>
      <p:sp>
        <p:nvSpPr>
          <p:cNvPr id="486" name="Google Shape;486;p22"/>
          <p:cNvSpPr txBox="1"/>
          <p:nvPr>
            <p:ph idx="4" type="title"/>
          </p:nvPr>
        </p:nvSpPr>
        <p:spPr>
          <a:xfrm>
            <a:off x="2134625" y="3793475"/>
            <a:ext cx="1583400" cy="361200"/>
          </a:xfrm>
          <a:prstGeom prst="rect">
            <a:avLst/>
          </a:prstGeom>
        </p:spPr>
        <p:txBody>
          <a:bodyPr anchorCtr="0" anchor="t" bIns="91425" lIns="0" spcFirstLastPara="1" rIns="91425" wrap="square" tIns="0">
            <a:noAutofit/>
          </a:bodyPr>
          <a:lstStyle>
            <a:lvl1pPr lvl="0">
              <a:spcBef>
                <a:spcPts val="0"/>
              </a:spcBef>
              <a:spcAft>
                <a:spcPts val="0"/>
              </a:spcAft>
              <a:buClr>
                <a:schemeClr val="lt1"/>
              </a:buClr>
              <a:buSzPts val="1200"/>
              <a:buFont typeface="Sora Medium"/>
              <a:buNone/>
              <a:defRPr sz="1200">
                <a:latin typeface="Sora Medium"/>
                <a:ea typeface="Sora Medium"/>
                <a:cs typeface="Sora Medium"/>
                <a:sym typeface="Sora Medium"/>
              </a:defRPr>
            </a:lvl1pPr>
            <a:lvl2pPr lvl="1">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2pPr>
            <a:lvl3pPr lvl="2">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3pPr>
            <a:lvl4pPr lvl="3">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4pPr>
            <a:lvl5pPr lvl="4">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5pPr>
            <a:lvl6pPr lvl="5">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6pPr>
            <a:lvl7pPr lvl="6">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7pPr>
            <a:lvl8pPr lvl="7">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8pPr>
            <a:lvl9pPr lvl="8">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9pPr>
          </a:lstStyle>
          <a:p/>
        </p:txBody>
      </p:sp>
      <p:sp>
        <p:nvSpPr>
          <p:cNvPr id="487" name="Google Shape;487;p22"/>
          <p:cNvSpPr txBox="1"/>
          <p:nvPr>
            <p:ph idx="5" type="body"/>
          </p:nvPr>
        </p:nvSpPr>
        <p:spPr>
          <a:xfrm>
            <a:off x="5788075" y="3793450"/>
            <a:ext cx="3021300" cy="836100"/>
          </a:xfrm>
          <a:prstGeom prst="rect">
            <a:avLst/>
          </a:prstGeom>
        </p:spPr>
        <p:txBody>
          <a:bodyPr anchorCtr="0" anchor="t" bIns="91425" lIns="0" spcFirstLastPara="1" rIns="91425" wrap="square" tIns="0">
            <a:noAutofit/>
          </a:bodyPr>
          <a:lstStyle>
            <a:lvl1pPr indent="-292100" lvl="0" marL="457200">
              <a:spcBef>
                <a:spcPts val="0"/>
              </a:spcBef>
              <a:spcAft>
                <a:spcPts val="0"/>
              </a:spcAft>
              <a:buClr>
                <a:schemeClr val="lt1"/>
              </a:buClr>
              <a:buSzPts val="1000"/>
              <a:buFont typeface="Sora Light"/>
              <a:buChar char="●"/>
              <a:defRPr sz="1000">
                <a:latin typeface="Sora Light"/>
                <a:ea typeface="Sora Light"/>
                <a:cs typeface="Sora Light"/>
                <a:sym typeface="Sora Light"/>
              </a:defRPr>
            </a:lvl1pPr>
            <a:lvl2pPr indent="-292100" lvl="1" marL="914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2pPr>
            <a:lvl3pPr indent="-292100" lvl="2" marL="1371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3pPr>
            <a:lvl4pPr indent="-292100" lvl="3" marL="1828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4pPr>
            <a:lvl5pPr indent="-292100" lvl="4" marL="22860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5pPr>
            <a:lvl6pPr indent="-292100" lvl="5" marL="27432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6pPr>
            <a:lvl7pPr indent="-292100" lvl="6" marL="32004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7pPr>
            <a:lvl8pPr indent="-292100" lvl="7" marL="36576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8pPr>
            <a:lvl9pPr indent="-292100" lvl="8" marL="4114800" algn="ctr">
              <a:spcBef>
                <a:spcPts val="0"/>
              </a:spcBef>
              <a:spcAft>
                <a:spcPts val="0"/>
              </a:spcAft>
              <a:buClr>
                <a:schemeClr val="lt1"/>
              </a:buClr>
              <a:buSzPts val="1000"/>
              <a:buFont typeface="Sora Light"/>
              <a:buChar char="■"/>
              <a:defRPr sz="1000">
                <a:latin typeface="Sora Light"/>
                <a:ea typeface="Sora Light"/>
                <a:cs typeface="Sora Light"/>
                <a:sym typeface="Sora Light"/>
              </a:defRPr>
            </a:lvl9pPr>
          </a:lstStyle>
          <a:p/>
        </p:txBody>
      </p:sp>
      <p:sp>
        <p:nvSpPr>
          <p:cNvPr id="488" name="Google Shape;488;p22"/>
          <p:cNvSpPr txBox="1"/>
          <p:nvPr>
            <p:ph idx="6" type="title"/>
          </p:nvPr>
        </p:nvSpPr>
        <p:spPr>
          <a:xfrm>
            <a:off x="525175" y="3793475"/>
            <a:ext cx="1408800" cy="361200"/>
          </a:xfrm>
          <a:prstGeom prst="rect">
            <a:avLst/>
          </a:prstGeom>
        </p:spPr>
        <p:txBody>
          <a:bodyPr anchorCtr="0" anchor="t" bIns="91425" lIns="0" spcFirstLastPara="1" rIns="91425" wrap="square" tIns="0">
            <a:noAutofit/>
          </a:bodyPr>
          <a:lstStyle>
            <a:lvl1pPr lvl="0" algn="r">
              <a:spcBef>
                <a:spcPts val="0"/>
              </a:spcBef>
              <a:spcAft>
                <a:spcPts val="0"/>
              </a:spcAft>
              <a:buClr>
                <a:schemeClr val="lt1"/>
              </a:buClr>
              <a:buSzPts val="1200"/>
              <a:buFont typeface="Sora Medium"/>
              <a:buNone/>
              <a:defRPr sz="1200">
                <a:latin typeface="Sora Medium"/>
                <a:ea typeface="Sora Medium"/>
                <a:cs typeface="Sora Medium"/>
                <a:sym typeface="Sora Medium"/>
              </a:defRPr>
            </a:lvl1pPr>
            <a:lvl2pPr lvl="1"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2pPr>
            <a:lvl3pPr lvl="2"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3pPr>
            <a:lvl4pPr lvl="3"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4pPr>
            <a:lvl5pPr lvl="4"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5pPr>
            <a:lvl6pPr lvl="5"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6pPr>
            <a:lvl7pPr lvl="6"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7pPr>
            <a:lvl8pPr lvl="7"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8pPr>
            <a:lvl9pPr lvl="8"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9pPr>
          </a:lstStyle>
          <a:p/>
        </p:txBody>
      </p:sp>
      <p:sp>
        <p:nvSpPr>
          <p:cNvPr id="489" name="Google Shape;489;p22"/>
          <p:cNvSpPr txBox="1"/>
          <p:nvPr>
            <p:ph idx="7"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490" name="Google Shape;490;p22"/>
          <p:cNvSpPr txBox="1"/>
          <p:nvPr>
            <p:ph idx="8" type="title"/>
          </p:nvPr>
        </p:nvSpPr>
        <p:spPr>
          <a:xfrm>
            <a:off x="2134625" y="1914525"/>
            <a:ext cx="1583400" cy="361200"/>
          </a:xfrm>
          <a:prstGeom prst="rect">
            <a:avLst/>
          </a:prstGeom>
        </p:spPr>
        <p:txBody>
          <a:bodyPr anchorCtr="0" anchor="t" bIns="91425" lIns="0" spcFirstLastPara="1" rIns="91425" wrap="square" tIns="0">
            <a:noAutofit/>
          </a:bodyPr>
          <a:lstStyle>
            <a:lvl1pPr lvl="0">
              <a:spcBef>
                <a:spcPts val="0"/>
              </a:spcBef>
              <a:spcAft>
                <a:spcPts val="0"/>
              </a:spcAft>
              <a:buClr>
                <a:schemeClr val="lt1"/>
              </a:buClr>
              <a:buSzPts val="1200"/>
              <a:buFont typeface="Sora Medium"/>
              <a:buNone/>
              <a:defRPr sz="1200">
                <a:latin typeface="Sora Medium"/>
                <a:ea typeface="Sora Medium"/>
                <a:cs typeface="Sora Medium"/>
                <a:sym typeface="Sora Medium"/>
              </a:defRPr>
            </a:lvl1pPr>
            <a:lvl2pPr lvl="1">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2pPr>
            <a:lvl3pPr lvl="2">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3pPr>
            <a:lvl4pPr lvl="3">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4pPr>
            <a:lvl5pPr lvl="4">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5pPr>
            <a:lvl6pPr lvl="5">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6pPr>
            <a:lvl7pPr lvl="6">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7pPr>
            <a:lvl8pPr lvl="7">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8pPr>
            <a:lvl9pPr lvl="8">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9pPr>
          </a:lstStyle>
          <a:p/>
        </p:txBody>
      </p:sp>
      <p:sp>
        <p:nvSpPr>
          <p:cNvPr id="491" name="Google Shape;491;p22"/>
          <p:cNvSpPr txBox="1"/>
          <p:nvPr>
            <p:ph idx="9" type="title"/>
          </p:nvPr>
        </p:nvSpPr>
        <p:spPr>
          <a:xfrm>
            <a:off x="525175" y="1914525"/>
            <a:ext cx="1408800" cy="361200"/>
          </a:xfrm>
          <a:prstGeom prst="rect">
            <a:avLst/>
          </a:prstGeom>
        </p:spPr>
        <p:txBody>
          <a:bodyPr anchorCtr="0" anchor="t" bIns="91425" lIns="0" spcFirstLastPara="1" rIns="91425" wrap="square" tIns="0">
            <a:noAutofit/>
          </a:bodyPr>
          <a:lstStyle>
            <a:lvl1pPr lvl="0" algn="r">
              <a:spcBef>
                <a:spcPts val="0"/>
              </a:spcBef>
              <a:spcAft>
                <a:spcPts val="0"/>
              </a:spcAft>
              <a:buClr>
                <a:schemeClr val="lt1"/>
              </a:buClr>
              <a:buSzPts val="1200"/>
              <a:buFont typeface="Sora Medium"/>
              <a:buNone/>
              <a:defRPr sz="1200">
                <a:latin typeface="Sora Medium"/>
                <a:ea typeface="Sora Medium"/>
                <a:cs typeface="Sora Medium"/>
                <a:sym typeface="Sora Medium"/>
              </a:defRPr>
            </a:lvl1pPr>
            <a:lvl2pPr lvl="1"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2pPr>
            <a:lvl3pPr lvl="2"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3pPr>
            <a:lvl4pPr lvl="3"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4pPr>
            <a:lvl5pPr lvl="4"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5pPr>
            <a:lvl6pPr lvl="5"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6pPr>
            <a:lvl7pPr lvl="6"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7pPr>
            <a:lvl8pPr lvl="7"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8pPr>
            <a:lvl9pPr lvl="8" algn="r">
              <a:spcBef>
                <a:spcPts val="0"/>
              </a:spcBef>
              <a:spcAft>
                <a:spcPts val="0"/>
              </a:spcAft>
              <a:buClr>
                <a:schemeClr val="lt1"/>
              </a:buClr>
              <a:buSzPts val="1200"/>
              <a:buFont typeface="Sora Medium"/>
              <a:buNone/>
              <a:defRPr sz="1200">
                <a:solidFill>
                  <a:schemeClr val="lt1"/>
                </a:solidFill>
                <a:latin typeface="Sora Medium"/>
                <a:ea typeface="Sora Medium"/>
                <a:cs typeface="Sora Medium"/>
                <a:sym typeface="Sora Medium"/>
              </a:defRPr>
            </a:lvl9pPr>
          </a:lstStyle>
          <a:p/>
        </p:txBody>
      </p:sp>
      <p:sp>
        <p:nvSpPr>
          <p:cNvPr id="492" name="Google Shape;492;p22"/>
          <p:cNvSpPr txBox="1"/>
          <p:nvPr>
            <p:ph idx="13" type="title"/>
          </p:nvPr>
        </p:nvSpPr>
        <p:spPr>
          <a:xfrm>
            <a:off x="115025" y="502775"/>
            <a:ext cx="3941700" cy="12006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lvl1pPr>
            <a:lvl2pPr lvl="1">
              <a:lnSpc>
                <a:spcPct val="115000"/>
              </a:lnSpc>
              <a:spcBef>
                <a:spcPts val="0"/>
              </a:spcBef>
              <a:spcAft>
                <a:spcPts val="0"/>
              </a:spcAft>
              <a:buNone/>
              <a:defRPr sz="3600"/>
            </a:lvl2pPr>
            <a:lvl3pPr lvl="2">
              <a:lnSpc>
                <a:spcPct val="115000"/>
              </a:lnSpc>
              <a:spcBef>
                <a:spcPts val="0"/>
              </a:spcBef>
              <a:spcAft>
                <a:spcPts val="0"/>
              </a:spcAft>
              <a:buNone/>
              <a:defRPr sz="3600"/>
            </a:lvl3pPr>
            <a:lvl4pPr lvl="3">
              <a:lnSpc>
                <a:spcPct val="115000"/>
              </a:lnSpc>
              <a:spcBef>
                <a:spcPts val="0"/>
              </a:spcBef>
              <a:spcAft>
                <a:spcPts val="0"/>
              </a:spcAft>
              <a:buNone/>
              <a:defRPr sz="3600"/>
            </a:lvl4pPr>
            <a:lvl5pPr lvl="4">
              <a:lnSpc>
                <a:spcPct val="115000"/>
              </a:lnSpc>
              <a:spcBef>
                <a:spcPts val="0"/>
              </a:spcBef>
              <a:spcAft>
                <a:spcPts val="0"/>
              </a:spcAft>
              <a:buNone/>
              <a:defRPr sz="3600"/>
            </a:lvl5pPr>
            <a:lvl6pPr lvl="5">
              <a:lnSpc>
                <a:spcPct val="115000"/>
              </a:lnSpc>
              <a:spcBef>
                <a:spcPts val="0"/>
              </a:spcBef>
              <a:spcAft>
                <a:spcPts val="0"/>
              </a:spcAft>
              <a:buNone/>
              <a:defRPr sz="3600"/>
            </a:lvl6pPr>
            <a:lvl7pPr lvl="6">
              <a:lnSpc>
                <a:spcPct val="115000"/>
              </a:lnSpc>
              <a:spcBef>
                <a:spcPts val="0"/>
              </a:spcBef>
              <a:spcAft>
                <a:spcPts val="0"/>
              </a:spcAft>
              <a:buNone/>
              <a:defRPr sz="3600"/>
            </a:lvl7pPr>
            <a:lvl8pPr lvl="7">
              <a:lnSpc>
                <a:spcPct val="115000"/>
              </a:lnSpc>
              <a:spcBef>
                <a:spcPts val="0"/>
              </a:spcBef>
              <a:spcAft>
                <a:spcPts val="0"/>
              </a:spcAft>
              <a:buNone/>
              <a:defRPr sz="3600"/>
            </a:lvl8pPr>
            <a:lvl9pPr lvl="8">
              <a:lnSpc>
                <a:spcPct val="115000"/>
              </a:lnSpc>
              <a:spcBef>
                <a:spcPts val="0"/>
              </a:spcBef>
              <a:spcAft>
                <a:spcPts val="0"/>
              </a:spcAft>
              <a:buNone/>
              <a:defRPr sz="3600"/>
            </a:lvl9pPr>
          </a:lstStyle>
          <a:p/>
        </p:txBody>
      </p:sp>
      <p:sp>
        <p:nvSpPr>
          <p:cNvPr id="493" name="Google Shape;493;p22"/>
          <p:cNvSpPr txBox="1"/>
          <p:nvPr>
            <p:ph idx="14"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extLst>
    <p:ext uri="{DCECCB84-F9BA-43D5-87BE-67443E8EF086}">
      <p15:sldGuideLst>
        <p15:guide id="1" orient="horz" pos="317">
          <p15:clr>
            <a:srgbClr val="E46962"/>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Alt 1">
  <p:cSld name="BLANK_1_1_1_1_1_1_1_1_1_1_1">
    <p:spTree>
      <p:nvGrpSpPr>
        <p:cNvPr id="494" name="Shape 494"/>
        <p:cNvGrpSpPr/>
        <p:nvPr/>
      </p:nvGrpSpPr>
      <p:grpSpPr>
        <a:xfrm>
          <a:off x="0" y="0"/>
          <a:ext cx="0" cy="0"/>
          <a:chOff x="0" y="0"/>
          <a:chExt cx="0" cy="0"/>
        </a:xfrm>
      </p:grpSpPr>
      <p:grpSp>
        <p:nvGrpSpPr>
          <p:cNvPr id="495" name="Google Shape;495;p23"/>
          <p:cNvGrpSpPr/>
          <p:nvPr/>
        </p:nvGrpSpPr>
        <p:grpSpPr>
          <a:xfrm>
            <a:off x="115026" y="364"/>
            <a:ext cx="5125634" cy="5143564"/>
            <a:chOff x="312900" y="2788524"/>
            <a:chExt cx="2221197" cy="1994480"/>
          </a:xfrm>
        </p:grpSpPr>
        <p:grpSp>
          <p:nvGrpSpPr>
            <p:cNvPr id="496" name="Google Shape;496;p23"/>
            <p:cNvGrpSpPr/>
            <p:nvPr/>
          </p:nvGrpSpPr>
          <p:grpSpPr>
            <a:xfrm>
              <a:off x="312900" y="2788524"/>
              <a:ext cx="1851000" cy="1994480"/>
              <a:chOff x="461225" y="3244074"/>
              <a:chExt cx="1851000" cy="1994480"/>
            </a:xfrm>
          </p:grpSpPr>
          <p:grpSp>
            <p:nvGrpSpPr>
              <p:cNvPr id="497" name="Google Shape;497;p23"/>
              <p:cNvGrpSpPr/>
              <p:nvPr/>
            </p:nvGrpSpPr>
            <p:grpSpPr>
              <a:xfrm>
                <a:off x="461229" y="3244074"/>
                <a:ext cx="1850992" cy="1994480"/>
                <a:chOff x="461229" y="3244074"/>
                <a:chExt cx="1850992" cy="1994480"/>
              </a:xfrm>
            </p:grpSpPr>
            <p:sp>
              <p:nvSpPr>
                <p:cNvPr id="498" name="Google Shape;498;p23"/>
                <p:cNvSpPr/>
                <p:nvPr/>
              </p:nvSpPr>
              <p:spPr>
                <a:xfrm>
                  <a:off x="461229" y="3244074"/>
                  <a:ext cx="370200" cy="3753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499" name="Google Shape;499;p23"/>
                <p:cNvSpPr/>
                <p:nvPr/>
              </p:nvSpPr>
              <p:spPr>
                <a:xfrm>
                  <a:off x="831430" y="5100554"/>
                  <a:ext cx="370200" cy="1380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00" name="Google Shape;500;p23"/>
                <p:cNvSpPr/>
                <p:nvPr/>
              </p:nvSpPr>
              <p:spPr>
                <a:xfrm>
                  <a:off x="1201620" y="3244219"/>
                  <a:ext cx="370200" cy="3753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01" name="Google Shape;501;p23"/>
                <p:cNvSpPr/>
                <p:nvPr/>
              </p:nvSpPr>
              <p:spPr>
                <a:xfrm>
                  <a:off x="1571820" y="3244219"/>
                  <a:ext cx="370200" cy="3753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02" name="Google Shape;502;p23"/>
                <p:cNvSpPr/>
                <p:nvPr/>
              </p:nvSpPr>
              <p:spPr>
                <a:xfrm>
                  <a:off x="1942021" y="3244219"/>
                  <a:ext cx="370200" cy="3753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503" name="Google Shape;503;p23"/>
              <p:cNvGrpSpPr/>
              <p:nvPr/>
            </p:nvGrpSpPr>
            <p:grpSpPr>
              <a:xfrm>
                <a:off x="461225" y="3619500"/>
                <a:ext cx="1851000" cy="370200"/>
                <a:chOff x="461225" y="3249175"/>
                <a:chExt cx="1851000" cy="370200"/>
              </a:xfrm>
            </p:grpSpPr>
            <p:sp>
              <p:nvSpPr>
                <p:cNvPr id="504" name="Google Shape;504;p23"/>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05" name="Google Shape;505;p23"/>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06" name="Google Shape;506;p23"/>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07" name="Google Shape;507;p23"/>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08" name="Google Shape;508;p23"/>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509" name="Google Shape;509;p23"/>
              <p:cNvGrpSpPr/>
              <p:nvPr/>
            </p:nvGrpSpPr>
            <p:grpSpPr>
              <a:xfrm>
                <a:off x="461225" y="3989700"/>
                <a:ext cx="1851000" cy="1110726"/>
                <a:chOff x="461225" y="3249175"/>
                <a:chExt cx="1851000" cy="1110726"/>
              </a:xfrm>
            </p:grpSpPr>
            <p:sp>
              <p:nvSpPr>
                <p:cNvPr id="510" name="Google Shape;510;p23"/>
                <p:cNvSpPr/>
                <p:nvPr/>
              </p:nvSpPr>
              <p:spPr>
                <a:xfrm>
                  <a:off x="461225" y="3989701"/>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11" name="Google Shape;511;p23"/>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12" name="Google Shape;512;p23"/>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13" name="Google Shape;513;p23"/>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14" name="Google Shape;514;p23"/>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515" name="Google Shape;515;p23"/>
              <p:cNvGrpSpPr/>
              <p:nvPr/>
            </p:nvGrpSpPr>
            <p:grpSpPr>
              <a:xfrm>
                <a:off x="461225" y="4360025"/>
                <a:ext cx="1851000" cy="370200"/>
                <a:chOff x="461225" y="3249175"/>
                <a:chExt cx="1851000" cy="370200"/>
              </a:xfrm>
            </p:grpSpPr>
            <p:sp>
              <p:nvSpPr>
                <p:cNvPr id="516" name="Google Shape;516;p23"/>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17" name="Google Shape;517;p23"/>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18" name="Google Shape;518;p23"/>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19" name="Google Shape;519;p23"/>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520" name="Google Shape;520;p23"/>
            <p:cNvSpPr/>
            <p:nvPr/>
          </p:nvSpPr>
          <p:spPr>
            <a:xfrm>
              <a:off x="2163897" y="2788524"/>
              <a:ext cx="370200" cy="3753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521" name="Google Shape;521;p23"/>
          <p:cNvGrpSpPr/>
          <p:nvPr/>
        </p:nvGrpSpPr>
        <p:grpSpPr>
          <a:xfrm flipH="1" rot="5400000">
            <a:off x="7145338" y="3274875"/>
            <a:ext cx="2221200" cy="1481050"/>
            <a:chOff x="312900" y="2793625"/>
            <a:chExt cx="2221200" cy="1481050"/>
          </a:xfrm>
        </p:grpSpPr>
        <p:grpSp>
          <p:nvGrpSpPr>
            <p:cNvPr id="522" name="Google Shape;522;p23"/>
            <p:cNvGrpSpPr/>
            <p:nvPr/>
          </p:nvGrpSpPr>
          <p:grpSpPr>
            <a:xfrm>
              <a:off x="312900" y="2793625"/>
              <a:ext cx="1851000" cy="1481050"/>
              <a:chOff x="461225" y="3249175"/>
              <a:chExt cx="1851000" cy="1481050"/>
            </a:xfrm>
          </p:grpSpPr>
          <p:grpSp>
            <p:nvGrpSpPr>
              <p:cNvPr id="523" name="Google Shape;523;p23"/>
              <p:cNvGrpSpPr/>
              <p:nvPr/>
            </p:nvGrpSpPr>
            <p:grpSpPr>
              <a:xfrm>
                <a:off x="461225" y="3249175"/>
                <a:ext cx="1851000" cy="370200"/>
                <a:chOff x="461225" y="3249175"/>
                <a:chExt cx="1851000" cy="370200"/>
              </a:xfrm>
            </p:grpSpPr>
            <p:sp>
              <p:nvSpPr>
                <p:cNvPr id="524" name="Google Shape;524;p23"/>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25" name="Google Shape;525;p23"/>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26" name="Google Shape;526;p23"/>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27" name="Google Shape;527;p23"/>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28" name="Google Shape;528;p23"/>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529" name="Google Shape;529;p23"/>
              <p:cNvGrpSpPr/>
              <p:nvPr/>
            </p:nvGrpSpPr>
            <p:grpSpPr>
              <a:xfrm>
                <a:off x="461225" y="3619500"/>
                <a:ext cx="1851000" cy="370200"/>
                <a:chOff x="461225" y="3249175"/>
                <a:chExt cx="1851000" cy="370200"/>
              </a:xfrm>
            </p:grpSpPr>
            <p:sp>
              <p:nvSpPr>
                <p:cNvPr id="530" name="Google Shape;530;p23"/>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31" name="Google Shape;531;p23"/>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32" name="Google Shape;532;p23"/>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33" name="Google Shape;533;p23"/>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34" name="Google Shape;534;p23"/>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535" name="Google Shape;535;p23"/>
              <p:cNvGrpSpPr/>
              <p:nvPr/>
            </p:nvGrpSpPr>
            <p:grpSpPr>
              <a:xfrm>
                <a:off x="461225" y="3989700"/>
                <a:ext cx="1851000" cy="370200"/>
                <a:chOff x="461225" y="3249175"/>
                <a:chExt cx="1851000" cy="370200"/>
              </a:xfrm>
            </p:grpSpPr>
            <p:sp>
              <p:nvSpPr>
                <p:cNvPr id="536" name="Google Shape;536;p23"/>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37" name="Google Shape;537;p23"/>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38" name="Google Shape;538;p23"/>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39" name="Google Shape;539;p23"/>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40" name="Google Shape;540;p23"/>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541" name="Google Shape;541;p23"/>
              <p:cNvGrpSpPr/>
              <p:nvPr/>
            </p:nvGrpSpPr>
            <p:grpSpPr>
              <a:xfrm>
                <a:off x="461225" y="4360025"/>
                <a:ext cx="1851000" cy="370200"/>
                <a:chOff x="461225" y="3249175"/>
                <a:chExt cx="1851000" cy="370200"/>
              </a:xfrm>
            </p:grpSpPr>
            <p:sp>
              <p:nvSpPr>
                <p:cNvPr id="542" name="Google Shape;542;p23"/>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43" name="Google Shape;543;p23"/>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44" name="Google Shape;544;p23"/>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45" name="Google Shape;545;p23"/>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46" name="Google Shape;546;p23"/>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547" name="Google Shape;547;p23"/>
            <p:cNvSpPr/>
            <p:nvPr/>
          </p:nvSpPr>
          <p:spPr>
            <a:xfrm>
              <a:off x="2163900" y="279362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sp>
        <p:nvSpPr>
          <p:cNvPr id="548" name="Google Shape;548;p23"/>
          <p:cNvSpPr/>
          <p:nvPr/>
        </p:nvSpPr>
        <p:spPr>
          <a:xfrm>
            <a:off x="6255775" y="3774250"/>
            <a:ext cx="2888225" cy="1369250"/>
          </a:xfrm>
          <a:custGeom>
            <a:rect b="b" l="l" r="r" t="t"/>
            <a:pathLst>
              <a:path extrusionOk="0" h="54770" w="115529">
                <a:moveTo>
                  <a:pt x="115529" y="1"/>
                </a:moveTo>
                <a:lnTo>
                  <a:pt x="112924" y="187"/>
                </a:lnTo>
                <a:lnTo>
                  <a:pt x="110245" y="447"/>
                </a:lnTo>
                <a:lnTo>
                  <a:pt x="107566" y="745"/>
                </a:lnTo>
                <a:lnTo>
                  <a:pt x="104850" y="1080"/>
                </a:lnTo>
                <a:lnTo>
                  <a:pt x="102097" y="1489"/>
                </a:lnTo>
                <a:lnTo>
                  <a:pt x="99344" y="1936"/>
                </a:lnTo>
                <a:lnTo>
                  <a:pt x="96516" y="2419"/>
                </a:lnTo>
                <a:lnTo>
                  <a:pt x="93725" y="2940"/>
                </a:lnTo>
                <a:lnTo>
                  <a:pt x="90860" y="3536"/>
                </a:lnTo>
                <a:lnTo>
                  <a:pt x="88033" y="4131"/>
                </a:lnTo>
                <a:lnTo>
                  <a:pt x="85168" y="4801"/>
                </a:lnTo>
                <a:lnTo>
                  <a:pt x="82266" y="5508"/>
                </a:lnTo>
                <a:lnTo>
                  <a:pt x="79401" y="6252"/>
                </a:lnTo>
                <a:lnTo>
                  <a:pt x="76498" y="7070"/>
                </a:lnTo>
                <a:lnTo>
                  <a:pt x="73596" y="7889"/>
                </a:lnTo>
                <a:lnTo>
                  <a:pt x="70694" y="8782"/>
                </a:lnTo>
                <a:lnTo>
                  <a:pt x="67308" y="9861"/>
                </a:lnTo>
                <a:lnTo>
                  <a:pt x="63960" y="10977"/>
                </a:lnTo>
                <a:lnTo>
                  <a:pt x="60685" y="12130"/>
                </a:lnTo>
                <a:lnTo>
                  <a:pt x="57411" y="13321"/>
                </a:lnTo>
                <a:lnTo>
                  <a:pt x="54211" y="14586"/>
                </a:lnTo>
                <a:lnTo>
                  <a:pt x="51086" y="15851"/>
                </a:lnTo>
                <a:lnTo>
                  <a:pt x="47961" y="17153"/>
                </a:lnTo>
                <a:lnTo>
                  <a:pt x="44947" y="18530"/>
                </a:lnTo>
                <a:lnTo>
                  <a:pt x="41970" y="19907"/>
                </a:lnTo>
                <a:lnTo>
                  <a:pt x="39068" y="21321"/>
                </a:lnTo>
                <a:lnTo>
                  <a:pt x="36203" y="22772"/>
                </a:lnTo>
                <a:lnTo>
                  <a:pt x="33450" y="24223"/>
                </a:lnTo>
                <a:lnTo>
                  <a:pt x="30734" y="25748"/>
                </a:lnTo>
                <a:lnTo>
                  <a:pt x="28129" y="27274"/>
                </a:lnTo>
                <a:lnTo>
                  <a:pt x="25562" y="28836"/>
                </a:lnTo>
                <a:lnTo>
                  <a:pt x="23106" y="30436"/>
                </a:lnTo>
                <a:lnTo>
                  <a:pt x="20799" y="31962"/>
                </a:lnTo>
                <a:lnTo>
                  <a:pt x="18604" y="33524"/>
                </a:lnTo>
                <a:lnTo>
                  <a:pt x="16521" y="35087"/>
                </a:lnTo>
                <a:lnTo>
                  <a:pt x="14549" y="36650"/>
                </a:lnTo>
                <a:lnTo>
                  <a:pt x="12651" y="38213"/>
                </a:lnTo>
                <a:lnTo>
                  <a:pt x="10902" y="39775"/>
                </a:lnTo>
                <a:lnTo>
                  <a:pt x="9265" y="41338"/>
                </a:lnTo>
                <a:lnTo>
                  <a:pt x="7740" y="42863"/>
                </a:lnTo>
                <a:lnTo>
                  <a:pt x="6326" y="44426"/>
                </a:lnTo>
                <a:lnTo>
                  <a:pt x="5061" y="45952"/>
                </a:lnTo>
                <a:lnTo>
                  <a:pt x="4466" y="46696"/>
                </a:lnTo>
                <a:lnTo>
                  <a:pt x="3870" y="47477"/>
                </a:lnTo>
                <a:lnTo>
                  <a:pt x="3349" y="48221"/>
                </a:lnTo>
                <a:lnTo>
                  <a:pt x="2828" y="48965"/>
                </a:lnTo>
                <a:lnTo>
                  <a:pt x="2382" y="49709"/>
                </a:lnTo>
                <a:lnTo>
                  <a:pt x="1936" y="50454"/>
                </a:lnTo>
                <a:lnTo>
                  <a:pt x="1526" y="51198"/>
                </a:lnTo>
                <a:lnTo>
                  <a:pt x="1154" y="51905"/>
                </a:lnTo>
                <a:lnTo>
                  <a:pt x="819" y="52649"/>
                </a:lnTo>
                <a:lnTo>
                  <a:pt x="522" y="53356"/>
                </a:lnTo>
                <a:lnTo>
                  <a:pt x="224" y="54063"/>
                </a:lnTo>
                <a:lnTo>
                  <a:pt x="1" y="54770"/>
                </a:lnTo>
                <a:lnTo>
                  <a:pt x="115529" y="54770"/>
                </a:lnTo>
                <a:lnTo>
                  <a:pt x="115529" y="1"/>
                </a:lnTo>
                <a:close/>
              </a:path>
            </a:pathLst>
          </a:cu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49" name="Google Shape;549;p23"/>
          <p:cNvSpPr/>
          <p:nvPr/>
        </p:nvSpPr>
        <p:spPr>
          <a:xfrm rot="5400000">
            <a:off x="6256650" y="3649999"/>
            <a:ext cx="1392300" cy="3359400"/>
          </a:xfrm>
          <a:prstGeom prst="chord">
            <a:avLst>
              <a:gd fmla="val 5820070" name="adj1"/>
              <a:gd fmla="val 15784537"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50" name="Google Shape;550;p23"/>
          <p:cNvSpPr txBox="1"/>
          <p:nvPr>
            <p:ph idx="1" type="subTitle"/>
          </p:nvPr>
        </p:nvSpPr>
        <p:spPr>
          <a:xfrm>
            <a:off x="4482800" y="3963975"/>
            <a:ext cx="3972600" cy="277200"/>
          </a:xfrm>
          <a:prstGeom prst="rect">
            <a:avLst/>
          </a:prstGeom>
        </p:spPr>
        <p:txBody>
          <a:bodyPr anchorCtr="0" anchor="b" bIns="91425" lIns="0" spcFirstLastPara="1" rIns="91425" wrap="square" tIns="91425">
            <a:noAutofit/>
          </a:bodyPr>
          <a:lstStyle>
            <a:lvl1pPr lvl="0">
              <a:spcBef>
                <a:spcPts val="0"/>
              </a:spcBef>
              <a:spcAft>
                <a:spcPts val="0"/>
              </a:spcAft>
              <a:buClr>
                <a:schemeClr val="lt1"/>
              </a:buClr>
              <a:buSzPts val="1000"/>
              <a:buFont typeface="Sora"/>
              <a:buNone/>
              <a:defRPr sz="1000"/>
            </a:lvl1pPr>
            <a:lvl2pPr lvl="1">
              <a:spcBef>
                <a:spcPts val="0"/>
              </a:spcBef>
              <a:spcAft>
                <a:spcPts val="0"/>
              </a:spcAft>
              <a:buClr>
                <a:schemeClr val="lt1"/>
              </a:buClr>
              <a:buSzPts val="1000"/>
              <a:buFont typeface="Sora"/>
              <a:buNone/>
              <a:defRPr sz="1000">
                <a:solidFill>
                  <a:schemeClr val="lt1"/>
                </a:solidFill>
                <a:latin typeface="Sora"/>
                <a:ea typeface="Sora"/>
                <a:cs typeface="Sora"/>
                <a:sym typeface="Sora"/>
              </a:defRPr>
            </a:lvl2pPr>
            <a:lvl3pPr lvl="2">
              <a:spcBef>
                <a:spcPts val="0"/>
              </a:spcBef>
              <a:spcAft>
                <a:spcPts val="0"/>
              </a:spcAft>
              <a:buClr>
                <a:schemeClr val="lt1"/>
              </a:buClr>
              <a:buSzPts val="1000"/>
              <a:buFont typeface="Sora"/>
              <a:buNone/>
              <a:defRPr sz="1000">
                <a:solidFill>
                  <a:schemeClr val="lt1"/>
                </a:solidFill>
                <a:latin typeface="Sora"/>
                <a:ea typeface="Sora"/>
                <a:cs typeface="Sora"/>
                <a:sym typeface="Sora"/>
              </a:defRPr>
            </a:lvl3pPr>
            <a:lvl4pPr lvl="3">
              <a:spcBef>
                <a:spcPts val="0"/>
              </a:spcBef>
              <a:spcAft>
                <a:spcPts val="0"/>
              </a:spcAft>
              <a:buClr>
                <a:schemeClr val="lt1"/>
              </a:buClr>
              <a:buSzPts val="1000"/>
              <a:buFont typeface="Sora"/>
              <a:buNone/>
              <a:defRPr sz="1000">
                <a:solidFill>
                  <a:schemeClr val="lt1"/>
                </a:solidFill>
                <a:latin typeface="Sora"/>
                <a:ea typeface="Sora"/>
                <a:cs typeface="Sora"/>
                <a:sym typeface="Sora"/>
              </a:defRPr>
            </a:lvl4pPr>
            <a:lvl5pPr lvl="4">
              <a:spcBef>
                <a:spcPts val="0"/>
              </a:spcBef>
              <a:spcAft>
                <a:spcPts val="0"/>
              </a:spcAft>
              <a:buClr>
                <a:schemeClr val="lt1"/>
              </a:buClr>
              <a:buSzPts val="1000"/>
              <a:buFont typeface="Sora"/>
              <a:buNone/>
              <a:defRPr sz="1000">
                <a:solidFill>
                  <a:schemeClr val="lt1"/>
                </a:solidFill>
                <a:latin typeface="Sora"/>
                <a:ea typeface="Sora"/>
                <a:cs typeface="Sora"/>
                <a:sym typeface="Sora"/>
              </a:defRPr>
            </a:lvl5pPr>
            <a:lvl6pPr lvl="5">
              <a:spcBef>
                <a:spcPts val="0"/>
              </a:spcBef>
              <a:spcAft>
                <a:spcPts val="0"/>
              </a:spcAft>
              <a:buClr>
                <a:schemeClr val="lt1"/>
              </a:buClr>
              <a:buSzPts val="1000"/>
              <a:buFont typeface="Sora"/>
              <a:buNone/>
              <a:defRPr sz="1000">
                <a:solidFill>
                  <a:schemeClr val="lt1"/>
                </a:solidFill>
                <a:latin typeface="Sora"/>
                <a:ea typeface="Sora"/>
                <a:cs typeface="Sora"/>
                <a:sym typeface="Sora"/>
              </a:defRPr>
            </a:lvl6pPr>
            <a:lvl7pPr lvl="6">
              <a:spcBef>
                <a:spcPts val="0"/>
              </a:spcBef>
              <a:spcAft>
                <a:spcPts val="0"/>
              </a:spcAft>
              <a:buClr>
                <a:schemeClr val="lt1"/>
              </a:buClr>
              <a:buSzPts val="1000"/>
              <a:buFont typeface="Sora"/>
              <a:buNone/>
              <a:defRPr sz="1000">
                <a:solidFill>
                  <a:schemeClr val="lt1"/>
                </a:solidFill>
                <a:latin typeface="Sora"/>
                <a:ea typeface="Sora"/>
                <a:cs typeface="Sora"/>
                <a:sym typeface="Sora"/>
              </a:defRPr>
            </a:lvl7pPr>
            <a:lvl8pPr lvl="7">
              <a:spcBef>
                <a:spcPts val="0"/>
              </a:spcBef>
              <a:spcAft>
                <a:spcPts val="0"/>
              </a:spcAft>
              <a:buClr>
                <a:schemeClr val="lt1"/>
              </a:buClr>
              <a:buSzPts val="1000"/>
              <a:buFont typeface="Sora"/>
              <a:buNone/>
              <a:defRPr sz="1000">
                <a:solidFill>
                  <a:schemeClr val="lt1"/>
                </a:solidFill>
                <a:latin typeface="Sora"/>
                <a:ea typeface="Sora"/>
                <a:cs typeface="Sora"/>
                <a:sym typeface="Sora"/>
              </a:defRPr>
            </a:lvl8pPr>
            <a:lvl9pPr lvl="8">
              <a:spcBef>
                <a:spcPts val="0"/>
              </a:spcBef>
              <a:spcAft>
                <a:spcPts val="0"/>
              </a:spcAft>
              <a:buClr>
                <a:schemeClr val="lt1"/>
              </a:buClr>
              <a:buSzPts val="1000"/>
              <a:buFont typeface="Sora"/>
              <a:buNone/>
              <a:defRPr sz="1000">
                <a:solidFill>
                  <a:schemeClr val="lt1"/>
                </a:solidFill>
                <a:latin typeface="Sora"/>
                <a:ea typeface="Sora"/>
                <a:cs typeface="Sora"/>
                <a:sym typeface="Sora"/>
              </a:defRPr>
            </a:lvl9pPr>
          </a:lstStyle>
          <a:p/>
        </p:txBody>
      </p:sp>
      <p:sp>
        <p:nvSpPr>
          <p:cNvPr id="551" name="Google Shape;551;p23"/>
          <p:cNvSpPr txBox="1"/>
          <p:nvPr>
            <p:ph idx="2" type="subTitle"/>
          </p:nvPr>
        </p:nvSpPr>
        <p:spPr>
          <a:xfrm>
            <a:off x="4482800" y="3731112"/>
            <a:ext cx="1481100" cy="198300"/>
          </a:xfrm>
          <a:prstGeom prst="rect">
            <a:avLst/>
          </a:prstGeom>
        </p:spPr>
        <p:txBody>
          <a:bodyPr anchorCtr="0" anchor="b" bIns="91425" lIns="0" spcFirstLastPara="1" rIns="91425" wrap="square" tIns="91425">
            <a:noAutofit/>
          </a:bodyPr>
          <a:lstStyle>
            <a:lvl1pPr lvl="0">
              <a:spcBef>
                <a:spcPts val="0"/>
              </a:spcBef>
              <a:spcAft>
                <a:spcPts val="0"/>
              </a:spcAft>
              <a:buNone/>
              <a:defRPr b="1">
                <a:solidFill>
                  <a:schemeClr val="accent5"/>
                </a:solidFill>
              </a:defRPr>
            </a:lvl1pPr>
            <a:lvl2pPr lvl="1">
              <a:spcBef>
                <a:spcPts val="0"/>
              </a:spcBef>
              <a:spcAft>
                <a:spcPts val="0"/>
              </a:spcAft>
              <a:buClr>
                <a:schemeClr val="accent5"/>
              </a:buClr>
              <a:buSzPts val="1400"/>
              <a:buNone/>
              <a:defRPr>
                <a:solidFill>
                  <a:schemeClr val="accent5"/>
                </a:solidFill>
              </a:defRPr>
            </a:lvl2pPr>
            <a:lvl3pPr lvl="2">
              <a:spcBef>
                <a:spcPts val="0"/>
              </a:spcBef>
              <a:spcAft>
                <a:spcPts val="0"/>
              </a:spcAft>
              <a:buClr>
                <a:schemeClr val="accent5"/>
              </a:buClr>
              <a:buSzPts val="1400"/>
              <a:buNone/>
              <a:defRPr>
                <a:solidFill>
                  <a:schemeClr val="accent5"/>
                </a:solidFill>
              </a:defRPr>
            </a:lvl3pPr>
            <a:lvl4pPr lvl="3">
              <a:spcBef>
                <a:spcPts val="0"/>
              </a:spcBef>
              <a:spcAft>
                <a:spcPts val="0"/>
              </a:spcAft>
              <a:buClr>
                <a:schemeClr val="accent5"/>
              </a:buClr>
              <a:buSzPts val="1400"/>
              <a:buNone/>
              <a:defRPr>
                <a:solidFill>
                  <a:schemeClr val="accent5"/>
                </a:solidFill>
              </a:defRPr>
            </a:lvl4pPr>
            <a:lvl5pPr lvl="4">
              <a:spcBef>
                <a:spcPts val="0"/>
              </a:spcBef>
              <a:spcAft>
                <a:spcPts val="0"/>
              </a:spcAft>
              <a:buClr>
                <a:schemeClr val="accent5"/>
              </a:buClr>
              <a:buSzPts val="1400"/>
              <a:buNone/>
              <a:defRPr>
                <a:solidFill>
                  <a:schemeClr val="accent5"/>
                </a:solidFill>
              </a:defRPr>
            </a:lvl5pPr>
            <a:lvl6pPr lvl="5">
              <a:spcBef>
                <a:spcPts val="0"/>
              </a:spcBef>
              <a:spcAft>
                <a:spcPts val="0"/>
              </a:spcAft>
              <a:buClr>
                <a:schemeClr val="accent5"/>
              </a:buClr>
              <a:buSzPts val="1400"/>
              <a:buNone/>
              <a:defRPr>
                <a:solidFill>
                  <a:schemeClr val="accent5"/>
                </a:solidFill>
              </a:defRPr>
            </a:lvl6pPr>
            <a:lvl7pPr lvl="6">
              <a:spcBef>
                <a:spcPts val="0"/>
              </a:spcBef>
              <a:spcAft>
                <a:spcPts val="0"/>
              </a:spcAft>
              <a:buClr>
                <a:schemeClr val="accent5"/>
              </a:buClr>
              <a:buSzPts val="1400"/>
              <a:buNone/>
              <a:defRPr>
                <a:solidFill>
                  <a:schemeClr val="accent5"/>
                </a:solidFill>
              </a:defRPr>
            </a:lvl7pPr>
            <a:lvl8pPr lvl="7">
              <a:spcBef>
                <a:spcPts val="0"/>
              </a:spcBef>
              <a:spcAft>
                <a:spcPts val="0"/>
              </a:spcAft>
              <a:buClr>
                <a:schemeClr val="accent5"/>
              </a:buClr>
              <a:buSzPts val="1400"/>
              <a:buNone/>
              <a:defRPr>
                <a:solidFill>
                  <a:schemeClr val="accent5"/>
                </a:solidFill>
              </a:defRPr>
            </a:lvl8pPr>
            <a:lvl9pPr lvl="8">
              <a:spcBef>
                <a:spcPts val="0"/>
              </a:spcBef>
              <a:spcAft>
                <a:spcPts val="0"/>
              </a:spcAft>
              <a:buClr>
                <a:schemeClr val="accent5"/>
              </a:buClr>
              <a:buSzPts val="1400"/>
              <a:buNone/>
              <a:defRPr>
                <a:solidFill>
                  <a:schemeClr val="accent5"/>
                </a:solidFill>
              </a:defRPr>
            </a:lvl9pPr>
          </a:lstStyle>
          <a:p/>
        </p:txBody>
      </p:sp>
      <p:sp>
        <p:nvSpPr>
          <p:cNvPr id="552" name="Google Shape;552;p23"/>
          <p:cNvSpPr txBox="1"/>
          <p:nvPr>
            <p:ph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553" name="Google Shape;553;p23"/>
          <p:cNvSpPr txBox="1"/>
          <p:nvPr>
            <p:ph idx="3" type="title"/>
          </p:nvPr>
        </p:nvSpPr>
        <p:spPr>
          <a:xfrm>
            <a:off x="115025" y="471075"/>
            <a:ext cx="3941700" cy="12006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lvl1pPr>
            <a:lvl2pPr lvl="1">
              <a:lnSpc>
                <a:spcPct val="115000"/>
              </a:lnSpc>
              <a:spcBef>
                <a:spcPts val="0"/>
              </a:spcBef>
              <a:spcAft>
                <a:spcPts val="0"/>
              </a:spcAft>
              <a:buNone/>
              <a:defRPr sz="3600"/>
            </a:lvl2pPr>
            <a:lvl3pPr lvl="2">
              <a:lnSpc>
                <a:spcPct val="115000"/>
              </a:lnSpc>
              <a:spcBef>
                <a:spcPts val="0"/>
              </a:spcBef>
              <a:spcAft>
                <a:spcPts val="0"/>
              </a:spcAft>
              <a:buNone/>
              <a:defRPr sz="3600"/>
            </a:lvl3pPr>
            <a:lvl4pPr lvl="3">
              <a:lnSpc>
                <a:spcPct val="115000"/>
              </a:lnSpc>
              <a:spcBef>
                <a:spcPts val="0"/>
              </a:spcBef>
              <a:spcAft>
                <a:spcPts val="0"/>
              </a:spcAft>
              <a:buNone/>
              <a:defRPr sz="3600"/>
            </a:lvl4pPr>
            <a:lvl5pPr lvl="4">
              <a:lnSpc>
                <a:spcPct val="115000"/>
              </a:lnSpc>
              <a:spcBef>
                <a:spcPts val="0"/>
              </a:spcBef>
              <a:spcAft>
                <a:spcPts val="0"/>
              </a:spcAft>
              <a:buNone/>
              <a:defRPr sz="3600"/>
            </a:lvl5pPr>
            <a:lvl6pPr lvl="5">
              <a:lnSpc>
                <a:spcPct val="115000"/>
              </a:lnSpc>
              <a:spcBef>
                <a:spcPts val="0"/>
              </a:spcBef>
              <a:spcAft>
                <a:spcPts val="0"/>
              </a:spcAft>
              <a:buNone/>
              <a:defRPr sz="3600"/>
            </a:lvl6pPr>
            <a:lvl7pPr lvl="6">
              <a:lnSpc>
                <a:spcPct val="115000"/>
              </a:lnSpc>
              <a:spcBef>
                <a:spcPts val="0"/>
              </a:spcBef>
              <a:spcAft>
                <a:spcPts val="0"/>
              </a:spcAft>
              <a:buNone/>
              <a:defRPr sz="3600"/>
            </a:lvl7pPr>
            <a:lvl8pPr lvl="7">
              <a:lnSpc>
                <a:spcPct val="115000"/>
              </a:lnSpc>
              <a:spcBef>
                <a:spcPts val="0"/>
              </a:spcBef>
              <a:spcAft>
                <a:spcPts val="0"/>
              </a:spcAft>
              <a:buNone/>
              <a:defRPr sz="3600"/>
            </a:lvl8pPr>
            <a:lvl9pPr lvl="8">
              <a:lnSpc>
                <a:spcPct val="115000"/>
              </a:lnSpc>
              <a:spcBef>
                <a:spcPts val="0"/>
              </a:spcBef>
              <a:spcAft>
                <a:spcPts val="0"/>
              </a:spcAft>
              <a:buNone/>
              <a:defRPr sz="3600"/>
            </a:lvl9pPr>
          </a:lstStyle>
          <a:p/>
        </p:txBody>
      </p:sp>
      <p:sp>
        <p:nvSpPr>
          <p:cNvPr id="554" name="Google Shape;554;p23"/>
          <p:cNvSpPr txBox="1"/>
          <p:nvPr>
            <p:ph idx="4" type="subTitle"/>
          </p:nvPr>
        </p:nvSpPr>
        <p:spPr>
          <a:xfrm>
            <a:off x="4482800" y="3428650"/>
            <a:ext cx="3972600" cy="277200"/>
          </a:xfrm>
          <a:prstGeom prst="rect">
            <a:avLst/>
          </a:prstGeom>
        </p:spPr>
        <p:txBody>
          <a:bodyPr anchorCtr="0" anchor="b" bIns="91425" lIns="0" spcFirstLastPara="1" rIns="91425" wrap="square" tIns="91425">
            <a:noAutofit/>
          </a:bodyPr>
          <a:lstStyle>
            <a:lvl1pPr lvl="0">
              <a:spcBef>
                <a:spcPts val="0"/>
              </a:spcBef>
              <a:spcAft>
                <a:spcPts val="0"/>
              </a:spcAft>
              <a:buClr>
                <a:schemeClr val="lt1"/>
              </a:buClr>
              <a:buSzPts val="1000"/>
              <a:buFont typeface="Sora"/>
              <a:buNone/>
              <a:defRPr sz="1000"/>
            </a:lvl1pPr>
            <a:lvl2pPr lvl="1">
              <a:spcBef>
                <a:spcPts val="0"/>
              </a:spcBef>
              <a:spcAft>
                <a:spcPts val="0"/>
              </a:spcAft>
              <a:buClr>
                <a:schemeClr val="lt1"/>
              </a:buClr>
              <a:buSzPts val="1000"/>
              <a:buFont typeface="Sora"/>
              <a:buNone/>
              <a:defRPr sz="1000">
                <a:solidFill>
                  <a:schemeClr val="lt1"/>
                </a:solidFill>
                <a:latin typeface="Sora"/>
                <a:ea typeface="Sora"/>
                <a:cs typeface="Sora"/>
                <a:sym typeface="Sora"/>
              </a:defRPr>
            </a:lvl2pPr>
            <a:lvl3pPr lvl="2">
              <a:spcBef>
                <a:spcPts val="0"/>
              </a:spcBef>
              <a:spcAft>
                <a:spcPts val="0"/>
              </a:spcAft>
              <a:buClr>
                <a:schemeClr val="lt1"/>
              </a:buClr>
              <a:buSzPts val="1000"/>
              <a:buFont typeface="Sora"/>
              <a:buNone/>
              <a:defRPr sz="1000">
                <a:solidFill>
                  <a:schemeClr val="lt1"/>
                </a:solidFill>
                <a:latin typeface="Sora"/>
                <a:ea typeface="Sora"/>
                <a:cs typeface="Sora"/>
                <a:sym typeface="Sora"/>
              </a:defRPr>
            </a:lvl3pPr>
            <a:lvl4pPr lvl="3">
              <a:spcBef>
                <a:spcPts val="0"/>
              </a:spcBef>
              <a:spcAft>
                <a:spcPts val="0"/>
              </a:spcAft>
              <a:buClr>
                <a:schemeClr val="lt1"/>
              </a:buClr>
              <a:buSzPts val="1000"/>
              <a:buFont typeface="Sora"/>
              <a:buNone/>
              <a:defRPr sz="1000">
                <a:solidFill>
                  <a:schemeClr val="lt1"/>
                </a:solidFill>
                <a:latin typeface="Sora"/>
                <a:ea typeface="Sora"/>
                <a:cs typeface="Sora"/>
                <a:sym typeface="Sora"/>
              </a:defRPr>
            </a:lvl4pPr>
            <a:lvl5pPr lvl="4">
              <a:spcBef>
                <a:spcPts val="0"/>
              </a:spcBef>
              <a:spcAft>
                <a:spcPts val="0"/>
              </a:spcAft>
              <a:buClr>
                <a:schemeClr val="lt1"/>
              </a:buClr>
              <a:buSzPts val="1000"/>
              <a:buFont typeface="Sora"/>
              <a:buNone/>
              <a:defRPr sz="1000">
                <a:solidFill>
                  <a:schemeClr val="lt1"/>
                </a:solidFill>
                <a:latin typeface="Sora"/>
                <a:ea typeface="Sora"/>
                <a:cs typeface="Sora"/>
                <a:sym typeface="Sora"/>
              </a:defRPr>
            </a:lvl5pPr>
            <a:lvl6pPr lvl="5">
              <a:spcBef>
                <a:spcPts val="0"/>
              </a:spcBef>
              <a:spcAft>
                <a:spcPts val="0"/>
              </a:spcAft>
              <a:buClr>
                <a:schemeClr val="lt1"/>
              </a:buClr>
              <a:buSzPts val="1000"/>
              <a:buFont typeface="Sora"/>
              <a:buNone/>
              <a:defRPr sz="1000">
                <a:solidFill>
                  <a:schemeClr val="lt1"/>
                </a:solidFill>
                <a:latin typeface="Sora"/>
                <a:ea typeface="Sora"/>
                <a:cs typeface="Sora"/>
                <a:sym typeface="Sora"/>
              </a:defRPr>
            </a:lvl6pPr>
            <a:lvl7pPr lvl="6">
              <a:spcBef>
                <a:spcPts val="0"/>
              </a:spcBef>
              <a:spcAft>
                <a:spcPts val="0"/>
              </a:spcAft>
              <a:buClr>
                <a:schemeClr val="lt1"/>
              </a:buClr>
              <a:buSzPts val="1000"/>
              <a:buFont typeface="Sora"/>
              <a:buNone/>
              <a:defRPr sz="1000">
                <a:solidFill>
                  <a:schemeClr val="lt1"/>
                </a:solidFill>
                <a:latin typeface="Sora"/>
                <a:ea typeface="Sora"/>
                <a:cs typeface="Sora"/>
                <a:sym typeface="Sora"/>
              </a:defRPr>
            </a:lvl7pPr>
            <a:lvl8pPr lvl="7">
              <a:spcBef>
                <a:spcPts val="0"/>
              </a:spcBef>
              <a:spcAft>
                <a:spcPts val="0"/>
              </a:spcAft>
              <a:buClr>
                <a:schemeClr val="lt1"/>
              </a:buClr>
              <a:buSzPts val="1000"/>
              <a:buFont typeface="Sora"/>
              <a:buNone/>
              <a:defRPr sz="1000">
                <a:solidFill>
                  <a:schemeClr val="lt1"/>
                </a:solidFill>
                <a:latin typeface="Sora"/>
                <a:ea typeface="Sora"/>
                <a:cs typeface="Sora"/>
                <a:sym typeface="Sora"/>
              </a:defRPr>
            </a:lvl8pPr>
            <a:lvl9pPr lvl="8">
              <a:spcBef>
                <a:spcPts val="0"/>
              </a:spcBef>
              <a:spcAft>
                <a:spcPts val="0"/>
              </a:spcAft>
              <a:buClr>
                <a:schemeClr val="lt1"/>
              </a:buClr>
              <a:buSzPts val="1000"/>
              <a:buFont typeface="Sora"/>
              <a:buNone/>
              <a:defRPr sz="1000">
                <a:solidFill>
                  <a:schemeClr val="lt1"/>
                </a:solidFill>
                <a:latin typeface="Sora"/>
                <a:ea typeface="Sora"/>
                <a:cs typeface="Sora"/>
                <a:sym typeface="Sora"/>
              </a:defRPr>
            </a:lvl9pPr>
          </a:lstStyle>
          <a:p/>
        </p:txBody>
      </p:sp>
      <p:sp>
        <p:nvSpPr>
          <p:cNvPr id="555" name="Google Shape;555;p23"/>
          <p:cNvSpPr txBox="1"/>
          <p:nvPr>
            <p:ph idx="5" type="subTitle"/>
          </p:nvPr>
        </p:nvSpPr>
        <p:spPr>
          <a:xfrm>
            <a:off x="4482800" y="3195787"/>
            <a:ext cx="1481100" cy="198300"/>
          </a:xfrm>
          <a:prstGeom prst="rect">
            <a:avLst/>
          </a:prstGeom>
        </p:spPr>
        <p:txBody>
          <a:bodyPr anchorCtr="0" anchor="b" bIns="91425" lIns="0" spcFirstLastPara="1" rIns="91425" wrap="square" tIns="91425">
            <a:noAutofit/>
          </a:bodyPr>
          <a:lstStyle>
            <a:lvl1pPr lvl="0">
              <a:spcBef>
                <a:spcPts val="0"/>
              </a:spcBef>
              <a:spcAft>
                <a:spcPts val="0"/>
              </a:spcAft>
              <a:buNone/>
              <a:defRPr b="1">
                <a:solidFill>
                  <a:schemeClr val="accent5"/>
                </a:solidFill>
              </a:defRPr>
            </a:lvl1pPr>
            <a:lvl2pPr lvl="1">
              <a:spcBef>
                <a:spcPts val="0"/>
              </a:spcBef>
              <a:spcAft>
                <a:spcPts val="0"/>
              </a:spcAft>
              <a:buClr>
                <a:schemeClr val="accent5"/>
              </a:buClr>
              <a:buSzPts val="1400"/>
              <a:buNone/>
              <a:defRPr>
                <a:solidFill>
                  <a:schemeClr val="accent5"/>
                </a:solidFill>
              </a:defRPr>
            </a:lvl2pPr>
            <a:lvl3pPr lvl="2">
              <a:spcBef>
                <a:spcPts val="0"/>
              </a:spcBef>
              <a:spcAft>
                <a:spcPts val="0"/>
              </a:spcAft>
              <a:buClr>
                <a:schemeClr val="accent5"/>
              </a:buClr>
              <a:buSzPts val="1400"/>
              <a:buNone/>
              <a:defRPr>
                <a:solidFill>
                  <a:schemeClr val="accent5"/>
                </a:solidFill>
              </a:defRPr>
            </a:lvl3pPr>
            <a:lvl4pPr lvl="3">
              <a:spcBef>
                <a:spcPts val="0"/>
              </a:spcBef>
              <a:spcAft>
                <a:spcPts val="0"/>
              </a:spcAft>
              <a:buClr>
                <a:schemeClr val="accent5"/>
              </a:buClr>
              <a:buSzPts val="1400"/>
              <a:buNone/>
              <a:defRPr>
                <a:solidFill>
                  <a:schemeClr val="accent5"/>
                </a:solidFill>
              </a:defRPr>
            </a:lvl4pPr>
            <a:lvl5pPr lvl="4">
              <a:spcBef>
                <a:spcPts val="0"/>
              </a:spcBef>
              <a:spcAft>
                <a:spcPts val="0"/>
              </a:spcAft>
              <a:buClr>
                <a:schemeClr val="accent5"/>
              </a:buClr>
              <a:buSzPts val="1400"/>
              <a:buNone/>
              <a:defRPr>
                <a:solidFill>
                  <a:schemeClr val="accent5"/>
                </a:solidFill>
              </a:defRPr>
            </a:lvl5pPr>
            <a:lvl6pPr lvl="5">
              <a:spcBef>
                <a:spcPts val="0"/>
              </a:spcBef>
              <a:spcAft>
                <a:spcPts val="0"/>
              </a:spcAft>
              <a:buClr>
                <a:schemeClr val="accent5"/>
              </a:buClr>
              <a:buSzPts val="1400"/>
              <a:buNone/>
              <a:defRPr>
                <a:solidFill>
                  <a:schemeClr val="accent5"/>
                </a:solidFill>
              </a:defRPr>
            </a:lvl6pPr>
            <a:lvl7pPr lvl="6">
              <a:spcBef>
                <a:spcPts val="0"/>
              </a:spcBef>
              <a:spcAft>
                <a:spcPts val="0"/>
              </a:spcAft>
              <a:buClr>
                <a:schemeClr val="accent5"/>
              </a:buClr>
              <a:buSzPts val="1400"/>
              <a:buNone/>
              <a:defRPr>
                <a:solidFill>
                  <a:schemeClr val="accent5"/>
                </a:solidFill>
              </a:defRPr>
            </a:lvl7pPr>
            <a:lvl8pPr lvl="7">
              <a:spcBef>
                <a:spcPts val="0"/>
              </a:spcBef>
              <a:spcAft>
                <a:spcPts val="0"/>
              </a:spcAft>
              <a:buClr>
                <a:schemeClr val="accent5"/>
              </a:buClr>
              <a:buSzPts val="1400"/>
              <a:buNone/>
              <a:defRPr>
                <a:solidFill>
                  <a:schemeClr val="accent5"/>
                </a:solidFill>
              </a:defRPr>
            </a:lvl8pPr>
            <a:lvl9pPr lvl="8">
              <a:spcBef>
                <a:spcPts val="0"/>
              </a:spcBef>
              <a:spcAft>
                <a:spcPts val="0"/>
              </a:spcAft>
              <a:buClr>
                <a:schemeClr val="accent5"/>
              </a:buClr>
              <a:buSzPts val="1400"/>
              <a:buNone/>
              <a:defRPr>
                <a:solidFill>
                  <a:schemeClr val="accent5"/>
                </a:solidFill>
              </a:defRPr>
            </a:lvl9pPr>
          </a:lstStyle>
          <a:p/>
        </p:txBody>
      </p:sp>
      <p:sp>
        <p:nvSpPr>
          <p:cNvPr id="556" name="Google Shape;556;p23"/>
          <p:cNvSpPr txBox="1"/>
          <p:nvPr>
            <p:ph idx="6" type="subTitle"/>
          </p:nvPr>
        </p:nvSpPr>
        <p:spPr>
          <a:xfrm>
            <a:off x="4482800" y="2894863"/>
            <a:ext cx="3972600" cy="277200"/>
          </a:xfrm>
          <a:prstGeom prst="rect">
            <a:avLst/>
          </a:prstGeom>
        </p:spPr>
        <p:txBody>
          <a:bodyPr anchorCtr="0" anchor="b" bIns="91425" lIns="0" spcFirstLastPara="1" rIns="91425" wrap="square" tIns="91425">
            <a:noAutofit/>
          </a:bodyPr>
          <a:lstStyle>
            <a:lvl1pPr lvl="0">
              <a:spcBef>
                <a:spcPts val="0"/>
              </a:spcBef>
              <a:spcAft>
                <a:spcPts val="0"/>
              </a:spcAft>
              <a:buClr>
                <a:schemeClr val="lt1"/>
              </a:buClr>
              <a:buSzPts val="1000"/>
              <a:buFont typeface="Sora"/>
              <a:buNone/>
              <a:defRPr sz="1000"/>
            </a:lvl1pPr>
            <a:lvl2pPr lvl="1">
              <a:spcBef>
                <a:spcPts val="0"/>
              </a:spcBef>
              <a:spcAft>
                <a:spcPts val="0"/>
              </a:spcAft>
              <a:buClr>
                <a:schemeClr val="lt1"/>
              </a:buClr>
              <a:buSzPts val="1000"/>
              <a:buFont typeface="Sora"/>
              <a:buNone/>
              <a:defRPr sz="1000">
                <a:solidFill>
                  <a:schemeClr val="lt1"/>
                </a:solidFill>
                <a:latin typeface="Sora"/>
                <a:ea typeface="Sora"/>
                <a:cs typeface="Sora"/>
                <a:sym typeface="Sora"/>
              </a:defRPr>
            </a:lvl2pPr>
            <a:lvl3pPr lvl="2">
              <a:spcBef>
                <a:spcPts val="0"/>
              </a:spcBef>
              <a:spcAft>
                <a:spcPts val="0"/>
              </a:spcAft>
              <a:buClr>
                <a:schemeClr val="lt1"/>
              </a:buClr>
              <a:buSzPts val="1000"/>
              <a:buFont typeface="Sora"/>
              <a:buNone/>
              <a:defRPr sz="1000">
                <a:solidFill>
                  <a:schemeClr val="lt1"/>
                </a:solidFill>
                <a:latin typeface="Sora"/>
                <a:ea typeface="Sora"/>
                <a:cs typeface="Sora"/>
                <a:sym typeface="Sora"/>
              </a:defRPr>
            </a:lvl3pPr>
            <a:lvl4pPr lvl="3">
              <a:spcBef>
                <a:spcPts val="0"/>
              </a:spcBef>
              <a:spcAft>
                <a:spcPts val="0"/>
              </a:spcAft>
              <a:buClr>
                <a:schemeClr val="lt1"/>
              </a:buClr>
              <a:buSzPts val="1000"/>
              <a:buFont typeface="Sora"/>
              <a:buNone/>
              <a:defRPr sz="1000">
                <a:solidFill>
                  <a:schemeClr val="lt1"/>
                </a:solidFill>
                <a:latin typeface="Sora"/>
                <a:ea typeface="Sora"/>
                <a:cs typeface="Sora"/>
                <a:sym typeface="Sora"/>
              </a:defRPr>
            </a:lvl4pPr>
            <a:lvl5pPr lvl="4">
              <a:spcBef>
                <a:spcPts val="0"/>
              </a:spcBef>
              <a:spcAft>
                <a:spcPts val="0"/>
              </a:spcAft>
              <a:buClr>
                <a:schemeClr val="lt1"/>
              </a:buClr>
              <a:buSzPts val="1000"/>
              <a:buFont typeface="Sora"/>
              <a:buNone/>
              <a:defRPr sz="1000">
                <a:solidFill>
                  <a:schemeClr val="lt1"/>
                </a:solidFill>
                <a:latin typeface="Sora"/>
                <a:ea typeface="Sora"/>
                <a:cs typeface="Sora"/>
                <a:sym typeface="Sora"/>
              </a:defRPr>
            </a:lvl5pPr>
            <a:lvl6pPr lvl="5">
              <a:spcBef>
                <a:spcPts val="0"/>
              </a:spcBef>
              <a:spcAft>
                <a:spcPts val="0"/>
              </a:spcAft>
              <a:buClr>
                <a:schemeClr val="lt1"/>
              </a:buClr>
              <a:buSzPts val="1000"/>
              <a:buFont typeface="Sora"/>
              <a:buNone/>
              <a:defRPr sz="1000">
                <a:solidFill>
                  <a:schemeClr val="lt1"/>
                </a:solidFill>
                <a:latin typeface="Sora"/>
                <a:ea typeface="Sora"/>
                <a:cs typeface="Sora"/>
                <a:sym typeface="Sora"/>
              </a:defRPr>
            </a:lvl6pPr>
            <a:lvl7pPr lvl="6">
              <a:spcBef>
                <a:spcPts val="0"/>
              </a:spcBef>
              <a:spcAft>
                <a:spcPts val="0"/>
              </a:spcAft>
              <a:buClr>
                <a:schemeClr val="lt1"/>
              </a:buClr>
              <a:buSzPts val="1000"/>
              <a:buFont typeface="Sora"/>
              <a:buNone/>
              <a:defRPr sz="1000">
                <a:solidFill>
                  <a:schemeClr val="lt1"/>
                </a:solidFill>
                <a:latin typeface="Sora"/>
                <a:ea typeface="Sora"/>
                <a:cs typeface="Sora"/>
                <a:sym typeface="Sora"/>
              </a:defRPr>
            </a:lvl7pPr>
            <a:lvl8pPr lvl="7">
              <a:spcBef>
                <a:spcPts val="0"/>
              </a:spcBef>
              <a:spcAft>
                <a:spcPts val="0"/>
              </a:spcAft>
              <a:buClr>
                <a:schemeClr val="lt1"/>
              </a:buClr>
              <a:buSzPts val="1000"/>
              <a:buFont typeface="Sora"/>
              <a:buNone/>
              <a:defRPr sz="1000">
                <a:solidFill>
                  <a:schemeClr val="lt1"/>
                </a:solidFill>
                <a:latin typeface="Sora"/>
                <a:ea typeface="Sora"/>
                <a:cs typeface="Sora"/>
                <a:sym typeface="Sora"/>
              </a:defRPr>
            </a:lvl8pPr>
            <a:lvl9pPr lvl="8">
              <a:spcBef>
                <a:spcPts val="0"/>
              </a:spcBef>
              <a:spcAft>
                <a:spcPts val="0"/>
              </a:spcAft>
              <a:buClr>
                <a:schemeClr val="lt1"/>
              </a:buClr>
              <a:buSzPts val="1000"/>
              <a:buFont typeface="Sora"/>
              <a:buNone/>
              <a:defRPr sz="1000">
                <a:solidFill>
                  <a:schemeClr val="lt1"/>
                </a:solidFill>
                <a:latin typeface="Sora"/>
                <a:ea typeface="Sora"/>
                <a:cs typeface="Sora"/>
                <a:sym typeface="Sora"/>
              </a:defRPr>
            </a:lvl9pPr>
          </a:lstStyle>
          <a:p/>
        </p:txBody>
      </p:sp>
      <p:sp>
        <p:nvSpPr>
          <p:cNvPr id="557" name="Google Shape;557;p23"/>
          <p:cNvSpPr txBox="1"/>
          <p:nvPr>
            <p:ph idx="7" type="subTitle"/>
          </p:nvPr>
        </p:nvSpPr>
        <p:spPr>
          <a:xfrm>
            <a:off x="4482800" y="2662000"/>
            <a:ext cx="1481100" cy="198300"/>
          </a:xfrm>
          <a:prstGeom prst="rect">
            <a:avLst/>
          </a:prstGeom>
        </p:spPr>
        <p:txBody>
          <a:bodyPr anchorCtr="0" anchor="b" bIns="91425" lIns="0" spcFirstLastPara="1" rIns="91425" wrap="square" tIns="91425">
            <a:noAutofit/>
          </a:bodyPr>
          <a:lstStyle>
            <a:lvl1pPr lvl="0">
              <a:spcBef>
                <a:spcPts val="0"/>
              </a:spcBef>
              <a:spcAft>
                <a:spcPts val="0"/>
              </a:spcAft>
              <a:buNone/>
              <a:defRPr b="1">
                <a:solidFill>
                  <a:schemeClr val="accent5"/>
                </a:solidFill>
              </a:defRPr>
            </a:lvl1pPr>
            <a:lvl2pPr lvl="1">
              <a:spcBef>
                <a:spcPts val="0"/>
              </a:spcBef>
              <a:spcAft>
                <a:spcPts val="0"/>
              </a:spcAft>
              <a:buClr>
                <a:schemeClr val="accent5"/>
              </a:buClr>
              <a:buSzPts val="1400"/>
              <a:buNone/>
              <a:defRPr>
                <a:solidFill>
                  <a:schemeClr val="accent5"/>
                </a:solidFill>
              </a:defRPr>
            </a:lvl2pPr>
            <a:lvl3pPr lvl="2">
              <a:spcBef>
                <a:spcPts val="0"/>
              </a:spcBef>
              <a:spcAft>
                <a:spcPts val="0"/>
              </a:spcAft>
              <a:buClr>
                <a:schemeClr val="accent5"/>
              </a:buClr>
              <a:buSzPts val="1400"/>
              <a:buNone/>
              <a:defRPr>
                <a:solidFill>
                  <a:schemeClr val="accent5"/>
                </a:solidFill>
              </a:defRPr>
            </a:lvl3pPr>
            <a:lvl4pPr lvl="3">
              <a:spcBef>
                <a:spcPts val="0"/>
              </a:spcBef>
              <a:spcAft>
                <a:spcPts val="0"/>
              </a:spcAft>
              <a:buClr>
                <a:schemeClr val="accent5"/>
              </a:buClr>
              <a:buSzPts val="1400"/>
              <a:buNone/>
              <a:defRPr>
                <a:solidFill>
                  <a:schemeClr val="accent5"/>
                </a:solidFill>
              </a:defRPr>
            </a:lvl4pPr>
            <a:lvl5pPr lvl="4">
              <a:spcBef>
                <a:spcPts val="0"/>
              </a:spcBef>
              <a:spcAft>
                <a:spcPts val="0"/>
              </a:spcAft>
              <a:buClr>
                <a:schemeClr val="accent5"/>
              </a:buClr>
              <a:buSzPts val="1400"/>
              <a:buNone/>
              <a:defRPr>
                <a:solidFill>
                  <a:schemeClr val="accent5"/>
                </a:solidFill>
              </a:defRPr>
            </a:lvl5pPr>
            <a:lvl6pPr lvl="5">
              <a:spcBef>
                <a:spcPts val="0"/>
              </a:spcBef>
              <a:spcAft>
                <a:spcPts val="0"/>
              </a:spcAft>
              <a:buClr>
                <a:schemeClr val="accent5"/>
              </a:buClr>
              <a:buSzPts val="1400"/>
              <a:buNone/>
              <a:defRPr>
                <a:solidFill>
                  <a:schemeClr val="accent5"/>
                </a:solidFill>
              </a:defRPr>
            </a:lvl6pPr>
            <a:lvl7pPr lvl="6">
              <a:spcBef>
                <a:spcPts val="0"/>
              </a:spcBef>
              <a:spcAft>
                <a:spcPts val="0"/>
              </a:spcAft>
              <a:buClr>
                <a:schemeClr val="accent5"/>
              </a:buClr>
              <a:buSzPts val="1400"/>
              <a:buNone/>
              <a:defRPr>
                <a:solidFill>
                  <a:schemeClr val="accent5"/>
                </a:solidFill>
              </a:defRPr>
            </a:lvl7pPr>
            <a:lvl8pPr lvl="7">
              <a:spcBef>
                <a:spcPts val="0"/>
              </a:spcBef>
              <a:spcAft>
                <a:spcPts val="0"/>
              </a:spcAft>
              <a:buClr>
                <a:schemeClr val="accent5"/>
              </a:buClr>
              <a:buSzPts val="1400"/>
              <a:buNone/>
              <a:defRPr>
                <a:solidFill>
                  <a:schemeClr val="accent5"/>
                </a:solidFill>
              </a:defRPr>
            </a:lvl8pPr>
            <a:lvl9pPr lvl="8">
              <a:spcBef>
                <a:spcPts val="0"/>
              </a:spcBef>
              <a:spcAft>
                <a:spcPts val="0"/>
              </a:spcAft>
              <a:buClr>
                <a:schemeClr val="accent5"/>
              </a:buClr>
              <a:buSzPts val="1400"/>
              <a:buNone/>
              <a:defRPr>
                <a:solidFill>
                  <a:schemeClr val="accent5"/>
                </a:solidFill>
              </a:defRPr>
            </a:lvl9pPr>
          </a:lstStyle>
          <a:p/>
        </p:txBody>
      </p:sp>
      <p:sp>
        <p:nvSpPr>
          <p:cNvPr id="558" name="Google Shape;558;p23"/>
          <p:cNvSpPr txBox="1"/>
          <p:nvPr>
            <p:ph idx="8" type="subTitle"/>
          </p:nvPr>
        </p:nvSpPr>
        <p:spPr>
          <a:xfrm>
            <a:off x="4482800" y="2361863"/>
            <a:ext cx="3972600" cy="277200"/>
          </a:xfrm>
          <a:prstGeom prst="rect">
            <a:avLst/>
          </a:prstGeom>
        </p:spPr>
        <p:txBody>
          <a:bodyPr anchorCtr="0" anchor="b" bIns="91425" lIns="0" spcFirstLastPara="1" rIns="91425" wrap="square" tIns="91425">
            <a:noAutofit/>
          </a:bodyPr>
          <a:lstStyle>
            <a:lvl1pPr lvl="0">
              <a:spcBef>
                <a:spcPts val="0"/>
              </a:spcBef>
              <a:spcAft>
                <a:spcPts val="0"/>
              </a:spcAft>
              <a:buClr>
                <a:schemeClr val="lt1"/>
              </a:buClr>
              <a:buSzPts val="1000"/>
              <a:buFont typeface="Sora"/>
              <a:buNone/>
              <a:defRPr sz="1000"/>
            </a:lvl1pPr>
            <a:lvl2pPr lvl="1">
              <a:spcBef>
                <a:spcPts val="0"/>
              </a:spcBef>
              <a:spcAft>
                <a:spcPts val="0"/>
              </a:spcAft>
              <a:buClr>
                <a:schemeClr val="lt1"/>
              </a:buClr>
              <a:buSzPts val="1000"/>
              <a:buFont typeface="Sora"/>
              <a:buNone/>
              <a:defRPr sz="1000">
                <a:solidFill>
                  <a:schemeClr val="lt1"/>
                </a:solidFill>
                <a:latin typeface="Sora"/>
                <a:ea typeface="Sora"/>
                <a:cs typeface="Sora"/>
                <a:sym typeface="Sora"/>
              </a:defRPr>
            </a:lvl2pPr>
            <a:lvl3pPr lvl="2">
              <a:spcBef>
                <a:spcPts val="0"/>
              </a:spcBef>
              <a:spcAft>
                <a:spcPts val="0"/>
              </a:spcAft>
              <a:buClr>
                <a:schemeClr val="lt1"/>
              </a:buClr>
              <a:buSzPts val="1000"/>
              <a:buFont typeface="Sora"/>
              <a:buNone/>
              <a:defRPr sz="1000">
                <a:solidFill>
                  <a:schemeClr val="lt1"/>
                </a:solidFill>
                <a:latin typeface="Sora"/>
                <a:ea typeface="Sora"/>
                <a:cs typeface="Sora"/>
                <a:sym typeface="Sora"/>
              </a:defRPr>
            </a:lvl3pPr>
            <a:lvl4pPr lvl="3">
              <a:spcBef>
                <a:spcPts val="0"/>
              </a:spcBef>
              <a:spcAft>
                <a:spcPts val="0"/>
              </a:spcAft>
              <a:buClr>
                <a:schemeClr val="lt1"/>
              </a:buClr>
              <a:buSzPts val="1000"/>
              <a:buFont typeface="Sora"/>
              <a:buNone/>
              <a:defRPr sz="1000">
                <a:solidFill>
                  <a:schemeClr val="lt1"/>
                </a:solidFill>
                <a:latin typeface="Sora"/>
                <a:ea typeface="Sora"/>
                <a:cs typeface="Sora"/>
                <a:sym typeface="Sora"/>
              </a:defRPr>
            </a:lvl4pPr>
            <a:lvl5pPr lvl="4">
              <a:spcBef>
                <a:spcPts val="0"/>
              </a:spcBef>
              <a:spcAft>
                <a:spcPts val="0"/>
              </a:spcAft>
              <a:buClr>
                <a:schemeClr val="lt1"/>
              </a:buClr>
              <a:buSzPts val="1000"/>
              <a:buFont typeface="Sora"/>
              <a:buNone/>
              <a:defRPr sz="1000">
                <a:solidFill>
                  <a:schemeClr val="lt1"/>
                </a:solidFill>
                <a:latin typeface="Sora"/>
                <a:ea typeface="Sora"/>
                <a:cs typeface="Sora"/>
                <a:sym typeface="Sora"/>
              </a:defRPr>
            </a:lvl5pPr>
            <a:lvl6pPr lvl="5">
              <a:spcBef>
                <a:spcPts val="0"/>
              </a:spcBef>
              <a:spcAft>
                <a:spcPts val="0"/>
              </a:spcAft>
              <a:buClr>
                <a:schemeClr val="lt1"/>
              </a:buClr>
              <a:buSzPts val="1000"/>
              <a:buFont typeface="Sora"/>
              <a:buNone/>
              <a:defRPr sz="1000">
                <a:solidFill>
                  <a:schemeClr val="lt1"/>
                </a:solidFill>
                <a:latin typeface="Sora"/>
                <a:ea typeface="Sora"/>
                <a:cs typeface="Sora"/>
                <a:sym typeface="Sora"/>
              </a:defRPr>
            </a:lvl6pPr>
            <a:lvl7pPr lvl="6">
              <a:spcBef>
                <a:spcPts val="0"/>
              </a:spcBef>
              <a:spcAft>
                <a:spcPts val="0"/>
              </a:spcAft>
              <a:buClr>
                <a:schemeClr val="lt1"/>
              </a:buClr>
              <a:buSzPts val="1000"/>
              <a:buFont typeface="Sora"/>
              <a:buNone/>
              <a:defRPr sz="1000">
                <a:solidFill>
                  <a:schemeClr val="lt1"/>
                </a:solidFill>
                <a:latin typeface="Sora"/>
                <a:ea typeface="Sora"/>
                <a:cs typeface="Sora"/>
                <a:sym typeface="Sora"/>
              </a:defRPr>
            </a:lvl7pPr>
            <a:lvl8pPr lvl="7">
              <a:spcBef>
                <a:spcPts val="0"/>
              </a:spcBef>
              <a:spcAft>
                <a:spcPts val="0"/>
              </a:spcAft>
              <a:buClr>
                <a:schemeClr val="lt1"/>
              </a:buClr>
              <a:buSzPts val="1000"/>
              <a:buFont typeface="Sora"/>
              <a:buNone/>
              <a:defRPr sz="1000">
                <a:solidFill>
                  <a:schemeClr val="lt1"/>
                </a:solidFill>
                <a:latin typeface="Sora"/>
                <a:ea typeface="Sora"/>
                <a:cs typeface="Sora"/>
                <a:sym typeface="Sora"/>
              </a:defRPr>
            </a:lvl8pPr>
            <a:lvl9pPr lvl="8">
              <a:spcBef>
                <a:spcPts val="0"/>
              </a:spcBef>
              <a:spcAft>
                <a:spcPts val="0"/>
              </a:spcAft>
              <a:buClr>
                <a:schemeClr val="lt1"/>
              </a:buClr>
              <a:buSzPts val="1000"/>
              <a:buFont typeface="Sora"/>
              <a:buNone/>
              <a:defRPr sz="1000">
                <a:solidFill>
                  <a:schemeClr val="lt1"/>
                </a:solidFill>
                <a:latin typeface="Sora"/>
                <a:ea typeface="Sora"/>
                <a:cs typeface="Sora"/>
                <a:sym typeface="Sora"/>
              </a:defRPr>
            </a:lvl9pPr>
          </a:lstStyle>
          <a:p/>
        </p:txBody>
      </p:sp>
      <p:sp>
        <p:nvSpPr>
          <p:cNvPr id="559" name="Google Shape;559;p23"/>
          <p:cNvSpPr txBox="1"/>
          <p:nvPr>
            <p:ph idx="9" type="subTitle"/>
          </p:nvPr>
        </p:nvSpPr>
        <p:spPr>
          <a:xfrm>
            <a:off x="4482800" y="2129000"/>
            <a:ext cx="1481100" cy="198300"/>
          </a:xfrm>
          <a:prstGeom prst="rect">
            <a:avLst/>
          </a:prstGeom>
        </p:spPr>
        <p:txBody>
          <a:bodyPr anchorCtr="0" anchor="b" bIns="91425" lIns="0" spcFirstLastPara="1" rIns="91425" wrap="square" tIns="91425">
            <a:noAutofit/>
          </a:bodyPr>
          <a:lstStyle>
            <a:lvl1pPr lvl="0">
              <a:spcBef>
                <a:spcPts val="0"/>
              </a:spcBef>
              <a:spcAft>
                <a:spcPts val="0"/>
              </a:spcAft>
              <a:buNone/>
              <a:defRPr b="1">
                <a:solidFill>
                  <a:schemeClr val="accent5"/>
                </a:solidFill>
              </a:defRPr>
            </a:lvl1pPr>
            <a:lvl2pPr lvl="1">
              <a:spcBef>
                <a:spcPts val="0"/>
              </a:spcBef>
              <a:spcAft>
                <a:spcPts val="0"/>
              </a:spcAft>
              <a:buClr>
                <a:schemeClr val="accent5"/>
              </a:buClr>
              <a:buSzPts val="1400"/>
              <a:buNone/>
              <a:defRPr>
                <a:solidFill>
                  <a:schemeClr val="accent5"/>
                </a:solidFill>
              </a:defRPr>
            </a:lvl2pPr>
            <a:lvl3pPr lvl="2">
              <a:spcBef>
                <a:spcPts val="0"/>
              </a:spcBef>
              <a:spcAft>
                <a:spcPts val="0"/>
              </a:spcAft>
              <a:buClr>
                <a:schemeClr val="accent5"/>
              </a:buClr>
              <a:buSzPts val="1400"/>
              <a:buNone/>
              <a:defRPr>
                <a:solidFill>
                  <a:schemeClr val="accent5"/>
                </a:solidFill>
              </a:defRPr>
            </a:lvl3pPr>
            <a:lvl4pPr lvl="3">
              <a:spcBef>
                <a:spcPts val="0"/>
              </a:spcBef>
              <a:spcAft>
                <a:spcPts val="0"/>
              </a:spcAft>
              <a:buClr>
                <a:schemeClr val="accent5"/>
              </a:buClr>
              <a:buSzPts val="1400"/>
              <a:buNone/>
              <a:defRPr>
                <a:solidFill>
                  <a:schemeClr val="accent5"/>
                </a:solidFill>
              </a:defRPr>
            </a:lvl4pPr>
            <a:lvl5pPr lvl="4">
              <a:spcBef>
                <a:spcPts val="0"/>
              </a:spcBef>
              <a:spcAft>
                <a:spcPts val="0"/>
              </a:spcAft>
              <a:buClr>
                <a:schemeClr val="accent5"/>
              </a:buClr>
              <a:buSzPts val="1400"/>
              <a:buNone/>
              <a:defRPr>
                <a:solidFill>
                  <a:schemeClr val="accent5"/>
                </a:solidFill>
              </a:defRPr>
            </a:lvl5pPr>
            <a:lvl6pPr lvl="5">
              <a:spcBef>
                <a:spcPts val="0"/>
              </a:spcBef>
              <a:spcAft>
                <a:spcPts val="0"/>
              </a:spcAft>
              <a:buClr>
                <a:schemeClr val="accent5"/>
              </a:buClr>
              <a:buSzPts val="1400"/>
              <a:buNone/>
              <a:defRPr>
                <a:solidFill>
                  <a:schemeClr val="accent5"/>
                </a:solidFill>
              </a:defRPr>
            </a:lvl6pPr>
            <a:lvl7pPr lvl="6">
              <a:spcBef>
                <a:spcPts val="0"/>
              </a:spcBef>
              <a:spcAft>
                <a:spcPts val="0"/>
              </a:spcAft>
              <a:buClr>
                <a:schemeClr val="accent5"/>
              </a:buClr>
              <a:buSzPts val="1400"/>
              <a:buNone/>
              <a:defRPr>
                <a:solidFill>
                  <a:schemeClr val="accent5"/>
                </a:solidFill>
              </a:defRPr>
            </a:lvl7pPr>
            <a:lvl8pPr lvl="7">
              <a:spcBef>
                <a:spcPts val="0"/>
              </a:spcBef>
              <a:spcAft>
                <a:spcPts val="0"/>
              </a:spcAft>
              <a:buClr>
                <a:schemeClr val="accent5"/>
              </a:buClr>
              <a:buSzPts val="1400"/>
              <a:buNone/>
              <a:defRPr>
                <a:solidFill>
                  <a:schemeClr val="accent5"/>
                </a:solidFill>
              </a:defRPr>
            </a:lvl8pPr>
            <a:lvl9pPr lvl="8">
              <a:spcBef>
                <a:spcPts val="0"/>
              </a:spcBef>
              <a:spcAft>
                <a:spcPts val="0"/>
              </a:spcAft>
              <a:buClr>
                <a:schemeClr val="accent5"/>
              </a:buClr>
              <a:buSzPts val="1400"/>
              <a:buNone/>
              <a:defRPr>
                <a:solidFill>
                  <a:schemeClr val="accent5"/>
                </a:solidFill>
              </a:defRPr>
            </a:lvl9pPr>
          </a:lstStyle>
          <a:p/>
        </p:txBody>
      </p:sp>
      <p:sp>
        <p:nvSpPr>
          <p:cNvPr id="560" name="Google Shape;560;p23"/>
          <p:cNvSpPr txBox="1"/>
          <p:nvPr>
            <p:ph idx="13" type="subTitle"/>
          </p:nvPr>
        </p:nvSpPr>
        <p:spPr>
          <a:xfrm>
            <a:off x="4482800" y="1829238"/>
            <a:ext cx="3972600" cy="277200"/>
          </a:xfrm>
          <a:prstGeom prst="rect">
            <a:avLst/>
          </a:prstGeom>
        </p:spPr>
        <p:txBody>
          <a:bodyPr anchorCtr="0" anchor="b" bIns="91425" lIns="0" spcFirstLastPara="1" rIns="91425" wrap="square" tIns="91425">
            <a:noAutofit/>
          </a:bodyPr>
          <a:lstStyle>
            <a:lvl1pPr lvl="0">
              <a:spcBef>
                <a:spcPts val="0"/>
              </a:spcBef>
              <a:spcAft>
                <a:spcPts val="0"/>
              </a:spcAft>
              <a:buClr>
                <a:schemeClr val="lt1"/>
              </a:buClr>
              <a:buSzPts val="1000"/>
              <a:buFont typeface="Sora"/>
              <a:buNone/>
              <a:defRPr sz="1000"/>
            </a:lvl1pPr>
            <a:lvl2pPr lvl="1">
              <a:spcBef>
                <a:spcPts val="0"/>
              </a:spcBef>
              <a:spcAft>
                <a:spcPts val="0"/>
              </a:spcAft>
              <a:buClr>
                <a:schemeClr val="lt1"/>
              </a:buClr>
              <a:buSzPts val="1000"/>
              <a:buFont typeface="Sora"/>
              <a:buNone/>
              <a:defRPr sz="1000">
                <a:solidFill>
                  <a:schemeClr val="lt1"/>
                </a:solidFill>
                <a:latin typeface="Sora"/>
                <a:ea typeface="Sora"/>
                <a:cs typeface="Sora"/>
                <a:sym typeface="Sora"/>
              </a:defRPr>
            </a:lvl2pPr>
            <a:lvl3pPr lvl="2">
              <a:spcBef>
                <a:spcPts val="0"/>
              </a:spcBef>
              <a:spcAft>
                <a:spcPts val="0"/>
              </a:spcAft>
              <a:buClr>
                <a:schemeClr val="lt1"/>
              </a:buClr>
              <a:buSzPts val="1000"/>
              <a:buFont typeface="Sora"/>
              <a:buNone/>
              <a:defRPr sz="1000">
                <a:solidFill>
                  <a:schemeClr val="lt1"/>
                </a:solidFill>
                <a:latin typeface="Sora"/>
                <a:ea typeface="Sora"/>
                <a:cs typeface="Sora"/>
                <a:sym typeface="Sora"/>
              </a:defRPr>
            </a:lvl3pPr>
            <a:lvl4pPr lvl="3">
              <a:spcBef>
                <a:spcPts val="0"/>
              </a:spcBef>
              <a:spcAft>
                <a:spcPts val="0"/>
              </a:spcAft>
              <a:buClr>
                <a:schemeClr val="lt1"/>
              </a:buClr>
              <a:buSzPts val="1000"/>
              <a:buFont typeface="Sora"/>
              <a:buNone/>
              <a:defRPr sz="1000">
                <a:solidFill>
                  <a:schemeClr val="lt1"/>
                </a:solidFill>
                <a:latin typeface="Sora"/>
                <a:ea typeface="Sora"/>
                <a:cs typeface="Sora"/>
                <a:sym typeface="Sora"/>
              </a:defRPr>
            </a:lvl4pPr>
            <a:lvl5pPr lvl="4">
              <a:spcBef>
                <a:spcPts val="0"/>
              </a:spcBef>
              <a:spcAft>
                <a:spcPts val="0"/>
              </a:spcAft>
              <a:buClr>
                <a:schemeClr val="lt1"/>
              </a:buClr>
              <a:buSzPts val="1000"/>
              <a:buFont typeface="Sora"/>
              <a:buNone/>
              <a:defRPr sz="1000">
                <a:solidFill>
                  <a:schemeClr val="lt1"/>
                </a:solidFill>
                <a:latin typeface="Sora"/>
                <a:ea typeface="Sora"/>
                <a:cs typeface="Sora"/>
                <a:sym typeface="Sora"/>
              </a:defRPr>
            </a:lvl5pPr>
            <a:lvl6pPr lvl="5">
              <a:spcBef>
                <a:spcPts val="0"/>
              </a:spcBef>
              <a:spcAft>
                <a:spcPts val="0"/>
              </a:spcAft>
              <a:buClr>
                <a:schemeClr val="lt1"/>
              </a:buClr>
              <a:buSzPts val="1000"/>
              <a:buFont typeface="Sora"/>
              <a:buNone/>
              <a:defRPr sz="1000">
                <a:solidFill>
                  <a:schemeClr val="lt1"/>
                </a:solidFill>
                <a:latin typeface="Sora"/>
                <a:ea typeface="Sora"/>
                <a:cs typeface="Sora"/>
                <a:sym typeface="Sora"/>
              </a:defRPr>
            </a:lvl6pPr>
            <a:lvl7pPr lvl="6">
              <a:spcBef>
                <a:spcPts val="0"/>
              </a:spcBef>
              <a:spcAft>
                <a:spcPts val="0"/>
              </a:spcAft>
              <a:buClr>
                <a:schemeClr val="lt1"/>
              </a:buClr>
              <a:buSzPts val="1000"/>
              <a:buFont typeface="Sora"/>
              <a:buNone/>
              <a:defRPr sz="1000">
                <a:solidFill>
                  <a:schemeClr val="lt1"/>
                </a:solidFill>
                <a:latin typeface="Sora"/>
                <a:ea typeface="Sora"/>
                <a:cs typeface="Sora"/>
                <a:sym typeface="Sora"/>
              </a:defRPr>
            </a:lvl7pPr>
            <a:lvl8pPr lvl="7">
              <a:spcBef>
                <a:spcPts val="0"/>
              </a:spcBef>
              <a:spcAft>
                <a:spcPts val="0"/>
              </a:spcAft>
              <a:buClr>
                <a:schemeClr val="lt1"/>
              </a:buClr>
              <a:buSzPts val="1000"/>
              <a:buFont typeface="Sora"/>
              <a:buNone/>
              <a:defRPr sz="1000">
                <a:solidFill>
                  <a:schemeClr val="lt1"/>
                </a:solidFill>
                <a:latin typeface="Sora"/>
                <a:ea typeface="Sora"/>
                <a:cs typeface="Sora"/>
                <a:sym typeface="Sora"/>
              </a:defRPr>
            </a:lvl8pPr>
            <a:lvl9pPr lvl="8">
              <a:spcBef>
                <a:spcPts val="0"/>
              </a:spcBef>
              <a:spcAft>
                <a:spcPts val="0"/>
              </a:spcAft>
              <a:buClr>
                <a:schemeClr val="lt1"/>
              </a:buClr>
              <a:buSzPts val="1000"/>
              <a:buFont typeface="Sora"/>
              <a:buNone/>
              <a:defRPr sz="1000">
                <a:solidFill>
                  <a:schemeClr val="lt1"/>
                </a:solidFill>
                <a:latin typeface="Sora"/>
                <a:ea typeface="Sora"/>
                <a:cs typeface="Sora"/>
                <a:sym typeface="Sora"/>
              </a:defRPr>
            </a:lvl9pPr>
          </a:lstStyle>
          <a:p/>
        </p:txBody>
      </p:sp>
      <p:sp>
        <p:nvSpPr>
          <p:cNvPr id="561" name="Google Shape;561;p23"/>
          <p:cNvSpPr txBox="1"/>
          <p:nvPr>
            <p:ph idx="14" type="subTitle"/>
          </p:nvPr>
        </p:nvSpPr>
        <p:spPr>
          <a:xfrm>
            <a:off x="4482800" y="1596375"/>
            <a:ext cx="1481100" cy="198300"/>
          </a:xfrm>
          <a:prstGeom prst="rect">
            <a:avLst/>
          </a:prstGeom>
        </p:spPr>
        <p:txBody>
          <a:bodyPr anchorCtr="0" anchor="b" bIns="91425" lIns="0" spcFirstLastPara="1" rIns="91425" wrap="square" tIns="91425">
            <a:noAutofit/>
          </a:bodyPr>
          <a:lstStyle>
            <a:lvl1pPr lvl="0">
              <a:spcBef>
                <a:spcPts val="0"/>
              </a:spcBef>
              <a:spcAft>
                <a:spcPts val="0"/>
              </a:spcAft>
              <a:buNone/>
              <a:defRPr b="1">
                <a:solidFill>
                  <a:schemeClr val="accent5"/>
                </a:solidFill>
              </a:defRPr>
            </a:lvl1pPr>
            <a:lvl2pPr lvl="1">
              <a:spcBef>
                <a:spcPts val="0"/>
              </a:spcBef>
              <a:spcAft>
                <a:spcPts val="0"/>
              </a:spcAft>
              <a:buClr>
                <a:schemeClr val="accent5"/>
              </a:buClr>
              <a:buSzPts val="1400"/>
              <a:buNone/>
              <a:defRPr>
                <a:solidFill>
                  <a:schemeClr val="accent5"/>
                </a:solidFill>
              </a:defRPr>
            </a:lvl2pPr>
            <a:lvl3pPr lvl="2">
              <a:spcBef>
                <a:spcPts val="0"/>
              </a:spcBef>
              <a:spcAft>
                <a:spcPts val="0"/>
              </a:spcAft>
              <a:buClr>
                <a:schemeClr val="accent5"/>
              </a:buClr>
              <a:buSzPts val="1400"/>
              <a:buNone/>
              <a:defRPr>
                <a:solidFill>
                  <a:schemeClr val="accent5"/>
                </a:solidFill>
              </a:defRPr>
            </a:lvl3pPr>
            <a:lvl4pPr lvl="3">
              <a:spcBef>
                <a:spcPts val="0"/>
              </a:spcBef>
              <a:spcAft>
                <a:spcPts val="0"/>
              </a:spcAft>
              <a:buClr>
                <a:schemeClr val="accent5"/>
              </a:buClr>
              <a:buSzPts val="1400"/>
              <a:buNone/>
              <a:defRPr>
                <a:solidFill>
                  <a:schemeClr val="accent5"/>
                </a:solidFill>
              </a:defRPr>
            </a:lvl4pPr>
            <a:lvl5pPr lvl="4">
              <a:spcBef>
                <a:spcPts val="0"/>
              </a:spcBef>
              <a:spcAft>
                <a:spcPts val="0"/>
              </a:spcAft>
              <a:buClr>
                <a:schemeClr val="accent5"/>
              </a:buClr>
              <a:buSzPts val="1400"/>
              <a:buNone/>
              <a:defRPr>
                <a:solidFill>
                  <a:schemeClr val="accent5"/>
                </a:solidFill>
              </a:defRPr>
            </a:lvl5pPr>
            <a:lvl6pPr lvl="5">
              <a:spcBef>
                <a:spcPts val="0"/>
              </a:spcBef>
              <a:spcAft>
                <a:spcPts val="0"/>
              </a:spcAft>
              <a:buClr>
                <a:schemeClr val="accent5"/>
              </a:buClr>
              <a:buSzPts val="1400"/>
              <a:buNone/>
              <a:defRPr>
                <a:solidFill>
                  <a:schemeClr val="accent5"/>
                </a:solidFill>
              </a:defRPr>
            </a:lvl6pPr>
            <a:lvl7pPr lvl="6">
              <a:spcBef>
                <a:spcPts val="0"/>
              </a:spcBef>
              <a:spcAft>
                <a:spcPts val="0"/>
              </a:spcAft>
              <a:buClr>
                <a:schemeClr val="accent5"/>
              </a:buClr>
              <a:buSzPts val="1400"/>
              <a:buNone/>
              <a:defRPr>
                <a:solidFill>
                  <a:schemeClr val="accent5"/>
                </a:solidFill>
              </a:defRPr>
            </a:lvl7pPr>
            <a:lvl8pPr lvl="7">
              <a:spcBef>
                <a:spcPts val="0"/>
              </a:spcBef>
              <a:spcAft>
                <a:spcPts val="0"/>
              </a:spcAft>
              <a:buClr>
                <a:schemeClr val="accent5"/>
              </a:buClr>
              <a:buSzPts val="1400"/>
              <a:buNone/>
              <a:defRPr>
                <a:solidFill>
                  <a:schemeClr val="accent5"/>
                </a:solidFill>
              </a:defRPr>
            </a:lvl8pPr>
            <a:lvl9pPr lvl="8">
              <a:spcBef>
                <a:spcPts val="0"/>
              </a:spcBef>
              <a:spcAft>
                <a:spcPts val="0"/>
              </a:spcAft>
              <a:buClr>
                <a:schemeClr val="accent5"/>
              </a:buClr>
              <a:buSzPts val="1400"/>
              <a:buNone/>
              <a:defRPr>
                <a:solidFill>
                  <a:schemeClr val="accent5"/>
                </a:solidFill>
              </a:defRPr>
            </a:lvl9pPr>
          </a:lstStyle>
          <a:p/>
        </p:txBody>
      </p:sp>
      <p:sp>
        <p:nvSpPr>
          <p:cNvPr id="562" name="Google Shape;562;p23"/>
          <p:cNvSpPr txBox="1"/>
          <p:nvPr>
            <p:ph idx="15" type="subTitle"/>
          </p:nvPr>
        </p:nvSpPr>
        <p:spPr>
          <a:xfrm>
            <a:off x="4482800" y="1296613"/>
            <a:ext cx="3972600" cy="277200"/>
          </a:xfrm>
          <a:prstGeom prst="rect">
            <a:avLst/>
          </a:prstGeom>
        </p:spPr>
        <p:txBody>
          <a:bodyPr anchorCtr="0" anchor="b" bIns="91425" lIns="0" spcFirstLastPara="1" rIns="91425" wrap="square" tIns="91425">
            <a:noAutofit/>
          </a:bodyPr>
          <a:lstStyle>
            <a:lvl1pPr lvl="0">
              <a:spcBef>
                <a:spcPts val="0"/>
              </a:spcBef>
              <a:spcAft>
                <a:spcPts val="0"/>
              </a:spcAft>
              <a:buClr>
                <a:schemeClr val="lt1"/>
              </a:buClr>
              <a:buSzPts val="1000"/>
              <a:buFont typeface="Sora"/>
              <a:buNone/>
              <a:defRPr sz="1000"/>
            </a:lvl1pPr>
            <a:lvl2pPr lvl="1">
              <a:spcBef>
                <a:spcPts val="0"/>
              </a:spcBef>
              <a:spcAft>
                <a:spcPts val="0"/>
              </a:spcAft>
              <a:buClr>
                <a:schemeClr val="lt1"/>
              </a:buClr>
              <a:buSzPts val="1000"/>
              <a:buFont typeface="Sora"/>
              <a:buNone/>
              <a:defRPr sz="1000">
                <a:solidFill>
                  <a:schemeClr val="lt1"/>
                </a:solidFill>
                <a:latin typeface="Sora"/>
                <a:ea typeface="Sora"/>
                <a:cs typeface="Sora"/>
                <a:sym typeface="Sora"/>
              </a:defRPr>
            </a:lvl2pPr>
            <a:lvl3pPr lvl="2">
              <a:spcBef>
                <a:spcPts val="0"/>
              </a:spcBef>
              <a:spcAft>
                <a:spcPts val="0"/>
              </a:spcAft>
              <a:buClr>
                <a:schemeClr val="lt1"/>
              </a:buClr>
              <a:buSzPts val="1000"/>
              <a:buFont typeface="Sora"/>
              <a:buNone/>
              <a:defRPr sz="1000">
                <a:solidFill>
                  <a:schemeClr val="lt1"/>
                </a:solidFill>
                <a:latin typeface="Sora"/>
                <a:ea typeface="Sora"/>
                <a:cs typeface="Sora"/>
                <a:sym typeface="Sora"/>
              </a:defRPr>
            </a:lvl3pPr>
            <a:lvl4pPr lvl="3">
              <a:spcBef>
                <a:spcPts val="0"/>
              </a:spcBef>
              <a:spcAft>
                <a:spcPts val="0"/>
              </a:spcAft>
              <a:buClr>
                <a:schemeClr val="lt1"/>
              </a:buClr>
              <a:buSzPts val="1000"/>
              <a:buFont typeface="Sora"/>
              <a:buNone/>
              <a:defRPr sz="1000">
                <a:solidFill>
                  <a:schemeClr val="lt1"/>
                </a:solidFill>
                <a:latin typeface="Sora"/>
                <a:ea typeface="Sora"/>
                <a:cs typeface="Sora"/>
                <a:sym typeface="Sora"/>
              </a:defRPr>
            </a:lvl4pPr>
            <a:lvl5pPr lvl="4">
              <a:spcBef>
                <a:spcPts val="0"/>
              </a:spcBef>
              <a:spcAft>
                <a:spcPts val="0"/>
              </a:spcAft>
              <a:buClr>
                <a:schemeClr val="lt1"/>
              </a:buClr>
              <a:buSzPts val="1000"/>
              <a:buFont typeface="Sora"/>
              <a:buNone/>
              <a:defRPr sz="1000">
                <a:solidFill>
                  <a:schemeClr val="lt1"/>
                </a:solidFill>
                <a:latin typeface="Sora"/>
                <a:ea typeface="Sora"/>
                <a:cs typeface="Sora"/>
                <a:sym typeface="Sora"/>
              </a:defRPr>
            </a:lvl5pPr>
            <a:lvl6pPr lvl="5">
              <a:spcBef>
                <a:spcPts val="0"/>
              </a:spcBef>
              <a:spcAft>
                <a:spcPts val="0"/>
              </a:spcAft>
              <a:buClr>
                <a:schemeClr val="lt1"/>
              </a:buClr>
              <a:buSzPts val="1000"/>
              <a:buFont typeface="Sora"/>
              <a:buNone/>
              <a:defRPr sz="1000">
                <a:solidFill>
                  <a:schemeClr val="lt1"/>
                </a:solidFill>
                <a:latin typeface="Sora"/>
                <a:ea typeface="Sora"/>
                <a:cs typeface="Sora"/>
                <a:sym typeface="Sora"/>
              </a:defRPr>
            </a:lvl6pPr>
            <a:lvl7pPr lvl="6">
              <a:spcBef>
                <a:spcPts val="0"/>
              </a:spcBef>
              <a:spcAft>
                <a:spcPts val="0"/>
              </a:spcAft>
              <a:buClr>
                <a:schemeClr val="lt1"/>
              </a:buClr>
              <a:buSzPts val="1000"/>
              <a:buFont typeface="Sora"/>
              <a:buNone/>
              <a:defRPr sz="1000">
                <a:solidFill>
                  <a:schemeClr val="lt1"/>
                </a:solidFill>
                <a:latin typeface="Sora"/>
                <a:ea typeface="Sora"/>
                <a:cs typeface="Sora"/>
                <a:sym typeface="Sora"/>
              </a:defRPr>
            </a:lvl7pPr>
            <a:lvl8pPr lvl="7">
              <a:spcBef>
                <a:spcPts val="0"/>
              </a:spcBef>
              <a:spcAft>
                <a:spcPts val="0"/>
              </a:spcAft>
              <a:buClr>
                <a:schemeClr val="lt1"/>
              </a:buClr>
              <a:buSzPts val="1000"/>
              <a:buFont typeface="Sora"/>
              <a:buNone/>
              <a:defRPr sz="1000">
                <a:solidFill>
                  <a:schemeClr val="lt1"/>
                </a:solidFill>
                <a:latin typeface="Sora"/>
                <a:ea typeface="Sora"/>
                <a:cs typeface="Sora"/>
                <a:sym typeface="Sora"/>
              </a:defRPr>
            </a:lvl8pPr>
            <a:lvl9pPr lvl="8">
              <a:spcBef>
                <a:spcPts val="0"/>
              </a:spcBef>
              <a:spcAft>
                <a:spcPts val="0"/>
              </a:spcAft>
              <a:buClr>
                <a:schemeClr val="lt1"/>
              </a:buClr>
              <a:buSzPts val="1000"/>
              <a:buFont typeface="Sora"/>
              <a:buNone/>
              <a:defRPr sz="1000">
                <a:solidFill>
                  <a:schemeClr val="lt1"/>
                </a:solidFill>
                <a:latin typeface="Sora"/>
                <a:ea typeface="Sora"/>
                <a:cs typeface="Sora"/>
                <a:sym typeface="Sora"/>
              </a:defRPr>
            </a:lvl9pPr>
          </a:lstStyle>
          <a:p/>
        </p:txBody>
      </p:sp>
      <p:sp>
        <p:nvSpPr>
          <p:cNvPr id="563" name="Google Shape;563;p23"/>
          <p:cNvSpPr txBox="1"/>
          <p:nvPr>
            <p:ph idx="16" type="subTitle"/>
          </p:nvPr>
        </p:nvSpPr>
        <p:spPr>
          <a:xfrm>
            <a:off x="4482800" y="1063750"/>
            <a:ext cx="1481100" cy="198300"/>
          </a:xfrm>
          <a:prstGeom prst="rect">
            <a:avLst/>
          </a:prstGeom>
        </p:spPr>
        <p:txBody>
          <a:bodyPr anchorCtr="0" anchor="b" bIns="91425" lIns="0" spcFirstLastPara="1" rIns="91425" wrap="square" tIns="91425">
            <a:noAutofit/>
          </a:bodyPr>
          <a:lstStyle>
            <a:lvl1pPr lvl="0">
              <a:spcBef>
                <a:spcPts val="0"/>
              </a:spcBef>
              <a:spcAft>
                <a:spcPts val="0"/>
              </a:spcAft>
              <a:buNone/>
              <a:defRPr b="1">
                <a:solidFill>
                  <a:schemeClr val="accent5"/>
                </a:solidFill>
              </a:defRPr>
            </a:lvl1pPr>
            <a:lvl2pPr lvl="1">
              <a:spcBef>
                <a:spcPts val="0"/>
              </a:spcBef>
              <a:spcAft>
                <a:spcPts val="0"/>
              </a:spcAft>
              <a:buClr>
                <a:schemeClr val="accent5"/>
              </a:buClr>
              <a:buSzPts val="1400"/>
              <a:buNone/>
              <a:defRPr>
                <a:solidFill>
                  <a:schemeClr val="accent5"/>
                </a:solidFill>
              </a:defRPr>
            </a:lvl2pPr>
            <a:lvl3pPr lvl="2">
              <a:spcBef>
                <a:spcPts val="0"/>
              </a:spcBef>
              <a:spcAft>
                <a:spcPts val="0"/>
              </a:spcAft>
              <a:buClr>
                <a:schemeClr val="accent5"/>
              </a:buClr>
              <a:buSzPts val="1400"/>
              <a:buNone/>
              <a:defRPr>
                <a:solidFill>
                  <a:schemeClr val="accent5"/>
                </a:solidFill>
              </a:defRPr>
            </a:lvl3pPr>
            <a:lvl4pPr lvl="3">
              <a:spcBef>
                <a:spcPts val="0"/>
              </a:spcBef>
              <a:spcAft>
                <a:spcPts val="0"/>
              </a:spcAft>
              <a:buClr>
                <a:schemeClr val="accent5"/>
              </a:buClr>
              <a:buSzPts val="1400"/>
              <a:buNone/>
              <a:defRPr>
                <a:solidFill>
                  <a:schemeClr val="accent5"/>
                </a:solidFill>
              </a:defRPr>
            </a:lvl4pPr>
            <a:lvl5pPr lvl="4">
              <a:spcBef>
                <a:spcPts val="0"/>
              </a:spcBef>
              <a:spcAft>
                <a:spcPts val="0"/>
              </a:spcAft>
              <a:buClr>
                <a:schemeClr val="accent5"/>
              </a:buClr>
              <a:buSzPts val="1400"/>
              <a:buNone/>
              <a:defRPr>
                <a:solidFill>
                  <a:schemeClr val="accent5"/>
                </a:solidFill>
              </a:defRPr>
            </a:lvl5pPr>
            <a:lvl6pPr lvl="5">
              <a:spcBef>
                <a:spcPts val="0"/>
              </a:spcBef>
              <a:spcAft>
                <a:spcPts val="0"/>
              </a:spcAft>
              <a:buClr>
                <a:schemeClr val="accent5"/>
              </a:buClr>
              <a:buSzPts val="1400"/>
              <a:buNone/>
              <a:defRPr>
                <a:solidFill>
                  <a:schemeClr val="accent5"/>
                </a:solidFill>
              </a:defRPr>
            </a:lvl6pPr>
            <a:lvl7pPr lvl="6">
              <a:spcBef>
                <a:spcPts val="0"/>
              </a:spcBef>
              <a:spcAft>
                <a:spcPts val="0"/>
              </a:spcAft>
              <a:buClr>
                <a:schemeClr val="accent5"/>
              </a:buClr>
              <a:buSzPts val="1400"/>
              <a:buNone/>
              <a:defRPr>
                <a:solidFill>
                  <a:schemeClr val="accent5"/>
                </a:solidFill>
              </a:defRPr>
            </a:lvl7pPr>
            <a:lvl8pPr lvl="7">
              <a:spcBef>
                <a:spcPts val="0"/>
              </a:spcBef>
              <a:spcAft>
                <a:spcPts val="0"/>
              </a:spcAft>
              <a:buClr>
                <a:schemeClr val="accent5"/>
              </a:buClr>
              <a:buSzPts val="1400"/>
              <a:buNone/>
              <a:defRPr>
                <a:solidFill>
                  <a:schemeClr val="accent5"/>
                </a:solidFill>
              </a:defRPr>
            </a:lvl8pPr>
            <a:lvl9pPr lvl="8">
              <a:spcBef>
                <a:spcPts val="0"/>
              </a:spcBef>
              <a:spcAft>
                <a:spcPts val="0"/>
              </a:spcAft>
              <a:buClr>
                <a:schemeClr val="accent5"/>
              </a:buClr>
              <a:buSzPts val="1400"/>
              <a:buNone/>
              <a:defRPr>
                <a:solidFill>
                  <a:schemeClr val="accent5"/>
                </a:solidFill>
              </a:defRPr>
            </a:lvl9pPr>
          </a:lstStyle>
          <a:p/>
        </p:txBody>
      </p:sp>
      <p:sp>
        <p:nvSpPr>
          <p:cNvPr id="564" name="Google Shape;564;p23"/>
          <p:cNvSpPr txBox="1"/>
          <p:nvPr>
            <p:ph idx="17"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udience Persona Infographic">
  <p:cSld name="BLANK_1_1_1_1_1_1_1_1_1_1_1_1_3">
    <p:bg>
      <p:bgPr>
        <a:solidFill>
          <a:schemeClr val="lt1"/>
        </a:solidFill>
      </p:bgPr>
    </p:bg>
    <p:spTree>
      <p:nvGrpSpPr>
        <p:cNvPr id="565" name="Shape 565"/>
        <p:cNvGrpSpPr/>
        <p:nvPr/>
      </p:nvGrpSpPr>
      <p:grpSpPr>
        <a:xfrm>
          <a:off x="0" y="0"/>
          <a:ext cx="0" cy="0"/>
          <a:chOff x="0" y="0"/>
          <a:chExt cx="0" cy="0"/>
        </a:xfrm>
      </p:grpSpPr>
      <p:sp>
        <p:nvSpPr>
          <p:cNvPr id="566" name="Google Shape;566;p24"/>
          <p:cNvSpPr/>
          <p:nvPr/>
        </p:nvSpPr>
        <p:spPr>
          <a:xfrm>
            <a:off x="6702700" y="2532550"/>
            <a:ext cx="2441400" cy="26109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67" name="Google Shape;567;p24"/>
          <p:cNvSpPr/>
          <p:nvPr>
            <p:ph idx="2" type="pic"/>
          </p:nvPr>
        </p:nvSpPr>
        <p:spPr>
          <a:xfrm>
            <a:off x="6702600" y="-16150"/>
            <a:ext cx="2441400" cy="2574600"/>
          </a:xfrm>
          <a:prstGeom prst="rect">
            <a:avLst/>
          </a:prstGeom>
          <a:noFill/>
          <a:ln>
            <a:noFill/>
          </a:ln>
        </p:spPr>
      </p:sp>
      <p:sp>
        <p:nvSpPr>
          <p:cNvPr id="568" name="Google Shape;568;p24"/>
          <p:cNvSpPr txBox="1"/>
          <p:nvPr>
            <p:ph idx="1" type="subTitle"/>
          </p:nvPr>
        </p:nvSpPr>
        <p:spPr>
          <a:xfrm>
            <a:off x="115025" y="1739375"/>
            <a:ext cx="3460800" cy="1776600"/>
          </a:xfrm>
          <a:prstGeom prst="rect">
            <a:avLst/>
          </a:prstGeom>
        </p:spPr>
        <p:txBody>
          <a:bodyPr anchorCtr="0" anchor="t" bIns="0" lIns="91425" spcFirstLastPara="1" rIns="91425" wrap="square" tIns="0">
            <a:normAutofit/>
          </a:bodyPr>
          <a:lstStyle>
            <a:lvl1pPr lvl="0">
              <a:lnSpc>
                <a:spcPct val="115000"/>
              </a:lnSpc>
              <a:spcBef>
                <a:spcPts val="0"/>
              </a:spcBef>
              <a:spcAft>
                <a:spcPts val="0"/>
              </a:spcAft>
              <a:buNone/>
              <a:defRPr sz="1000">
                <a:solidFill>
                  <a:schemeClr val="dk2"/>
                </a:solidFill>
                <a:latin typeface="Sora ExtraLight"/>
                <a:ea typeface="Sora ExtraLight"/>
                <a:cs typeface="Sora ExtraLight"/>
                <a:sym typeface="Sora ExtraLight"/>
              </a:defRPr>
            </a:lvl1pPr>
            <a:lvl2pPr lvl="1">
              <a:lnSpc>
                <a:spcPct val="115000"/>
              </a:lnSpc>
              <a:spcBef>
                <a:spcPts val="1000"/>
              </a:spcBef>
              <a:spcAft>
                <a:spcPts val="0"/>
              </a:spcAft>
              <a:buClr>
                <a:schemeClr val="dk2"/>
              </a:buClr>
              <a:buSzPts val="1400"/>
              <a:buNone/>
              <a:defRPr>
                <a:solidFill>
                  <a:schemeClr val="dk2"/>
                </a:solidFill>
              </a:defRPr>
            </a:lvl2pPr>
            <a:lvl3pPr lvl="2">
              <a:lnSpc>
                <a:spcPct val="115000"/>
              </a:lnSpc>
              <a:spcBef>
                <a:spcPts val="0"/>
              </a:spcBef>
              <a:spcAft>
                <a:spcPts val="0"/>
              </a:spcAft>
              <a:buClr>
                <a:schemeClr val="dk2"/>
              </a:buClr>
              <a:buSzPts val="1400"/>
              <a:buNone/>
              <a:defRPr>
                <a:solidFill>
                  <a:schemeClr val="dk2"/>
                </a:solidFill>
              </a:defRPr>
            </a:lvl3pPr>
            <a:lvl4pPr lvl="3">
              <a:lnSpc>
                <a:spcPct val="115000"/>
              </a:lnSpc>
              <a:spcBef>
                <a:spcPts val="0"/>
              </a:spcBef>
              <a:spcAft>
                <a:spcPts val="0"/>
              </a:spcAft>
              <a:buClr>
                <a:schemeClr val="dk2"/>
              </a:buClr>
              <a:buSzPts val="1400"/>
              <a:buNone/>
              <a:defRPr>
                <a:solidFill>
                  <a:schemeClr val="dk2"/>
                </a:solidFill>
              </a:defRPr>
            </a:lvl4pPr>
            <a:lvl5pPr lvl="4">
              <a:lnSpc>
                <a:spcPct val="115000"/>
              </a:lnSpc>
              <a:spcBef>
                <a:spcPts val="0"/>
              </a:spcBef>
              <a:spcAft>
                <a:spcPts val="0"/>
              </a:spcAft>
              <a:buClr>
                <a:schemeClr val="dk2"/>
              </a:buClr>
              <a:buSzPts val="1400"/>
              <a:buNone/>
              <a:defRPr>
                <a:solidFill>
                  <a:schemeClr val="dk2"/>
                </a:solidFill>
              </a:defRPr>
            </a:lvl5pPr>
            <a:lvl6pPr lvl="5">
              <a:lnSpc>
                <a:spcPct val="115000"/>
              </a:lnSpc>
              <a:spcBef>
                <a:spcPts val="0"/>
              </a:spcBef>
              <a:spcAft>
                <a:spcPts val="0"/>
              </a:spcAft>
              <a:buClr>
                <a:schemeClr val="dk2"/>
              </a:buClr>
              <a:buSzPts val="1400"/>
              <a:buNone/>
              <a:defRPr>
                <a:solidFill>
                  <a:schemeClr val="dk2"/>
                </a:solidFill>
              </a:defRPr>
            </a:lvl6pPr>
            <a:lvl7pPr lvl="6">
              <a:lnSpc>
                <a:spcPct val="115000"/>
              </a:lnSpc>
              <a:spcBef>
                <a:spcPts val="0"/>
              </a:spcBef>
              <a:spcAft>
                <a:spcPts val="0"/>
              </a:spcAft>
              <a:buClr>
                <a:schemeClr val="dk2"/>
              </a:buClr>
              <a:buSzPts val="1400"/>
              <a:buNone/>
              <a:defRPr>
                <a:solidFill>
                  <a:schemeClr val="dk2"/>
                </a:solidFill>
              </a:defRPr>
            </a:lvl7pPr>
            <a:lvl8pPr lvl="7">
              <a:lnSpc>
                <a:spcPct val="115000"/>
              </a:lnSpc>
              <a:spcBef>
                <a:spcPts val="0"/>
              </a:spcBef>
              <a:spcAft>
                <a:spcPts val="0"/>
              </a:spcAft>
              <a:buClr>
                <a:schemeClr val="dk2"/>
              </a:buClr>
              <a:buSzPts val="1400"/>
              <a:buNone/>
              <a:defRPr>
                <a:solidFill>
                  <a:schemeClr val="dk2"/>
                </a:solidFill>
              </a:defRPr>
            </a:lvl8pPr>
            <a:lvl9pPr lvl="8">
              <a:lnSpc>
                <a:spcPct val="115000"/>
              </a:lnSpc>
              <a:spcBef>
                <a:spcPts val="0"/>
              </a:spcBef>
              <a:spcAft>
                <a:spcPts val="0"/>
              </a:spcAft>
              <a:buClr>
                <a:schemeClr val="dk2"/>
              </a:buClr>
              <a:buSzPts val="1400"/>
              <a:buNone/>
              <a:defRPr>
                <a:solidFill>
                  <a:schemeClr val="dk2"/>
                </a:solidFill>
              </a:defRPr>
            </a:lvl9pPr>
          </a:lstStyle>
          <a:p/>
        </p:txBody>
      </p:sp>
      <p:sp>
        <p:nvSpPr>
          <p:cNvPr id="569" name="Google Shape;569;p24"/>
          <p:cNvSpPr txBox="1"/>
          <p:nvPr>
            <p:ph idx="3" type="subTitle"/>
          </p:nvPr>
        </p:nvSpPr>
        <p:spPr>
          <a:xfrm>
            <a:off x="115025" y="3869063"/>
            <a:ext cx="3460800" cy="8004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dk2"/>
                </a:solidFill>
                <a:latin typeface="Sora ExtraLight"/>
                <a:ea typeface="Sora ExtraLight"/>
                <a:cs typeface="Sora ExtraLight"/>
                <a:sym typeface="Sora ExtraLight"/>
              </a:defRPr>
            </a:lvl1pPr>
            <a:lvl2pPr lvl="1">
              <a:spcBef>
                <a:spcPts val="1000"/>
              </a:spcBef>
              <a:spcAft>
                <a:spcPts val="0"/>
              </a:spcAft>
              <a:buClr>
                <a:schemeClr val="dk2"/>
              </a:buClr>
              <a:buSzPts val="1400"/>
              <a:buNone/>
              <a:defRPr>
                <a:solidFill>
                  <a:schemeClr val="dk2"/>
                </a:solidFill>
              </a:defRPr>
            </a:lvl2pPr>
            <a:lvl3pPr lvl="2">
              <a:spcBef>
                <a:spcPts val="0"/>
              </a:spcBef>
              <a:spcAft>
                <a:spcPts val="0"/>
              </a:spcAft>
              <a:buClr>
                <a:schemeClr val="dk2"/>
              </a:buClr>
              <a:buSzPts val="1400"/>
              <a:buNone/>
              <a:defRPr>
                <a:solidFill>
                  <a:schemeClr val="dk2"/>
                </a:solidFill>
              </a:defRPr>
            </a:lvl3pPr>
            <a:lvl4pPr lvl="3">
              <a:spcBef>
                <a:spcPts val="0"/>
              </a:spcBef>
              <a:spcAft>
                <a:spcPts val="0"/>
              </a:spcAft>
              <a:buClr>
                <a:schemeClr val="dk2"/>
              </a:buClr>
              <a:buSzPts val="1400"/>
              <a:buNone/>
              <a:defRPr>
                <a:solidFill>
                  <a:schemeClr val="dk2"/>
                </a:solidFill>
              </a:defRPr>
            </a:lvl4pPr>
            <a:lvl5pPr lvl="4">
              <a:spcBef>
                <a:spcPts val="0"/>
              </a:spcBef>
              <a:spcAft>
                <a:spcPts val="0"/>
              </a:spcAft>
              <a:buClr>
                <a:schemeClr val="dk2"/>
              </a:buClr>
              <a:buSzPts val="1400"/>
              <a:buNone/>
              <a:defRPr>
                <a:solidFill>
                  <a:schemeClr val="dk2"/>
                </a:solidFill>
              </a:defRPr>
            </a:lvl5pPr>
            <a:lvl6pPr lvl="5">
              <a:spcBef>
                <a:spcPts val="0"/>
              </a:spcBef>
              <a:spcAft>
                <a:spcPts val="0"/>
              </a:spcAft>
              <a:buClr>
                <a:schemeClr val="dk2"/>
              </a:buClr>
              <a:buSzPts val="1400"/>
              <a:buNone/>
              <a:defRPr>
                <a:solidFill>
                  <a:schemeClr val="dk2"/>
                </a:solidFill>
              </a:defRPr>
            </a:lvl6pPr>
            <a:lvl7pPr lvl="6">
              <a:spcBef>
                <a:spcPts val="0"/>
              </a:spcBef>
              <a:spcAft>
                <a:spcPts val="0"/>
              </a:spcAft>
              <a:buClr>
                <a:schemeClr val="dk2"/>
              </a:buClr>
              <a:buSzPts val="1400"/>
              <a:buNone/>
              <a:defRPr>
                <a:solidFill>
                  <a:schemeClr val="dk2"/>
                </a:solidFill>
              </a:defRPr>
            </a:lvl7pPr>
            <a:lvl8pPr lvl="7">
              <a:spcBef>
                <a:spcPts val="0"/>
              </a:spcBef>
              <a:spcAft>
                <a:spcPts val="0"/>
              </a:spcAft>
              <a:buClr>
                <a:schemeClr val="dk2"/>
              </a:buClr>
              <a:buSzPts val="1400"/>
              <a:buNone/>
              <a:defRPr>
                <a:solidFill>
                  <a:schemeClr val="dk2"/>
                </a:solidFill>
              </a:defRPr>
            </a:lvl8pPr>
            <a:lvl9pPr lvl="8">
              <a:spcBef>
                <a:spcPts val="0"/>
              </a:spcBef>
              <a:spcAft>
                <a:spcPts val="0"/>
              </a:spcAft>
              <a:buClr>
                <a:schemeClr val="dk2"/>
              </a:buClr>
              <a:buSzPts val="1400"/>
              <a:buNone/>
              <a:defRPr>
                <a:solidFill>
                  <a:schemeClr val="dk2"/>
                </a:solidFill>
              </a:defRPr>
            </a:lvl9pPr>
          </a:lstStyle>
          <a:p/>
        </p:txBody>
      </p:sp>
      <p:sp>
        <p:nvSpPr>
          <p:cNvPr id="570" name="Google Shape;570;p24"/>
          <p:cNvSpPr txBox="1"/>
          <p:nvPr>
            <p:ph type="title"/>
          </p:nvPr>
        </p:nvSpPr>
        <p:spPr>
          <a:xfrm>
            <a:off x="3656050" y="1739375"/>
            <a:ext cx="2960700" cy="2376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dk2"/>
                </a:solidFill>
                <a:latin typeface="IBM Plex Sans Medium"/>
                <a:ea typeface="IBM Plex Sans Medium"/>
                <a:cs typeface="IBM Plex Sans Medium"/>
                <a:sym typeface="IBM Plex Sans Medium"/>
              </a:defRPr>
            </a:lvl1pPr>
            <a:lvl2pPr lvl="1">
              <a:spcBef>
                <a:spcPts val="1000"/>
              </a:spcBef>
              <a:spcAft>
                <a:spcPts val="0"/>
              </a:spcAft>
              <a:buClr>
                <a:schemeClr val="dk2"/>
              </a:buClr>
              <a:buSzPts val="3000"/>
              <a:buNone/>
              <a:defRPr>
                <a:solidFill>
                  <a:schemeClr val="dk2"/>
                </a:solidFill>
              </a:defRPr>
            </a:lvl2pPr>
            <a:lvl3pPr lvl="2">
              <a:spcBef>
                <a:spcPts val="0"/>
              </a:spcBef>
              <a:spcAft>
                <a:spcPts val="0"/>
              </a:spcAft>
              <a:buClr>
                <a:schemeClr val="dk2"/>
              </a:buClr>
              <a:buSzPts val="3000"/>
              <a:buNone/>
              <a:defRPr>
                <a:solidFill>
                  <a:schemeClr val="dk2"/>
                </a:solidFill>
              </a:defRPr>
            </a:lvl3pPr>
            <a:lvl4pPr lvl="3">
              <a:spcBef>
                <a:spcPts val="0"/>
              </a:spcBef>
              <a:spcAft>
                <a:spcPts val="0"/>
              </a:spcAft>
              <a:buClr>
                <a:schemeClr val="dk2"/>
              </a:buClr>
              <a:buSzPts val="3000"/>
              <a:buNone/>
              <a:defRPr>
                <a:solidFill>
                  <a:schemeClr val="dk2"/>
                </a:solidFill>
              </a:defRPr>
            </a:lvl4pPr>
            <a:lvl5pPr lvl="4">
              <a:spcBef>
                <a:spcPts val="0"/>
              </a:spcBef>
              <a:spcAft>
                <a:spcPts val="0"/>
              </a:spcAft>
              <a:buClr>
                <a:schemeClr val="dk2"/>
              </a:buClr>
              <a:buSzPts val="3000"/>
              <a:buNone/>
              <a:defRPr>
                <a:solidFill>
                  <a:schemeClr val="dk2"/>
                </a:solidFill>
              </a:defRPr>
            </a:lvl5pPr>
            <a:lvl6pPr lvl="5">
              <a:spcBef>
                <a:spcPts val="0"/>
              </a:spcBef>
              <a:spcAft>
                <a:spcPts val="0"/>
              </a:spcAft>
              <a:buClr>
                <a:schemeClr val="dk2"/>
              </a:buClr>
              <a:buSzPts val="3000"/>
              <a:buNone/>
              <a:defRPr>
                <a:solidFill>
                  <a:schemeClr val="dk2"/>
                </a:solidFill>
              </a:defRPr>
            </a:lvl6pPr>
            <a:lvl7pPr lvl="6">
              <a:spcBef>
                <a:spcPts val="0"/>
              </a:spcBef>
              <a:spcAft>
                <a:spcPts val="0"/>
              </a:spcAft>
              <a:buClr>
                <a:schemeClr val="dk2"/>
              </a:buClr>
              <a:buSzPts val="3000"/>
              <a:buNone/>
              <a:defRPr>
                <a:solidFill>
                  <a:schemeClr val="dk2"/>
                </a:solidFill>
              </a:defRPr>
            </a:lvl7pPr>
            <a:lvl8pPr lvl="7">
              <a:spcBef>
                <a:spcPts val="0"/>
              </a:spcBef>
              <a:spcAft>
                <a:spcPts val="0"/>
              </a:spcAft>
              <a:buClr>
                <a:schemeClr val="dk2"/>
              </a:buClr>
              <a:buSzPts val="3000"/>
              <a:buNone/>
              <a:defRPr>
                <a:solidFill>
                  <a:schemeClr val="dk2"/>
                </a:solidFill>
              </a:defRPr>
            </a:lvl8pPr>
            <a:lvl9pPr lvl="8">
              <a:spcBef>
                <a:spcPts val="0"/>
              </a:spcBef>
              <a:spcAft>
                <a:spcPts val="0"/>
              </a:spcAft>
              <a:buClr>
                <a:schemeClr val="dk2"/>
              </a:buClr>
              <a:buSzPts val="3000"/>
              <a:buNone/>
              <a:defRPr>
                <a:solidFill>
                  <a:schemeClr val="dk2"/>
                </a:solidFill>
              </a:defRPr>
            </a:lvl9pPr>
          </a:lstStyle>
          <a:p/>
        </p:txBody>
      </p:sp>
      <p:sp>
        <p:nvSpPr>
          <p:cNvPr id="571" name="Google Shape;571;p24"/>
          <p:cNvSpPr txBox="1"/>
          <p:nvPr>
            <p:ph idx="4" type="title"/>
          </p:nvPr>
        </p:nvSpPr>
        <p:spPr>
          <a:xfrm>
            <a:off x="3656050" y="2786778"/>
            <a:ext cx="2960700" cy="3387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dk2"/>
                </a:solidFill>
                <a:latin typeface="IBM Plex Sans Medium"/>
                <a:ea typeface="IBM Plex Sans Medium"/>
                <a:cs typeface="IBM Plex Sans Medium"/>
                <a:sym typeface="IBM Plex Sans Medium"/>
              </a:defRPr>
            </a:lvl1pPr>
            <a:lvl2pPr lvl="1">
              <a:spcBef>
                <a:spcPts val="1000"/>
              </a:spcBef>
              <a:spcAft>
                <a:spcPts val="0"/>
              </a:spcAft>
              <a:buClr>
                <a:schemeClr val="dk2"/>
              </a:buClr>
              <a:buSzPts val="3000"/>
              <a:buNone/>
              <a:defRPr>
                <a:solidFill>
                  <a:schemeClr val="dk2"/>
                </a:solidFill>
              </a:defRPr>
            </a:lvl2pPr>
            <a:lvl3pPr lvl="2">
              <a:spcBef>
                <a:spcPts val="0"/>
              </a:spcBef>
              <a:spcAft>
                <a:spcPts val="0"/>
              </a:spcAft>
              <a:buClr>
                <a:schemeClr val="dk2"/>
              </a:buClr>
              <a:buSzPts val="3000"/>
              <a:buNone/>
              <a:defRPr>
                <a:solidFill>
                  <a:schemeClr val="dk2"/>
                </a:solidFill>
              </a:defRPr>
            </a:lvl3pPr>
            <a:lvl4pPr lvl="3">
              <a:spcBef>
                <a:spcPts val="0"/>
              </a:spcBef>
              <a:spcAft>
                <a:spcPts val="0"/>
              </a:spcAft>
              <a:buClr>
                <a:schemeClr val="dk2"/>
              </a:buClr>
              <a:buSzPts val="3000"/>
              <a:buNone/>
              <a:defRPr>
                <a:solidFill>
                  <a:schemeClr val="dk2"/>
                </a:solidFill>
              </a:defRPr>
            </a:lvl4pPr>
            <a:lvl5pPr lvl="4">
              <a:spcBef>
                <a:spcPts val="0"/>
              </a:spcBef>
              <a:spcAft>
                <a:spcPts val="0"/>
              </a:spcAft>
              <a:buClr>
                <a:schemeClr val="dk2"/>
              </a:buClr>
              <a:buSzPts val="3000"/>
              <a:buNone/>
              <a:defRPr>
                <a:solidFill>
                  <a:schemeClr val="dk2"/>
                </a:solidFill>
              </a:defRPr>
            </a:lvl5pPr>
            <a:lvl6pPr lvl="5">
              <a:spcBef>
                <a:spcPts val="0"/>
              </a:spcBef>
              <a:spcAft>
                <a:spcPts val="0"/>
              </a:spcAft>
              <a:buClr>
                <a:schemeClr val="dk2"/>
              </a:buClr>
              <a:buSzPts val="3000"/>
              <a:buNone/>
              <a:defRPr>
                <a:solidFill>
                  <a:schemeClr val="dk2"/>
                </a:solidFill>
              </a:defRPr>
            </a:lvl6pPr>
            <a:lvl7pPr lvl="6">
              <a:spcBef>
                <a:spcPts val="0"/>
              </a:spcBef>
              <a:spcAft>
                <a:spcPts val="0"/>
              </a:spcAft>
              <a:buClr>
                <a:schemeClr val="dk2"/>
              </a:buClr>
              <a:buSzPts val="3000"/>
              <a:buNone/>
              <a:defRPr>
                <a:solidFill>
                  <a:schemeClr val="dk2"/>
                </a:solidFill>
              </a:defRPr>
            </a:lvl7pPr>
            <a:lvl8pPr lvl="7">
              <a:spcBef>
                <a:spcPts val="0"/>
              </a:spcBef>
              <a:spcAft>
                <a:spcPts val="0"/>
              </a:spcAft>
              <a:buClr>
                <a:schemeClr val="dk2"/>
              </a:buClr>
              <a:buSzPts val="3000"/>
              <a:buNone/>
              <a:defRPr>
                <a:solidFill>
                  <a:schemeClr val="dk2"/>
                </a:solidFill>
              </a:defRPr>
            </a:lvl8pPr>
            <a:lvl9pPr lvl="8">
              <a:spcBef>
                <a:spcPts val="0"/>
              </a:spcBef>
              <a:spcAft>
                <a:spcPts val="0"/>
              </a:spcAft>
              <a:buClr>
                <a:schemeClr val="dk2"/>
              </a:buClr>
              <a:buSzPts val="3000"/>
              <a:buNone/>
              <a:defRPr>
                <a:solidFill>
                  <a:schemeClr val="dk2"/>
                </a:solidFill>
              </a:defRPr>
            </a:lvl9pPr>
          </a:lstStyle>
          <a:p/>
        </p:txBody>
      </p:sp>
      <p:sp>
        <p:nvSpPr>
          <p:cNvPr id="572" name="Google Shape;572;p24"/>
          <p:cNvSpPr txBox="1"/>
          <p:nvPr>
            <p:ph idx="5" type="title"/>
          </p:nvPr>
        </p:nvSpPr>
        <p:spPr>
          <a:xfrm>
            <a:off x="3624425" y="4231975"/>
            <a:ext cx="900600" cy="3387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dk2"/>
                </a:solidFill>
                <a:latin typeface="IBM Plex Sans Medium"/>
                <a:ea typeface="IBM Plex Sans Medium"/>
                <a:cs typeface="IBM Plex Sans Medium"/>
                <a:sym typeface="IBM Plex Sans Medium"/>
              </a:defRPr>
            </a:lvl1pPr>
            <a:lvl2pPr lvl="1">
              <a:spcBef>
                <a:spcPts val="1000"/>
              </a:spcBef>
              <a:spcAft>
                <a:spcPts val="0"/>
              </a:spcAft>
              <a:buClr>
                <a:schemeClr val="dk2"/>
              </a:buClr>
              <a:buSzPts val="3000"/>
              <a:buNone/>
              <a:defRPr>
                <a:solidFill>
                  <a:schemeClr val="dk2"/>
                </a:solidFill>
              </a:defRPr>
            </a:lvl2pPr>
            <a:lvl3pPr lvl="2">
              <a:spcBef>
                <a:spcPts val="0"/>
              </a:spcBef>
              <a:spcAft>
                <a:spcPts val="0"/>
              </a:spcAft>
              <a:buClr>
                <a:schemeClr val="dk2"/>
              </a:buClr>
              <a:buSzPts val="3000"/>
              <a:buNone/>
              <a:defRPr>
                <a:solidFill>
                  <a:schemeClr val="dk2"/>
                </a:solidFill>
              </a:defRPr>
            </a:lvl3pPr>
            <a:lvl4pPr lvl="3">
              <a:spcBef>
                <a:spcPts val="0"/>
              </a:spcBef>
              <a:spcAft>
                <a:spcPts val="0"/>
              </a:spcAft>
              <a:buClr>
                <a:schemeClr val="dk2"/>
              </a:buClr>
              <a:buSzPts val="3000"/>
              <a:buNone/>
              <a:defRPr>
                <a:solidFill>
                  <a:schemeClr val="dk2"/>
                </a:solidFill>
              </a:defRPr>
            </a:lvl4pPr>
            <a:lvl5pPr lvl="4">
              <a:spcBef>
                <a:spcPts val="0"/>
              </a:spcBef>
              <a:spcAft>
                <a:spcPts val="0"/>
              </a:spcAft>
              <a:buClr>
                <a:schemeClr val="dk2"/>
              </a:buClr>
              <a:buSzPts val="3000"/>
              <a:buNone/>
              <a:defRPr>
                <a:solidFill>
                  <a:schemeClr val="dk2"/>
                </a:solidFill>
              </a:defRPr>
            </a:lvl5pPr>
            <a:lvl6pPr lvl="5">
              <a:spcBef>
                <a:spcPts val="0"/>
              </a:spcBef>
              <a:spcAft>
                <a:spcPts val="0"/>
              </a:spcAft>
              <a:buClr>
                <a:schemeClr val="dk2"/>
              </a:buClr>
              <a:buSzPts val="3000"/>
              <a:buNone/>
              <a:defRPr>
                <a:solidFill>
                  <a:schemeClr val="dk2"/>
                </a:solidFill>
              </a:defRPr>
            </a:lvl6pPr>
            <a:lvl7pPr lvl="6">
              <a:spcBef>
                <a:spcPts val="0"/>
              </a:spcBef>
              <a:spcAft>
                <a:spcPts val="0"/>
              </a:spcAft>
              <a:buClr>
                <a:schemeClr val="dk2"/>
              </a:buClr>
              <a:buSzPts val="3000"/>
              <a:buNone/>
              <a:defRPr>
                <a:solidFill>
                  <a:schemeClr val="dk2"/>
                </a:solidFill>
              </a:defRPr>
            </a:lvl7pPr>
            <a:lvl8pPr lvl="7">
              <a:spcBef>
                <a:spcPts val="0"/>
              </a:spcBef>
              <a:spcAft>
                <a:spcPts val="0"/>
              </a:spcAft>
              <a:buClr>
                <a:schemeClr val="dk2"/>
              </a:buClr>
              <a:buSzPts val="3000"/>
              <a:buNone/>
              <a:defRPr>
                <a:solidFill>
                  <a:schemeClr val="dk2"/>
                </a:solidFill>
              </a:defRPr>
            </a:lvl8pPr>
            <a:lvl9pPr lvl="8">
              <a:spcBef>
                <a:spcPts val="0"/>
              </a:spcBef>
              <a:spcAft>
                <a:spcPts val="0"/>
              </a:spcAft>
              <a:buClr>
                <a:schemeClr val="dk2"/>
              </a:buClr>
              <a:buSzPts val="3000"/>
              <a:buNone/>
              <a:defRPr>
                <a:solidFill>
                  <a:schemeClr val="dk2"/>
                </a:solidFill>
              </a:defRPr>
            </a:lvl9pPr>
          </a:lstStyle>
          <a:p/>
        </p:txBody>
      </p:sp>
      <p:sp>
        <p:nvSpPr>
          <p:cNvPr id="573" name="Google Shape;573;p24"/>
          <p:cNvSpPr txBox="1"/>
          <p:nvPr>
            <p:ph idx="6" type="title"/>
          </p:nvPr>
        </p:nvSpPr>
        <p:spPr>
          <a:xfrm>
            <a:off x="115025" y="1079975"/>
            <a:ext cx="6055500" cy="492300"/>
          </a:xfrm>
          <a:prstGeom prst="rect">
            <a:avLst/>
          </a:prstGeom>
        </p:spPr>
        <p:txBody>
          <a:bodyPr anchorCtr="0" anchor="t" bIns="91425" lIns="91425" spcFirstLastPara="1" rIns="91425" wrap="square" tIns="91425">
            <a:noAutofit/>
          </a:bodyPr>
          <a:lstStyle>
            <a:lvl1pPr lvl="0">
              <a:lnSpc>
                <a:spcPct val="115000"/>
              </a:lnSpc>
              <a:spcBef>
                <a:spcPts val="0"/>
              </a:spcBef>
              <a:spcAft>
                <a:spcPts val="0"/>
              </a:spcAft>
              <a:buNone/>
              <a:defRPr sz="1200">
                <a:solidFill>
                  <a:schemeClr val="dk2"/>
                </a:solidFill>
                <a:latin typeface="IBM Plex Sans Medium"/>
                <a:ea typeface="IBM Plex Sans Medium"/>
                <a:cs typeface="IBM Plex Sans Medium"/>
                <a:sym typeface="IBM Plex Sans Medium"/>
              </a:defRPr>
            </a:lvl1pPr>
            <a:lvl2pPr lvl="1">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2pPr>
            <a:lvl3pPr lvl="2">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3pPr>
            <a:lvl4pPr lvl="3">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4pPr>
            <a:lvl5pPr lvl="4">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5pPr>
            <a:lvl6pPr lvl="5">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6pPr>
            <a:lvl7pPr lvl="6">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7pPr>
            <a:lvl8pPr lvl="7">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8pPr>
            <a:lvl9pPr lvl="8">
              <a:spcBef>
                <a:spcPts val="0"/>
              </a:spcBef>
              <a:spcAft>
                <a:spcPts val="0"/>
              </a:spcAft>
              <a:buClr>
                <a:schemeClr val="dk2"/>
              </a:buClr>
              <a:buSzPts val="1200"/>
              <a:buFont typeface="IBM Plex Sans Medium"/>
              <a:buNone/>
              <a:defRPr sz="1200">
                <a:solidFill>
                  <a:schemeClr val="dk2"/>
                </a:solidFill>
                <a:latin typeface="IBM Plex Sans Medium"/>
                <a:ea typeface="IBM Plex Sans Medium"/>
                <a:cs typeface="IBM Plex Sans Medium"/>
                <a:sym typeface="IBM Plex Sans Medium"/>
              </a:defRPr>
            </a:lvl9pPr>
          </a:lstStyle>
          <a:p/>
        </p:txBody>
      </p:sp>
      <p:sp>
        <p:nvSpPr>
          <p:cNvPr id="574" name="Google Shape;574;p24"/>
          <p:cNvSpPr txBox="1"/>
          <p:nvPr>
            <p:ph idx="7"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a:ea typeface="Sora"/>
                <a:cs typeface="Sora"/>
                <a:sym typeface="Sora"/>
              </a:defRPr>
            </a:lvl2pPr>
            <a:lvl3pPr lvl="2">
              <a:spcBef>
                <a:spcPts val="0"/>
              </a:spcBef>
              <a:spcAft>
                <a:spcPts val="0"/>
              </a:spcAft>
              <a:buClr>
                <a:schemeClr val="dk2"/>
              </a:buClr>
              <a:buSzPts val="900"/>
              <a:buFont typeface="Sora"/>
              <a:buNone/>
              <a:defRPr sz="900">
                <a:solidFill>
                  <a:schemeClr val="dk2"/>
                </a:solidFill>
                <a:latin typeface="Sora"/>
                <a:ea typeface="Sora"/>
                <a:cs typeface="Sora"/>
                <a:sym typeface="Sora"/>
              </a:defRPr>
            </a:lvl3pPr>
            <a:lvl4pPr lvl="3">
              <a:spcBef>
                <a:spcPts val="0"/>
              </a:spcBef>
              <a:spcAft>
                <a:spcPts val="0"/>
              </a:spcAft>
              <a:buClr>
                <a:schemeClr val="dk2"/>
              </a:buClr>
              <a:buSzPts val="900"/>
              <a:buFont typeface="Sora"/>
              <a:buNone/>
              <a:defRPr sz="900">
                <a:solidFill>
                  <a:schemeClr val="dk2"/>
                </a:solidFill>
                <a:latin typeface="Sora"/>
                <a:ea typeface="Sora"/>
                <a:cs typeface="Sora"/>
                <a:sym typeface="Sora"/>
              </a:defRPr>
            </a:lvl4pPr>
            <a:lvl5pPr lvl="4">
              <a:spcBef>
                <a:spcPts val="0"/>
              </a:spcBef>
              <a:spcAft>
                <a:spcPts val="0"/>
              </a:spcAft>
              <a:buClr>
                <a:schemeClr val="dk2"/>
              </a:buClr>
              <a:buSzPts val="900"/>
              <a:buFont typeface="Sora"/>
              <a:buNone/>
              <a:defRPr sz="900">
                <a:solidFill>
                  <a:schemeClr val="dk2"/>
                </a:solidFill>
                <a:latin typeface="Sora"/>
                <a:ea typeface="Sora"/>
                <a:cs typeface="Sora"/>
                <a:sym typeface="Sora"/>
              </a:defRPr>
            </a:lvl5pPr>
            <a:lvl6pPr lvl="5">
              <a:spcBef>
                <a:spcPts val="0"/>
              </a:spcBef>
              <a:spcAft>
                <a:spcPts val="0"/>
              </a:spcAft>
              <a:buClr>
                <a:schemeClr val="dk2"/>
              </a:buClr>
              <a:buSzPts val="900"/>
              <a:buFont typeface="Sora"/>
              <a:buNone/>
              <a:defRPr sz="900">
                <a:solidFill>
                  <a:schemeClr val="dk2"/>
                </a:solidFill>
                <a:latin typeface="Sora"/>
                <a:ea typeface="Sora"/>
                <a:cs typeface="Sora"/>
                <a:sym typeface="Sora"/>
              </a:defRPr>
            </a:lvl6pPr>
            <a:lvl7pPr lvl="6">
              <a:spcBef>
                <a:spcPts val="0"/>
              </a:spcBef>
              <a:spcAft>
                <a:spcPts val="0"/>
              </a:spcAft>
              <a:buClr>
                <a:schemeClr val="dk2"/>
              </a:buClr>
              <a:buSzPts val="900"/>
              <a:buFont typeface="Sora"/>
              <a:buNone/>
              <a:defRPr sz="900">
                <a:solidFill>
                  <a:schemeClr val="dk2"/>
                </a:solidFill>
                <a:latin typeface="Sora"/>
                <a:ea typeface="Sora"/>
                <a:cs typeface="Sora"/>
                <a:sym typeface="Sora"/>
              </a:defRPr>
            </a:lvl7pPr>
            <a:lvl8pPr lvl="7">
              <a:spcBef>
                <a:spcPts val="0"/>
              </a:spcBef>
              <a:spcAft>
                <a:spcPts val="0"/>
              </a:spcAft>
              <a:buClr>
                <a:schemeClr val="dk2"/>
              </a:buClr>
              <a:buSzPts val="900"/>
              <a:buFont typeface="Sora"/>
              <a:buNone/>
              <a:defRPr sz="900">
                <a:solidFill>
                  <a:schemeClr val="dk2"/>
                </a:solidFill>
                <a:latin typeface="Sora"/>
                <a:ea typeface="Sora"/>
                <a:cs typeface="Sora"/>
                <a:sym typeface="Sora"/>
              </a:defRPr>
            </a:lvl8pPr>
            <a:lvl9pPr lvl="8">
              <a:spcBef>
                <a:spcPts val="0"/>
              </a:spcBef>
              <a:spcAft>
                <a:spcPts val="0"/>
              </a:spcAft>
              <a:buClr>
                <a:schemeClr val="dk2"/>
              </a:buClr>
              <a:buSzPts val="900"/>
              <a:buFont typeface="Sora"/>
              <a:buNone/>
              <a:defRPr sz="900">
                <a:solidFill>
                  <a:schemeClr val="dk2"/>
                </a:solidFill>
                <a:latin typeface="Sora"/>
                <a:ea typeface="Sora"/>
                <a:cs typeface="Sora"/>
                <a:sym typeface="Sora"/>
              </a:defRPr>
            </a:lvl9pPr>
          </a:lstStyle>
          <a:p/>
        </p:txBody>
      </p:sp>
      <p:sp>
        <p:nvSpPr>
          <p:cNvPr id="575" name="Google Shape;575;p24"/>
          <p:cNvSpPr txBox="1"/>
          <p:nvPr>
            <p:ph idx="8" type="title"/>
          </p:nvPr>
        </p:nvSpPr>
        <p:spPr>
          <a:xfrm>
            <a:off x="115025" y="473240"/>
            <a:ext cx="6055500" cy="5772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solidFill>
                  <a:schemeClr val="dk2"/>
                </a:solidFill>
              </a:defRPr>
            </a:lvl1pPr>
            <a:lvl2pPr lvl="1">
              <a:lnSpc>
                <a:spcPct val="115000"/>
              </a:lnSpc>
              <a:spcBef>
                <a:spcPts val="0"/>
              </a:spcBef>
              <a:spcAft>
                <a:spcPts val="0"/>
              </a:spcAft>
              <a:buNone/>
              <a:defRPr sz="3600">
                <a:solidFill>
                  <a:schemeClr val="dk2"/>
                </a:solidFill>
              </a:defRPr>
            </a:lvl2pPr>
            <a:lvl3pPr lvl="2">
              <a:lnSpc>
                <a:spcPct val="115000"/>
              </a:lnSpc>
              <a:spcBef>
                <a:spcPts val="0"/>
              </a:spcBef>
              <a:spcAft>
                <a:spcPts val="0"/>
              </a:spcAft>
              <a:buNone/>
              <a:defRPr sz="3600">
                <a:solidFill>
                  <a:schemeClr val="dk2"/>
                </a:solidFill>
              </a:defRPr>
            </a:lvl3pPr>
            <a:lvl4pPr lvl="3">
              <a:lnSpc>
                <a:spcPct val="115000"/>
              </a:lnSpc>
              <a:spcBef>
                <a:spcPts val="0"/>
              </a:spcBef>
              <a:spcAft>
                <a:spcPts val="0"/>
              </a:spcAft>
              <a:buNone/>
              <a:defRPr sz="3600">
                <a:solidFill>
                  <a:schemeClr val="dk2"/>
                </a:solidFill>
              </a:defRPr>
            </a:lvl4pPr>
            <a:lvl5pPr lvl="4">
              <a:lnSpc>
                <a:spcPct val="115000"/>
              </a:lnSpc>
              <a:spcBef>
                <a:spcPts val="0"/>
              </a:spcBef>
              <a:spcAft>
                <a:spcPts val="0"/>
              </a:spcAft>
              <a:buNone/>
              <a:defRPr sz="3600">
                <a:solidFill>
                  <a:schemeClr val="dk2"/>
                </a:solidFill>
              </a:defRPr>
            </a:lvl5pPr>
            <a:lvl6pPr lvl="5">
              <a:lnSpc>
                <a:spcPct val="115000"/>
              </a:lnSpc>
              <a:spcBef>
                <a:spcPts val="0"/>
              </a:spcBef>
              <a:spcAft>
                <a:spcPts val="0"/>
              </a:spcAft>
              <a:buNone/>
              <a:defRPr sz="3600">
                <a:solidFill>
                  <a:schemeClr val="dk2"/>
                </a:solidFill>
              </a:defRPr>
            </a:lvl6pPr>
            <a:lvl7pPr lvl="6">
              <a:lnSpc>
                <a:spcPct val="115000"/>
              </a:lnSpc>
              <a:spcBef>
                <a:spcPts val="0"/>
              </a:spcBef>
              <a:spcAft>
                <a:spcPts val="0"/>
              </a:spcAft>
              <a:buNone/>
              <a:defRPr sz="3600">
                <a:solidFill>
                  <a:schemeClr val="dk2"/>
                </a:solidFill>
              </a:defRPr>
            </a:lvl7pPr>
            <a:lvl8pPr lvl="7">
              <a:lnSpc>
                <a:spcPct val="115000"/>
              </a:lnSpc>
              <a:spcBef>
                <a:spcPts val="0"/>
              </a:spcBef>
              <a:spcAft>
                <a:spcPts val="0"/>
              </a:spcAft>
              <a:buNone/>
              <a:defRPr sz="3600">
                <a:solidFill>
                  <a:schemeClr val="dk2"/>
                </a:solidFill>
              </a:defRPr>
            </a:lvl8pPr>
            <a:lvl9pPr lvl="8">
              <a:lnSpc>
                <a:spcPct val="115000"/>
              </a:lnSpc>
              <a:spcBef>
                <a:spcPts val="0"/>
              </a:spcBef>
              <a:spcAft>
                <a:spcPts val="0"/>
              </a:spcAft>
              <a:buNone/>
              <a:defRPr sz="3600">
                <a:solidFill>
                  <a:schemeClr val="dk2"/>
                </a:solidFill>
              </a:defRPr>
            </a:lvl9pPr>
          </a:lstStyle>
          <a:p/>
        </p:txBody>
      </p:sp>
      <p:sp>
        <p:nvSpPr>
          <p:cNvPr id="576" name="Google Shape;576;p24"/>
          <p:cNvSpPr txBox="1"/>
          <p:nvPr>
            <p:ph idx="9" type="title"/>
          </p:nvPr>
        </p:nvSpPr>
        <p:spPr>
          <a:xfrm>
            <a:off x="115025" y="3631463"/>
            <a:ext cx="3460800" cy="237600"/>
          </a:xfrm>
          <a:prstGeom prst="rect">
            <a:avLst/>
          </a:prstGeom>
        </p:spPr>
        <p:txBody>
          <a:bodyPr anchorCtr="0" anchor="t" bIns="0" lIns="91425" spcFirstLastPara="1" rIns="0" wrap="square" tIns="0">
            <a:noAutofit/>
          </a:bodyPr>
          <a:lstStyle>
            <a:lvl1pPr lvl="0">
              <a:spcBef>
                <a:spcPts val="0"/>
              </a:spcBef>
              <a:spcAft>
                <a:spcPts val="0"/>
              </a:spcAft>
              <a:buNone/>
              <a:defRPr sz="1000">
                <a:solidFill>
                  <a:schemeClr val="dk2"/>
                </a:solidFill>
                <a:latin typeface="IBM Plex Sans Medium"/>
                <a:ea typeface="IBM Plex Sans Medium"/>
                <a:cs typeface="IBM Plex Sans Medium"/>
                <a:sym typeface="IBM Plex Sans Medium"/>
              </a:defRPr>
            </a:lvl1pPr>
            <a:lvl2pPr lvl="1">
              <a:spcBef>
                <a:spcPts val="1000"/>
              </a:spcBef>
              <a:spcAft>
                <a:spcPts val="0"/>
              </a:spcAft>
              <a:buClr>
                <a:schemeClr val="dk2"/>
              </a:buClr>
              <a:buSzPts val="3000"/>
              <a:buNone/>
              <a:defRPr>
                <a:solidFill>
                  <a:schemeClr val="dk2"/>
                </a:solidFill>
              </a:defRPr>
            </a:lvl2pPr>
            <a:lvl3pPr lvl="2">
              <a:spcBef>
                <a:spcPts val="0"/>
              </a:spcBef>
              <a:spcAft>
                <a:spcPts val="0"/>
              </a:spcAft>
              <a:buClr>
                <a:schemeClr val="dk2"/>
              </a:buClr>
              <a:buSzPts val="3000"/>
              <a:buNone/>
              <a:defRPr>
                <a:solidFill>
                  <a:schemeClr val="dk2"/>
                </a:solidFill>
              </a:defRPr>
            </a:lvl3pPr>
            <a:lvl4pPr lvl="3">
              <a:spcBef>
                <a:spcPts val="0"/>
              </a:spcBef>
              <a:spcAft>
                <a:spcPts val="0"/>
              </a:spcAft>
              <a:buClr>
                <a:schemeClr val="dk2"/>
              </a:buClr>
              <a:buSzPts val="3000"/>
              <a:buNone/>
              <a:defRPr>
                <a:solidFill>
                  <a:schemeClr val="dk2"/>
                </a:solidFill>
              </a:defRPr>
            </a:lvl4pPr>
            <a:lvl5pPr lvl="4">
              <a:spcBef>
                <a:spcPts val="0"/>
              </a:spcBef>
              <a:spcAft>
                <a:spcPts val="0"/>
              </a:spcAft>
              <a:buClr>
                <a:schemeClr val="dk2"/>
              </a:buClr>
              <a:buSzPts val="3000"/>
              <a:buNone/>
              <a:defRPr>
                <a:solidFill>
                  <a:schemeClr val="dk2"/>
                </a:solidFill>
              </a:defRPr>
            </a:lvl5pPr>
            <a:lvl6pPr lvl="5">
              <a:spcBef>
                <a:spcPts val="0"/>
              </a:spcBef>
              <a:spcAft>
                <a:spcPts val="0"/>
              </a:spcAft>
              <a:buClr>
                <a:schemeClr val="dk2"/>
              </a:buClr>
              <a:buSzPts val="3000"/>
              <a:buNone/>
              <a:defRPr>
                <a:solidFill>
                  <a:schemeClr val="dk2"/>
                </a:solidFill>
              </a:defRPr>
            </a:lvl6pPr>
            <a:lvl7pPr lvl="6">
              <a:spcBef>
                <a:spcPts val="0"/>
              </a:spcBef>
              <a:spcAft>
                <a:spcPts val="0"/>
              </a:spcAft>
              <a:buClr>
                <a:schemeClr val="dk2"/>
              </a:buClr>
              <a:buSzPts val="3000"/>
              <a:buNone/>
              <a:defRPr>
                <a:solidFill>
                  <a:schemeClr val="dk2"/>
                </a:solidFill>
              </a:defRPr>
            </a:lvl7pPr>
            <a:lvl8pPr lvl="7">
              <a:spcBef>
                <a:spcPts val="0"/>
              </a:spcBef>
              <a:spcAft>
                <a:spcPts val="0"/>
              </a:spcAft>
              <a:buClr>
                <a:schemeClr val="dk2"/>
              </a:buClr>
              <a:buSzPts val="3000"/>
              <a:buNone/>
              <a:defRPr>
                <a:solidFill>
                  <a:schemeClr val="dk2"/>
                </a:solidFill>
              </a:defRPr>
            </a:lvl8pPr>
            <a:lvl9pPr lvl="8">
              <a:spcBef>
                <a:spcPts val="0"/>
              </a:spcBef>
              <a:spcAft>
                <a:spcPts val="0"/>
              </a:spcAft>
              <a:buClr>
                <a:schemeClr val="dk2"/>
              </a:buClr>
              <a:buSzPts val="3000"/>
              <a:buNone/>
              <a:defRPr>
                <a:solidFill>
                  <a:schemeClr val="dk2"/>
                </a:solidFill>
              </a:defRPr>
            </a:lvl9pPr>
          </a:lstStyle>
          <a:p/>
        </p:txBody>
      </p:sp>
      <p:sp>
        <p:nvSpPr>
          <p:cNvPr id="577" name="Google Shape;577;p24"/>
          <p:cNvSpPr txBox="1"/>
          <p:nvPr>
            <p:ph idx="13" type="subTitle"/>
          </p:nvPr>
        </p:nvSpPr>
        <p:spPr>
          <a:xfrm>
            <a:off x="6751650" y="2599100"/>
            <a:ext cx="2266200" cy="2796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accent5"/>
                </a:solidFill>
                <a:latin typeface="Sora ExtraLight"/>
                <a:ea typeface="Sora ExtraLight"/>
                <a:cs typeface="Sora ExtraLight"/>
                <a:sym typeface="Sora ExtraLight"/>
              </a:defRPr>
            </a:lvl1pPr>
            <a:lvl2pPr lvl="1">
              <a:spcBef>
                <a:spcPts val="1000"/>
              </a:spcBef>
              <a:spcAft>
                <a:spcPts val="0"/>
              </a:spcAft>
              <a:buClr>
                <a:schemeClr val="accent5"/>
              </a:buClr>
              <a:buSzPts val="1400"/>
              <a:buNone/>
              <a:defRPr>
                <a:solidFill>
                  <a:schemeClr val="accent5"/>
                </a:solidFill>
              </a:defRPr>
            </a:lvl2pPr>
            <a:lvl3pPr lvl="2">
              <a:spcBef>
                <a:spcPts val="0"/>
              </a:spcBef>
              <a:spcAft>
                <a:spcPts val="0"/>
              </a:spcAft>
              <a:buClr>
                <a:schemeClr val="accent5"/>
              </a:buClr>
              <a:buSzPts val="1400"/>
              <a:buNone/>
              <a:defRPr>
                <a:solidFill>
                  <a:schemeClr val="accent5"/>
                </a:solidFill>
              </a:defRPr>
            </a:lvl3pPr>
            <a:lvl4pPr lvl="3">
              <a:spcBef>
                <a:spcPts val="0"/>
              </a:spcBef>
              <a:spcAft>
                <a:spcPts val="0"/>
              </a:spcAft>
              <a:buClr>
                <a:schemeClr val="accent5"/>
              </a:buClr>
              <a:buSzPts val="1400"/>
              <a:buNone/>
              <a:defRPr>
                <a:solidFill>
                  <a:schemeClr val="accent5"/>
                </a:solidFill>
              </a:defRPr>
            </a:lvl4pPr>
            <a:lvl5pPr lvl="4">
              <a:spcBef>
                <a:spcPts val="0"/>
              </a:spcBef>
              <a:spcAft>
                <a:spcPts val="0"/>
              </a:spcAft>
              <a:buClr>
                <a:schemeClr val="accent5"/>
              </a:buClr>
              <a:buSzPts val="1400"/>
              <a:buNone/>
              <a:defRPr>
                <a:solidFill>
                  <a:schemeClr val="accent5"/>
                </a:solidFill>
              </a:defRPr>
            </a:lvl5pPr>
            <a:lvl6pPr lvl="5">
              <a:spcBef>
                <a:spcPts val="0"/>
              </a:spcBef>
              <a:spcAft>
                <a:spcPts val="0"/>
              </a:spcAft>
              <a:buClr>
                <a:schemeClr val="accent5"/>
              </a:buClr>
              <a:buSzPts val="1400"/>
              <a:buNone/>
              <a:defRPr>
                <a:solidFill>
                  <a:schemeClr val="accent5"/>
                </a:solidFill>
              </a:defRPr>
            </a:lvl6pPr>
            <a:lvl7pPr lvl="6">
              <a:spcBef>
                <a:spcPts val="0"/>
              </a:spcBef>
              <a:spcAft>
                <a:spcPts val="0"/>
              </a:spcAft>
              <a:buClr>
                <a:schemeClr val="accent5"/>
              </a:buClr>
              <a:buSzPts val="1400"/>
              <a:buNone/>
              <a:defRPr>
                <a:solidFill>
                  <a:schemeClr val="accent5"/>
                </a:solidFill>
              </a:defRPr>
            </a:lvl7pPr>
            <a:lvl8pPr lvl="7">
              <a:spcBef>
                <a:spcPts val="0"/>
              </a:spcBef>
              <a:spcAft>
                <a:spcPts val="0"/>
              </a:spcAft>
              <a:buClr>
                <a:schemeClr val="accent5"/>
              </a:buClr>
              <a:buSzPts val="1400"/>
              <a:buNone/>
              <a:defRPr>
                <a:solidFill>
                  <a:schemeClr val="accent5"/>
                </a:solidFill>
              </a:defRPr>
            </a:lvl8pPr>
            <a:lvl9pPr lvl="8">
              <a:spcBef>
                <a:spcPts val="0"/>
              </a:spcBef>
              <a:spcAft>
                <a:spcPts val="0"/>
              </a:spcAft>
              <a:buClr>
                <a:schemeClr val="accent5"/>
              </a:buClr>
              <a:buSzPts val="1400"/>
              <a:buNone/>
              <a:defRPr>
                <a:solidFill>
                  <a:schemeClr val="accent5"/>
                </a:solidFill>
              </a:defRPr>
            </a:lvl9pPr>
          </a:lstStyle>
          <a:p/>
        </p:txBody>
      </p:sp>
      <p:sp>
        <p:nvSpPr>
          <p:cNvPr id="578" name="Google Shape;578;p24"/>
          <p:cNvSpPr txBox="1"/>
          <p:nvPr>
            <p:ph idx="14" type="subTitle"/>
          </p:nvPr>
        </p:nvSpPr>
        <p:spPr>
          <a:xfrm>
            <a:off x="6751650" y="2912378"/>
            <a:ext cx="2266200" cy="2796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accent5"/>
                </a:solidFill>
                <a:latin typeface="Sora ExtraLight"/>
                <a:ea typeface="Sora ExtraLight"/>
                <a:cs typeface="Sora ExtraLight"/>
                <a:sym typeface="Sora ExtraLight"/>
              </a:defRPr>
            </a:lvl1pPr>
            <a:lvl2pPr lvl="1">
              <a:spcBef>
                <a:spcPts val="1000"/>
              </a:spcBef>
              <a:spcAft>
                <a:spcPts val="0"/>
              </a:spcAft>
              <a:buClr>
                <a:schemeClr val="accent5"/>
              </a:buClr>
              <a:buSzPts val="1400"/>
              <a:buNone/>
              <a:defRPr>
                <a:solidFill>
                  <a:schemeClr val="accent5"/>
                </a:solidFill>
              </a:defRPr>
            </a:lvl2pPr>
            <a:lvl3pPr lvl="2">
              <a:spcBef>
                <a:spcPts val="0"/>
              </a:spcBef>
              <a:spcAft>
                <a:spcPts val="0"/>
              </a:spcAft>
              <a:buClr>
                <a:schemeClr val="accent5"/>
              </a:buClr>
              <a:buSzPts val="1400"/>
              <a:buNone/>
              <a:defRPr>
                <a:solidFill>
                  <a:schemeClr val="accent5"/>
                </a:solidFill>
              </a:defRPr>
            </a:lvl3pPr>
            <a:lvl4pPr lvl="3">
              <a:spcBef>
                <a:spcPts val="0"/>
              </a:spcBef>
              <a:spcAft>
                <a:spcPts val="0"/>
              </a:spcAft>
              <a:buClr>
                <a:schemeClr val="accent5"/>
              </a:buClr>
              <a:buSzPts val="1400"/>
              <a:buNone/>
              <a:defRPr>
                <a:solidFill>
                  <a:schemeClr val="accent5"/>
                </a:solidFill>
              </a:defRPr>
            </a:lvl4pPr>
            <a:lvl5pPr lvl="4">
              <a:spcBef>
                <a:spcPts val="0"/>
              </a:spcBef>
              <a:spcAft>
                <a:spcPts val="0"/>
              </a:spcAft>
              <a:buClr>
                <a:schemeClr val="accent5"/>
              </a:buClr>
              <a:buSzPts val="1400"/>
              <a:buNone/>
              <a:defRPr>
                <a:solidFill>
                  <a:schemeClr val="accent5"/>
                </a:solidFill>
              </a:defRPr>
            </a:lvl5pPr>
            <a:lvl6pPr lvl="5">
              <a:spcBef>
                <a:spcPts val="0"/>
              </a:spcBef>
              <a:spcAft>
                <a:spcPts val="0"/>
              </a:spcAft>
              <a:buClr>
                <a:schemeClr val="accent5"/>
              </a:buClr>
              <a:buSzPts val="1400"/>
              <a:buNone/>
              <a:defRPr>
                <a:solidFill>
                  <a:schemeClr val="accent5"/>
                </a:solidFill>
              </a:defRPr>
            </a:lvl6pPr>
            <a:lvl7pPr lvl="6">
              <a:spcBef>
                <a:spcPts val="0"/>
              </a:spcBef>
              <a:spcAft>
                <a:spcPts val="0"/>
              </a:spcAft>
              <a:buClr>
                <a:schemeClr val="accent5"/>
              </a:buClr>
              <a:buSzPts val="1400"/>
              <a:buNone/>
              <a:defRPr>
                <a:solidFill>
                  <a:schemeClr val="accent5"/>
                </a:solidFill>
              </a:defRPr>
            </a:lvl7pPr>
            <a:lvl8pPr lvl="7">
              <a:spcBef>
                <a:spcPts val="0"/>
              </a:spcBef>
              <a:spcAft>
                <a:spcPts val="0"/>
              </a:spcAft>
              <a:buClr>
                <a:schemeClr val="accent5"/>
              </a:buClr>
              <a:buSzPts val="1400"/>
              <a:buNone/>
              <a:defRPr>
                <a:solidFill>
                  <a:schemeClr val="accent5"/>
                </a:solidFill>
              </a:defRPr>
            </a:lvl8pPr>
            <a:lvl9pPr lvl="8">
              <a:spcBef>
                <a:spcPts val="0"/>
              </a:spcBef>
              <a:spcAft>
                <a:spcPts val="0"/>
              </a:spcAft>
              <a:buClr>
                <a:schemeClr val="accent5"/>
              </a:buClr>
              <a:buSzPts val="1400"/>
              <a:buNone/>
              <a:defRPr>
                <a:solidFill>
                  <a:schemeClr val="accent5"/>
                </a:solidFill>
              </a:defRPr>
            </a:lvl9pPr>
          </a:lstStyle>
          <a:p/>
        </p:txBody>
      </p:sp>
      <p:sp>
        <p:nvSpPr>
          <p:cNvPr id="579" name="Google Shape;579;p24"/>
          <p:cNvSpPr txBox="1"/>
          <p:nvPr>
            <p:ph idx="15" type="subTitle"/>
          </p:nvPr>
        </p:nvSpPr>
        <p:spPr>
          <a:xfrm>
            <a:off x="6751650" y="3225655"/>
            <a:ext cx="2266200" cy="2796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accent5"/>
                </a:solidFill>
                <a:latin typeface="Sora ExtraLight"/>
                <a:ea typeface="Sora ExtraLight"/>
                <a:cs typeface="Sora ExtraLight"/>
                <a:sym typeface="Sora ExtraLight"/>
              </a:defRPr>
            </a:lvl1pPr>
            <a:lvl2pPr lvl="1">
              <a:spcBef>
                <a:spcPts val="1000"/>
              </a:spcBef>
              <a:spcAft>
                <a:spcPts val="0"/>
              </a:spcAft>
              <a:buClr>
                <a:schemeClr val="accent5"/>
              </a:buClr>
              <a:buSzPts val="1400"/>
              <a:buNone/>
              <a:defRPr>
                <a:solidFill>
                  <a:schemeClr val="accent5"/>
                </a:solidFill>
              </a:defRPr>
            </a:lvl2pPr>
            <a:lvl3pPr lvl="2">
              <a:spcBef>
                <a:spcPts val="0"/>
              </a:spcBef>
              <a:spcAft>
                <a:spcPts val="0"/>
              </a:spcAft>
              <a:buClr>
                <a:schemeClr val="accent5"/>
              </a:buClr>
              <a:buSzPts val="1400"/>
              <a:buNone/>
              <a:defRPr>
                <a:solidFill>
                  <a:schemeClr val="accent5"/>
                </a:solidFill>
              </a:defRPr>
            </a:lvl3pPr>
            <a:lvl4pPr lvl="3">
              <a:spcBef>
                <a:spcPts val="0"/>
              </a:spcBef>
              <a:spcAft>
                <a:spcPts val="0"/>
              </a:spcAft>
              <a:buClr>
                <a:schemeClr val="accent5"/>
              </a:buClr>
              <a:buSzPts val="1400"/>
              <a:buNone/>
              <a:defRPr>
                <a:solidFill>
                  <a:schemeClr val="accent5"/>
                </a:solidFill>
              </a:defRPr>
            </a:lvl4pPr>
            <a:lvl5pPr lvl="4">
              <a:spcBef>
                <a:spcPts val="0"/>
              </a:spcBef>
              <a:spcAft>
                <a:spcPts val="0"/>
              </a:spcAft>
              <a:buClr>
                <a:schemeClr val="accent5"/>
              </a:buClr>
              <a:buSzPts val="1400"/>
              <a:buNone/>
              <a:defRPr>
                <a:solidFill>
                  <a:schemeClr val="accent5"/>
                </a:solidFill>
              </a:defRPr>
            </a:lvl5pPr>
            <a:lvl6pPr lvl="5">
              <a:spcBef>
                <a:spcPts val="0"/>
              </a:spcBef>
              <a:spcAft>
                <a:spcPts val="0"/>
              </a:spcAft>
              <a:buClr>
                <a:schemeClr val="accent5"/>
              </a:buClr>
              <a:buSzPts val="1400"/>
              <a:buNone/>
              <a:defRPr>
                <a:solidFill>
                  <a:schemeClr val="accent5"/>
                </a:solidFill>
              </a:defRPr>
            </a:lvl6pPr>
            <a:lvl7pPr lvl="6">
              <a:spcBef>
                <a:spcPts val="0"/>
              </a:spcBef>
              <a:spcAft>
                <a:spcPts val="0"/>
              </a:spcAft>
              <a:buClr>
                <a:schemeClr val="accent5"/>
              </a:buClr>
              <a:buSzPts val="1400"/>
              <a:buNone/>
              <a:defRPr>
                <a:solidFill>
                  <a:schemeClr val="accent5"/>
                </a:solidFill>
              </a:defRPr>
            </a:lvl7pPr>
            <a:lvl8pPr lvl="7">
              <a:spcBef>
                <a:spcPts val="0"/>
              </a:spcBef>
              <a:spcAft>
                <a:spcPts val="0"/>
              </a:spcAft>
              <a:buClr>
                <a:schemeClr val="accent5"/>
              </a:buClr>
              <a:buSzPts val="1400"/>
              <a:buNone/>
              <a:defRPr>
                <a:solidFill>
                  <a:schemeClr val="accent5"/>
                </a:solidFill>
              </a:defRPr>
            </a:lvl8pPr>
            <a:lvl9pPr lvl="8">
              <a:spcBef>
                <a:spcPts val="0"/>
              </a:spcBef>
              <a:spcAft>
                <a:spcPts val="0"/>
              </a:spcAft>
              <a:buClr>
                <a:schemeClr val="accent5"/>
              </a:buClr>
              <a:buSzPts val="1400"/>
              <a:buNone/>
              <a:defRPr>
                <a:solidFill>
                  <a:schemeClr val="accent5"/>
                </a:solidFill>
              </a:defRPr>
            </a:lvl9pPr>
          </a:lstStyle>
          <a:p/>
        </p:txBody>
      </p:sp>
      <p:sp>
        <p:nvSpPr>
          <p:cNvPr id="580" name="Google Shape;580;p24"/>
          <p:cNvSpPr txBox="1"/>
          <p:nvPr>
            <p:ph idx="16" type="subTitle"/>
          </p:nvPr>
        </p:nvSpPr>
        <p:spPr>
          <a:xfrm>
            <a:off x="6751650" y="3538932"/>
            <a:ext cx="2266200" cy="2796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accent5"/>
                </a:solidFill>
                <a:latin typeface="Sora ExtraLight"/>
                <a:ea typeface="Sora ExtraLight"/>
                <a:cs typeface="Sora ExtraLight"/>
                <a:sym typeface="Sora ExtraLight"/>
              </a:defRPr>
            </a:lvl1pPr>
            <a:lvl2pPr lvl="1">
              <a:spcBef>
                <a:spcPts val="1000"/>
              </a:spcBef>
              <a:spcAft>
                <a:spcPts val="0"/>
              </a:spcAft>
              <a:buClr>
                <a:schemeClr val="accent5"/>
              </a:buClr>
              <a:buSzPts val="1400"/>
              <a:buNone/>
              <a:defRPr>
                <a:solidFill>
                  <a:schemeClr val="accent5"/>
                </a:solidFill>
              </a:defRPr>
            </a:lvl2pPr>
            <a:lvl3pPr lvl="2">
              <a:spcBef>
                <a:spcPts val="0"/>
              </a:spcBef>
              <a:spcAft>
                <a:spcPts val="0"/>
              </a:spcAft>
              <a:buClr>
                <a:schemeClr val="accent5"/>
              </a:buClr>
              <a:buSzPts val="1400"/>
              <a:buNone/>
              <a:defRPr>
                <a:solidFill>
                  <a:schemeClr val="accent5"/>
                </a:solidFill>
              </a:defRPr>
            </a:lvl3pPr>
            <a:lvl4pPr lvl="3">
              <a:spcBef>
                <a:spcPts val="0"/>
              </a:spcBef>
              <a:spcAft>
                <a:spcPts val="0"/>
              </a:spcAft>
              <a:buClr>
                <a:schemeClr val="accent5"/>
              </a:buClr>
              <a:buSzPts val="1400"/>
              <a:buNone/>
              <a:defRPr>
                <a:solidFill>
                  <a:schemeClr val="accent5"/>
                </a:solidFill>
              </a:defRPr>
            </a:lvl4pPr>
            <a:lvl5pPr lvl="4">
              <a:spcBef>
                <a:spcPts val="0"/>
              </a:spcBef>
              <a:spcAft>
                <a:spcPts val="0"/>
              </a:spcAft>
              <a:buClr>
                <a:schemeClr val="accent5"/>
              </a:buClr>
              <a:buSzPts val="1400"/>
              <a:buNone/>
              <a:defRPr>
                <a:solidFill>
                  <a:schemeClr val="accent5"/>
                </a:solidFill>
              </a:defRPr>
            </a:lvl5pPr>
            <a:lvl6pPr lvl="5">
              <a:spcBef>
                <a:spcPts val="0"/>
              </a:spcBef>
              <a:spcAft>
                <a:spcPts val="0"/>
              </a:spcAft>
              <a:buClr>
                <a:schemeClr val="accent5"/>
              </a:buClr>
              <a:buSzPts val="1400"/>
              <a:buNone/>
              <a:defRPr>
                <a:solidFill>
                  <a:schemeClr val="accent5"/>
                </a:solidFill>
              </a:defRPr>
            </a:lvl6pPr>
            <a:lvl7pPr lvl="6">
              <a:spcBef>
                <a:spcPts val="0"/>
              </a:spcBef>
              <a:spcAft>
                <a:spcPts val="0"/>
              </a:spcAft>
              <a:buClr>
                <a:schemeClr val="accent5"/>
              </a:buClr>
              <a:buSzPts val="1400"/>
              <a:buNone/>
              <a:defRPr>
                <a:solidFill>
                  <a:schemeClr val="accent5"/>
                </a:solidFill>
              </a:defRPr>
            </a:lvl7pPr>
            <a:lvl8pPr lvl="7">
              <a:spcBef>
                <a:spcPts val="0"/>
              </a:spcBef>
              <a:spcAft>
                <a:spcPts val="0"/>
              </a:spcAft>
              <a:buClr>
                <a:schemeClr val="accent5"/>
              </a:buClr>
              <a:buSzPts val="1400"/>
              <a:buNone/>
              <a:defRPr>
                <a:solidFill>
                  <a:schemeClr val="accent5"/>
                </a:solidFill>
              </a:defRPr>
            </a:lvl8pPr>
            <a:lvl9pPr lvl="8">
              <a:spcBef>
                <a:spcPts val="0"/>
              </a:spcBef>
              <a:spcAft>
                <a:spcPts val="0"/>
              </a:spcAft>
              <a:buClr>
                <a:schemeClr val="accent5"/>
              </a:buClr>
              <a:buSzPts val="1400"/>
              <a:buNone/>
              <a:defRPr>
                <a:solidFill>
                  <a:schemeClr val="accent5"/>
                </a:solidFill>
              </a:defRPr>
            </a:lvl9pPr>
          </a:lstStyle>
          <a:p/>
        </p:txBody>
      </p:sp>
      <p:sp>
        <p:nvSpPr>
          <p:cNvPr id="581" name="Google Shape;581;p24"/>
          <p:cNvSpPr txBox="1"/>
          <p:nvPr>
            <p:ph idx="17" type="subTitle"/>
          </p:nvPr>
        </p:nvSpPr>
        <p:spPr>
          <a:xfrm>
            <a:off x="6751650" y="3852210"/>
            <a:ext cx="2266200" cy="2796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accent5"/>
                </a:solidFill>
                <a:latin typeface="Sora ExtraLight"/>
                <a:ea typeface="Sora ExtraLight"/>
                <a:cs typeface="Sora ExtraLight"/>
                <a:sym typeface="Sora ExtraLight"/>
              </a:defRPr>
            </a:lvl1pPr>
            <a:lvl2pPr lvl="1">
              <a:spcBef>
                <a:spcPts val="1000"/>
              </a:spcBef>
              <a:spcAft>
                <a:spcPts val="0"/>
              </a:spcAft>
              <a:buClr>
                <a:schemeClr val="accent5"/>
              </a:buClr>
              <a:buSzPts val="1400"/>
              <a:buNone/>
              <a:defRPr>
                <a:solidFill>
                  <a:schemeClr val="accent5"/>
                </a:solidFill>
              </a:defRPr>
            </a:lvl2pPr>
            <a:lvl3pPr lvl="2">
              <a:spcBef>
                <a:spcPts val="0"/>
              </a:spcBef>
              <a:spcAft>
                <a:spcPts val="0"/>
              </a:spcAft>
              <a:buClr>
                <a:schemeClr val="accent5"/>
              </a:buClr>
              <a:buSzPts val="1400"/>
              <a:buNone/>
              <a:defRPr>
                <a:solidFill>
                  <a:schemeClr val="accent5"/>
                </a:solidFill>
              </a:defRPr>
            </a:lvl3pPr>
            <a:lvl4pPr lvl="3">
              <a:spcBef>
                <a:spcPts val="0"/>
              </a:spcBef>
              <a:spcAft>
                <a:spcPts val="0"/>
              </a:spcAft>
              <a:buClr>
                <a:schemeClr val="accent5"/>
              </a:buClr>
              <a:buSzPts val="1400"/>
              <a:buNone/>
              <a:defRPr>
                <a:solidFill>
                  <a:schemeClr val="accent5"/>
                </a:solidFill>
              </a:defRPr>
            </a:lvl4pPr>
            <a:lvl5pPr lvl="4">
              <a:spcBef>
                <a:spcPts val="0"/>
              </a:spcBef>
              <a:spcAft>
                <a:spcPts val="0"/>
              </a:spcAft>
              <a:buClr>
                <a:schemeClr val="accent5"/>
              </a:buClr>
              <a:buSzPts val="1400"/>
              <a:buNone/>
              <a:defRPr>
                <a:solidFill>
                  <a:schemeClr val="accent5"/>
                </a:solidFill>
              </a:defRPr>
            </a:lvl5pPr>
            <a:lvl6pPr lvl="5">
              <a:spcBef>
                <a:spcPts val="0"/>
              </a:spcBef>
              <a:spcAft>
                <a:spcPts val="0"/>
              </a:spcAft>
              <a:buClr>
                <a:schemeClr val="accent5"/>
              </a:buClr>
              <a:buSzPts val="1400"/>
              <a:buNone/>
              <a:defRPr>
                <a:solidFill>
                  <a:schemeClr val="accent5"/>
                </a:solidFill>
              </a:defRPr>
            </a:lvl6pPr>
            <a:lvl7pPr lvl="6">
              <a:spcBef>
                <a:spcPts val="0"/>
              </a:spcBef>
              <a:spcAft>
                <a:spcPts val="0"/>
              </a:spcAft>
              <a:buClr>
                <a:schemeClr val="accent5"/>
              </a:buClr>
              <a:buSzPts val="1400"/>
              <a:buNone/>
              <a:defRPr>
                <a:solidFill>
                  <a:schemeClr val="accent5"/>
                </a:solidFill>
              </a:defRPr>
            </a:lvl7pPr>
            <a:lvl8pPr lvl="7">
              <a:spcBef>
                <a:spcPts val="0"/>
              </a:spcBef>
              <a:spcAft>
                <a:spcPts val="0"/>
              </a:spcAft>
              <a:buClr>
                <a:schemeClr val="accent5"/>
              </a:buClr>
              <a:buSzPts val="1400"/>
              <a:buNone/>
              <a:defRPr>
                <a:solidFill>
                  <a:schemeClr val="accent5"/>
                </a:solidFill>
              </a:defRPr>
            </a:lvl8pPr>
            <a:lvl9pPr lvl="8">
              <a:spcBef>
                <a:spcPts val="0"/>
              </a:spcBef>
              <a:spcAft>
                <a:spcPts val="0"/>
              </a:spcAft>
              <a:buClr>
                <a:schemeClr val="accent5"/>
              </a:buClr>
              <a:buSzPts val="1400"/>
              <a:buNone/>
              <a:defRPr>
                <a:solidFill>
                  <a:schemeClr val="accent5"/>
                </a:solidFill>
              </a:defRPr>
            </a:lvl9pPr>
          </a:lstStyle>
          <a:p/>
        </p:txBody>
      </p:sp>
      <p:sp>
        <p:nvSpPr>
          <p:cNvPr id="582" name="Google Shape;582;p24"/>
          <p:cNvSpPr txBox="1"/>
          <p:nvPr>
            <p:ph idx="18" type="subTitle"/>
          </p:nvPr>
        </p:nvSpPr>
        <p:spPr>
          <a:xfrm>
            <a:off x="6751650" y="4165488"/>
            <a:ext cx="2266200" cy="2796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accent5"/>
                </a:solidFill>
                <a:latin typeface="Sora ExtraLight"/>
                <a:ea typeface="Sora ExtraLight"/>
                <a:cs typeface="Sora ExtraLight"/>
                <a:sym typeface="Sora ExtraLight"/>
              </a:defRPr>
            </a:lvl1pPr>
            <a:lvl2pPr lvl="1">
              <a:spcBef>
                <a:spcPts val="1000"/>
              </a:spcBef>
              <a:spcAft>
                <a:spcPts val="0"/>
              </a:spcAft>
              <a:buClr>
                <a:schemeClr val="accent5"/>
              </a:buClr>
              <a:buSzPts val="1400"/>
              <a:buNone/>
              <a:defRPr>
                <a:solidFill>
                  <a:schemeClr val="accent5"/>
                </a:solidFill>
              </a:defRPr>
            </a:lvl2pPr>
            <a:lvl3pPr lvl="2">
              <a:spcBef>
                <a:spcPts val="0"/>
              </a:spcBef>
              <a:spcAft>
                <a:spcPts val="0"/>
              </a:spcAft>
              <a:buClr>
                <a:schemeClr val="accent5"/>
              </a:buClr>
              <a:buSzPts val="1400"/>
              <a:buNone/>
              <a:defRPr>
                <a:solidFill>
                  <a:schemeClr val="accent5"/>
                </a:solidFill>
              </a:defRPr>
            </a:lvl3pPr>
            <a:lvl4pPr lvl="3">
              <a:spcBef>
                <a:spcPts val="0"/>
              </a:spcBef>
              <a:spcAft>
                <a:spcPts val="0"/>
              </a:spcAft>
              <a:buClr>
                <a:schemeClr val="accent5"/>
              </a:buClr>
              <a:buSzPts val="1400"/>
              <a:buNone/>
              <a:defRPr>
                <a:solidFill>
                  <a:schemeClr val="accent5"/>
                </a:solidFill>
              </a:defRPr>
            </a:lvl4pPr>
            <a:lvl5pPr lvl="4">
              <a:spcBef>
                <a:spcPts val="0"/>
              </a:spcBef>
              <a:spcAft>
                <a:spcPts val="0"/>
              </a:spcAft>
              <a:buClr>
                <a:schemeClr val="accent5"/>
              </a:buClr>
              <a:buSzPts val="1400"/>
              <a:buNone/>
              <a:defRPr>
                <a:solidFill>
                  <a:schemeClr val="accent5"/>
                </a:solidFill>
              </a:defRPr>
            </a:lvl5pPr>
            <a:lvl6pPr lvl="5">
              <a:spcBef>
                <a:spcPts val="0"/>
              </a:spcBef>
              <a:spcAft>
                <a:spcPts val="0"/>
              </a:spcAft>
              <a:buClr>
                <a:schemeClr val="accent5"/>
              </a:buClr>
              <a:buSzPts val="1400"/>
              <a:buNone/>
              <a:defRPr>
                <a:solidFill>
                  <a:schemeClr val="accent5"/>
                </a:solidFill>
              </a:defRPr>
            </a:lvl6pPr>
            <a:lvl7pPr lvl="6">
              <a:spcBef>
                <a:spcPts val="0"/>
              </a:spcBef>
              <a:spcAft>
                <a:spcPts val="0"/>
              </a:spcAft>
              <a:buClr>
                <a:schemeClr val="accent5"/>
              </a:buClr>
              <a:buSzPts val="1400"/>
              <a:buNone/>
              <a:defRPr>
                <a:solidFill>
                  <a:schemeClr val="accent5"/>
                </a:solidFill>
              </a:defRPr>
            </a:lvl7pPr>
            <a:lvl8pPr lvl="7">
              <a:spcBef>
                <a:spcPts val="0"/>
              </a:spcBef>
              <a:spcAft>
                <a:spcPts val="0"/>
              </a:spcAft>
              <a:buClr>
                <a:schemeClr val="accent5"/>
              </a:buClr>
              <a:buSzPts val="1400"/>
              <a:buNone/>
              <a:defRPr>
                <a:solidFill>
                  <a:schemeClr val="accent5"/>
                </a:solidFill>
              </a:defRPr>
            </a:lvl8pPr>
            <a:lvl9pPr lvl="8">
              <a:spcBef>
                <a:spcPts val="0"/>
              </a:spcBef>
              <a:spcAft>
                <a:spcPts val="0"/>
              </a:spcAft>
              <a:buClr>
                <a:schemeClr val="accent5"/>
              </a:buClr>
              <a:buSzPts val="1400"/>
              <a:buNone/>
              <a:defRPr>
                <a:solidFill>
                  <a:schemeClr val="accent5"/>
                </a:solidFill>
              </a:defRPr>
            </a:lvl9pPr>
          </a:lstStyle>
          <a:p/>
        </p:txBody>
      </p:sp>
      <p:sp>
        <p:nvSpPr>
          <p:cNvPr id="583" name="Google Shape;583;p24"/>
          <p:cNvSpPr txBox="1"/>
          <p:nvPr>
            <p:ph idx="19" type="title"/>
          </p:nvPr>
        </p:nvSpPr>
        <p:spPr>
          <a:xfrm>
            <a:off x="228600" y="4774929"/>
            <a:ext cx="1939200" cy="189300"/>
          </a:xfrm>
          <a:prstGeom prst="rect">
            <a:avLst/>
          </a:prstGeom>
        </p:spPr>
        <p:txBody>
          <a:bodyPr anchorCtr="0" anchor="t" bIns="0" lIns="0" spcFirstLastPara="1" rIns="0" wrap="square" tIns="0">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2pPr>
            <a:lvl3pPr lvl="2">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3pPr>
            <a:lvl4pPr lvl="3">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4pPr>
            <a:lvl5pPr lvl="4">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5pPr>
            <a:lvl6pPr lvl="5">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6pPr>
            <a:lvl7pPr lvl="6">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7pPr>
            <a:lvl8pPr lvl="7">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8pPr>
            <a:lvl9pPr lvl="8">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 Alt 2">
  <p:cSld name="BLANK_1_1_1_1_1_1_1_1_1_1_1_1_2">
    <p:spTree>
      <p:nvGrpSpPr>
        <p:cNvPr id="584" name="Shape 584"/>
        <p:cNvGrpSpPr/>
        <p:nvPr/>
      </p:nvGrpSpPr>
      <p:grpSpPr>
        <a:xfrm>
          <a:off x="0" y="0"/>
          <a:ext cx="0" cy="0"/>
          <a:chOff x="0" y="0"/>
          <a:chExt cx="0" cy="0"/>
        </a:xfrm>
      </p:grpSpPr>
      <p:sp>
        <p:nvSpPr>
          <p:cNvPr id="585" name="Google Shape;585;p25"/>
          <p:cNvSpPr/>
          <p:nvPr/>
        </p:nvSpPr>
        <p:spPr>
          <a:xfrm flipH="1" rot="-8100000">
            <a:off x="4692650" y="965198"/>
            <a:ext cx="4843399" cy="2480248"/>
          </a:xfrm>
          <a:prstGeom prst="flowChartConnector">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586" name="Google Shape;586;p25"/>
          <p:cNvSpPr/>
          <p:nvPr/>
        </p:nvSpPr>
        <p:spPr>
          <a:xfrm flipH="1" rot="10800000">
            <a:off x="4676692" y="3337812"/>
            <a:ext cx="4467295" cy="1685226"/>
          </a:xfrm>
          <a:custGeom>
            <a:rect b="b" l="l" r="r" t="t"/>
            <a:pathLst>
              <a:path extrusionOk="0" h="51371" w="119855">
                <a:moveTo>
                  <a:pt x="32006" y="0"/>
                </a:moveTo>
                <a:lnTo>
                  <a:pt x="30303" y="29"/>
                </a:lnTo>
                <a:lnTo>
                  <a:pt x="28658" y="116"/>
                </a:lnTo>
                <a:lnTo>
                  <a:pt x="27042" y="202"/>
                </a:lnTo>
                <a:lnTo>
                  <a:pt x="25455" y="289"/>
                </a:lnTo>
                <a:lnTo>
                  <a:pt x="23896" y="433"/>
                </a:lnTo>
                <a:lnTo>
                  <a:pt x="22367" y="606"/>
                </a:lnTo>
                <a:lnTo>
                  <a:pt x="20895" y="779"/>
                </a:lnTo>
                <a:lnTo>
                  <a:pt x="19452" y="1010"/>
                </a:lnTo>
                <a:lnTo>
                  <a:pt x="18067" y="1241"/>
                </a:lnTo>
                <a:lnTo>
                  <a:pt x="16710" y="1501"/>
                </a:lnTo>
                <a:lnTo>
                  <a:pt x="15383" y="1761"/>
                </a:lnTo>
                <a:lnTo>
                  <a:pt x="14142" y="2078"/>
                </a:lnTo>
                <a:lnTo>
                  <a:pt x="12930" y="2396"/>
                </a:lnTo>
                <a:lnTo>
                  <a:pt x="11746" y="2771"/>
                </a:lnTo>
                <a:lnTo>
                  <a:pt x="10621" y="3117"/>
                </a:lnTo>
                <a:lnTo>
                  <a:pt x="9524" y="3550"/>
                </a:lnTo>
                <a:lnTo>
                  <a:pt x="8485" y="3983"/>
                </a:lnTo>
                <a:lnTo>
                  <a:pt x="7504" y="4416"/>
                </a:lnTo>
                <a:lnTo>
                  <a:pt x="6581" y="4906"/>
                </a:lnTo>
                <a:lnTo>
                  <a:pt x="5715" y="5397"/>
                </a:lnTo>
                <a:lnTo>
                  <a:pt x="4907" y="5916"/>
                </a:lnTo>
                <a:lnTo>
                  <a:pt x="4156" y="6465"/>
                </a:lnTo>
                <a:lnTo>
                  <a:pt x="3464" y="7013"/>
                </a:lnTo>
                <a:lnTo>
                  <a:pt x="2829" y="7590"/>
                </a:lnTo>
                <a:lnTo>
                  <a:pt x="2281" y="8196"/>
                </a:lnTo>
                <a:lnTo>
                  <a:pt x="1761" y="8802"/>
                </a:lnTo>
                <a:lnTo>
                  <a:pt x="1328" y="9437"/>
                </a:lnTo>
                <a:lnTo>
                  <a:pt x="953" y="10072"/>
                </a:lnTo>
                <a:lnTo>
                  <a:pt x="636" y="10765"/>
                </a:lnTo>
                <a:lnTo>
                  <a:pt x="376" y="11429"/>
                </a:lnTo>
                <a:lnTo>
                  <a:pt x="174" y="12121"/>
                </a:lnTo>
                <a:lnTo>
                  <a:pt x="87" y="12698"/>
                </a:lnTo>
                <a:lnTo>
                  <a:pt x="29" y="13276"/>
                </a:lnTo>
                <a:lnTo>
                  <a:pt x="1" y="13853"/>
                </a:lnTo>
                <a:lnTo>
                  <a:pt x="29" y="14430"/>
                </a:lnTo>
                <a:lnTo>
                  <a:pt x="87" y="15007"/>
                </a:lnTo>
                <a:lnTo>
                  <a:pt x="174" y="15613"/>
                </a:lnTo>
                <a:lnTo>
                  <a:pt x="318" y="16219"/>
                </a:lnTo>
                <a:lnTo>
                  <a:pt x="491" y="16796"/>
                </a:lnTo>
                <a:lnTo>
                  <a:pt x="722" y="17403"/>
                </a:lnTo>
                <a:lnTo>
                  <a:pt x="953" y="18009"/>
                </a:lnTo>
                <a:lnTo>
                  <a:pt x="1242" y="18615"/>
                </a:lnTo>
                <a:lnTo>
                  <a:pt x="1588" y="19221"/>
                </a:lnTo>
                <a:lnTo>
                  <a:pt x="1934" y="19856"/>
                </a:lnTo>
                <a:lnTo>
                  <a:pt x="2338" y="20462"/>
                </a:lnTo>
                <a:lnTo>
                  <a:pt x="2771" y="21068"/>
                </a:lnTo>
                <a:lnTo>
                  <a:pt x="3233" y="21703"/>
                </a:lnTo>
                <a:lnTo>
                  <a:pt x="3752" y="22309"/>
                </a:lnTo>
                <a:lnTo>
                  <a:pt x="4272" y="22944"/>
                </a:lnTo>
                <a:lnTo>
                  <a:pt x="4849" y="23550"/>
                </a:lnTo>
                <a:lnTo>
                  <a:pt x="5455" y="24185"/>
                </a:lnTo>
                <a:lnTo>
                  <a:pt x="6090" y="24791"/>
                </a:lnTo>
                <a:lnTo>
                  <a:pt x="6754" y="25426"/>
                </a:lnTo>
                <a:lnTo>
                  <a:pt x="7446" y="26032"/>
                </a:lnTo>
                <a:lnTo>
                  <a:pt x="8197" y="26638"/>
                </a:lnTo>
                <a:lnTo>
                  <a:pt x="8947" y="27273"/>
                </a:lnTo>
                <a:lnTo>
                  <a:pt x="9726" y="27879"/>
                </a:lnTo>
                <a:lnTo>
                  <a:pt x="10563" y="28485"/>
                </a:lnTo>
                <a:lnTo>
                  <a:pt x="11400" y="29120"/>
                </a:lnTo>
                <a:lnTo>
                  <a:pt x="12295" y="29726"/>
                </a:lnTo>
                <a:lnTo>
                  <a:pt x="13189" y="30332"/>
                </a:lnTo>
                <a:lnTo>
                  <a:pt x="14113" y="30938"/>
                </a:lnTo>
                <a:lnTo>
                  <a:pt x="15094" y="31544"/>
                </a:lnTo>
                <a:lnTo>
                  <a:pt x="17085" y="32727"/>
                </a:lnTo>
                <a:lnTo>
                  <a:pt x="19192" y="33910"/>
                </a:lnTo>
                <a:lnTo>
                  <a:pt x="21414" y="35065"/>
                </a:lnTo>
                <a:lnTo>
                  <a:pt x="23723" y="36219"/>
                </a:lnTo>
                <a:lnTo>
                  <a:pt x="26118" y="37316"/>
                </a:lnTo>
                <a:lnTo>
                  <a:pt x="28629" y="38412"/>
                </a:lnTo>
                <a:lnTo>
                  <a:pt x="31198" y="39480"/>
                </a:lnTo>
                <a:lnTo>
                  <a:pt x="33853" y="40519"/>
                </a:lnTo>
                <a:lnTo>
                  <a:pt x="36595" y="41529"/>
                </a:lnTo>
                <a:lnTo>
                  <a:pt x="39423" y="42510"/>
                </a:lnTo>
                <a:lnTo>
                  <a:pt x="42309" y="43434"/>
                </a:lnTo>
                <a:lnTo>
                  <a:pt x="45281" y="44329"/>
                </a:lnTo>
                <a:lnTo>
                  <a:pt x="48283" y="45194"/>
                </a:lnTo>
                <a:lnTo>
                  <a:pt x="51371" y="46002"/>
                </a:lnTo>
                <a:lnTo>
                  <a:pt x="54516" y="46782"/>
                </a:lnTo>
                <a:lnTo>
                  <a:pt x="57691" y="47503"/>
                </a:lnTo>
                <a:lnTo>
                  <a:pt x="59884" y="47965"/>
                </a:lnTo>
                <a:lnTo>
                  <a:pt x="62049" y="48398"/>
                </a:lnTo>
                <a:lnTo>
                  <a:pt x="64213" y="48802"/>
                </a:lnTo>
                <a:lnTo>
                  <a:pt x="66378" y="49177"/>
                </a:lnTo>
                <a:lnTo>
                  <a:pt x="68542" y="49523"/>
                </a:lnTo>
                <a:lnTo>
                  <a:pt x="70678" y="49841"/>
                </a:lnTo>
                <a:lnTo>
                  <a:pt x="72813" y="50129"/>
                </a:lnTo>
                <a:lnTo>
                  <a:pt x="74949" y="50389"/>
                </a:lnTo>
                <a:lnTo>
                  <a:pt x="77027" y="50620"/>
                </a:lnTo>
                <a:lnTo>
                  <a:pt x="79133" y="50822"/>
                </a:lnTo>
                <a:lnTo>
                  <a:pt x="81183" y="50995"/>
                </a:lnTo>
                <a:lnTo>
                  <a:pt x="83232" y="51111"/>
                </a:lnTo>
                <a:lnTo>
                  <a:pt x="85252" y="51226"/>
                </a:lnTo>
                <a:lnTo>
                  <a:pt x="87272" y="51313"/>
                </a:lnTo>
                <a:lnTo>
                  <a:pt x="89234" y="51370"/>
                </a:lnTo>
                <a:lnTo>
                  <a:pt x="91168" y="51370"/>
                </a:lnTo>
                <a:lnTo>
                  <a:pt x="93534" y="51342"/>
                </a:lnTo>
                <a:lnTo>
                  <a:pt x="95843" y="51284"/>
                </a:lnTo>
                <a:lnTo>
                  <a:pt x="98094" y="51168"/>
                </a:lnTo>
                <a:lnTo>
                  <a:pt x="100259" y="50995"/>
                </a:lnTo>
                <a:lnTo>
                  <a:pt x="102365" y="50764"/>
                </a:lnTo>
                <a:lnTo>
                  <a:pt x="104386" y="50533"/>
                </a:lnTo>
                <a:lnTo>
                  <a:pt x="106319" y="50216"/>
                </a:lnTo>
                <a:lnTo>
                  <a:pt x="108195" y="49870"/>
                </a:lnTo>
                <a:lnTo>
                  <a:pt x="109955" y="49466"/>
                </a:lnTo>
                <a:lnTo>
                  <a:pt x="111658" y="49033"/>
                </a:lnTo>
                <a:lnTo>
                  <a:pt x="113274" y="48571"/>
                </a:lnTo>
                <a:lnTo>
                  <a:pt x="114025" y="48311"/>
                </a:lnTo>
                <a:lnTo>
                  <a:pt x="114775" y="48052"/>
                </a:lnTo>
                <a:lnTo>
                  <a:pt x="115497" y="47763"/>
                </a:lnTo>
                <a:lnTo>
                  <a:pt x="116189" y="47474"/>
                </a:lnTo>
                <a:lnTo>
                  <a:pt x="116882" y="47186"/>
                </a:lnTo>
                <a:lnTo>
                  <a:pt x="117517" y="46868"/>
                </a:lnTo>
                <a:lnTo>
                  <a:pt x="118152" y="46580"/>
                </a:lnTo>
                <a:lnTo>
                  <a:pt x="118729" y="46233"/>
                </a:lnTo>
                <a:lnTo>
                  <a:pt x="119306" y="45916"/>
                </a:lnTo>
                <a:lnTo>
                  <a:pt x="119854" y="45570"/>
                </a:lnTo>
                <a:lnTo>
                  <a:pt x="119854" y="27590"/>
                </a:lnTo>
                <a:lnTo>
                  <a:pt x="118989" y="26724"/>
                </a:lnTo>
                <a:lnTo>
                  <a:pt x="118065" y="25858"/>
                </a:lnTo>
                <a:lnTo>
                  <a:pt x="117084" y="24993"/>
                </a:lnTo>
                <a:lnTo>
                  <a:pt x="116045" y="24127"/>
                </a:lnTo>
                <a:lnTo>
                  <a:pt x="114919" y="23290"/>
                </a:lnTo>
                <a:lnTo>
                  <a:pt x="113765" y="22424"/>
                </a:lnTo>
                <a:lnTo>
                  <a:pt x="112553" y="21558"/>
                </a:lnTo>
                <a:lnTo>
                  <a:pt x="111283" y="20721"/>
                </a:lnTo>
                <a:lnTo>
                  <a:pt x="109927" y="19884"/>
                </a:lnTo>
                <a:lnTo>
                  <a:pt x="108570" y="19048"/>
                </a:lnTo>
                <a:lnTo>
                  <a:pt x="107127" y="18239"/>
                </a:lnTo>
                <a:lnTo>
                  <a:pt x="105627" y="17403"/>
                </a:lnTo>
                <a:lnTo>
                  <a:pt x="104097" y="16594"/>
                </a:lnTo>
                <a:lnTo>
                  <a:pt x="102510" y="15786"/>
                </a:lnTo>
                <a:lnTo>
                  <a:pt x="100894" y="15007"/>
                </a:lnTo>
                <a:lnTo>
                  <a:pt x="99220" y="14228"/>
                </a:lnTo>
                <a:lnTo>
                  <a:pt x="97430" y="13420"/>
                </a:lnTo>
                <a:lnTo>
                  <a:pt x="95612" y="12641"/>
                </a:lnTo>
                <a:lnTo>
                  <a:pt x="93765" y="11890"/>
                </a:lnTo>
                <a:lnTo>
                  <a:pt x="91889" y="11140"/>
                </a:lnTo>
                <a:lnTo>
                  <a:pt x="89985" y="10419"/>
                </a:lnTo>
                <a:lnTo>
                  <a:pt x="88022" y="9726"/>
                </a:lnTo>
                <a:lnTo>
                  <a:pt x="86060" y="9033"/>
                </a:lnTo>
                <a:lnTo>
                  <a:pt x="84040" y="8369"/>
                </a:lnTo>
                <a:lnTo>
                  <a:pt x="82019" y="7735"/>
                </a:lnTo>
                <a:lnTo>
                  <a:pt x="79970" y="7100"/>
                </a:lnTo>
                <a:lnTo>
                  <a:pt x="77893" y="6522"/>
                </a:lnTo>
                <a:lnTo>
                  <a:pt x="75786" y="5945"/>
                </a:lnTo>
                <a:lnTo>
                  <a:pt x="73650" y="5368"/>
                </a:lnTo>
                <a:lnTo>
                  <a:pt x="71515" y="4849"/>
                </a:lnTo>
                <a:lnTo>
                  <a:pt x="69379" y="4329"/>
                </a:lnTo>
                <a:lnTo>
                  <a:pt x="67214" y="3839"/>
                </a:lnTo>
                <a:lnTo>
                  <a:pt x="65021" y="3377"/>
                </a:lnTo>
                <a:lnTo>
                  <a:pt x="62857" y="2944"/>
                </a:lnTo>
                <a:lnTo>
                  <a:pt x="60692" y="2540"/>
                </a:lnTo>
                <a:lnTo>
                  <a:pt x="58528" y="2194"/>
                </a:lnTo>
                <a:lnTo>
                  <a:pt x="56363" y="1847"/>
                </a:lnTo>
                <a:lnTo>
                  <a:pt x="54228" y="1530"/>
                </a:lnTo>
                <a:lnTo>
                  <a:pt x="52092" y="1241"/>
                </a:lnTo>
                <a:lnTo>
                  <a:pt x="49985" y="981"/>
                </a:lnTo>
                <a:lnTo>
                  <a:pt x="47879" y="751"/>
                </a:lnTo>
                <a:lnTo>
                  <a:pt x="45772" y="549"/>
                </a:lnTo>
                <a:lnTo>
                  <a:pt x="43723" y="375"/>
                </a:lnTo>
                <a:lnTo>
                  <a:pt x="41674" y="231"/>
                </a:lnTo>
                <a:lnTo>
                  <a:pt x="39654" y="116"/>
                </a:lnTo>
                <a:lnTo>
                  <a:pt x="37662" y="58"/>
                </a:lnTo>
                <a:lnTo>
                  <a:pt x="35671" y="0"/>
                </a:lnTo>
                <a:close/>
              </a:path>
            </a:pathLst>
          </a:cu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587" name="Google Shape;587;p25"/>
          <p:cNvSpPr/>
          <p:nvPr>
            <p:ph idx="2" type="pic"/>
          </p:nvPr>
        </p:nvSpPr>
        <p:spPr>
          <a:xfrm>
            <a:off x="5457500" y="0"/>
            <a:ext cx="3686400" cy="5143500"/>
          </a:xfrm>
          <a:prstGeom prst="rect">
            <a:avLst/>
          </a:prstGeom>
          <a:noFill/>
          <a:ln>
            <a:noFill/>
          </a:ln>
        </p:spPr>
      </p:sp>
      <p:sp>
        <p:nvSpPr>
          <p:cNvPr id="588" name="Google Shape;588;p25"/>
          <p:cNvSpPr txBox="1"/>
          <p:nvPr>
            <p:ph idx="1" type="body"/>
          </p:nvPr>
        </p:nvSpPr>
        <p:spPr>
          <a:xfrm>
            <a:off x="115025" y="1743625"/>
            <a:ext cx="2094000" cy="28647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Font typeface="Sora Light"/>
              <a:buChar char="●"/>
              <a:defRPr sz="1000">
                <a:latin typeface="Sora Light"/>
                <a:ea typeface="Sora Light"/>
                <a:cs typeface="Sora Light"/>
                <a:sym typeface="Sora Light"/>
              </a:defRPr>
            </a:lvl1pPr>
            <a:lvl2pPr indent="-292100" lvl="1" marL="914400">
              <a:spcBef>
                <a:spcPts val="800"/>
              </a:spcBef>
              <a:spcAft>
                <a:spcPts val="0"/>
              </a:spcAft>
              <a:buSzPts val="1000"/>
              <a:buFont typeface="Sora Light"/>
              <a:buChar char="○"/>
              <a:defRPr sz="1000">
                <a:latin typeface="Sora Light"/>
                <a:ea typeface="Sora Light"/>
                <a:cs typeface="Sora Light"/>
                <a:sym typeface="Sora Light"/>
              </a:defRPr>
            </a:lvl2pPr>
            <a:lvl3pPr indent="-292100" lvl="2" marL="1371600">
              <a:spcBef>
                <a:spcPts val="800"/>
              </a:spcBef>
              <a:spcAft>
                <a:spcPts val="0"/>
              </a:spcAft>
              <a:buSzPts val="1000"/>
              <a:buFont typeface="Sora Light"/>
              <a:buChar char="■"/>
              <a:defRPr sz="1000">
                <a:latin typeface="Sora Light"/>
                <a:ea typeface="Sora Light"/>
                <a:cs typeface="Sora Light"/>
                <a:sym typeface="Sora Light"/>
              </a:defRPr>
            </a:lvl3pPr>
            <a:lvl4pPr indent="-292100" lvl="3" marL="1828800">
              <a:spcBef>
                <a:spcPts val="800"/>
              </a:spcBef>
              <a:spcAft>
                <a:spcPts val="0"/>
              </a:spcAft>
              <a:buSzPts val="1000"/>
              <a:buFont typeface="Sora Light"/>
              <a:buChar char="●"/>
              <a:defRPr sz="1000">
                <a:latin typeface="Sora Light"/>
                <a:ea typeface="Sora Light"/>
                <a:cs typeface="Sora Light"/>
                <a:sym typeface="Sora Light"/>
              </a:defRPr>
            </a:lvl4pPr>
            <a:lvl5pPr indent="-292100" lvl="4" marL="2286000">
              <a:spcBef>
                <a:spcPts val="800"/>
              </a:spcBef>
              <a:spcAft>
                <a:spcPts val="0"/>
              </a:spcAft>
              <a:buSzPts val="1000"/>
              <a:buFont typeface="Sora Light"/>
              <a:buChar char="○"/>
              <a:defRPr sz="1000">
                <a:latin typeface="Sora Light"/>
                <a:ea typeface="Sora Light"/>
                <a:cs typeface="Sora Light"/>
                <a:sym typeface="Sora Light"/>
              </a:defRPr>
            </a:lvl5pPr>
            <a:lvl6pPr indent="-292100" lvl="5" marL="2743200">
              <a:spcBef>
                <a:spcPts val="800"/>
              </a:spcBef>
              <a:spcAft>
                <a:spcPts val="0"/>
              </a:spcAft>
              <a:buSzPts val="1000"/>
              <a:buFont typeface="Sora Light"/>
              <a:buChar char="■"/>
              <a:defRPr sz="1000">
                <a:latin typeface="Sora Light"/>
                <a:ea typeface="Sora Light"/>
                <a:cs typeface="Sora Light"/>
                <a:sym typeface="Sora Light"/>
              </a:defRPr>
            </a:lvl6pPr>
            <a:lvl7pPr indent="-292100" lvl="6" marL="3200400">
              <a:spcBef>
                <a:spcPts val="800"/>
              </a:spcBef>
              <a:spcAft>
                <a:spcPts val="0"/>
              </a:spcAft>
              <a:buSzPts val="1000"/>
              <a:buFont typeface="Sora Light"/>
              <a:buChar char="●"/>
              <a:defRPr sz="1000">
                <a:latin typeface="Sora Light"/>
                <a:ea typeface="Sora Light"/>
                <a:cs typeface="Sora Light"/>
                <a:sym typeface="Sora Light"/>
              </a:defRPr>
            </a:lvl7pPr>
            <a:lvl8pPr indent="-292100" lvl="7" marL="3657600">
              <a:spcBef>
                <a:spcPts val="800"/>
              </a:spcBef>
              <a:spcAft>
                <a:spcPts val="0"/>
              </a:spcAft>
              <a:buSzPts val="1000"/>
              <a:buFont typeface="Sora Light"/>
              <a:buChar char="○"/>
              <a:defRPr sz="1000">
                <a:latin typeface="Sora Light"/>
                <a:ea typeface="Sora Light"/>
                <a:cs typeface="Sora Light"/>
                <a:sym typeface="Sora Light"/>
              </a:defRPr>
            </a:lvl8pPr>
            <a:lvl9pPr indent="-292100" lvl="8" marL="4114800">
              <a:spcBef>
                <a:spcPts val="800"/>
              </a:spcBef>
              <a:spcAft>
                <a:spcPts val="800"/>
              </a:spcAft>
              <a:buSzPts val="1000"/>
              <a:buFont typeface="Sora Light"/>
              <a:buChar char="■"/>
              <a:defRPr sz="1000">
                <a:latin typeface="Sora Light"/>
                <a:ea typeface="Sora Light"/>
                <a:cs typeface="Sora Light"/>
                <a:sym typeface="Sora Light"/>
              </a:defRPr>
            </a:lvl9pPr>
          </a:lstStyle>
          <a:p/>
        </p:txBody>
      </p:sp>
      <p:sp>
        <p:nvSpPr>
          <p:cNvPr id="589" name="Google Shape;589;p25"/>
          <p:cNvSpPr txBox="1"/>
          <p:nvPr>
            <p:ph idx="3" type="body"/>
          </p:nvPr>
        </p:nvSpPr>
        <p:spPr>
          <a:xfrm>
            <a:off x="2276600" y="1743625"/>
            <a:ext cx="2904900" cy="2864700"/>
          </a:xfrm>
          <a:prstGeom prst="rect">
            <a:avLst/>
          </a:prstGeom>
        </p:spPr>
        <p:txBody>
          <a:bodyPr anchorCtr="0" anchor="t" bIns="91425" lIns="91425" spcFirstLastPara="1" rIns="91425" wrap="square" tIns="91425">
            <a:noAutofit/>
          </a:bodyPr>
          <a:lstStyle>
            <a:lvl1pPr indent="-292100" lvl="0" marL="457200">
              <a:lnSpc>
                <a:spcPct val="115000"/>
              </a:lnSpc>
              <a:spcBef>
                <a:spcPts val="0"/>
              </a:spcBef>
              <a:spcAft>
                <a:spcPts val="0"/>
              </a:spcAft>
              <a:buClr>
                <a:schemeClr val="lt1"/>
              </a:buClr>
              <a:buSzPts val="1000"/>
              <a:buFont typeface="Sora Light"/>
              <a:buChar char="●"/>
              <a:defRPr sz="1000">
                <a:latin typeface="Sora Light"/>
                <a:ea typeface="Sora Light"/>
                <a:cs typeface="Sora Light"/>
                <a:sym typeface="Sora Light"/>
              </a:defRPr>
            </a:lvl1pPr>
            <a:lvl2pPr indent="-292100" lvl="1" marL="914400">
              <a:lnSpc>
                <a:spcPct val="115000"/>
              </a:lnSpc>
              <a:spcBef>
                <a:spcPts val="800"/>
              </a:spcBef>
              <a:spcAft>
                <a:spcPts val="0"/>
              </a:spcAft>
              <a:buClr>
                <a:schemeClr val="lt1"/>
              </a:buClr>
              <a:buSzPts val="1000"/>
              <a:buFont typeface="Sora Light"/>
              <a:buChar char="○"/>
              <a:defRPr sz="1000">
                <a:latin typeface="Sora Light"/>
                <a:ea typeface="Sora Light"/>
                <a:cs typeface="Sora Light"/>
                <a:sym typeface="Sora Light"/>
              </a:defRPr>
            </a:lvl2pPr>
            <a:lvl3pPr indent="-292100" lvl="2" marL="1371600">
              <a:lnSpc>
                <a:spcPct val="115000"/>
              </a:lnSpc>
              <a:spcBef>
                <a:spcPts val="800"/>
              </a:spcBef>
              <a:spcAft>
                <a:spcPts val="0"/>
              </a:spcAft>
              <a:buClr>
                <a:schemeClr val="lt1"/>
              </a:buClr>
              <a:buSzPts val="1000"/>
              <a:buFont typeface="Sora Light"/>
              <a:buChar char="■"/>
              <a:defRPr sz="1000">
                <a:latin typeface="Sora Light"/>
                <a:ea typeface="Sora Light"/>
                <a:cs typeface="Sora Light"/>
                <a:sym typeface="Sora Light"/>
              </a:defRPr>
            </a:lvl3pPr>
            <a:lvl4pPr indent="-292100" lvl="3" marL="1828800">
              <a:lnSpc>
                <a:spcPct val="115000"/>
              </a:lnSpc>
              <a:spcBef>
                <a:spcPts val="800"/>
              </a:spcBef>
              <a:spcAft>
                <a:spcPts val="0"/>
              </a:spcAft>
              <a:buClr>
                <a:schemeClr val="lt1"/>
              </a:buClr>
              <a:buSzPts val="1000"/>
              <a:buFont typeface="Sora Light"/>
              <a:buChar char="●"/>
              <a:defRPr sz="1000">
                <a:latin typeface="Sora Light"/>
                <a:ea typeface="Sora Light"/>
                <a:cs typeface="Sora Light"/>
                <a:sym typeface="Sora Light"/>
              </a:defRPr>
            </a:lvl4pPr>
            <a:lvl5pPr indent="-292100" lvl="4" marL="2286000">
              <a:lnSpc>
                <a:spcPct val="115000"/>
              </a:lnSpc>
              <a:spcBef>
                <a:spcPts val="800"/>
              </a:spcBef>
              <a:spcAft>
                <a:spcPts val="0"/>
              </a:spcAft>
              <a:buClr>
                <a:schemeClr val="lt1"/>
              </a:buClr>
              <a:buSzPts val="1000"/>
              <a:buFont typeface="Sora Light"/>
              <a:buChar char="○"/>
              <a:defRPr sz="1000">
                <a:latin typeface="Sora Light"/>
                <a:ea typeface="Sora Light"/>
                <a:cs typeface="Sora Light"/>
                <a:sym typeface="Sora Light"/>
              </a:defRPr>
            </a:lvl5pPr>
            <a:lvl6pPr indent="-292100" lvl="5" marL="2743200">
              <a:lnSpc>
                <a:spcPct val="115000"/>
              </a:lnSpc>
              <a:spcBef>
                <a:spcPts val="800"/>
              </a:spcBef>
              <a:spcAft>
                <a:spcPts val="0"/>
              </a:spcAft>
              <a:buClr>
                <a:schemeClr val="lt1"/>
              </a:buClr>
              <a:buSzPts val="1000"/>
              <a:buFont typeface="Sora Light"/>
              <a:buChar char="■"/>
              <a:defRPr sz="1000">
                <a:latin typeface="Sora Light"/>
                <a:ea typeface="Sora Light"/>
                <a:cs typeface="Sora Light"/>
                <a:sym typeface="Sora Light"/>
              </a:defRPr>
            </a:lvl6pPr>
            <a:lvl7pPr indent="-292100" lvl="6" marL="3200400">
              <a:lnSpc>
                <a:spcPct val="115000"/>
              </a:lnSpc>
              <a:spcBef>
                <a:spcPts val="800"/>
              </a:spcBef>
              <a:spcAft>
                <a:spcPts val="0"/>
              </a:spcAft>
              <a:buClr>
                <a:schemeClr val="lt1"/>
              </a:buClr>
              <a:buSzPts val="1000"/>
              <a:buFont typeface="Sora Light"/>
              <a:buChar char="●"/>
              <a:defRPr sz="1000">
                <a:latin typeface="Sora Light"/>
                <a:ea typeface="Sora Light"/>
                <a:cs typeface="Sora Light"/>
                <a:sym typeface="Sora Light"/>
              </a:defRPr>
            </a:lvl7pPr>
            <a:lvl8pPr indent="-292100" lvl="7" marL="3657600">
              <a:lnSpc>
                <a:spcPct val="115000"/>
              </a:lnSpc>
              <a:spcBef>
                <a:spcPts val="800"/>
              </a:spcBef>
              <a:spcAft>
                <a:spcPts val="0"/>
              </a:spcAft>
              <a:buClr>
                <a:schemeClr val="lt1"/>
              </a:buClr>
              <a:buSzPts val="1000"/>
              <a:buFont typeface="Sora Light"/>
              <a:buChar char="○"/>
              <a:defRPr sz="1000">
                <a:latin typeface="Sora Light"/>
                <a:ea typeface="Sora Light"/>
                <a:cs typeface="Sora Light"/>
                <a:sym typeface="Sora Light"/>
              </a:defRPr>
            </a:lvl8pPr>
            <a:lvl9pPr indent="-292100" lvl="8" marL="4114800">
              <a:lnSpc>
                <a:spcPct val="115000"/>
              </a:lnSpc>
              <a:spcBef>
                <a:spcPts val="800"/>
              </a:spcBef>
              <a:spcAft>
                <a:spcPts val="800"/>
              </a:spcAft>
              <a:buClr>
                <a:schemeClr val="lt1"/>
              </a:buClr>
              <a:buSzPts val="1000"/>
              <a:buFont typeface="Sora Light"/>
              <a:buChar char="■"/>
              <a:defRPr sz="1000">
                <a:latin typeface="Sora Light"/>
                <a:ea typeface="Sora Light"/>
                <a:cs typeface="Sora Light"/>
                <a:sym typeface="Sora Light"/>
              </a:defRPr>
            </a:lvl9pPr>
          </a:lstStyle>
          <a:p/>
        </p:txBody>
      </p:sp>
      <p:sp>
        <p:nvSpPr>
          <p:cNvPr id="590" name="Google Shape;590;p25"/>
          <p:cNvSpPr txBox="1"/>
          <p:nvPr>
            <p:ph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591" name="Google Shape;591;p25"/>
          <p:cNvSpPr txBox="1"/>
          <p:nvPr>
            <p:ph idx="4" type="title"/>
          </p:nvPr>
        </p:nvSpPr>
        <p:spPr>
          <a:xfrm>
            <a:off x="115025" y="502775"/>
            <a:ext cx="5125500" cy="12006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lvl1pPr>
            <a:lvl2pPr lvl="1">
              <a:lnSpc>
                <a:spcPct val="115000"/>
              </a:lnSpc>
              <a:spcBef>
                <a:spcPts val="0"/>
              </a:spcBef>
              <a:spcAft>
                <a:spcPts val="0"/>
              </a:spcAft>
              <a:buNone/>
              <a:defRPr sz="3600"/>
            </a:lvl2pPr>
            <a:lvl3pPr lvl="2">
              <a:lnSpc>
                <a:spcPct val="115000"/>
              </a:lnSpc>
              <a:spcBef>
                <a:spcPts val="0"/>
              </a:spcBef>
              <a:spcAft>
                <a:spcPts val="0"/>
              </a:spcAft>
              <a:buNone/>
              <a:defRPr sz="3600"/>
            </a:lvl3pPr>
            <a:lvl4pPr lvl="3">
              <a:lnSpc>
                <a:spcPct val="115000"/>
              </a:lnSpc>
              <a:spcBef>
                <a:spcPts val="0"/>
              </a:spcBef>
              <a:spcAft>
                <a:spcPts val="0"/>
              </a:spcAft>
              <a:buNone/>
              <a:defRPr sz="3600"/>
            </a:lvl4pPr>
            <a:lvl5pPr lvl="4">
              <a:lnSpc>
                <a:spcPct val="115000"/>
              </a:lnSpc>
              <a:spcBef>
                <a:spcPts val="0"/>
              </a:spcBef>
              <a:spcAft>
                <a:spcPts val="0"/>
              </a:spcAft>
              <a:buNone/>
              <a:defRPr sz="3600"/>
            </a:lvl5pPr>
            <a:lvl6pPr lvl="5">
              <a:lnSpc>
                <a:spcPct val="115000"/>
              </a:lnSpc>
              <a:spcBef>
                <a:spcPts val="0"/>
              </a:spcBef>
              <a:spcAft>
                <a:spcPts val="0"/>
              </a:spcAft>
              <a:buNone/>
              <a:defRPr sz="3600"/>
            </a:lvl6pPr>
            <a:lvl7pPr lvl="6">
              <a:lnSpc>
                <a:spcPct val="115000"/>
              </a:lnSpc>
              <a:spcBef>
                <a:spcPts val="0"/>
              </a:spcBef>
              <a:spcAft>
                <a:spcPts val="0"/>
              </a:spcAft>
              <a:buNone/>
              <a:defRPr sz="3600"/>
            </a:lvl7pPr>
            <a:lvl8pPr lvl="7">
              <a:lnSpc>
                <a:spcPct val="115000"/>
              </a:lnSpc>
              <a:spcBef>
                <a:spcPts val="0"/>
              </a:spcBef>
              <a:spcAft>
                <a:spcPts val="0"/>
              </a:spcAft>
              <a:buNone/>
              <a:defRPr sz="3600"/>
            </a:lvl8pPr>
            <a:lvl9pPr lvl="8">
              <a:lnSpc>
                <a:spcPct val="115000"/>
              </a:lnSpc>
              <a:spcBef>
                <a:spcPts val="0"/>
              </a:spcBef>
              <a:spcAft>
                <a:spcPts val="0"/>
              </a:spcAft>
              <a:buNone/>
              <a:defRPr sz="3600"/>
            </a:lvl9pPr>
          </a:lstStyle>
          <a:p/>
        </p:txBody>
      </p:sp>
      <p:sp>
        <p:nvSpPr>
          <p:cNvPr id="592" name="Google Shape;592;p25"/>
          <p:cNvSpPr txBox="1"/>
          <p:nvPr>
            <p:ph idx="5"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Alt 2">
  <p:cSld name="BLANK_1_1_1_1_1_1_1_1_1_1_1_1_1_1">
    <p:bg>
      <p:bgPr>
        <a:solidFill>
          <a:schemeClr val="lt1"/>
        </a:solidFill>
      </p:bgPr>
    </p:bg>
    <p:spTree>
      <p:nvGrpSpPr>
        <p:cNvPr id="593" name="Shape 593"/>
        <p:cNvGrpSpPr/>
        <p:nvPr/>
      </p:nvGrpSpPr>
      <p:grpSpPr>
        <a:xfrm>
          <a:off x="0" y="0"/>
          <a:ext cx="0" cy="0"/>
          <a:chOff x="0" y="0"/>
          <a:chExt cx="0" cy="0"/>
        </a:xfrm>
      </p:grpSpPr>
      <p:grpSp>
        <p:nvGrpSpPr>
          <p:cNvPr id="594" name="Google Shape;594;p26"/>
          <p:cNvGrpSpPr/>
          <p:nvPr/>
        </p:nvGrpSpPr>
        <p:grpSpPr>
          <a:xfrm>
            <a:off x="7704171" y="1036593"/>
            <a:ext cx="1439893" cy="3234395"/>
            <a:chOff x="461225" y="3249175"/>
            <a:chExt cx="1110600" cy="2221578"/>
          </a:xfrm>
        </p:grpSpPr>
        <p:grpSp>
          <p:nvGrpSpPr>
            <p:cNvPr id="595" name="Google Shape;595;p26"/>
            <p:cNvGrpSpPr/>
            <p:nvPr/>
          </p:nvGrpSpPr>
          <p:grpSpPr>
            <a:xfrm>
              <a:off x="831422" y="3249175"/>
              <a:ext cx="740403" cy="2221578"/>
              <a:chOff x="831422" y="3249175"/>
              <a:chExt cx="740403" cy="2221578"/>
            </a:xfrm>
          </p:grpSpPr>
          <p:sp>
            <p:nvSpPr>
              <p:cNvPr id="596" name="Google Shape;596;p26"/>
              <p:cNvSpPr/>
              <p:nvPr/>
            </p:nvSpPr>
            <p:spPr>
              <a:xfrm>
                <a:off x="831422"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ExtraLight"/>
                  <a:ea typeface="Sora ExtraLight"/>
                  <a:cs typeface="Sora ExtraLight"/>
                  <a:sym typeface="Sora ExtraLight"/>
                </a:endParaRPr>
              </a:p>
            </p:txBody>
          </p:sp>
          <p:sp>
            <p:nvSpPr>
              <p:cNvPr id="597" name="Google Shape;597;p26"/>
              <p:cNvSpPr/>
              <p:nvPr/>
            </p:nvSpPr>
            <p:spPr>
              <a:xfrm>
                <a:off x="1201622" y="5100553"/>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ExtraLight"/>
                  <a:ea typeface="Sora ExtraLight"/>
                  <a:cs typeface="Sora ExtraLight"/>
                  <a:sym typeface="Sora ExtraLight"/>
                </a:endParaRPr>
              </a:p>
            </p:txBody>
          </p:sp>
          <p:sp>
            <p:nvSpPr>
              <p:cNvPr id="598" name="Google Shape;598;p26"/>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ExtraLight"/>
                  <a:ea typeface="Sora ExtraLight"/>
                  <a:cs typeface="Sora ExtraLight"/>
                  <a:sym typeface="Sora ExtraLight"/>
                </a:endParaRPr>
              </a:p>
            </p:txBody>
          </p:sp>
        </p:grpSp>
        <p:grpSp>
          <p:nvGrpSpPr>
            <p:cNvPr id="599" name="Google Shape;599;p26"/>
            <p:cNvGrpSpPr/>
            <p:nvPr/>
          </p:nvGrpSpPr>
          <p:grpSpPr>
            <a:xfrm>
              <a:off x="461225" y="3619500"/>
              <a:ext cx="1110600" cy="370200"/>
              <a:chOff x="461225" y="3249175"/>
              <a:chExt cx="1110600" cy="370200"/>
            </a:xfrm>
          </p:grpSpPr>
          <p:sp>
            <p:nvSpPr>
              <p:cNvPr id="600" name="Google Shape;600;p26"/>
              <p:cNvSpPr/>
              <p:nvPr/>
            </p:nvSpPr>
            <p:spPr>
              <a:xfrm>
                <a:off x="4612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ExtraLight"/>
                  <a:ea typeface="Sora ExtraLight"/>
                  <a:cs typeface="Sora ExtraLight"/>
                  <a:sym typeface="Sora ExtraLight"/>
                </a:endParaRPr>
              </a:p>
            </p:txBody>
          </p:sp>
          <p:sp>
            <p:nvSpPr>
              <p:cNvPr id="601" name="Google Shape;601;p26"/>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ExtraLight"/>
                  <a:ea typeface="Sora ExtraLight"/>
                  <a:cs typeface="Sora ExtraLight"/>
                  <a:sym typeface="Sora ExtraLight"/>
                </a:endParaRPr>
              </a:p>
            </p:txBody>
          </p:sp>
          <p:sp>
            <p:nvSpPr>
              <p:cNvPr id="602" name="Google Shape;602;p26"/>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ExtraLight"/>
                  <a:ea typeface="Sora ExtraLight"/>
                  <a:cs typeface="Sora ExtraLight"/>
                  <a:sym typeface="Sora ExtraLight"/>
                </a:endParaRPr>
              </a:p>
            </p:txBody>
          </p:sp>
        </p:grpSp>
        <p:grpSp>
          <p:nvGrpSpPr>
            <p:cNvPr id="603" name="Google Shape;603;p26"/>
            <p:cNvGrpSpPr/>
            <p:nvPr/>
          </p:nvGrpSpPr>
          <p:grpSpPr>
            <a:xfrm>
              <a:off x="461225" y="3989700"/>
              <a:ext cx="1110600" cy="1110726"/>
              <a:chOff x="461225" y="3249175"/>
              <a:chExt cx="1110600" cy="1110726"/>
            </a:xfrm>
          </p:grpSpPr>
          <p:sp>
            <p:nvSpPr>
              <p:cNvPr id="604" name="Google Shape;604;p26"/>
              <p:cNvSpPr/>
              <p:nvPr/>
            </p:nvSpPr>
            <p:spPr>
              <a:xfrm>
                <a:off x="461225" y="3989701"/>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ExtraLight"/>
                  <a:ea typeface="Sora ExtraLight"/>
                  <a:cs typeface="Sora ExtraLight"/>
                  <a:sym typeface="Sora ExtraLight"/>
                </a:endParaRPr>
              </a:p>
            </p:txBody>
          </p:sp>
          <p:sp>
            <p:nvSpPr>
              <p:cNvPr id="605" name="Google Shape;605;p26"/>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ExtraLight"/>
                  <a:ea typeface="Sora ExtraLight"/>
                  <a:cs typeface="Sora ExtraLight"/>
                  <a:sym typeface="Sora ExtraLight"/>
                </a:endParaRPr>
              </a:p>
            </p:txBody>
          </p:sp>
          <p:sp>
            <p:nvSpPr>
              <p:cNvPr id="606" name="Google Shape;606;p26"/>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ExtraLight"/>
                  <a:ea typeface="Sora ExtraLight"/>
                  <a:cs typeface="Sora ExtraLight"/>
                  <a:sym typeface="Sora ExtraLight"/>
                </a:endParaRPr>
              </a:p>
            </p:txBody>
          </p:sp>
        </p:grpSp>
        <p:grpSp>
          <p:nvGrpSpPr>
            <p:cNvPr id="607" name="Google Shape;607;p26"/>
            <p:cNvGrpSpPr/>
            <p:nvPr/>
          </p:nvGrpSpPr>
          <p:grpSpPr>
            <a:xfrm>
              <a:off x="831422" y="4360025"/>
              <a:ext cx="370203" cy="740520"/>
              <a:chOff x="831422" y="3249175"/>
              <a:chExt cx="370203" cy="740520"/>
            </a:xfrm>
          </p:grpSpPr>
          <p:sp>
            <p:nvSpPr>
              <p:cNvPr id="608" name="Google Shape;608;p26"/>
              <p:cNvSpPr/>
              <p:nvPr/>
            </p:nvSpPr>
            <p:spPr>
              <a:xfrm>
                <a:off x="831422" y="361949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ExtraLight"/>
                  <a:ea typeface="Sora ExtraLight"/>
                  <a:cs typeface="Sora ExtraLight"/>
                  <a:sym typeface="Sora ExtraLight"/>
                </a:endParaRPr>
              </a:p>
            </p:txBody>
          </p:sp>
          <p:sp>
            <p:nvSpPr>
              <p:cNvPr id="609" name="Google Shape;609;p26"/>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ExtraLight"/>
                  <a:ea typeface="Sora ExtraLight"/>
                  <a:cs typeface="Sora ExtraLight"/>
                  <a:sym typeface="Sora ExtraLight"/>
                </a:endParaRPr>
              </a:p>
            </p:txBody>
          </p:sp>
        </p:grpSp>
      </p:grpSp>
      <p:sp>
        <p:nvSpPr>
          <p:cNvPr id="610" name="Google Shape;610;p26"/>
          <p:cNvSpPr/>
          <p:nvPr/>
        </p:nvSpPr>
        <p:spPr>
          <a:xfrm>
            <a:off x="7394250" y="-8100"/>
            <a:ext cx="1759750" cy="2691775"/>
          </a:xfrm>
          <a:custGeom>
            <a:rect b="b" l="l" r="r" t="t"/>
            <a:pathLst>
              <a:path extrusionOk="0" h="107671" w="70390">
                <a:moveTo>
                  <a:pt x="0" y="95"/>
                </a:moveTo>
                <a:lnTo>
                  <a:pt x="70390" y="0"/>
                </a:lnTo>
                <a:lnTo>
                  <a:pt x="70200" y="107671"/>
                </a:lnTo>
                <a:close/>
              </a:path>
            </a:pathLst>
          </a:custGeom>
          <a:gradFill>
            <a:gsLst>
              <a:gs pos="0">
                <a:schemeClr val="accent2"/>
              </a:gs>
              <a:gs pos="37000">
                <a:schemeClr val="lt2"/>
              </a:gs>
              <a:gs pos="92000">
                <a:schemeClr val="accent1"/>
              </a:gs>
              <a:gs pos="100000">
                <a:schemeClr val="accent1"/>
              </a:gs>
            </a:gsLst>
            <a:lin ang="13500032" scaled="0"/>
          </a:gradFill>
          <a:ln>
            <a:noFill/>
          </a:ln>
        </p:spPr>
      </p:sp>
      <p:sp>
        <p:nvSpPr>
          <p:cNvPr id="611" name="Google Shape;611;p26"/>
          <p:cNvSpPr txBox="1"/>
          <p:nvPr>
            <p:ph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a:ea typeface="Sora"/>
                <a:cs typeface="Sora"/>
                <a:sym typeface="Sora"/>
              </a:defRPr>
            </a:lvl2pPr>
            <a:lvl3pPr lvl="2">
              <a:spcBef>
                <a:spcPts val="0"/>
              </a:spcBef>
              <a:spcAft>
                <a:spcPts val="0"/>
              </a:spcAft>
              <a:buClr>
                <a:schemeClr val="dk2"/>
              </a:buClr>
              <a:buSzPts val="900"/>
              <a:buFont typeface="Sora"/>
              <a:buNone/>
              <a:defRPr sz="900">
                <a:solidFill>
                  <a:schemeClr val="dk2"/>
                </a:solidFill>
                <a:latin typeface="Sora"/>
                <a:ea typeface="Sora"/>
                <a:cs typeface="Sora"/>
                <a:sym typeface="Sora"/>
              </a:defRPr>
            </a:lvl3pPr>
            <a:lvl4pPr lvl="3">
              <a:spcBef>
                <a:spcPts val="0"/>
              </a:spcBef>
              <a:spcAft>
                <a:spcPts val="0"/>
              </a:spcAft>
              <a:buClr>
                <a:schemeClr val="dk2"/>
              </a:buClr>
              <a:buSzPts val="900"/>
              <a:buFont typeface="Sora"/>
              <a:buNone/>
              <a:defRPr sz="900">
                <a:solidFill>
                  <a:schemeClr val="dk2"/>
                </a:solidFill>
                <a:latin typeface="Sora"/>
                <a:ea typeface="Sora"/>
                <a:cs typeface="Sora"/>
                <a:sym typeface="Sora"/>
              </a:defRPr>
            </a:lvl4pPr>
            <a:lvl5pPr lvl="4">
              <a:spcBef>
                <a:spcPts val="0"/>
              </a:spcBef>
              <a:spcAft>
                <a:spcPts val="0"/>
              </a:spcAft>
              <a:buClr>
                <a:schemeClr val="dk2"/>
              </a:buClr>
              <a:buSzPts val="900"/>
              <a:buFont typeface="Sora"/>
              <a:buNone/>
              <a:defRPr sz="900">
                <a:solidFill>
                  <a:schemeClr val="dk2"/>
                </a:solidFill>
                <a:latin typeface="Sora"/>
                <a:ea typeface="Sora"/>
                <a:cs typeface="Sora"/>
                <a:sym typeface="Sora"/>
              </a:defRPr>
            </a:lvl5pPr>
            <a:lvl6pPr lvl="5">
              <a:spcBef>
                <a:spcPts val="0"/>
              </a:spcBef>
              <a:spcAft>
                <a:spcPts val="0"/>
              </a:spcAft>
              <a:buClr>
                <a:schemeClr val="dk2"/>
              </a:buClr>
              <a:buSzPts val="900"/>
              <a:buFont typeface="Sora"/>
              <a:buNone/>
              <a:defRPr sz="900">
                <a:solidFill>
                  <a:schemeClr val="dk2"/>
                </a:solidFill>
                <a:latin typeface="Sora"/>
                <a:ea typeface="Sora"/>
                <a:cs typeface="Sora"/>
                <a:sym typeface="Sora"/>
              </a:defRPr>
            </a:lvl6pPr>
            <a:lvl7pPr lvl="6">
              <a:spcBef>
                <a:spcPts val="0"/>
              </a:spcBef>
              <a:spcAft>
                <a:spcPts val="0"/>
              </a:spcAft>
              <a:buClr>
                <a:schemeClr val="dk2"/>
              </a:buClr>
              <a:buSzPts val="900"/>
              <a:buFont typeface="Sora"/>
              <a:buNone/>
              <a:defRPr sz="900">
                <a:solidFill>
                  <a:schemeClr val="dk2"/>
                </a:solidFill>
                <a:latin typeface="Sora"/>
                <a:ea typeface="Sora"/>
                <a:cs typeface="Sora"/>
                <a:sym typeface="Sora"/>
              </a:defRPr>
            </a:lvl7pPr>
            <a:lvl8pPr lvl="7">
              <a:spcBef>
                <a:spcPts val="0"/>
              </a:spcBef>
              <a:spcAft>
                <a:spcPts val="0"/>
              </a:spcAft>
              <a:buClr>
                <a:schemeClr val="dk2"/>
              </a:buClr>
              <a:buSzPts val="900"/>
              <a:buFont typeface="Sora"/>
              <a:buNone/>
              <a:defRPr sz="900">
                <a:solidFill>
                  <a:schemeClr val="dk2"/>
                </a:solidFill>
                <a:latin typeface="Sora"/>
                <a:ea typeface="Sora"/>
                <a:cs typeface="Sora"/>
                <a:sym typeface="Sora"/>
              </a:defRPr>
            </a:lvl8pPr>
            <a:lvl9pPr lvl="8">
              <a:spcBef>
                <a:spcPts val="0"/>
              </a:spcBef>
              <a:spcAft>
                <a:spcPts val="0"/>
              </a:spcAft>
              <a:buClr>
                <a:schemeClr val="dk2"/>
              </a:buClr>
              <a:buSzPts val="900"/>
              <a:buFont typeface="Sora"/>
              <a:buNone/>
              <a:defRPr sz="900">
                <a:solidFill>
                  <a:schemeClr val="dk2"/>
                </a:solidFill>
                <a:latin typeface="Sora"/>
                <a:ea typeface="Sora"/>
                <a:cs typeface="Sora"/>
                <a:sym typeface="Sora"/>
              </a:defRPr>
            </a:lvl9pPr>
          </a:lstStyle>
          <a:p/>
        </p:txBody>
      </p:sp>
      <p:sp>
        <p:nvSpPr>
          <p:cNvPr id="612" name="Google Shape;612;p26"/>
          <p:cNvSpPr txBox="1"/>
          <p:nvPr>
            <p:ph idx="2" type="title"/>
          </p:nvPr>
        </p:nvSpPr>
        <p:spPr>
          <a:xfrm>
            <a:off x="115025" y="502775"/>
            <a:ext cx="6055500" cy="8409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solidFill>
                  <a:schemeClr val="dk2"/>
                </a:solidFill>
              </a:defRPr>
            </a:lvl1pPr>
            <a:lvl2pPr lvl="1">
              <a:lnSpc>
                <a:spcPct val="115000"/>
              </a:lnSpc>
              <a:spcBef>
                <a:spcPts val="0"/>
              </a:spcBef>
              <a:spcAft>
                <a:spcPts val="0"/>
              </a:spcAft>
              <a:buNone/>
              <a:defRPr sz="3600">
                <a:solidFill>
                  <a:schemeClr val="dk2"/>
                </a:solidFill>
              </a:defRPr>
            </a:lvl2pPr>
            <a:lvl3pPr lvl="2">
              <a:lnSpc>
                <a:spcPct val="115000"/>
              </a:lnSpc>
              <a:spcBef>
                <a:spcPts val="0"/>
              </a:spcBef>
              <a:spcAft>
                <a:spcPts val="0"/>
              </a:spcAft>
              <a:buNone/>
              <a:defRPr sz="3600">
                <a:solidFill>
                  <a:schemeClr val="dk2"/>
                </a:solidFill>
              </a:defRPr>
            </a:lvl3pPr>
            <a:lvl4pPr lvl="3">
              <a:lnSpc>
                <a:spcPct val="115000"/>
              </a:lnSpc>
              <a:spcBef>
                <a:spcPts val="0"/>
              </a:spcBef>
              <a:spcAft>
                <a:spcPts val="0"/>
              </a:spcAft>
              <a:buNone/>
              <a:defRPr sz="3600">
                <a:solidFill>
                  <a:schemeClr val="dk2"/>
                </a:solidFill>
              </a:defRPr>
            </a:lvl4pPr>
            <a:lvl5pPr lvl="4">
              <a:lnSpc>
                <a:spcPct val="115000"/>
              </a:lnSpc>
              <a:spcBef>
                <a:spcPts val="0"/>
              </a:spcBef>
              <a:spcAft>
                <a:spcPts val="0"/>
              </a:spcAft>
              <a:buNone/>
              <a:defRPr sz="3600">
                <a:solidFill>
                  <a:schemeClr val="dk2"/>
                </a:solidFill>
              </a:defRPr>
            </a:lvl5pPr>
            <a:lvl6pPr lvl="5">
              <a:lnSpc>
                <a:spcPct val="115000"/>
              </a:lnSpc>
              <a:spcBef>
                <a:spcPts val="0"/>
              </a:spcBef>
              <a:spcAft>
                <a:spcPts val="0"/>
              </a:spcAft>
              <a:buNone/>
              <a:defRPr sz="3600">
                <a:solidFill>
                  <a:schemeClr val="dk2"/>
                </a:solidFill>
              </a:defRPr>
            </a:lvl6pPr>
            <a:lvl7pPr lvl="6">
              <a:lnSpc>
                <a:spcPct val="115000"/>
              </a:lnSpc>
              <a:spcBef>
                <a:spcPts val="0"/>
              </a:spcBef>
              <a:spcAft>
                <a:spcPts val="0"/>
              </a:spcAft>
              <a:buNone/>
              <a:defRPr sz="3600">
                <a:solidFill>
                  <a:schemeClr val="dk2"/>
                </a:solidFill>
              </a:defRPr>
            </a:lvl7pPr>
            <a:lvl8pPr lvl="7">
              <a:lnSpc>
                <a:spcPct val="115000"/>
              </a:lnSpc>
              <a:spcBef>
                <a:spcPts val="0"/>
              </a:spcBef>
              <a:spcAft>
                <a:spcPts val="0"/>
              </a:spcAft>
              <a:buNone/>
              <a:defRPr sz="3600">
                <a:solidFill>
                  <a:schemeClr val="dk2"/>
                </a:solidFill>
              </a:defRPr>
            </a:lvl8pPr>
            <a:lvl9pPr lvl="8">
              <a:lnSpc>
                <a:spcPct val="115000"/>
              </a:lnSpc>
              <a:spcBef>
                <a:spcPts val="0"/>
              </a:spcBef>
              <a:spcAft>
                <a:spcPts val="0"/>
              </a:spcAft>
              <a:buNone/>
              <a:defRPr sz="3600">
                <a:solidFill>
                  <a:schemeClr val="dk2"/>
                </a:solidFill>
              </a:defRPr>
            </a:lvl9pPr>
          </a:lstStyle>
          <a:p/>
        </p:txBody>
      </p:sp>
      <p:sp>
        <p:nvSpPr>
          <p:cNvPr id="613" name="Google Shape;613;p26"/>
          <p:cNvSpPr txBox="1"/>
          <p:nvPr>
            <p:ph idx="3" type="title"/>
          </p:nvPr>
        </p:nvSpPr>
        <p:spPr>
          <a:xfrm>
            <a:off x="115025" y="1904100"/>
            <a:ext cx="1834500" cy="520200"/>
          </a:xfrm>
          <a:prstGeom prst="rect">
            <a:avLst/>
          </a:prstGeom>
        </p:spPr>
        <p:txBody>
          <a:bodyPr anchorCtr="0" anchor="t" bIns="91425" lIns="91425" spcFirstLastPara="1" rIns="91425" wrap="square" tIns="0">
            <a:noAutofit/>
          </a:bodyPr>
          <a:lstStyle>
            <a:lvl1pPr lvl="0">
              <a:spcBef>
                <a:spcPts val="0"/>
              </a:spcBef>
              <a:spcAft>
                <a:spcPts val="0"/>
              </a:spcAft>
              <a:buNone/>
              <a:defRPr sz="1200">
                <a:solidFill>
                  <a:schemeClr val="accent3"/>
                </a:solidFill>
                <a:latin typeface="IBM Plex Sans Medium"/>
                <a:ea typeface="IBM Plex Sans Medium"/>
                <a:cs typeface="IBM Plex Sans Medium"/>
                <a:sym typeface="IBM Plex Sans Medium"/>
              </a:defRPr>
            </a:lvl1pPr>
            <a:lvl2pPr lvl="1">
              <a:spcBef>
                <a:spcPts val="0"/>
              </a:spcBef>
              <a:spcAft>
                <a:spcPts val="0"/>
              </a:spcAft>
              <a:buClr>
                <a:schemeClr val="accent2"/>
              </a:buClr>
              <a:buSzPts val="3000"/>
              <a:buNone/>
              <a:defRPr>
                <a:solidFill>
                  <a:schemeClr val="accent2"/>
                </a:solidFill>
              </a:defRPr>
            </a:lvl2pPr>
            <a:lvl3pPr lvl="2">
              <a:spcBef>
                <a:spcPts val="0"/>
              </a:spcBef>
              <a:spcAft>
                <a:spcPts val="0"/>
              </a:spcAft>
              <a:buClr>
                <a:schemeClr val="accent2"/>
              </a:buClr>
              <a:buSzPts val="3000"/>
              <a:buNone/>
              <a:defRPr>
                <a:solidFill>
                  <a:schemeClr val="accent2"/>
                </a:solidFill>
              </a:defRPr>
            </a:lvl3pPr>
            <a:lvl4pPr lvl="3">
              <a:spcBef>
                <a:spcPts val="0"/>
              </a:spcBef>
              <a:spcAft>
                <a:spcPts val="0"/>
              </a:spcAft>
              <a:buClr>
                <a:schemeClr val="accent2"/>
              </a:buClr>
              <a:buSzPts val="3000"/>
              <a:buNone/>
              <a:defRPr>
                <a:solidFill>
                  <a:schemeClr val="accent2"/>
                </a:solidFill>
              </a:defRPr>
            </a:lvl4pPr>
            <a:lvl5pPr lvl="4">
              <a:spcBef>
                <a:spcPts val="0"/>
              </a:spcBef>
              <a:spcAft>
                <a:spcPts val="0"/>
              </a:spcAft>
              <a:buClr>
                <a:schemeClr val="accent2"/>
              </a:buClr>
              <a:buSzPts val="3000"/>
              <a:buNone/>
              <a:defRPr>
                <a:solidFill>
                  <a:schemeClr val="accent2"/>
                </a:solidFill>
              </a:defRPr>
            </a:lvl5pPr>
            <a:lvl6pPr lvl="5">
              <a:spcBef>
                <a:spcPts val="0"/>
              </a:spcBef>
              <a:spcAft>
                <a:spcPts val="0"/>
              </a:spcAft>
              <a:buClr>
                <a:schemeClr val="accent2"/>
              </a:buClr>
              <a:buSzPts val="3000"/>
              <a:buNone/>
              <a:defRPr>
                <a:solidFill>
                  <a:schemeClr val="accent2"/>
                </a:solidFill>
              </a:defRPr>
            </a:lvl6pPr>
            <a:lvl7pPr lvl="6">
              <a:spcBef>
                <a:spcPts val="0"/>
              </a:spcBef>
              <a:spcAft>
                <a:spcPts val="0"/>
              </a:spcAft>
              <a:buClr>
                <a:schemeClr val="accent2"/>
              </a:buClr>
              <a:buSzPts val="3000"/>
              <a:buNone/>
              <a:defRPr>
                <a:solidFill>
                  <a:schemeClr val="accent2"/>
                </a:solidFill>
              </a:defRPr>
            </a:lvl7pPr>
            <a:lvl8pPr lvl="7">
              <a:spcBef>
                <a:spcPts val="0"/>
              </a:spcBef>
              <a:spcAft>
                <a:spcPts val="0"/>
              </a:spcAft>
              <a:buClr>
                <a:schemeClr val="accent2"/>
              </a:buClr>
              <a:buSzPts val="3000"/>
              <a:buNone/>
              <a:defRPr>
                <a:solidFill>
                  <a:schemeClr val="accent2"/>
                </a:solidFill>
              </a:defRPr>
            </a:lvl8pPr>
            <a:lvl9pPr lvl="8">
              <a:spcBef>
                <a:spcPts val="0"/>
              </a:spcBef>
              <a:spcAft>
                <a:spcPts val="0"/>
              </a:spcAft>
              <a:buClr>
                <a:schemeClr val="accent2"/>
              </a:buClr>
              <a:buSzPts val="3000"/>
              <a:buNone/>
              <a:defRPr>
                <a:solidFill>
                  <a:schemeClr val="accent2"/>
                </a:solidFill>
              </a:defRPr>
            </a:lvl9pPr>
          </a:lstStyle>
          <a:p/>
        </p:txBody>
      </p:sp>
      <p:sp>
        <p:nvSpPr>
          <p:cNvPr id="614" name="Google Shape;614;p26"/>
          <p:cNvSpPr txBox="1"/>
          <p:nvPr>
            <p:ph idx="4" type="title"/>
          </p:nvPr>
        </p:nvSpPr>
        <p:spPr>
          <a:xfrm>
            <a:off x="2634200" y="1904100"/>
            <a:ext cx="1834500" cy="520200"/>
          </a:xfrm>
          <a:prstGeom prst="rect">
            <a:avLst/>
          </a:prstGeom>
        </p:spPr>
        <p:txBody>
          <a:bodyPr anchorCtr="0" anchor="t" bIns="91425" lIns="91425" spcFirstLastPara="1" rIns="91425" wrap="square" tIns="0">
            <a:noAutofit/>
          </a:bodyPr>
          <a:lstStyle>
            <a:lvl1pPr lvl="0">
              <a:spcBef>
                <a:spcPts val="0"/>
              </a:spcBef>
              <a:spcAft>
                <a:spcPts val="0"/>
              </a:spcAft>
              <a:buNone/>
              <a:defRPr sz="1200">
                <a:solidFill>
                  <a:schemeClr val="lt2"/>
                </a:solidFill>
                <a:latin typeface="IBM Plex Sans Medium"/>
                <a:ea typeface="IBM Plex Sans Medium"/>
                <a:cs typeface="IBM Plex Sans Medium"/>
                <a:sym typeface="IBM Plex Sans Medium"/>
              </a:defRPr>
            </a:lvl1pPr>
            <a:lvl2pPr lvl="1">
              <a:spcBef>
                <a:spcPts val="0"/>
              </a:spcBef>
              <a:spcAft>
                <a:spcPts val="0"/>
              </a:spcAft>
              <a:buClr>
                <a:schemeClr val="lt2"/>
              </a:buClr>
              <a:buSzPts val="3000"/>
              <a:buNone/>
              <a:defRPr>
                <a:solidFill>
                  <a:schemeClr val="lt2"/>
                </a:solidFill>
              </a:defRPr>
            </a:lvl2pPr>
            <a:lvl3pPr lvl="2">
              <a:spcBef>
                <a:spcPts val="0"/>
              </a:spcBef>
              <a:spcAft>
                <a:spcPts val="0"/>
              </a:spcAft>
              <a:buClr>
                <a:schemeClr val="lt2"/>
              </a:buClr>
              <a:buSzPts val="3000"/>
              <a:buNone/>
              <a:defRPr>
                <a:solidFill>
                  <a:schemeClr val="lt2"/>
                </a:solidFill>
              </a:defRPr>
            </a:lvl3pPr>
            <a:lvl4pPr lvl="3">
              <a:spcBef>
                <a:spcPts val="0"/>
              </a:spcBef>
              <a:spcAft>
                <a:spcPts val="0"/>
              </a:spcAft>
              <a:buClr>
                <a:schemeClr val="lt2"/>
              </a:buClr>
              <a:buSzPts val="3000"/>
              <a:buNone/>
              <a:defRPr>
                <a:solidFill>
                  <a:schemeClr val="lt2"/>
                </a:solidFill>
              </a:defRPr>
            </a:lvl4pPr>
            <a:lvl5pPr lvl="4">
              <a:spcBef>
                <a:spcPts val="0"/>
              </a:spcBef>
              <a:spcAft>
                <a:spcPts val="0"/>
              </a:spcAft>
              <a:buClr>
                <a:schemeClr val="lt2"/>
              </a:buClr>
              <a:buSzPts val="3000"/>
              <a:buNone/>
              <a:defRPr>
                <a:solidFill>
                  <a:schemeClr val="lt2"/>
                </a:solidFill>
              </a:defRPr>
            </a:lvl5pPr>
            <a:lvl6pPr lvl="5">
              <a:spcBef>
                <a:spcPts val="0"/>
              </a:spcBef>
              <a:spcAft>
                <a:spcPts val="0"/>
              </a:spcAft>
              <a:buClr>
                <a:schemeClr val="lt2"/>
              </a:buClr>
              <a:buSzPts val="3000"/>
              <a:buNone/>
              <a:defRPr>
                <a:solidFill>
                  <a:schemeClr val="lt2"/>
                </a:solidFill>
              </a:defRPr>
            </a:lvl6pPr>
            <a:lvl7pPr lvl="6">
              <a:spcBef>
                <a:spcPts val="0"/>
              </a:spcBef>
              <a:spcAft>
                <a:spcPts val="0"/>
              </a:spcAft>
              <a:buClr>
                <a:schemeClr val="lt2"/>
              </a:buClr>
              <a:buSzPts val="3000"/>
              <a:buNone/>
              <a:defRPr>
                <a:solidFill>
                  <a:schemeClr val="lt2"/>
                </a:solidFill>
              </a:defRPr>
            </a:lvl7pPr>
            <a:lvl8pPr lvl="7">
              <a:spcBef>
                <a:spcPts val="0"/>
              </a:spcBef>
              <a:spcAft>
                <a:spcPts val="0"/>
              </a:spcAft>
              <a:buClr>
                <a:schemeClr val="lt2"/>
              </a:buClr>
              <a:buSzPts val="3000"/>
              <a:buNone/>
              <a:defRPr>
                <a:solidFill>
                  <a:schemeClr val="lt2"/>
                </a:solidFill>
              </a:defRPr>
            </a:lvl8pPr>
            <a:lvl9pPr lvl="8">
              <a:spcBef>
                <a:spcPts val="0"/>
              </a:spcBef>
              <a:spcAft>
                <a:spcPts val="0"/>
              </a:spcAft>
              <a:buClr>
                <a:schemeClr val="lt2"/>
              </a:buClr>
              <a:buSzPts val="3000"/>
              <a:buNone/>
              <a:defRPr>
                <a:solidFill>
                  <a:schemeClr val="lt2"/>
                </a:solidFill>
              </a:defRPr>
            </a:lvl9pPr>
          </a:lstStyle>
          <a:p/>
        </p:txBody>
      </p:sp>
      <p:sp>
        <p:nvSpPr>
          <p:cNvPr id="615" name="Google Shape;615;p26"/>
          <p:cNvSpPr txBox="1"/>
          <p:nvPr>
            <p:ph idx="5" type="title"/>
          </p:nvPr>
        </p:nvSpPr>
        <p:spPr>
          <a:xfrm>
            <a:off x="5169188" y="1904100"/>
            <a:ext cx="1834500" cy="520200"/>
          </a:xfrm>
          <a:prstGeom prst="rect">
            <a:avLst/>
          </a:prstGeom>
        </p:spPr>
        <p:txBody>
          <a:bodyPr anchorCtr="0" anchor="t" bIns="91425" lIns="91425" spcFirstLastPara="1" rIns="91425" wrap="square" tIns="0">
            <a:noAutofit/>
          </a:bodyPr>
          <a:lstStyle>
            <a:lvl1pPr lvl="0">
              <a:spcBef>
                <a:spcPts val="0"/>
              </a:spcBef>
              <a:spcAft>
                <a:spcPts val="0"/>
              </a:spcAft>
              <a:buNone/>
              <a:defRPr sz="1200">
                <a:solidFill>
                  <a:schemeClr val="accent6"/>
                </a:solidFill>
                <a:latin typeface="IBM Plex Sans Medium"/>
                <a:ea typeface="IBM Plex Sans Medium"/>
                <a:cs typeface="IBM Plex Sans Medium"/>
                <a:sym typeface="IBM Plex Sans Medium"/>
              </a:defRPr>
            </a:lvl1pPr>
            <a:lvl2pPr lvl="1">
              <a:spcBef>
                <a:spcPts val="0"/>
              </a:spcBef>
              <a:spcAft>
                <a:spcPts val="0"/>
              </a:spcAft>
              <a:buClr>
                <a:schemeClr val="accent6"/>
              </a:buClr>
              <a:buSzPts val="3000"/>
              <a:buNone/>
              <a:defRPr>
                <a:solidFill>
                  <a:schemeClr val="accent6"/>
                </a:solidFill>
              </a:defRPr>
            </a:lvl2pPr>
            <a:lvl3pPr lvl="2">
              <a:spcBef>
                <a:spcPts val="0"/>
              </a:spcBef>
              <a:spcAft>
                <a:spcPts val="0"/>
              </a:spcAft>
              <a:buClr>
                <a:schemeClr val="accent6"/>
              </a:buClr>
              <a:buSzPts val="3000"/>
              <a:buNone/>
              <a:defRPr>
                <a:solidFill>
                  <a:schemeClr val="accent6"/>
                </a:solidFill>
              </a:defRPr>
            </a:lvl3pPr>
            <a:lvl4pPr lvl="3">
              <a:spcBef>
                <a:spcPts val="0"/>
              </a:spcBef>
              <a:spcAft>
                <a:spcPts val="0"/>
              </a:spcAft>
              <a:buClr>
                <a:schemeClr val="accent6"/>
              </a:buClr>
              <a:buSzPts val="3000"/>
              <a:buNone/>
              <a:defRPr>
                <a:solidFill>
                  <a:schemeClr val="accent6"/>
                </a:solidFill>
              </a:defRPr>
            </a:lvl4pPr>
            <a:lvl5pPr lvl="4">
              <a:spcBef>
                <a:spcPts val="0"/>
              </a:spcBef>
              <a:spcAft>
                <a:spcPts val="0"/>
              </a:spcAft>
              <a:buClr>
                <a:schemeClr val="accent6"/>
              </a:buClr>
              <a:buSzPts val="3000"/>
              <a:buNone/>
              <a:defRPr>
                <a:solidFill>
                  <a:schemeClr val="accent6"/>
                </a:solidFill>
              </a:defRPr>
            </a:lvl5pPr>
            <a:lvl6pPr lvl="5">
              <a:spcBef>
                <a:spcPts val="0"/>
              </a:spcBef>
              <a:spcAft>
                <a:spcPts val="0"/>
              </a:spcAft>
              <a:buClr>
                <a:schemeClr val="accent6"/>
              </a:buClr>
              <a:buSzPts val="3000"/>
              <a:buNone/>
              <a:defRPr>
                <a:solidFill>
                  <a:schemeClr val="accent6"/>
                </a:solidFill>
              </a:defRPr>
            </a:lvl6pPr>
            <a:lvl7pPr lvl="6">
              <a:spcBef>
                <a:spcPts val="0"/>
              </a:spcBef>
              <a:spcAft>
                <a:spcPts val="0"/>
              </a:spcAft>
              <a:buClr>
                <a:schemeClr val="accent6"/>
              </a:buClr>
              <a:buSzPts val="3000"/>
              <a:buNone/>
              <a:defRPr>
                <a:solidFill>
                  <a:schemeClr val="accent6"/>
                </a:solidFill>
              </a:defRPr>
            </a:lvl7pPr>
            <a:lvl8pPr lvl="7">
              <a:spcBef>
                <a:spcPts val="0"/>
              </a:spcBef>
              <a:spcAft>
                <a:spcPts val="0"/>
              </a:spcAft>
              <a:buClr>
                <a:schemeClr val="accent6"/>
              </a:buClr>
              <a:buSzPts val="3000"/>
              <a:buNone/>
              <a:defRPr>
                <a:solidFill>
                  <a:schemeClr val="accent6"/>
                </a:solidFill>
              </a:defRPr>
            </a:lvl8pPr>
            <a:lvl9pPr lvl="8">
              <a:spcBef>
                <a:spcPts val="0"/>
              </a:spcBef>
              <a:spcAft>
                <a:spcPts val="0"/>
              </a:spcAft>
              <a:buClr>
                <a:schemeClr val="accent6"/>
              </a:buClr>
              <a:buSzPts val="3000"/>
              <a:buNone/>
              <a:defRPr>
                <a:solidFill>
                  <a:schemeClr val="accent6"/>
                </a:solidFill>
              </a:defRPr>
            </a:lvl9pPr>
          </a:lstStyle>
          <a:p/>
        </p:txBody>
      </p:sp>
      <p:sp>
        <p:nvSpPr>
          <p:cNvPr id="616" name="Google Shape;616;p26"/>
          <p:cNvSpPr txBox="1"/>
          <p:nvPr>
            <p:ph idx="1" type="body"/>
          </p:nvPr>
        </p:nvSpPr>
        <p:spPr>
          <a:xfrm>
            <a:off x="115025" y="2487473"/>
            <a:ext cx="1834500" cy="889800"/>
          </a:xfrm>
          <a:prstGeom prst="rect">
            <a:avLst/>
          </a:prstGeom>
        </p:spPr>
        <p:txBody>
          <a:bodyPr anchorCtr="0" anchor="t" bIns="91425" lIns="91425" spcFirstLastPara="1" rIns="0" wrap="square" tIns="91425">
            <a:normAutofit/>
          </a:bodyPr>
          <a:lstStyle>
            <a:lvl1pPr indent="-292100" lvl="0" marL="457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617" name="Google Shape;617;p26"/>
          <p:cNvSpPr txBox="1"/>
          <p:nvPr>
            <p:ph idx="6" type="body"/>
          </p:nvPr>
        </p:nvSpPr>
        <p:spPr>
          <a:xfrm>
            <a:off x="115025" y="3395173"/>
            <a:ext cx="1834500" cy="889800"/>
          </a:xfrm>
          <a:prstGeom prst="rect">
            <a:avLst/>
          </a:prstGeom>
        </p:spPr>
        <p:txBody>
          <a:bodyPr anchorCtr="0" anchor="t" bIns="91425" lIns="91425" spcFirstLastPara="1" rIns="0" wrap="square" tIns="91425">
            <a:normAutofit/>
          </a:bodyPr>
          <a:lstStyle>
            <a:lvl1pPr indent="-292100" lvl="0" marL="457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618" name="Google Shape;618;p26"/>
          <p:cNvSpPr txBox="1"/>
          <p:nvPr>
            <p:ph idx="7" type="body"/>
          </p:nvPr>
        </p:nvSpPr>
        <p:spPr>
          <a:xfrm>
            <a:off x="2634200" y="2487473"/>
            <a:ext cx="1834500" cy="889800"/>
          </a:xfrm>
          <a:prstGeom prst="rect">
            <a:avLst/>
          </a:prstGeom>
        </p:spPr>
        <p:txBody>
          <a:bodyPr anchorCtr="0" anchor="t" bIns="91425" lIns="91425" spcFirstLastPara="1" rIns="0" wrap="square" tIns="91425">
            <a:normAutofit/>
          </a:bodyPr>
          <a:lstStyle>
            <a:lvl1pPr indent="-292100" lvl="0" marL="457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619" name="Google Shape;619;p26"/>
          <p:cNvSpPr txBox="1"/>
          <p:nvPr>
            <p:ph idx="8" type="body"/>
          </p:nvPr>
        </p:nvSpPr>
        <p:spPr>
          <a:xfrm>
            <a:off x="2634200" y="3395173"/>
            <a:ext cx="1834500" cy="889800"/>
          </a:xfrm>
          <a:prstGeom prst="rect">
            <a:avLst/>
          </a:prstGeom>
        </p:spPr>
        <p:txBody>
          <a:bodyPr anchorCtr="0" anchor="t" bIns="91425" lIns="91425" spcFirstLastPara="1" rIns="0" wrap="square" tIns="91425">
            <a:normAutofit/>
          </a:bodyPr>
          <a:lstStyle>
            <a:lvl1pPr indent="-292100" lvl="0" marL="457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620" name="Google Shape;620;p26"/>
          <p:cNvSpPr txBox="1"/>
          <p:nvPr>
            <p:ph idx="9" type="body"/>
          </p:nvPr>
        </p:nvSpPr>
        <p:spPr>
          <a:xfrm>
            <a:off x="5169188" y="2487473"/>
            <a:ext cx="1834500" cy="889800"/>
          </a:xfrm>
          <a:prstGeom prst="rect">
            <a:avLst/>
          </a:prstGeom>
        </p:spPr>
        <p:txBody>
          <a:bodyPr anchorCtr="0" anchor="t" bIns="91425" lIns="91425" spcFirstLastPara="1" rIns="0" wrap="square" tIns="91425">
            <a:normAutofit/>
          </a:bodyPr>
          <a:lstStyle>
            <a:lvl1pPr indent="-292100" lvl="0" marL="457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621" name="Google Shape;621;p26"/>
          <p:cNvSpPr txBox="1"/>
          <p:nvPr>
            <p:ph idx="13" type="body"/>
          </p:nvPr>
        </p:nvSpPr>
        <p:spPr>
          <a:xfrm>
            <a:off x="5169188" y="3395173"/>
            <a:ext cx="1834500" cy="889800"/>
          </a:xfrm>
          <a:prstGeom prst="rect">
            <a:avLst/>
          </a:prstGeom>
        </p:spPr>
        <p:txBody>
          <a:bodyPr anchorCtr="0" anchor="t" bIns="91425" lIns="91425" spcFirstLastPara="1" rIns="0" wrap="square" tIns="91425">
            <a:normAutofit/>
          </a:bodyPr>
          <a:lstStyle>
            <a:lvl1pPr indent="-292100" lvl="0" marL="457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spcBef>
                <a:spcPts val="800"/>
              </a:spcBef>
              <a:spcAft>
                <a:spcPts val="80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622" name="Google Shape;622;p26"/>
          <p:cNvSpPr txBox="1"/>
          <p:nvPr>
            <p:ph idx="14" type="title"/>
          </p:nvPr>
        </p:nvSpPr>
        <p:spPr>
          <a:xfrm>
            <a:off x="228600" y="4774929"/>
            <a:ext cx="1939200" cy="189300"/>
          </a:xfrm>
          <a:prstGeom prst="rect">
            <a:avLst/>
          </a:prstGeom>
        </p:spPr>
        <p:txBody>
          <a:bodyPr anchorCtr="0" anchor="t" bIns="0" lIns="0" spcFirstLastPara="1" rIns="0" wrap="square" tIns="0">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2pPr>
            <a:lvl3pPr lvl="2">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3pPr>
            <a:lvl4pPr lvl="3">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4pPr>
            <a:lvl5pPr lvl="4">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5pPr>
            <a:lvl6pPr lvl="5">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6pPr>
            <a:lvl7pPr lvl="6">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7pPr>
            <a:lvl8pPr lvl="7">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8pPr>
            <a:lvl9pPr lvl="8">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9pPr>
          </a:lstStyle>
          <a:p/>
        </p:txBody>
      </p:sp>
    </p:spTree>
  </p:cSld>
  <p:clrMapOvr>
    <a:masterClrMapping/>
  </p:clrMapOvr>
  <p:extLst>
    <p:ext uri="{DCECCB84-F9BA-43D5-87BE-67443E8EF086}">
      <p15:sldGuideLst>
        <p15:guide id="1" orient="horz">
          <p15:clr>
            <a:srgbClr val="E46962"/>
          </p15:clr>
        </p15:guide>
        <p15:guide id="2" pos="5760">
          <p15:clr>
            <a:srgbClr val="E46962"/>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Alt 1">
  <p:cSld name="BLANK_1_1_1_1_1_1_1_1_1_1_1_1_1_1_1">
    <p:bg>
      <p:bgPr>
        <a:solidFill>
          <a:schemeClr val="lt1"/>
        </a:solidFill>
      </p:bgPr>
    </p:bg>
    <p:spTree>
      <p:nvGrpSpPr>
        <p:cNvPr id="623" name="Shape 623"/>
        <p:cNvGrpSpPr/>
        <p:nvPr/>
      </p:nvGrpSpPr>
      <p:grpSpPr>
        <a:xfrm>
          <a:off x="0" y="0"/>
          <a:ext cx="0" cy="0"/>
          <a:chOff x="0" y="0"/>
          <a:chExt cx="0" cy="0"/>
        </a:xfrm>
      </p:grpSpPr>
      <p:grpSp>
        <p:nvGrpSpPr>
          <p:cNvPr id="624" name="Google Shape;624;p27"/>
          <p:cNvGrpSpPr/>
          <p:nvPr/>
        </p:nvGrpSpPr>
        <p:grpSpPr>
          <a:xfrm>
            <a:off x="0" y="506850"/>
            <a:ext cx="930250" cy="2593175"/>
            <a:chOff x="0" y="506850"/>
            <a:chExt cx="930250" cy="2593175"/>
          </a:xfrm>
        </p:grpSpPr>
        <p:grpSp>
          <p:nvGrpSpPr>
            <p:cNvPr id="625" name="Google Shape;625;p27"/>
            <p:cNvGrpSpPr/>
            <p:nvPr/>
          </p:nvGrpSpPr>
          <p:grpSpPr>
            <a:xfrm>
              <a:off x="0" y="877050"/>
              <a:ext cx="930250" cy="2222975"/>
              <a:chOff x="1233650" y="2421900"/>
              <a:chExt cx="930250" cy="2222975"/>
            </a:xfrm>
          </p:grpSpPr>
          <p:grpSp>
            <p:nvGrpSpPr>
              <p:cNvPr id="626" name="Google Shape;626;p27"/>
              <p:cNvGrpSpPr/>
              <p:nvPr/>
            </p:nvGrpSpPr>
            <p:grpSpPr>
              <a:xfrm>
                <a:off x="1233650" y="2793625"/>
                <a:ext cx="560050" cy="1851250"/>
                <a:chOff x="1381975" y="3249175"/>
                <a:chExt cx="560050" cy="1851250"/>
              </a:xfrm>
            </p:grpSpPr>
            <p:sp>
              <p:nvSpPr>
                <p:cNvPr id="627" name="Google Shape;627;p27"/>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28" name="Google Shape;628;p27"/>
                <p:cNvSpPr/>
                <p:nvPr/>
              </p:nvSpPr>
              <p:spPr>
                <a:xfrm>
                  <a:off x="1381975" y="3619500"/>
                  <a:ext cx="1899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nvGrpSpPr>
                <p:cNvPr id="629" name="Google Shape;629;p27"/>
                <p:cNvGrpSpPr/>
                <p:nvPr/>
              </p:nvGrpSpPr>
              <p:grpSpPr>
                <a:xfrm>
                  <a:off x="1381975" y="3989700"/>
                  <a:ext cx="560050" cy="1110725"/>
                  <a:chOff x="1381975" y="3249175"/>
                  <a:chExt cx="560050" cy="1110725"/>
                </a:xfrm>
              </p:grpSpPr>
              <p:sp>
                <p:nvSpPr>
                  <p:cNvPr id="630" name="Google Shape;630;p27"/>
                  <p:cNvSpPr/>
                  <p:nvPr/>
                </p:nvSpPr>
                <p:spPr>
                  <a:xfrm>
                    <a:off x="1381975" y="3249175"/>
                    <a:ext cx="1899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31" name="Google Shape;631;p27"/>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32" name="Google Shape;632;p27"/>
                  <p:cNvSpPr/>
                  <p:nvPr/>
                </p:nvSpPr>
                <p:spPr>
                  <a:xfrm>
                    <a:off x="1381975" y="3989700"/>
                    <a:ext cx="1899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633" name="Google Shape;633;p27"/>
                <p:cNvGrpSpPr/>
                <p:nvPr/>
              </p:nvGrpSpPr>
              <p:grpSpPr>
                <a:xfrm>
                  <a:off x="1381975" y="4360025"/>
                  <a:ext cx="560050" cy="370200"/>
                  <a:chOff x="1381975" y="3249175"/>
                  <a:chExt cx="560050" cy="370200"/>
                </a:xfrm>
              </p:grpSpPr>
              <p:sp>
                <p:nvSpPr>
                  <p:cNvPr id="634" name="Google Shape;634;p27"/>
                  <p:cNvSpPr/>
                  <p:nvPr/>
                </p:nvSpPr>
                <p:spPr>
                  <a:xfrm>
                    <a:off x="1381975" y="3249175"/>
                    <a:ext cx="1899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35" name="Google Shape;635;p27"/>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636" name="Google Shape;636;p27"/>
              <p:cNvSpPr/>
              <p:nvPr/>
            </p:nvSpPr>
            <p:spPr>
              <a:xfrm>
                <a:off x="1793700" y="2421900"/>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sp>
          <p:nvSpPr>
            <p:cNvPr id="637" name="Google Shape;637;p27"/>
            <p:cNvSpPr/>
            <p:nvPr/>
          </p:nvSpPr>
          <p:spPr>
            <a:xfrm>
              <a:off x="183800" y="506850"/>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sp>
        <p:nvSpPr>
          <p:cNvPr id="638" name="Google Shape;638;p27"/>
          <p:cNvSpPr txBox="1"/>
          <p:nvPr>
            <p:ph type="title"/>
          </p:nvPr>
        </p:nvSpPr>
        <p:spPr>
          <a:xfrm>
            <a:off x="38100" y="319650"/>
            <a:ext cx="1823100" cy="520200"/>
          </a:xfrm>
          <a:prstGeom prst="rect">
            <a:avLst/>
          </a:prstGeom>
        </p:spPr>
        <p:txBody>
          <a:bodyPr anchorCtr="0" anchor="t" bIns="91425" lIns="182875" spcFirstLastPara="1" rIns="91425" wrap="square" tIns="91425">
            <a:noAutofit/>
          </a:bodyPr>
          <a:lstStyle>
            <a:lvl1pPr lvl="0">
              <a:spcBef>
                <a:spcPts val="0"/>
              </a:spcBef>
              <a:spcAft>
                <a:spcPts val="0"/>
              </a:spcAft>
              <a:buNone/>
              <a:defRPr sz="1600">
                <a:solidFill>
                  <a:schemeClr val="accent3"/>
                </a:solidFill>
                <a:latin typeface="IBM Plex Sans Medium"/>
                <a:ea typeface="IBM Plex Sans Medium"/>
                <a:cs typeface="IBM Plex Sans Medium"/>
                <a:sym typeface="IBM Plex Sans Medium"/>
              </a:defRPr>
            </a:lvl1pPr>
            <a:lvl2pPr lvl="1">
              <a:lnSpc>
                <a:spcPct val="115000"/>
              </a:lnSpc>
              <a:spcBef>
                <a:spcPts val="0"/>
              </a:spcBef>
              <a:spcAft>
                <a:spcPts val="0"/>
              </a:spcAft>
              <a:buNone/>
              <a:defRPr sz="1800">
                <a:solidFill>
                  <a:schemeClr val="accent3"/>
                </a:solidFill>
              </a:defRPr>
            </a:lvl2pPr>
            <a:lvl3pPr lvl="2">
              <a:lnSpc>
                <a:spcPct val="115000"/>
              </a:lnSpc>
              <a:spcBef>
                <a:spcPts val="0"/>
              </a:spcBef>
              <a:spcAft>
                <a:spcPts val="0"/>
              </a:spcAft>
              <a:buNone/>
              <a:defRPr sz="1800">
                <a:solidFill>
                  <a:schemeClr val="accent3"/>
                </a:solidFill>
              </a:defRPr>
            </a:lvl3pPr>
            <a:lvl4pPr lvl="3">
              <a:lnSpc>
                <a:spcPct val="115000"/>
              </a:lnSpc>
              <a:spcBef>
                <a:spcPts val="0"/>
              </a:spcBef>
              <a:spcAft>
                <a:spcPts val="0"/>
              </a:spcAft>
              <a:buNone/>
              <a:defRPr sz="1800">
                <a:solidFill>
                  <a:schemeClr val="accent3"/>
                </a:solidFill>
              </a:defRPr>
            </a:lvl4pPr>
            <a:lvl5pPr lvl="4">
              <a:lnSpc>
                <a:spcPct val="115000"/>
              </a:lnSpc>
              <a:spcBef>
                <a:spcPts val="0"/>
              </a:spcBef>
              <a:spcAft>
                <a:spcPts val="0"/>
              </a:spcAft>
              <a:buNone/>
              <a:defRPr sz="1800">
                <a:solidFill>
                  <a:schemeClr val="accent3"/>
                </a:solidFill>
              </a:defRPr>
            </a:lvl5pPr>
            <a:lvl6pPr lvl="5">
              <a:lnSpc>
                <a:spcPct val="115000"/>
              </a:lnSpc>
              <a:spcBef>
                <a:spcPts val="0"/>
              </a:spcBef>
              <a:spcAft>
                <a:spcPts val="0"/>
              </a:spcAft>
              <a:buNone/>
              <a:defRPr sz="1800">
                <a:solidFill>
                  <a:schemeClr val="accent3"/>
                </a:solidFill>
              </a:defRPr>
            </a:lvl6pPr>
            <a:lvl7pPr lvl="6">
              <a:lnSpc>
                <a:spcPct val="115000"/>
              </a:lnSpc>
              <a:spcBef>
                <a:spcPts val="0"/>
              </a:spcBef>
              <a:spcAft>
                <a:spcPts val="0"/>
              </a:spcAft>
              <a:buNone/>
              <a:defRPr sz="1800">
                <a:solidFill>
                  <a:schemeClr val="accent3"/>
                </a:solidFill>
              </a:defRPr>
            </a:lvl7pPr>
            <a:lvl8pPr lvl="7">
              <a:lnSpc>
                <a:spcPct val="115000"/>
              </a:lnSpc>
              <a:spcBef>
                <a:spcPts val="0"/>
              </a:spcBef>
              <a:spcAft>
                <a:spcPts val="0"/>
              </a:spcAft>
              <a:buNone/>
              <a:defRPr sz="1800">
                <a:solidFill>
                  <a:schemeClr val="accent3"/>
                </a:solidFill>
              </a:defRPr>
            </a:lvl8pPr>
            <a:lvl9pPr lvl="8">
              <a:lnSpc>
                <a:spcPct val="115000"/>
              </a:lnSpc>
              <a:spcBef>
                <a:spcPts val="0"/>
              </a:spcBef>
              <a:spcAft>
                <a:spcPts val="0"/>
              </a:spcAft>
              <a:buNone/>
              <a:defRPr sz="1800">
                <a:solidFill>
                  <a:schemeClr val="accent3"/>
                </a:solidFill>
              </a:defRPr>
            </a:lvl9pPr>
          </a:lstStyle>
          <a:p/>
        </p:txBody>
      </p:sp>
      <p:sp>
        <p:nvSpPr>
          <p:cNvPr id="639" name="Google Shape;639;p27"/>
          <p:cNvSpPr txBox="1"/>
          <p:nvPr>
            <p:ph idx="1" type="subTitle"/>
          </p:nvPr>
        </p:nvSpPr>
        <p:spPr>
          <a:xfrm>
            <a:off x="2176499" y="319800"/>
            <a:ext cx="3904200" cy="5202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dk2"/>
                </a:solidFill>
              </a:defRPr>
            </a:lvl1pPr>
            <a:lvl2pPr lvl="1">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2pPr>
            <a:lvl3pPr lvl="2">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3pPr>
            <a:lvl4pPr lvl="3">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4pPr>
            <a:lvl5pPr lvl="4">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5pPr>
            <a:lvl6pPr lvl="5">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6pPr>
            <a:lvl7pPr lvl="6">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7pPr>
            <a:lvl8pPr lvl="7">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8pPr>
            <a:lvl9pPr lvl="8">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9pPr>
          </a:lstStyle>
          <a:p/>
        </p:txBody>
      </p:sp>
      <p:sp>
        <p:nvSpPr>
          <p:cNvPr id="640" name="Google Shape;640;p27"/>
          <p:cNvSpPr txBox="1"/>
          <p:nvPr>
            <p:ph idx="2" type="subTitle"/>
          </p:nvPr>
        </p:nvSpPr>
        <p:spPr>
          <a:xfrm>
            <a:off x="2942250" y="1877700"/>
            <a:ext cx="1564500" cy="452700"/>
          </a:xfrm>
          <a:prstGeom prst="rect">
            <a:avLst/>
          </a:prstGeom>
        </p:spPr>
        <p:txBody>
          <a:bodyPr anchorCtr="0" anchor="t" bIns="91425" lIns="91425" spcFirstLastPara="1" rIns="91425" wrap="square" tIns="91425">
            <a:noAutofit/>
          </a:bodyPr>
          <a:lstStyle>
            <a:lvl1pPr lvl="0">
              <a:spcBef>
                <a:spcPts val="0"/>
              </a:spcBef>
              <a:spcAft>
                <a:spcPts val="0"/>
              </a:spcAft>
              <a:buNone/>
              <a:defRPr sz="1200">
                <a:solidFill>
                  <a:schemeClr val="dk2"/>
                </a:solidFill>
                <a:latin typeface="IBM Plex Sans Medium"/>
                <a:ea typeface="IBM Plex Sans Medium"/>
                <a:cs typeface="IBM Plex Sans Medium"/>
                <a:sym typeface="IBM Plex Sans Medium"/>
              </a:defRPr>
            </a:lvl1pPr>
            <a:lvl2pPr lvl="1"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2pPr>
            <a:lvl3pPr lvl="2"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3pPr>
            <a:lvl4pPr lvl="3"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4pPr>
            <a:lvl5pPr lvl="4"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5pPr>
            <a:lvl6pPr lvl="5"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6pPr>
            <a:lvl7pPr lvl="6"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7pPr>
            <a:lvl8pPr lvl="7"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8pPr>
            <a:lvl9pPr lvl="8"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9pPr>
          </a:lstStyle>
          <a:p/>
        </p:txBody>
      </p:sp>
      <p:sp>
        <p:nvSpPr>
          <p:cNvPr id="641" name="Google Shape;641;p27"/>
          <p:cNvSpPr txBox="1"/>
          <p:nvPr>
            <p:ph idx="3" type="subTitle"/>
          </p:nvPr>
        </p:nvSpPr>
        <p:spPr>
          <a:xfrm>
            <a:off x="1078950" y="2330400"/>
            <a:ext cx="1564500" cy="1644900"/>
          </a:xfrm>
          <a:prstGeom prst="rect">
            <a:avLst/>
          </a:prstGeom>
        </p:spPr>
        <p:txBody>
          <a:bodyPr anchorCtr="0" anchor="t" bIns="91425" lIns="91425" spcFirstLastPara="1" rIns="91425" wrap="square" tIns="91425">
            <a:noAutofit/>
          </a:bodyPr>
          <a:lstStyle>
            <a:lvl1pPr lvl="0">
              <a:lnSpc>
                <a:spcPct val="115000"/>
              </a:lnSpc>
              <a:spcBef>
                <a:spcPts val="0"/>
              </a:spcBef>
              <a:spcAft>
                <a:spcPts val="0"/>
              </a:spcAft>
              <a:buNone/>
              <a:defRPr sz="1000">
                <a:solidFill>
                  <a:schemeClr val="dk2"/>
                </a:solidFill>
                <a:latin typeface="Sora ExtraLight"/>
                <a:ea typeface="Sora ExtraLight"/>
                <a:cs typeface="Sora ExtraLight"/>
                <a:sym typeface="Sora ExtraLight"/>
              </a:defRPr>
            </a:lvl1pPr>
            <a:lvl2pPr lvl="1"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2pPr>
            <a:lvl3pPr lvl="2"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3pPr>
            <a:lvl4pPr lvl="3"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4pPr>
            <a:lvl5pPr lvl="4"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5pPr>
            <a:lvl6pPr lvl="5"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6pPr>
            <a:lvl7pPr lvl="6"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7pPr>
            <a:lvl8pPr lvl="7"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8pPr>
            <a:lvl9pPr lvl="8"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9pPr>
          </a:lstStyle>
          <a:p/>
        </p:txBody>
      </p:sp>
      <p:sp>
        <p:nvSpPr>
          <p:cNvPr id="642" name="Google Shape;642;p27"/>
          <p:cNvSpPr txBox="1"/>
          <p:nvPr>
            <p:ph idx="4" type="subTitle"/>
          </p:nvPr>
        </p:nvSpPr>
        <p:spPr>
          <a:xfrm>
            <a:off x="4798644" y="1877700"/>
            <a:ext cx="1564500" cy="452700"/>
          </a:xfrm>
          <a:prstGeom prst="rect">
            <a:avLst/>
          </a:prstGeom>
        </p:spPr>
        <p:txBody>
          <a:bodyPr anchorCtr="0" anchor="t" bIns="91425" lIns="91425" spcFirstLastPara="1" rIns="91425" wrap="square" tIns="91425">
            <a:noAutofit/>
          </a:bodyPr>
          <a:lstStyle>
            <a:lvl1pPr lvl="0">
              <a:spcBef>
                <a:spcPts val="0"/>
              </a:spcBef>
              <a:spcAft>
                <a:spcPts val="0"/>
              </a:spcAft>
              <a:buNone/>
              <a:defRPr sz="1200">
                <a:solidFill>
                  <a:schemeClr val="dk2"/>
                </a:solidFill>
                <a:latin typeface="IBM Plex Sans Medium"/>
                <a:ea typeface="IBM Plex Sans Medium"/>
                <a:cs typeface="IBM Plex Sans Medium"/>
                <a:sym typeface="IBM Plex Sans Medium"/>
              </a:defRPr>
            </a:lvl1pPr>
            <a:lvl2pPr lvl="1"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2pPr>
            <a:lvl3pPr lvl="2"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3pPr>
            <a:lvl4pPr lvl="3"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4pPr>
            <a:lvl5pPr lvl="4"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5pPr>
            <a:lvl6pPr lvl="5"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6pPr>
            <a:lvl7pPr lvl="6"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7pPr>
            <a:lvl8pPr lvl="7"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8pPr>
            <a:lvl9pPr lvl="8"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9pPr>
          </a:lstStyle>
          <a:p/>
        </p:txBody>
      </p:sp>
      <p:sp>
        <p:nvSpPr>
          <p:cNvPr id="643" name="Google Shape;643;p27"/>
          <p:cNvSpPr txBox="1"/>
          <p:nvPr>
            <p:ph idx="5" type="subTitle"/>
          </p:nvPr>
        </p:nvSpPr>
        <p:spPr>
          <a:xfrm>
            <a:off x="2942257" y="2330400"/>
            <a:ext cx="1564500" cy="1644900"/>
          </a:xfrm>
          <a:prstGeom prst="rect">
            <a:avLst/>
          </a:prstGeom>
        </p:spPr>
        <p:txBody>
          <a:bodyPr anchorCtr="0" anchor="t" bIns="91425" lIns="91425" spcFirstLastPara="1" rIns="91425" wrap="square" tIns="91425">
            <a:noAutofit/>
          </a:bodyPr>
          <a:lstStyle>
            <a:lvl1pPr lvl="0">
              <a:lnSpc>
                <a:spcPct val="115000"/>
              </a:lnSpc>
              <a:spcBef>
                <a:spcPts val="0"/>
              </a:spcBef>
              <a:spcAft>
                <a:spcPts val="0"/>
              </a:spcAft>
              <a:buNone/>
              <a:defRPr sz="1000">
                <a:solidFill>
                  <a:schemeClr val="dk2"/>
                </a:solidFill>
                <a:latin typeface="Sora ExtraLight"/>
                <a:ea typeface="Sora ExtraLight"/>
                <a:cs typeface="Sora ExtraLight"/>
                <a:sym typeface="Sora ExtraLight"/>
              </a:defRPr>
            </a:lvl1pPr>
            <a:lvl2pPr lvl="1"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2pPr>
            <a:lvl3pPr lvl="2"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3pPr>
            <a:lvl4pPr lvl="3"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4pPr>
            <a:lvl5pPr lvl="4"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5pPr>
            <a:lvl6pPr lvl="5"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6pPr>
            <a:lvl7pPr lvl="6"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7pPr>
            <a:lvl8pPr lvl="7"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8pPr>
            <a:lvl9pPr lvl="8"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9pPr>
          </a:lstStyle>
          <a:p/>
        </p:txBody>
      </p:sp>
      <p:sp>
        <p:nvSpPr>
          <p:cNvPr id="644" name="Google Shape;644;p27"/>
          <p:cNvSpPr txBox="1"/>
          <p:nvPr>
            <p:ph idx="6" type="subTitle"/>
          </p:nvPr>
        </p:nvSpPr>
        <p:spPr>
          <a:xfrm>
            <a:off x="6671581" y="1877700"/>
            <a:ext cx="1564500" cy="452700"/>
          </a:xfrm>
          <a:prstGeom prst="rect">
            <a:avLst/>
          </a:prstGeom>
        </p:spPr>
        <p:txBody>
          <a:bodyPr anchorCtr="0" anchor="t" bIns="91425" lIns="91425" spcFirstLastPara="1" rIns="91425" wrap="square" tIns="91425">
            <a:noAutofit/>
          </a:bodyPr>
          <a:lstStyle>
            <a:lvl1pPr lvl="0">
              <a:spcBef>
                <a:spcPts val="0"/>
              </a:spcBef>
              <a:spcAft>
                <a:spcPts val="0"/>
              </a:spcAft>
              <a:buNone/>
              <a:defRPr sz="1200">
                <a:solidFill>
                  <a:schemeClr val="dk2"/>
                </a:solidFill>
                <a:latin typeface="IBM Plex Sans Medium"/>
                <a:ea typeface="IBM Plex Sans Medium"/>
                <a:cs typeface="IBM Plex Sans Medium"/>
                <a:sym typeface="IBM Plex Sans Medium"/>
              </a:defRPr>
            </a:lvl1pPr>
            <a:lvl2pPr lvl="1"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2pPr>
            <a:lvl3pPr lvl="2"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3pPr>
            <a:lvl4pPr lvl="3"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4pPr>
            <a:lvl5pPr lvl="4"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5pPr>
            <a:lvl6pPr lvl="5"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6pPr>
            <a:lvl7pPr lvl="6"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7pPr>
            <a:lvl8pPr lvl="7"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8pPr>
            <a:lvl9pPr lvl="8"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9pPr>
          </a:lstStyle>
          <a:p/>
        </p:txBody>
      </p:sp>
      <p:sp>
        <p:nvSpPr>
          <p:cNvPr id="645" name="Google Shape;645;p27"/>
          <p:cNvSpPr txBox="1"/>
          <p:nvPr>
            <p:ph idx="7" type="subTitle"/>
          </p:nvPr>
        </p:nvSpPr>
        <p:spPr>
          <a:xfrm>
            <a:off x="4798647" y="2330400"/>
            <a:ext cx="1564500" cy="1644900"/>
          </a:xfrm>
          <a:prstGeom prst="rect">
            <a:avLst/>
          </a:prstGeom>
        </p:spPr>
        <p:txBody>
          <a:bodyPr anchorCtr="0" anchor="t" bIns="91425" lIns="91425" spcFirstLastPara="1" rIns="91425" wrap="square" tIns="91425">
            <a:noAutofit/>
          </a:bodyPr>
          <a:lstStyle>
            <a:lvl1pPr lvl="0">
              <a:lnSpc>
                <a:spcPct val="115000"/>
              </a:lnSpc>
              <a:spcBef>
                <a:spcPts val="0"/>
              </a:spcBef>
              <a:spcAft>
                <a:spcPts val="0"/>
              </a:spcAft>
              <a:buNone/>
              <a:defRPr sz="1000">
                <a:solidFill>
                  <a:schemeClr val="dk2"/>
                </a:solidFill>
                <a:latin typeface="Sora ExtraLight"/>
                <a:ea typeface="Sora ExtraLight"/>
                <a:cs typeface="Sora ExtraLight"/>
                <a:sym typeface="Sora ExtraLight"/>
              </a:defRPr>
            </a:lvl1pPr>
            <a:lvl2pPr lvl="1"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2pPr>
            <a:lvl3pPr lvl="2"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3pPr>
            <a:lvl4pPr lvl="3"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4pPr>
            <a:lvl5pPr lvl="4"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5pPr>
            <a:lvl6pPr lvl="5"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6pPr>
            <a:lvl7pPr lvl="6"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7pPr>
            <a:lvl8pPr lvl="7"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8pPr>
            <a:lvl9pPr lvl="8"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9pPr>
          </a:lstStyle>
          <a:p/>
        </p:txBody>
      </p:sp>
      <p:grpSp>
        <p:nvGrpSpPr>
          <p:cNvPr id="646" name="Google Shape;646;p27"/>
          <p:cNvGrpSpPr/>
          <p:nvPr/>
        </p:nvGrpSpPr>
        <p:grpSpPr>
          <a:xfrm rot="5400000">
            <a:off x="7381575" y="-838700"/>
            <a:ext cx="930250" cy="2591775"/>
            <a:chOff x="0" y="508250"/>
            <a:chExt cx="930250" cy="2591775"/>
          </a:xfrm>
        </p:grpSpPr>
        <p:grpSp>
          <p:nvGrpSpPr>
            <p:cNvPr id="647" name="Google Shape;647;p27"/>
            <p:cNvGrpSpPr/>
            <p:nvPr/>
          </p:nvGrpSpPr>
          <p:grpSpPr>
            <a:xfrm>
              <a:off x="0" y="877050"/>
              <a:ext cx="930250" cy="2222975"/>
              <a:chOff x="1233650" y="2421900"/>
              <a:chExt cx="930250" cy="2222975"/>
            </a:xfrm>
          </p:grpSpPr>
          <p:grpSp>
            <p:nvGrpSpPr>
              <p:cNvPr id="648" name="Google Shape;648;p27"/>
              <p:cNvGrpSpPr/>
              <p:nvPr/>
            </p:nvGrpSpPr>
            <p:grpSpPr>
              <a:xfrm>
                <a:off x="1233650" y="2793625"/>
                <a:ext cx="930250" cy="1851250"/>
                <a:chOff x="1381975" y="3249175"/>
                <a:chExt cx="930250" cy="1851250"/>
              </a:xfrm>
            </p:grpSpPr>
            <p:grpSp>
              <p:nvGrpSpPr>
                <p:cNvPr id="649" name="Google Shape;649;p27"/>
                <p:cNvGrpSpPr/>
                <p:nvPr/>
              </p:nvGrpSpPr>
              <p:grpSpPr>
                <a:xfrm>
                  <a:off x="1571825" y="3249175"/>
                  <a:ext cx="740400" cy="370200"/>
                  <a:chOff x="1571825" y="3249175"/>
                  <a:chExt cx="740400" cy="370200"/>
                </a:xfrm>
              </p:grpSpPr>
              <p:sp>
                <p:nvSpPr>
                  <p:cNvPr id="650" name="Google Shape;650;p27"/>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51" name="Google Shape;651;p27"/>
                  <p:cNvSpPr/>
                  <p:nvPr/>
                </p:nvSpPr>
                <p:spPr>
                  <a:xfrm>
                    <a:off x="19420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sp>
              <p:nvSpPr>
                <p:cNvPr id="652" name="Google Shape;652;p27"/>
                <p:cNvSpPr/>
                <p:nvPr/>
              </p:nvSpPr>
              <p:spPr>
                <a:xfrm>
                  <a:off x="1381975" y="3619500"/>
                  <a:ext cx="1899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nvGrpSpPr>
                <p:cNvPr id="653" name="Google Shape;653;p27"/>
                <p:cNvGrpSpPr/>
                <p:nvPr/>
              </p:nvGrpSpPr>
              <p:grpSpPr>
                <a:xfrm>
                  <a:off x="1381975" y="3989700"/>
                  <a:ext cx="560050" cy="1110725"/>
                  <a:chOff x="1381975" y="3249175"/>
                  <a:chExt cx="560050" cy="1110725"/>
                </a:xfrm>
              </p:grpSpPr>
              <p:sp>
                <p:nvSpPr>
                  <p:cNvPr id="654" name="Google Shape;654;p27"/>
                  <p:cNvSpPr/>
                  <p:nvPr/>
                </p:nvSpPr>
                <p:spPr>
                  <a:xfrm>
                    <a:off x="1381975" y="3249175"/>
                    <a:ext cx="1899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55" name="Google Shape;655;p27"/>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56" name="Google Shape;656;p27"/>
                  <p:cNvSpPr/>
                  <p:nvPr/>
                </p:nvSpPr>
                <p:spPr>
                  <a:xfrm>
                    <a:off x="1381975" y="3989700"/>
                    <a:ext cx="1899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657" name="Google Shape;657;p27"/>
                <p:cNvGrpSpPr/>
                <p:nvPr/>
              </p:nvGrpSpPr>
              <p:grpSpPr>
                <a:xfrm>
                  <a:off x="1381975" y="4360025"/>
                  <a:ext cx="560050" cy="370200"/>
                  <a:chOff x="1381975" y="3249175"/>
                  <a:chExt cx="560050" cy="370200"/>
                </a:xfrm>
              </p:grpSpPr>
              <p:sp>
                <p:nvSpPr>
                  <p:cNvPr id="658" name="Google Shape;658;p27"/>
                  <p:cNvSpPr/>
                  <p:nvPr/>
                </p:nvSpPr>
                <p:spPr>
                  <a:xfrm>
                    <a:off x="1381975" y="3249175"/>
                    <a:ext cx="1899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59" name="Google Shape;659;p27"/>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660" name="Google Shape;660;p27"/>
              <p:cNvSpPr/>
              <p:nvPr/>
            </p:nvSpPr>
            <p:spPr>
              <a:xfrm>
                <a:off x="1793700" y="2421900"/>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sp>
          <p:nvSpPr>
            <p:cNvPr id="661" name="Google Shape;661;p27"/>
            <p:cNvSpPr/>
            <p:nvPr/>
          </p:nvSpPr>
          <p:spPr>
            <a:xfrm>
              <a:off x="189850" y="508250"/>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sp>
        <p:nvSpPr>
          <p:cNvPr id="662" name="Google Shape;662;p27"/>
          <p:cNvSpPr txBox="1"/>
          <p:nvPr>
            <p:ph idx="8" type="subTitle"/>
          </p:nvPr>
        </p:nvSpPr>
        <p:spPr>
          <a:xfrm>
            <a:off x="6671579" y="2330400"/>
            <a:ext cx="1564500" cy="1644900"/>
          </a:xfrm>
          <a:prstGeom prst="rect">
            <a:avLst/>
          </a:prstGeom>
        </p:spPr>
        <p:txBody>
          <a:bodyPr anchorCtr="0" anchor="t" bIns="91425" lIns="91425" spcFirstLastPara="1" rIns="91425" wrap="square" tIns="91425">
            <a:noAutofit/>
          </a:bodyPr>
          <a:lstStyle>
            <a:lvl1pPr lvl="0">
              <a:lnSpc>
                <a:spcPct val="115000"/>
              </a:lnSpc>
              <a:spcBef>
                <a:spcPts val="0"/>
              </a:spcBef>
              <a:spcAft>
                <a:spcPts val="0"/>
              </a:spcAft>
              <a:buNone/>
              <a:defRPr sz="1000">
                <a:solidFill>
                  <a:schemeClr val="dk2"/>
                </a:solidFill>
                <a:latin typeface="Sora ExtraLight"/>
                <a:ea typeface="Sora ExtraLight"/>
                <a:cs typeface="Sora ExtraLight"/>
                <a:sym typeface="Sora ExtraLight"/>
              </a:defRPr>
            </a:lvl1pPr>
            <a:lvl2pPr lvl="1"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2pPr>
            <a:lvl3pPr lvl="2"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3pPr>
            <a:lvl4pPr lvl="3"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4pPr>
            <a:lvl5pPr lvl="4"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5pPr>
            <a:lvl6pPr lvl="5"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6pPr>
            <a:lvl7pPr lvl="6"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7pPr>
            <a:lvl8pPr lvl="7"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8pPr>
            <a:lvl9pPr lvl="8" algn="ctr">
              <a:spcBef>
                <a:spcPts val="0"/>
              </a:spcBef>
              <a:spcAft>
                <a:spcPts val="0"/>
              </a:spcAft>
              <a:buClr>
                <a:schemeClr val="dk2"/>
              </a:buClr>
              <a:buSzPts val="1000"/>
              <a:buFont typeface="Sora"/>
              <a:buNone/>
              <a:defRPr sz="1000">
                <a:solidFill>
                  <a:schemeClr val="dk2"/>
                </a:solidFill>
                <a:latin typeface="Sora"/>
                <a:ea typeface="Sora"/>
                <a:cs typeface="Sora"/>
                <a:sym typeface="Sora"/>
              </a:defRPr>
            </a:lvl9pPr>
          </a:lstStyle>
          <a:p/>
        </p:txBody>
      </p:sp>
      <p:sp>
        <p:nvSpPr>
          <p:cNvPr id="663" name="Google Shape;663;p27"/>
          <p:cNvSpPr txBox="1"/>
          <p:nvPr>
            <p:ph idx="9"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a:ea typeface="Sora"/>
                <a:cs typeface="Sora"/>
                <a:sym typeface="Sora"/>
              </a:defRPr>
            </a:lvl2pPr>
            <a:lvl3pPr lvl="2">
              <a:spcBef>
                <a:spcPts val="0"/>
              </a:spcBef>
              <a:spcAft>
                <a:spcPts val="0"/>
              </a:spcAft>
              <a:buClr>
                <a:schemeClr val="dk2"/>
              </a:buClr>
              <a:buSzPts val="900"/>
              <a:buFont typeface="Sora"/>
              <a:buNone/>
              <a:defRPr sz="900">
                <a:solidFill>
                  <a:schemeClr val="dk2"/>
                </a:solidFill>
                <a:latin typeface="Sora"/>
                <a:ea typeface="Sora"/>
                <a:cs typeface="Sora"/>
                <a:sym typeface="Sora"/>
              </a:defRPr>
            </a:lvl3pPr>
            <a:lvl4pPr lvl="3">
              <a:spcBef>
                <a:spcPts val="0"/>
              </a:spcBef>
              <a:spcAft>
                <a:spcPts val="0"/>
              </a:spcAft>
              <a:buClr>
                <a:schemeClr val="dk2"/>
              </a:buClr>
              <a:buSzPts val="900"/>
              <a:buFont typeface="Sora"/>
              <a:buNone/>
              <a:defRPr sz="900">
                <a:solidFill>
                  <a:schemeClr val="dk2"/>
                </a:solidFill>
                <a:latin typeface="Sora"/>
                <a:ea typeface="Sora"/>
                <a:cs typeface="Sora"/>
                <a:sym typeface="Sora"/>
              </a:defRPr>
            </a:lvl4pPr>
            <a:lvl5pPr lvl="4">
              <a:spcBef>
                <a:spcPts val="0"/>
              </a:spcBef>
              <a:spcAft>
                <a:spcPts val="0"/>
              </a:spcAft>
              <a:buClr>
                <a:schemeClr val="dk2"/>
              </a:buClr>
              <a:buSzPts val="900"/>
              <a:buFont typeface="Sora"/>
              <a:buNone/>
              <a:defRPr sz="900">
                <a:solidFill>
                  <a:schemeClr val="dk2"/>
                </a:solidFill>
                <a:latin typeface="Sora"/>
                <a:ea typeface="Sora"/>
                <a:cs typeface="Sora"/>
                <a:sym typeface="Sora"/>
              </a:defRPr>
            </a:lvl5pPr>
            <a:lvl6pPr lvl="5">
              <a:spcBef>
                <a:spcPts val="0"/>
              </a:spcBef>
              <a:spcAft>
                <a:spcPts val="0"/>
              </a:spcAft>
              <a:buClr>
                <a:schemeClr val="dk2"/>
              </a:buClr>
              <a:buSzPts val="900"/>
              <a:buFont typeface="Sora"/>
              <a:buNone/>
              <a:defRPr sz="900">
                <a:solidFill>
                  <a:schemeClr val="dk2"/>
                </a:solidFill>
                <a:latin typeface="Sora"/>
                <a:ea typeface="Sora"/>
                <a:cs typeface="Sora"/>
                <a:sym typeface="Sora"/>
              </a:defRPr>
            </a:lvl6pPr>
            <a:lvl7pPr lvl="6">
              <a:spcBef>
                <a:spcPts val="0"/>
              </a:spcBef>
              <a:spcAft>
                <a:spcPts val="0"/>
              </a:spcAft>
              <a:buClr>
                <a:schemeClr val="dk2"/>
              </a:buClr>
              <a:buSzPts val="900"/>
              <a:buFont typeface="Sora"/>
              <a:buNone/>
              <a:defRPr sz="900">
                <a:solidFill>
                  <a:schemeClr val="dk2"/>
                </a:solidFill>
                <a:latin typeface="Sora"/>
                <a:ea typeface="Sora"/>
                <a:cs typeface="Sora"/>
                <a:sym typeface="Sora"/>
              </a:defRPr>
            </a:lvl7pPr>
            <a:lvl8pPr lvl="7">
              <a:spcBef>
                <a:spcPts val="0"/>
              </a:spcBef>
              <a:spcAft>
                <a:spcPts val="0"/>
              </a:spcAft>
              <a:buClr>
                <a:schemeClr val="dk2"/>
              </a:buClr>
              <a:buSzPts val="900"/>
              <a:buFont typeface="Sora"/>
              <a:buNone/>
              <a:defRPr sz="900">
                <a:solidFill>
                  <a:schemeClr val="dk2"/>
                </a:solidFill>
                <a:latin typeface="Sora"/>
                <a:ea typeface="Sora"/>
                <a:cs typeface="Sora"/>
                <a:sym typeface="Sora"/>
              </a:defRPr>
            </a:lvl8pPr>
            <a:lvl9pPr lvl="8">
              <a:spcBef>
                <a:spcPts val="0"/>
              </a:spcBef>
              <a:spcAft>
                <a:spcPts val="0"/>
              </a:spcAft>
              <a:buClr>
                <a:schemeClr val="dk2"/>
              </a:buClr>
              <a:buSzPts val="900"/>
              <a:buFont typeface="Sora"/>
              <a:buNone/>
              <a:defRPr sz="900">
                <a:solidFill>
                  <a:schemeClr val="dk2"/>
                </a:solidFill>
                <a:latin typeface="Sora"/>
                <a:ea typeface="Sora"/>
                <a:cs typeface="Sora"/>
                <a:sym typeface="Sora"/>
              </a:defRPr>
            </a:lvl9pPr>
          </a:lstStyle>
          <a:p/>
        </p:txBody>
      </p:sp>
      <p:cxnSp>
        <p:nvCxnSpPr>
          <p:cNvPr id="664" name="Google Shape;664;p27"/>
          <p:cNvCxnSpPr/>
          <p:nvPr/>
        </p:nvCxnSpPr>
        <p:spPr>
          <a:xfrm>
            <a:off x="1865850" y="392700"/>
            <a:ext cx="0" cy="390300"/>
          </a:xfrm>
          <a:prstGeom prst="straightConnector1">
            <a:avLst/>
          </a:prstGeom>
          <a:noFill/>
          <a:ln cap="flat" cmpd="sng" w="19050">
            <a:solidFill>
              <a:schemeClr val="accent3"/>
            </a:solidFill>
            <a:prstDash val="solid"/>
            <a:round/>
            <a:headEnd len="med" w="med" type="none"/>
            <a:tailEnd len="med" w="med" type="none"/>
          </a:ln>
        </p:spPr>
      </p:cxnSp>
      <p:sp>
        <p:nvSpPr>
          <p:cNvPr id="665" name="Google Shape;665;p27"/>
          <p:cNvSpPr/>
          <p:nvPr/>
        </p:nvSpPr>
        <p:spPr>
          <a:xfrm rot="5400000">
            <a:off x="8773788" y="922313"/>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66" name="Google Shape;666;p27"/>
          <p:cNvSpPr/>
          <p:nvPr/>
        </p:nvSpPr>
        <p:spPr>
          <a:xfrm rot="5400000">
            <a:off x="8773788" y="1292513"/>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67" name="Google Shape;667;p27"/>
          <p:cNvSpPr txBox="1"/>
          <p:nvPr>
            <p:ph idx="13" type="subTitle"/>
          </p:nvPr>
        </p:nvSpPr>
        <p:spPr>
          <a:xfrm>
            <a:off x="1078938" y="1877700"/>
            <a:ext cx="1564500" cy="452700"/>
          </a:xfrm>
          <a:prstGeom prst="rect">
            <a:avLst/>
          </a:prstGeom>
        </p:spPr>
        <p:txBody>
          <a:bodyPr anchorCtr="0" anchor="t" bIns="91425" lIns="91425" spcFirstLastPara="1" rIns="91425" wrap="square" tIns="91425">
            <a:noAutofit/>
          </a:bodyPr>
          <a:lstStyle>
            <a:lvl1pPr lvl="0">
              <a:spcBef>
                <a:spcPts val="0"/>
              </a:spcBef>
              <a:spcAft>
                <a:spcPts val="0"/>
              </a:spcAft>
              <a:buNone/>
              <a:defRPr sz="1200">
                <a:solidFill>
                  <a:schemeClr val="dk2"/>
                </a:solidFill>
                <a:latin typeface="IBM Plex Sans Medium"/>
                <a:ea typeface="IBM Plex Sans Medium"/>
                <a:cs typeface="IBM Plex Sans Medium"/>
                <a:sym typeface="IBM Plex Sans Medium"/>
              </a:defRPr>
            </a:lvl1pPr>
            <a:lvl2pPr lvl="1"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2pPr>
            <a:lvl3pPr lvl="2"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3pPr>
            <a:lvl4pPr lvl="3"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4pPr>
            <a:lvl5pPr lvl="4"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5pPr>
            <a:lvl6pPr lvl="5"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6pPr>
            <a:lvl7pPr lvl="6"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7pPr>
            <a:lvl8pPr lvl="7"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8pPr>
            <a:lvl9pPr lvl="8" algn="ctr">
              <a:spcBef>
                <a:spcPts val="0"/>
              </a:spcBef>
              <a:spcAft>
                <a:spcPts val="0"/>
              </a:spcAft>
              <a:buClr>
                <a:schemeClr val="dk2"/>
              </a:buClr>
              <a:buSzPts val="1600"/>
              <a:buFont typeface="IBM Plex Sans"/>
              <a:buNone/>
              <a:defRPr sz="1600">
                <a:solidFill>
                  <a:schemeClr val="dk2"/>
                </a:solidFill>
                <a:latin typeface="IBM Plex Sans"/>
                <a:ea typeface="IBM Plex Sans"/>
                <a:cs typeface="IBM Plex Sans"/>
                <a:sym typeface="IBM Plex Sans"/>
              </a:defRPr>
            </a:lvl9pPr>
          </a:lstStyle>
          <a:p/>
        </p:txBody>
      </p:sp>
      <p:sp>
        <p:nvSpPr>
          <p:cNvPr id="668" name="Google Shape;668;p27"/>
          <p:cNvSpPr txBox="1"/>
          <p:nvPr>
            <p:ph idx="14" type="title"/>
          </p:nvPr>
        </p:nvSpPr>
        <p:spPr>
          <a:xfrm>
            <a:off x="3484500" y="1377875"/>
            <a:ext cx="473100" cy="3903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accent3"/>
              </a:buClr>
              <a:buSzPts val="1800"/>
              <a:buFont typeface="IBM Plex Sans"/>
              <a:buNone/>
              <a:defRPr sz="1800">
                <a:solidFill>
                  <a:schemeClr val="accent3"/>
                </a:solidFill>
              </a:defRPr>
            </a:lvl1pPr>
            <a:lvl2pPr lvl="1" algn="ctr">
              <a:spcBef>
                <a:spcPts val="0"/>
              </a:spcBef>
              <a:spcAft>
                <a:spcPts val="0"/>
              </a:spcAft>
              <a:buClr>
                <a:schemeClr val="accent3"/>
              </a:buClr>
              <a:buSzPts val="3000"/>
              <a:buNone/>
              <a:defRPr>
                <a:solidFill>
                  <a:schemeClr val="accent3"/>
                </a:solidFill>
              </a:defRPr>
            </a:lvl2pPr>
            <a:lvl3pPr lvl="2" algn="ctr">
              <a:spcBef>
                <a:spcPts val="0"/>
              </a:spcBef>
              <a:spcAft>
                <a:spcPts val="0"/>
              </a:spcAft>
              <a:buClr>
                <a:schemeClr val="accent3"/>
              </a:buClr>
              <a:buSzPts val="3000"/>
              <a:buNone/>
              <a:defRPr>
                <a:solidFill>
                  <a:schemeClr val="accent3"/>
                </a:solidFill>
              </a:defRPr>
            </a:lvl3pPr>
            <a:lvl4pPr lvl="3" algn="ctr">
              <a:spcBef>
                <a:spcPts val="0"/>
              </a:spcBef>
              <a:spcAft>
                <a:spcPts val="0"/>
              </a:spcAft>
              <a:buClr>
                <a:schemeClr val="accent3"/>
              </a:buClr>
              <a:buSzPts val="3000"/>
              <a:buNone/>
              <a:defRPr>
                <a:solidFill>
                  <a:schemeClr val="accent3"/>
                </a:solidFill>
              </a:defRPr>
            </a:lvl4pPr>
            <a:lvl5pPr lvl="4" algn="ctr">
              <a:spcBef>
                <a:spcPts val="0"/>
              </a:spcBef>
              <a:spcAft>
                <a:spcPts val="0"/>
              </a:spcAft>
              <a:buClr>
                <a:schemeClr val="accent3"/>
              </a:buClr>
              <a:buSzPts val="3000"/>
              <a:buNone/>
              <a:defRPr>
                <a:solidFill>
                  <a:schemeClr val="accent3"/>
                </a:solidFill>
              </a:defRPr>
            </a:lvl5pPr>
            <a:lvl6pPr lvl="5" algn="ctr">
              <a:spcBef>
                <a:spcPts val="0"/>
              </a:spcBef>
              <a:spcAft>
                <a:spcPts val="0"/>
              </a:spcAft>
              <a:buClr>
                <a:schemeClr val="accent3"/>
              </a:buClr>
              <a:buSzPts val="3000"/>
              <a:buNone/>
              <a:defRPr>
                <a:solidFill>
                  <a:schemeClr val="accent3"/>
                </a:solidFill>
              </a:defRPr>
            </a:lvl6pPr>
            <a:lvl7pPr lvl="6" algn="ctr">
              <a:spcBef>
                <a:spcPts val="0"/>
              </a:spcBef>
              <a:spcAft>
                <a:spcPts val="0"/>
              </a:spcAft>
              <a:buClr>
                <a:schemeClr val="accent3"/>
              </a:buClr>
              <a:buSzPts val="3000"/>
              <a:buNone/>
              <a:defRPr>
                <a:solidFill>
                  <a:schemeClr val="accent3"/>
                </a:solidFill>
              </a:defRPr>
            </a:lvl7pPr>
            <a:lvl8pPr lvl="7" algn="ctr">
              <a:spcBef>
                <a:spcPts val="0"/>
              </a:spcBef>
              <a:spcAft>
                <a:spcPts val="0"/>
              </a:spcAft>
              <a:buClr>
                <a:schemeClr val="accent3"/>
              </a:buClr>
              <a:buSzPts val="3000"/>
              <a:buNone/>
              <a:defRPr>
                <a:solidFill>
                  <a:schemeClr val="accent3"/>
                </a:solidFill>
              </a:defRPr>
            </a:lvl8pPr>
            <a:lvl9pPr lvl="8" algn="ctr">
              <a:spcBef>
                <a:spcPts val="0"/>
              </a:spcBef>
              <a:spcAft>
                <a:spcPts val="0"/>
              </a:spcAft>
              <a:buClr>
                <a:schemeClr val="accent3"/>
              </a:buClr>
              <a:buSzPts val="3000"/>
              <a:buNone/>
              <a:defRPr>
                <a:solidFill>
                  <a:schemeClr val="accent3"/>
                </a:solidFill>
              </a:defRPr>
            </a:lvl9pPr>
          </a:lstStyle>
          <a:p/>
        </p:txBody>
      </p:sp>
      <p:sp>
        <p:nvSpPr>
          <p:cNvPr id="669" name="Google Shape;669;p27"/>
          <p:cNvSpPr txBox="1"/>
          <p:nvPr>
            <p:ph idx="15" type="title"/>
          </p:nvPr>
        </p:nvSpPr>
        <p:spPr>
          <a:xfrm>
            <a:off x="7204200" y="1411200"/>
            <a:ext cx="473100" cy="3903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lt1"/>
              </a:buClr>
              <a:buSzPts val="1800"/>
              <a:buFont typeface="IBM Plex Sans"/>
              <a:buNone/>
              <a:defRPr b="1" sz="1800"/>
            </a:lvl1pPr>
            <a:lvl2pPr lvl="1" algn="ctr">
              <a:spcBef>
                <a:spcPts val="0"/>
              </a:spcBef>
              <a:spcAft>
                <a:spcPts val="0"/>
              </a:spcAft>
              <a:buClr>
                <a:schemeClr val="lt1"/>
              </a:buClr>
              <a:buSzPts val="3000"/>
              <a:buNone/>
              <a:defRPr b="1">
                <a:solidFill>
                  <a:schemeClr val="lt1"/>
                </a:solidFill>
              </a:defRPr>
            </a:lvl2pPr>
            <a:lvl3pPr lvl="2" algn="ctr">
              <a:spcBef>
                <a:spcPts val="0"/>
              </a:spcBef>
              <a:spcAft>
                <a:spcPts val="0"/>
              </a:spcAft>
              <a:buClr>
                <a:schemeClr val="lt1"/>
              </a:buClr>
              <a:buSzPts val="3000"/>
              <a:buNone/>
              <a:defRPr b="1">
                <a:solidFill>
                  <a:schemeClr val="lt1"/>
                </a:solidFill>
              </a:defRPr>
            </a:lvl3pPr>
            <a:lvl4pPr lvl="3" algn="ctr">
              <a:spcBef>
                <a:spcPts val="0"/>
              </a:spcBef>
              <a:spcAft>
                <a:spcPts val="0"/>
              </a:spcAft>
              <a:buClr>
                <a:schemeClr val="lt1"/>
              </a:buClr>
              <a:buSzPts val="3000"/>
              <a:buNone/>
              <a:defRPr b="1">
                <a:solidFill>
                  <a:schemeClr val="lt1"/>
                </a:solidFill>
              </a:defRPr>
            </a:lvl4pPr>
            <a:lvl5pPr lvl="4" algn="ctr">
              <a:spcBef>
                <a:spcPts val="0"/>
              </a:spcBef>
              <a:spcAft>
                <a:spcPts val="0"/>
              </a:spcAft>
              <a:buClr>
                <a:schemeClr val="lt1"/>
              </a:buClr>
              <a:buSzPts val="3000"/>
              <a:buNone/>
              <a:defRPr b="1">
                <a:solidFill>
                  <a:schemeClr val="lt1"/>
                </a:solidFill>
              </a:defRPr>
            </a:lvl5pPr>
            <a:lvl6pPr lvl="5" algn="ctr">
              <a:spcBef>
                <a:spcPts val="0"/>
              </a:spcBef>
              <a:spcAft>
                <a:spcPts val="0"/>
              </a:spcAft>
              <a:buClr>
                <a:schemeClr val="lt1"/>
              </a:buClr>
              <a:buSzPts val="3000"/>
              <a:buNone/>
              <a:defRPr b="1">
                <a:solidFill>
                  <a:schemeClr val="lt1"/>
                </a:solidFill>
              </a:defRPr>
            </a:lvl6pPr>
            <a:lvl7pPr lvl="6" algn="ctr">
              <a:spcBef>
                <a:spcPts val="0"/>
              </a:spcBef>
              <a:spcAft>
                <a:spcPts val="0"/>
              </a:spcAft>
              <a:buClr>
                <a:schemeClr val="lt1"/>
              </a:buClr>
              <a:buSzPts val="3000"/>
              <a:buNone/>
              <a:defRPr b="1">
                <a:solidFill>
                  <a:schemeClr val="lt1"/>
                </a:solidFill>
              </a:defRPr>
            </a:lvl7pPr>
            <a:lvl8pPr lvl="7" algn="ctr">
              <a:spcBef>
                <a:spcPts val="0"/>
              </a:spcBef>
              <a:spcAft>
                <a:spcPts val="0"/>
              </a:spcAft>
              <a:buClr>
                <a:schemeClr val="lt1"/>
              </a:buClr>
              <a:buSzPts val="3000"/>
              <a:buNone/>
              <a:defRPr b="1">
                <a:solidFill>
                  <a:schemeClr val="lt1"/>
                </a:solidFill>
              </a:defRPr>
            </a:lvl8pPr>
            <a:lvl9pPr lvl="8" algn="ctr">
              <a:spcBef>
                <a:spcPts val="0"/>
              </a:spcBef>
              <a:spcAft>
                <a:spcPts val="0"/>
              </a:spcAft>
              <a:buClr>
                <a:schemeClr val="lt1"/>
              </a:buClr>
              <a:buSzPts val="3000"/>
              <a:buNone/>
              <a:defRPr b="1">
                <a:solidFill>
                  <a:schemeClr val="lt1"/>
                </a:solidFill>
              </a:defRPr>
            </a:lvl9pPr>
          </a:lstStyle>
          <a:p/>
        </p:txBody>
      </p:sp>
      <p:sp>
        <p:nvSpPr>
          <p:cNvPr id="670" name="Google Shape;670;p27"/>
          <p:cNvSpPr txBox="1"/>
          <p:nvPr>
            <p:ph idx="16" type="title"/>
          </p:nvPr>
        </p:nvSpPr>
        <p:spPr>
          <a:xfrm>
            <a:off x="5344350" y="1411200"/>
            <a:ext cx="473100" cy="3903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accent3"/>
              </a:buClr>
              <a:buSzPts val="1800"/>
              <a:buFont typeface="IBM Plex Sans"/>
              <a:buNone/>
              <a:defRPr sz="1800">
                <a:solidFill>
                  <a:schemeClr val="accent3"/>
                </a:solidFill>
              </a:defRPr>
            </a:lvl1pPr>
            <a:lvl2pPr lvl="1" algn="ctr">
              <a:spcBef>
                <a:spcPts val="0"/>
              </a:spcBef>
              <a:spcAft>
                <a:spcPts val="0"/>
              </a:spcAft>
              <a:buClr>
                <a:schemeClr val="accent3"/>
              </a:buClr>
              <a:buSzPts val="3000"/>
              <a:buNone/>
              <a:defRPr>
                <a:solidFill>
                  <a:schemeClr val="accent3"/>
                </a:solidFill>
              </a:defRPr>
            </a:lvl2pPr>
            <a:lvl3pPr lvl="2" algn="ctr">
              <a:spcBef>
                <a:spcPts val="0"/>
              </a:spcBef>
              <a:spcAft>
                <a:spcPts val="0"/>
              </a:spcAft>
              <a:buClr>
                <a:schemeClr val="accent3"/>
              </a:buClr>
              <a:buSzPts val="3000"/>
              <a:buNone/>
              <a:defRPr>
                <a:solidFill>
                  <a:schemeClr val="accent3"/>
                </a:solidFill>
              </a:defRPr>
            </a:lvl3pPr>
            <a:lvl4pPr lvl="3" algn="ctr">
              <a:spcBef>
                <a:spcPts val="0"/>
              </a:spcBef>
              <a:spcAft>
                <a:spcPts val="0"/>
              </a:spcAft>
              <a:buClr>
                <a:schemeClr val="accent3"/>
              </a:buClr>
              <a:buSzPts val="3000"/>
              <a:buNone/>
              <a:defRPr>
                <a:solidFill>
                  <a:schemeClr val="accent3"/>
                </a:solidFill>
              </a:defRPr>
            </a:lvl4pPr>
            <a:lvl5pPr lvl="4" algn="ctr">
              <a:spcBef>
                <a:spcPts val="0"/>
              </a:spcBef>
              <a:spcAft>
                <a:spcPts val="0"/>
              </a:spcAft>
              <a:buClr>
                <a:schemeClr val="accent3"/>
              </a:buClr>
              <a:buSzPts val="3000"/>
              <a:buNone/>
              <a:defRPr>
                <a:solidFill>
                  <a:schemeClr val="accent3"/>
                </a:solidFill>
              </a:defRPr>
            </a:lvl5pPr>
            <a:lvl6pPr lvl="5" algn="ctr">
              <a:spcBef>
                <a:spcPts val="0"/>
              </a:spcBef>
              <a:spcAft>
                <a:spcPts val="0"/>
              </a:spcAft>
              <a:buClr>
                <a:schemeClr val="accent3"/>
              </a:buClr>
              <a:buSzPts val="3000"/>
              <a:buNone/>
              <a:defRPr>
                <a:solidFill>
                  <a:schemeClr val="accent3"/>
                </a:solidFill>
              </a:defRPr>
            </a:lvl6pPr>
            <a:lvl7pPr lvl="6" algn="ctr">
              <a:spcBef>
                <a:spcPts val="0"/>
              </a:spcBef>
              <a:spcAft>
                <a:spcPts val="0"/>
              </a:spcAft>
              <a:buClr>
                <a:schemeClr val="accent3"/>
              </a:buClr>
              <a:buSzPts val="3000"/>
              <a:buNone/>
              <a:defRPr>
                <a:solidFill>
                  <a:schemeClr val="accent3"/>
                </a:solidFill>
              </a:defRPr>
            </a:lvl7pPr>
            <a:lvl8pPr lvl="7" algn="ctr">
              <a:spcBef>
                <a:spcPts val="0"/>
              </a:spcBef>
              <a:spcAft>
                <a:spcPts val="0"/>
              </a:spcAft>
              <a:buClr>
                <a:schemeClr val="accent3"/>
              </a:buClr>
              <a:buSzPts val="3000"/>
              <a:buNone/>
              <a:defRPr>
                <a:solidFill>
                  <a:schemeClr val="accent3"/>
                </a:solidFill>
              </a:defRPr>
            </a:lvl8pPr>
            <a:lvl9pPr lvl="8" algn="ctr">
              <a:spcBef>
                <a:spcPts val="0"/>
              </a:spcBef>
              <a:spcAft>
                <a:spcPts val="0"/>
              </a:spcAft>
              <a:buClr>
                <a:schemeClr val="accent3"/>
              </a:buClr>
              <a:buSzPts val="3000"/>
              <a:buNone/>
              <a:defRPr>
                <a:solidFill>
                  <a:schemeClr val="accent3"/>
                </a:solidFill>
              </a:defRPr>
            </a:lvl9pPr>
          </a:lstStyle>
          <a:p/>
        </p:txBody>
      </p:sp>
      <p:sp>
        <p:nvSpPr>
          <p:cNvPr id="671" name="Google Shape;671;p27"/>
          <p:cNvSpPr txBox="1"/>
          <p:nvPr>
            <p:ph idx="17" type="title"/>
          </p:nvPr>
        </p:nvSpPr>
        <p:spPr>
          <a:xfrm>
            <a:off x="1624650" y="1377875"/>
            <a:ext cx="473100" cy="390300"/>
          </a:xfrm>
          <a:prstGeom prst="rect">
            <a:avLst/>
          </a:prstGeom>
        </p:spPr>
        <p:txBody>
          <a:bodyPr anchorCtr="0" anchor="t" bIns="91425" lIns="91425" spcFirstLastPara="1" rIns="91425" wrap="square" tIns="91425">
            <a:noAutofit/>
          </a:bodyPr>
          <a:lstStyle>
            <a:lvl1pPr lvl="0" algn="ctr">
              <a:spcBef>
                <a:spcPts val="0"/>
              </a:spcBef>
              <a:spcAft>
                <a:spcPts val="0"/>
              </a:spcAft>
              <a:buClr>
                <a:schemeClr val="accent3"/>
              </a:buClr>
              <a:buSzPts val="1800"/>
              <a:buFont typeface="IBM Plex Sans"/>
              <a:buNone/>
              <a:defRPr sz="1800">
                <a:solidFill>
                  <a:schemeClr val="accent3"/>
                </a:solidFill>
              </a:defRPr>
            </a:lvl1pPr>
            <a:lvl2pPr lvl="1" algn="ctr">
              <a:spcBef>
                <a:spcPts val="0"/>
              </a:spcBef>
              <a:spcAft>
                <a:spcPts val="0"/>
              </a:spcAft>
              <a:buClr>
                <a:schemeClr val="accent3"/>
              </a:buClr>
              <a:buSzPts val="3000"/>
              <a:buNone/>
              <a:defRPr>
                <a:solidFill>
                  <a:schemeClr val="accent3"/>
                </a:solidFill>
              </a:defRPr>
            </a:lvl2pPr>
            <a:lvl3pPr lvl="2" algn="ctr">
              <a:spcBef>
                <a:spcPts val="0"/>
              </a:spcBef>
              <a:spcAft>
                <a:spcPts val="0"/>
              </a:spcAft>
              <a:buClr>
                <a:schemeClr val="accent3"/>
              </a:buClr>
              <a:buSzPts val="3000"/>
              <a:buNone/>
              <a:defRPr>
                <a:solidFill>
                  <a:schemeClr val="accent3"/>
                </a:solidFill>
              </a:defRPr>
            </a:lvl3pPr>
            <a:lvl4pPr lvl="3" algn="ctr">
              <a:spcBef>
                <a:spcPts val="0"/>
              </a:spcBef>
              <a:spcAft>
                <a:spcPts val="0"/>
              </a:spcAft>
              <a:buClr>
                <a:schemeClr val="accent3"/>
              </a:buClr>
              <a:buSzPts val="3000"/>
              <a:buNone/>
              <a:defRPr>
                <a:solidFill>
                  <a:schemeClr val="accent3"/>
                </a:solidFill>
              </a:defRPr>
            </a:lvl4pPr>
            <a:lvl5pPr lvl="4" algn="ctr">
              <a:spcBef>
                <a:spcPts val="0"/>
              </a:spcBef>
              <a:spcAft>
                <a:spcPts val="0"/>
              </a:spcAft>
              <a:buClr>
                <a:schemeClr val="accent3"/>
              </a:buClr>
              <a:buSzPts val="3000"/>
              <a:buNone/>
              <a:defRPr>
                <a:solidFill>
                  <a:schemeClr val="accent3"/>
                </a:solidFill>
              </a:defRPr>
            </a:lvl5pPr>
            <a:lvl6pPr lvl="5" algn="ctr">
              <a:spcBef>
                <a:spcPts val="0"/>
              </a:spcBef>
              <a:spcAft>
                <a:spcPts val="0"/>
              </a:spcAft>
              <a:buClr>
                <a:schemeClr val="accent3"/>
              </a:buClr>
              <a:buSzPts val="3000"/>
              <a:buNone/>
              <a:defRPr>
                <a:solidFill>
                  <a:schemeClr val="accent3"/>
                </a:solidFill>
              </a:defRPr>
            </a:lvl6pPr>
            <a:lvl7pPr lvl="6" algn="ctr">
              <a:spcBef>
                <a:spcPts val="0"/>
              </a:spcBef>
              <a:spcAft>
                <a:spcPts val="0"/>
              </a:spcAft>
              <a:buClr>
                <a:schemeClr val="accent3"/>
              </a:buClr>
              <a:buSzPts val="3000"/>
              <a:buNone/>
              <a:defRPr>
                <a:solidFill>
                  <a:schemeClr val="accent3"/>
                </a:solidFill>
              </a:defRPr>
            </a:lvl7pPr>
            <a:lvl8pPr lvl="7" algn="ctr">
              <a:spcBef>
                <a:spcPts val="0"/>
              </a:spcBef>
              <a:spcAft>
                <a:spcPts val="0"/>
              </a:spcAft>
              <a:buClr>
                <a:schemeClr val="accent3"/>
              </a:buClr>
              <a:buSzPts val="3000"/>
              <a:buNone/>
              <a:defRPr>
                <a:solidFill>
                  <a:schemeClr val="accent3"/>
                </a:solidFill>
              </a:defRPr>
            </a:lvl8pPr>
            <a:lvl9pPr lvl="8" algn="ctr">
              <a:spcBef>
                <a:spcPts val="0"/>
              </a:spcBef>
              <a:spcAft>
                <a:spcPts val="0"/>
              </a:spcAft>
              <a:buClr>
                <a:schemeClr val="accent3"/>
              </a:buClr>
              <a:buSzPts val="3000"/>
              <a:buNone/>
              <a:defRPr>
                <a:solidFill>
                  <a:schemeClr val="accent3"/>
                </a:solidFill>
              </a:defRPr>
            </a:lvl9pPr>
          </a:lstStyle>
          <a:p/>
        </p:txBody>
      </p:sp>
      <p:sp>
        <p:nvSpPr>
          <p:cNvPr id="672" name="Google Shape;672;p27"/>
          <p:cNvSpPr txBox="1"/>
          <p:nvPr>
            <p:ph idx="18"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2pPr>
            <a:lvl3pPr lvl="2">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3pPr>
            <a:lvl4pPr lvl="3">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4pPr>
            <a:lvl5pPr lvl="4">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5pPr>
            <a:lvl6pPr lvl="5">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6pPr>
            <a:lvl7pPr lvl="6">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7pPr>
            <a:lvl8pPr lvl="7">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8pPr>
            <a:lvl9pPr lvl="8">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9pPr>
          </a:lstStyle>
          <a:p/>
        </p:txBody>
      </p:sp>
    </p:spTree>
  </p:cSld>
  <p:clrMapOvr>
    <a:masterClrMapping/>
  </p:clrMapOvr>
  <p:extLst>
    <p:ext uri="{DCECCB84-F9BA-43D5-87BE-67443E8EF086}">
      <p15:sldGuideLst>
        <p15:guide id="1" pos="1175">
          <p15:clr>
            <a:srgbClr val="E46962"/>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 Alt 2">
  <p:cSld name="BLANK_1_1_1_1_1_1_1_1_1_1_1_1_1_1_1_2">
    <p:bg>
      <p:bgPr>
        <a:solidFill>
          <a:schemeClr val="lt1"/>
        </a:solidFill>
      </p:bgPr>
    </p:bg>
    <p:spTree>
      <p:nvGrpSpPr>
        <p:cNvPr id="673" name="Shape 673"/>
        <p:cNvGrpSpPr/>
        <p:nvPr/>
      </p:nvGrpSpPr>
      <p:grpSpPr>
        <a:xfrm>
          <a:off x="0" y="0"/>
          <a:ext cx="0" cy="0"/>
          <a:chOff x="0" y="0"/>
          <a:chExt cx="0" cy="0"/>
        </a:xfrm>
      </p:grpSpPr>
      <p:sp>
        <p:nvSpPr>
          <p:cNvPr id="674" name="Google Shape;674;p28"/>
          <p:cNvSpPr txBox="1"/>
          <p:nvPr>
            <p:ph idx="1" type="body"/>
          </p:nvPr>
        </p:nvSpPr>
        <p:spPr>
          <a:xfrm>
            <a:off x="1867950" y="2035300"/>
            <a:ext cx="2700000" cy="822900"/>
          </a:xfrm>
          <a:prstGeom prst="rect">
            <a:avLst/>
          </a:prstGeom>
        </p:spPr>
        <p:txBody>
          <a:bodyPr anchorCtr="0" anchor="t" bIns="91425" lIns="91425" spcFirstLastPara="1" rIns="91425" wrap="square" tIns="0">
            <a:noAutofit/>
          </a:bodyPr>
          <a:lstStyle>
            <a:lvl1pPr indent="-292100" lvl="0" marL="4572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675" name="Google Shape;675;p28"/>
          <p:cNvSpPr txBox="1"/>
          <p:nvPr>
            <p:ph idx="2" type="body"/>
          </p:nvPr>
        </p:nvSpPr>
        <p:spPr>
          <a:xfrm>
            <a:off x="1867950" y="3405150"/>
            <a:ext cx="2700000" cy="822900"/>
          </a:xfrm>
          <a:prstGeom prst="rect">
            <a:avLst/>
          </a:prstGeom>
        </p:spPr>
        <p:txBody>
          <a:bodyPr anchorCtr="0" anchor="t" bIns="91425" lIns="91425" spcFirstLastPara="1" rIns="91425" wrap="square" tIns="0">
            <a:noAutofit/>
          </a:bodyPr>
          <a:lstStyle>
            <a:lvl1pPr indent="-292100" lvl="0" marL="4572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676" name="Google Shape;676;p28"/>
          <p:cNvSpPr txBox="1"/>
          <p:nvPr>
            <p:ph idx="3" type="body"/>
          </p:nvPr>
        </p:nvSpPr>
        <p:spPr>
          <a:xfrm>
            <a:off x="5297575" y="2035300"/>
            <a:ext cx="2700000" cy="822900"/>
          </a:xfrm>
          <a:prstGeom prst="rect">
            <a:avLst/>
          </a:prstGeom>
        </p:spPr>
        <p:txBody>
          <a:bodyPr anchorCtr="0" anchor="t" bIns="91425" lIns="91425" spcFirstLastPara="1" rIns="91425" wrap="square" tIns="0">
            <a:noAutofit/>
          </a:bodyPr>
          <a:lstStyle>
            <a:lvl1pPr indent="-292100" lvl="0" marL="4572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677" name="Google Shape;677;p28"/>
          <p:cNvSpPr txBox="1"/>
          <p:nvPr>
            <p:ph idx="4" type="body"/>
          </p:nvPr>
        </p:nvSpPr>
        <p:spPr>
          <a:xfrm>
            <a:off x="5297575" y="3405150"/>
            <a:ext cx="2700000" cy="822900"/>
          </a:xfrm>
          <a:prstGeom prst="rect">
            <a:avLst/>
          </a:prstGeom>
        </p:spPr>
        <p:txBody>
          <a:bodyPr anchorCtr="0" anchor="t" bIns="91425" lIns="91425" spcFirstLastPara="1" rIns="91425" wrap="square" tIns="0">
            <a:noAutofit/>
          </a:bodyPr>
          <a:lstStyle>
            <a:lvl1pPr indent="-292100" lvl="0" marL="4572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lnSpc>
                <a:spcPct val="115000"/>
              </a:lnSpc>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grpSp>
        <p:nvGrpSpPr>
          <p:cNvPr id="678" name="Google Shape;678;p28"/>
          <p:cNvGrpSpPr/>
          <p:nvPr/>
        </p:nvGrpSpPr>
        <p:grpSpPr>
          <a:xfrm>
            <a:off x="7073603" y="0"/>
            <a:ext cx="2070408" cy="1617374"/>
            <a:chOff x="6787102" y="-57263"/>
            <a:chExt cx="2403260" cy="1877393"/>
          </a:xfrm>
        </p:grpSpPr>
        <p:grpSp>
          <p:nvGrpSpPr>
            <p:cNvPr id="679" name="Google Shape;679;p28"/>
            <p:cNvGrpSpPr/>
            <p:nvPr/>
          </p:nvGrpSpPr>
          <p:grpSpPr>
            <a:xfrm rot="10800000">
              <a:off x="8286413" y="1320355"/>
              <a:ext cx="903863" cy="499775"/>
              <a:chOff x="532097" y="3249175"/>
              <a:chExt cx="669528" cy="370204"/>
            </a:xfrm>
          </p:grpSpPr>
          <p:sp>
            <p:nvSpPr>
              <p:cNvPr id="680" name="Google Shape;680;p28"/>
              <p:cNvSpPr/>
              <p:nvPr/>
            </p:nvSpPr>
            <p:spPr>
              <a:xfrm>
                <a:off x="532097" y="3249179"/>
                <a:ext cx="2994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81" name="Google Shape;681;p28"/>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682" name="Google Shape;682;p28"/>
            <p:cNvGrpSpPr/>
            <p:nvPr/>
          </p:nvGrpSpPr>
          <p:grpSpPr>
            <a:xfrm rot="10800000">
              <a:off x="6787103" y="820419"/>
              <a:ext cx="2402289" cy="499772"/>
              <a:chOff x="532752" y="3249175"/>
              <a:chExt cx="1779473" cy="370202"/>
            </a:xfrm>
          </p:grpSpPr>
          <p:sp>
            <p:nvSpPr>
              <p:cNvPr id="683" name="Google Shape;683;p28"/>
              <p:cNvSpPr/>
              <p:nvPr/>
            </p:nvSpPr>
            <p:spPr>
              <a:xfrm>
                <a:off x="532752" y="3249177"/>
                <a:ext cx="2988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84" name="Google Shape;684;p28"/>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85" name="Google Shape;685;p28"/>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86" name="Google Shape;686;p28"/>
              <p:cNvSpPr/>
              <p:nvPr/>
            </p:nvSpPr>
            <p:spPr>
              <a:xfrm>
                <a:off x="19420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687" name="Google Shape;687;p28"/>
            <p:cNvGrpSpPr/>
            <p:nvPr/>
          </p:nvGrpSpPr>
          <p:grpSpPr>
            <a:xfrm rot="10800000">
              <a:off x="7286873" y="320651"/>
              <a:ext cx="1499310" cy="499770"/>
              <a:chOff x="831425" y="3249175"/>
              <a:chExt cx="1110600" cy="370200"/>
            </a:xfrm>
          </p:grpSpPr>
          <p:sp>
            <p:nvSpPr>
              <p:cNvPr id="688" name="Google Shape;688;p28"/>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89" name="Google Shape;689;p28"/>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90" name="Google Shape;690;p28"/>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691" name="Google Shape;691;p28"/>
            <p:cNvGrpSpPr/>
            <p:nvPr/>
          </p:nvGrpSpPr>
          <p:grpSpPr>
            <a:xfrm rot="10800000">
              <a:off x="6787102" y="-57263"/>
              <a:ext cx="2403260" cy="377865"/>
              <a:chOff x="532032" y="3249173"/>
              <a:chExt cx="1780193" cy="370202"/>
            </a:xfrm>
          </p:grpSpPr>
          <p:sp>
            <p:nvSpPr>
              <p:cNvPr id="692" name="Google Shape;692;p28"/>
              <p:cNvSpPr/>
              <p:nvPr/>
            </p:nvSpPr>
            <p:spPr>
              <a:xfrm>
                <a:off x="532032" y="3249173"/>
                <a:ext cx="2994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93" name="Google Shape;693;p28"/>
              <p:cNvSpPr/>
              <p:nvPr/>
            </p:nvSpPr>
            <p:spPr>
              <a:xfrm>
                <a:off x="831430" y="3249173"/>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94" name="Google Shape;694;p28"/>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95" name="Google Shape;695;p28"/>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96" name="Google Shape;696;p28"/>
              <p:cNvSpPr/>
              <p:nvPr/>
            </p:nvSpPr>
            <p:spPr>
              <a:xfrm>
                <a:off x="19420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697" name="Google Shape;697;p28"/>
          <p:cNvSpPr/>
          <p:nvPr/>
        </p:nvSpPr>
        <p:spPr>
          <a:xfrm flipH="1" rot="10800000">
            <a:off x="8088611" y="319800"/>
            <a:ext cx="1055400" cy="18900"/>
          </a:xfrm>
          <a:prstGeom prst="rect">
            <a:avLst/>
          </a:prstGeom>
          <a:gradFill>
            <a:gsLst>
              <a:gs pos="0">
                <a:schemeClr val="accent2"/>
              </a:gs>
              <a:gs pos="37000">
                <a:schemeClr val="lt2"/>
              </a:gs>
              <a:gs pos="92000">
                <a:schemeClr val="accent1"/>
              </a:gs>
              <a:gs pos="100000">
                <a:schemeClr val="accent1"/>
              </a:gs>
            </a:gsLst>
            <a:lin ang="108014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98" name="Google Shape;698;p28"/>
          <p:cNvSpPr/>
          <p:nvPr/>
        </p:nvSpPr>
        <p:spPr>
          <a:xfrm flipH="1" rot="10800000">
            <a:off x="8088611" y="592679"/>
            <a:ext cx="1055400" cy="18900"/>
          </a:xfrm>
          <a:prstGeom prst="rect">
            <a:avLst/>
          </a:prstGeom>
          <a:gradFill>
            <a:gsLst>
              <a:gs pos="0">
                <a:schemeClr val="accent2"/>
              </a:gs>
              <a:gs pos="37000">
                <a:schemeClr val="lt2"/>
              </a:gs>
              <a:gs pos="92000">
                <a:schemeClr val="accent1"/>
              </a:gs>
              <a:gs pos="100000">
                <a:schemeClr val="accent1"/>
              </a:gs>
            </a:gsLst>
            <a:lin ang="108014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699" name="Google Shape;699;p28"/>
          <p:cNvSpPr/>
          <p:nvPr/>
        </p:nvSpPr>
        <p:spPr>
          <a:xfrm flipH="1" rot="10800000">
            <a:off x="8088611" y="1172250"/>
            <a:ext cx="1055400" cy="18900"/>
          </a:xfrm>
          <a:prstGeom prst="rect">
            <a:avLst/>
          </a:prstGeom>
          <a:gradFill>
            <a:gsLst>
              <a:gs pos="0">
                <a:schemeClr val="accent2"/>
              </a:gs>
              <a:gs pos="37000">
                <a:schemeClr val="lt2"/>
              </a:gs>
              <a:gs pos="92000">
                <a:schemeClr val="accent1"/>
              </a:gs>
              <a:gs pos="100000">
                <a:schemeClr val="accent1"/>
              </a:gs>
            </a:gsLst>
            <a:lin ang="108014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00" name="Google Shape;700;p28"/>
          <p:cNvSpPr/>
          <p:nvPr/>
        </p:nvSpPr>
        <p:spPr>
          <a:xfrm flipH="1" rot="10800000">
            <a:off x="8088611" y="869471"/>
            <a:ext cx="1055400" cy="18900"/>
          </a:xfrm>
          <a:prstGeom prst="rect">
            <a:avLst/>
          </a:prstGeom>
          <a:gradFill>
            <a:gsLst>
              <a:gs pos="0">
                <a:schemeClr val="accent2"/>
              </a:gs>
              <a:gs pos="37000">
                <a:schemeClr val="lt2"/>
              </a:gs>
              <a:gs pos="92000">
                <a:schemeClr val="accent1"/>
              </a:gs>
              <a:gs pos="100000">
                <a:schemeClr val="accent1"/>
              </a:gs>
            </a:gsLst>
            <a:lin ang="108014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01" name="Google Shape;701;p28"/>
          <p:cNvSpPr txBox="1"/>
          <p:nvPr>
            <p:ph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a:ea typeface="Sora"/>
                <a:cs typeface="Sora"/>
                <a:sym typeface="Sora"/>
              </a:defRPr>
            </a:lvl2pPr>
            <a:lvl3pPr lvl="2">
              <a:spcBef>
                <a:spcPts val="0"/>
              </a:spcBef>
              <a:spcAft>
                <a:spcPts val="0"/>
              </a:spcAft>
              <a:buClr>
                <a:schemeClr val="dk2"/>
              </a:buClr>
              <a:buSzPts val="900"/>
              <a:buFont typeface="Sora"/>
              <a:buNone/>
              <a:defRPr sz="900">
                <a:solidFill>
                  <a:schemeClr val="dk2"/>
                </a:solidFill>
                <a:latin typeface="Sora"/>
                <a:ea typeface="Sora"/>
                <a:cs typeface="Sora"/>
                <a:sym typeface="Sora"/>
              </a:defRPr>
            </a:lvl3pPr>
            <a:lvl4pPr lvl="3">
              <a:spcBef>
                <a:spcPts val="0"/>
              </a:spcBef>
              <a:spcAft>
                <a:spcPts val="0"/>
              </a:spcAft>
              <a:buClr>
                <a:schemeClr val="dk2"/>
              </a:buClr>
              <a:buSzPts val="900"/>
              <a:buFont typeface="Sora"/>
              <a:buNone/>
              <a:defRPr sz="900">
                <a:solidFill>
                  <a:schemeClr val="dk2"/>
                </a:solidFill>
                <a:latin typeface="Sora"/>
                <a:ea typeface="Sora"/>
                <a:cs typeface="Sora"/>
                <a:sym typeface="Sora"/>
              </a:defRPr>
            </a:lvl4pPr>
            <a:lvl5pPr lvl="4">
              <a:spcBef>
                <a:spcPts val="0"/>
              </a:spcBef>
              <a:spcAft>
                <a:spcPts val="0"/>
              </a:spcAft>
              <a:buClr>
                <a:schemeClr val="dk2"/>
              </a:buClr>
              <a:buSzPts val="900"/>
              <a:buFont typeface="Sora"/>
              <a:buNone/>
              <a:defRPr sz="900">
                <a:solidFill>
                  <a:schemeClr val="dk2"/>
                </a:solidFill>
                <a:latin typeface="Sora"/>
                <a:ea typeface="Sora"/>
                <a:cs typeface="Sora"/>
                <a:sym typeface="Sora"/>
              </a:defRPr>
            </a:lvl5pPr>
            <a:lvl6pPr lvl="5">
              <a:spcBef>
                <a:spcPts val="0"/>
              </a:spcBef>
              <a:spcAft>
                <a:spcPts val="0"/>
              </a:spcAft>
              <a:buClr>
                <a:schemeClr val="dk2"/>
              </a:buClr>
              <a:buSzPts val="900"/>
              <a:buFont typeface="Sora"/>
              <a:buNone/>
              <a:defRPr sz="900">
                <a:solidFill>
                  <a:schemeClr val="dk2"/>
                </a:solidFill>
                <a:latin typeface="Sora"/>
                <a:ea typeface="Sora"/>
                <a:cs typeface="Sora"/>
                <a:sym typeface="Sora"/>
              </a:defRPr>
            </a:lvl6pPr>
            <a:lvl7pPr lvl="6">
              <a:spcBef>
                <a:spcPts val="0"/>
              </a:spcBef>
              <a:spcAft>
                <a:spcPts val="0"/>
              </a:spcAft>
              <a:buClr>
                <a:schemeClr val="dk2"/>
              </a:buClr>
              <a:buSzPts val="900"/>
              <a:buFont typeface="Sora"/>
              <a:buNone/>
              <a:defRPr sz="900">
                <a:solidFill>
                  <a:schemeClr val="dk2"/>
                </a:solidFill>
                <a:latin typeface="Sora"/>
                <a:ea typeface="Sora"/>
                <a:cs typeface="Sora"/>
                <a:sym typeface="Sora"/>
              </a:defRPr>
            </a:lvl7pPr>
            <a:lvl8pPr lvl="7">
              <a:spcBef>
                <a:spcPts val="0"/>
              </a:spcBef>
              <a:spcAft>
                <a:spcPts val="0"/>
              </a:spcAft>
              <a:buClr>
                <a:schemeClr val="dk2"/>
              </a:buClr>
              <a:buSzPts val="900"/>
              <a:buFont typeface="Sora"/>
              <a:buNone/>
              <a:defRPr sz="900">
                <a:solidFill>
                  <a:schemeClr val="dk2"/>
                </a:solidFill>
                <a:latin typeface="Sora"/>
                <a:ea typeface="Sora"/>
                <a:cs typeface="Sora"/>
                <a:sym typeface="Sora"/>
              </a:defRPr>
            </a:lvl8pPr>
            <a:lvl9pPr lvl="8">
              <a:spcBef>
                <a:spcPts val="0"/>
              </a:spcBef>
              <a:spcAft>
                <a:spcPts val="0"/>
              </a:spcAft>
              <a:buClr>
                <a:schemeClr val="dk2"/>
              </a:buClr>
              <a:buSzPts val="900"/>
              <a:buFont typeface="Sora"/>
              <a:buNone/>
              <a:defRPr sz="900">
                <a:solidFill>
                  <a:schemeClr val="dk2"/>
                </a:solidFill>
                <a:latin typeface="Sora"/>
                <a:ea typeface="Sora"/>
                <a:cs typeface="Sora"/>
                <a:sym typeface="Sora"/>
              </a:defRPr>
            </a:lvl9pPr>
          </a:lstStyle>
          <a:p/>
        </p:txBody>
      </p:sp>
      <p:sp>
        <p:nvSpPr>
          <p:cNvPr id="702" name="Google Shape;702;p28"/>
          <p:cNvSpPr txBox="1"/>
          <p:nvPr>
            <p:ph idx="5" type="title"/>
          </p:nvPr>
        </p:nvSpPr>
        <p:spPr>
          <a:xfrm>
            <a:off x="38100" y="319650"/>
            <a:ext cx="1823100" cy="520200"/>
          </a:xfrm>
          <a:prstGeom prst="rect">
            <a:avLst/>
          </a:prstGeom>
        </p:spPr>
        <p:txBody>
          <a:bodyPr anchorCtr="0" anchor="t" bIns="91425" lIns="182875" spcFirstLastPara="1" rIns="91425" wrap="square" tIns="91425">
            <a:noAutofit/>
          </a:bodyPr>
          <a:lstStyle>
            <a:lvl1pPr lvl="0">
              <a:spcBef>
                <a:spcPts val="0"/>
              </a:spcBef>
              <a:spcAft>
                <a:spcPts val="0"/>
              </a:spcAft>
              <a:buNone/>
              <a:defRPr sz="1600">
                <a:solidFill>
                  <a:schemeClr val="lt2"/>
                </a:solidFill>
                <a:latin typeface="IBM Plex Sans Medium"/>
                <a:ea typeface="IBM Plex Sans Medium"/>
                <a:cs typeface="IBM Plex Sans Medium"/>
                <a:sym typeface="IBM Plex Sans Medium"/>
              </a:defRPr>
            </a:lvl1pPr>
            <a:lvl2pPr lvl="1">
              <a:lnSpc>
                <a:spcPct val="115000"/>
              </a:lnSpc>
              <a:spcBef>
                <a:spcPts val="0"/>
              </a:spcBef>
              <a:spcAft>
                <a:spcPts val="0"/>
              </a:spcAft>
              <a:buNone/>
              <a:defRPr sz="1800">
                <a:solidFill>
                  <a:schemeClr val="accent3"/>
                </a:solidFill>
              </a:defRPr>
            </a:lvl2pPr>
            <a:lvl3pPr lvl="2">
              <a:lnSpc>
                <a:spcPct val="115000"/>
              </a:lnSpc>
              <a:spcBef>
                <a:spcPts val="0"/>
              </a:spcBef>
              <a:spcAft>
                <a:spcPts val="0"/>
              </a:spcAft>
              <a:buNone/>
              <a:defRPr sz="1800">
                <a:solidFill>
                  <a:schemeClr val="accent3"/>
                </a:solidFill>
              </a:defRPr>
            </a:lvl3pPr>
            <a:lvl4pPr lvl="3">
              <a:lnSpc>
                <a:spcPct val="115000"/>
              </a:lnSpc>
              <a:spcBef>
                <a:spcPts val="0"/>
              </a:spcBef>
              <a:spcAft>
                <a:spcPts val="0"/>
              </a:spcAft>
              <a:buNone/>
              <a:defRPr sz="1800">
                <a:solidFill>
                  <a:schemeClr val="accent3"/>
                </a:solidFill>
              </a:defRPr>
            </a:lvl4pPr>
            <a:lvl5pPr lvl="4">
              <a:lnSpc>
                <a:spcPct val="115000"/>
              </a:lnSpc>
              <a:spcBef>
                <a:spcPts val="0"/>
              </a:spcBef>
              <a:spcAft>
                <a:spcPts val="0"/>
              </a:spcAft>
              <a:buNone/>
              <a:defRPr sz="1800">
                <a:solidFill>
                  <a:schemeClr val="accent3"/>
                </a:solidFill>
              </a:defRPr>
            </a:lvl5pPr>
            <a:lvl6pPr lvl="5">
              <a:lnSpc>
                <a:spcPct val="115000"/>
              </a:lnSpc>
              <a:spcBef>
                <a:spcPts val="0"/>
              </a:spcBef>
              <a:spcAft>
                <a:spcPts val="0"/>
              </a:spcAft>
              <a:buNone/>
              <a:defRPr sz="1800">
                <a:solidFill>
                  <a:schemeClr val="accent3"/>
                </a:solidFill>
              </a:defRPr>
            </a:lvl6pPr>
            <a:lvl7pPr lvl="6">
              <a:lnSpc>
                <a:spcPct val="115000"/>
              </a:lnSpc>
              <a:spcBef>
                <a:spcPts val="0"/>
              </a:spcBef>
              <a:spcAft>
                <a:spcPts val="0"/>
              </a:spcAft>
              <a:buNone/>
              <a:defRPr sz="1800">
                <a:solidFill>
                  <a:schemeClr val="accent3"/>
                </a:solidFill>
              </a:defRPr>
            </a:lvl7pPr>
            <a:lvl8pPr lvl="7">
              <a:lnSpc>
                <a:spcPct val="115000"/>
              </a:lnSpc>
              <a:spcBef>
                <a:spcPts val="0"/>
              </a:spcBef>
              <a:spcAft>
                <a:spcPts val="0"/>
              </a:spcAft>
              <a:buNone/>
              <a:defRPr sz="1800">
                <a:solidFill>
                  <a:schemeClr val="accent3"/>
                </a:solidFill>
              </a:defRPr>
            </a:lvl8pPr>
            <a:lvl9pPr lvl="8">
              <a:lnSpc>
                <a:spcPct val="115000"/>
              </a:lnSpc>
              <a:spcBef>
                <a:spcPts val="0"/>
              </a:spcBef>
              <a:spcAft>
                <a:spcPts val="0"/>
              </a:spcAft>
              <a:buNone/>
              <a:defRPr sz="1800">
                <a:solidFill>
                  <a:schemeClr val="accent3"/>
                </a:solidFill>
              </a:defRPr>
            </a:lvl9pPr>
          </a:lstStyle>
          <a:p/>
        </p:txBody>
      </p:sp>
      <p:sp>
        <p:nvSpPr>
          <p:cNvPr id="703" name="Google Shape;703;p28"/>
          <p:cNvSpPr txBox="1"/>
          <p:nvPr>
            <p:ph idx="6" type="subTitle"/>
          </p:nvPr>
        </p:nvSpPr>
        <p:spPr>
          <a:xfrm>
            <a:off x="2176499" y="319800"/>
            <a:ext cx="3904200" cy="5202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dk2"/>
                </a:solidFill>
              </a:defRPr>
            </a:lvl1pPr>
            <a:lvl2pPr lvl="1">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2pPr>
            <a:lvl3pPr lvl="2">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3pPr>
            <a:lvl4pPr lvl="3">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4pPr>
            <a:lvl5pPr lvl="4">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5pPr>
            <a:lvl6pPr lvl="5">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6pPr>
            <a:lvl7pPr lvl="6">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7pPr>
            <a:lvl8pPr lvl="7">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8pPr>
            <a:lvl9pPr lvl="8">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9pPr>
          </a:lstStyle>
          <a:p/>
        </p:txBody>
      </p:sp>
      <p:sp>
        <p:nvSpPr>
          <p:cNvPr id="704" name="Google Shape;704;p28"/>
          <p:cNvSpPr txBox="1"/>
          <p:nvPr>
            <p:ph idx="7" type="subTitle"/>
          </p:nvPr>
        </p:nvSpPr>
        <p:spPr>
          <a:xfrm>
            <a:off x="1867950" y="1692275"/>
            <a:ext cx="2394900" cy="288300"/>
          </a:xfrm>
          <a:prstGeom prst="rect">
            <a:avLst/>
          </a:prstGeom>
        </p:spPr>
        <p:txBody>
          <a:bodyPr anchorCtr="0" anchor="t" bIns="91425" lIns="91425" spcFirstLastPara="1" rIns="91425" wrap="square" tIns="91425">
            <a:noAutofit/>
          </a:bodyPr>
          <a:lstStyle>
            <a:lvl1pPr lvl="0">
              <a:spcBef>
                <a:spcPts val="0"/>
              </a:spcBef>
              <a:spcAft>
                <a:spcPts val="0"/>
              </a:spcAft>
              <a:buClr>
                <a:schemeClr val="lt2"/>
              </a:buClr>
              <a:buSzPts val="1200"/>
              <a:buFont typeface="Sora Medium"/>
              <a:buNone/>
              <a:defRPr sz="1200">
                <a:solidFill>
                  <a:schemeClr val="lt2"/>
                </a:solidFill>
                <a:latin typeface="Sora Medium"/>
                <a:ea typeface="Sora Medium"/>
                <a:cs typeface="Sora Medium"/>
                <a:sym typeface="Sora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5" name="Google Shape;705;p28"/>
          <p:cNvSpPr txBox="1"/>
          <p:nvPr>
            <p:ph idx="8" type="subTitle"/>
          </p:nvPr>
        </p:nvSpPr>
        <p:spPr>
          <a:xfrm>
            <a:off x="1867950" y="3062125"/>
            <a:ext cx="2394900" cy="288300"/>
          </a:xfrm>
          <a:prstGeom prst="rect">
            <a:avLst/>
          </a:prstGeom>
        </p:spPr>
        <p:txBody>
          <a:bodyPr anchorCtr="0" anchor="t" bIns="91425" lIns="91425" spcFirstLastPara="1" rIns="91425" wrap="square" tIns="91425">
            <a:noAutofit/>
          </a:bodyPr>
          <a:lstStyle>
            <a:lvl1pPr lvl="0">
              <a:spcBef>
                <a:spcPts val="0"/>
              </a:spcBef>
              <a:spcAft>
                <a:spcPts val="0"/>
              </a:spcAft>
              <a:buClr>
                <a:schemeClr val="lt2"/>
              </a:buClr>
              <a:buSzPts val="1200"/>
              <a:buFont typeface="Sora Medium"/>
              <a:buNone/>
              <a:defRPr sz="1200">
                <a:solidFill>
                  <a:schemeClr val="lt2"/>
                </a:solidFill>
                <a:latin typeface="Sora Medium"/>
                <a:ea typeface="Sora Medium"/>
                <a:cs typeface="Sora Medium"/>
                <a:sym typeface="Sora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6" name="Google Shape;706;p28"/>
          <p:cNvSpPr txBox="1"/>
          <p:nvPr>
            <p:ph idx="9" type="subTitle"/>
          </p:nvPr>
        </p:nvSpPr>
        <p:spPr>
          <a:xfrm>
            <a:off x="5297575" y="1692275"/>
            <a:ext cx="2394900" cy="288300"/>
          </a:xfrm>
          <a:prstGeom prst="rect">
            <a:avLst/>
          </a:prstGeom>
        </p:spPr>
        <p:txBody>
          <a:bodyPr anchorCtr="0" anchor="t" bIns="91425" lIns="91425" spcFirstLastPara="1" rIns="91425" wrap="square" tIns="91425">
            <a:noAutofit/>
          </a:bodyPr>
          <a:lstStyle>
            <a:lvl1pPr lvl="0">
              <a:spcBef>
                <a:spcPts val="0"/>
              </a:spcBef>
              <a:spcAft>
                <a:spcPts val="0"/>
              </a:spcAft>
              <a:buClr>
                <a:schemeClr val="lt2"/>
              </a:buClr>
              <a:buSzPts val="1200"/>
              <a:buFont typeface="Sora Medium"/>
              <a:buNone/>
              <a:defRPr sz="1200">
                <a:solidFill>
                  <a:schemeClr val="lt2"/>
                </a:solidFill>
                <a:latin typeface="Sora Medium"/>
                <a:ea typeface="Sora Medium"/>
                <a:cs typeface="Sora Medium"/>
                <a:sym typeface="Sora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7" name="Google Shape;707;p28"/>
          <p:cNvSpPr txBox="1"/>
          <p:nvPr>
            <p:ph idx="13" type="subTitle"/>
          </p:nvPr>
        </p:nvSpPr>
        <p:spPr>
          <a:xfrm>
            <a:off x="5297575" y="3062125"/>
            <a:ext cx="2394900" cy="288300"/>
          </a:xfrm>
          <a:prstGeom prst="rect">
            <a:avLst/>
          </a:prstGeom>
        </p:spPr>
        <p:txBody>
          <a:bodyPr anchorCtr="0" anchor="t" bIns="91425" lIns="91425" spcFirstLastPara="1" rIns="91425" wrap="square" tIns="91425">
            <a:noAutofit/>
          </a:bodyPr>
          <a:lstStyle>
            <a:lvl1pPr lvl="0">
              <a:spcBef>
                <a:spcPts val="0"/>
              </a:spcBef>
              <a:spcAft>
                <a:spcPts val="0"/>
              </a:spcAft>
              <a:buClr>
                <a:schemeClr val="lt2"/>
              </a:buClr>
              <a:buSzPts val="1200"/>
              <a:buFont typeface="Sora Medium"/>
              <a:buNone/>
              <a:defRPr sz="1200">
                <a:solidFill>
                  <a:schemeClr val="lt2"/>
                </a:solidFill>
                <a:latin typeface="Sora Medium"/>
                <a:ea typeface="Sora Medium"/>
                <a:cs typeface="Sora Medium"/>
                <a:sym typeface="Sora Medium"/>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8" name="Google Shape;708;p28"/>
          <p:cNvSpPr txBox="1"/>
          <p:nvPr>
            <p:ph idx="14"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2pPr>
            <a:lvl3pPr lvl="2">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3pPr>
            <a:lvl4pPr lvl="3">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4pPr>
            <a:lvl5pPr lvl="4">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5pPr>
            <a:lvl6pPr lvl="5">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6pPr>
            <a:lvl7pPr lvl="6">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7pPr>
            <a:lvl8pPr lvl="7">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8pPr>
            <a:lvl9pPr lvl="8">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9pPr>
          </a:lstStyle>
          <a:p/>
        </p:txBody>
      </p:sp>
    </p:spTree>
  </p:cSld>
  <p:clrMapOvr>
    <a:masterClrMapping/>
  </p:clrMapOvr>
  <p:extLst>
    <p:ext uri="{DCECCB84-F9BA-43D5-87BE-67443E8EF086}">
      <p15:sldGuideLst>
        <p15:guide id="1" pos="4611">
          <p15:clr>
            <a:srgbClr val="E46962"/>
          </p15:clr>
        </p15:guide>
        <p15:guide id="2" pos="3407">
          <p15:clr>
            <a:srgbClr val="E46962"/>
          </p15:clr>
        </p15:guide>
        <p15:guide id="3" pos="2262">
          <p15:clr>
            <a:srgbClr val="E46962"/>
          </p15:clr>
        </p15:guide>
        <p15:guide id="4" orient="horz" pos="1006">
          <p15:clr>
            <a:srgbClr val="E46962"/>
          </p15:clr>
        </p15:guide>
        <p15:guide id="5" pos="1175">
          <p15:clr>
            <a:srgbClr val="E46962"/>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 Alt 3">
  <p:cSld name="BLANK_1_1_1_1_1_1_1_1_1_1_1_1_1_1_1_2_1">
    <p:bg>
      <p:bgPr>
        <a:solidFill>
          <a:schemeClr val="lt1"/>
        </a:solidFill>
      </p:bgPr>
    </p:bg>
    <p:spTree>
      <p:nvGrpSpPr>
        <p:cNvPr id="709" name="Shape 709"/>
        <p:cNvGrpSpPr/>
        <p:nvPr/>
      </p:nvGrpSpPr>
      <p:grpSpPr>
        <a:xfrm>
          <a:off x="0" y="0"/>
          <a:ext cx="0" cy="0"/>
          <a:chOff x="0" y="0"/>
          <a:chExt cx="0" cy="0"/>
        </a:xfrm>
      </p:grpSpPr>
      <p:sp>
        <p:nvSpPr>
          <p:cNvPr id="710" name="Google Shape;710;p29"/>
          <p:cNvSpPr txBox="1"/>
          <p:nvPr>
            <p:ph type="title"/>
          </p:nvPr>
        </p:nvSpPr>
        <p:spPr>
          <a:xfrm>
            <a:off x="104850" y="2155850"/>
            <a:ext cx="1583400" cy="520200"/>
          </a:xfrm>
          <a:prstGeom prst="rect">
            <a:avLst/>
          </a:prstGeom>
        </p:spPr>
        <p:txBody>
          <a:bodyPr anchorCtr="0" anchor="b" bIns="91425" lIns="91425" spcFirstLastPara="1" rIns="91425" wrap="square" tIns="91425">
            <a:noAutofit/>
          </a:bodyPr>
          <a:lstStyle>
            <a:lvl1pPr lvl="0">
              <a:spcBef>
                <a:spcPts val="0"/>
              </a:spcBef>
              <a:spcAft>
                <a:spcPts val="0"/>
              </a:spcAft>
              <a:buNone/>
              <a:defRPr sz="1200">
                <a:solidFill>
                  <a:schemeClr val="accent6"/>
                </a:solidFill>
                <a:latin typeface="IBM Plex Sans Medium"/>
                <a:ea typeface="IBM Plex Sans Medium"/>
                <a:cs typeface="IBM Plex Sans Medium"/>
                <a:sym typeface="IBM Plex Sans Medium"/>
              </a:defRPr>
            </a:lvl1pPr>
            <a:lvl2pPr lvl="1">
              <a:spcBef>
                <a:spcPts val="0"/>
              </a:spcBef>
              <a:spcAft>
                <a:spcPts val="0"/>
              </a:spcAft>
              <a:buClr>
                <a:schemeClr val="accent6"/>
              </a:buClr>
              <a:buSzPts val="3000"/>
              <a:buNone/>
              <a:defRPr>
                <a:solidFill>
                  <a:schemeClr val="accent6"/>
                </a:solidFill>
              </a:defRPr>
            </a:lvl2pPr>
            <a:lvl3pPr lvl="2">
              <a:spcBef>
                <a:spcPts val="0"/>
              </a:spcBef>
              <a:spcAft>
                <a:spcPts val="0"/>
              </a:spcAft>
              <a:buClr>
                <a:schemeClr val="accent6"/>
              </a:buClr>
              <a:buSzPts val="3000"/>
              <a:buNone/>
              <a:defRPr>
                <a:solidFill>
                  <a:schemeClr val="accent6"/>
                </a:solidFill>
              </a:defRPr>
            </a:lvl3pPr>
            <a:lvl4pPr lvl="3">
              <a:spcBef>
                <a:spcPts val="0"/>
              </a:spcBef>
              <a:spcAft>
                <a:spcPts val="0"/>
              </a:spcAft>
              <a:buClr>
                <a:schemeClr val="accent6"/>
              </a:buClr>
              <a:buSzPts val="3000"/>
              <a:buNone/>
              <a:defRPr>
                <a:solidFill>
                  <a:schemeClr val="accent6"/>
                </a:solidFill>
              </a:defRPr>
            </a:lvl4pPr>
            <a:lvl5pPr lvl="4">
              <a:spcBef>
                <a:spcPts val="0"/>
              </a:spcBef>
              <a:spcAft>
                <a:spcPts val="0"/>
              </a:spcAft>
              <a:buClr>
                <a:schemeClr val="accent6"/>
              </a:buClr>
              <a:buSzPts val="3000"/>
              <a:buNone/>
              <a:defRPr>
                <a:solidFill>
                  <a:schemeClr val="accent6"/>
                </a:solidFill>
              </a:defRPr>
            </a:lvl5pPr>
            <a:lvl6pPr lvl="5">
              <a:spcBef>
                <a:spcPts val="0"/>
              </a:spcBef>
              <a:spcAft>
                <a:spcPts val="0"/>
              </a:spcAft>
              <a:buClr>
                <a:schemeClr val="accent6"/>
              </a:buClr>
              <a:buSzPts val="3000"/>
              <a:buNone/>
              <a:defRPr>
                <a:solidFill>
                  <a:schemeClr val="accent6"/>
                </a:solidFill>
              </a:defRPr>
            </a:lvl6pPr>
            <a:lvl7pPr lvl="6">
              <a:spcBef>
                <a:spcPts val="0"/>
              </a:spcBef>
              <a:spcAft>
                <a:spcPts val="0"/>
              </a:spcAft>
              <a:buClr>
                <a:schemeClr val="accent6"/>
              </a:buClr>
              <a:buSzPts val="3000"/>
              <a:buNone/>
              <a:defRPr>
                <a:solidFill>
                  <a:schemeClr val="accent6"/>
                </a:solidFill>
              </a:defRPr>
            </a:lvl7pPr>
            <a:lvl8pPr lvl="7">
              <a:spcBef>
                <a:spcPts val="0"/>
              </a:spcBef>
              <a:spcAft>
                <a:spcPts val="0"/>
              </a:spcAft>
              <a:buClr>
                <a:schemeClr val="accent6"/>
              </a:buClr>
              <a:buSzPts val="3000"/>
              <a:buNone/>
              <a:defRPr>
                <a:solidFill>
                  <a:schemeClr val="accent6"/>
                </a:solidFill>
              </a:defRPr>
            </a:lvl8pPr>
            <a:lvl9pPr lvl="8">
              <a:spcBef>
                <a:spcPts val="0"/>
              </a:spcBef>
              <a:spcAft>
                <a:spcPts val="0"/>
              </a:spcAft>
              <a:buClr>
                <a:schemeClr val="accent6"/>
              </a:buClr>
              <a:buSzPts val="3000"/>
              <a:buNone/>
              <a:defRPr>
                <a:solidFill>
                  <a:schemeClr val="accent6"/>
                </a:solidFill>
              </a:defRPr>
            </a:lvl9pPr>
          </a:lstStyle>
          <a:p/>
        </p:txBody>
      </p:sp>
      <p:sp>
        <p:nvSpPr>
          <p:cNvPr id="711" name="Google Shape;711;p29"/>
          <p:cNvSpPr txBox="1"/>
          <p:nvPr>
            <p:ph idx="2" type="title"/>
          </p:nvPr>
        </p:nvSpPr>
        <p:spPr>
          <a:xfrm>
            <a:off x="1932925" y="2155825"/>
            <a:ext cx="1583400" cy="520200"/>
          </a:xfrm>
          <a:prstGeom prst="rect">
            <a:avLst/>
          </a:prstGeom>
        </p:spPr>
        <p:txBody>
          <a:bodyPr anchorCtr="0" anchor="b" bIns="91425" lIns="91425" spcFirstLastPara="1" rIns="91425" wrap="square" tIns="91425">
            <a:noAutofit/>
          </a:bodyPr>
          <a:lstStyle>
            <a:lvl1pPr lvl="0">
              <a:spcBef>
                <a:spcPts val="0"/>
              </a:spcBef>
              <a:spcAft>
                <a:spcPts val="0"/>
              </a:spcAft>
              <a:buNone/>
              <a:defRPr sz="1200">
                <a:solidFill>
                  <a:schemeClr val="accent6"/>
                </a:solidFill>
                <a:latin typeface="IBM Plex Sans Medium"/>
                <a:ea typeface="IBM Plex Sans Medium"/>
                <a:cs typeface="IBM Plex Sans Medium"/>
                <a:sym typeface="IBM Plex Sans Medium"/>
              </a:defRPr>
            </a:lvl1pPr>
            <a:lvl2pPr lvl="1">
              <a:spcBef>
                <a:spcPts val="0"/>
              </a:spcBef>
              <a:spcAft>
                <a:spcPts val="0"/>
              </a:spcAft>
              <a:buClr>
                <a:schemeClr val="accent6"/>
              </a:buClr>
              <a:buSzPts val="3000"/>
              <a:buNone/>
              <a:defRPr>
                <a:solidFill>
                  <a:schemeClr val="accent6"/>
                </a:solidFill>
              </a:defRPr>
            </a:lvl2pPr>
            <a:lvl3pPr lvl="2">
              <a:spcBef>
                <a:spcPts val="0"/>
              </a:spcBef>
              <a:spcAft>
                <a:spcPts val="0"/>
              </a:spcAft>
              <a:buClr>
                <a:schemeClr val="accent6"/>
              </a:buClr>
              <a:buSzPts val="3000"/>
              <a:buNone/>
              <a:defRPr>
                <a:solidFill>
                  <a:schemeClr val="accent6"/>
                </a:solidFill>
              </a:defRPr>
            </a:lvl3pPr>
            <a:lvl4pPr lvl="3">
              <a:spcBef>
                <a:spcPts val="0"/>
              </a:spcBef>
              <a:spcAft>
                <a:spcPts val="0"/>
              </a:spcAft>
              <a:buClr>
                <a:schemeClr val="accent6"/>
              </a:buClr>
              <a:buSzPts val="3000"/>
              <a:buNone/>
              <a:defRPr>
                <a:solidFill>
                  <a:schemeClr val="accent6"/>
                </a:solidFill>
              </a:defRPr>
            </a:lvl4pPr>
            <a:lvl5pPr lvl="4">
              <a:spcBef>
                <a:spcPts val="0"/>
              </a:spcBef>
              <a:spcAft>
                <a:spcPts val="0"/>
              </a:spcAft>
              <a:buClr>
                <a:schemeClr val="accent6"/>
              </a:buClr>
              <a:buSzPts val="3000"/>
              <a:buNone/>
              <a:defRPr>
                <a:solidFill>
                  <a:schemeClr val="accent6"/>
                </a:solidFill>
              </a:defRPr>
            </a:lvl5pPr>
            <a:lvl6pPr lvl="5">
              <a:spcBef>
                <a:spcPts val="0"/>
              </a:spcBef>
              <a:spcAft>
                <a:spcPts val="0"/>
              </a:spcAft>
              <a:buClr>
                <a:schemeClr val="accent6"/>
              </a:buClr>
              <a:buSzPts val="3000"/>
              <a:buNone/>
              <a:defRPr>
                <a:solidFill>
                  <a:schemeClr val="accent6"/>
                </a:solidFill>
              </a:defRPr>
            </a:lvl6pPr>
            <a:lvl7pPr lvl="6">
              <a:spcBef>
                <a:spcPts val="0"/>
              </a:spcBef>
              <a:spcAft>
                <a:spcPts val="0"/>
              </a:spcAft>
              <a:buClr>
                <a:schemeClr val="accent6"/>
              </a:buClr>
              <a:buSzPts val="3000"/>
              <a:buNone/>
              <a:defRPr>
                <a:solidFill>
                  <a:schemeClr val="accent6"/>
                </a:solidFill>
              </a:defRPr>
            </a:lvl7pPr>
            <a:lvl8pPr lvl="7">
              <a:spcBef>
                <a:spcPts val="0"/>
              </a:spcBef>
              <a:spcAft>
                <a:spcPts val="0"/>
              </a:spcAft>
              <a:buClr>
                <a:schemeClr val="accent6"/>
              </a:buClr>
              <a:buSzPts val="3000"/>
              <a:buNone/>
              <a:defRPr>
                <a:solidFill>
                  <a:schemeClr val="accent6"/>
                </a:solidFill>
              </a:defRPr>
            </a:lvl8pPr>
            <a:lvl9pPr lvl="8">
              <a:spcBef>
                <a:spcPts val="0"/>
              </a:spcBef>
              <a:spcAft>
                <a:spcPts val="0"/>
              </a:spcAft>
              <a:buClr>
                <a:schemeClr val="accent6"/>
              </a:buClr>
              <a:buSzPts val="3000"/>
              <a:buNone/>
              <a:defRPr>
                <a:solidFill>
                  <a:schemeClr val="accent6"/>
                </a:solidFill>
              </a:defRPr>
            </a:lvl9pPr>
          </a:lstStyle>
          <a:p/>
        </p:txBody>
      </p:sp>
      <p:sp>
        <p:nvSpPr>
          <p:cNvPr id="712" name="Google Shape;712;p29"/>
          <p:cNvSpPr txBox="1"/>
          <p:nvPr>
            <p:ph idx="3" type="title"/>
          </p:nvPr>
        </p:nvSpPr>
        <p:spPr>
          <a:xfrm>
            <a:off x="3761000" y="2155825"/>
            <a:ext cx="1583400" cy="520200"/>
          </a:xfrm>
          <a:prstGeom prst="rect">
            <a:avLst/>
          </a:prstGeom>
        </p:spPr>
        <p:txBody>
          <a:bodyPr anchorCtr="0" anchor="b" bIns="91425" lIns="91425" spcFirstLastPara="1" rIns="91425" wrap="square" tIns="91425">
            <a:noAutofit/>
          </a:bodyPr>
          <a:lstStyle>
            <a:lvl1pPr lvl="0">
              <a:spcBef>
                <a:spcPts val="0"/>
              </a:spcBef>
              <a:spcAft>
                <a:spcPts val="0"/>
              </a:spcAft>
              <a:buNone/>
              <a:defRPr sz="1200">
                <a:solidFill>
                  <a:schemeClr val="accent6"/>
                </a:solidFill>
                <a:latin typeface="IBM Plex Sans Medium"/>
                <a:ea typeface="IBM Plex Sans Medium"/>
                <a:cs typeface="IBM Plex Sans Medium"/>
                <a:sym typeface="IBM Plex Sans Medium"/>
              </a:defRPr>
            </a:lvl1pPr>
            <a:lvl2pPr lvl="1">
              <a:spcBef>
                <a:spcPts val="0"/>
              </a:spcBef>
              <a:spcAft>
                <a:spcPts val="0"/>
              </a:spcAft>
              <a:buClr>
                <a:schemeClr val="accent6"/>
              </a:buClr>
              <a:buSzPts val="3000"/>
              <a:buNone/>
              <a:defRPr>
                <a:solidFill>
                  <a:schemeClr val="accent6"/>
                </a:solidFill>
              </a:defRPr>
            </a:lvl2pPr>
            <a:lvl3pPr lvl="2">
              <a:spcBef>
                <a:spcPts val="0"/>
              </a:spcBef>
              <a:spcAft>
                <a:spcPts val="0"/>
              </a:spcAft>
              <a:buClr>
                <a:schemeClr val="accent6"/>
              </a:buClr>
              <a:buSzPts val="3000"/>
              <a:buNone/>
              <a:defRPr>
                <a:solidFill>
                  <a:schemeClr val="accent6"/>
                </a:solidFill>
              </a:defRPr>
            </a:lvl3pPr>
            <a:lvl4pPr lvl="3">
              <a:spcBef>
                <a:spcPts val="0"/>
              </a:spcBef>
              <a:spcAft>
                <a:spcPts val="0"/>
              </a:spcAft>
              <a:buClr>
                <a:schemeClr val="accent6"/>
              </a:buClr>
              <a:buSzPts val="3000"/>
              <a:buNone/>
              <a:defRPr>
                <a:solidFill>
                  <a:schemeClr val="accent6"/>
                </a:solidFill>
              </a:defRPr>
            </a:lvl4pPr>
            <a:lvl5pPr lvl="4">
              <a:spcBef>
                <a:spcPts val="0"/>
              </a:spcBef>
              <a:spcAft>
                <a:spcPts val="0"/>
              </a:spcAft>
              <a:buClr>
                <a:schemeClr val="accent6"/>
              </a:buClr>
              <a:buSzPts val="3000"/>
              <a:buNone/>
              <a:defRPr>
                <a:solidFill>
                  <a:schemeClr val="accent6"/>
                </a:solidFill>
              </a:defRPr>
            </a:lvl5pPr>
            <a:lvl6pPr lvl="5">
              <a:spcBef>
                <a:spcPts val="0"/>
              </a:spcBef>
              <a:spcAft>
                <a:spcPts val="0"/>
              </a:spcAft>
              <a:buClr>
                <a:schemeClr val="accent6"/>
              </a:buClr>
              <a:buSzPts val="3000"/>
              <a:buNone/>
              <a:defRPr>
                <a:solidFill>
                  <a:schemeClr val="accent6"/>
                </a:solidFill>
              </a:defRPr>
            </a:lvl6pPr>
            <a:lvl7pPr lvl="6">
              <a:spcBef>
                <a:spcPts val="0"/>
              </a:spcBef>
              <a:spcAft>
                <a:spcPts val="0"/>
              </a:spcAft>
              <a:buClr>
                <a:schemeClr val="accent6"/>
              </a:buClr>
              <a:buSzPts val="3000"/>
              <a:buNone/>
              <a:defRPr>
                <a:solidFill>
                  <a:schemeClr val="accent6"/>
                </a:solidFill>
              </a:defRPr>
            </a:lvl7pPr>
            <a:lvl8pPr lvl="7">
              <a:spcBef>
                <a:spcPts val="0"/>
              </a:spcBef>
              <a:spcAft>
                <a:spcPts val="0"/>
              </a:spcAft>
              <a:buClr>
                <a:schemeClr val="accent6"/>
              </a:buClr>
              <a:buSzPts val="3000"/>
              <a:buNone/>
              <a:defRPr>
                <a:solidFill>
                  <a:schemeClr val="accent6"/>
                </a:solidFill>
              </a:defRPr>
            </a:lvl8pPr>
            <a:lvl9pPr lvl="8">
              <a:spcBef>
                <a:spcPts val="0"/>
              </a:spcBef>
              <a:spcAft>
                <a:spcPts val="0"/>
              </a:spcAft>
              <a:buClr>
                <a:schemeClr val="accent6"/>
              </a:buClr>
              <a:buSzPts val="3000"/>
              <a:buNone/>
              <a:defRPr>
                <a:solidFill>
                  <a:schemeClr val="accent6"/>
                </a:solidFill>
              </a:defRPr>
            </a:lvl9pPr>
          </a:lstStyle>
          <a:p/>
        </p:txBody>
      </p:sp>
      <p:sp>
        <p:nvSpPr>
          <p:cNvPr id="713" name="Google Shape;713;p29"/>
          <p:cNvSpPr txBox="1"/>
          <p:nvPr>
            <p:ph idx="4" type="title"/>
          </p:nvPr>
        </p:nvSpPr>
        <p:spPr>
          <a:xfrm>
            <a:off x="5607150" y="2155825"/>
            <a:ext cx="1583400" cy="520200"/>
          </a:xfrm>
          <a:prstGeom prst="rect">
            <a:avLst/>
          </a:prstGeom>
        </p:spPr>
        <p:txBody>
          <a:bodyPr anchorCtr="0" anchor="b" bIns="91425" lIns="91425" spcFirstLastPara="1" rIns="91425" wrap="square" tIns="91425">
            <a:noAutofit/>
          </a:bodyPr>
          <a:lstStyle>
            <a:lvl1pPr lvl="0">
              <a:spcBef>
                <a:spcPts val="0"/>
              </a:spcBef>
              <a:spcAft>
                <a:spcPts val="0"/>
              </a:spcAft>
              <a:buNone/>
              <a:defRPr sz="1200">
                <a:solidFill>
                  <a:schemeClr val="accent6"/>
                </a:solidFill>
                <a:latin typeface="IBM Plex Sans Medium"/>
                <a:ea typeface="IBM Plex Sans Medium"/>
                <a:cs typeface="IBM Plex Sans Medium"/>
                <a:sym typeface="IBM Plex Sans Medium"/>
              </a:defRPr>
            </a:lvl1pPr>
            <a:lvl2pPr lvl="1">
              <a:spcBef>
                <a:spcPts val="0"/>
              </a:spcBef>
              <a:spcAft>
                <a:spcPts val="0"/>
              </a:spcAft>
              <a:buClr>
                <a:schemeClr val="accent6"/>
              </a:buClr>
              <a:buSzPts val="3000"/>
              <a:buNone/>
              <a:defRPr>
                <a:solidFill>
                  <a:schemeClr val="accent6"/>
                </a:solidFill>
              </a:defRPr>
            </a:lvl2pPr>
            <a:lvl3pPr lvl="2">
              <a:spcBef>
                <a:spcPts val="0"/>
              </a:spcBef>
              <a:spcAft>
                <a:spcPts val="0"/>
              </a:spcAft>
              <a:buClr>
                <a:schemeClr val="accent6"/>
              </a:buClr>
              <a:buSzPts val="3000"/>
              <a:buNone/>
              <a:defRPr>
                <a:solidFill>
                  <a:schemeClr val="accent6"/>
                </a:solidFill>
              </a:defRPr>
            </a:lvl3pPr>
            <a:lvl4pPr lvl="3">
              <a:spcBef>
                <a:spcPts val="0"/>
              </a:spcBef>
              <a:spcAft>
                <a:spcPts val="0"/>
              </a:spcAft>
              <a:buClr>
                <a:schemeClr val="accent6"/>
              </a:buClr>
              <a:buSzPts val="3000"/>
              <a:buNone/>
              <a:defRPr>
                <a:solidFill>
                  <a:schemeClr val="accent6"/>
                </a:solidFill>
              </a:defRPr>
            </a:lvl4pPr>
            <a:lvl5pPr lvl="4">
              <a:spcBef>
                <a:spcPts val="0"/>
              </a:spcBef>
              <a:spcAft>
                <a:spcPts val="0"/>
              </a:spcAft>
              <a:buClr>
                <a:schemeClr val="accent6"/>
              </a:buClr>
              <a:buSzPts val="3000"/>
              <a:buNone/>
              <a:defRPr>
                <a:solidFill>
                  <a:schemeClr val="accent6"/>
                </a:solidFill>
              </a:defRPr>
            </a:lvl5pPr>
            <a:lvl6pPr lvl="5">
              <a:spcBef>
                <a:spcPts val="0"/>
              </a:spcBef>
              <a:spcAft>
                <a:spcPts val="0"/>
              </a:spcAft>
              <a:buClr>
                <a:schemeClr val="accent6"/>
              </a:buClr>
              <a:buSzPts val="3000"/>
              <a:buNone/>
              <a:defRPr>
                <a:solidFill>
                  <a:schemeClr val="accent6"/>
                </a:solidFill>
              </a:defRPr>
            </a:lvl6pPr>
            <a:lvl7pPr lvl="6">
              <a:spcBef>
                <a:spcPts val="0"/>
              </a:spcBef>
              <a:spcAft>
                <a:spcPts val="0"/>
              </a:spcAft>
              <a:buClr>
                <a:schemeClr val="accent6"/>
              </a:buClr>
              <a:buSzPts val="3000"/>
              <a:buNone/>
              <a:defRPr>
                <a:solidFill>
                  <a:schemeClr val="accent6"/>
                </a:solidFill>
              </a:defRPr>
            </a:lvl7pPr>
            <a:lvl8pPr lvl="7">
              <a:spcBef>
                <a:spcPts val="0"/>
              </a:spcBef>
              <a:spcAft>
                <a:spcPts val="0"/>
              </a:spcAft>
              <a:buClr>
                <a:schemeClr val="accent6"/>
              </a:buClr>
              <a:buSzPts val="3000"/>
              <a:buNone/>
              <a:defRPr>
                <a:solidFill>
                  <a:schemeClr val="accent6"/>
                </a:solidFill>
              </a:defRPr>
            </a:lvl8pPr>
            <a:lvl9pPr lvl="8">
              <a:spcBef>
                <a:spcPts val="0"/>
              </a:spcBef>
              <a:spcAft>
                <a:spcPts val="0"/>
              </a:spcAft>
              <a:buClr>
                <a:schemeClr val="accent6"/>
              </a:buClr>
              <a:buSzPts val="3000"/>
              <a:buNone/>
              <a:defRPr>
                <a:solidFill>
                  <a:schemeClr val="accent6"/>
                </a:solidFill>
              </a:defRPr>
            </a:lvl9pPr>
          </a:lstStyle>
          <a:p/>
        </p:txBody>
      </p:sp>
      <p:sp>
        <p:nvSpPr>
          <p:cNvPr id="714" name="Google Shape;714;p29"/>
          <p:cNvSpPr txBox="1"/>
          <p:nvPr>
            <p:ph idx="5"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a:ea typeface="Sora"/>
                <a:cs typeface="Sora"/>
                <a:sym typeface="Sora"/>
              </a:defRPr>
            </a:lvl2pPr>
            <a:lvl3pPr lvl="2">
              <a:spcBef>
                <a:spcPts val="0"/>
              </a:spcBef>
              <a:spcAft>
                <a:spcPts val="0"/>
              </a:spcAft>
              <a:buClr>
                <a:schemeClr val="dk2"/>
              </a:buClr>
              <a:buSzPts val="900"/>
              <a:buFont typeface="Sora"/>
              <a:buNone/>
              <a:defRPr sz="900">
                <a:solidFill>
                  <a:schemeClr val="dk2"/>
                </a:solidFill>
                <a:latin typeface="Sora"/>
                <a:ea typeface="Sora"/>
                <a:cs typeface="Sora"/>
                <a:sym typeface="Sora"/>
              </a:defRPr>
            </a:lvl3pPr>
            <a:lvl4pPr lvl="3">
              <a:spcBef>
                <a:spcPts val="0"/>
              </a:spcBef>
              <a:spcAft>
                <a:spcPts val="0"/>
              </a:spcAft>
              <a:buClr>
                <a:schemeClr val="dk2"/>
              </a:buClr>
              <a:buSzPts val="900"/>
              <a:buFont typeface="Sora"/>
              <a:buNone/>
              <a:defRPr sz="900">
                <a:solidFill>
                  <a:schemeClr val="dk2"/>
                </a:solidFill>
                <a:latin typeface="Sora"/>
                <a:ea typeface="Sora"/>
                <a:cs typeface="Sora"/>
                <a:sym typeface="Sora"/>
              </a:defRPr>
            </a:lvl4pPr>
            <a:lvl5pPr lvl="4">
              <a:spcBef>
                <a:spcPts val="0"/>
              </a:spcBef>
              <a:spcAft>
                <a:spcPts val="0"/>
              </a:spcAft>
              <a:buClr>
                <a:schemeClr val="dk2"/>
              </a:buClr>
              <a:buSzPts val="900"/>
              <a:buFont typeface="Sora"/>
              <a:buNone/>
              <a:defRPr sz="900">
                <a:solidFill>
                  <a:schemeClr val="dk2"/>
                </a:solidFill>
                <a:latin typeface="Sora"/>
                <a:ea typeface="Sora"/>
                <a:cs typeface="Sora"/>
                <a:sym typeface="Sora"/>
              </a:defRPr>
            </a:lvl5pPr>
            <a:lvl6pPr lvl="5">
              <a:spcBef>
                <a:spcPts val="0"/>
              </a:spcBef>
              <a:spcAft>
                <a:spcPts val="0"/>
              </a:spcAft>
              <a:buClr>
                <a:schemeClr val="dk2"/>
              </a:buClr>
              <a:buSzPts val="900"/>
              <a:buFont typeface="Sora"/>
              <a:buNone/>
              <a:defRPr sz="900">
                <a:solidFill>
                  <a:schemeClr val="dk2"/>
                </a:solidFill>
                <a:latin typeface="Sora"/>
                <a:ea typeface="Sora"/>
                <a:cs typeface="Sora"/>
                <a:sym typeface="Sora"/>
              </a:defRPr>
            </a:lvl6pPr>
            <a:lvl7pPr lvl="6">
              <a:spcBef>
                <a:spcPts val="0"/>
              </a:spcBef>
              <a:spcAft>
                <a:spcPts val="0"/>
              </a:spcAft>
              <a:buClr>
                <a:schemeClr val="dk2"/>
              </a:buClr>
              <a:buSzPts val="900"/>
              <a:buFont typeface="Sora"/>
              <a:buNone/>
              <a:defRPr sz="900">
                <a:solidFill>
                  <a:schemeClr val="dk2"/>
                </a:solidFill>
                <a:latin typeface="Sora"/>
                <a:ea typeface="Sora"/>
                <a:cs typeface="Sora"/>
                <a:sym typeface="Sora"/>
              </a:defRPr>
            </a:lvl7pPr>
            <a:lvl8pPr lvl="7">
              <a:spcBef>
                <a:spcPts val="0"/>
              </a:spcBef>
              <a:spcAft>
                <a:spcPts val="0"/>
              </a:spcAft>
              <a:buClr>
                <a:schemeClr val="dk2"/>
              </a:buClr>
              <a:buSzPts val="900"/>
              <a:buFont typeface="Sora"/>
              <a:buNone/>
              <a:defRPr sz="900">
                <a:solidFill>
                  <a:schemeClr val="dk2"/>
                </a:solidFill>
                <a:latin typeface="Sora"/>
                <a:ea typeface="Sora"/>
                <a:cs typeface="Sora"/>
                <a:sym typeface="Sora"/>
              </a:defRPr>
            </a:lvl8pPr>
            <a:lvl9pPr lvl="8">
              <a:spcBef>
                <a:spcPts val="0"/>
              </a:spcBef>
              <a:spcAft>
                <a:spcPts val="0"/>
              </a:spcAft>
              <a:buClr>
                <a:schemeClr val="dk2"/>
              </a:buClr>
              <a:buSzPts val="900"/>
              <a:buFont typeface="Sora"/>
              <a:buNone/>
              <a:defRPr sz="900">
                <a:solidFill>
                  <a:schemeClr val="dk2"/>
                </a:solidFill>
                <a:latin typeface="Sora"/>
                <a:ea typeface="Sora"/>
                <a:cs typeface="Sora"/>
                <a:sym typeface="Sora"/>
              </a:defRPr>
            </a:lvl9pPr>
          </a:lstStyle>
          <a:p/>
        </p:txBody>
      </p:sp>
      <p:sp>
        <p:nvSpPr>
          <p:cNvPr id="715" name="Google Shape;715;p29"/>
          <p:cNvSpPr txBox="1"/>
          <p:nvPr>
            <p:ph idx="1" type="subTitle"/>
          </p:nvPr>
        </p:nvSpPr>
        <p:spPr>
          <a:xfrm>
            <a:off x="2176499" y="319800"/>
            <a:ext cx="3904200" cy="520200"/>
          </a:xfrm>
          <a:prstGeom prst="rect">
            <a:avLst/>
          </a:prstGeom>
        </p:spPr>
        <p:txBody>
          <a:bodyPr anchorCtr="0" anchor="t" bIns="91425" lIns="91425" spcFirstLastPara="1" rIns="91425" wrap="square" tIns="91425">
            <a:noAutofit/>
          </a:bodyPr>
          <a:lstStyle>
            <a:lvl1pPr lvl="0">
              <a:spcBef>
                <a:spcPts val="0"/>
              </a:spcBef>
              <a:spcAft>
                <a:spcPts val="0"/>
              </a:spcAft>
              <a:buNone/>
              <a:defRPr sz="1000">
                <a:solidFill>
                  <a:schemeClr val="dk2"/>
                </a:solidFill>
              </a:defRPr>
            </a:lvl1pPr>
            <a:lvl2pPr lvl="1">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2pPr>
            <a:lvl3pPr lvl="2">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3pPr>
            <a:lvl4pPr lvl="3">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4pPr>
            <a:lvl5pPr lvl="4">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5pPr>
            <a:lvl6pPr lvl="5">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6pPr>
            <a:lvl7pPr lvl="6">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7pPr>
            <a:lvl8pPr lvl="7">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8pPr>
            <a:lvl9pPr lvl="8">
              <a:spcBef>
                <a:spcPts val="0"/>
              </a:spcBef>
              <a:spcAft>
                <a:spcPts val="0"/>
              </a:spcAft>
              <a:buClr>
                <a:schemeClr val="dk2"/>
              </a:buClr>
              <a:buSzPts val="1800"/>
              <a:buFont typeface="IBM Plex Sans"/>
              <a:buNone/>
              <a:defRPr sz="1800">
                <a:solidFill>
                  <a:schemeClr val="dk2"/>
                </a:solidFill>
                <a:latin typeface="IBM Plex Sans"/>
                <a:ea typeface="IBM Plex Sans"/>
                <a:cs typeface="IBM Plex Sans"/>
                <a:sym typeface="IBM Plex Sans"/>
              </a:defRPr>
            </a:lvl9pPr>
          </a:lstStyle>
          <a:p/>
        </p:txBody>
      </p:sp>
      <p:cxnSp>
        <p:nvCxnSpPr>
          <p:cNvPr id="716" name="Google Shape;716;p29"/>
          <p:cNvCxnSpPr/>
          <p:nvPr/>
        </p:nvCxnSpPr>
        <p:spPr>
          <a:xfrm>
            <a:off x="1865850" y="392700"/>
            <a:ext cx="0" cy="390300"/>
          </a:xfrm>
          <a:prstGeom prst="straightConnector1">
            <a:avLst/>
          </a:prstGeom>
          <a:noFill/>
          <a:ln cap="flat" cmpd="sng" w="19050">
            <a:solidFill>
              <a:schemeClr val="accent6"/>
            </a:solidFill>
            <a:prstDash val="solid"/>
            <a:round/>
            <a:headEnd len="med" w="med" type="none"/>
            <a:tailEnd len="med" w="med" type="none"/>
          </a:ln>
        </p:spPr>
      </p:cxnSp>
      <p:grpSp>
        <p:nvGrpSpPr>
          <p:cNvPr id="717" name="Google Shape;717;p29"/>
          <p:cNvGrpSpPr/>
          <p:nvPr/>
        </p:nvGrpSpPr>
        <p:grpSpPr>
          <a:xfrm>
            <a:off x="7073603" y="0"/>
            <a:ext cx="2070408" cy="1617374"/>
            <a:chOff x="6787102" y="-57263"/>
            <a:chExt cx="2403260" cy="1877393"/>
          </a:xfrm>
        </p:grpSpPr>
        <p:grpSp>
          <p:nvGrpSpPr>
            <p:cNvPr id="718" name="Google Shape;718;p29"/>
            <p:cNvGrpSpPr/>
            <p:nvPr/>
          </p:nvGrpSpPr>
          <p:grpSpPr>
            <a:xfrm rot="10800000">
              <a:off x="8286413" y="1320355"/>
              <a:ext cx="903863" cy="499775"/>
              <a:chOff x="532097" y="3249175"/>
              <a:chExt cx="669528" cy="370204"/>
            </a:xfrm>
          </p:grpSpPr>
          <p:sp>
            <p:nvSpPr>
              <p:cNvPr id="719" name="Google Shape;719;p29"/>
              <p:cNvSpPr/>
              <p:nvPr/>
            </p:nvSpPr>
            <p:spPr>
              <a:xfrm>
                <a:off x="532097" y="3249179"/>
                <a:ext cx="2994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20" name="Google Shape;720;p29"/>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721" name="Google Shape;721;p29"/>
            <p:cNvGrpSpPr/>
            <p:nvPr/>
          </p:nvGrpSpPr>
          <p:grpSpPr>
            <a:xfrm rot="10800000">
              <a:off x="6787103" y="820419"/>
              <a:ext cx="2402289" cy="499772"/>
              <a:chOff x="532752" y="3249175"/>
              <a:chExt cx="1779473" cy="370202"/>
            </a:xfrm>
          </p:grpSpPr>
          <p:sp>
            <p:nvSpPr>
              <p:cNvPr id="722" name="Google Shape;722;p29"/>
              <p:cNvSpPr/>
              <p:nvPr/>
            </p:nvSpPr>
            <p:spPr>
              <a:xfrm>
                <a:off x="532752" y="3249177"/>
                <a:ext cx="2988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23" name="Google Shape;723;p29"/>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24" name="Google Shape;724;p29"/>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25" name="Google Shape;725;p29"/>
              <p:cNvSpPr/>
              <p:nvPr/>
            </p:nvSpPr>
            <p:spPr>
              <a:xfrm>
                <a:off x="19420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726" name="Google Shape;726;p29"/>
            <p:cNvGrpSpPr/>
            <p:nvPr/>
          </p:nvGrpSpPr>
          <p:grpSpPr>
            <a:xfrm rot="10800000">
              <a:off x="7286873" y="320651"/>
              <a:ext cx="1499310" cy="499770"/>
              <a:chOff x="831425" y="3249175"/>
              <a:chExt cx="1110600" cy="370200"/>
            </a:xfrm>
          </p:grpSpPr>
          <p:sp>
            <p:nvSpPr>
              <p:cNvPr id="727" name="Google Shape;727;p29"/>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28" name="Google Shape;728;p29"/>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29" name="Google Shape;729;p29"/>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730" name="Google Shape;730;p29"/>
            <p:cNvGrpSpPr/>
            <p:nvPr/>
          </p:nvGrpSpPr>
          <p:grpSpPr>
            <a:xfrm rot="10800000">
              <a:off x="6787102" y="-57263"/>
              <a:ext cx="2403260" cy="377865"/>
              <a:chOff x="532032" y="3249173"/>
              <a:chExt cx="1780193" cy="370202"/>
            </a:xfrm>
          </p:grpSpPr>
          <p:sp>
            <p:nvSpPr>
              <p:cNvPr id="731" name="Google Shape;731;p29"/>
              <p:cNvSpPr/>
              <p:nvPr/>
            </p:nvSpPr>
            <p:spPr>
              <a:xfrm>
                <a:off x="532032" y="3249173"/>
                <a:ext cx="2994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32" name="Google Shape;732;p29"/>
              <p:cNvSpPr/>
              <p:nvPr/>
            </p:nvSpPr>
            <p:spPr>
              <a:xfrm>
                <a:off x="831430" y="3249173"/>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33" name="Google Shape;733;p29"/>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34" name="Google Shape;734;p29"/>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35" name="Google Shape;735;p29"/>
              <p:cNvSpPr/>
              <p:nvPr/>
            </p:nvSpPr>
            <p:spPr>
              <a:xfrm>
                <a:off x="19420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736" name="Google Shape;736;p29"/>
          <p:cNvSpPr/>
          <p:nvPr/>
        </p:nvSpPr>
        <p:spPr>
          <a:xfrm flipH="1" rot="10800000">
            <a:off x="8088611" y="319800"/>
            <a:ext cx="1055400" cy="18900"/>
          </a:xfrm>
          <a:prstGeom prst="rect">
            <a:avLst/>
          </a:prstGeom>
          <a:gradFill>
            <a:gsLst>
              <a:gs pos="0">
                <a:schemeClr val="accent2"/>
              </a:gs>
              <a:gs pos="37000">
                <a:schemeClr val="lt2"/>
              </a:gs>
              <a:gs pos="92000">
                <a:schemeClr val="accent1"/>
              </a:gs>
              <a:gs pos="100000">
                <a:schemeClr val="accent1"/>
              </a:gs>
            </a:gsLst>
            <a:lin ang="108014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37" name="Google Shape;737;p29"/>
          <p:cNvSpPr/>
          <p:nvPr/>
        </p:nvSpPr>
        <p:spPr>
          <a:xfrm flipH="1" rot="10800000">
            <a:off x="8088611" y="592679"/>
            <a:ext cx="1055400" cy="18900"/>
          </a:xfrm>
          <a:prstGeom prst="rect">
            <a:avLst/>
          </a:prstGeom>
          <a:gradFill>
            <a:gsLst>
              <a:gs pos="0">
                <a:schemeClr val="accent2"/>
              </a:gs>
              <a:gs pos="37000">
                <a:schemeClr val="lt2"/>
              </a:gs>
              <a:gs pos="92000">
                <a:schemeClr val="accent1"/>
              </a:gs>
              <a:gs pos="100000">
                <a:schemeClr val="accent1"/>
              </a:gs>
            </a:gsLst>
            <a:lin ang="108014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38" name="Google Shape;738;p29"/>
          <p:cNvSpPr/>
          <p:nvPr/>
        </p:nvSpPr>
        <p:spPr>
          <a:xfrm flipH="1" rot="10800000">
            <a:off x="8088611" y="1172250"/>
            <a:ext cx="1055400" cy="18900"/>
          </a:xfrm>
          <a:prstGeom prst="rect">
            <a:avLst/>
          </a:prstGeom>
          <a:gradFill>
            <a:gsLst>
              <a:gs pos="0">
                <a:schemeClr val="accent2"/>
              </a:gs>
              <a:gs pos="37000">
                <a:schemeClr val="lt2"/>
              </a:gs>
              <a:gs pos="92000">
                <a:schemeClr val="accent1"/>
              </a:gs>
              <a:gs pos="100000">
                <a:schemeClr val="accent1"/>
              </a:gs>
            </a:gsLst>
            <a:lin ang="108014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39" name="Google Shape;739;p29"/>
          <p:cNvSpPr/>
          <p:nvPr/>
        </p:nvSpPr>
        <p:spPr>
          <a:xfrm flipH="1" rot="10800000">
            <a:off x="8088611" y="869471"/>
            <a:ext cx="1055400" cy="18900"/>
          </a:xfrm>
          <a:prstGeom prst="rect">
            <a:avLst/>
          </a:prstGeom>
          <a:gradFill>
            <a:gsLst>
              <a:gs pos="0">
                <a:schemeClr val="accent2"/>
              </a:gs>
              <a:gs pos="37000">
                <a:schemeClr val="lt2"/>
              </a:gs>
              <a:gs pos="92000">
                <a:schemeClr val="accent1"/>
              </a:gs>
              <a:gs pos="100000">
                <a:schemeClr val="accent1"/>
              </a:gs>
            </a:gsLst>
            <a:lin ang="1080140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40" name="Google Shape;740;p29"/>
          <p:cNvSpPr txBox="1"/>
          <p:nvPr>
            <p:ph idx="6" type="body"/>
          </p:nvPr>
        </p:nvSpPr>
        <p:spPr>
          <a:xfrm>
            <a:off x="104900" y="2676050"/>
            <a:ext cx="1583400" cy="1674300"/>
          </a:xfrm>
          <a:prstGeom prst="rect">
            <a:avLst/>
          </a:prstGeom>
        </p:spPr>
        <p:txBody>
          <a:bodyPr anchorCtr="0" anchor="t" bIns="91425" lIns="91425" spcFirstLastPara="1" rIns="0" wrap="square" tIns="91425">
            <a:normAutofit/>
          </a:bodyPr>
          <a:lstStyle>
            <a:lvl1pPr indent="-292100" lvl="0" marL="457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741" name="Google Shape;741;p29"/>
          <p:cNvSpPr txBox="1"/>
          <p:nvPr>
            <p:ph idx="7" type="body"/>
          </p:nvPr>
        </p:nvSpPr>
        <p:spPr>
          <a:xfrm>
            <a:off x="1932925" y="2676050"/>
            <a:ext cx="1583400" cy="1674300"/>
          </a:xfrm>
          <a:prstGeom prst="rect">
            <a:avLst/>
          </a:prstGeom>
        </p:spPr>
        <p:txBody>
          <a:bodyPr anchorCtr="0" anchor="t" bIns="91425" lIns="91425" spcFirstLastPara="1" rIns="0" wrap="square" tIns="91425">
            <a:normAutofit/>
          </a:bodyPr>
          <a:lstStyle>
            <a:lvl1pPr indent="-292100" lvl="0" marL="457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spcBef>
                <a:spcPts val="80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spcBef>
                <a:spcPts val="800"/>
              </a:spcBef>
              <a:spcAft>
                <a:spcPts val="80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742" name="Google Shape;742;p29"/>
          <p:cNvSpPr txBox="1"/>
          <p:nvPr>
            <p:ph idx="8" type="body"/>
          </p:nvPr>
        </p:nvSpPr>
        <p:spPr>
          <a:xfrm>
            <a:off x="3761000" y="2676050"/>
            <a:ext cx="1583400" cy="1674300"/>
          </a:xfrm>
          <a:prstGeom prst="rect">
            <a:avLst/>
          </a:prstGeom>
        </p:spPr>
        <p:txBody>
          <a:bodyPr anchorCtr="0" anchor="t" bIns="91425" lIns="91425" spcFirstLastPara="1" rIns="0" wrap="square" tIns="91425">
            <a:normAutofit/>
          </a:bodyPr>
          <a:lstStyle>
            <a:lvl1pPr indent="-292100" lvl="0" marL="457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743" name="Google Shape;743;p29"/>
          <p:cNvSpPr txBox="1"/>
          <p:nvPr>
            <p:ph idx="9" type="body"/>
          </p:nvPr>
        </p:nvSpPr>
        <p:spPr>
          <a:xfrm>
            <a:off x="5607150" y="2676050"/>
            <a:ext cx="1583400" cy="1674300"/>
          </a:xfrm>
          <a:prstGeom prst="rect">
            <a:avLst/>
          </a:prstGeom>
        </p:spPr>
        <p:txBody>
          <a:bodyPr anchorCtr="0" anchor="t" bIns="91425" lIns="91425" spcFirstLastPara="1" rIns="0" wrap="square" tIns="91425">
            <a:normAutofit/>
          </a:bodyPr>
          <a:lstStyle>
            <a:lvl1pPr indent="-292100" lvl="0" marL="457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1pPr>
            <a:lvl2pPr indent="-292100" lvl="1" marL="914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2pPr>
            <a:lvl3pPr indent="-292100" lvl="2" marL="1371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3pPr>
            <a:lvl4pPr indent="-292100" lvl="3" marL="1828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4pPr>
            <a:lvl5pPr indent="-292100" lvl="4" marL="22860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5pPr>
            <a:lvl6pPr indent="-292100" lvl="5" marL="27432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6pPr>
            <a:lvl7pPr indent="-292100" lvl="6" marL="32004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7pPr>
            <a:lvl8pPr indent="-292100" lvl="7" marL="36576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8pPr>
            <a:lvl9pPr indent="-292100" lvl="8" marL="4114800">
              <a:spcBef>
                <a:spcPts val="0"/>
              </a:spcBef>
              <a:spcAft>
                <a:spcPts val="0"/>
              </a:spcAft>
              <a:buClr>
                <a:schemeClr val="dk2"/>
              </a:buClr>
              <a:buSzPts val="1000"/>
              <a:buFont typeface="Sora ExtraLight"/>
              <a:buChar char="■"/>
              <a:defRPr sz="1000">
                <a:solidFill>
                  <a:schemeClr val="dk2"/>
                </a:solidFill>
                <a:latin typeface="Sora ExtraLight"/>
                <a:ea typeface="Sora ExtraLight"/>
                <a:cs typeface="Sora ExtraLight"/>
                <a:sym typeface="Sora ExtraLight"/>
              </a:defRPr>
            </a:lvl9pPr>
          </a:lstStyle>
          <a:p/>
        </p:txBody>
      </p:sp>
      <p:sp>
        <p:nvSpPr>
          <p:cNvPr id="744" name="Google Shape;744;p29"/>
          <p:cNvSpPr txBox="1"/>
          <p:nvPr>
            <p:ph idx="13" type="title"/>
          </p:nvPr>
        </p:nvSpPr>
        <p:spPr>
          <a:xfrm>
            <a:off x="239975" y="1597225"/>
            <a:ext cx="640200" cy="482400"/>
          </a:xfrm>
          <a:prstGeom prst="rect">
            <a:avLst/>
          </a:prstGeom>
        </p:spPr>
        <p:txBody>
          <a:bodyPr anchorCtr="0" anchor="t" bIns="91425" lIns="91425" spcFirstLastPara="1" rIns="137150" wrap="square" tIns="91425">
            <a:noAutofit/>
          </a:bodyPr>
          <a:lstStyle>
            <a:lvl1pPr lvl="0" algn="ctr">
              <a:spcBef>
                <a:spcPts val="0"/>
              </a:spcBef>
              <a:spcAft>
                <a:spcPts val="0"/>
              </a:spcAft>
              <a:buClr>
                <a:schemeClr val="dk2"/>
              </a:buClr>
              <a:buSzPts val="1800"/>
              <a:buFont typeface="IBM Plex Sans"/>
              <a:buNone/>
              <a:defRPr sz="1800">
                <a:solidFill>
                  <a:schemeClr val="dk2"/>
                </a:solidFill>
              </a:defRPr>
            </a:lvl1pPr>
            <a:lvl2pPr lvl="1" algn="ctr">
              <a:spcBef>
                <a:spcPts val="0"/>
              </a:spcBef>
              <a:spcAft>
                <a:spcPts val="0"/>
              </a:spcAft>
              <a:buClr>
                <a:schemeClr val="dk2"/>
              </a:buClr>
              <a:buSzPts val="1800"/>
              <a:buFont typeface="IBM Plex Sans"/>
              <a:buNone/>
              <a:defRPr sz="1800">
                <a:solidFill>
                  <a:schemeClr val="dk2"/>
                </a:solidFill>
              </a:defRPr>
            </a:lvl2pPr>
            <a:lvl3pPr lvl="2" algn="ctr">
              <a:spcBef>
                <a:spcPts val="0"/>
              </a:spcBef>
              <a:spcAft>
                <a:spcPts val="0"/>
              </a:spcAft>
              <a:buClr>
                <a:schemeClr val="dk2"/>
              </a:buClr>
              <a:buSzPts val="1800"/>
              <a:buFont typeface="IBM Plex Sans"/>
              <a:buNone/>
              <a:defRPr sz="1800">
                <a:solidFill>
                  <a:schemeClr val="dk2"/>
                </a:solidFill>
              </a:defRPr>
            </a:lvl3pPr>
            <a:lvl4pPr lvl="3" algn="ctr">
              <a:spcBef>
                <a:spcPts val="0"/>
              </a:spcBef>
              <a:spcAft>
                <a:spcPts val="0"/>
              </a:spcAft>
              <a:buClr>
                <a:schemeClr val="dk2"/>
              </a:buClr>
              <a:buSzPts val="1800"/>
              <a:buFont typeface="IBM Plex Sans"/>
              <a:buNone/>
              <a:defRPr sz="1800">
                <a:solidFill>
                  <a:schemeClr val="dk2"/>
                </a:solidFill>
              </a:defRPr>
            </a:lvl4pPr>
            <a:lvl5pPr lvl="4" algn="ctr">
              <a:spcBef>
                <a:spcPts val="0"/>
              </a:spcBef>
              <a:spcAft>
                <a:spcPts val="0"/>
              </a:spcAft>
              <a:buClr>
                <a:schemeClr val="dk2"/>
              </a:buClr>
              <a:buSzPts val="1800"/>
              <a:buFont typeface="IBM Plex Sans"/>
              <a:buNone/>
              <a:defRPr sz="1800">
                <a:solidFill>
                  <a:schemeClr val="dk2"/>
                </a:solidFill>
              </a:defRPr>
            </a:lvl5pPr>
            <a:lvl6pPr lvl="5" algn="ctr">
              <a:spcBef>
                <a:spcPts val="0"/>
              </a:spcBef>
              <a:spcAft>
                <a:spcPts val="0"/>
              </a:spcAft>
              <a:buClr>
                <a:schemeClr val="dk2"/>
              </a:buClr>
              <a:buSzPts val="1800"/>
              <a:buFont typeface="IBM Plex Sans"/>
              <a:buNone/>
              <a:defRPr sz="1800">
                <a:solidFill>
                  <a:schemeClr val="dk2"/>
                </a:solidFill>
              </a:defRPr>
            </a:lvl6pPr>
            <a:lvl7pPr lvl="6" algn="ctr">
              <a:spcBef>
                <a:spcPts val="0"/>
              </a:spcBef>
              <a:spcAft>
                <a:spcPts val="0"/>
              </a:spcAft>
              <a:buClr>
                <a:schemeClr val="dk2"/>
              </a:buClr>
              <a:buSzPts val="1800"/>
              <a:buFont typeface="IBM Plex Sans"/>
              <a:buNone/>
              <a:defRPr sz="1800">
                <a:solidFill>
                  <a:schemeClr val="dk2"/>
                </a:solidFill>
              </a:defRPr>
            </a:lvl7pPr>
            <a:lvl8pPr lvl="7" algn="ctr">
              <a:spcBef>
                <a:spcPts val="0"/>
              </a:spcBef>
              <a:spcAft>
                <a:spcPts val="0"/>
              </a:spcAft>
              <a:buClr>
                <a:schemeClr val="dk2"/>
              </a:buClr>
              <a:buSzPts val="1800"/>
              <a:buFont typeface="IBM Plex Sans"/>
              <a:buNone/>
              <a:defRPr sz="1800">
                <a:solidFill>
                  <a:schemeClr val="dk2"/>
                </a:solidFill>
              </a:defRPr>
            </a:lvl8pPr>
            <a:lvl9pPr lvl="8" algn="ctr">
              <a:spcBef>
                <a:spcPts val="0"/>
              </a:spcBef>
              <a:spcAft>
                <a:spcPts val="0"/>
              </a:spcAft>
              <a:buClr>
                <a:schemeClr val="dk2"/>
              </a:buClr>
              <a:buSzPts val="1800"/>
              <a:buFont typeface="IBM Plex Sans"/>
              <a:buNone/>
              <a:defRPr sz="1800">
                <a:solidFill>
                  <a:schemeClr val="dk2"/>
                </a:solidFill>
              </a:defRPr>
            </a:lvl9pPr>
          </a:lstStyle>
          <a:p/>
        </p:txBody>
      </p:sp>
      <p:sp>
        <p:nvSpPr>
          <p:cNvPr id="745" name="Google Shape;745;p29"/>
          <p:cNvSpPr txBox="1"/>
          <p:nvPr>
            <p:ph idx="14" type="title"/>
          </p:nvPr>
        </p:nvSpPr>
        <p:spPr>
          <a:xfrm>
            <a:off x="2009500" y="1597225"/>
            <a:ext cx="640200" cy="482400"/>
          </a:xfrm>
          <a:prstGeom prst="rect">
            <a:avLst/>
          </a:prstGeom>
        </p:spPr>
        <p:txBody>
          <a:bodyPr anchorCtr="0" anchor="t" bIns="91425" lIns="91425" spcFirstLastPara="1" rIns="137150" wrap="square" tIns="91425">
            <a:noAutofit/>
          </a:bodyPr>
          <a:lstStyle>
            <a:lvl1pPr lvl="0" algn="ctr">
              <a:spcBef>
                <a:spcPts val="0"/>
              </a:spcBef>
              <a:spcAft>
                <a:spcPts val="0"/>
              </a:spcAft>
              <a:buClr>
                <a:schemeClr val="dk2"/>
              </a:buClr>
              <a:buSzPts val="1800"/>
              <a:buFont typeface="IBM Plex Sans"/>
              <a:buNone/>
              <a:defRPr sz="1800">
                <a:solidFill>
                  <a:schemeClr val="dk2"/>
                </a:solidFill>
              </a:defRPr>
            </a:lvl1pPr>
            <a:lvl2pPr lvl="1" algn="ctr">
              <a:spcBef>
                <a:spcPts val="0"/>
              </a:spcBef>
              <a:spcAft>
                <a:spcPts val="0"/>
              </a:spcAft>
              <a:buClr>
                <a:schemeClr val="dk2"/>
              </a:buClr>
              <a:buSzPts val="1800"/>
              <a:buFont typeface="IBM Plex Sans"/>
              <a:buNone/>
              <a:defRPr sz="1800">
                <a:solidFill>
                  <a:schemeClr val="dk2"/>
                </a:solidFill>
              </a:defRPr>
            </a:lvl2pPr>
            <a:lvl3pPr lvl="2" algn="ctr">
              <a:spcBef>
                <a:spcPts val="0"/>
              </a:spcBef>
              <a:spcAft>
                <a:spcPts val="0"/>
              </a:spcAft>
              <a:buClr>
                <a:schemeClr val="dk2"/>
              </a:buClr>
              <a:buSzPts val="1800"/>
              <a:buFont typeface="IBM Plex Sans"/>
              <a:buNone/>
              <a:defRPr sz="1800">
                <a:solidFill>
                  <a:schemeClr val="dk2"/>
                </a:solidFill>
              </a:defRPr>
            </a:lvl3pPr>
            <a:lvl4pPr lvl="3" algn="ctr">
              <a:spcBef>
                <a:spcPts val="0"/>
              </a:spcBef>
              <a:spcAft>
                <a:spcPts val="0"/>
              </a:spcAft>
              <a:buClr>
                <a:schemeClr val="dk2"/>
              </a:buClr>
              <a:buSzPts val="1800"/>
              <a:buFont typeface="IBM Plex Sans"/>
              <a:buNone/>
              <a:defRPr sz="1800">
                <a:solidFill>
                  <a:schemeClr val="dk2"/>
                </a:solidFill>
              </a:defRPr>
            </a:lvl4pPr>
            <a:lvl5pPr lvl="4" algn="ctr">
              <a:spcBef>
                <a:spcPts val="0"/>
              </a:spcBef>
              <a:spcAft>
                <a:spcPts val="0"/>
              </a:spcAft>
              <a:buClr>
                <a:schemeClr val="dk2"/>
              </a:buClr>
              <a:buSzPts val="1800"/>
              <a:buFont typeface="IBM Plex Sans"/>
              <a:buNone/>
              <a:defRPr sz="1800">
                <a:solidFill>
                  <a:schemeClr val="dk2"/>
                </a:solidFill>
              </a:defRPr>
            </a:lvl5pPr>
            <a:lvl6pPr lvl="5" algn="ctr">
              <a:spcBef>
                <a:spcPts val="0"/>
              </a:spcBef>
              <a:spcAft>
                <a:spcPts val="0"/>
              </a:spcAft>
              <a:buClr>
                <a:schemeClr val="dk2"/>
              </a:buClr>
              <a:buSzPts val="1800"/>
              <a:buFont typeface="IBM Plex Sans"/>
              <a:buNone/>
              <a:defRPr sz="1800">
                <a:solidFill>
                  <a:schemeClr val="dk2"/>
                </a:solidFill>
              </a:defRPr>
            </a:lvl6pPr>
            <a:lvl7pPr lvl="6" algn="ctr">
              <a:spcBef>
                <a:spcPts val="0"/>
              </a:spcBef>
              <a:spcAft>
                <a:spcPts val="0"/>
              </a:spcAft>
              <a:buClr>
                <a:schemeClr val="dk2"/>
              </a:buClr>
              <a:buSzPts val="1800"/>
              <a:buFont typeface="IBM Plex Sans"/>
              <a:buNone/>
              <a:defRPr sz="1800">
                <a:solidFill>
                  <a:schemeClr val="dk2"/>
                </a:solidFill>
              </a:defRPr>
            </a:lvl7pPr>
            <a:lvl8pPr lvl="7" algn="ctr">
              <a:spcBef>
                <a:spcPts val="0"/>
              </a:spcBef>
              <a:spcAft>
                <a:spcPts val="0"/>
              </a:spcAft>
              <a:buClr>
                <a:schemeClr val="dk2"/>
              </a:buClr>
              <a:buSzPts val="1800"/>
              <a:buFont typeface="IBM Plex Sans"/>
              <a:buNone/>
              <a:defRPr sz="1800">
                <a:solidFill>
                  <a:schemeClr val="dk2"/>
                </a:solidFill>
              </a:defRPr>
            </a:lvl8pPr>
            <a:lvl9pPr lvl="8" algn="ctr">
              <a:spcBef>
                <a:spcPts val="0"/>
              </a:spcBef>
              <a:spcAft>
                <a:spcPts val="0"/>
              </a:spcAft>
              <a:buClr>
                <a:schemeClr val="dk2"/>
              </a:buClr>
              <a:buSzPts val="1800"/>
              <a:buFont typeface="IBM Plex Sans"/>
              <a:buNone/>
              <a:defRPr sz="1800">
                <a:solidFill>
                  <a:schemeClr val="dk2"/>
                </a:solidFill>
              </a:defRPr>
            </a:lvl9pPr>
          </a:lstStyle>
          <a:p/>
        </p:txBody>
      </p:sp>
      <p:sp>
        <p:nvSpPr>
          <p:cNvPr id="746" name="Google Shape;746;p29"/>
          <p:cNvSpPr txBox="1"/>
          <p:nvPr>
            <p:ph idx="15" type="title"/>
          </p:nvPr>
        </p:nvSpPr>
        <p:spPr>
          <a:xfrm>
            <a:off x="3895425" y="1597225"/>
            <a:ext cx="640200" cy="482400"/>
          </a:xfrm>
          <a:prstGeom prst="rect">
            <a:avLst/>
          </a:prstGeom>
        </p:spPr>
        <p:txBody>
          <a:bodyPr anchorCtr="0" anchor="t" bIns="91425" lIns="91425" spcFirstLastPara="1" rIns="137150" wrap="square" tIns="91425">
            <a:noAutofit/>
          </a:bodyPr>
          <a:lstStyle>
            <a:lvl1pPr lvl="0" algn="ctr">
              <a:spcBef>
                <a:spcPts val="0"/>
              </a:spcBef>
              <a:spcAft>
                <a:spcPts val="0"/>
              </a:spcAft>
              <a:buClr>
                <a:schemeClr val="dk2"/>
              </a:buClr>
              <a:buSzPts val="1800"/>
              <a:buFont typeface="IBM Plex Sans"/>
              <a:buNone/>
              <a:defRPr sz="1800">
                <a:solidFill>
                  <a:schemeClr val="dk2"/>
                </a:solidFill>
              </a:defRPr>
            </a:lvl1pPr>
            <a:lvl2pPr lvl="1" algn="ctr">
              <a:spcBef>
                <a:spcPts val="0"/>
              </a:spcBef>
              <a:spcAft>
                <a:spcPts val="0"/>
              </a:spcAft>
              <a:buClr>
                <a:schemeClr val="dk2"/>
              </a:buClr>
              <a:buSzPts val="1800"/>
              <a:buFont typeface="IBM Plex Sans"/>
              <a:buNone/>
              <a:defRPr sz="1800">
                <a:solidFill>
                  <a:schemeClr val="dk2"/>
                </a:solidFill>
              </a:defRPr>
            </a:lvl2pPr>
            <a:lvl3pPr lvl="2" algn="ctr">
              <a:spcBef>
                <a:spcPts val="0"/>
              </a:spcBef>
              <a:spcAft>
                <a:spcPts val="0"/>
              </a:spcAft>
              <a:buClr>
                <a:schemeClr val="dk2"/>
              </a:buClr>
              <a:buSzPts val="1800"/>
              <a:buFont typeface="IBM Plex Sans"/>
              <a:buNone/>
              <a:defRPr sz="1800">
                <a:solidFill>
                  <a:schemeClr val="dk2"/>
                </a:solidFill>
              </a:defRPr>
            </a:lvl3pPr>
            <a:lvl4pPr lvl="3" algn="ctr">
              <a:spcBef>
                <a:spcPts val="0"/>
              </a:spcBef>
              <a:spcAft>
                <a:spcPts val="0"/>
              </a:spcAft>
              <a:buClr>
                <a:schemeClr val="dk2"/>
              </a:buClr>
              <a:buSzPts val="1800"/>
              <a:buFont typeface="IBM Plex Sans"/>
              <a:buNone/>
              <a:defRPr sz="1800">
                <a:solidFill>
                  <a:schemeClr val="dk2"/>
                </a:solidFill>
              </a:defRPr>
            </a:lvl4pPr>
            <a:lvl5pPr lvl="4" algn="ctr">
              <a:spcBef>
                <a:spcPts val="0"/>
              </a:spcBef>
              <a:spcAft>
                <a:spcPts val="0"/>
              </a:spcAft>
              <a:buClr>
                <a:schemeClr val="dk2"/>
              </a:buClr>
              <a:buSzPts val="1800"/>
              <a:buFont typeface="IBM Plex Sans"/>
              <a:buNone/>
              <a:defRPr sz="1800">
                <a:solidFill>
                  <a:schemeClr val="dk2"/>
                </a:solidFill>
              </a:defRPr>
            </a:lvl5pPr>
            <a:lvl6pPr lvl="5" algn="ctr">
              <a:spcBef>
                <a:spcPts val="0"/>
              </a:spcBef>
              <a:spcAft>
                <a:spcPts val="0"/>
              </a:spcAft>
              <a:buClr>
                <a:schemeClr val="dk2"/>
              </a:buClr>
              <a:buSzPts val="1800"/>
              <a:buFont typeface="IBM Plex Sans"/>
              <a:buNone/>
              <a:defRPr sz="1800">
                <a:solidFill>
                  <a:schemeClr val="dk2"/>
                </a:solidFill>
              </a:defRPr>
            </a:lvl6pPr>
            <a:lvl7pPr lvl="6" algn="ctr">
              <a:spcBef>
                <a:spcPts val="0"/>
              </a:spcBef>
              <a:spcAft>
                <a:spcPts val="0"/>
              </a:spcAft>
              <a:buClr>
                <a:schemeClr val="dk2"/>
              </a:buClr>
              <a:buSzPts val="1800"/>
              <a:buFont typeface="IBM Plex Sans"/>
              <a:buNone/>
              <a:defRPr sz="1800">
                <a:solidFill>
                  <a:schemeClr val="dk2"/>
                </a:solidFill>
              </a:defRPr>
            </a:lvl7pPr>
            <a:lvl8pPr lvl="7" algn="ctr">
              <a:spcBef>
                <a:spcPts val="0"/>
              </a:spcBef>
              <a:spcAft>
                <a:spcPts val="0"/>
              </a:spcAft>
              <a:buClr>
                <a:schemeClr val="dk2"/>
              </a:buClr>
              <a:buSzPts val="1800"/>
              <a:buFont typeface="IBM Plex Sans"/>
              <a:buNone/>
              <a:defRPr sz="1800">
                <a:solidFill>
                  <a:schemeClr val="dk2"/>
                </a:solidFill>
              </a:defRPr>
            </a:lvl8pPr>
            <a:lvl9pPr lvl="8" algn="ctr">
              <a:spcBef>
                <a:spcPts val="0"/>
              </a:spcBef>
              <a:spcAft>
                <a:spcPts val="0"/>
              </a:spcAft>
              <a:buClr>
                <a:schemeClr val="dk2"/>
              </a:buClr>
              <a:buSzPts val="1800"/>
              <a:buFont typeface="IBM Plex Sans"/>
              <a:buNone/>
              <a:defRPr sz="1800">
                <a:solidFill>
                  <a:schemeClr val="dk2"/>
                </a:solidFill>
              </a:defRPr>
            </a:lvl9pPr>
          </a:lstStyle>
          <a:p/>
        </p:txBody>
      </p:sp>
      <p:sp>
        <p:nvSpPr>
          <p:cNvPr id="747" name="Google Shape;747;p29"/>
          <p:cNvSpPr txBox="1"/>
          <p:nvPr>
            <p:ph idx="16" type="title"/>
          </p:nvPr>
        </p:nvSpPr>
        <p:spPr>
          <a:xfrm>
            <a:off x="5704700" y="1597225"/>
            <a:ext cx="640200" cy="482400"/>
          </a:xfrm>
          <a:prstGeom prst="rect">
            <a:avLst/>
          </a:prstGeom>
        </p:spPr>
        <p:txBody>
          <a:bodyPr anchorCtr="0" anchor="t" bIns="91425" lIns="91425" spcFirstLastPara="1" rIns="137150" wrap="square" tIns="91425">
            <a:noAutofit/>
          </a:bodyPr>
          <a:lstStyle>
            <a:lvl1pPr lvl="0" algn="ctr">
              <a:spcBef>
                <a:spcPts val="0"/>
              </a:spcBef>
              <a:spcAft>
                <a:spcPts val="0"/>
              </a:spcAft>
              <a:buClr>
                <a:schemeClr val="dk2"/>
              </a:buClr>
              <a:buSzPts val="1800"/>
              <a:buFont typeface="IBM Plex Sans"/>
              <a:buNone/>
              <a:defRPr sz="1800">
                <a:solidFill>
                  <a:schemeClr val="dk2"/>
                </a:solidFill>
              </a:defRPr>
            </a:lvl1pPr>
            <a:lvl2pPr lvl="1" algn="ctr">
              <a:spcBef>
                <a:spcPts val="0"/>
              </a:spcBef>
              <a:spcAft>
                <a:spcPts val="0"/>
              </a:spcAft>
              <a:buClr>
                <a:schemeClr val="dk2"/>
              </a:buClr>
              <a:buSzPts val="1800"/>
              <a:buFont typeface="IBM Plex Sans"/>
              <a:buNone/>
              <a:defRPr sz="1800">
                <a:solidFill>
                  <a:schemeClr val="dk2"/>
                </a:solidFill>
              </a:defRPr>
            </a:lvl2pPr>
            <a:lvl3pPr lvl="2" algn="ctr">
              <a:spcBef>
                <a:spcPts val="0"/>
              </a:spcBef>
              <a:spcAft>
                <a:spcPts val="0"/>
              </a:spcAft>
              <a:buClr>
                <a:schemeClr val="dk2"/>
              </a:buClr>
              <a:buSzPts val="1800"/>
              <a:buFont typeface="IBM Plex Sans"/>
              <a:buNone/>
              <a:defRPr sz="1800">
                <a:solidFill>
                  <a:schemeClr val="dk2"/>
                </a:solidFill>
              </a:defRPr>
            </a:lvl3pPr>
            <a:lvl4pPr lvl="3" algn="ctr">
              <a:spcBef>
                <a:spcPts val="0"/>
              </a:spcBef>
              <a:spcAft>
                <a:spcPts val="0"/>
              </a:spcAft>
              <a:buClr>
                <a:schemeClr val="dk2"/>
              </a:buClr>
              <a:buSzPts val="1800"/>
              <a:buFont typeface="IBM Plex Sans"/>
              <a:buNone/>
              <a:defRPr sz="1800">
                <a:solidFill>
                  <a:schemeClr val="dk2"/>
                </a:solidFill>
              </a:defRPr>
            </a:lvl4pPr>
            <a:lvl5pPr lvl="4" algn="ctr">
              <a:spcBef>
                <a:spcPts val="0"/>
              </a:spcBef>
              <a:spcAft>
                <a:spcPts val="0"/>
              </a:spcAft>
              <a:buClr>
                <a:schemeClr val="dk2"/>
              </a:buClr>
              <a:buSzPts val="1800"/>
              <a:buFont typeface="IBM Plex Sans"/>
              <a:buNone/>
              <a:defRPr sz="1800">
                <a:solidFill>
                  <a:schemeClr val="dk2"/>
                </a:solidFill>
              </a:defRPr>
            </a:lvl5pPr>
            <a:lvl6pPr lvl="5" algn="ctr">
              <a:spcBef>
                <a:spcPts val="0"/>
              </a:spcBef>
              <a:spcAft>
                <a:spcPts val="0"/>
              </a:spcAft>
              <a:buClr>
                <a:schemeClr val="dk2"/>
              </a:buClr>
              <a:buSzPts val="1800"/>
              <a:buFont typeface="IBM Plex Sans"/>
              <a:buNone/>
              <a:defRPr sz="1800">
                <a:solidFill>
                  <a:schemeClr val="dk2"/>
                </a:solidFill>
              </a:defRPr>
            </a:lvl6pPr>
            <a:lvl7pPr lvl="6" algn="ctr">
              <a:spcBef>
                <a:spcPts val="0"/>
              </a:spcBef>
              <a:spcAft>
                <a:spcPts val="0"/>
              </a:spcAft>
              <a:buClr>
                <a:schemeClr val="dk2"/>
              </a:buClr>
              <a:buSzPts val="1800"/>
              <a:buFont typeface="IBM Plex Sans"/>
              <a:buNone/>
              <a:defRPr sz="1800">
                <a:solidFill>
                  <a:schemeClr val="dk2"/>
                </a:solidFill>
              </a:defRPr>
            </a:lvl7pPr>
            <a:lvl8pPr lvl="7" algn="ctr">
              <a:spcBef>
                <a:spcPts val="0"/>
              </a:spcBef>
              <a:spcAft>
                <a:spcPts val="0"/>
              </a:spcAft>
              <a:buClr>
                <a:schemeClr val="dk2"/>
              </a:buClr>
              <a:buSzPts val="1800"/>
              <a:buFont typeface="IBM Plex Sans"/>
              <a:buNone/>
              <a:defRPr sz="1800">
                <a:solidFill>
                  <a:schemeClr val="dk2"/>
                </a:solidFill>
              </a:defRPr>
            </a:lvl8pPr>
            <a:lvl9pPr lvl="8" algn="ctr">
              <a:spcBef>
                <a:spcPts val="0"/>
              </a:spcBef>
              <a:spcAft>
                <a:spcPts val="0"/>
              </a:spcAft>
              <a:buClr>
                <a:schemeClr val="dk2"/>
              </a:buClr>
              <a:buSzPts val="1800"/>
              <a:buFont typeface="IBM Plex Sans"/>
              <a:buNone/>
              <a:defRPr sz="1800">
                <a:solidFill>
                  <a:schemeClr val="dk2"/>
                </a:solidFill>
              </a:defRPr>
            </a:lvl9pPr>
          </a:lstStyle>
          <a:p/>
        </p:txBody>
      </p:sp>
      <p:sp>
        <p:nvSpPr>
          <p:cNvPr id="748" name="Google Shape;748;p29"/>
          <p:cNvSpPr txBox="1"/>
          <p:nvPr>
            <p:ph idx="17" type="title"/>
          </p:nvPr>
        </p:nvSpPr>
        <p:spPr>
          <a:xfrm>
            <a:off x="38100" y="319650"/>
            <a:ext cx="1827900" cy="520200"/>
          </a:xfrm>
          <a:prstGeom prst="rect">
            <a:avLst/>
          </a:prstGeom>
        </p:spPr>
        <p:txBody>
          <a:bodyPr anchorCtr="0" anchor="t" bIns="91425" lIns="182875" spcFirstLastPara="1" rIns="91425" wrap="square" tIns="91425">
            <a:noAutofit/>
          </a:bodyPr>
          <a:lstStyle>
            <a:lvl1pPr lvl="0">
              <a:spcBef>
                <a:spcPts val="0"/>
              </a:spcBef>
              <a:spcAft>
                <a:spcPts val="0"/>
              </a:spcAft>
              <a:buNone/>
              <a:defRPr sz="1600">
                <a:solidFill>
                  <a:schemeClr val="accent6"/>
                </a:solidFill>
                <a:latin typeface="IBM Plex Sans Medium"/>
                <a:ea typeface="IBM Plex Sans Medium"/>
                <a:cs typeface="IBM Plex Sans Medium"/>
                <a:sym typeface="IBM Plex Sans Medium"/>
              </a:defRPr>
            </a:lvl1pPr>
            <a:lvl2pPr lvl="1">
              <a:lnSpc>
                <a:spcPct val="115000"/>
              </a:lnSpc>
              <a:spcBef>
                <a:spcPts val="0"/>
              </a:spcBef>
              <a:spcAft>
                <a:spcPts val="0"/>
              </a:spcAft>
              <a:buNone/>
              <a:defRPr sz="1800">
                <a:solidFill>
                  <a:schemeClr val="accent6"/>
                </a:solidFill>
              </a:defRPr>
            </a:lvl2pPr>
            <a:lvl3pPr lvl="2">
              <a:lnSpc>
                <a:spcPct val="115000"/>
              </a:lnSpc>
              <a:spcBef>
                <a:spcPts val="0"/>
              </a:spcBef>
              <a:spcAft>
                <a:spcPts val="0"/>
              </a:spcAft>
              <a:buNone/>
              <a:defRPr sz="1800">
                <a:solidFill>
                  <a:schemeClr val="accent6"/>
                </a:solidFill>
              </a:defRPr>
            </a:lvl3pPr>
            <a:lvl4pPr lvl="3">
              <a:lnSpc>
                <a:spcPct val="115000"/>
              </a:lnSpc>
              <a:spcBef>
                <a:spcPts val="0"/>
              </a:spcBef>
              <a:spcAft>
                <a:spcPts val="0"/>
              </a:spcAft>
              <a:buNone/>
              <a:defRPr sz="1800">
                <a:solidFill>
                  <a:schemeClr val="accent6"/>
                </a:solidFill>
              </a:defRPr>
            </a:lvl4pPr>
            <a:lvl5pPr lvl="4">
              <a:lnSpc>
                <a:spcPct val="115000"/>
              </a:lnSpc>
              <a:spcBef>
                <a:spcPts val="0"/>
              </a:spcBef>
              <a:spcAft>
                <a:spcPts val="0"/>
              </a:spcAft>
              <a:buNone/>
              <a:defRPr sz="1800">
                <a:solidFill>
                  <a:schemeClr val="accent6"/>
                </a:solidFill>
              </a:defRPr>
            </a:lvl5pPr>
            <a:lvl6pPr lvl="5">
              <a:lnSpc>
                <a:spcPct val="115000"/>
              </a:lnSpc>
              <a:spcBef>
                <a:spcPts val="0"/>
              </a:spcBef>
              <a:spcAft>
                <a:spcPts val="0"/>
              </a:spcAft>
              <a:buNone/>
              <a:defRPr sz="1800">
                <a:solidFill>
                  <a:schemeClr val="accent6"/>
                </a:solidFill>
              </a:defRPr>
            </a:lvl6pPr>
            <a:lvl7pPr lvl="6">
              <a:lnSpc>
                <a:spcPct val="115000"/>
              </a:lnSpc>
              <a:spcBef>
                <a:spcPts val="0"/>
              </a:spcBef>
              <a:spcAft>
                <a:spcPts val="0"/>
              </a:spcAft>
              <a:buNone/>
              <a:defRPr sz="1800">
                <a:solidFill>
                  <a:schemeClr val="accent6"/>
                </a:solidFill>
              </a:defRPr>
            </a:lvl7pPr>
            <a:lvl8pPr lvl="7">
              <a:lnSpc>
                <a:spcPct val="115000"/>
              </a:lnSpc>
              <a:spcBef>
                <a:spcPts val="0"/>
              </a:spcBef>
              <a:spcAft>
                <a:spcPts val="0"/>
              </a:spcAft>
              <a:buNone/>
              <a:defRPr sz="1800">
                <a:solidFill>
                  <a:schemeClr val="accent6"/>
                </a:solidFill>
              </a:defRPr>
            </a:lvl8pPr>
            <a:lvl9pPr lvl="8">
              <a:lnSpc>
                <a:spcPct val="115000"/>
              </a:lnSpc>
              <a:spcBef>
                <a:spcPts val="0"/>
              </a:spcBef>
              <a:spcAft>
                <a:spcPts val="0"/>
              </a:spcAft>
              <a:buNone/>
              <a:defRPr sz="1800">
                <a:solidFill>
                  <a:schemeClr val="accent6"/>
                </a:solidFill>
              </a:defRPr>
            </a:lvl9pPr>
          </a:lstStyle>
          <a:p/>
        </p:txBody>
      </p:sp>
      <p:sp>
        <p:nvSpPr>
          <p:cNvPr id="749" name="Google Shape;749;p29"/>
          <p:cNvSpPr txBox="1"/>
          <p:nvPr>
            <p:ph idx="18" type="title"/>
          </p:nvPr>
        </p:nvSpPr>
        <p:spPr>
          <a:xfrm>
            <a:off x="228600" y="4774929"/>
            <a:ext cx="1939200" cy="189300"/>
          </a:xfrm>
          <a:prstGeom prst="rect">
            <a:avLst/>
          </a:prstGeom>
        </p:spPr>
        <p:txBody>
          <a:bodyPr anchorCtr="0" anchor="t" bIns="0" lIns="0" spcFirstLastPara="1" rIns="0" wrap="square" tIns="0">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2pPr>
            <a:lvl3pPr lvl="2">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3pPr>
            <a:lvl4pPr lvl="3">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4pPr>
            <a:lvl5pPr lvl="4">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5pPr>
            <a:lvl6pPr lvl="5">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6pPr>
            <a:lvl7pPr lvl="6">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7pPr>
            <a:lvl8pPr lvl="7">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8pPr>
            <a:lvl9pPr lvl="8">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9pPr>
          </a:lstStyle>
          <a:p/>
        </p:txBody>
      </p:sp>
    </p:spTree>
  </p:cSld>
  <p:clrMapOvr>
    <a:masterClrMapping/>
  </p:clrMapOvr>
  <p:extLst>
    <p:ext uri="{DCECCB84-F9BA-43D5-87BE-67443E8EF086}">
      <p15:sldGuideLst>
        <p15:guide id="1" pos="4611">
          <p15:clr>
            <a:srgbClr val="E46962"/>
          </p15:clr>
        </p15:guide>
        <p15:guide id="2" pos="3431">
          <p15:clr>
            <a:srgbClr val="E46962"/>
          </p15:clr>
        </p15:guide>
        <p15:guide id="3" pos="2262">
          <p15:clr>
            <a:srgbClr val="E46962"/>
          </p15:clr>
        </p15:guide>
        <p15:guide id="4" pos="1173">
          <p15:clr>
            <a:srgbClr val="E46962"/>
          </p15:clr>
        </p15:guide>
        <p15:guide id="5" pos="1408">
          <p15:clr>
            <a:srgbClr val="E46962"/>
          </p15:clr>
        </p15:guide>
        <p15:guide id="6" pos="1175">
          <p15:clr>
            <a:srgbClr val="E46962"/>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images with caption">
  <p:cSld name="BLANK_1_1_1_1_1_1_1_1_1_1_1_1_1_1_1_1_1_1_2">
    <p:bg>
      <p:bgPr>
        <a:solidFill>
          <a:schemeClr val="lt1"/>
        </a:solidFill>
      </p:bgPr>
    </p:bg>
    <p:spTree>
      <p:nvGrpSpPr>
        <p:cNvPr id="750" name="Shape 750"/>
        <p:cNvGrpSpPr/>
        <p:nvPr/>
      </p:nvGrpSpPr>
      <p:grpSpPr>
        <a:xfrm>
          <a:off x="0" y="0"/>
          <a:ext cx="0" cy="0"/>
          <a:chOff x="0" y="0"/>
          <a:chExt cx="0" cy="0"/>
        </a:xfrm>
      </p:grpSpPr>
      <p:sp>
        <p:nvSpPr>
          <p:cNvPr id="751" name="Google Shape;751;p30"/>
          <p:cNvSpPr txBox="1"/>
          <p:nvPr>
            <p:ph type="title"/>
          </p:nvPr>
        </p:nvSpPr>
        <p:spPr>
          <a:xfrm>
            <a:off x="38100" y="397750"/>
            <a:ext cx="1948200" cy="189300"/>
          </a:xfrm>
          <a:prstGeom prst="rect">
            <a:avLst/>
          </a:prstGeom>
        </p:spPr>
        <p:txBody>
          <a:bodyPr anchorCtr="0" anchor="t" bIns="91425" lIns="182875" spcFirstLastPara="1" rIns="91425" wrap="square" tIns="91425">
            <a:noAutofit/>
          </a:bodyPr>
          <a:lstStyle>
            <a:lvl1pPr lvl="0">
              <a:lnSpc>
                <a:spcPct val="70000"/>
              </a:lnSpc>
              <a:spcBef>
                <a:spcPts val="0"/>
              </a:spcBef>
              <a:spcAft>
                <a:spcPts val="0"/>
              </a:spcAft>
              <a:buNone/>
              <a:defRPr sz="1200">
                <a:solidFill>
                  <a:schemeClr val="dk2"/>
                </a:solidFill>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grpSp>
        <p:nvGrpSpPr>
          <p:cNvPr id="752" name="Google Shape;752;p30"/>
          <p:cNvGrpSpPr/>
          <p:nvPr/>
        </p:nvGrpSpPr>
        <p:grpSpPr>
          <a:xfrm rot="10800000">
            <a:off x="5657179" y="-1"/>
            <a:ext cx="3486840" cy="2906092"/>
            <a:chOff x="312900" y="2793625"/>
            <a:chExt cx="2221200" cy="1851250"/>
          </a:xfrm>
        </p:grpSpPr>
        <p:grpSp>
          <p:nvGrpSpPr>
            <p:cNvPr id="753" name="Google Shape;753;p30"/>
            <p:cNvGrpSpPr/>
            <p:nvPr/>
          </p:nvGrpSpPr>
          <p:grpSpPr>
            <a:xfrm>
              <a:off x="312900" y="2793625"/>
              <a:ext cx="1851000" cy="1851250"/>
              <a:chOff x="461225" y="3249175"/>
              <a:chExt cx="1851000" cy="1851250"/>
            </a:xfrm>
          </p:grpSpPr>
          <p:grpSp>
            <p:nvGrpSpPr>
              <p:cNvPr id="754" name="Google Shape;754;p30"/>
              <p:cNvGrpSpPr/>
              <p:nvPr/>
            </p:nvGrpSpPr>
            <p:grpSpPr>
              <a:xfrm>
                <a:off x="461225" y="3249175"/>
                <a:ext cx="1851000" cy="370200"/>
                <a:chOff x="461225" y="3249175"/>
                <a:chExt cx="1851000" cy="370200"/>
              </a:xfrm>
            </p:grpSpPr>
            <p:sp>
              <p:nvSpPr>
                <p:cNvPr id="755" name="Google Shape;755;p30"/>
                <p:cNvSpPr/>
                <p:nvPr/>
              </p:nvSpPr>
              <p:spPr>
                <a:xfrm>
                  <a:off x="4612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56" name="Google Shape;756;p30"/>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57" name="Google Shape;757;p30"/>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58" name="Google Shape;758;p30"/>
                <p:cNvSpPr/>
                <p:nvPr/>
              </p:nvSpPr>
              <p:spPr>
                <a:xfrm>
                  <a:off x="19420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759" name="Google Shape;759;p30"/>
              <p:cNvGrpSpPr/>
              <p:nvPr/>
            </p:nvGrpSpPr>
            <p:grpSpPr>
              <a:xfrm>
                <a:off x="461225" y="3619500"/>
                <a:ext cx="1851000" cy="370200"/>
                <a:chOff x="461225" y="3249175"/>
                <a:chExt cx="1851000" cy="370200"/>
              </a:xfrm>
            </p:grpSpPr>
            <p:sp>
              <p:nvSpPr>
                <p:cNvPr id="760" name="Google Shape;760;p30"/>
                <p:cNvSpPr/>
                <p:nvPr/>
              </p:nvSpPr>
              <p:spPr>
                <a:xfrm>
                  <a:off x="4612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61" name="Google Shape;761;p30"/>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62" name="Google Shape;762;p30"/>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63" name="Google Shape;763;p30"/>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64" name="Google Shape;764;p30"/>
                <p:cNvSpPr/>
                <p:nvPr/>
              </p:nvSpPr>
              <p:spPr>
                <a:xfrm>
                  <a:off x="19420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765" name="Google Shape;765;p30"/>
              <p:cNvGrpSpPr/>
              <p:nvPr/>
            </p:nvGrpSpPr>
            <p:grpSpPr>
              <a:xfrm>
                <a:off x="461225" y="3989700"/>
                <a:ext cx="1480800" cy="1110725"/>
                <a:chOff x="461225" y="3249175"/>
                <a:chExt cx="1480800" cy="1110725"/>
              </a:xfrm>
            </p:grpSpPr>
            <p:sp>
              <p:nvSpPr>
                <p:cNvPr id="766" name="Google Shape;766;p30"/>
                <p:cNvSpPr/>
                <p:nvPr/>
              </p:nvSpPr>
              <p:spPr>
                <a:xfrm>
                  <a:off x="4612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67" name="Google Shape;767;p30"/>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68" name="Google Shape;768;p30"/>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69" name="Google Shape;769;p30"/>
                <p:cNvSpPr/>
                <p:nvPr/>
              </p:nvSpPr>
              <p:spPr>
                <a:xfrm>
                  <a:off x="1201625" y="3989700"/>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770" name="Google Shape;770;p30"/>
              <p:cNvGrpSpPr/>
              <p:nvPr/>
            </p:nvGrpSpPr>
            <p:grpSpPr>
              <a:xfrm>
                <a:off x="831425" y="4360025"/>
                <a:ext cx="1480800" cy="370200"/>
                <a:chOff x="831425" y="3249175"/>
                <a:chExt cx="1480800" cy="370200"/>
              </a:xfrm>
            </p:grpSpPr>
            <p:sp>
              <p:nvSpPr>
                <p:cNvPr id="771" name="Google Shape;771;p30"/>
                <p:cNvSpPr/>
                <p:nvPr/>
              </p:nvSpPr>
              <p:spPr>
                <a:xfrm>
                  <a:off x="8314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72" name="Google Shape;772;p30"/>
                <p:cNvSpPr/>
                <p:nvPr/>
              </p:nvSpPr>
              <p:spPr>
                <a:xfrm>
                  <a:off x="12016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73" name="Google Shape;773;p30"/>
                <p:cNvSpPr/>
                <p:nvPr/>
              </p:nvSpPr>
              <p:spPr>
                <a:xfrm>
                  <a:off x="15718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74" name="Google Shape;774;p30"/>
                <p:cNvSpPr/>
                <p:nvPr/>
              </p:nvSpPr>
              <p:spPr>
                <a:xfrm>
                  <a:off x="1942025" y="324917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775" name="Google Shape;775;p30"/>
            <p:cNvSpPr/>
            <p:nvPr/>
          </p:nvSpPr>
          <p:spPr>
            <a:xfrm>
              <a:off x="2163900" y="2793625"/>
              <a:ext cx="370200" cy="370200"/>
            </a:xfrm>
            <a:prstGeom prst="rect">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sp>
        <p:nvSpPr>
          <p:cNvPr id="776" name="Google Shape;776;p30"/>
          <p:cNvSpPr/>
          <p:nvPr>
            <p:ph idx="2" type="pic"/>
          </p:nvPr>
        </p:nvSpPr>
        <p:spPr>
          <a:xfrm>
            <a:off x="1200750" y="984738"/>
            <a:ext cx="1649400" cy="1649400"/>
          </a:xfrm>
          <a:prstGeom prst="ellipse">
            <a:avLst/>
          </a:prstGeom>
          <a:noFill/>
          <a:ln>
            <a:noFill/>
          </a:ln>
        </p:spPr>
      </p:sp>
      <p:sp>
        <p:nvSpPr>
          <p:cNvPr id="777" name="Google Shape;777;p30"/>
          <p:cNvSpPr/>
          <p:nvPr>
            <p:ph idx="3" type="pic"/>
          </p:nvPr>
        </p:nvSpPr>
        <p:spPr>
          <a:xfrm>
            <a:off x="3747300" y="921988"/>
            <a:ext cx="1649400" cy="1649400"/>
          </a:xfrm>
          <a:prstGeom prst="ellipse">
            <a:avLst/>
          </a:prstGeom>
          <a:noFill/>
          <a:ln>
            <a:noFill/>
          </a:ln>
        </p:spPr>
      </p:sp>
      <p:sp>
        <p:nvSpPr>
          <p:cNvPr id="778" name="Google Shape;778;p30"/>
          <p:cNvSpPr/>
          <p:nvPr>
            <p:ph idx="4" type="pic"/>
          </p:nvPr>
        </p:nvSpPr>
        <p:spPr>
          <a:xfrm>
            <a:off x="6080650" y="941438"/>
            <a:ext cx="1649400" cy="1649400"/>
          </a:xfrm>
          <a:prstGeom prst="ellipse">
            <a:avLst/>
          </a:prstGeom>
          <a:noFill/>
          <a:ln>
            <a:noFill/>
          </a:ln>
        </p:spPr>
      </p:sp>
      <p:sp>
        <p:nvSpPr>
          <p:cNvPr id="779" name="Google Shape;779;p30"/>
          <p:cNvSpPr txBox="1"/>
          <p:nvPr>
            <p:ph idx="1" type="subTitle"/>
          </p:nvPr>
        </p:nvSpPr>
        <p:spPr>
          <a:xfrm>
            <a:off x="947750" y="3353900"/>
            <a:ext cx="2086800" cy="1347600"/>
          </a:xfrm>
          <a:prstGeom prst="rect">
            <a:avLst/>
          </a:prstGeom>
        </p:spPr>
        <p:txBody>
          <a:bodyPr anchorCtr="0" anchor="t" bIns="91425" lIns="91425" spcFirstLastPara="1" rIns="91425" wrap="square" tIns="91425">
            <a:noAutofit/>
          </a:bodyPr>
          <a:lstStyle>
            <a:lvl1pPr lvl="0" algn="ctr">
              <a:lnSpc>
                <a:spcPct val="115000"/>
              </a:lnSpc>
              <a:spcBef>
                <a:spcPts val="0"/>
              </a:spcBef>
              <a:spcAft>
                <a:spcPts val="0"/>
              </a:spcAft>
              <a:buNone/>
              <a:defRPr sz="1000">
                <a:solidFill>
                  <a:schemeClr val="dk2"/>
                </a:solidFill>
                <a:latin typeface="Sora ExtraLight"/>
                <a:ea typeface="Sora ExtraLight"/>
                <a:cs typeface="Sora ExtraLight"/>
                <a:sym typeface="Sora ExtraLight"/>
              </a:defRPr>
            </a:lvl1pPr>
            <a:lvl2pPr lvl="1">
              <a:spcBef>
                <a:spcPts val="0"/>
              </a:spcBef>
              <a:spcAft>
                <a:spcPts val="0"/>
              </a:spcAft>
              <a:buClr>
                <a:schemeClr val="dk2"/>
              </a:buClr>
              <a:buSzPts val="1400"/>
              <a:buNone/>
              <a:defRPr>
                <a:solidFill>
                  <a:schemeClr val="dk2"/>
                </a:solidFill>
              </a:defRPr>
            </a:lvl2pPr>
            <a:lvl3pPr lvl="2">
              <a:spcBef>
                <a:spcPts val="0"/>
              </a:spcBef>
              <a:spcAft>
                <a:spcPts val="0"/>
              </a:spcAft>
              <a:buClr>
                <a:schemeClr val="dk2"/>
              </a:buClr>
              <a:buSzPts val="1400"/>
              <a:buNone/>
              <a:defRPr>
                <a:solidFill>
                  <a:schemeClr val="dk2"/>
                </a:solidFill>
              </a:defRPr>
            </a:lvl3pPr>
            <a:lvl4pPr lvl="3">
              <a:spcBef>
                <a:spcPts val="0"/>
              </a:spcBef>
              <a:spcAft>
                <a:spcPts val="0"/>
              </a:spcAft>
              <a:buClr>
                <a:schemeClr val="dk2"/>
              </a:buClr>
              <a:buSzPts val="1400"/>
              <a:buNone/>
              <a:defRPr>
                <a:solidFill>
                  <a:schemeClr val="dk2"/>
                </a:solidFill>
              </a:defRPr>
            </a:lvl4pPr>
            <a:lvl5pPr lvl="4">
              <a:spcBef>
                <a:spcPts val="0"/>
              </a:spcBef>
              <a:spcAft>
                <a:spcPts val="0"/>
              </a:spcAft>
              <a:buClr>
                <a:schemeClr val="dk2"/>
              </a:buClr>
              <a:buSzPts val="1400"/>
              <a:buNone/>
              <a:defRPr>
                <a:solidFill>
                  <a:schemeClr val="dk2"/>
                </a:solidFill>
              </a:defRPr>
            </a:lvl5pPr>
            <a:lvl6pPr lvl="5">
              <a:spcBef>
                <a:spcPts val="0"/>
              </a:spcBef>
              <a:spcAft>
                <a:spcPts val="0"/>
              </a:spcAft>
              <a:buClr>
                <a:schemeClr val="dk2"/>
              </a:buClr>
              <a:buSzPts val="1400"/>
              <a:buNone/>
              <a:defRPr>
                <a:solidFill>
                  <a:schemeClr val="dk2"/>
                </a:solidFill>
              </a:defRPr>
            </a:lvl6pPr>
            <a:lvl7pPr lvl="6">
              <a:spcBef>
                <a:spcPts val="0"/>
              </a:spcBef>
              <a:spcAft>
                <a:spcPts val="0"/>
              </a:spcAft>
              <a:buClr>
                <a:schemeClr val="dk2"/>
              </a:buClr>
              <a:buSzPts val="1400"/>
              <a:buNone/>
              <a:defRPr>
                <a:solidFill>
                  <a:schemeClr val="dk2"/>
                </a:solidFill>
              </a:defRPr>
            </a:lvl7pPr>
            <a:lvl8pPr lvl="7">
              <a:spcBef>
                <a:spcPts val="0"/>
              </a:spcBef>
              <a:spcAft>
                <a:spcPts val="0"/>
              </a:spcAft>
              <a:buClr>
                <a:schemeClr val="dk2"/>
              </a:buClr>
              <a:buSzPts val="1400"/>
              <a:buNone/>
              <a:defRPr>
                <a:solidFill>
                  <a:schemeClr val="dk2"/>
                </a:solidFill>
              </a:defRPr>
            </a:lvl8pPr>
            <a:lvl9pPr lvl="8">
              <a:spcBef>
                <a:spcPts val="0"/>
              </a:spcBef>
              <a:spcAft>
                <a:spcPts val="0"/>
              </a:spcAft>
              <a:buClr>
                <a:schemeClr val="dk2"/>
              </a:buClr>
              <a:buSzPts val="1400"/>
              <a:buNone/>
              <a:defRPr>
                <a:solidFill>
                  <a:schemeClr val="dk2"/>
                </a:solidFill>
              </a:defRPr>
            </a:lvl9pPr>
          </a:lstStyle>
          <a:p/>
        </p:txBody>
      </p:sp>
      <p:sp>
        <p:nvSpPr>
          <p:cNvPr id="780" name="Google Shape;780;p30"/>
          <p:cNvSpPr txBox="1"/>
          <p:nvPr>
            <p:ph idx="5" type="title"/>
          </p:nvPr>
        </p:nvSpPr>
        <p:spPr>
          <a:xfrm>
            <a:off x="1111850" y="3061625"/>
            <a:ext cx="1758600" cy="273300"/>
          </a:xfrm>
          <a:prstGeom prst="rect">
            <a:avLst/>
          </a:prstGeom>
        </p:spPr>
        <p:txBody>
          <a:bodyPr anchorCtr="0" anchor="b" bIns="91425" lIns="91425" spcFirstLastPara="1" rIns="91425" wrap="square" tIns="91425">
            <a:noAutofit/>
          </a:bodyPr>
          <a:lstStyle>
            <a:lvl1pPr lvl="0" algn="ctr">
              <a:lnSpc>
                <a:spcPct val="115000"/>
              </a:lnSpc>
              <a:spcBef>
                <a:spcPts val="0"/>
              </a:spcBef>
              <a:spcAft>
                <a:spcPts val="0"/>
              </a:spcAft>
              <a:buNone/>
              <a:defRPr sz="1200">
                <a:solidFill>
                  <a:schemeClr val="dk2"/>
                </a:solidFill>
                <a:latin typeface="IBM Plex Sans Medium"/>
                <a:ea typeface="IBM Plex Sans Medium"/>
                <a:cs typeface="IBM Plex Sans Medium"/>
                <a:sym typeface="IBM Plex Sans Medium"/>
              </a:defRPr>
            </a:lvl1pPr>
            <a:lvl2pPr lvl="1">
              <a:spcBef>
                <a:spcPts val="0"/>
              </a:spcBef>
              <a:spcAft>
                <a:spcPts val="0"/>
              </a:spcAft>
              <a:buClr>
                <a:schemeClr val="dk2"/>
              </a:buClr>
              <a:buSzPts val="3000"/>
              <a:buNone/>
              <a:defRPr>
                <a:solidFill>
                  <a:schemeClr val="dk2"/>
                </a:solidFill>
              </a:defRPr>
            </a:lvl2pPr>
            <a:lvl3pPr lvl="2">
              <a:spcBef>
                <a:spcPts val="0"/>
              </a:spcBef>
              <a:spcAft>
                <a:spcPts val="0"/>
              </a:spcAft>
              <a:buClr>
                <a:schemeClr val="dk2"/>
              </a:buClr>
              <a:buSzPts val="3000"/>
              <a:buNone/>
              <a:defRPr>
                <a:solidFill>
                  <a:schemeClr val="dk2"/>
                </a:solidFill>
              </a:defRPr>
            </a:lvl3pPr>
            <a:lvl4pPr lvl="3">
              <a:spcBef>
                <a:spcPts val="0"/>
              </a:spcBef>
              <a:spcAft>
                <a:spcPts val="0"/>
              </a:spcAft>
              <a:buClr>
                <a:schemeClr val="dk2"/>
              </a:buClr>
              <a:buSzPts val="3000"/>
              <a:buNone/>
              <a:defRPr>
                <a:solidFill>
                  <a:schemeClr val="dk2"/>
                </a:solidFill>
              </a:defRPr>
            </a:lvl4pPr>
            <a:lvl5pPr lvl="4">
              <a:spcBef>
                <a:spcPts val="0"/>
              </a:spcBef>
              <a:spcAft>
                <a:spcPts val="0"/>
              </a:spcAft>
              <a:buClr>
                <a:schemeClr val="dk2"/>
              </a:buClr>
              <a:buSzPts val="3000"/>
              <a:buNone/>
              <a:defRPr>
                <a:solidFill>
                  <a:schemeClr val="dk2"/>
                </a:solidFill>
              </a:defRPr>
            </a:lvl5pPr>
            <a:lvl6pPr lvl="5">
              <a:spcBef>
                <a:spcPts val="0"/>
              </a:spcBef>
              <a:spcAft>
                <a:spcPts val="0"/>
              </a:spcAft>
              <a:buClr>
                <a:schemeClr val="dk2"/>
              </a:buClr>
              <a:buSzPts val="3000"/>
              <a:buNone/>
              <a:defRPr>
                <a:solidFill>
                  <a:schemeClr val="dk2"/>
                </a:solidFill>
              </a:defRPr>
            </a:lvl6pPr>
            <a:lvl7pPr lvl="6">
              <a:spcBef>
                <a:spcPts val="0"/>
              </a:spcBef>
              <a:spcAft>
                <a:spcPts val="0"/>
              </a:spcAft>
              <a:buClr>
                <a:schemeClr val="dk2"/>
              </a:buClr>
              <a:buSzPts val="3000"/>
              <a:buNone/>
              <a:defRPr>
                <a:solidFill>
                  <a:schemeClr val="dk2"/>
                </a:solidFill>
              </a:defRPr>
            </a:lvl7pPr>
            <a:lvl8pPr lvl="7">
              <a:spcBef>
                <a:spcPts val="0"/>
              </a:spcBef>
              <a:spcAft>
                <a:spcPts val="0"/>
              </a:spcAft>
              <a:buClr>
                <a:schemeClr val="dk2"/>
              </a:buClr>
              <a:buSzPts val="3000"/>
              <a:buNone/>
              <a:defRPr>
                <a:solidFill>
                  <a:schemeClr val="dk2"/>
                </a:solidFill>
              </a:defRPr>
            </a:lvl8pPr>
            <a:lvl9pPr lvl="8">
              <a:spcBef>
                <a:spcPts val="0"/>
              </a:spcBef>
              <a:spcAft>
                <a:spcPts val="0"/>
              </a:spcAft>
              <a:buClr>
                <a:schemeClr val="dk2"/>
              </a:buClr>
              <a:buSzPts val="3000"/>
              <a:buNone/>
              <a:defRPr>
                <a:solidFill>
                  <a:schemeClr val="dk2"/>
                </a:solidFill>
              </a:defRPr>
            </a:lvl9pPr>
          </a:lstStyle>
          <a:p/>
        </p:txBody>
      </p:sp>
      <p:sp>
        <p:nvSpPr>
          <p:cNvPr id="781" name="Google Shape;781;p30"/>
          <p:cNvSpPr txBox="1"/>
          <p:nvPr>
            <p:ph idx="6" type="subTitle"/>
          </p:nvPr>
        </p:nvSpPr>
        <p:spPr>
          <a:xfrm>
            <a:off x="3528600" y="3353900"/>
            <a:ext cx="2086800" cy="1347600"/>
          </a:xfrm>
          <a:prstGeom prst="rect">
            <a:avLst/>
          </a:prstGeom>
        </p:spPr>
        <p:txBody>
          <a:bodyPr anchorCtr="0" anchor="t" bIns="91425" lIns="91425" spcFirstLastPara="1" rIns="91425" wrap="square" tIns="91425">
            <a:noAutofit/>
          </a:bodyPr>
          <a:lstStyle>
            <a:lvl1pPr lvl="0" algn="ctr">
              <a:lnSpc>
                <a:spcPct val="115000"/>
              </a:lnSpc>
              <a:spcBef>
                <a:spcPts val="0"/>
              </a:spcBef>
              <a:spcAft>
                <a:spcPts val="0"/>
              </a:spcAft>
              <a:buNone/>
              <a:defRPr sz="1000">
                <a:solidFill>
                  <a:schemeClr val="dk2"/>
                </a:solidFill>
                <a:latin typeface="Sora ExtraLight"/>
                <a:ea typeface="Sora ExtraLight"/>
                <a:cs typeface="Sora ExtraLight"/>
                <a:sym typeface="Sora ExtraLight"/>
              </a:defRPr>
            </a:lvl1pPr>
            <a:lvl2pPr lvl="1">
              <a:spcBef>
                <a:spcPts val="0"/>
              </a:spcBef>
              <a:spcAft>
                <a:spcPts val="0"/>
              </a:spcAft>
              <a:buClr>
                <a:schemeClr val="dk2"/>
              </a:buClr>
              <a:buSzPts val="1400"/>
              <a:buNone/>
              <a:defRPr>
                <a:solidFill>
                  <a:schemeClr val="dk2"/>
                </a:solidFill>
              </a:defRPr>
            </a:lvl2pPr>
            <a:lvl3pPr lvl="2">
              <a:spcBef>
                <a:spcPts val="0"/>
              </a:spcBef>
              <a:spcAft>
                <a:spcPts val="0"/>
              </a:spcAft>
              <a:buClr>
                <a:schemeClr val="dk2"/>
              </a:buClr>
              <a:buSzPts val="1400"/>
              <a:buNone/>
              <a:defRPr>
                <a:solidFill>
                  <a:schemeClr val="dk2"/>
                </a:solidFill>
              </a:defRPr>
            </a:lvl3pPr>
            <a:lvl4pPr lvl="3">
              <a:spcBef>
                <a:spcPts val="0"/>
              </a:spcBef>
              <a:spcAft>
                <a:spcPts val="0"/>
              </a:spcAft>
              <a:buClr>
                <a:schemeClr val="dk2"/>
              </a:buClr>
              <a:buSzPts val="1400"/>
              <a:buNone/>
              <a:defRPr>
                <a:solidFill>
                  <a:schemeClr val="dk2"/>
                </a:solidFill>
              </a:defRPr>
            </a:lvl4pPr>
            <a:lvl5pPr lvl="4">
              <a:spcBef>
                <a:spcPts val="0"/>
              </a:spcBef>
              <a:spcAft>
                <a:spcPts val="0"/>
              </a:spcAft>
              <a:buClr>
                <a:schemeClr val="dk2"/>
              </a:buClr>
              <a:buSzPts val="1400"/>
              <a:buNone/>
              <a:defRPr>
                <a:solidFill>
                  <a:schemeClr val="dk2"/>
                </a:solidFill>
              </a:defRPr>
            </a:lvl5pPr>
            <a:lvl6pPr lvl="5">
              <a:spcBef>
                <a:spcPts val="0"/>
              </a:spcBef>
              <a:spcAft>
                <a:spcPts val="0"/>
              </a:spcAft>
              <a:buClr>
                <a:schemeClr val="dk2"/>
              </a:buClr>
              <a:buSzPts val="1400"/>
              <a:buNone/>
              <a:defRPr>
                <a:solidFill>
                  <a:schemeClr val="dk2"/>
                </a:solidFill>
              </a:defRPr>
            </a:lvl6pPr>
            <a:lvl7pPr lvl="6">
              <a:spcBef>
                <a:spcPts val="0"/>
              </a:spcBef>
              <a:spcAft>
                <a:spcPts val="0"/>
              </a:spcAft>
              <a:buClr>
                <a:schemeClr val="dk2"/>
              </a:buClr>
              <a:buSzPts val="1400"/>
              <a:buNone/>
              <a:defRPr>
                <a:solidFill>
                  <a:schemeClr val="dk2"/>
                </a:solidFill>
              </a:defRPr>
            </a:lvl7pPr>
            <a:lvl8pPr lvl="7">
              <a:spcBef>
                <a:spcPts val="0"/>
              </a:spcBef>
              <a:spcAft>
                <a:spcPts val="0"/>
              </a:spcAft>
              <a:buClr>
                <a:schemeClr val="dk2"/>
              </a:buClr>
              <a:buSzPts val="1400"/>
              <a:buNone/>
              <a:defRPr>
                <a:solidFill>
                  <a:schemeClr val="dk2"/>
                </a:solidFill>
              </a:defRPr>
            </a:lvl8pPr>
            <a:lvl9pPr lvl="8">
              <a:spcBef>
                <a:spcPts val="0"/>
              </a:spcBef>
              <a:spcAft>
                <a:spcPts val="0"/>
              </a:spcAft>
              <a:buClr>
                <a:schemeClr val="dk2"/>
              </a:buClr>
              <a:buSzPts val="1400"/>
              <a:buNone/>
              <a:defRPr>
                <a:solidFill>
                  <a:schemeClr val="dk2"/>
                </a:solidFill>
              </a:defRPr>
            </a:lvl9pPr>
          </a:lstStyle>
          <a:p/>
        </p:txBody>
      </p:sp>
      <p:sp>
        <p:nvSpPr>
          <p:cNvPr id="782" name="Google Shape;782;p30"/>
          <p:cNvSpPr txBox="1"/>
          <p:nvPr>
            <p:ph idx="7" type="title"/>
          </p:nvPr>
        </p:nvSpPr>
        <p:spPr>
          <a:xfrm>
            <a:off x="3692700" y="3061625"/>
            <a:ext cx="1758600" cy="273300"/>
          </a:xfrm>
          <a:prstGeom prst="rect">
            <a:avLst/>
          </a:prstGeom>
        </p:spPr>
        <p:txBody>
          <a:bodyPr anchorCtr="0" anchor="b" bIns="91425" lIns="91425" spcFirstLastPara="1" rIns="91425" wrap="square" tIns="91425">
            <a:noAutofit/>
          </a:bodyPr>
          <a:lstStyle>
            <a:lvl1pPr lvl="0" algn="ctr">
              <a:lnSpc>
                <a:spcPct val="115000"/>
              </a:lnSpc>
              <a:spcBef>
                <a:spcPts val="0"/>
              </a:spcBef>
              <a:spcAft>
                <a:spcPts val="0"/>
              </a:spcAft>
              <a:buNone/>
              <a:defRPr sz="1200">
                <a:solidFill>
                  <a:schemeClr val="dk2"/>
                </a:solidFill>
                <a:latin typeface="IBM Plex Sans Medium"/>
                <a:ea typeface="IBM Plex Sans Medium"/>
                <a:cs typeface="IBM Plex Sans Medium"/>
                <a:sym typeface="IBM Plex Sans Medium"/>
              </a:defRPr>
            </a:lvl1pPr>
            <a:lvl2pPr lvl="1">
              <a:spcBef>
                <a:spcPts val="0"/>
              </a:spcBef>
              <a:spcAft>
                <a:spcPts val="0"/>
              </a:spcAft>
              <a:buClr>
                <a:schemeClr val="dk2"/>
              </a:buClr>
              <a:buSzPts val="3000"/>
              <a:buNone/>
              <a:defRPr>
                <a:solidFill>
                  <a:schemeClr val="dk2"/>
                </a:solidFill>
              </a:defRPr>
            </a:lvl2pPr>
            <a:lvl3pPr lvl="2">
              <a:spcBef>
                <a:spcPts val="0"/>
              </a:spcBef>
              <a:spcAft>
                <a:spcPts val="0"/>
              </a:spcAft>
              <a:buClr>
                <a:schemeClr val="dk2"/>
              </a:buClr>
              <a:buSzPts val="3000"/>
              <a:buNone/>
              <a:defRPr>
                <a:solidFill>
                  <a:schemeClr val="dk2"/>
                </a:solidFill>
              </a:defRPr>
            </a:lvl3pPr>
            <a:lvl4pPr lvl="3">
              <a:spcBef>
                <a:spcPts val="0"/>
              </a:spcBef>
              <a:spcAft>
                <a:spcPts val="0"/>
              </a:spcAft>
              <a:buClr>
                <a:schemeClr val="dk2"/>
              </a:buClr>
              <a:buSzPts val="3000"/>
              <a:buNone/>
              <a:defRPr>
                <a:solidFill>
                  <a:schemeClr val="dk2"/>
                </a:solidFill>
              </a:defRPr>
            </a:lvl4pPr>
            <a:lvl5pPr lvl="4">
              <a:spcBef>
                <a:spcPts val="0"/>
              </a:spcBef>
              <a:spcAft>
                <a:spcPts val="0"/>
              </a:spcAft>
              <a:buClr>
                <a:schemeClr val="dk2"/>
              </a:buClr>
              <a:buSzPts val="3000"/>
              <a:buNone/>
              <a:defRPr>
                <a:solidFill>
                  <a:schemeClr val="dk2"/>
                </a:solidFill>
              </a:defRPr>
            </a:lvl5pPr>
            <a:lvl6pPr lvl="5">
              <a:spcBef>
                <a:spcPts val="0"/>
              </a:spcBef>
              <a:spcAft>
                <a:spcPts val="0"/>
              </a:spcAft>
              <a:buClr>
                <a:schemeClr val="dk2"/>
              </a:buClr>
              <a:buSzPts val="3000"/>
              <a:buNone/>
              <a:defRPr>
                <a:solidFill>
                  <a:schemeClr val="dk2"/>
                </a:solidFill>
              </a:defRPr>
            </a:lvl6pPr>
            <a:lvl7pPr lvl="6">
              <a:spcBef>
                <a:spcPts val="0"/>
              </a:spcBef>
              <a:spcAft>
                <a:spcPts val="0"/>
              </a:spcAft>
              <a:buClr>
                <a:schemeClr val="dk2"/>
              </a:buClr>
              <a:buSzPts val="3000"/>
              <a:buNone/>
              <a:defRPr>
                <a:solidFill>
                  <a:schemeClr val="dk2"/>
                </a:solidFill>
              </a:defRPr>
            </a:lvl7pPr>
            <a:lvl8pPr lvl="7">
              <a:spcBef>
                <a:spcPts val="0"/>
              </a:spcBef>
              <a:spcAft>
                <a:spcPts val="0"/>
              </a:spcAft>
              <a:buClr>
                <a:schemeClr val="dk2"/>
              </a:buClr>
              <a:buSzPts val="3000"/>
              <a:buNone/>
              <a:defRPr>
                <a:solidFill>
                  <a:schemeClr val="dk2"/>
                </a:solidFill>
              </a:defRPr>
            </a:lvl8pPr>
            <a:lvl9pPr lvl="8">
              <a:spcBef>
                <a:spcPts val="0"/>
              </a:spcBef>
              <a:spcAft>
                <a:spcPts val="0"/>
              </a:spcAft>
              <a:buClr>
                <a:schemeClr val="dk2"/>
              </a:buClr>
              <a:buSzPts val="3000"/>
              <a:buNone/>
              <a:defRPr>
                <a:solidFill>
                  <a:schemeClr val="dk2"/>
                </a:solidFill>
              </a:defRPr>
            </a:lvl9pPr>
          </a:lstStyle>
          <a:p/>
        </p:txBody>
      </p:sp>
      <p:sp>
        <p:nvSpPr>
          <p:cNvPr id="783" name="Google Shape;783;p30"/>
          <p:cNvSpPr txBox="1"/>
          <p:nvPr>
            <p:ph idx="8" type="subTitle"/>
          </p:nvPr>
        </p:nvSpPr>
        <p:spPr>
          <a:xfrm>
            <a:off x="5861950" y="3353900"/>
            <a:ext cx="2086800" cy="1347600"/>
          </a:xfrm>
          <a:prstGeom prst="rect">
            <a:avLst/>
          </a:prstGeom>
        </p:spPr>
        <p:txBody>
          <a:bodyPr anchorCtr="0" anchor="t" bIns="91425" lIns="91425" spcFirstLastPara="1" rIns="91425" wrap="square" tIns="91425">
            <a:noAutofit/>
          </a:bodyPr>
          <a:lstStyle>
            <a:lvl1pPr lvl="0" algn="ctr">
              <a:lnSpc>
                <a:spcPct val="115000"/>
              </a:lnSpc>
              <a:spcBef>
                <a:spcPts val="0"/>
              </a:spcBef>
              <a:spcAft>
                <a:spcPts val="0"/>
              </a:spcAft>
              <a:buNone/>
              <a:defRPr sz="1000">
                <a:solidFill>
                  <a:schemeClr val="dk2"/>
                </a:solidFill>
                <a:latin typeface="Sora ExtraLight"/>
                <a:ea typeface="Sora ExtraLight"/>
                <a:cs typeface="Sora ExtraLight"/>
                <a:sym typeface="Sora ExtraLight"/>
              </a:defRPr>
            </a:lvl1pPr>
            <a:lvl2pPr lvl="1">
              <a:spcBef>
                <a:spcPts val="0"/>
              </a:spcBef>
              <a:spcAft>
                <a:spcPts val="0"/>
              </a:spcAft>
              <a:buClr>
                <a:schemeClr val="dk2"/>
              </a:buClr>
              <a:buSzPts val="1400"/>
              <a:buNone/>
              <a:defRPr>
                <a:solidFill>
                  <a:schemeClr val="dk2"/>
                </a:solidFill>
              </a:defRPr>
            </a:lvl2pPr>
            <a:lvl3pPr lvl="2">
              <a:spcBef>
                <a:spcPts val="0"/>
              </a:spcBef>
              <a:spcAft>
                <a:spcPts val="0"/>
              </a:spcAft>
              <a:buClr>
                <a:schemeClr val="dk2"/>
              </a:buClr>
              <a:buSzPts val="1400"/>
              <a:buNone/>
              <a:defRPr>
                <a:solidFill>
                  <a:schemeClr val="dk2"/>
                </a:solidFill>
              </a:defRPr>
            </a:lvl3pPr>
            <a:lvl4pPr lvl="3">
              <a:spcBef>
                <a:spcPts val="0"/>
              </a:spcBef>
              <a:spcAft>
                <a:spcPts val="0"/>
              </a:spcAft>
              <a:buClr>
                <a:schemeClr val="dk2"/>
              </a:buClr>
              <a:buSzPts val="1400"/>
              <a:buNone/>
              <a:defRPr>
                <a:solidFill>
                  <a:schemeClr val="dk2"/>
                </a:solidFill>
              </a:defRPr>
            </a:lvl4pPr>
            <a:lvl5pPr lvl="4">
              <a:spcBef>
                <a:spcPts val="0"/>
              </a:spcBef>
              <a:spcAft>
                <a:spcPts val="0"/>
              </a:spcAft>
              <a:buClr>
                <a:schemeClr val="dk2"/>
              </a:buClr>
              <a:buSzPts val="1400"/>
              <a:buNone/>
              <a:defRPr>
                <a:solidFill>
                  <a:schemeClr val="dk2"/>
                </a:solidFill>
              </a:defRPr>
            </a:lvl5pPr>
            <a:lvl6pPr lvl="5">
              <a:spcBef>
                <a:spcPts val="0"/>
              </a:spcBef>
              <a:spcAft>
                <a:spcPts val="0"/>
              </a:spcAft>
              <a:buClr>
                <a:schemeClr val="dk2"/>
              </a:buClr>
              <a:buSzPts val="1400"/>
              <a:buNone/>
              <a:defRPr>
                <a:solidFill>
                  <a:schemeClr val="dk2"/>
                </a:solidFill>
              </a:defRPr>
            </a:lvl6pPr>
            <a:lvl7pPr lvl="6">
              <a:spcBef>
                <a:spcPts val="0"/>
              </a:spcBef>
              <a:spcAft>
                <a:spcPts val="0"/>
              </a:spcAft>
              <a:buClr>
                <a:schemeClr val="dk2"/>
              </a:buClr>
              <a:buSzPts val="1400"/>
              <a:buNone/>
              <a:defRPr>
                <a:solidFill>
                  <a:schemeClr val="dk2"/>
                </a:solidFill>
              </a:defRPr>
            </a:lvl7pPr>
            <a:lvl8pPr lvl="7">
              <a:spcBef>
                <a:spcPts val="0"/>
              </a:spcBef>
              <a:spcAft>
                <a:spcPts val="0"/>
              </a:spcAft>
              <a:buClr>
                <a:schemeClr val="dk2"/>
              </a:buClr>
              <a:buSzPts val="1400"/>
              <a:buNone/>
              <a:defRPr>
                <a:solidFill>
                  <a:schemeClr val="dk2"/>
                </a:solidFill>
              </a:defRPr>
            </a:lvl8pPr>
            <a:lvl9pPr lvl="8">
              <a:spcBef>
                <a:spcPts val="0"/>
              </a:spcBef>
              <a:spcAft>
                <a:spcPts val="0"/>
              </a:spcAft>
              <a:buClr>
                <a:schemeClr val="dk2"/>
              </a:buClr>
              <a:buSzPts val="1400"/>
              <a:buNone/>
              <a:defRPr>
                <a:solidFill>
                  <a:schemeClr val="dk2"/>
                </a:solidFill>
              </a:defRPr>
            </a:lvl9pPr>
          </a:lstStyle>
          <a:p/>
        </p:txBody>
      </p:sp>
      <p:sp>
        <p:nvSpPr>
          <p:cNvPr id="784" name="Google Shape;784;p30"/>
          <p:cNvSpPr txBox="1"/>
          <p:nvPr>
            <p:ph idx="9" type="title"/>
          </p:nvPr>
        </p:nvSpPr>
        <p:spPr>
          <a:xfrm>
            <a:off x="6026050" y="3061625"/>
            <a:ext cx="1758600" cy="273300"/>
          </a:xfrm>
          <a:prstGeom prst="rect">
            <a:avLst/>
          </a:prstGeom>
        </p:spPr>
        <p:txBody>
          <a:bodyPr anchorCtr="0" anchor="b" bIns="91425" lIns="91425" spcFirstLastPara="1" rIns="91425" wrap="square" tIns="91425">
            <a:noAutofit/>
          </a:bodyPr>
          <a:lstStyle>
            <a:lvl1pPr lvl="0" algn="ctr">
              <a:lnSpc>
                <a:spcPct val="115000"/>
              </a:lnSpc>
              <a:spcBef>
                <a:spcPts val="0"/>
              </a:spcBef>
              <a:spcAft>
                <a:spcPts val="0"/>
              </a:spcAft>
              <a:buNone/>
              <a:defRPr sz="1200">
                <a:solidFill>
                  <a:schemeClr val="dk2"/>
                </a:solidFill>
                <a:latin typeface="IBM Plex Sans Medium"/>
                <a:ea typeface="IBM Plex Sans Medium"/>
                <a:cs typeface="IBM Plex Sans Medium"/>
                <a:sym typeface="IBM Plex Sans Medium"/>
              </a:defRPr>
            </a:lvl1pPr>
            <a:lvl2pPr lvl="1">
              <a:spcBef>
                <a:spcPts val="0"/>
              </a:spcBef>
              <a:spcAft>
                <a:spcPts val="0"/>
              </a:spcAft>
              <a:buClr>
                <a:schemeClr val="dk2"/>
              </a:buClr>
              <a:buSzPts val="3000"/>
              <a:buNone/>
              <a:defRPr>
                <a:solidFill>
                  <a:schemeClr val="dk2"/>
                </a:solidFill>
              </a:defRPr>
            </a:lvl2pPr>
            <a:lvl3pPr lvl="2">
              <a:spcBef>
                <a:spcPts val="0"/>
              </a:spcBef>
              <a:spcAft>
                <a:spcPts val="0"/>
              </a:spcAft>
              <a:buClr>
                <a:schemeClr val="dk2"/>
              </a:buClr>
              <a:buSzPts val="3000"/>
              <a:buNone/>
              <a:defRPr>
                <a:solidFill>
                  <a:schemeClr val="dk2"/>
                </a:solidFill>
              </a:defRPr>
            </a:lvl3pPr>
            <a:lvl4pPr lvl="3">
              <a:spcBef>
                <a:spcPts val="0"/>
              </a:spcBef>
              <a:spcAft>
                <a:spcPts val="0"/>
              </a:spcAft>
              <a:buClr>
                <a:schemeClr val="dk2"/>
              </a:buClr>
              <a:buSzPts val="3000"/>
              <a:buNone/>
              <a:defRPr>
                <a:solidFill>
                  <a:schemeClr val="dk2"/>
                </a:solidFill>
              </a:defRPr>
            </a:lvl4pPr>
            <a:lvl5pPr lvl="4">
              <a:spcBef>
                <a:spcPts val="0"/>
              </a:spcBef>
              <a:spcAft>
                <a:spcPts val="0"/>
              </a:spcAft>
              <a:buClr>
                <a:schemeClr val="dk2"/>
              </a:buClr>
              <a:buSzPts val="3000"/>
              <a:buNone/>
              <a:defRPr>
                <a:solidFill>
                  <a:schemeClr val="dk2"/>
                </a:solidFill>
              </a:defRPr>
            </a:lvl5pPr>
            <a:lvl6pPr lvl="5">
              <a:spcBef>
                <a:spcPts val="0"/>
              </a:spcBef>
              <a:spcAft>
                <a:spcPts val="0"/>
              </a:spcAft>
              <a:buClr>
                <a:schemeClr val="dk2"/>
              </a:buClr>
              <a:buSzPts val="3000"/>
              <a:buNone/>
              <a:defRPr>
                <a:solidFill>
                  <a:schemeClr val="dk2"/>
                </a:solidFill>
              </a:defRPr>
            </a:lvl6pPr>
            <a:lvl7pPr lvl="6">
              <a:spcBef>
                <a:spcPts val="0"/>
              </a:spcBef>
              <a:spcAft>
                <a:spcPts val="0"/>
              </a:spcAft>
              <a:buClr>
                <a:schemeClr val="dk2"/>
              </a:buClr>
              <a:buSzPts val="3000"/>
              <a:buNone/>
              <a:defRPr>
                <a:solidFill>
                  <a:schemeClr val="dk2"/>
                </a:solidFill>
              </a:defRPr>
            </a:lvl7pPr>
            <a:lvl8pPr lvl="7">
              <a:spcBef>
                <a:spcPts val="0"/>
              </a:spcBef>
              <a:spcAft>
                <a:spcPts val="0"/>
              </a:spcAft>
              <a:buClr>
                <a:schemeClr val="dk2"/>
              </a:buClr>
              <a:buSzPts val="3000"/>
              <a:buNone/>
              <a:defRPr>
                <a:solidFill>
                  <a:schemeClr val="dk2"/>
                </a:solidFill>
              </a:defRPr>
            </a:lvl8pPr>
            <a:lvl9pPr lvl="8">
              <a:spcBef>
                <a:spcPts val="0"/>
              </a:spcBef>
              <a:spcAft>
                <a:spcPts val="0"/>
              </a:spcAft>
              <a:buClr>
                <a:schemeClr val="dk2"/>
              </a:buClr>
              <a:buSzPts val="3000"/>
              <a:buNone/>
              <a:defRPr>
                <a:solidFill>
                  <a:schemeClr val="dk2"/>
                </a:solidFill>
              </a:defRPr>
            </a:lvl9pPr>
          </a:lstStyle>
          <a:p/>
        </p:txBody>
      </p:sp>
      <p:sp>
        <p:nvSpPr>
          <p:cNvPr id="785" name="Google Shape;785;p30"/>
          <p:cNvSpPr txBox="1"/>
          <p:nvPr>
            <p:ph idx="13"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a:ea typeface="Sora"/>
                <a:cs typeface="Sora"/>
                <a:sym typeface="Sora"/>
              </a:defRPr>
            </a:lvl2pPr>
            <a:lvl3pPr lvl="2">
              <a:spcBef>
                <a:spcPts val="0"/>
              </a:spcBef>
              <a:spcAft>
                <a:spcPts val="0"/>
              </a:spcAft>
              <a:buClr>
                <a:schemeClr val="dk2"/>
              </a:buClr>
              <a:buSzPts val="900"/>
              <a:buFont typeface="Sora"/>
              <a:buNone/>
              <a:defRPr sz="900">
                <a:solidFill>
                  <a:schemeClr val="dk2"/>
                </a:solidFill>
                <a:latin typeface="Sora"/>
                <a:ea typeface="Sora"/>
                <a:cs typeface="Sora"/>
                <a:sym typeface="Sora"/>
              </a:defRPr>
            </a:lvl3pPr>
            <a:lvl4pPr lvl="3">
              <a:spcBef>
                <a:spcPts val="0"/>
              </a:spcBef>
              <a:spcAft>
                <a:spcPts val="0"/>
              </a:spcAft>
              <a:buClr>
                <a:schemeClr val="dk2"/>
              </a:buClr>
              <a:buSzPts val="900"/>
              <a:buFont typeface="Sora"/>
              <a:buNone/>
              <a:defRPr sz="900">
                <a:solidFill>
                  <a:schemeClr val="dk2"/>
                </a:solidFill>
                <a:latin typeface="Sora"/>
                <a:ea typeface="Sora"/>
                <a:cs typeface="Sora"/>
                <a:sym typeface="Sora"/>
              </a:defRPr>
            </a:lvl4pPr>
            <a:lvl5pPr lvl="4">
              <a:spcBef>
                <a:spcPts val="0"/>
              </a:spcBef>
              <a:spcAft>
                <a:spcPts val="0"/>
              </a:spcAft>
              <a:buClr>
                <a:schemeClr val="dk2"/>
              </a:buClr>
              <a:buSzPts val="900"/>
              <a:buFont typeface="Sora"/>
              <a:buNone/>
              <a:defRPr sz="900">
                <a:solidFill>
                  <a:schemeClr val="dk2"/>
                </a:solidFill>
                <a:latin typeface="Sora"/>
                <a:ea typeface="Sora"/>
                <a:cs typeface="Sora"/>
                <a:sym typeface="Sora"/>
              </a:defRPr>
            </a:lvl5pPr>
            <a:lvl6pPr lvl="5">
              <a:spcBef>
                <a:spcPts val="0"/>
              </a:spcBef>
              <a:spcAft>
                <a:spcPts val="0"/>
              </a:spcAft>
              <a:buClr>
                <a:schemeClr val="dk2"/>
              </a:buClr>
              <a:buSzPts val="900"/>
              <a:buFont typeface="Sora"/>
              <a:buNone/>
              <a:defRPr sz="900">
                <a:solidFill>
                  <a:schemeClr val="dk2"/>
                </a:solidFill>
                <a:latin typeface="Sora"/>
                <a:ea typeface="Sora"/>
                <a:cs typeface="Sora"/>
                <a:sym typeface="Sora"/>
              </a:defRPr>
            </a:lvl6pPr>
            <a:lvl7pPr lvl="6">
              <a:spcBef>
                <a:spcPts val="0"/>
              </a:spcBef>
              <a:spcAft>
                <a:spcPts val="0"/>
              </a:spcAft>
              <a:buClr>
                <a:schemeClr val="dk2"/>
              </a:buClr>
              <a:buSzPts val="900"/>
              <a:buFont typeface="Sora"/>
              <a:buNone/>
              <a:defRPr sz="900">
                <a:solidFill>
                  <a:schemeClr val="dk2"/>
                </a:solidFill>
                <a:latin typeface="Sora"/>
                <a:ea typeface="Sora"/>
                <a:cs typeface="Sora"/>
                <a:sym typeface="Sora"/>
              </a:defRPr>
            </a:lvl7pPr>
            <a:lvl8pPr lvl="7">
              <a:spcBef>
                <a:spcPts val="0"/>
              </a:spcBef>
              <a:spcAft>
                <a:spcPts val="0"/>
              </a:spcAft>
              <a:buClr>
                <a:schemeClr val="dk2"/>
              </a:buClr>
              <a:buSzPts val="900"/>
              <a:buFont typeface="Sora"/>
              <a:buNone/>
              <a:defRPr sz="900">
                <a:solidFill>
                  <a:schemeClr val="dk2"/>
                </a:solidFill>
                <a:latin typeface="Sora"/>
                <a:ea typeface="Sora"/>
                <a:cs typeface="Sora"/>
                <a:sym typeface="Sora"/>
              </a:defRPr>
            </a:lvl8pPr>
            <a:lvl9pPr lvl="8">
              <a:spcBef>
                <a:spcPts val="0"/>
              </a:spcBef>
              <a:spcAft>
                <a:spcPts val="0"/>
              </a:spcAft>
              <a:buClr>
                <a:schemeClr val="dk2"/>
              </a:buClr>
              <a:buSzPts val="900"/>
              <a:buFont typeface="Sora"/>
              <a:buNone/>
              <a:defRPr sz="900">
                <a:solidFill>
                  <a:schemeClr val="dk2"/>
                </a:solidFill>
                <a:latin typeface="Sora"/>
                <a:ea typeface="Sora"/>
                <a:cs typeface="Sora"/>
                <a:sym typeface="Sora"/>
              </a:defRPr>
            </a:lvl9pPr>
          </a:lstStyle>
          <a:p/>
        </p:txBody>
      </p:sp>
      <p:sp>
        <p:nvSpPr>
          <p:cNvPr id="786" name="Google Shape;786;p30"/>
          <p:cNvSpPr txBox="1"/>
          <p:nvPr>
            <p:ph idx="14"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2pPr>
            <a:lvl3pPr lvl="2">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3pPr>
            <a:lvl4pPr lvl="3">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4pPr>
            <a:lvl5pPr lvl="4">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5pPr>
            <a:lvl6pPr lvl="5">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6pPr>
            <a:lvl7pPr lvl="6">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7pPr>
            <a:lvl8pPr lvl="7">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8pPr>
            <a:lvl9pPr lvl="8">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2">
  <p:cSld name="BLANK_1_1_2">
    <p:spTree>
      <p:nvGrpSpPr>
        <p:cNvPr id="74" name="Shape 74"/>
        <p:cNvGrpSpPr/>
        <p:nvPr/>
      </p:nvGrpSpPr>
      <p:grpSpPr>
        <a:xfrm>
          <a:off x="0" y="0"/>
          <a:ext cx="0" cy="0"/>
          <a:chOff x="0" y="0"/>
          <a:chExt cx="0" cy="0"/>
        </a:xfrm>
      </p:grpSpPr>
      <p:grpSp>
        <p:nvGrpSpPr>
          <p:cNvPr id="75" name="Google Shape;75;p4"/>
          <p:cNvGrpSpPr/>
          <p:nvPr/>
        </p:nvGrpSpPr>
        <p:grpSpPr>
          <a:xfrm flipH="1">
            <a:off x="6169505" y="228779"/>
            <a:ext cx="2979740" cy="1986829"/>
            <a:chOff x="312900" y="2793625"/>
            <a:chExt cx="2221200" cy="1481050"/>
          </a:xfrm>
        </p:grpSpPr>
        <p:grpSp>
          <p:nvGrpSpPr>
            <p:cNvPr id="76" name="Google Shape;76;p4"/>
            <p:cNvGrpSpPr/>
            <p:nvPr/>
          </p:nvGrpSpPr>
          <p:grpSpPr>
            <a:xfrm>
              <a:off x="312900" y="2793625"/>
              <a:ext cx="1851000" cy="1481050"/>
              <a:chOff x="461225" y="3249175"/>
              <a:chExt cx="1851000" cy="1481050"/>
            </a:xfrm>
          </p:grpSpPr>
          <p:grpSp>
            <p:nvGrpSpPr>
              <p:cNvPr id="77" name="Google Shape;77;p4"/>
              <p:cNvGrpSpPr/>
              <p:nvPr/>
            </p:nvGrpSpPr>
            <p:grpSpPr>
              <a:xfrm>
                <a:off x="461225" y="3249175"/>
                <a:ext cx="1851000" cy="370200"/>
                <a:chOff x="461225" y="3249175"/>
                <a:chExt cx="1851000" cy="370200"/>
              </a:xfrm>
            </p:grpSpPr>
            <p:sp>
              <p:nvSpPr>
                <p:cNvPr id="78" name="Google Shape;78;p4"/>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79" name="Google Shape;79;p4"/>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80" name="Google Shape;80;p4"/>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81" name="Google Shape;81;p4"/>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82" name="Google Shape;82;p4"/>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83" name="Google Shape;83;p4"/>
              <p:cNvGrpSpPr/>
              <p:nvPr/>
            </p:nvGrpSpPr>
            <p:grpSpPr>
              <a:xfrm>
                <a:off x="461225" y="3619500"/>
                <a:ext cx="1851000" cy="370200"/>
                <a:chOff x="461225" y="3249175"/>
                <a:chExt cx="1851000" cy="370200"/>
              </a:xfrm>
            </p:grpSpPr>
            <p:sp>
              <p:nvSpPr>
                <p:cNvPr id="84" name="Google Shape;84;p4"/>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85" name="Google Shape;85;p4"/>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86" name="Google Shape;86;p4"/>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87" name="Google Shape;87;p4"/>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88" name="Google Shape;88;p4"/>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89" name="Google Shape;89;p4"/>
              <p:cNvGrpSpPr/>
              <p:nvPr/>
            </p:nvGrpSpPr>
            <p:grpSpPr>
              <a:xfrm>
                <a:off x="461225" y="3989700"/>
                <a:ext cx="1851000" cy="370200"/>
                <a:chOff x="461225" y="3249175"/>
                <a:chExt cx="1851000" cy="370200"/>
              </a:xfrm>
            </p:grpSpPr>
            <p:sp>
              <p:nvSpPr>
                <p:cNvPr id="90" name="Google Shape;90;p4"/>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91" name="Google Shape;91;p4"/>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92" name="Google Shape;92;p4"/>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93" name="Google Shape;93;p4"/>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94" name="Google Shape;94;p4"/>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95" name="Google Shape;95;p4"/>
              <p:cNvGrpSpPr/>
              <p:nvPr/>
            </p:nvGrpSpPr>
            <p:grpSpPr>
              <a:xfrm>
                <a:off x="461225" y="4360025"/>
                <a:ext cx="1851000" cy="370200"/>
                <a:chOff x="461225" y="3249175"/>
                <a:chExt cx="1851000" cy="370200"/>
              </a:xfrm>
            </p:grpSpPr>
            <p:sp>
              <p:nvSpPr>
                <p:cNvPr id="96" name="Google Shape;96;p4"/>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97" name="Google Shape;97;p4"/>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98" name="Google Shape;98;p4"/>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99" name="Google Shape;99;p4"/>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00" name="Google Shape;100;p4"/>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101" name="Google Shape;101;p4"/>
            <p:cNvSpPr/>
            <p:nvPr/>
          </p:nvSpPr>
          <p:spPr>
            <a:xfrm>
              <a:off x="2163900" y="279362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sp>
        <p:nvSpPr>
          <p:cNvPr id="102" name="Google Shape;102;p4"/>
          <p:cNvSpPr txBox="1"/>
          <p:nvPr>
            <p:ph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103" name="Google Shape;103;p4"/>
          <p:cNvSpPr/>
          <p:nvPr/>
        </p:nvSpPr>
        <p:spPr>
          <a:xfrm flipH="1">
            <a:off x="8423546" y="3087297"/>
            <a:ext cx="725708" cy="1448283"/>
          </a:xfrm>
          <a:custGeom>
            <a:rect b="b" l="l" r="r" t="t"/>
            <a:pathLst>
              <a:path extrusionOk="0" h="50476" w="25297">
                <a:moveTo>
                  <a:pt x="1" y="1"/>
                </a:moveTo>
                <a:lnTo>
                  <a:pt x="1" y="50475"/>
                </a:lnTo>
                <a:lnTo>
                  <a:pt x="2694" y="50358"/>
                </a:lnTo>
                <a:lnTo>
                  <a:pt x="5154" y="50007"/>
                </a:lnTo>
                <a:lnTo>
                  <a:pt x="7613" y="49304"/>
                </a:lnTo>
                <a:lnTo>
                  <a:pt x="9838" y="48484"/>
                </a:lnTo>
                <a:lnTo>
                  <a:pt x="12063" y="47430"/>
                </a:lnTo>
                <a:lnTo>
                  <a:pt x="14171" y="46142"/>
                </a:lnTo>
                <a:lnTo>
                  <a:pt x="16162" y="44737"/>
                </a:lnTo>
                <a:lnTo>
                  <a:pt x="17919" y="43097"/>
                </a:lnTo>
                <a:lnTo>
                  <a:pt x="19558" y="41341"/>
                </a:lnTo>
                <a:lnTo>
                  <a:pt x="20964" y="39350"/>
                </a:lnTo>
                <a:lnTo>
                  <a:pt x="22252" y="37242"/>
                </a:lnTo>
                <a:lnTo>
                  <a:pt x="23306" y="35017"/>
                </a:lnTo>
                <a:lnTo>
                  <a:pt x="24126" y="32792"/>
                </a:lnTo>
                <a:lnTo>
                  <a:pt x="24828" y="30332"/>
                </a:lnTo>
                <a:lnTo>
                  <a:pt x="25180" y="27873"/>
                </a:lnTo>
                <a:lnTo>
                  <a:pt x="25297" y="25296"/>
                </a:lnTo>
                <a:lnTo>
                  <a:pt x="25180" y="22720"/>
                </a:lnTo>
                <a:lnTo>
                  <a:pt x="24828" y="20144"/>
                </a:lnTo>
                <a:lnTo>
                  <a:pt x="24126" y="17801"/>
                </a:lnTo>
                <a:lnTo>
                  <a:pt x="23306" y="15459"/>
                </a:lnTo>
                <a:lnTo>
                  <a:pt x="22252" y="13234"/>
                </a:lnTo>
                <a:lnTo>
                  <a:pt x="20964" y="11126"/>
                </a:lnTo>
                <a:lnTo>
                  <a:pt x="19558" y="9252"/>
                </a:lnTo>
                <a:lnTo>
                  <a:pt x="17919" y="7379"/>
                </a:lnTo>
                <a:lnTo>
                  <a:pt x="16162" y="5739"/>
                </a:lnTo>
                <a:lnTo>
                  <a:pt x="14171" y="4334"/>
                </a:lnTo>
                <a:lnTo>
                  <a:pt x="12063" y="3046"/>
                </a:lnTo>
                <a:lnTo>
                  <a:pt x="9838" y="1992"/>
                </a:lnTo>
                <a:lnTo>
                  <a:pt x="7613" y="1172"/>
                </a:lnTo>
                <a:lnTo>
                  <a:pt x="5154" y="586"/>
                </a:lnTo>
                <a:lnTo>
                  <a:pt x="2694" y="118"/>
                </a:lnTo>
                <a:lnTo>
                  <a:pt x="1" y="1"/>
                </a:lnTo>
                <a:close/>
              </a:path>
            </a:pathLst>
          </a:custGeom>
          <a:gradFill>
            <a:gsLst>
              <a:gs pos="0">
                <a:schemeClr val="accent3"/>
              </a:gs>
              <a:gs pos="56000">
                <a:schemeClr val="accent1"/>
              </a:gs>
              <a:gs pos="100000">
                <a:schemeClr val="accent1"/>
              </a:gs>
            </a:gsLst>
            <a:lin ang="13500032" scaled="0"/>
          </a:gradFill>
          <a:ln>
            <a:noFill/>
          </a:ln>
          <a:effectLst>
            <a:outerShdw blurRad="485775" rotWithShape="0" algn="bl" dir="7800000" dist="76200">
              <a:schemeClr val="accent1">
                <a:alpha val="27000"/>
              </a:scheme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04" name="Google Shape;104;p4"/>
          <p:cNvSpPr/>
          <p:nvPr/>
        </p:nvSpPr>
        <p:spPr>
          <a:xfrm rot="-5400000">
            <a:off x="4618961" y="3068375"/>
            <a:ext cx="1486200" cy="1486200"/>
          </a:xfrm>
          <a:prstGeom prst="ellipse">
            <a:avLst/>
          </a:prstGeom>
          <a:gradFill>
            <a:gsLst>
              <a:gs pos="0">
                <a:schemeClr val="accent3"/>
              </a:gs>
              <a:gs pos="56000">
                <a:schemeClr val="accent1"/>
              </a:gs>
              <a:gs pos="100000">
                <a:schemeClr val="accent1"/>
              </a:gs>
            </a:gsLst>
            <a:lin ang="13500032" scaled="0"/>
          </a:gradFill>
          <a:ln>
            <a:noFill/>
          </a:ln>
          <a:effectLst>
            <a:outerShdw blurRad="328613" rotWithShape="0" algn="bl" dir="2700000" dist="28575">
              <a:schemeClr val="accent1">
                <a:alpha val="28000"/>
              </a:scheme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05" name="Google Shape;105;p4"/>
          <p:cNvSpPr/>
          <p:nvPr/>
        </p:nvSpPr>
        <p:spPr>
          <a:xfrm>
            <a:off x="6521248" y="3068375"/>
            <a:ext cx="1486200" cy="1486200"/>
          </a:xfrm>
          <a:prstGeom prst="ellipse">
            <a:avLst/>
          </a:prstGeom>
          <a:gradFill>
            <a:gsLst>
              <a:gs pos="0">
                <a:schemeClr val="accent3"/>
              </a:gs>
              <a:gs pos="35000">
                <a:schemeClr val="accent3"/>
              </a:gs>
              <a:gs pos="100000">
                <a:schemeClr val="accent1"/>
              </a:gs>
            </a:gsLst>
            <a:lin ang="8099331" scaled="0"/>
          </a:gradFill>
          <a:ln>
            <a:noFill/>
          </a:ln>
          <a:effectLst>
            <a:outerShdw blurRad="342900" rotWithShape="0" algn="bl" dir="5400000" dist="38100">
              <a:schemeClr val="accent3">
                <a:alpha val="30000"/>
              </a:scheme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06" name="Google Shape;106;p4"/>
          <p:cNvSpPr txBox="1"/>
          <p:nvPr>
            <p:ph idx="1" type="body"/>
          </p:nvPr>
        </p:nvSpPr>
        <p:spPr>
          <a:xfrm>
            <a:off x="115025" y="908975"/>
            <a:ext cx="5369100" cy="2478000"/>
          </a:xfrm>
          <a:prstGeom prst="rect">
            <a:avLst/>
          </a:prstGeom>
        </p:spPr>
        <p:txBody>
          <a:bodyPr anchorCtr="0" anchor="t" bIns="91425" lIns="91425" spcFirstLastPara="1" rIns="91425" wrap="square" tIns="0">
            <a:noAutofit/>
          </a:bodyPr>
          <a:lstStyle>
            <a:lvl1pPr indent="-457200" lvl="0" marL="457200">
              <a:spcBef>
                <a:spcPts val="0"/>
              </a:spcBef>
              <a:spcAft>
                <a:spcPts val="0"/>
              </a:spcAft>
              <a:buClr>
                <a:schemeClr val="lt1"/>
              </a:buClr>
              <a:buSzPts val="3600"/>
              <a:buFont typeface="IBM Plex Sans"/>
              <a:buChar char="●"/>
              <a:defRPr sz="3600">
                <a:latin typeface="IBM Plex Sans"/>
                <a:ea typeface="IBM Plex Sans"/>
                <a:cs typeface="IBM Plex Sans"/>
                <a:sym typeface="IBM Plex Sans"/>
              </a:defRPr>
            </a:lvl1pPr>
            <a:lvl2pPr indent="-457200" lvl="1" marL="914400">
              <a:spcBef>
                <a:spcPts val="800"/>
              </a:spcBef>
              <a:spcAft>
                <a:spcPts val="0"/>
              </a:spcAft>
              <a:buClr>
                <a:schemeClr val="lt1"/>
              </a:buClr>
              <a:buSzPts val="3600"/>
              <a:buFont typeface="IBM Plex Sans"/>
              <a:buChar char="○"/>
              <a:defRPr sz="3600">
                <a:latin typeface="IBM Plex Sans"/>
                <a:ea typeface="IBM Plex Sans"/>
                <a:cs typeface="IBM Plex Sans"/>
                <a:sym typeface="IBM Plex Sans"/>
              </a:defRPr>
            </a:lvl2pPr>
            <a:lvl3pPr indent="-457200" lvl="2" marL="1371600">
              <a:spcBef>
                <a:spcPts val="800"/>
              </a:spcBef>
              <a:spcAft>
                <a:spcPts val="0"/>
              </a:spcAft>
              <a:buClr>
                <a:schemeClr val="lt1"/>
              </a:buClr>
              <a:buSzPts val="3600"/>
              <a:buFont typeface="IBM Plex Sans"/>
              <a:buChar char="■"/>
              <a:defRPr sz="3600">
                <a:latin typeface="IBM Plex Sans"/>
                <a:ea typeface="IBM Plex Sans"/>
                <a:cs typeface="IBM Plex Sans"/>
                <a:sym typeface="IBM Plex Sans"/>
              </a:defRPr>
            </a:lvl3pPr>
            <a:lvl4pPr indent="-457200" lvl="3" marL="1828800">
              <a:spcBef>
                <a:spcPts val="800"/>
              </a:spcBef>
              <a:spcAft>
                <a:spcPts val="0"/>
              </a:spcAft>
              <a:buClr>
                <a:schemeClr val="lt1"/>
              </a:buClr>
              <a:buSzPts val="3600"/>
              <a:buFont typeface="IBM Plex Sans"/>
              <a:buChar char="●"/>
              <a:defRPr sz="3600">
                <a:latin typeface="IBM Plex Sans"/>
                <a:ea typeface="IBM Plex Sans"/>
                <a:cs typeface="IBM Plex Sans"/>
                <a:sym typeface="IBM Plex Sans"/>
              </a:defRPr>
            </a:lvl4pPr>
            <a:lvl5pPr indent="-457200" lvl="4" marL="2286000">
              <a:spcBef>
                <a:spcPts val="800"/>
              </a:spcBef>
              <a:spcAft>
                <a:spcPts val="0"/>
              </a:spcAft>
              <a:buClr>
                <a:schemeClr val="lt1"/>
              </a:buClr>
              <a:buSzPts val="3600"/>
              <a:buFont typeface="IBM Plex Sans"/>
              <a:buChar char="○"/>
              <a:defRPr sz="3600">
                <a:latin typeface="IBM Plex Sans"/>
                <a:ea typeface="IBM Plex Sans"/>
                <a:cs typeface="IBM Plex Sans"/>
                <a:sym typeface="IBM Plex Sans"/>
              </a:defRPr>
            </a:lvl5pPr>
            <a:lvl6pPr indent="-457200" lvl="5" marL="2743200">
              <a:spcBef>
                <a:spcPts val="800"/>
              </a:spcBef>
              <a:spcAft>
                <a:spcPts val="0"/>
              </a:spcAft>
              <a:buClr>
                <a:schemeClr val="lt1"/>
              </a:buClr>
              <a:buSzPts val="3600"/>
              <a:buFont typeface="IBM Plex Sans"/>
              <a:buChar char="■"/>
              <a:defRPr sz="3600">
                <a:latin typeface="IBM Plex Sans"/>
                <a:ea typeface="IBM Plex Sans"/>
                <a:cs typeface="IBM Plex Sans"/>
                <a:sym typeface="IBM Plex Sans"/>
              </a:defRPr>
            </a:lvl6pPr>
            <a:lvl7pPr indent="-457200" lvl="6" marL="3200400">
              <a:spcBef>
                <a:spcPts val="800"/>
              </a:spcBef>
              <a:spcAft>
                <a:spcPts val="0"/>
              </a:spcAft>
              <a:buClr>
                <a:schemeClr val="lt1"/>
              </a:buClr>
              <a:buSzPts val="3600"/>
              <a:buFont typeface="IBM Plex Sans"/>
              <a:buChar char="●"/>
              <a:defRPr sz="3600">
                <a:latin typeface="IBM Plex Sans"/>
                <a:ea typeface="IBM Plex Sans"/>
                <a:cs typeface="IBM Plex Sans"/>
                <a:sym typeface="IBM Plex Sans"/>
              </a:defRPr>
            </a:lvl7pPr>
            <a:lvl8pPr indent="-457200" lvl="7" marL="3657600">
              <a:spcBef>
                <a:spcPts val="800"/>
              </a:spcBef>
              <a:spcAft>
                <a:spcPts val="0"/>
              </a:spcAft>
              <a:buClr>
                <a:schemeClr val="lt1"/>
              </a:buClr>
              <a:buSzPts val="3600"/>
              <a:buFont typeface="IBM Plex Sans"/>
              <a:buChar char="○"/>
              <a:defRPr sz="3600">
                <a:latin typeface="IBM Plex Sans"/>
                <a:ea typeface="IBM Plex Sans"/>
                <a:cs typeface="IBM Plex Sans"/>
                <a:sym typeface="IBM Plex Sans"/>
              </a:defRPr>
            </a:lvl8pPr>
            <a:lvl9pPr indent="-457200" lvl="8" marL="4114800">
              <a:spcBef>
                <a:spcPts val="800"/>
              </a:spcBef>
              <a:spcAft>
                <a:spcPts val="800"/>
              </a:spcAft>
              <a:buClr>
                <a:schemeClr val="lt1"/>
              </a:buClr>
              <a:buSzPts val="3600"/>
              <a:buFont typeface="IBM Plex Sans"/>
              <a:buChar char="■"/>
              <a:defRPr sz="3600">
                <a:latin typeface="IBM Plex Sans"/>
                <a:ea typeface="IBM Plex Sans"/>
                <a:cs typeface="IBM Plex Sans"/>
                <a:sym typeface="IBM Plex Sans"/>
              </a:defRPr>
            </a:lvl9pPr>
          </a:lstStyle>
          <a:p/>
        </p:txBody>
      </p:sp>
      <p:sp>
        <p:nvSpPr>
          <p:cNvPr id="107" name="Google Shape;107;p4"/>
          <p:cNvSpPr txBox="1"/>
          <p:nvPr>
            <p:ph idx="2" type="title"/>
          </p:nvPr>
        </p:nvSpPr>
        <p:spPr>
          <a:xfrm>
            <a:off x="115025" y="502775"/>
            <a:ext cx="4183800" cy="4062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1600">
                <a:solidFill>
                  <a:schemeClr val="accent3"/>
                </a:solidFill>
                <a:latin typeface="IBM Plex Sans Medium"/>
                <a:ea typeface="IBM Plex Sans Medium"/>
                <a:cs typeface="IBM Plex Sans Medium"/>
                <a:sym typeface="IBM Plex Sans Medium"/>
              </a:defRPr>
            </a:lvl1pPr>
            <a:lvl2pPr lvl="1">
              <a:lnSpc>
                <a:spcPct val="115000"/>
              </a:lnSpc>
              <a:spcBef>
                <a:spcPts val="0"/>
              </a:spcBef>
              <a:spcAft>
                <a:spcPts val="0"/>
              </a:spcAft>
              <a:buNone/>
              <a:defRPr sz="3600">
                <a:solidFill>
                  <a:schemeClr val="accent3"/>
                </a:solidFill>
              </a:defRPr>
            </a:lvl2pPr>
            <a:lvl3pPr lvl="2">
              <a:lnSpc>
                <a:spcPct val="115000"/>
              </a:lnSpc>
              <a:spcBef>
                <a:spcPts val="0"/>
              </a:spcBef>
              <a:spcAft>
                <a:spcPts val="0"/>
              </a:spcAft>
              <a:buNone/>
              <a:defRPr sz="3600">
                <a:solidFill>
                  <a:schemeClr val="accent3"/>
                </a:solidFill>
              </a:defRPr>
            </a:lvl3pPr>
            <a:lvl4pPr lvl="3">
              <a:lnSpc>
                <a:spcPct val="115000"/>
              </a:lnSpc>
              <a:spcBef>
                <a:spcPts val="0"/>
              </a:spcBef>
              <a:spcAft>
                <a:spcPts val="0"/>
              </a:spcAft>
              <a:buNone/>
              <a:defRPr sz="3600">
                <a:solidFill>
                  <a:schemeClr val="accent3"/>
                </a:solidFill>
              </a:defRPr>
            </a:lvl4pPr>
            <a:lvl5pPr lvl="4">
              <a:lnSpc>
                <a:spcPct val="115000"/>
              </a:lnSpc>
              <a:spcBef>
                <a:spcPts val="0"/>
              </a:spcBef>
              <a:spcAft>
                <a:spcPts val="0"/>
              </a:spcAft>
              <a:buNone/>
              <a:defRPr sz="3600">
                <a:solidFill>
                  <a:schemeClr val="accent3"/>
                </a:solidFill>
              </a:defRPr>
            </a:lvl5pPr>
            <a:lvl6pPr lvl="5">
              <a:lnSpc>
                <a:spcPct val="115000"/>
              </a:lnSpc>
              <a:spcBef>
                <a:spcPts val="0"/>
              </a:spcBef>
              <a:spcAft>
                <a:spcPts val="0"/>
              </a:spcAft>
              <a:buNone/>
              <a:defRPr sz="3600">
                <a:solidFill>
                  <a:schemeClr val="accent3"/>
                </a:solidFill>
              </a:defRPr>
            </a:lvl6pPr>
            <a:lvl7pPr lvl="6">
              <a:lnSpc>
                <a:spcPct val="115000"/>
              </a:lnSpc>
              <a:spcBef>
                <a:spcPts val="0"/>
              </a:spcBef>
              <a:spcAft>
                <a:spcPts val="0"/>
              </a:spcAft>
              <a:buNone/>
              <a:defRPr sz="3600">
                <a:solidFill>
                  <a:schemeClr val="accent3"/>
                </a:solidFill>
              </a:defRPr>
            </a:lvl7pPr>
            <a:lvl8pPr lvl="7">
              <a:lnSpc>
                <a:spcPct val="115000"/>
              </a:lnSpc>
              <a:spcBef>
                <a:spcPts val="0"/>
              </a:spcBef>
              <a:spcAft>
                <a:spcPts val="0"/>
              </a:spcAft>
              <a:buNone/>
              <a:defRPr sz="3600">
                <a:solidFill>
                  <a:schemeClr val="accent3"/>
                </a:solidFill>
              </a:defRPr>
            </a:lvl8pPr>
            <a:lvl9pPr lvl="8">
              <a:lnSpc>
                <a:spcPct val="115000"/>
              </a:lnSpc>
              <a:spcBef>
                <a:spcPts val="0"/>
              </a:spcBef>
              <a:spcAft>
                <a:spcPts val="0"/>
              </a:spcAft>
              <a:buNone/>
              <a:defRPr sz="3600">
                <a:solidFill>
                  <a:schemeClr val="accent3"/>
                </a:solidFill>
              </a:defRPr>
            </a:lvl9pPr>
          </a:lstStyle>
          <a:p/>
        </p:txBody>
      </p:sp>
      <p:sp>
        <p:nvSpPr>
          <p:cNvPr id="108" name="Google Shape;108;p4"/>
          <p:cNvSpPr txBox="1"/>
          <p:nvPr>
            <p:ph idx="3"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787" name="Shape 787"/>
        <p:cNvGrpSpPr/>
        <p:nvPr/>
      </p:nvGrpSpPr>
      <p:grpSpPr>
        <a:xfrm>
          <a:off x="0" y="0"/>
          <a:ext cx="0" cy="0"/>
          <a:chOff x="0" y="0"/>
          <a:chExt cx="0" cy="0"/>
        </a:xfrm>
      </p:grpSpPr>
      <p:sp>
        <p:nvSpPr>
          <p:cNvPr id="788" name="Google Shape;788;p31"/>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789" name="Google Shape;789;p31"/>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spcBef>
                <a:spcPts val="0"/>
              </a:spcBef>
              <a:spcAft>
                <a:spcPts val="0"/>
              </a:spcAft>
              <a:buSzPts val="2800"/>
              <a:buNone/>
              <a:defRPr sz="2800"/>
            </a:lvl1pPr>
            <a:lvl2pPr lvl="1" algn="ctr">
              <a:spcBef>
                <a:spcPts val="0"/>
              </a:spcBef>
              <a:spcAft>
                <a:spcPts val="0"/>
              </a:spcAft>
              <a:buSzPts val="2800"/>
              <a:buNone/>
              <a:defRPr sz="2800"/>
            </a:lvl2pPr>
            <a:lvl3pPr lvl="2" algn="ctr">
              <a:spcBef>
                <a:spcPts val="0"/>
              </a:spcBef>
              <a:spcAft>
                <a:spcPts val="0"/>
              </a:spcAft>
              <a:buSzPts val="2800"/>
              <a:buNone/>
              <a:defRPr sz="2800"/>
            </a:lvl3pPr>
            <a:lvl4pPr lvl="3" algn="ctr">
              <a:spcBef>
                <a:spcPts val="0"/>
              </a:spcBef>
              <a:spcAft>
                <a:spcPts val="0"/>
              </a:spcAft>
              <a:buSzPts val="2800"/>
              <a:buNone/>
              <a:defRPr sz="2800"/>
            </a:lvl4pPr>
            <a:lvl5pPr lvl="4" algn="ctr">
              <a:spcBef>
                <a:spcPts val="0"/>
              </a:spcBef>
              <a:spcAft>
                <a:spcPts val="0"/>
              </a:spcAft>
              <a:buSzPts val="2800"/>
              <a:buNone/>
              <a:defRPr sz="2800"/>
            </a:lvl5pPr>
            <a:lvl6pPr lvl="5" algn="ctr">
              <a:spcBef>
                <a:spcPts val="0"/>
              </a:spcBef>
              <a:spcAft>
                <a:spcPts val="0"/>
              </a:spcAft>
              <a:buSzPts val="2800"/>
              <a:buNone/>
              <a:defRPr sz="2800"/>
            </a:lvl6pPr>
            <a:lvl7pPr lvl="6" algn="ctr">
              <a:spcBef>
                <a:spcPts val="0"/>
              </a:spcBef>
              <a:spcAft>
                <a:spcPts val="0"/>
              </a:spcAft>
              <a:buSzPts val="2800"/>
              <a:buNone/>
              <a:defRPr sz="2800"/>
            </a:lvl7pPr>
            <a:lvl8pPr lvl="7" algn="ctr">
              <a:spcBef>
                <a:spcPts val="0"/>
              </a:spcBef>
              <a:spcAft>
                <a:spcPts val="0"/>
              </a:spcAft>
              <a:buSzPts val="2800"/>
              <a:buNone/>
              <a:defRPr sz="2800"/>
            </a:lvl8pPr>
            <a:lvl9pPr lvl="8" algn="ctr">
              <a:spcBef>
                <a:spcPts val="0"/>
              </a:spcBef>
              <a:spcAft>
                <a:spcPts val="0"/>
              </a:spcAft>
              <a:buSzPts val="2800"/>
              <a:buNone/>
              <a:defRPr sz="2800"/>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790" name="Shape 790"/>
        <p:cNvGrpSpPr/>
        <p:nvPr/>
      </p:nvGrpSpPr>
      <p:grpSpPr>
        <a:xfrm>
          <a:off x="0" y="0"/>
          <a:ext cx="0" cy="0"/>
          <a:chOff x="0" y="0"/>
          <a:chExt cx="0" cy="0"/>
        </a:xfrm>
      </p:grpSpPr>
      <p:sp>
        <p:nvSpPr>
          <p:cNvPr id="791" name="Google Shape;791;p32"/>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Title and body">
    <p:spTree>
      <p:nvGrpSpPr>
        <p:cNvPr id="792" name="Shape 792"/>
        <p:cNvGrpSpPr/>
        <p:nvPr/>
      </p:nvGrpSpPr>
      <p:grpSpPr>
        <a:xfrm>
          <a:off x="0" y="0"/>
          <a:ext cx="0" cy="0"/>
          <a:chOff x="0" y="0"/>
          <a:chExt cx="0" cy="0"/>
        </a:xfrm>
      </p:grpSpPr>
      <p:sp>
        <p:nvSpPr>
          <p:cNvPr id="793" name="Google Shape;793;p3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94" name="Google Shape;794;p3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p:cSld name="Title and two columns">
    <p:spTree>
      <p:nvGrpSpPr>
        <p:cNvPr id="795" name="Shape 795"/>
        <p:cNvGrpSpPr/>
        <p:nvPr/>
      </p:nvGrpSpPr>
      <p:grpSpPr>
        <a:xfrm>
          <a:off x="0" y="0"/>
          <a:ext cx="0" cy="0"/>
          <a:chOff x="0" y="0"/>
          <a:chExt cx="0" cy="0"/>
        </a:xfrm>
      </p:grpSpPr>
      <p:sp>
        <p:nvSpPr>
          <p:cNvPr id="796" name="Google Shape;796;p3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97" name="Google Shape;797;p34"/>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798" name="Google Shape;798;p34"/>
          <p:cNvSpPr txBox="1"/>
          <p:nvPr>
            <p:ph idx="2" type="body"/>
          </p:nvPr>
        </p:nvSpPr>
        <p:spPr>
          <a:xfrm>
            <a:off x="4832400" y="1152475"/>
            <a:ext cx="3999900" cy="3416400"/>
          </a:xfrm>
          <a:prstGeom prst="rect">
            <a:avLst/>
          </a:prstGeom>
        </p:spPr>
        <p:txBody>
          <a:bodyPr anchorCtr="0" anchor="t" bIns="91425" lIns="91425" spcFirstLastPara="1" rIns="91425" wrap="square" tIns="91425">
            <a:spAutoFit/>
          </a:bodyPr>
          <a:lstStyle>
            <a:lvl1pPr indent="-317500" lvl="0" marL="457200">
              <a:spcBef>
                <a:spcPts val="0"/>
              </a:spcBef>
              <a:spcAft>
                <a:spcPts val="0"/>
              </a:spcAft>
              <a:buSzPts val="1400"/>
              <a:buChar char="●"/>
              <a:defRPr sz="1400"/>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799" name="Shape 799"/>
        <p:cNvGrpSpPr/>
        <p:nvPr/>
      </p:nvGrpSpPr>
      <p:grpSpPr>
        <a:xfrm>
          <a:off x="0" y="0"/>
          <a:ext cx="0" cy="0"/>
          <a:chOff x="0" y="0"/>
          <a:chExt cx="0" cy="0"/>
        </a:xfrm>
      </p:grpSpPr>
      <p:sp>
        <p:nvSpPr>
          <p:cNvPr id="800" name="Google Shape;800;p3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801" name="Shape 801"/>
        <p:cNvGrpSpPr/>
        <p:nvPr/>
      </p:nvGrpSpPr>
      <p:grpSpPr>
        <a:xfrm>
          <a:off x="0" y="0"/>
          <a:ext cx="0" cy="0"/>
          <a:chOff x="0" y="0"/>
          <a:chExt cx="0" cy="0"/>
        </a:xfrm>
      </p:grpSpPr>
      <p:sp>
        <p:nvSpPr>
          <p:cNvPr id="802" name="Google Shape;802;p36"/>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803" name="Google Shape;803;p36"/>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804" name="Shape 804"/>
        <p:cNvGrpSpPr/>
        <p:nvPr/>
      </p:nvGrpSpPr>
      <p:grpSpPr>
        <a:xfrm>
          <a:off x="0" y="0"/>
          <a:ext cx="0" cy="0"/>
          <a:chOff x="0" y="0"/>
          <a:chExt cx="0" cy="0"/>
        </a:xfrm>
      </p:grpSpPr>
      <p:sp>
        <p:nvSpPr>
          <p:cNvPr id="805" name="Google Shape;805;p37"/>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806" name="Shape 806"/>
        <p:cNvGrpSpPr/>
        <p:nvPr/>
      </p:nvGrpSpPr>
      <p:grpSpPr>
        <a:xfrm>
          <a:off x="0" y="0"/>
          <a:ext cx="0" cy="0"/>
          <a:chOff x="0" y="0"/>
          <a:chExt cx="0" cy="0"/>
        </a:xfrm>
      </p:grpSpPr>
      <p:sp>
        <p:nvSpPr>
          <p:cNvPr id="807" name="Google Shape;807;p38"/>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808" name="Google Shape;808;p38"/>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spcBef>
                <a:spcPts val="0"/>
              </a:spcBef>
              <a:spcAft>
                <a:spcPts val="0"/>
              </a:spcAft>
              <a:buSzPts val="2100"/>
              <a:buNone/>
              <a:defRPr sz="2100"/>
            </a:lvl1pPr>
            <a:lvl2pPr lvl="1" algn="ctr">
              <a:spcBef>
                <a:spcPts val="0"/>
              </a:spcBef>
              <a:spcAft>
                <a:spcPts val="0"/>
              </a:spcAft>
              <a:buSzPts val="2100"/>
              <a:buNone/>
              <a:defRPr sz="2100"/>
            </a:lvl2pPr>
            <a:lvl3pPr lvl="2" algn="ctr">
              <a:spcBef>
                <a:spcPts val="0"/>
              </a:spcBef>
              <a:spcAft>
                <a:spcPts val="0"/>
              </a:spcAft>
              <a:buSzPts val="2100"/>
              <a:buNone/>
              <a:defRPr sz="2100"/>
            </a:lvl3pPr>
            <a:lvl4pPr lvl="3" algn="ctr">
              <a:spcBef>
                <a:spcPts val="0"/>
              </a:spcBef>
              <a:spcAft>
                <a:spcPts val="0"/>
              </a:spcAft>
              <a:buSzPts val="2100"/>
              <a:buNone/>
              <a:defRPr sz="2100"/>
            </a:lvl4pPr>
            <a:lvl5pPr lvl="4" algn="ctr">
              <a:spcBef>
                <a:spcPts val="0"/>
              </a:spcBef>
              <a:spcAft>
                <a:spcPts val="0"/>
              </a:spcAft>
              <a:buSzPts val="2100"/>
              <a:buNone/>
              <a:defRPr sz="2100"/>
            </a:lvl5pPr>
            <a:lvl6pPr lvl="5" algn="ctr">
              <a:spcBef>
                <a:spcPts val="0"/>
              </a:spcBef>
              <a:spcAft>
                <a:spcPts val="0"/>
              </a:spcAft>
              <a:buSzPts val="2100"/>
              <a:buNone/>
              <a:defRPr sz="2100"/>
            </a:lvl6pPr>
            <a:lvl7pPr lvl="6" algn="ctr">
              <a:spcBef>
                <a:spcPts val="0"/>
              </a:spcBef>
              <a:spcAft>
                <a:spcPts val="0"/>
              </a:spcAft>
              <a:buSzPts val="2100"/>
              <a:buNone/>
              <a:defRPr sz="2100"/>
            </a:lvl7pPr>
            <a:lvl8pPr lvl="7" algn="ctr">
              <a:spcBef>
                <a:spcPts val="0"/>
              </a:spcBef>
              <a:spcAft>
                <a:spcPts val="0"/>
              </a:spcAft>
              <a:buSzPts val="2100"/>
              <a:buNone/>
              <a:defRPr sz="2100"/>
            </a:lvl8pPr>
            <a:lvl9pPr lvl="8" algn="ctr">
              <a:spcBef>
                <a:spcPts val="0"/>
              </a:spcBef>
              <a:spcAft>
                <a:spcPts val="0"/>
              </a:spcAft>
              <a:buSzPts val="2100"/>
              <a:buNone/>
              <a:defRPr sz="2100"/>
            </a:lvl9pPr>
          </a:lstStyle>
          <a:p/>
        </p:txBody>
      </p:sp>
      <p:sp>
        <p:nvSpPr>
          <p:cNvPr id="809" name="Google Shape;809;p38"/>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810" name="Shape 810"/>
        <p:cNvGrpSpPr/>
        <p:nvPr/>
      </p:nvGrpSpPr>
      <p:grpSpPr>
        <a:xfrm>
          <a:off x="0" y="0"/>
          <a:ext cx="0" cy="0"/>
          <a:chOff x="0" y="0"/>
          <a:chExt cx="0" cy="0"/>
        </a:xfrm>
      </p:grpSpPr>
      <p:sp>
        <p:nvSpPr>
          <p:cNvPr id="811" name="Google Shape;811;p39"/>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spcBef>
                <a:spcPts val="0"/>
              </a:spcBef>
              <a:spcAft>
                <a:spcPts val="0"/>
              </a:spcAft>
              <a:buSzPts val="1200"/>
              <a:buNone/>
              <a:defRPr/>
            </a:lvl1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812" name="Shape 812"/>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 Alt 1">
  <p:cSld name="BLANK_1_1_1">
    <p:spTree>
      <p:nvGrpSpPr>
        <p:cNvPr id="109" name="Shape 109"/>
        <p:cNvGrpSpPr/>
        <p:nvPr/>
      </p:nvGrpSpPr>
      <p:grpSpPr>
        <a:xfrm>
          <a:off x="0" y="0"/>
          <a:ext cx="0" cy="0"/>
          <a:chOff x="0" y="0"/>
          <a:chExt cx="0" cy="0"/>
        </a:xfrm>
      </p:grpSpPr>
      <p:grpSp>
        <p:nvGrpSpPr>
          <p:cNvPr id="110" name="Google Shape;110;p5"/>
          <p:cNvGrpSpPr/>
          <p:nvPr/>
        </p:nvGrpSpPr>
        <p:grpSpPr>
          <a:xfrm>
            <a:off x="228600" y="2793625"/>
            <a:ext cx="2221200" cy="1481050"/>
            <a:chOff x="312900" y="2793625"/>
            <a:chExt cx="2221200" cy="1481050"/>
          </a:xfrm>
        </p:grpSpPr>
        <p:grpSp>
          <p:nvGrpSpPr>
            <p:cNvPr id="111" name="Google Shape;111;p5"/>
            <p:cNvGrpSpPr/>
            <p:nvPr/>
          </p:nvGrpSpPr>
          <p:grpSpPr>
            <a:xfrm>
              <a:off x="312900" y="2793625"/>
              <a:ext cx="1851000" cy="1481050"/>
              <a:chOff x="461225" y="3249175"/>
              <a:chExt cx="1851000" cy="1481050"/>
            </a:xfrm>
          </p:grpSpPr>
          <p:grpSp>
            <p:nvGrpSpPr>
              <p:cNvPr id="112" name="Google Shape;112;p5"/>
              <p:cNvGrpSpPr/>
              <p:nvPr/>
            </p:nvGrpSpPr>
            <p:grpSpPr>
              <a:xfrm>
                <a:off x="461225" y="3249175"/>
                <a:ext cx="1851000" cy="370200"/>
                <a:chOff x="461225" y="3249175"/>
                <a:chExt cx="1851000" cy="370200"/>
              </a:xfrm>
            </p:grpSpPr>
            <p:sp>
              <p:nvSpPr>
                <p:cNvPr id="113" name="Google Shape;113;p5"/>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14" name="Google Shape;114;p5"/>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15" name="Google Shape;115;p5"/>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16" name="Google Shape;116;p5"/>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17" name="Google Shape;117;p5"/>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118" name="Google Shape;118;p5"/>
              <p:cNvGrpSpPr/>
              <p:nvPr/>
            </p:nvGrpSpPr>
            <p:grpSpPr>
              <a:xfrm>
                <a:off x="461225" y="3619500"/>
                <a:ext cx="1851000" cy="370200"/>
                <a:chOff x="461225" y="3249175"/>
                <a:chExt cx="1851000" cy="370200"/>
              </a:xfrm>
            </p:grpSpPr>
            <p:sp>
              <p:nvSpPr>
                <p:cNvPr id="119" name="Google Shape;119;p5"/>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20" name="Google Shape;120;p5"/>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21" name="Google Shape;121;p5"/>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22" name="Google Shape;122;p5"/>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23" name="Google Shape;123;p5"/>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124" name="Google Shape;124;p5"/>
              <p:cNvGrpSpPr/>
              <p:nvPr/>
            </p:nvGrpSpPr>
            <p:grpSpPr>
              <a:xfrm>
                <a:off x="461225" y="3989700"/>
                <a:ext cx="1851000" cy="370200"/>
                <a:chOff x="461225" y="3249175"/>
                <a:chExt cx="1851000" cy="370200"/>
              </a:xfrm>
            </p:grpSpPr>
            <p:sp>
              <p:nvSpPr>
                <p:cNvPr id="125" name="Google Shape;125;p5"/>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26" name="Google Shape;126;p5"/>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27" name="Google Shape;127;p5"/>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28" name="Google Shape;128;p5"/>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29" name="Google Shape;129;p5"/>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130" name="Google Shape;130;p5"/>
              <p:cNvGrpSpPr/>
              <p:nvPr/>
            </p:nvGrpSpPr>
            <p:grpSpPr>
              <a:xfrm>
                <a:off x="461225" y="4360025"/>
                <a:ext cx="1851000" cy="370200"/>
                <a:chOff x="461225" y="3249175"/>
                <a:chExt cx="1851000" cy="370200"/>
              </a:xfrm>
            </p:grpSpPr>
            <p:sp>
              <p:nvSpPr>
                <p:cNvPr id="131" name="Google Shape;131;p5"/>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32" name="Google Shape;132;p5"/>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33" name="Google Shape;133;p5"/>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34" name="Google Shape;134;p5"/>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35" name="Google Shape;135;p5"/>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136" name="Google Shape;136;p5"/>
            <p:cNvSpPr/>
            <p:nvPr/>
          </p:nvSpPr>
          <p:spPr>
            <a:xfrm>
              <a:off x="2163900" y="279362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137" name="Google Shape;137;p5"/>
          <p:cNvGrpSpPr/>
          <p:nvPr/>
        </p:nvGrpSpPr>
        <p:grpSpPr>
          <a:xfrm>
            <a:off x="7663200" y="-725"/>
            <a:ext cx="1480800" cy="1396025"/>
            <a:chOff x="461225" y="3334200"/>
            <a:chExt cx="1480800" cy="1396025"/>
          </a:xfrm>
        </p:grpSpPr>
        <p:grpSp>
          <p:nvGrpSpPr>
            <p:cNvPr id="138" name="Google Shape;138;p5"/>
            <p:cNvGrpSpPr/>
            <p:nvPr/>
          </p:nvGrpSpPr>
          <p:grpSpPr>
            <a:xfrm>
              <a:off x="461225" y="3334200"/>
              <a:ext cx="1480800" cy="285300"/>
              <a:chOff x="461225" y="3334200"/>
              <a:chExt cx="1480800" cy="285300"/>
            </a:xfrm>
          </p:grpSpPr>
          <p:sp>
            <p:nvSpPr>
              <p:cNvPr id="139" name="Google Shape;139;p5"/>
              <p:cNvSpPr/>
              <p:nvPr/>
            </p:nvSpPr>
            <p:spPr>
              <a:xfrm>
                <a:off x="461225" y="3334200"/>
                <a:ext cx="370200" cy="2853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40" name="Google Shape;140;p5"/>
              <p:cNvSpPr/>
              <p:nvPr/>
            </p:nvSpPr>
            <p:spPr>
              <a:xfrm>
                <a:off x="831425" y="3334200"/>
                <a:ext cx="370200" cy="2853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41" name="Google Shape;141;p5"/>
              <p:cNvSpPr/>
              <p:nvPr/>
            </p:nvSpPr>
            <p:spPr>
              <a:xfrm>
                <a:off x="1201625" y="3334200"/>
                <a:ext cx="370200" cy="2853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42" name="Google Shape;142;p5"/>
              <p:cNvSpPr/>
              <p:nvPr/>
            </p:nvSpPr>
            <p:spPr>
              <a:xfrm>
                <a:off x="1571825" y="3334200"/>
                <a:ext cx="370200" cy="2853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143" name="Google Shape;143;p5"/>
            <p:cNvGrpSpPr/>
            <p:nvPr/>
          </p:nvGrpSpPr>
          <p:grpSpPr>
            <a:xfrm>
              <a:off x="461225" y="3619500"/>
              <a:ext cx="1480800" cy="370200"/>
              <a:chOff x="461225" y="3249175"/>
              <a:chExt cx="1480800" cy="370200"/>
            </a:xfrm>
          </p:grpSpPr>
          <p:sp>
            <p:nvSpPr>
              <p:cNvPr id="144" name="Google Shape;144;p5"/>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45" name="Google Shape;145;p5"/>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46" name="Google Shape;146;p5"/>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47" name="Google Shape;147;p5"/>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148" name="Google Shape;148;p5"/>
            <p:cNvGrpSpPr/>
            <p:nvPr/>
          </p:nvGrpSpPr>
          <p:grpSpPr>
            <a:xfrm>
              <a:off x="461225" y="3989700"/>
              <a:ext cx="1480800" cy="370200"/>
              <a:chOff x="461225" y="3249175"/>
              <a:chExt cx="1480800" cy="370200"/>
            </a:xfrm>
          </p:grpSpPr>
          <p:sp>
            <p:nvSpPr>
              <p:cNvPr id="149" name="Google Shape;149;p5"/>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50" name="Google Shape;150;p5"/>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51" name="Google Shape;151;p5"/>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52" name="Google Shape;152;p5"/>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153" name="Google Shape;153;p5"/>
            <p:cNvGrpSpPr/>
            <p:nvPr/>
          </p:nvGrpSpPr>
          <p:grpSpPr>
            <a:xfrm>
              <a:off x="461225" y="4360025"/>
              <a:ext cx="1480800" cy="370200"/>
              <a:chOff x="461225" y="3249175"/>
              <a:chExt cx="1480800" cy="370200"/>
            </a:xfrm>
          </p:grpSpPr>
          <p:sp>
            <p:nvSpPr>
              <p:cNvPr id="154" name="Google Shape;154;p5"/>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55" name="Google Shape;155;p5"/>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56" name="Google Shape;156;p5"/>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57" name="Google Shape;157;p5"/>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grpSp>
        <p:nvGrpSpPr>
          <p:cNvPr id="158" name="Google Shape;158;p5"/>
          <p:cNvGrpSpPr/>
          <p:nvPr/>
        </p:nvGrpSpPr>
        <p:grpSpPr>
          <a:xfrm>
            <a:off x="1843925" y="-725"/>
            <a:ext cx="7300075" cy="5144088"/>
            <a:chOff x="1870575" y="-635"/>
            <a:chExt cx="7300075" cy="5174097"/>
          </a:xfrm>
        </p:grpSpPr>
        <p:sp>
          <p:nvSpPr>
            <p:cNvPr id="159" name="Google Shape;159;p5"/>
            <p:cNvSpPr/>
            <p:nvPr/>
          </p:nvSpPr>
          <p:spPr>
            <a:xfrm>
              <a:off x="1870575" y="-635"/>
              <a:ext cx="7300075" cy="4989625"/>
            </a:xfrm>
            <a:custGeom>
              <a:rect b="b" l="l" r="r" t="t"/>
              <a:pathLst>
                <a:path extrusionOk="0" h="199585" w="292003">
                  <a:moveTo>
                    <a:pt x="76429" y="0"/>
                  </a:moveTo>
                  <a:lnTo>
                    <a:pt x="0" y="163603"/>
                  </a:lnTo>
                  <a:lnTo>
                    <a:pt x="250486" y="199585"/>
                  </a:lnTo>
                  <a:lnTo>
                    <a:pt x="292003" y="107785"/>
                  </a:lnTo>
                  <a:lnTo>
                    <a:pt x="292003" y="52891"/>
                  </a:lnTo>
                  <a:lnTo>
                    <a:pt x="234162" y="0"/>
                  </a:lnTo>
                  <a:close/>
                </a:path>
              </a:pathLst>
            </a:custGeom>
            <a:gradFill>
              <a:gsLst>
                <a:gs pos="0">
                  <a:schemeClr val="accent3"/>
                </a:gs>
                <a:gs pos="77000">
                  <a:schemeClr val="accent1"/>
                </a:gs>
                <a:gs pos="100000">
                  <a:schemeClr val="accent1"/>
                </a:gs>
              </a:gsLst>
              <a:lin ang="8099331" scaled="0"/>
            </a:gradFill>
            <a:ln>
              <a:noFill/>
            </a:ln>
          </p:spPr>
        </p:sp>
        <p:sp>
          <p:nvSpPr>
            <p:cNvPr id="160" name="Google Shape;160;p5"/>
            <p:cNvSpPr/>
            <p:nvPr/>
          </p:nvSpPr>
          <p:spPr>
            <a:xfrm>
              <a:off x="1870575" y="4089437"/>
              <a:ext cx="6285225" cy="1084025"/>
            </a:xfrm>
            <a:custGeom>
              <a:rect b="b" l="l" r="r" t="t"/>
              <a:pathLst>
                <a:path extrusionOk="0" h="43361" w="251409">
                  <a:moveTo>
                    <a:pt x="0" y="0"/>
                  </a:moveTo>
                  <a:lnTo>
                    <a:pt x="6458" y="43361"/>
                  </a:lnTo>
                  <a:lnTo>
                    <a:pt x="251409" y="43361"/>
                  </a:lnTo>
                  <a:lnTo>
                    <a:pt x="250494" y="35931"/>
                  </a:lnTo>
                  <a:close/>
                </a:path>
              </a:pathLst>
            </a:custGeom>
            <a:solidFill>
              <a:schemeClr val="accent5"/>
            </a:solidFill>
            <a:ln>
              <a:noFill/>
            </a:ln>
          </p:spPr>
        </p:sp>
      </p:grpSp>
      <p:sp>
        <p:nvSpPr>
          <p:cNvPr id="161" name="Google Shape;161;p5"/>
          <p:cNvSpPr txBox="1"/>
          <p:nvPr>
            <p:ph idx="1" type="body"/>
          </p:nvPr>
        </p:nvSpPr>
        <p:spPr>
          <a:xfrm>
            <a:off x="4631450" y="2170025"/>
            <a:ext cx="2896200" cy="1887600"/>
          </a:xfrm>
          <a:prstGeom prst="rect">
            <a:avLst/>
          </a:prstGeom>
        </p:spPr>
        <p:txBody>
          <a:bodyPr anchorCtr="0" anchor="t" bIns="91425" lIns="91425" spcFirstLastPara="1" rIns="91425" wrap="square" tIns="91425">
            <a:noAutofit/>
          </a:bodyPr>
          <a:lstStyle>
            <a:lvl1pPr indent="-292100" lvl="0" marL="457200">
              <a:lnSpc>
                <a:spcPct val="115000"/>
              </a:lnSpc>
              <a:spcBef>
                <a:spcPts val="0"/>
              </a:spcBef>
              <a:spcAft>
                <a:spcPts val="0"/>
              </a:spcAft>
              <a:buClr>
                <a:schemeClr val="lt1"/>
              </a:buClr>
              <a:buSzPts val="1000"/>
              <a:buFont typeface="Sora"/>
              <a:buChar char="●"/>
              <a:defRPr sz="1000"/>
            </a:lvl1pPr>
            <a:lvl2pPr indent="-292100" lvl="1" marL="914400">
              <a:lnSpc>
                <a:spcPct val="115000"/>
              </a:lnSpc>
              <a:spcBef>
                <a:spcPts val="800"/>
              </a:spcBef>
              <a:spcAft>
                <a:spcPts val="0"/>
              </a:spcAft>
              <a:buClr>
                <a:schemeClr val="lt1"/>
              </a:buClr>
              <a:buSzPts val="1000"/>
              <a:buFont typeface="Sora"/>
              <a:buChar char="○"/>
              <a:defRPr sz="1000"/>
            </a:lvl2pPr>
            <a:lvl3pPr indent="-228600" lvl="2" marL="1371600">
              <a:lnSpc>
                <a:spcPct val="115000"/>
              </a:lnSpc>
              <a:spcBef>
                <a:spcPts val="800"/>
              </a:spcBef>
              <a:spcAft>
                <a:spcPts val="0"/>
              </a:spcAft>
              <a:buNone/>
              <a:defRPr sz="1000"/>
            </a:lvl3pPr>
            <a:lvl4pPr indent="-292100" lvl="3" marL="1828800">
              <a:lnSpc>
                <a:spcPct val="115000"/>
              </a:lnSpc>
              <a:spcBef>
                <a:spcPts val="0"/>
              </a:spcBef>
              <a:spcAft>
                <a:spcPts val="0"/>
              </a:spcAft>
              <a:buClr>
                <a:schemeClr val="lt1"/>
              </a:buClr>
              <a:buSzPts val="1000"/>
              <a:buFont typeface="Sora"/>
              <a:buChar char="●"/>
              <a:defRPr sz="1000"/>
            </a:lvl4pPr>
            <a:lvl5pPr indent="-292100" lvl="4" marL="2286000">
              <a:lnSpc>
                <a:spcPct val="115000"/>
              </a:lnSpc>
              <a:spcBef>
                <a:spcPts val="800"/>
              </a:spcBef>
              <a:spcAft>
                <a:spcPts val="0"/>
              </a:spcAft>
              <a:buClr>
                <a:schemeClr val="lt1"/>
              </a:buClr>
              <a:buSzPts val="1000"/>
              <a:buFont typeface="Sora"/>
              <a:buChar char="○"/>
              <a:defRPr sz="1000"/>
            </a:lvl5pPr>
            <a:lvl6pPr indent="-292100" lvl="5" marL="2743200">
              <a:lnSpc>
                <a:spcPct val="115000"/>
              </a:lnSpc>
              <a:spcBef>
                <a:spcPts val="800"/>
              </a:spcBef>
              <a:spcAft>
                <a:spcPts val="0"/>
              </a:spcAft>
              <a:buClr>
                <a:schemeClr val="lt1"/>
              </a:buClr>
              <a:buSzPts val="1000"/>
              <a:buFont typeface="Sora"/>
              <a:buChar char="■"/>
              <a:defRPr sz="1000"/>
            </a:lvl6pPr>
            <a:lvl7pPr indent="-292100" lvl="6" marL="3200400">
              <a:lnSpc>
                <a:spcPct val="115000"/>
              </a:lnSpc>
              <a:spcBef>
                <a:spcPts val="800"/>
              </a:spcBef>
              <a:spcAft>
                <a:spcPts val="0"/>
              </a:spcAft>
              <a:buClr>
                <a:schemeClr val="lt1"/>
              </a:buClr>
              <a:buSzPts val="1000"/>
              <a:buFont typeface="Sora"/>
              <a:buChar char="●"/>
              <a:defRPr sz="1000"/>
            </a:lvl7pPr>
            <a:lvl8pPr indent="-292100" lvl="7" marL="3657600">
              <a:lnSpc>
                <a:spcPct val="115000"/>
              </a:lnSpc>
              <a:spcBef>
                <a:spcPts val="800"/>
              </a:spcBef>
              <a:spcAft>
                <a:spcPts val="0"/>
              </a:spcAft>
              <a:buClr>
                <a:schemeClr val="lt1"/>
              </a:buClr>
              <a:buSzPts val="1000"/>
              <a:buFont typeface="Sora"/>
              <a:buChar char="○"/>
              <a:defRPr sz="1000"/>
            </a:lvl8pPr>
            <a:lvl9pPr indent="-228600" lvl="8" marL="4114800">
              <a:lnSpc>
                <a:spcPct val="115000"/>
              </a:lnSpc>
              <a:spcBef>
                <a:spcPts val="800"/>
              </a:spcBef>
              <a:spcAft>
                <a:spcPts val="0"/>
              </a:spcAft>
              <a:buNone/>
              <a:defRPr sz="1000"/>
            </a:lvl9pPr>
          </a:lstStyle>
          <a:p/>
        </p:txBody>
      </p:sp>
      <p:sp>
        <p:nvSpPr>
          <p:cNvPr id="162" name="Google Shape;162;p5"/>
          <p:cNvSpPr txBox="1"/>
          <p:nvPr>
            <p:ph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163" name="Google Shape;163;p5"/>
          <p:cNvSpPr txBox="1"/>
          <p:nvPr>
            <p:ph idx="2" type="body"/>
          </p:nvPr>
        </p:nvSpPr>
        <p:spPr>
          <a:xfrm>
            <a:off x="4631450" y="827575"/>
            <a:ext cx="2896200" cy="1200300"/>
          </a:xfrm>
          <a:prstGeom prst="rect">
            <a:avLst/>
          </a:prstGeom>
        </p:spPr>
        <p:txBody>
          <a:bodyPr anchorCtr="0" anchor="t" bIns="91425" lIns="91425" spcFirstLastPara="1" rIns="91425" wrap="square" tIns="91425">
            <a:noAutofit/>
          </a:bodyPr>
          <a:lstStyle>
            <a:lvl1pPr indent="-292100" lvl="0" marL="457200">
              <a:spcBef>
                <a:spcPts val="0"/>
              </a:spcBef>
              <a:spcAft>
                <a:spcPts val="0"/>
              </a:spcAft>
              <a:buSzPts val="1000"/>
              <a:buFont typeface="Sora"/>
              <a:buChar char="●"/>
              <a:defRPr sz="1000"/>
            </a:lvl1pPr>
            <a:lvl2pPr indent="-292100" lvl="1" marL="914400">
              <a:spcBef>
                <a:spcPts val="800"/>
              </a:spcBef>
              <a:spcAft>
                <a:spcPts val="0"/>
              </a:spcAft>
              <a:buSzPts val="1000"/>
              <a:buFont typeface="Sora"/>
              <a:buChar char="○"/>
              <a:defRPr sz="1000"/>
            </a:lvl2pPr>
            <a:lvl3pPr indent="-292100" lvl="2" marL="1371600">
              <a:spcBef>
                <a:spcPts val="800"/>
              </a:spcBef>
              <a:spcAft>
                <a:spcPts val="0"/>
              </a:spcAft>
              <a:buSzPts val="1000"/>
              <a:buFont typeface="Sora"/>
              <a:buChar char="■"/>
              <a:defRPr sz="1000"/>
            </a:lvl3pPr>
            <a:lvl4pPr indent="-292100" lvl="3" marL="1828800">
              <a:spcBef>
                <a:spcPts val="800"/>
              </a:spcBef>
              <a:spcAft>
                <a:spcPts val="0"/>
              </a:spcAft>
              <a:buSzPts val="1000"/>
              <a:buFont typeface="Sora"/>
              <a:buChar char="●"/>
              <a:defRPr sz="1000"/>
            </a:lvl4pPr>
            <a:lvl5pPr indent="-292100" lvl="4" marL="2286000">
              <a:spcBef>
                <a:spcPts val="800"/>
              </a:spcBef>
              <a:spcAft>
                <a:spcPts val="0"/>
              </a:spcAft>
              <a:buSzPts val="1000"/>
              <a:buFont typeface="Sora"/>
              <a:buChar char="○"/>
              <a:defRPr sz="1000"/>
            </a:lvl5pPr>
            <a:lvl6pPr indent="-292100" lvl="5" marL="2743200">
              <a:spcBef>
                <a:spcPts val="800"/>
              </a:spcBef>
              <a:spcAft>
                <a:spcPts val="0"/>
              </a:spcAft>
              <a:buSzPts val="1000"/>
              <a:buFont typeface="Sora"/>
              <a:buChar char="■"/>
              <a:defRPr sz="1000"/>
            </a:lvl6pPr>
            <a:lvl7pPr indent="-292100" lvl="6" marL="3200400">
              <a:spcBef>
                <a:spcPts val="800"/>
              </a:spcBef>
              <a:spcAft>
                <a:spcPts val="0"/>
              </a:spcAft>
              <a:buSzPts val="1000"/>
              <a:buFont typeface="Sora"/>
              <a:buChar char="●"/>
              <a:defRPr sz="1000"/>
            </a:lvl7pPr>
            <a:lvl8pPr indent="-292100" lvl="7" marL="3657600">
              <a:spcBef>
                <a:spcPts val="800"/>
              </a:spcBef>
              <a:spcAft>
                <a:spcPts val="0"/>
              </a:spcAft>
              <a:buSzPts val="1000"/>
              <a:buFont typeface="Sora"/>
              <a:buChar char="○"/>
              <a:defRPr sz="1000"/>
            </a:lvl8pPr>
            <a:lvl9pPr indent="-292100" lvl="8" marL="4114800">
              <a:spcBef>
                <a:spcPts val="800"/>
              </a:spcBef>
              <a:spcAft>
                <a:spcPts val="800"/>
              </a:spcAft>
              <a:buSzPts val="1000"/>
              <a:buFont typeface="Sora"/>
              <a:buChar char="■"/>
              <a:defRPr sz="1000"/>
            </a:lvl9pPr>
          </a:lstStyle>
          <a:p/>
        </p:txBody>
      </p:sp>
      <p:sp>
        <p:nvSpPr>
          <p:cNvPr id="164" name="Google Shape;164;p5"/>
          <p:cNvSpPr txBox="1"/>
          <p:nvPr>
            <p:ph idx="3" type="title"/>
          </p:nvPr>
        </p:nvSpPr>
        <p:spPr>
          <a:xfrm>
            <a:off x="115025" y="502775"/>
            <a:ext cx="3905400" cy="5877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lvl1pPr>
            <a:lvl2pPr lvl="1">
              <a:lnSpc>
                <a:spcPct val="115000"/>
              </a:lnSpc>
              <a:spcBef>
                <a:spcPts val="0"/>
              </a:spcBef>
              <a:spcAft>
                <a:spcPts val="0"/>
              </a:spcAft>
              <a:buNone/>
              <a:defRPr sz="3600"/>
            </a:lvl2pPr>
            <a:lvl3pPr lvl="2">
              <a:lnSpc>
                <a:spcPct val="115000"/>
              </a:lnSpc>
              <a:spcBef>
                <a:spcPts val="0"/>
              </a:spcBef>
              <a:spcAft>
                <a:spcPts val="0"/>
              </a:spcAft>
              <a:buNone/>
              <a:defRPr sz="3600"/>
            </a:lvl3pPr>
            <a:lvl4pPr lvl="3">
              <a:lnSpc>
                <a:spcPct val="115000"/>
              </a:lnSpc>
              <a:spcBef>
                <a:spcPts val="0"/>
              </a:spcBef>
              <a:spcAft>
                <a:spcPts val="0"/>
              </a:spcAft>
              <a:buNone/>
              <a:defRPr sz="3600"/>
            </a:lvl4pPr>
            <a:lvl5pPr lvl="4">
              <a:lnSpc>
                <a:spcPct val="115000"/>
              </a:lnSpc>
              <a:spcBef>
                <a:spcPts val="0"/>
              </a:spcBef>
              <a:spcAft>
                <a:spcPts val="0"/>
              </a:spcAft>
              <a:buNone/>
              <a:defRPr sz="3600"/>
            </a:lvl5pPr>
            <a:lvl6pPr lvl="5">
              <a:lnSpc>
                <a:spcPct val="115000"/>
              </a:lnSpc>
              <a:spcBef>
                <a:spcPts val="0"/>
              </a:spcBef>
              <a:spcAft>
                <a:spcPts val="0"/>
              </a:spcAft>
              <a:buNone/>
              <a:defRPr sz="3600"/>
            </a:lvl6pPr>
            <a:lvl7pPr lvl="6">
              <a:lnSpc>
                <a:spcPct val="115000"/>
              </a:lnSpc>
              <a:spcBef>
                <a:spcPts val="0"/>
              </a:spcBef>
              <a:spcAft>
                <a:spcPts val="0"/>
              </a:spcAft>
              <a:buNone/>
              <a:defRPr sz="3600"/>
            </a:lvl7pPr>
            <a:lvl8pPr lvl="7">
              <a:lnSpc>
                <a:spcPct val="115000"/>
              </a:lnSpc>
              <a:spcBef>
                <a:spcPts val="0"/>
              </a:spcBef>
              <a:spcAft>
                <a:spcPts val="0"/>
              </a:spcAft>
              <a:buNone/>
              <a:defRPr sz="3600"/>
            </a:lvl8pPr>
            <a:lvl9pPr lvl="8">
              <a:lnSpc>
                <a:spcPct val="115000"/>
              </a:lnSpc>
              <a:spcBef>
                <a:spcPts val="0"/>
              </a:spcBef>
              <a:spcAft>
                <a:spcPts val="0"/>
              </a:spcAft>
              <a:buNone/>
              <a:defRPr sz="3600"/>
            </a:lvl9pPr>
          </a:lstStyle>
          <a:p/>
        </p:txBody>
      </p:sp>
      <p:sp>
        <p:nvSpPr>
          <p:cNvPr id="165" name="Google Shape;165;p5"/>
          <p:cNvSpPr txBox="1"/>
          <p:nvPr>
            <p:ph idx="4"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Agenda">
    <p:spTree>
      <p:nvGrpSpPr>
        <p:cNvPr id="813" name="Shape 813"/>
        <p:cNvGrpSpPr/>
        <p:nvPr/>
      </p:nvGrpSpPr>
      <p:grpSpPr>
        <a:xfrm>
          <a:off x="0" y="0"/>
          <a:ext cx="0" cy="0"/>
          <a:chOff x="0" y="0"/>
          <a:chExt cx="0" cy="0"/>
        </a:xfrm>
      </p:grpSpPr>
      <p:sp>
        <p:nvSpPr>
          <p:cNvPr id="814" name="Google Shape;814;p41"/>
          <p:cNvSpPr txBox="1"/>
          <p:nvPr>
            <p:ph type="title"/>
          </p:nvPr>
        </p:nvSpPr>
        <p:spPr>
          <a:xfrm>
            <a:off x="677325" y="1832775"/>
            <a:ext cx="3217200" cy="1484100"/>
          </a:xfrm>
          <a:prstGeom prst="rect">
            <a:avLst/>
          </a:prstGeom>
        </p:spPr>
        <p:txBody>
          <a:bodyPr anchorCtr="0" anchor="ctr" bIns="91425" lIns="91425" spcFirstLastPara="1" rIns="91425" wrap="square" tIns="91425">
            <a:noAutofit/>
          </a:bodyPr>
          <a:lstStyle>
            <a:lvl1pPr lvl="0">
              <a:spcBef>
                <a:spcPts val="0"/>
              </a:spcBef>
              <a:spcAft>
                <a:spcPts val="0"/>
              </a:spcAft>
              <a:buSzPts val="4200"/>
              <a:buNone/>
              <a:defRPr sz="4200"/>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815" name="Google Shape;815;p41"/>
          <p:cNvSpPr txBox="1"/>
          <p:nvPr>
            <p:ph idx="1" type="subTitle"/>
          </p:nvPr>
        </p:nvSpPr>
        <p:spPr>
          <a:xfrm>
            <a:off x="4406650" y="393750"/>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16" name="Google Shape;816;p41"/>
          <p:cNvSpPr txBox="1"/>
          <p:nvPr>
            <p:ph idx="2" type="subTitle"/>
          </p:nvPr>
        </p:nvSpPr>
        <p:spPr>
          <a:xfrm>
            <a:off x="4406650" y="1151705"/>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17" name="Google Shape;817;p41"/>
          <p:cNvSpPr txBox="1"/>
          <p:nvPr>
            <p:ph idx="3" type="subTitle"/>
          </p:nvPr>
        </p:nvSpPr>
        <p:spPr>
          <a:xfrm>
            <a:off x="4406650" y="3425570"/>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18" name="Google Shape;818;p41"/>
          <p:cNvSpPr txBox="1"/>
          <p:nvPr>
            <p:ph idx="4" type="subTitle"/>
          </p:nvPr>
        </p:nvSpPr>
        <p:spPr>
          <a:xfrm>
            <a:off x="4406650" y="1909660"/>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19" name="Google Shape;819;p41"/>
          <p:cNvSpPr txBox="1"/>
          <p:nvPr>
            <p:ph idx="5" type="subTitle"/>
          </p:nvPr>
        </p:nvSpPr>
        <p:spPr>
          <a:xfrm>
            <a:off x="4406650" y="4183525"/>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20" name="Google Shape;820;p41"/>
          <p:cNvSpPr txBox="1"/>
          <p:nvPr>
            <p:ph idx="6" type="subTitle"/>
          </p:nvPr>
        </p:nvSpPr>
        <p:spPr>
          <a:xfrm>
            <a:off x="4406650" y="2667615"/>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p:cSld name="Title, body and image">
    <p:spTree>
      <p:nvGrpSpPr>
        <p:cNvPr id="821" name="Shape 821"/>
        <p:cNvGrpSpPr/>
        <p:nvPr/>
      </p:nvGrpSpPr>
      <p:grpSpPr>
        <a:xfrm>
          <a:off x="0" y="0"/>
          <a:ext cx="0" cy="0"/>
          <a:chOff x="0" y="0"/>
          <a:chExt cx="0" cy="0"/>
        </a:xfrm>
      </p:grpSpPr>
      <p:sp>
        <p:nvSpPr>
          <p:cNvPr id="822" name="Google Shape;822;p4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823" name="Google Shape;823;p42"/>
          <p:cNvSpPr txBox="1"/>
          <p:nvPr>
            <p:ph idx="1" type="body"/>
          </p:nvPr>
        </p:nvSpPr>
        <p:spPr>
          <a:xfrm>
            <a:off x="311700" y="1152475"/>
            <a:ext cx="4473900" cy="34164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824" name="Google Shape;824;p42"/>
          <p:cNvSpPr/>
          <p:nvPr>
            <p:ph idx="2" type="pic"/>
          </p:nvPr>
        </p:nvSpPr>
        <p:spPr>
          <a:xfrm>
            <a:off x="4992024" y="1152775"/>
            <a:ext cx="3840300" cy="3416400"/>
          </a:xfrm>
          <a:prstGeom prst="rect">
            <a:avLst/>
          </a:prstGeom>
          <a:noFill/>
          <a:ln>
            <a:noFill/>
          </a:ln>
        </p:spPr>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big ideas">
  <p:cSld name="Two big ideas">
    <p:spTree>
      <p:nvGrpSpPr>
        <p:cNvPr id="825" name="Shape 825"/>
        <p:cNvGrpSpPr/>
        <p:nvPr/>
      </p:nvGrpSpPr>
      <p:grpSpPr>
        <a:xfrm>
          <a:off x="0" y="0"/>
          <a:ext cx="0" cy="0"/>
          <a:chOff x="0" y="0"/>
          <a:chExt cx="0" cy="0"/>
        </a:xfrm>
      </p:grpSpPr>
      <p:sp>
        <p:nvSpPr>
          <p:cNvPr id="826" name="Google Shape;826;p43"/>
          <p:cNvSpPr txBox="1"/>
          <p:nvPr>
            <p:ph type="title"/>
          </p:nvPr>
        </p:nvSpPr>
        <p:spPr>
          <a:xfrm>
            <a:off x="483175" y="450025"/>
            <a:ext cx="8184600" cy="758100"/>
          </a:xfrm>
          <a:prstGeom prst="rect">
            <a:avLst/>
          </a:prstGeom>
        </p:spPr>
        <p:txBody>
          <a:bodyPr anchorCtr="0" anchor="ctr"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827" name="Google Shape;827;p43"/>
          <p:cNvSpPr txBox="1"/>
          <p:nvPr>
            <p:ph idx="1" type="body"/>
          </p:nvPr>
        </p:nvSpPr>
        <p:spPr>
          <a:xfrm>
            <a:off x="483150" y="2237788"/>
            <a:ext cx="3619800" cy="23736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828" name="Google Shape;828;p43"/>
          <p:cNvSpPr txBox="1"/>
          <p:nvPr>
            <p:ph idx="2" type="body"/>
          </p:nvPr>
        </p:nvSpPr>
        <p:spPr>
          <a:xfrm>
            <a:off x="5048000" y="2237788"/>
            <a:ext cx="3619800" cy="23736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829" name="Google Shape;829;p43"/>
          <p:cNvSpPr txBox="1"/>
          <p:nvPr>
            <p:ph idx="3" type="subTitle"/>
          </p:nvPr>
        </p:nvSpPr>
        <p:spPr>
          <a:xfrm>
            <a:off x="483150" y="1336161"/>
            <a:ext cx="36198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30" name="Google Shape;830;p43"/>
          <p:cNvSpPr txBox="1"/>
          <p:nvPr>
            <p:ph idx="4" type="subTitle"/>
          </p:nvPr>
        </p:nvSpPr>
        <p:spPr>
          <a:xfrm>
            <a:off x="5048000" y="1336161"/>
            <a:ext cx="36198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p:cSld name="Three big ideas">
    <p:spTree>
      <p:nvGrpSpPr>
        <p:cNvPr id="831" name="Shape 831"/>
        <p:cNvGrpSpPr/>
        <p:nvPr/>
      </p:nvGrpSpPr>
      <p:grpSpPr>
        <a:xfrm>
          <a:off x="0" y="0"/>
          <a:ext cx="0" cy="0"/>
          <a:chOff x="0" y="0"/>
          <a:chExt cx="0" cy="0"/>
        </a:xfrm>
      </p:grpSpPr>
      <p:sp>
        <p:nvSpPr>
          <p:cNvPr id="832" name="Google Shape;832;p44"/>
          <p:cNvSpPr txBox="1"/>
          <p:nvPr>
            <p:ph idx="1" type="body"/>
          </p:nvPr>
        </p:nvSpPr>
        <p:spPr>
          <a:xfrm>
            <a:off x="483175" y="2417500"/>
            <a:ext cx="2455500" cy="23736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833" name="Google Shape;833;p44"/>
          <p:cNvSpPr txBox="1"/>
          <p:nvPr>
            <p:ph idx="2" type="body"/>
          </p:nvPr>
        </p:nvSpPr>
        <p:spPr>
          <a:xfrm>
            <a:off x="3347725" y="2417500"/>
            <a:ext cx="2455500" cy="23736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834" name="Google Shape;834;p44"/>
          <p:cNvSpPr txBox="1"/>
          <p:nvPr>
            <p:ph type="title"/>
          </p:nvPr>
        </p:nvSpPr>
        <p:spPr>
          <a:xfrm>
            <a:off x="483175" y="450025"/>
            <a:ext cx="8184600" cy="758100"/>
          </a:xfrm>
          <a:prstGeom prst="rect">
            <a:avLst/>
          </a:prstGeom>
        </p:spPr>
        <p:txBody>
          <a:bodyPr anchorCtr="0" anchor="ctr"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835" name="Google Shape;835;p44"/>
          <p:cNvSpPr txBox="1"/>
          <p:nvPr>
            <p:ph idx="3" type="subTitle"/>
          </p:nvPr>
        </p:nvSpPr>
        <p:spPr>
          <a:xfrm>
            <a:off x="483175" y="1336150"/>
            <a:ext cx="2455500" cy="7785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36" name="Google Shape;836;p44"/>
          <p:cNvSpPr txBox="1"/>
          <p:nvPr>
            <p:ph idx="4" type="subTitle"/>
          </p:nvPr>
        </p:nvSpPr>
        <p:spPr>
          <a:xfrm>
            <a:off x="3347725" y="1336150"/>
            <a:ext cx="2455500" cy="7785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37" name="Google Shape;837;p44"/>
          <p:cNvSpPr txBox="1"/>
          <p:nvPr>
            <p:ph idx="5" type="subTitle"/>
          </p:nvPr>
        </p:nvSpPr>
        <p:spPr>
          <a:xfrm>
            <a:off x="6212275" y="1336150"/>
            <a:ext cx="2455500" cy="7785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38" name="Google Shape;838;p44"/>
          <p:cNvSpPr txBox="1"/>
          <p:nvPr>
            <p:ph idx="6" type="body"/>
          </p:nvPr>
        </p:nvSpPr>
        <p:spPr>
          <a:xfrm>
            <a:off x="6212275" y="2417500"/>
            <a:ext cx="2455500" cy="23736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p:cSld name="Four big ideas">
    <p:spTree>
      <p:nvGrpSpPr>
        <p:cNvPr id="839" name="Shape 839"/>
        <p:cNvGrpSpPr/>
        <p:nvPr/>
      </p:nvGrpSpPr>
      <p:grpSpPr>
        <a:xfrm>
          <a:off x="0" y="0"/>
          <a:ext cx="0" cy="0"/>
          <a:chOff x="0" y="0"/>
          <a:chExt cx="0" cy="0"/>
        </a:xfrm>
      </p:grpSpPr>
      <p:sp>
        <p:nvSpPr>
          <p:cNvPr id="840" name="Google Shape;840;p45"/>
          <p:cNvSpPr txBox="1"/>
          <p:nvPr>
            <p:ph idx="1" type="body"/>
          </p:nvPr>
        </p:nvSpPr>
        <p:spPr>
          <a:xfrm>
            <a:off x="366725" y="1759093"/>
            <a:ext cx="3838500" cy="1138500"/>
          </a:xfrm>
          <a:prstGeom prst="rect">
            <a:avLst/>
          </a:prstGeom>
        </p:spPr>
        <p:txBody>
          <a:bodyPr anchorCtr="0" anchor="t" bIns="91425" lIns="91425" spcFirstLastPara="1" rIns="91425" wrap="square" tIns="91425">
            <a:spAutoFit/>
          </a:bodyPr>
          <a:lstStyle>
            <a:lvl1pPr indent="-317500" lvl="0" marL="457200">
              <a:spcBef>
                <a:spcPts val="0"/>
              </a:spcBef>
              <a:spcAft>
                <a:spcPts val="0"/>
              </a:spcAft>
              <a:buSzPts val="1400"/>
              <a:buChar char="●"/>
              <a:defRPr sz="1400"/>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841" name="Google Shape;841;p45"/>
          <p:cNvSpPr txBox="1"/>
          <p:nvPr>
            <p:ph idx="2" type="body"/>
          </p:nvPr>
        </p:nvSpPr>
        <p:spPr>
          <a:xfrm>
            <a:off x="4938725" y="1759093"/>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842" name="Google Shape;842;p45"/>
          <p:cNvSpPr txBox="1"/>
          <p:nvPr>
            <p:ph idx="3" type="body"/>
          </p:nvPr>
        </p:nvSpPr>
        <p:spPr>
          <a:xfrm>
            <a:off x="366750" y="3648575"/>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843" name="Google Shape;843;p45"/>
          <p:cNvSpPr txBox="1"/>
          <p:nvPr>
            <p:ph idx="4" type="body"/>
          </p:nvPr>
        </p:nvSpPr>
        <p:spPr>
          <a:xfrm>
            <a:off x="4938750" y="3648575"/>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844" name="Google Shape;844;p45"/>
          <p:cNvSpPr txBox="1"/>
          <p:nvPr>
            <p:ph type="title"/>
          </p:nvPr>
        </p:nvSpPr>
        <p:spPr>
          <a:xfrm>
            <a:off x="366750" y="450025"/>
            <a:ext cx="8184600" cy="758100"/>
          </a:xfrm>
          <a:prstGeom prst="rect">
            <a:avLst/>
          </a:prstGeom>
        </p:spPr>
        <p:txBody>
          <a:bodyPr anchorCtr="0" anchor="ctr"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845" name="Google Shape;845;p45"/>
          <p:cNvSpPr txBox="1"/>
          <p:nvPr>
            <p:ph idx="5" type="subTitle"/>
          </p:nvPr>
        </p:nvSpPr>
        <p:spPr>
          <a:xfrm>
            <a:off x="366763" y="1277907"/>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46" name="Google Shape;846;p45"/>
          <p:cNvSpPr txBox="1"/>
          <p:nvPr>
            <p:ph idx="6" type="subTitle"/>
          </p:nvPr>
        </p:nvSpPr>
        <p:spPr>
          <a:xfrm>
            <a:off x="4938738" y="1277907"/>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47" name="Google Shape;847;p45"/>
          <p:cNvSpPr txBox="1"/>
          <p:nvPr>
            <p:ph idx="7" type="subTitle"/>
          </p:nvPr>
        </p:nvSpPr>
        <p:spPr>
          <a:xfrm>
            <a:off x="4938761" y="3167363"/>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848" name="Google Shape;848;p45"/>
          <p:cNvSpPr txBox="1"/>
          <p:nvPr>
            <p:ph idx="8" type="subTitle"/>
          </p:nvPr>
        </p:nvSpPr>
        <p:spPr>
          <a:xfrm>
            <a:off x="366750" y="3167363"/>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image">
  <p:cSld name="Title and image">
    <p:spTree>
      <p:nvGrpSpPr>
        <p:cNvPr id="849" name="Shape 849"/>
        <p:cNvGrpSpPr/>
        <p:nvPr/>
      </p:nvGrpSpPr>
      <p:grpSpPr>
        <a:xfrm>
          <a:off x="0" y="0"/>
          <a:ext cx="0" cy="0"/>
          <a:chOff x="0" y="0"/>
          <a:chExt cx="0" cy="0"/>
        </a:xfrm>
      </p:grpSpPr>
      <p:sp>
        <p:nvSpPr>
          <p:cNvPr id="850" name="Google Shape;850;p4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851" name="Google Shape;851;p46"/>
          <p:cNvSpPr/>
          <p:nvPr>
            <p:ph idx="2" type="pic"/>
          </p:nvPr>
        </p:nvSpPr>
        <p:spPr>
          <a:xfrm>
            <a:off x="311700" y="1170425"/>
            <a:ext cx="8520600" cy="3492900"/>
          </a:xfrm>
          <a:prstGeom prst="rect">
            <a:avLst/>
          </a:prstGeom>
          <a:noFill/>
          <a:ln>
            <a:noFill/>
          </a:ln>
        </p:spPr>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storyboards">
  <p:cSld name="Two storyboards">
    <p:spTree>
      <p:nvGrpSpPr>
        <p:cNvPr id="852" name="Shape 852"/>
        <p:cNvGrpSpPr/>
        <p:nvPr/>
      </p:nvGrpSpPr>
      <p:grpSpPr>
        <a:xfrm>
          <a:off x="0" y="0"/>
          <a:ext cx="0" cy="0"/>
          <a:chOff x="0" y="0"/>
          <a:chExt cx="0" cy="0"/>
        </a:xfrm>
      </p:grpSpPr>
      <p:sp>
        <p:nvSpPr>
          <p:cNvPr id="853" name="Google Shape;853;p47"/>
          <p:cNvSpPr txBox="1"/>
          <p:nvPr>
            <p:ph idx="1" type="body"/>
          </p:nvPr>
        </p:nvSpPr>
        <p:spPr>
          <a:xfrm>
            <a:off x="311700" y="4080225"/>
            <a:ext cx="4027500" cy="9261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854" name="Google Shape;854;p47"/>
          <p:cNvSpPr/>
          <p:nvPr>
            <p:ph idx="2" type="pic"/>
          </p:nvPr>
        </p:nvSpPr>
        <p:spPr>
          <a:xfrm>
            <a:off x="4804825" y="1133300"/>
            <a:ext cx="4027500" cy="2392800"/>
          </a:xfrm>
          <a:prstGeom prst="rect">
            <a:avLst/>
          </a:prstGeom>
          <a:noFill/>
          <a:ln>
            <a:noFill/>
          </a:ln>
        </p:spPr>
      </p:sp>
      <p:sp>
        <p:nvSpPr>
          <p:cNvPr id="855" name="Google Shape;855;p47"/>
          <p:cNvSpPr/>
          <p:nvPr>
            <p:ph idx="3" type="pic"/>
          </p:nvPr>
        </p:nvSpPr>
        <p:spPr>
          <a:xfrm>
            <a:off x="311725" y="1133300"/>
            <a:ext cx="4027500" cy="2392800"/>
          </a:xfrm>
          <a:prstGeom prst="rect">
            <a:avLst/>
          </a:prstGeom>
          <a:noFill/>
          <a:ln>
            <a:noFill/>
          </a:ln>
        </p:spPr>
      </p:sp>
      <p:sp>
        <p:nvSpPr>
          <p:cNvPr id="856" name="Google Shape;856;p47"/>
          <p:cNvSpPr txBox="1"/>
          <p:nvPr>
            <p:ph idx="4" type="body"/>
          </p:nvPr>
        </p:nvSpPr>
        <p:spPr>
          <a:xfrm>
            <a:off x="4804825" y="4080225"/>
            <a:ext cx="4027500" cy="9261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857" name="Google Shape;857;p4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858" name="Google Shape;858;p47"/>
          <p:cNvSpPr txBox="1"/>
          <p:nvPr>
            <p:ph idx="5" type="subTitle"/>
          </p:nvPr>
        </p:nvSpPr>
        <p:spPr>
          <a:xfrm>
            <a:off x="311725" y="3582900"/>
            <a:ext cx="4027500" cy="481200"/>
          </a:xfrm>
          <a:prstGeom prst="rect">
            <a:avLst/>
          </a:prstGeom>
        </p:spPr>
        <p:txBody>
          <a:bodyPr anchorCtr="0" anchor="t" bIns="91425" lIns="91425" spcFirstLastPara="1" rIns="91425" wrap="square" tIns="91425">
            <a:noAutofit/>
          </a:bodyPr>
          <a:lstStyle>
            <a:lvl1pPr lvl="0">
              <a:spcBef>
                <a:spcPts val="0"/>
              </a:spcBef>
              <a:spcAft>
                <a:spcPts val="0"/>
              </a:spcAft>
              <a:buSzPts val="14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859" name="Google Shape;859;p47"/>
          <p:cNvSpPr txBox="1"/>
          <p:nvPr>
            <p:ph idx="6" type="subTitle"/>
          </p:nvPr>
        </p:nvSpPr>
        <p:spPr>
          <a:xfrm>
            <a:off x="4804825" y="3582900"/>
            <a:ext cx="4027500" cy="481200"/>
          </a:xfrm>
          <a:prstGeom prst="rect">
            <a:avLst/>
          </a:prstGeom>
        </p:spPr>
        <p:txBody>
          <a:bodyPr anchorCtr="0" anchor="t" bIns="91425" lIns="91425" spcFirstLastPara="1" rIns="91425" wrap="square" tIns="91425">
            <a:noAutofit/>
          </a:bodyPr>
          <a:lstStyle>
            <a:lvl1pPr lvl="0">
              <a:spcBef>
                <a:spcPts val="0"/>
              </a:spcBef>
              <a:spcAft>
                <a:spcPts val="0"/>
              </a:spcAft>
              <a:buSzPts val="14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storyboards">
  <p:cSld name="Three storyboards">
    <p:spTree>
      <p:nvGrpSpPr>
        <p:cNvPr id="860" name="Shape 860"/>
        <p:cNvGrpSpPr/>
        <p:nvPr/>
      </p:nvGrpSpPr>
      <p:grpSpPr>
        <a:xfrm>
          <a:off x="0" y="0"/>
          <a:ext cx="0" cy="0"/>
          <a:chOff x="0" y="0"/>
          <a:chExt cx="0" cy="0"/>
        </a:xfrm>
      </p:grpSpPr>
      <p:sp>
        <p:nvSpPr>
          <p:cNvPr id="861" name="Google Shape;861;p48"/>
          <p:cNvSpPr txBox="1"/>
          <p:nvPr>
            <p:ph idx="1" type="body"/>
          </p:nvPr>
        </p:nvSpPr>
        <p:spPr>
          <a:xfrm>
            <a:off x="311700" y="3911700"/>
            <a:ext cx="2627100" cy="10185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862" name="Google Shape;862;p48"/>
          <p:cNvSpPr/>
          <p:nvPr>
            <p:ph idx="2" type="pic"/>
          </p:nvPr>
        </p:nvSpPr>
        <p:spPr>
          <a:xfrm>
            <a:off x="6205225" y="1128325"/>
            <a:ext cx="2627100" cy="2273100"/>
          </a:xfrm>
          <a:prstGeom prst="rect">
            <a:avLst/>
          </a:prstGeom>
          <a:noFill/>
          <a:ln>
            <a:noFill/>
          </a:ln>
        </p:spPr>
      </p:sp>
      <p:sp>
        <p:nvSpPr>
          <p:cNvPr id="863" name="Google Shape;863;p48"/>
          <p:cNvSpPr/>
          <p:nvPr>
            <p:ph idx="3" type="pic"/>
          </p:nvPr>
        </p:nvSpPr>
        <p:spPr>
          <a:xfrm>
            <a:off x="311725" y="1128325"/>
            <a:ext cx="2627100" cy="2273100"/>
          </a:xfrm>
          <a:prstGeom prst="rect">
            <a:avLst/>
          </a:prstGeom>
          <a:noFill/>
          <a:ln>
            <a:noFill/>
          </a:ln>
        </p:spPr>
      </p:sp>
      <p:sp>
        <p:nvSpPr>
          <p:cNvPr id="864" name="Google Shape;864;p48"/>
          <p:cNvSpPr txBox="1"/>
          <p:nvPr>
            <p:ph idx="4" type="body"/>
          </p:nvPr>
        </p:nvSpPr>
        <p:spPr>
          <a:xfrm>
            <a:off x="6205225"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865" name="Google Shape;865;p48"/>
          <p:cNvSpPr/>
          <p:nvPr>
            <p:ph idx="5" type="pic"/>
          </p:nvPr>
        </p:nvSpPr>
        <p:spPr>
          <a:xfrm>
            <a:off x="3255250" y="1128325"/>
            <a:ext cx="2627100" cy="2273100"/>
          </a:xfrm>
          <a:prstGeom prst="rect">
            <a:avLst/>
          </a:prstGeom>
          <a:noFill/>
          <a:ln>
            <a:noFill/>
          </a:ln>
        </p:spPr>
      </p:sp>
      <p:sp>
        <p:nvSpPr>
          <p:cNvPr id="866" name="Google Shape;866;p48"/>
          <p:cNvSpPr txBox="1"/>
          <p:nvPr>
            <p:ph idx="6" type="body"/>
          </p:nvPr>
        </p:nvSpPr>
        <p:spPr>
          <a:xfrm>
            <a:off x="3255250"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867" name="Google Shape;867;p4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868" name="Google Shape;868;p48"/>
          <p:cNvSpPr txBox="1"/>
          <p:nvPr>
            <p:ph idx="7" type="subTitle"/>
          </p:nvPr>
        </p:nvSpPr>
        <p:spPr>
          <a:xfrm>
            <a:off x="311725" y="3430500"/>
            <a:ext cx="2627100" cy="481200"/>
          </a:xfrm>
          <a:prstGeom prst="rect">
            <a:avLst/>
          </a:prstGeom>
        </p:spPr>
        <p:txBody>
          <a:bodyPr anchorCtr="0" anchor="t" bIns="91425" lIns="91425" spcFirstLastPara="1" rIns="91425" wrap="square" tIns="91425">
            <a:noAutofit/>
          </a:bodyPr>
          <a:lstStyle>
            <a:lvl1pPr lvl="0">
              <a:spcBef>
                <a:spcPts val="0"/>
              </a:spcBef>
              <a:spcAft>
                <a:spcPts val="0"/>
              </a:spcAft>
              <a:buSzPts val="14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869" name="Google Shape;869;p48"/>
          <p:cNvSpPr txBox="1"/>
          <p:nvPr>
            <p:ph idx="8" type="subTitle"/>
          </p:nvPr>
        </p:nvSpPr>
        <p:spPr>
          <a:xfrm>
            <a:off x="6205225" y="3430500"/>
            <a:ext cx="2627100" cy="481200"/>
          </a:xfrm>
          <a:prstGeom prst="rect">
            <a:avLst/>
          </a:prstGeom>
        </p:spPr>
        <p:txBody>
          <a:bodyPr anchorCtr="0" anchor="t" bIns="91425" lIns="91425" spcFirstLastPara="1" rIns="91425" wrap="square" tIns="91425">
            <a:noAutofit/>
          </a:bodyPr>
          <a:lstStyle>
            <a:lvl1pPr lvl="0">
              <a:spcBef>
                <a:spcPts val="0"/>
              </a:spcBef>
              <a:spcAft>
                <a:spcPts val="0"/>
              </a:spcAft>
              <a:buSzPts val="14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870" name="Google Shape;870;p48"/>
          <p:cNvSpPr txBox="1"/>
          <p:nvPr>
            <p:ph idx="9" type="subTitle"/>
          </p:nvPr>
        </p:nvSpPr>
        <p:spPr>
          <a:xfrm>
            <a:off x="3255250" y="3430500"/>
            <a:ext cx="2627100" cy="481200"/>
          </a:xfrm>
          <a:prstGeom prst="rect">
            <a:avLst/>
          </a:prstGeom>
        </p:spPr>
        <p:txBody>
          <a:bodyPr anchorCtr="0" anchor="t" bIns="91425" lIns="91425" spcFirstLastPara="1" rIns="91425" wrap="square" tIns="91425">
            <a:noAutofit/>
          </a:bodyPr>
          <a:lstStyle>
            <a:lvl1pPr lvl="0">
              <a:spcBef>
                <a:spcPts val="0"/>
              </a:spcBef>
              <a:spcAft>
                <a:spcPts val="0"/>
              </a:spcAft>
              <a:buSzPts val="14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only">
  <p:cSld name="Image only">
    <p:spTree>
      <p:nvGrpSpPr>
        <p:cNvPr id="871" name="Shape 871"/>
        <p:cNvGrpSpPr/>
        <p:nvPr/>
      </p:nvGrpSpPr>
      <p:grpSpPr>
        <a:xfrm>
          <a:off x="0" y="0"/>
          <a:ext cx="0" cy="0"/>
          <a:chOff x="0" y="0"/>
          <a:chExt cx="0" cy="0"/>
        </a:xfrm>
      </p:grpSpPr>
      <p:sp>
        <p:nvSpPr>
          <p:cNvPr id="872" name="Google Shape;872;p49"/>
          <p:cNvSpPr/>
          <p:nvPr>
            <p:ph idx="2" type="pic"/>
          </p:nvPr>
        </p:nvSpPr>
        <p:spPr>
          <a:xfrm>
            <a:off x="311700" y="445025"/>
            <a:ext cx="8520600" cy="4218300"/>
          </a:xfrm>
          <a:prstGeom prst="rect">
            <a:avLst/>
          </a:prstGeom>
          <a:noFill/>
          <a:ln>
            <a:noFill/>
          </a:ln>
        </p:spPr>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grid">
  <p:cSld name="Image grid">
    <p:spTree>
      <p:nvGrpSpPr>
        <p:cNvPr id="873" name="Shape 873"/>
        <p:cNvGrpSpPr/>
        <p:nvPr/>
      </p:nvGrpSpPr>
      <p:grpSpPr>
        <a:xfrm>
          <a:off x="0" y="0"/>
          <a:ext cx="0" cy="0"/>
          <a:chOff x="0" y="0"/>
          <a:chExt cx="0" cy="0"/>
        </a:xfrm>
      </p:grpSpPr>
      <p:sp>
        <p:nvSpPr>
          <p:cNvPr id="874" name="Google Shape;874;p50"/>
          <p:cNvSpPr/>
          <p:nvPr>
            <p:ph idx="2" type="pic"/>
          </p:nvPr>
        </p:nvSpPr>
        <p:spPr>
          <a:xfrm>
            <a:off x="3389600" y="118913"/>
            <a:ext cx="1643700" cy="1535100"/>
          </a:xfrm>
          <a:prstGeom prst="rect">
            <a:avLst/>
          </a:prstGeom>
          <a:noFill/>
          <a:ln>
            <a:noFill/>
          </a:ln>
        </p:spPr>
      </p:sp>
      <p:sp>
        <p:nvSpPr>
          <p:cNvPr id="875" name="Google Shape;875;p50"/>
          <p:cNvSpPr/>
          <p:nvPr>
            <p:ph idx="3" type="pic"/>
          </p:nvPr>
        </p:nvSpPr>
        <p:spPr>
          <a:xfrm>
            <a:off x="5195935" y="118913"/>
            <a:ext cx="1643700" cy="1535100"/>
          </a:xfrm>
          <a:prstGeom prst="rect">
            <a:avLst/>
          </a:prstGeom>
          <a:noFill/>
          <a:ln>
            <a:noFill/>
          </a:ln>
        </p:spPr>
      </p:sp>
      <p:sp>
        <p:nvSpPr>
          <p:cNvPr id="876" name="Google Shape;876;p50"/>
          <p:cNvSpPr/>
          <p:nvPr>
            <p:ph idx="4" type="pic"/>
          </p:nvPr>
        </p:nvSpPr>
        <p:spPr>
          <a:xfrm>
            <a:off x="7002270" y="118913"/>
            <a:ext cx="1643700" cy="1535100"/>
          </a:xfrm>
          <a:prstGeom prst="rect">
            <a:avLst/>
          </a:prstGeom>
          <a:noFill/>
          <a:ln>
            <a:noFill/>
          </a:ln>
        </p:spPr>
      </p:sp>
      <p:sp>
        <p:nvSpPr>
          <p:cNvPr id="877" name="Google Shape;877;p50"/>
          <p:cNvSpPr/>
          <p:nvPr>
            <p:ph idx="5" type="pic"/>
          </p:nvPr>
        </p:nvSpPr>
        <p:spPr>
          <a:xfrm>
            <a:off x="3389588" y="1804212"/>
            <a:ext cx="1643700" cy="1535100"/>
          </a:xfrm>
          <a:prstGeom prst="rect">
            <a:avLst/>
          </a:prstGeom>
          <a:noFill/>
          <a:ln>
            <a:noFill/>
          </a:ln>
        </p:spPr>
      </p:sp>
      <p:sp>
        <p:nvSpPr>
          <p:cNvPr id="878" name="Google Shape;878;p50"/>
          <p:cNvSpPr/>
          <p:nvPr>
            <p:ph idx="6" type="pic"/>
          </p:nvPr>
        </p:nvSpPr>
        <p:spPr>
          <a:xfrm>
            <a:off x="5195922" y="1804212"/>
            <a:ext cx="1643700" cy="1535100"/>
          </a:xfrm>
          <a:prstGeom prst="rect">
            <a:avLst/>
          </a:prstGeom>
          <a:noFill/>
          <a:ln>
            <a:noFill/>
          </a:ln>
        </p:spPr>
      </p:sp>
      <p:sp>
        <p:nvSpPr>
          <p:cNvPr id="879" name="Google Shape;879;p50"/>
          <p:cNvSpPr/>
          <p:nvPr>
            <p:ph idx="7" type="pic"/>
          </p:nvPr>
        </p:nvSpPr>
        <p:spPr>
          <a:xfrm>
            <a:off x="7002257" y="1804212"/>
            <a:ext cx="1643700" cy="1535100"/>
          </a:xfrm>
          <a:prstGeom prst="rect">
            <a:avLst/>
          </a:prstGeom>
          <a:noFill/>
          <a:ln>
            <a:noFill/>
          </a:ln>
        </p:spPr>
      </p:sp>
      <p:sp>
        <p:nvSpPr>
          <p:cNvPr id="880" name="Google Shape;880;p50"/>
          <p:cNvSpPr txBox="1"/>
          <p:nvPr>
            <p:ph type="title"/>
          </p:nvPr>
        </p:nvSpPr>
        <p:spPr>
          <a:xfrm>
            <a:off x="351550" y="445025"/>
            <a:ext cx="2596800" cy="1706400"/>
          </a:xfrm>
          <a:prstGeom prst="rect">
            <a:avLst/>
          </a:prstGeom>
        </p:spPr>
        <p:txBody>
          <a:bodyPr anchorCtr="0" anchor="t" bIns="91425" lIns="91425" spcFirstLastPara="1" rIns="91425" wrap="square" tIns="91425">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881" name="Google Shape;881;p50"/>
          <p:cNvSpPr/>
          <p:nvPr>
            <p:ph idx="8" type="pic"/>
          </p:nvPr>
        </p:nvSpPr>
        <p:spPr>
          <a:xfrm>
            <a:off x="3389588" y="3489487"/>
            <a:ext cx="1643700" cy="1535100"/>
          </a:xfrm>
          <a:prstGeom prst="rect">
            <a:avLst/>
          </a:prstGeom>
          <a:noFill/>
          <a:ln>
            <a:noFill/>
          </a:ln>
        </p:spPr>
      </p:sp>
      <p:sp>
        <p:nvSpPr>
          <p:cNvPr id="882" name="Google Shape;882;p50"/>
          <p:cNvSpPr/>
          <p:nvPr>
            <p:ph idx="9" type="pic"/>
          </p:nvPr>
        </p:nvSpPr>
        <p:spPr>
          <a:xfrm>
            <a:off x="5195922" y="3489487"/>
            <a:ext cx="1643700" cy="1535100"/>
          </a:xfrm>
          <a:prstGeom prst="rect">
            <a:avLst/>
          </a:prstGeom>
          <a:noFill/>
          <a:ln>
            <a:noFill/>
          </a:ln>
        </p:spPr>
      </p:sp>
      <p:sp>
        <p:nvSpPr>
          <p:cNvPr id="883" name="Google Shape;883;p50"/>
          <p:cNvSpPr/>
          <p:nvPr>
            <p:ph idx="13" type="pic"/>
          </p:nvPr>
        </p:nvSpPr>
        <p:spPr>
          <a:xfrm>
            <a:off x="7002257" y="3489487"/>
            <a:ext cx="1643700" cy="1535100"/>
          </a:xfrm>
          <a:prstGeom prst="rect">
            <a:avLst/>
          </a:prstGeom>
          <a:noFill/>
          <a:ln>
            <a:noFill/>
          </a:ln>
        </p:spPr>
      </p:sp>
    </p:spTree>
  </p:cSld>
  <p:clrMapOvr>
    <a:masterClrMapping/>
  </p:clrMapOvr>
  <p:extLst>
    <p:ext uri="{DCECCB84-F9BA-43D5-87BE-67443E8EF086}">
      <p15:sldGuideLst>
        <p15:guide id="1" pos="5564">
          <p15:clr>
            <a:srgbClr val="E46962"/>
          </p15:clr>
        </p15:guide>
      </p15:sldGuideLst>
    </p:ext>
  </p:extLst>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3 images">
  <p:cSld name="BLANK_1_1_1_1_2">
    <p:bg>
      <p:bgPr>
        <a:solidFill>
          <a:schemeClr val="lt1"/>
        </a:solidFill>
      </p:bgPr>
    </p:bg>
    <p:spTree>
      <p:nvGrpSpPr>
        <p:cNvPr id="166" name="Shape 166"/>
        <p:cNvGrpSpPr/>
        <p:nvPr/>
      </p:nvGrpSpPr>
      <p:grpSpPr>
        <a:xfrm>
          <a:off x="0" y="0"/>
          <a:ext cx="0" cy="0"/>
          <a:chOff x="0" y="0"/>
          <a:chExt cx="0" cy="0"/>
        </a:xfrm>
      </p:grpSpPr>
      <p:sp>
        <p:nvSpPr>
          <p:cNvPr id="167" name="Google Shape;167;p6"/>
          <p:cNvSpPr/>
          <p:nvPr/>
        </p:nvSpPr>
        <p:spPr>
          <a:xfrm flipH="1" rot="10800000">
            <a:off x="4482600" y="741600"/>
            <a:ext cx="4640400" cy="18900"/>
          </a:xfrm>
          <a:prstGeom prst="rect">
            <a:avLst/>
          </a:prstGeom>
          <a:gradFill>
            <a:gsLst>
              <a:gs pos="0">
                <a:schemeClr val="accent2"/>
              </a:gs>
              <a:gs pos="21000">
                <a:schemeClr val="lt2"/>
              </a:gs>
              <a:gs pos="49000">
                <a:schemeClr val="accent1"/>
              </a:gs>
              <a:gs pos="75000">
                <a:schemeClr val="accent3"/>
              </a:gs>
              <a:gs pos="100000">
                <a:schemeClr val="accent4"/>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68" name="Google Shape;168;p6"/>
          <p:cNvSpPr/>
          <p:nvPr/>
        </p:nvSpPr>
        <p:spPr>
          <a:xfrm flipH="1" rot="10800000">
            <a:off x="4482600" y="1014475"/>
            <a:ext cx="4640400" cy="18900"/>
          </a:xfrm>
          <a:prstGeom prst="rect">
            <a:avLst/>
          </a:prstGeom>
          <a:gradFill>
            <a:gsLst>
              <a:gs pos="0">
                <a:schemeClr val="accent2"/>
              </a:gs>
              <a:gs pos="21000">
                <a:schemeClr val="lt2"/>
              </a:gs>
              <a:gs pos="49000">
                <a:schemeClr val="accent1"/>
              </a:gs>
              <a:gs pos="75000">
                <a:schemeClr val="accent3"/>
              </a:gs>
              <a:gs pos="100000">
                <a:schemeClr val="accent4"/>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69" name="Google Shape;169;p6"/>
          <p:cNvSpPr/>
          <p:nvPr/>
        </p:nvSpPr>
        <p:spPr>
          <a:xfrm flipH="1" rot="10800000">
            <a:off x="4482600" y="1594038"/>
            <a:ext cx="4640400" cy="18900"/>
          </a:xfrm>
          <a:prstGeom prst="rect">
            <a:avLst/>
          </a:prstGeom>
          <a:gradFill>
            <a:gsLst>
              <a:gs pos="0">
                <a:schemeClr val="accent2"/>
              </a:gs>
              <a:gs pos="21000">
                <a:schemeClr val="lt2"/>
              </a:gs>
              <a:gs pos="49000">
                <a:schemeClr val="accent1"/>
              </a:gs>
              <a:gs pos="75000">
                <a:schemeClr val="accent3"/>
              </a:gs>
              <a:gs pos="100000">
                <a:schemeClr val="accent4"/>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70" name="Google Shape;170;p6"/>
          <p:cNvSpPr/>
          <p:nvPr/>
        </p:nvSpPr>
        <p:spPr>
          <a:xfrm flipH="1" rot="10800000">
            <a:off x="4482600" y="1291263"/>
            <a:ext cx="4640400" cy="18900"/>
          </a:xfrm>
          <a:prstGeom prst="rect">
            <a:avLst/>
          </a:prstGeom>
          <a:gradFill>
            <a:gsLst>
              <a:gs pos="0">
                <a:schemeClr val="accent2"/>
              </a:gs>
              <a:gs pos="21000">
                <a:schemeClr val="lt2"/>
              </a:gs>
              <a:gs pos="49000">
                <a:schemeClr val="accent1"/>
              </a:gs>
              <a:gs pos="75000">
                <a:schemeClr val="accent3"/>
              </a:gs>
              <a:gs pos="100000">
                <a:schemeClr val="accent4"/>
              </a:gs>
            </a:gsLst>
            <a:lin ang="0"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71" name="Google Shape;171;p6"/>
          <p:cNvSpPr txBox="1"/>
          <p:nvPr>
            <p:ph type="title"/>
          </p:nvPr>
        </p:nvSpPr>
        <p:spPr>
          <a:xfrm>
            <a:off x="91950" y="292050"/>
            <a:ext cx="4390500" cy="1603500"/>
          </a:xfrm>
          <a:prstGeom prst="rect">
            <a:avLst/>
          </a:prstGeom>
        </p:spPr>
        <p:txBody>
          <a:bodyPr anchorCtr="0" anchor="t" bIns="91425" lIns="91425" spcFirstLastPara="1" rIns="91425" wrap="square" tIns="91425">
            <a:noAutofit/>
          </a:bodyPr>
          <a:lstStyle>
            <a:lvl1pPr lvl="0">
              <a:lnSpc>
                <a:spcPct val="90000"/>
              </a:lnSpc>
              <a:spcBef>
                <a:spcPts val="0"/>
              </a:spcBef>
              <a:spcAft>
                <a:spcPts val="0"/>
              </a:spcAft>
              <a:buNone/>
              <a:defRPr sz="5500">
                <a:solidFill>
                  <a:schemeClr val="dk2"/>
                </a:solidFill>
              </a:defRPr>
            </a:lvl1pPr>
            <a:lvl2pPr lvl="1">
              <a:lnSpc>
                <a:spcPct val="115000"/>
              </a:lnSpc>
              <a:spcBef>
                <a:spcPts val="0"/>
              </a:spcBef>
              <a:spcAft>
                <a:spcPts val="0"/>
              </a:spcAft>
              <a:buNone/>
              <a:defRPr sz="3600">
                <a:solidFill>
                  <a:schemeClr val="dk2"/>
                </a:solidFill>
                <a:latin typeface="IBM Plex Sans Medium"/>
                <a:ea typeface="IBM Plex Sans Medium"/>
                <a:cs typeface="IBM Plex Sans Medium"/>
                <a:sym typeface="IBM Plex Sans Medium"/>
              </a:defRPr>
            </a:lvl2pPr>
            <a:lvl3pPr lvl="2">
              <a:lnSpc>
                <a:spcPct val="115000"/>
              </a:lnSpc>
              <a:spcBef>
                <a:spcPts val="0"/>
              </a:spcBef>
              <a:spcAft>
                <a:spcPts val="0"/>
              </a:spcAft>
              <a:buNone/>
              <a:defRPr sz="3600">
                <a:solidFill>
                  <a:schemeClr val="dk2"/>
                </a:solidFill>
                <a:latin typeface="IBM Plex Sans Medium"/>
                <a:ea typeface="IBM Plex Sans Medium"/>
                <a:cs typeface="IBM Plex Sans Medium"/>
                <a:sym typeface="IBM Plex Sans Medium"/>
              </a:defRPr>
            </a:lvl3pPr>
            <a:lvl4pPr lvl="3">
              <a:lnSpc>
                <a:spcPct val="115000"/>
              </a:lnSpc>
              <a:spcBef>
                <a:spcPts val="0"/>
              </a:spcBef>
              <a:spcAft>
                <a:spcPts val="0"/>
              </a:spcAft>
              <a:buNone/>
              <a:defRPr sz="3600">
                <a:solidFill>
                  <a:schemeClr val="dk2"/>
                </a:solidFill>
                <a:latin typeface="IBM Plex Sans Medium"/>
                <a:ea typeface="IBM Plex Sans Medium"/>
                <a:cs typeface="IBM Plex Sans Medium"/>
                <a:sym typeface="IBM Plex Sans Medium"/>
              </a:defRPr>
            </a:lvl4pPr>
            <a:lvl5pPr lvl="4">
              <a:lnSpc>
                <a:spcPct val="115000"/>
              </a:lnSpc>
              <a:spcBef>
                <a:spcPts val="0"/>
              </a:spcBef>
              <a:spcAft>
                <a:spcPts val="0"/>
              </a:spcAft>
              <a:buNone/>
              <a:defRPr sz="3600">
                <a:solidFill>
                  <a:schemeClr val="dk2"/>
                </a:solidFill>
                <a:latin typeface="IBM Plex Sans Medium"/>
                <a:ea typeface="IBM Plex Sans Medium"/>
                <a:cs typeface="IBM Plex Sans Medium"/>
                <a:sym typeface="IBM Plex Sans Medium"/>
              </a:defRPr>
            </a:lvl5pPr>
            <a:lvl6pPr lvl="5">
              <a:lnSpc>
                <a:spcPct val="115000"/>
              </a:lnSpc>
              <a:spcBef>
                <a:spcPts val="0"/>
              </a:spcBef>
              <a:spcAft>
                <a:spcPts val="0"/>
              </a:spcAft>
              <a:buNone/>
              <a:defRPr sz="3600">
                <a:solidFill>
                  <a:schemeClr val="dk2"/>
                </a:solidFill>
                <a:latin typeface="IBM Plex Sans Medium"/>
                <a:ea typeface="IBM Plex Sans Medium"/>
                <a:cs typeface="IBM Plex Sans Medium"/>
                <a:sym typeface="IBM Plex Sans Medium"/>
              </a:defRPr>
            </a:lvl6pPr>
            <a:lvl7pPr lvl="6">
              <a:lnSpc>
                <a:spcPct val="115000"/>
              </a:lnSpc>
              <a:spcBef>
                <a:spcPts val="0"/>
              </a:spcBef>
              <a:spcAft>
                <a:spcPts val="0"/>
              </a:spcAft>
              <a:buNone/>
              <a:defRPr sz="3600">
                <a:solidFill>
                  <a:schemeClr val="dk2"/>
                </a:solidFill>
                <a:latin typeface="IBM Plex Sans Medium"/>
                <a:ea typeface="IBM Plex Sans Medium"/>
                <a:cs typeface="IBM Plex Sans Medium"/>
                <a:sym typeface="IBM Plex Sans Medium"/>
              </a:defRPr>
            </a:lvl7pPr>
            <a:lvl8pPr lvl="7">
              <a:lnSpc>
                <a:spcPct val="115000"/>
              </a:lnSpc>
              <a:spcBef>
                <a:spcPts val="0"/>
              </a:spcBef>
              <a:spcAft>
                <a:spcPts val="0"/>
              </a:spcAft>
              <a:buNone/>
              <a:defRPr sz="3600">
                <a:solidFill>
                  <a:schemeClr val="dk2"/>
                </a:solidFill>
                <a:latin typeface="IBM Plex Sans Medium"/>
                <a:ea typeface="IBM Plex Sans Medium"/>
                <a:cs typeface="IBM Plex Sans Medium"/>
                <a:sym typeface="IBM Plex Sans Medium"/>
              </a:defRPr>
            </a:lvl8pPr>
            <a:lvl9pPr lvl="8">
              <a:lnSpc>
                <a:spcPct val="115000"/>
              </a:lnSpc>
              <a:spcBef>
                <a:spcPts val="0"/>
              </a:spcBef>
              <a:spcAft>
                <a:spcPts val="0"/>
              </a:spcAft>
              <a:buNone/>
              <a:defRPr sz="3600">
                <a:solidFill>
                  <a:schemeClr val="dk2"/>
                </a:solidFill>
                <a:latin typeface="IBM Plex Sans Medium"/>
                <a:ea typeface="IBM Plex Sans Medium"/>
                <a:cs typeface="IBM Plex Sans Medium"/>
                <a:sym typeface="IBM Plex Sans Medium"/>
              </a:defRPr>
            </a:lvl9pPr>
          </a:lstStyle>
          <a:p/>
        </p:txBody>
      </p:sp>
      <p:sp>
        <p:nvSpPr>
          <p:cNvPr id="172" name="Google Shape;172;p6"/>
          <p:cNvSpPr/>
          <p:nvPr>
            <p:ph idx="2" type="pic"/>
          </p:nvPr>
        </p:nvSpPr>
        <p:spPr>
          <a:xfrm>
            <a:off x="225300" y="3132125"/>
            <a:ext cx="1849800" cy="1770300"/>
          </a:xfrm>
          <a:prstGeom prst="rect">
            <a:avLst/>
          </a:prstGeom>
          <a:noFill/>
          <a:ln>
            <a:noFill/>
          </a:ln>
        </p:spPr>
      </p:sp>
      <p:sp>
        <p:nvSpPr>
          <p:cNvPr id="173" name="Google Shape;173;p6"/>
          <p:cNvSpPr/>
          <p:nvPr>
            <p:ph idx="3" type="pic"/>
          </p:nvPr>
        </p:nvSpPr>
        <p:spPr>
          <a:xfrm>
            <a:off x="5262525" y="228600"/>
            <a:ext cx="1865100" cy="1790100"/>
          </a:xfrm>
          <a:prstGeom prst="rect">
            <a:avLst/>
          </a:prstGeom>
          <a:noFill/>
          <a:ln>
            <a:noFill/>
          </a:ln>
        </p:spPr>
      </p:sp>
      <p:sp>
        <p:nvSpPr>
          <p:cNvPr id="174" name="Google Shape;174;p6"/>
          <p:cNvSpPr/>
          <p:nvPr>
            <p:ph idx="4" type="pic"/>
          </p:nvPr>
        </p:nvSpPr>
        <p:spPr>
          <a:xfrm>
            <a:off x="7281675" y="228600"/>
            <a:ext cx="1849800" cy="1790100"/>
          </a:xfrm>
          <a:prstGeom prst="rect">
            <a:avLst/>
          </a:prstGeom>
          <a:noFill/>
          <a:ln>
            <a:noFill/>
          </a:ln>
        </p:spPr>
      </p:sp>
      <p:sp>
        <p:nvSpPr>
          <p:cNvPr id="175" name="Google Shape;175;p6"/>
          <p:cNvSpPr txBox="1"/>
          <p:nvPr>
            <p:ph idx="1" type="subTitle"/>
          </p:nvPr>
        </p:nvSpPr>
        <p:spPr>
          <a:xfrm>
            <a:off x="5262525" y="2153019"/>
            <a:ext cx="1566900" cy="480900"/>
          </a:xfrm>
          <a:prstGeom prst="rect">
            <a:avLst/>
          </a:prstGeom>
        </p:spPr>
        <p:txBody>
          <a:bodyPr anchorCtr="0" anchor="t" bIns="91425" lIns="0" spcFirstLastPara="1" rIns="91425" wrap="square" tIns="0">
            <a:noAutofit/>
          </a:bodyPr>
          <a:lstStyle>
            <a:lvl1pPr lvl="0">
              <a:spcBef>
                <a:spcPts val="0"/>
              </a:spcBef>
              <a:spcAft>
                <a:spcPts val="0"/>
              </a:spcAft>
              <a:buClr>
                <a:schemeClr val="dk2"/>
              </a:buClr>
              <a:buSzPts val="1000"/>
              <a:buFont typeface="Sora"/>
              <a:buNone/>
              <a:defRPr sz="1000">
                <a:solidFill>
                  <a:schemeClr val="dk2"/>
                </a:solidFill>
              </a:defRPr>
            </a:lvl1pPr>
            <a:lvl2pPr lvl="1">
              <a:spcBef>
                <a:spcPts val="0"/>
              </a:spcBef>
              <a:spcAft>
                <a:spcPts val="0"/>
              </a:spcAft>
              <a:buClr>
                <a:schemeClr val="dk2"/>
              </a:buClr>
              <a:buSzPts val="1000"/>
              <a:buFont typeface="Sora"/>
              <a:buNone/>
              <a:defRPr sz="1000">
                <a:solidFill>
                  <a:schemeClr val="dk2"/>
                </a:solidFill>
                <a:latin typeface="Sora"/>
                <a:ea typeface="Sora"/>
                <a:cs typeface="Sora"/>
                <a:sym typeface="Sora"/>
              </a:defRPr>
            </a:lvl2pPr>
            <a:lvl3pPr lvl="2">
              <a:spcBef>
                <a:spcPts val="0"/>
              </a:spcBef>
              <a:spcAft>
                <a:spcPts val="0"/>
              </a:spcAft>
              <a:buClr>
                <a:schemeClr val="dk2"/>
              </a:buClr>
              <a:buSzPts val="1000"/>
              <a:buFont typeface="Sora"/>
              <a:buNone/>
              <a:defRPr sz="1000">
                <a:solidFill>
                  <a:schemeClr val="dk2"/>
                </a:solidFill>
                <a:latin typeface="Sora"/>
                <a:ea typeface="Sora"/>
                <a:cs typeface="Sora"/>
                <a:sym typeface="Sora"/>
              </a:defRPr>
            </a:lvl3pPr>
            <a:lvl4pPr lvl="3">
              <a:spcBef>
                <a:spcPts val="0"/>
              </a:spcBef>
              <a:spcAft>
                <a:spcPts val="0"/>
              </a:spcAft>
              <a:buClr>
                <a:schemeClr val="dk2"/>
              </a:buClr>
              <a:buSzPts val="1000"/>
              <a:buFont typeface="Sora"/>
              <a:buNone/>
              <a:defRPr sz="1000">
                <a:solidFill>
                  <a:schemeClr val="dk2"/>
                </a:solidFill>
                <a:latin typeface="Sora"/>
                <a:ea typeface="Sora"/>
                <a:cs typeface="Sora"/>
                <a:sym typeface="Sora"/>
              </a:defRPr>
            </a:lvl4pPr>
            <a:lvl5pPr lvl="4">
              <a:spcBef>
                <a:spcPts val="0"/>
              </a:spcBef>
              <a:spcAft>
                <a:spcPts val="0"/>
              </a:spcAft>
              <a:buClr>
                <a:schemeClr val="dk2"/>
              </a:buClr>
              <a:buSzPts val="1000"/>
              <a:buFont typeface="Sora"/>
              <a:buNone/>
              <a:defRPr sz="1000">
                <a:solidFill>
                  <a:schemeClr val="dk2"/>
                </a:solidFill>
                <a:latin typeface="Sora"/>
                <a:ea typeface="Sora"/>
                <a:cs typeface="Sora"/>
                <a:sym typeface="Sora"/>
              </a:defRPr>
            </a:lvl5pPr>
            <a:lvl6pPr lvl="5">
              <a:spcBef>
                <a:spcPts val="0"/>
              </a:spcBef>
              <a:spcAft>
                <a:spcPts val="0"/>
              </a:spcAft>
              <a:buClr>
                <a:schemeClr val="dk2"/>
              </a:buClr>
              <a:buSzPts val="1000"/>
              <a:buFont typeface="Sora"/>
              <a:buNone/>
              <a:defRPr sz="1000">
                <a:solidFill>
                  <a:schemeClr val="dk2"/>
                </a:solidFill>
                <a:latin typeface="Sora"/>
                <a:ea typeface="Sora"/>
                <a:cs typeface="Sora"/>
                <a:sym typeface="Sora"/>
              </a:defRPr>
            </a:lvl6pPr>
            <a:lvl7pPr lvl="6">
              <a:spcBef>
                <a:spcPts val="0"/>
              </a:spcBef>
              <a:spcAft>
                <a:spcPts val="0"/>
              </a:spcAft>
              <a:buClr>
                <a:schemeClr val="dk2"/>
              </a:buClr>
              <a:buSzPts val="1000"/>
              <a:buFont typeface="Sora"/>
              <a:buNone/>
              <a:defRPr sz="1000">
                <a:solidFill>
                  <a:schemeClr val="dk2"/>
                </a:solidFill>
                <a:latin typeface="Sora"/>
                <a:ea typeface="Sora"/>
                <a:cs typeface="Sora"/>
                <a:sym typeface="Sora"/>
              </a:defRPr>
            </a:lvl7pPr>
            <a:lvl8pPr lvl="7">
              <a:spcBef>
                <a:spcPts val="0"/>
              </a:spcBef>
              <a:spcAft>
                <a:spcPts val="0"/>
              </a:spcAft>
              <a:buClr>
                <a:schemeClr val="dk2"/>
              </a:buClr>
              <a:buSzPts val="1000"/>
              <a:buFont typeface="Sora"/>
              <a:buNone/>
              <a:defRPr sz="1000">
                <a:solidFill>
                  <a:schemeClr val="dk2"/>
                </a:solidFill>
                <a:latin typeface="Sora"/>
                <a:ea typeface="Sora"/>
                <a:cs typeface="Sora"/>
                <a:sym typeface="Sora"/>
              </a:defRPr>
            </a:lvl8pPr>
            <a:lvl9pPr lvl="8">
              <a:spcBef>
                <a:spcPts val="0"/>
              </a:spcBef>
              <a:spcAft>
                <a:spcPts val="0"/>
              </a:spcAft>
              <a:buClr>
                <a:schemeClr val="dk2"/>
              </a:buClr>
              <a:buSzPts val="1000"/>
              <a:buFont typeface="Sora"/>
              <a:buNone/>
              <a:defRPr sz="1000">
                <a:solidFill>
                  <a:schemeClr val="dk2"/>
                </a:solidFill>
                <a:latin typeface="Sora"/>
                <a:ea typeface="Sora"/>
                <a:cs typeface="Sora"/>
                <a:sym typeface="Sora"/>
              </a:defRPr>
            </a:lvl9pPr>
          </a:lstStyle>
          <a:p/>
        </p:txBody>
      </p:sp>
      <p:sp>
        <p:nvSpPr>
          <p:cNvPr id="176" name="Google Shape;176;p6"/>
          <p:cNvSpPr txBox="1"/>
          <p:nvPr>
            <p:ph idx="5" type="subTitle"/>
          </p:nvPr>
        </p:nvSpPr>
        <p:spPr>
          <a:xfrm>
            <a:off x="7281675" y="2153019"/>
            <a:ext cx="1566900" cy="480900"/>
          </a:xfrm>
          <a:prstGeom prst="rect">
            <a:avLst/>
          </a:prstGeom>
        </p:spPr>
        <p:txBody>
          <a:bodyPr anchorCtr="0" anchor="t" bIns="91425" lIns="0" spcFirstLastPara="1" rIns="91425" wrap="square" tIns="0">
            <a:noAutofit/>
          </a:bodyPr>
          <a:lstStyle>
            <a:lvl1pPr lvl="0">
              <a:spcBef>
                <a:spcPts val="0"/>
              </a:spcBef>
              <a:spcAft>
                <a:spcPts val="0"/>
              </a:spcAft>
              <a:buClr>
                <a:schemeClr val="dk2"/>
              </a:buClr>
              <a:buSzPts val="1000"/>
              <a:buFont typeface="Sora"/>
              <a:buNone/>
              <a:defRPr sz="1000">
                <a:solidFill>
                  <a:schemeClr val="dk2"/>
                </a:solidFill>
              </a:defRPr>
            </a:lvl1pPr>
            <a:lvl2pPr lvl="1">
              <a:spcBef>
                <a:spcPts val="0"/>
              </a:spcBef>
              <a:spcAft>
                <a:spcPts val="0"/>
              </a:spcAft>
              <a:buClr>
                <a:schemeClr val="dk2"/>
              </a:buClr>
              <a:buSzPts val="1000"/>
              <a:buFont typeface="Sora"/>
              <a:buNone/>
              <a:defRPr sz="1000">
                <a:solidFill>
                  <a:schemeClr val="dk2"/>
                </a:solidFill>
                <a:latin typeface="Sora"/>
                <a:ea typeface="Sora"/>
                <a:cs typeface="Sora"/>
                <a:sym typeface="Sora"/>
              </a:defRPr>
            </a:lvl2pPr>
            <a:lvl3pPr lvl="2">
              <a:spcBef>
                <a:spcPts val="0"/>
              </a:spcBef>
              <a:spcAft>
                <a:spcPts val="0"/>
              </a:spcAft>
              <a:buClr>
                <a:schemeClr val="dk2"/>
              </a:buClr>
              <a:buSzPts val="1000"/>
              <a:buFont typeface="Sora"/>
              <a:buNone/>
              <a:defRPr sz="1000">
                <a:solidFill>
                  <a:schemeClr val="dk2"/>
                </a:solidFill>
                <a:latin typeface="Sora"/>
                <a:ea typeface="Sora"/>
                <a:cs typeface="Sora"/>
                <a:sym typeface="Sora"/>
              </a:defRPr>
            </a:lvl3pPr>
            <a:lvl4pPr lvl="3">
              <a:spcBef>
                <a:spcPts val="0"/>
              </a:spcBef>
              <a:spcAft>
                <a:spcPts val="0"/>
              </a:spcAft>
              <a:buClr>
                <a:schemeClr val="dk2"/>
              </a:buClr>
              <a:buSzPts val="1000"/>
              <a:buFont typeface="Sora"/>
              <a:buNone/>
              <a:defRPr sz="1000">
                <a:solidFill>
                  <a:schemeClr val="dk2"/>
                </a:solidFill>
                <a:latin typeface="Sora"/>
                <a:ea typeface="Sora"/>
                <a:cs typeface="Sora"/>
                <a:sym typeface="Sora"/>
              </a:defRPr>
            </a:lvl4pPr>
            <a:lvl5pPr lvl="4">
              <a:spcBef>
                <a:spcPts val="0"/>
              </a:spcBef>
              <a:spcAft>
                <a:spcPts val="0"/>
              </a:spcAft>
              <a:buClr>
                <a:schemeClr val="dk2"/>
              </a:buClr>
              <a:buSzPts val="1000"/>
              <a:buFont typeface="Sora"/>
              <a:buNone/>
              <a:defRPr sz="1000">
                <a:solidFill>
                  <a:schemeClr val="dk2"/>
                </a:solidFill>
                <a:latin typeface="Sora"/>
                <a:ea typeface="Sora"/>
                <a:cs typeface="Sora"/>
                <a:sym typeface="Sora"/>
              </a:defRPr>
            </a:lvl5pPr>
            <a:lvl6pPr lvl="5">
              <a:spcBef>
                <a:spcPts val="0"/>
              </a:spcBef>
              <a:spcAft>
                <a:spcPts val="0"/>
              </a:spcAft>
              <a:buClr>
                <a:schemeClr val="dk2"/>
              </a:buClr>
              <a:buSzPts val="1000"/>
              <a:buFont typeface="Sora"/>
              <a:buNone/>
              <a:defRPr sz="1000">
                <a:solidFill>
                  <a:schemeClr val="dk2"/>
                </a:solidFill>
                <a:latin typeface="Sora"/>
                <a:ea typeface="Sora"/>
                <a:cs typeface="Sora"/>
                <a:sym typeface="Sora"/>
              </a:defRPr>
            </a:lvl6pPr>
            <a:lvl7pPr lvl="6">
              <a:spcBef>
                <a:spcPts val="0"/>
              </a:spcBef>
              <a:spcAft>
                <a:spcPts val="0"/>
              </a:spcAft>
              <a:buClr>
                <a:schemeClr val="dk2"/>
              </a:buClr>
              <a:buSzPts val="1000"/>
              <a:buFont typeface="Sora"/>
              <a:buNone/>
              <a:defRPr sz="1000">
                <a:solidFill>
                  <a:schemeClr val="dk2"/>
                </a:solidFill>
                <a:latin typeface="Sora"/>
                <a:ea typeface="Sora"/>
                <a:cs typeface="Sora"/>
                <a:sym typeface="Sora"/>
              </a:defRPr>
            </a:lvl7pPr>
            <a:lvl8pPr lvl="7">
              <a:spcBef>
                <a:spcPts val="0"/>
              </a:spcBef>
              <a:spcAft>
                <a:spcPts val="0"/>
              </a:spcAft>
              <a:buClr>
                <a:schemeClr val="dk2"/>
              </a:buClr>
              <a:buSzPts val="1000"/>
              <a:buFont typeface="Sora"/>
              <a:buNone/>
              <a:defRPr sz="1000">
                <a:solidFill>
                  <a:schemeClr val="dk2"/>
                </a:solidFill>
                <a:latin typeface="Sora"/>
                <a:ea typeface="Sora"/>
                <a:cs typeface="Sora"/>
                <a:sym typeface="Sora"/>
              </a:defRPr>
            </a:lvl8pPr>
            <a:lvl9pPr lvl="8">
              <a:spcBef>
                <a:spcPts val="0"/>
              </a:spcBef>
              <a:spcAft>
                <a:spcPts val="0"/>
              </a:spcAft>
              <a:buClr>
                <a:schemeClr val="dk2"/>
              </a:buClr>
              <a:buSzPts val="1000"/>
              <a:buFont typeface="Sora"/>
              <a:buNone/>
              <a:defRPr sz="1000">
                <a:solidFill>
                  <a:schemeClr val="dk2"/>
                </a:solidFill>
                <a:latin typeface="Sora"/>
                <a:ea typeface="Sora"/>
                <a:cs typeface="Sora"/>
                <a:sym typeface="Sora"/>
              </a:defRPr>
            </a:lvl9pPr>
          </a:lstStyle>
          <a:p/>
        </p:txBody>
      </p:sp>
      <p:sp>
        <p:nvSpPr>
          <p:cNvPr id="177" name="Google Shape;177;p6"/>
          <p:cNvSpPr txBox="1"/>
          <p:nvPr>
            <p:ph idx="6"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dk2"/>
                </a:solidFill>
                <a:latin typeface="Sora"/>
                <a:ea typeface="Sora"/>
                <a:cs typeface="Sora"/>
                <a:sym typeface="Sora"/>
              </a:defRPr>
            </a:lvl1pPr>
            <a:lvl2pPr lvl="1">
              <a:spcBef>
                <a:spcPts val="0"/>
              </a:spcBef>
              <a:spcAft>
                <a:spcPts val="0"/>
              </a:spcAft>
              <a:buClr>
                <a:schemeClr val="dk2"/>
              </a:buClr>
              <a:buSzPts val="900"/>
              <a:buFont typeface="Sora"/>
              <a:buNone/>
              <a:defRPr sz="900">
                <a:solidFill>
                  <a:schemeClr val="dk2"/>
                </a:solidFill>
                <a:latin typeface="Sora"/>
                <a:ea typeface="Sora"/>
                <a:cs typeface="Sora"/>
                <a:sym typeface="Sora"/>
              </a:defRPr>
            </a:lvl2pPr>
            <a:lvl3pPr lvl="2">
              <a:spcBef>
                <a:spcPts val="0"/>
              </a:spcBef>
              <a:spcAft>
                <a:spcPts val="0"/>
              </a:spcAft>
              <a:buClr>
                <a:schemeClr val="dk2"/>
              </a:buClr>
              <a:buSzPts val="900"/>
              <a:buFont typeface="Sora"/>
              <a:buNone/>
              <a:defRPr sz="900">
                <a:solidFill>
                  <a:schemeClr val="dk2"/>
                </a:solidFill>
                <a:latin typeface="Sora"/>
                <a:ea typeface="Sora"/>
                <a:cs typeface="Sora"/>
                <a:sym typeface="Sora"/>
              </a:defRPr>
            </a:lvl3pPr>
            <a:lvl4pPr lvl="3">
              <a:spcBef>
                <a:spcPts val="0"/>
              </a:spcBef>
              <a:spcAft>
                <a:spcPts val="0"/>
              </a:spcAft>
              <a:buClr>
                <a:schemeClr val="dk2"/>
              </a:buClr>
              <a:buSzPts val="900"/>
              <a:buFont typeface="Sora"/>
              <a:buNone/>
              <a:defRPr sz="900">
                <a:solidFill>
                  <a:schemeClr val="dk2"/>
                </a:solidFill>
                <a:latin typeface="Sora"/>
                <a:ea typeface="Sora"/>
                <a:cs typeface="Sora"/>
                <a:sym typeface="Sora"/>
              </a:defRPr>
            </a:lvl4pPr>
            <a:lvl5pPr lvl="4">
              <a:spcBef>
                <a:spcPts val="0"/>
              </a:spcBef>
              <a:spcAft>
                <a:spcPts val="0"/>
              </a:spcAft>
              <a:buClr>
                <a:schemeClr val="dk2"/>
              </a:buClr>
              <a:buSzPts val="900"/>
              <a:buFont typeface="Sora"/>
              <a:buNone/>
              <a:defRPr sz="900">
                <a:solidFill>
                  <a:schemeClr val="dk2"/>
                </a:solidFill>
                <a:latin typeface="Sora"/>
                <a:ea typeface="Sora"/>
                <a:cs typeface="Sora"/>
                <a:sym typeface="Sora"/>
              </a:defRPr>
            </a:lvl5pPr>
            <a:lvl6pPr lvl="5">
              <a:spcBef>
                <a:spcPts val="0"/>
              </a:spcBef>
              <a:spcAft>
                <a:spcPts val="0"/>
              </a:spcAft>
              <a:buClr>
                <a:schemeClr val="dk2"/>
              </a:buClr>
              <a:buSzPts val="900"/>
              <a:buFont typeface="Sora"/>
              <a:buNone/>
              <a:defRPr sz="900">
                <a:solidFill>
                  <a:schemeClr val="dk2"/>
                </a:solidFill>
                <a:latin typeface="Sora"/>
                <a:ea typeface="Sora"/>
                <a:cs typeface="Sora"/>
                <a:sym typeface="Sora"/>
              </a:defRPr>
            </a:lvl6pPr>
            <a:lvl7pPr lvl="6">
              <a:spcBef>
                <a:spcPts val="0"/>
              </a:spcBef>
              <a:spcAft>
                <a:spcPts val="0"/>
              </a:spcAft>
              <a:buClr>
                <a:schemeClr val="dk2"/>
              </a:buClr>
              <a:buSzPts val="900"/>
              <a:buFont typeface="Sora"/>
              <a:buNone/>
              <a:defRPr sz="900">
                <a:solidFill>
                  <a:schemeClr val="dk2"/>
                </a:solidFill>
                <a:latin typeface="Sora"/>
                <a:ea typeface="Sora"/>
                <a:cs typeface="Sora"/>
                <a:sym typeface="Sora"/>
              </a:defRPr>
            </a:lvl7pPr>
            <a:lvl8pPr lvl="7">
              <a:spcBef>
                <a:spcPts val="0"/>
              </a:spcBef>
              <a:spcAft>
                <a:spcPts val="0"/>
              </a:spcAft>
              <a:buClr>
                <a:schemeClr val="dk2"/>
              </a:buClr>
              <a:buSzPts val="900"/>
              <a:buFont typeface="Sora"/>
              <a:buNone/>
              <a:defRPr sz="900">
                <a:solidFill>
                  <a:schemeClr val="dk2"/>
                </a:solidFill>
                <a:latin typeface="Sora"/>
                <a:ea typeface="Sora"/>
                <a:cs typeface="Sora"/>
                <a:sym typeface="Sora"/>
              </a:defRPr>
            </a:lvl8pPr>
            <a:lvl9pPr lvl="8">
              <a:spcBef>
                <a:spcPts val="0"/>
              </a:spcBef>
              <a:spcAft>
                <a:spcPts val="0"/>
              </a:spcAft>
              <a:buClr>
                <a:schemeClr val="dk2"/>
              </a:buClr>
              <a:buSzPts val="900"/>
              <a:buFont typeface="Sora"/>
              <a:buNone/>
              <a:defRPr sz="900">
                <a:solidFill>
                  <a:schemeClr val="dk2"/>
                </a:solidFill>
                <a:latin typeface="Sora"/>
                <a:ea typeface="Sora"/>
                <a:cs typeface="Sora"/>
                <a:sym typeface="Sora"/>
              </a:defRPr>
            </a:lvl9pPr>
          </a:lstStyle>
          <a:p/>
        </p:txBody>
      </p:sp>
      <p:sp>
        <p:nvSpPr>
          <p:cNvPr id="178" name="Google Shape;178;p6"/>
          <p:cNvSpPr txBox="1"/>
          <p:nvPr>
            <p:ph idx="7" type="title"/>
          </p:nvPr>
        </p:nvSpPr>
        <p:spPr>
          <a:xfrm>
            <a:off x="7420225" y="4723025"/>
            <a:ext cx="1583400" cy="189300"/>
          </a:xfrm>
          <a:prstGeom prst="rect">
            <a:avLst/>
          </a:prstGeom>
        </p:spPr>
        <p:txBody>
          <a:bodyPr anchorCtr="0" anchor="b" bIns="0" lIns="182875" spcFirstLastPara="1" rIns="91425" wrap="square" tIns="91425">
            <a:noAutofit/>
          </a:bodyPr>
          <a:lstStyle>
            <a:lvl1pPr lvl="0" algn="r">
              <a:spcBef>
                <a:spcPts val="0"/>
              </a:spcBef>
              <a:spcAft>
                <a:spcPts val="0"/>
              </a:spcAft>
              <a:buNone/>
              <a:defRPr sz="900">
                <a:solidFill>
                  <a:schemeClr val="dk2"/>
                </a:solidFill>
                <a:latin typeface="Sora"/>
                <a:ea typeface="Sora"/>
                <a:cs typeface="Sora"/>
                <a:sym typeface="Sora"/>
              </a:defRPr>
            </a:lvl1pPr>
            <a:lvl2pPr lvl="1" algn="r">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2pPr>
            <a:lvl3pPr lvl="2" algn="r">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3pPr>
            <a:lvl4pPr lvl="3" algn="r">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4pPr>
            <a:lvl5pPr lvl="4" algn="r">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5pPr>
            <a:lvl6pPr lvl="5" algn="r">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6pPr>
            <a:lvl7pPr lvl="6" algn="r">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7pPr>
            <a:lvl8pPr lvl="7" algn="r">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8pPr>
            <a:lvl9pPr lvl="8" algn="r">
              <a:spcBef>
                <a:spcPts val="0"/>
              </a:spcBef>
              <a:spcAft>
                <a:spcPts val="0"/>
              </a:spcAft>
              <a:buClr>
                <a:schemeClr val="dk2"/>
              </a:buClr>
              <a:buSzPts val="900"/>
              <a:buFont typeface="Sora"/>
              <a:buNone/>
              <a:defRPr sz="900">
                <a:solidFill>
                  <a:schemeClr val="dk2"/>
                </a:solidFill>
                <a:latin typeface="Sora SemiBold"/>
                <a:ea typeface="Sora SemiBold"/>
                <a:cs typeface="Sora SemiBold"/>
                <a:sym typeface="Sora SemiBold"/>
              </a:defRPr>
            </a:lvl9pPr>
          </a:lstStyle>
          <a:p/>
        </p:txBody>
      </p:sp>
      <p:sp>
        <p:nvSpPr>
          <p:cNvPr id="179" name="Google Shape;179;p6"/>
          <p:cNvSpPr txBox="1"/>
          <p:nvPr>
            <p:ph idx="8" type="subTitle"/>
          </p:nvPr>
        </p:nvSpPr>
        <p:spPr>
          <a:xfrm>
            <a:off x="2216381" y="3132125"/>
            <a:ext cx="1566900" cy="480900"/>
          </a:xfrm>
          <a:prstGeom prst="rect">
            <a:avLst/>
          </a:prstGeom>
        </p:spPr>
        <p:txBody>
          <a:bodyPr anchorCtr="0" anchor="t" bIns="91425" lIns="0" spcFirstLastPara="1" rIns="91425" wrap="square" tIns="0">
            <a:noAutofit/>
          </a:bodyPr>
          <a:lstStyle>
            <a:lvl1pPr lvl="0">
              <a:spcBef>
                <a:spcPts val="0"/>
              </a:spcBef>
              <a:spcAft>
                <a:spcPts val="0"/>
              </a:spcAft>
              <a:buClr>
                <a:schemeClr val="dk2"/>
              </a:buClr>
              <a:buSzPts val="1000"/>
              <a:buFont typeface="Sora"/>
              <a:buNone/>
              <a:defRPr sz="1000">
                <a:solidFill>
                  <a:schemeClr val="dk2"/>
                </a:solidFill>
              </a:defRPr>
            </a:lvl1pPr>
            <a:lvl2pPr lvl="1">
              <a:spcBef>
                <a:spcPts val="0"/>
              </a:spcBef>
              <a:spcAft>
                <a:spcPts val="0"/>
              </a:spcAft>
              <a:buClr>
                <a:schemeClr val="dk2"/>
              </a:buClr>
              <a:buSzPts val="1000"/>
              <a:buFont typeface="Sora"/>
              <a:buNone/>
              <a:defRPr sz="1000">
                <a:solidFill>
                  <a:schemeClr val="dk2"/>
                </a:solidFill>
                <a:latin typeface="Sora"/>
                <a:ea typeface="Sora"/>
                <a:cs typeface="Sora"/>
                <a:sym typeface="Sora"/>
              </a:defRPr>
            </a:lvl2pPr>
            <a:lvl3pPr lvl="2">
              <a:spcBef>
                <a:spcPts val="0"/>
              </a:spcBef>
              <a:spcAft>
                <a:spcPts val="0"/>
              </a:spcAft>
              <a:buClr>
                <a:schemeClr val="dk2"/>
              </a:buClr>
              <a:buSzPts val="1000"/>
              <a:buFont typeface="Sora"/>
              <a:buNone/>
              <a:defRPr sz="1000">
                <a:solidFill>
                  <a:schemeClr val="dk2"/>
                </a:solidFill>
                <a:latin typeface="Sora"/>
                <a:ea typeface="Sora"/>
                <a:cs typeface="Sora"/>
                <a:sym typeface="Sora"/>
              </a:defRPr>
            </a:lvl3pPr>
            <a:lvl4pPr lvl="3">
              <a:spcBef>
                <a:spcPts val="0"/>
              </a:spcBef>
              <a:spcAft>
                <a:spcPts val="0"/>
              </a:spcAft>
              <a:buClr>
                <a:schemeClr val="dk2"/>
              </a:buClr>
              <a:buSzPts val="1000"/>
              <a:buFont typeface="Sora"/>
              <a:buNone/>
              <a:defRPr sz="1000">
                <a:solidFill>
                  <a:schemeClr val="dk2"/>
                </a:solidFill>
                <a:latin typeface="Sora"/>
                <a:ea typeface="Sora"/>
                <a:cs typeface="Sora"/>
                <a:sym typeface="Sora"/>
              </a:defRPr>
            </a:lvl4pPr>
            <a:lvl5pPr lvl="4">
              <a:spcBef>
                <a:spcPts val="0"/>
              </a:spcBef>
              <a:spcAft>
                <a:spcPts val="0"/>
              </a:spcAft>
              <a:buClr>
                <a:schemeClr val="dk2"/>
              </a:buClr>
              <a:buSzPts val="1000"/>
              <a:buFont typeface="Sora"/>
              <a:buNone/>
              <a:defRPr sz="1000">
                <a:solidFill>
                  <a:schemeClr val="dk2"/>
                </a:solidFill>
                <a:latin typeface="Sora"/>
                <a:ea typeface="Sora"/>
                <a:cs typeface="Sora"/>
                <a:sym typeface="Sora"/>
              </a:defRPr>
            </a:lvl5pPr>
            <a:lvl6pPr lvl="5">
              <a:spcBef>
                <a:spcPts val="0"/>
              </a:spcBef>
              <a:spcAft>
                <a:spcPts val="0"/>
              </a:spcAft>
              <a:buClr>
                <a:schemeClr val="dk2"/>
              </a:buClr>
              <a:buSzPts val="1000"/>
              <a:buFont typeface="Sora"/>
              <a:buNone/>
              <a:defRPr sz="1000">
                <a:solidFill>
                  <a:schemeClr val="dk2"/>
                </a:solidFill>
                <a:latin typeface="Sora"/>
                <a:ea typeface="Sora"/>
                <a:cs typeface="Sora"/>
                <a:sym typeface="Sora"/>
              </a:defRPr>
            </a:lvl6pPr>
            <a:lvl7pPr lvl="6">
              <a:spcBef>
                <a:spcPts val="0"/>
              </a:spcBef>
              <a:spcAft>
                <a:spcPts val="0"/>
              </a:spcAft>
              <a:buClr>
                <a:schemeClr val="dk2"/>
              </a:buClr>
              <a:buSzPts val="1000"/>
              <a:buFont typeface="Sora"/>
              <a:buNone/>
              <a:defRPr sz="1000">
                <a:solidFill>
                  <a:schemeClr val="dk2"/>
                </a:solidFill>
                <a:latin typeface="Sora"/>
                <a:ea typeface="Sora"/>
                <a:cs typeface="Sora"/>
                <a:sym typeface="Sora"/>
              </a:defRPr>
            </a:lvl7pPr>
            <a:lvl8pPr lvl="7">
              <a:spcBef>
                <a:spcPts val="0"/>
              </a:spcBef>
              <a:spcAft>
                <a:spcPts val="0"/>
              </a:spcAft>
              <a:buClr>
                <a:schemeClr val="dk2"/>
              </a:buClr>
              <a:buSzPts val="1000"/>
              <a:buFont typeface="Sora"/>
              <a:buNone/>
              <a:defRPr sz="1000">
                <a:solidFill>
                  <a:schemeClr val="dk2"/>
                </a:solidFill>
                <a:latin typeface="Sora"/>
                <a:ea typeface="Sora"/>
                <a:cs typeface="Sora"/>
                <a:sym typeface="Sora"/>
              </a:defRPr>
            </a:lvl8pPr>
            <a:lvl9pPr lvl="8">
              <a:spcBef>
                <a:spcPts val="0"/>
              </a:spcBef>
              <a:spcAft>
                <a:spcPts val="0"/>
              </a:spcAft>
              <a:buClr>
                <a:schemeClr val="dk2"/>
              </a:buClr>
              <a:buSzPts val="1000"/>
              <a:buFont typeface="Sora"/>
              <a:buNone/>
              <a:defRPr sz="1000">
                <a:solidFill>
                  <a:schemeClr val="dk2"/>
                </a:solidFill>
                <a:latin typeface="Sora"/>
                <a:ea typeface="Sora"/>
                <a:cs typeface="Sora"/>
                <a:sym typeface="Sora"/>
              </a:defRPr>
            </a:lvl9pPr>
          </a:lstStyle>
          <a:p/>
        </p:txBody>
      </p:sp>
      <p:grpSp>
        <p:nvGrpSpPr>
          <p:cNvPr id="180" name="Google Shape;180;p6"/>
          <p:cNvGrpSpPr/>
          <p:nvPr/>
        </p:nvGrpSpPr>
        <p:grpSpPr>
          <a:xfrm>
            <a:off x="4308382" y="2704009"/>
            <a:ext cx="4833127" cy="2437045"/>
            <a:chOff x="4308382" y="2704009"/>
            <a:chExt cx="4833127" cy="2437045"/>
          </a:xfrm>
        </p:grpSpPr>
        <p:sp>
          <p:nvSpPr>
            <p:cNvPr id="181" name="Google Shape;181;p6"/>
            <p:cNvSpPr/>
            <p:nvPr/>
          </p:nvSpPr>
          <p:spPr>
            <a:xfrm>
              <a:off x="4308382" y="4487840"/>
              <a:ext cx="4833127" cy="653214"/>
            </a:xfrm>
            <a:custGeom>
              <a:rect b="b" l="l" r="r" t="t"/>
              <a:pathLst>
                <a:path extrusionOk="0" h="12128" w="89735">
                  <a:moveTo>
                    <a:pt x="6834" y="1"/>
                  </a:moveTo>
                  <a:lnTo>
                    <a:pt x="6030" y="336"/>
                  </a:lnTo>
                  <a:lnTo>
                    <a:pt x="5271" y="671"/>
                  </a:lnTo>
                  <a:lnTo>
                    <a:pt x="4556" y="1006"/>
                  </a:lnTo>
                  <a:lnTo>
                    <a:pt x="3887" y="1363"/>
                  </a:lnTo>
                  <a:lnTo>
                    <a:pt x="3284" y="1720"/>
                  </a:lnTo>
                  <a:lnTo>
                    <a:pt x="2703" y="2078"/>
                  </a:lnTo>
                  <a:lnTo>
                    <a:pt x="2212" y="2457"/>
                  </a:lnTo>
                  <a:lnTo>
                    <a:pt x="1743" y="2815"/>
                  </a:lnTo>
                  <a:lnTo>
                    <a:pt x="1341" y="3194"/>
                  </a:lnTo>
                  <a:lnTo>
                    <a:pt x="983" y="3574"/>
                  </a:lnTo>
                  <a:lnTo>
                    <a:pt x="693" y="3954"/>
                  </a:lnTo>
                  <a:lnTo>
                    <a:pt x="447" y="4333"/>
                  </a:lnTo>
                  <a:lnTo>
                    <a:pt x="246" y="4713"/>
                  </a:lnTo>
                  <a:lnTo>
                    <a:pt x="112" y="5093"/>
                  </a:lnTo>
                  <a:lnTo>
                    <a:pt x="68" y="5294"/>
                  </a:lnTo>
                  <a:lnTo>
                    <a:pt x="45" y="5495"/>
                  </a:lnTo>
                  <a:lnTo>
                    <a:pt x="23" y="5673"/>
                  </a:lnTo>
                  <a:lnTo>
                    <a:pt x="1" y="5874"/>
                  </a:lnTo>
                  <a:lnTo>
                    <a:pt x="23" y="6098"/>
                  </a:lnTo>
                  <a:lnTo>
                    <a:pt x="45" y="6299"/>
                  </a:lnTo>
                  <a:lnTo>
                    <a:pt x="90" y="6500"/>
                  </a:lnTo>
                  <a:lnTo>
                    <a:pt x="135" y="6723"/>
                  </a:lnTo>
                  <a:lnTo>
                    <a:pt x="202" y="6924"/>
                  </a:lnTo>
                  <a:lnTo>
                    <a:pt x="291" y="7125"/>
                  </a:lnTo>
                  <a:lnTo>
                    <a:pt x="403" y="7326"/>
                  </a:lnTo>
                  <a:lnTo>
                    <a:pt x="514" y="7527"/>
                  </a:lnTo>
                  <a:lnTo>
                    <a:pt x="782" y="7951"/>
                  </a:lnTo>
                  <a:lnTo>
                    <a:pt x="1140" y="8353"/>
                  </a:lnTo>
                  <a:lnTo>
                    <a:pt x="1542" y="8755"/>
                  </a:lnTo>
                  <a:lnTo>
                    <a:pt x="2011" y="9157"/>
                  </a:lnTo>
                  <a:lnTo>
                    <a:pt x="2524" y="9537"/>
                  </a:lnTo>
                  <a:lnTo>
                    <a:pt x="3105" y="9939"/>
                  </a:lnTo>
                  <a:lnTo>
                    <a:pt x="3753" y="10319"/>
                  </a:lnTo>
                  <a:lnTo>
                    <a:pt x="4445" y="10698"/>
                  </a:lnTo>
                  <a:lnTo>
                    <a:pt x="5204" y="11056"/>
                  </a:lnTo>
                  <a:lnTo>
                    <a:pt x="6030" y="11435"/>
                  </a:lnTo>
                  <a:lnTo>
                    <a:pt x="6901" y="11793"/>
                  </a:lnTo>
                  <a:lnTo>
                    <a:pt x="7839" y="12128"/>
                  </a:lnTo>
                  <a:lnTo>
                    <a:pt x="84799" y="12128"/>
                  </a:lnTo>
                  <a:lnTo>
                    <a:pt x="89734" y="9783"/>
                  </a:lnTo>
                  <a:lnTo>
                    <a:pt x="89734" y="1966"/>
                  </a:lnTo>
                  <a:lnTo>
                    <a:pt x="89310" y="1698"/>
                  </a:lnTo>
                  <a:lnTo>
                    <a:pt x="88886" y="1452"/>
                  </a:lnTo>
                  <a:lnTo>
                    <a:pt x="88439" y="1207"/>
                  </a:lnTo>
                  <a:lnTo>
                    <a:pt x="87948" y="961"/>
                  </a:lnTo>
                  <a:lnTo>
                    <a:pt x="86920" y="470"/>
                  </a:lnTo>
                  <a:lnTo>
                    <a:pt x="85781" y="1"/>
                  </a:lnTo>
                  <a:lnTo>
                    <a:pt x="84977" y="314"/>
                  </a:lnTo>
                  <a:lnTo>
                    <a:pt x="84106" y="604"/>
                  </a:lnTo>
                  <a:lnTo>
                    <a:pt x="83235" y="917"/>
                  </a:lnTo>
                  <a:lnTo>
                    <a:pt x="82297" y="1185"/>
                  </a:lnTo>
                  <a:lnTo>
                    <a:pt x="81359" y="1475"/>
                  </a:lnTo>
                  <a:lnTo>
                    <a:pt x="80355" y="1743"/>
                  </a:lnTo>
                  <a:lnTo>
                    <a:pt x="79350" y="2011"/>
                  </a:lnTo>
                  <a:lnTo>
                    <a:pt x="78300" y="2256"/>
                  </a:lnTo>
                  <a:lnTo>
                    <a:pt x="77228" y="2502"/>
                  </a:lnTo>
                  <a:lnTo>
                    <a:pt x="76111" y="2725"/>
                  </a:lnTo>
                  <a:lnTo>
                    <a:pt x="74972" y="2971"/>
                  </a:lnTo>
                  <a:lnTo>
                    <a:pt x="73811" y="3172"/>
                  </a:lnTo>
                  <a:lnTo>
                    <a:pt x="72627" y="3395"/>
                  </a:lnTo>
                  <a:lnTo>
                    <a:pt x="71421" y="3574"/>
                  </a:lnTo>
                  <a:lnTo>
                    <a:pt x="68920" y="3954"/>
                  </a:lnTo>
                  <a:lnTo>
                    <a:pt x="66329" y="4266"/>
                  </a:lnTo>
                  <a:lnTo>
                    <a:pt x="63672" y="4557"/>
                  </a:lnTo>
                  <a:lnTo>
                    <a:pt x="60925" y="4802"/>
                  </a:lnTo>
                  <a:lnTo>
                    <a:pt x="58111" y="5003"/>
                  </a:lnTo>
                  <a:lnTo>
                    <a:pt x="55230" y="5160"/>
                  </a:lnTo>
                  <a:lnTo>
                    <a:pt x="52304" y="5271"/>
                  </a:lnTo>
                  <a:lnTo>
                    <a:pt x="49334" y="5361"/>
                  </a:lnTo>
                  <a:lnTo>
                    <a:pt x="46319" y="5383"/>
                  </a:lnTo>
                  <a:lnTo>
                    <a:pt x="43282" y="5361"/>
                  </a:lnTo>
                  <a:lnTo>
                    <a:pt x="40312" y="5271"/>
                  </a:lnTo>
                  <a:lnTo>
                    <a:pt x="37386" y="5160"/>
                  </a:lnTo>
                  <a:lnTo>
                    <a:pt x="34505" y="5003"/>
                  </a:lnTo>
                  <a:lnTo>
                    <a:pt x="31691" y="4802"/>
                  </a:lnTo>
                  <a:lnTo>
                    <a:pt x="28944" y="4557"/>
                  </a:lnTo>
                  <a:lnTo>
                    <a:pt x="26286" y="4266"/>
                  </a:lnTo>
                  <a:lnTo>
                    <a:pt x="23696" y="3954"/>
                  </a:lnTo>
                  <a:lnTo>
                    <a:pt x="21195" y="3574"/>
                  </a:lnTo>
                  <a:lnTo>
                    <a:pt x="19989" y="3395"/>
                  </a:lnTo>
                  <a:lnTo>
                    <a:pt x="18805" y="3172"/>
                  </a:lnTo>
                  <a:lnTo>
                    <a:pt x="17644" y="2971"/>
                  </a:lnTo>
                  <a:lnTo>
                    <a:pt x="16505" y="2725"/>
                  </a:lnTo>
                  <a:lnTo>
                    <a:pt x="15410" y="2502"/>
                  </a:lnTo>
                  <a:lnTo>
                    <a:pt x="14316" y="2256"/>
                  </a:lnTo>
                  <a:lnTo>
                    <a:pt x="13266" y="2011"/>
                  </a:lnTo>
                  <a:lnTo>
                    <a:pt x="12261" y="1743"/>
                  </a:lnTo>
                  <a:lnTo>
                    <a:pt x="11279" y="1475"/>
                  </a:lnTo>
                  <a:lnTo>
                    <a:pt x="10318" y="1185"/>
                  </a:lnTo>
                  <a:lnTo>
                    <a:pt x="9403" y="917"/>
                  </a:lnTo>
                  <a:lnTo>
                    <a:pt x="8509" y="604"/>
                  </a:lnTo>
                  <a:lnTo>
                    <a:pt x="7661" y="314"/>
                  </a:lnTo>
                  <a:lnTo>
                    <a:pt x="6834" y="1"/>
                  </a:lnTo>
                  <a:close/>
                </a:path>
              </a:pathLst>
            </a:cu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182" name="Google Shape;182;p6"/>
            <p:cNvSpPr/>
            <p:nvPr/>
          </p:nvSpPr>
          <p:spPr>
            <a:xfrm>
              <a:off x="4308382" y="3740892"/>
              <a:ext cx="4833127" cy="741006"/>
            </a:xfrm>
            <a:custGeom>
              <a:rect b="b" l="l" r="r" t="t"/>
              <a:pathLst>
                <a:path extrusionOk="0" h="13758" w="89735">
                  <a:moveTo>
                    <a:pt x="13289" y="0"/>
                  </a:moveTo>
                  <a:lnTo>
                    <a:pt x="11725" y="402"/>
                  </a:lnTo>
                  <a:lnTo>
                    <a:pt x="10251" y="826"/>
                  </a:lnTo>
                  <a:lnTo>
                    <a:pt x="8889" y="1251"/>
                  </a:lnTo>
                  <a:lnTo>
                    <a:pt x="7594" y="1697"/>
                  </a:lnTo>
                  <a:lnTo>
                    <a:pt x="6410" y="2166"/>
                  </a:lnTo>
                  <a:lnTo>
                    <a:pt x="5316" y="2635"/>
                  </a:lnTo>
                  <a:lnTo>
                    <a:pt x="4333" y="3127"/>
                  </a:lnTo>
                  <a:lnTo>
                    <a:pt x="3864" y="3372"/>
                  </a:lnTo>
                  <a:lnTo>
                    <a:pt x="3440" y="3618"/>
                  </a:lnTo>
                  <a:lnTo>
                    <a:pt x="3038" y="3886"/>
                  </a:lnTo>
                  <a:lnTo>
                    <a:pt x="2636" y="4132"/>
                  </a:lnTo>
                  <a:lnTo>
                    <a:pt x="2279" y="4377"/>
                  </a:lnTo>
                  <a:lnTo>
                    <a:pt x="1944" y="4645"/>
                  </a:lnTo>
                  <a:lnTo>
                    <a:pt x="1653" y="4913"/>
                  </a:lnTo>
                  <a:lnTo>
                    <a:pt x="1363" y="5159"/>
                  </a:lnTo>
                  <a:lnTo>
                    <a:pt x="1117" y="5427"/>
                  </a:lnTo>
                  <a:lnTo>
                    <a:pt x="872" y="5695"/>
                  </a:lnTo>
                  <a:lnTo>
                    <a:pt x="671" y="5963"/>
                  </a:lnTo>
                  <a:lnTo>
                    <a:pt x="492" y="6231"/>
                  </a:lnTo>
                  <a:lnTo>
                    <a:pt x="358" y="6499"/>
                  </a:lnTo>
                  <a:lnTo>
                    <a:pt x="224" y="6789"/>
                  </a:lnTo>
                  <a:lnTo>
                    <a:pt x="135" y="7057"/>
                  </a:lnTo>
                  <a:lnTo>
                    <a:pt x="68" y="7325"/>
                  </a:lnTo>
                  <a:lnTo>
                    <a:pt x="23" y="7616"/>
                  </a:lnTo>
                  <a:lnTo>
                    <a:pt x="1" y="7884"/>
                  </a:lnTo>
                  <a:lnTo>
                    <a:pt x="23" y="8085"/>
                  </a:lnTo>
                  <a:lnTo>
                    <a:pt x="45" y="8263"/>
                  </a:lnTo>
                  <a:lnTo>
                    <a:pt x="68" y="8464"/>
                  </a:lnTo>
                  <a:lnTo>
                    <a:pt x="112" y="8665"/>
                  </a:lnTo>
                  <a:lnTo>
                    <a:pt x="246" y="9045"/>
                  </a:lnTo>
                  <a:lnTo>
                    <a:pt x="447" y="9425"/>
                  </a:lnTo>
                  <a:lnTo>
                    <a:pt x="693" y="9804"/>
                  </a:lnTo>
                  <a:lnTo>
                    <a:pt x="983" y="10184"/>
                  </a:lnTo>
                  <a:lnTo>
                    <a:pt x="1341" y="10564"/>
                  </a:lnTo>
                  <a:lnTo>
                    <a:pt x="1743" y="10943"/>
                  </a:lnTo>
                  <a:lnTo>
                    <a:pt x="2212" y="11301"/>
                  </a:lnTo>
                  <a:lnTo>
                    <a:pt x="2703" y="11680"/>
                  </a:lnTo>
                  <a:lnTo>
                    <a:pt x="3284" y="12038"/>
                  </a:lnTo>
                  <a:lnTo>
                    <a:pt x="3887" y="12395"/>
                  </a:lnTo>
                  <a:lnTo>
                    <a:pt x="4556" y="12752"/>
                  </a:lnTo>
                  <a:lnTo>
                    <a:pt x="5271" y="13087"/>
                  </a:lnTo>
                  <a:lnTo>
                    <a:pt x="6030" y="13422"/>
                  </a:lnTo>
                  <a:lnTo>
                    <a:pt x="6834" y="13757"/>
                  </a:lnTo>
                  <a:lnTo>
                    <a:pt x="7661" y="13445"/>
                  </a:lnTo>
                  <a:lnTo>
                    <a:pt x="8509" y="13154"/>
                  </a:lnTo>
                  <a:lnTo>
                    <a:pt x="9403" y="12864"/>
                  </a:lnTo>
                  <a:lnTo>
                    <a:pt x="10318" y="12574"/>
                  </a:lnTo>
                  <a:lnTo>
                    <a:pt x="11279" y="12283"/>
                  </a:lnTo>
                  <a:lnTo>
                    <a:pt x="12261" y="12015"/>
                  </a:lnTo>
                  <a:lnTo>
                    <a:pt x="13266" y="11747"/>
                  </a:lnTo>
                  <a:lnTo>
                    <a:pt x="14316" y="11502"/>
                  </a:lnTo>
                  <a:lnTo>
                    <a:pt x="15410" y="11256"/>
                  </a:lnTo>
                  <a:lnTo>
                    <a:pt x="16505" y="11033"/>
                  </a:lnTo>
                  <a:lnTo>
                    <a:pt x="17644" y="10809"/>
                  </a:lnTo>
                  <a:lnTo>
                    <a:pt x="18805" y="10586"/>
                  </a:lnTo>
                  <a:lnTo>
                    <a:pt x="19989" y="10385"/>
                  </a:lnTo>
                  <a:lnTo>
                    <a:pt x="21195" y="10184"/>
                  </a:lnTo>
                  <a:lnTo>
                    <a:pt x="23696" y="9804"/>
                  </a:lnTo>
                  <a:lnTo>
                    <a:pt x="26286" y="9492"/>
                  </a:lnTo>
                  <a:lnTo>
                    <a:pt x="28944" y="9201"/>
                  </a:lnTo>
                  <a:lnTo>
                    <a:pt x="31691" y="8956"/>
                  </a:lnTo>
                  <a:lnTo>
                    <a:pt x="34505" y="8755"/>
                  </a:lnTo>
                  <a:lnTo>
                    <a:pt x="37386" y="8598"/>
                  </a:lnTo>
                  <a:lnTo>
                    <a:pt x="40312" y="8487"/>
                  </a:lnTo>
                  <a:lnTo>
                    <a:pt x="43282" y="8420"/>
                  </a:lnTo>
                  <a:lnTo>
                    <a:pt x="46319" y="8397"/>
                  </a:lnTo>
                  <a:lnTo>
                    <a:pt x="49334" y="8420"/>
                  </a:lnTo>
                  <a:lnTo>
                    <a:pt x="52304" y="8487"/>
                  </a:lnTo>
                  <a:lnTo>
                    <a:pt x="55230" y="8598"/>
                  </a:lnTo>
                  <a:lnTo>
                    <a:pt x="58111" y="8755"/>
                  </a:lnTo>
                  <a:lnTo>
                    <a:pt x="60925" y="8956"/>
                  </a:lnTo>
                  <a:lnTo>
                    <a:pt x="63672" y="9201"/>
                  </a:lnTo>
                  <a:lnTo>
                    <a:pt x="66329" y="9492"/>
                  </a:lnTo>
                  <a:lnTo>
                    <a:pt x="68920" y="9804"/>
                  </a:lnTo>
                  <a:lnTo>
                    <a:pt x="71421" y="10184"/>
                  </a:lnTo>
                  <a:lnTo>
                    <a:pt x="72627" y="10385"/>
                  </a:lnTo>
                  <a:lnTo>
                    <a:pt x="73811" y="10586"/>
                  </a:lnTo>
                  <a:lnTo>
                    <a:pt x="74972" y="10809"/>
                  </a:lnTo>
                  <a:lnTo>
                    <a:pt x="76111" y="11033"/>
                  </a:lnTo>
                  <a:lnTo>
                    <a:pt x="77228" y="11256"/>
                  </a:lnTo>
                  <a:lnTo>
                    <a:pt x="78300" y="11502"/>
                  </a:lnTo>
                  <a:lnTo>
                    <a:pt x="79350" y="11747"/>
                  </a:lnTo>
                  <a:lnTo>
                    <a:pt x="80355" y="12015"/>
                  </a:lnTo>
                  <a:lnTo>
                    <a:pt x="81359" y="12283"/>
                  </a:lnTo>
                  <a:lnTo>
                    <a:pt x="82297" y="12574"/>
                  </a:lnTo>
                  <a:lnTo>
                    <a:pt x="83235" y="12864"/>
                  </a:lnTo>
                  <a:lnTo>
                    <a:pt x="84106" y="13154"/>
                  </a:lnTo>
                  <a:lnTo>
                    <a:pt x="84977" y="13445"/>
                  </a:lnTo>
                  <a:lnTo>
                    <a:pt x="85781" y="13757"/>
                  </a:lnTo>
                  <a:lnTo>
                    <a:pt x="86920" y="13288"/>
                  </a:lnTo>
                  <a:lnTo>
                    <a:pt x="87948" y="12797"/>
                  </a:lnTo>
                  <a:lnTo>
                    <a:pt x="88439" y="12551"/>
                  </a:lnTo>
                  <a:lnTo>
                    <a:pt x="88886" y="12306"/>
                  </a:lnTo>
                  <a:lnTo>
                    <a:pt x="89310" y="12060"/>
                  </a:lnTo>
                  <a:lnTo>
                    <a:pt x="89734" y="11792"/>
                  </a:lnTo>
                  <a:lnTo>
                    <a:pt x="89734" y="3975"/>
                  </a:lnTo>
                  <a:lnTo>
                    <a:pt x="89288" y="3685"/>
                  </a:lnTo>
                  <a:lnTo>
                    <a:pt x="88819" y="3417"/>
                  </a:lnTo>
                  <a:lnTo>
                    <a:pt x="88305" y="3149"/>
                  </a:lnTo>
                  <a:lnTo>
                    <a:pt x="87791" y="2881"/>
                  </a:lnTo>
                  <a:lnTo>
                    <a:pt x="87233" y="2613"/>
                  </a:lnTo>
                  <a:lnTo>
                    <a:pt x="86652" y="2367"/>
                  </a:lnTo>
                  <a:lnTo>
                    <a:pt x="86049" y="2099"/>
                  </a:lnTo>
                  <a:lnTo>
                    <a:pt x="85402" y="1854"/>
                  </a:lnTo>
                  <a:lnTo>
                    <a:pt x="84039" y="1362"/>
                  </a:lnTo>
                  <a:lnTo>
                    <a:pt x="82588" y="893"/>
                  </a:lnTo>
                  <a:lnTo>
                    <a:pt x="81002" y="424"/>
                  </a:lnTo>
                  <a:lnTo>
                    <a:pt x="79327" y="0"/>
                  </a:lnTo>
                  <a:lnTo>
                    <a:pt x="77652" y="380"/>
                  </a:lnTo>
                  <a:lnTo>
                    <a:pt x="75910" y="759"/>
                  </a:lnTo>
                  <a:lnTo>
                    <a:pt x="74101" y="1117"/>
                  </a:lnTo>
                  <a:lnTo>
                    <a:pt x="72225" y="1429"/>
                  </a:lnTo>
                  <a:lnTo>
                    <a:pt x="70305" y="1742"/>
                  </a:lnTo>
                  <a:lnTo>
                    <a:pt x="68317" y="2010"/>
                  </a:lnTo>
                  <a:lnTo>
                    <a:pt x="66307" y="2278"/>
                  </a:lnTo>
                  <a:lnTo>
                    <a:pt x="64230" y="2501"/>
                  </a:lnTo>
                  <a:lnTo>
                    <a:pt x="62108" y="2702"/>
                  </a:lnTo>
                  <a:lnTo>
                    <a:pt x="59942" y="2881"/>
                  </a:lnTo>
                  <a:lnTo>
                    <a:pt x="57754" y="3015"/>
                  </a:lnTo>
                  <a:lnTo>
                    <a:pt x="55520" y="3149"/>
                  </a:lnTo>
                  <a:lnTo>
                    <a:pt x="53242" y="3238"/>
                  </a:lnTo>
                  <a:lnTo>
                    <a:pt x="50964" y="3305"/>
                  </a:lnTo>
                  <a:lnTo>
                    <a:pt x="48642" y="3350"/>
                  </a:lnTo>
                  <a:lnTo>
                    <a:pt x="46319" y="3372"/>
                  </a:lnTo>
                  <a:lnTo>
                    <a:pt x="43974" y="3350"/>
                  </a:lnTo>
                  <a:lnTo>
                    <a:pt x="41652" y="3305"/>
                  </a:lnTo>
                  <a:lnTo>
                    <a:pt x="39374" y="3238"/>
                  </a:lnTo>
                  <a:lnTo>
                    <a:pt x="37096" y="3149"/>
                  </a:lnTo>
                  <a:lnTo>
                    <a:pt x="34885" y="3015"/>
                  </a:lnTo>
                  <a:lnTo>
                    <a:pt x="32674" y="2881"/>
                  </a:lnTo>
                  <a:lnTo>
                    <a:pt x="30507" y="2702"/>
                  </a:lnTo>
                  <a:lnTo>
                    <a:pt x="28408" y="2501"/>
                  </a:lnTo>
                  <a:lnTo>
                    <a:pt x="26331" y="2278"/>
                  </a:lnTo>
                  <a:lnTo>
                    <a:pt x="24299" y="2010"/>
                  </a:lnTo>
                  <a:lnTo>
                    <a:pt x="22311" y="1742"/>
                  </a:lnTo>
                  <a:lnTo>
                    <a:pt x="20391" y="1429"/>
                  </a:lnTo>
                  <a:lnTo>
                    <a:pt x="18515" y="1117"/>
                  </a:lnTo>
                  <a:lnTo>
                    <a:pt x="16706" y="759"/>
                  </a:lnTo>
                  <a:lnTo>
                    <a:pt x="14964" y="380"/>
                  </a:lnTo>
                  <a:lnTo>
                    <a:pt x="13289" y="0"/>
                  </a:lnTo>
                  <a:close/>
                </a:path>
              </a:pathLst>
            </a:cu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183" name="Google Shape;183;p6"/>
            <p:cNvSpPr/>
            <p:nvPr/>
          </p:nvSpPr>
          <p:spPr>
            <a:xfrm>
              <a:off x="4308382" y="2704009"/>
              <a:ext cx="4833127" cy="1032065"/>
            </a:xfrm>
            <a:custGeom>
              <a:rect b="b" l="l" r="r" t="t"/>
              <a:pathLst>
                <a:path extrusionOk="0" h="19162" w="89735">
                  <a:moveTo>
                    <a:pt x="43929" y="0"/>
                  </a:moveTo>
                  <a:lnTo>
                    <a:pt x="41585" y="45"/>
                  </a:lnTo>
                  <a:lnTo>
                    <a:pt x="39262" y="134"/>
                  </a:lnTo>
                  <a:lnTo>
                    <a:pt x="36984" y="224"/>
                  </a:lnTo>
                  <a:lnTo>
                    <a:pt x="34751" y="358"/>
                  </a:lnTo>
                  <a:lnTo>
                    <a:pt x="32562" y="492"/>
                  </a:lnTo>
                  <a:lnTo>
                    <a:pt x="30396" y="670"/>
                  </a:lnTo>
                  <a:lnTo>
                    <a:pt x="28296" y="871"/>
                  </a:lnTo>
                  <a:lnTo>
                    <a:pt x="26264" y="1117"/>
                  </a:lnTo>
                  <a:lnTo>
                    <a:pt x="24254" y="1363"/>
                  </a:lnTo>
                  <a:lnTo>
                    <a:pt x="22311" y="1631"/>
                  </a:lnTo>
                  <a:lnTo>
                    <a:pt x="20435" y="1921"/>
                  </a:lnTo>
                  <a:lnTo>
                    <a:pt x="18626" y="2233"/>
                  </a:lnTo>
                  <a:lnTo>
                    <a:pt x="16884" y="2568"/>
                  </a:lnTo>
                  <a:lnTo>
                    <a:pt x="15187" y="2926"/>
                  </a:lnTo>
                  <a:lnTo>
                    <a:pt x="13579" y="3305"/>
                  </a:lnTo>
                  <a:lnTo>
                    <a:pt x="12060" y="3685"/>
                  </a:lnTo>
                  <a:lnTo>
                    <a:pt x="10586" y="4087"/>
                  </a:lnTo>
                  <a:lnTo>
                    <a:pt x="9224" y="4534"/>
                  </a:lnTo>
                  <a:lnTo>
                    <a:pt x="7929" y="4958"/>
                  </a:lnTo>
                  <a:lnTo>
                    <a:pt x="6723" y="5427"/>
                  </a:lnTo>
                  <a:lnTo>
                    <a:pt x="5606" y="5896"/>
                  </a:lnTo>
                  <a:lnTo>
                    <a:pt x="4579" y="6387"/>
                  </a:lnTo>
                  <a:lnTo>
                    <a:pt x="4110" y="6633"/>
                  </a:lnTo>
                  <a:lnTo>
                    <a:pt x="3663" y="6879"/>
                  </a:lnTo>
                  <a:lnTo>
                    <a:pt x="3217" y="7124"/>
                  </a:lnTo>
                  <a:lnTo>
                    <a:pt x="2815" y="7392"/>
                  </a:lnTo>
                  <a:lnTo>
                    <a:pt x="2435" y="7660"/>
                  </a:lnTo>
                  <a:lnTo>
                    <a:pt x="2100" y="7906"/>
                  </a:lnTo>
                  <a:lnTo>
                    <a:pt x="1765" y="8174"/>
                  </a:lnTo>
                  <a:lnTo>
                    <a:pt x="1475" y="8442"/>
                  </a:lnTo>
                  <a:lnTo>
                    <a:pt x="1207" y="8710"/>
                  </a:lnTo>
                  <a:lnTo>
                    <a:pt x="961" y="9000"/>
                  </a:lnTo>
                  <a:lnTo>
                    <a:pt x="738" y="9268"/>
                  </a:lnTo>
                  <a:lnTo>
                    <a:pt x="537" y="9559"/>
                  </a:lnTo>
                  <a:lnTo>
                    <a:pt x="380" y="9827"/>
                  </a:lnTo>
                  <a:lnTo>
                    <a:pt x="246" y="10117"/>
                  </a:lnTo>
                  <a:lnTo>
                    <a:pt x="135" y="10385"/>
                  </a:lnTo>
                  <a:lnTo>
                    <a:pt x="68" y="10675"/>
                  </a:lnTo>
                  <a:lnTo>
                    <a:pt x="23" y="10966"/>
                  </a:lnTo>
                  <a:lnTo>
                    <a:pt x="1" y="11256"/>
                  </a:lnTo>
                  <a:lnTo>
                    <a:pt x="23" y="11546"/>
                  </a:lnTo>
                  <a:lnTo>
                    <a:pt x="68" y="11814"/>
                  </a:lnTo>
                  <a:lnTo>
                    <a:pt x="135" y="12082"/>
                  </a:lnTo>
                  <a:lnTo>
                    <a:pt x="224" y="12373"/>
                  </a:lnTo>
                  <a:lnTo>
                    <a:pt x="358" y="12641"/>
                  </a:lnTo>
                  <a:lnTo>
                    <a:pt x="492" y="12909"/>
                  </a:lnTo>
                  <a:lnTo>
                    <a:pt x="671" y="13177"/>
                  </a:lnTo>
                  <a:lnTo>
                    <a:pt x="872" y="13445"/>
                  </a:lnTo>
                  <a:lnTo>
                    <a:pt x="1117" y="13713"/>
                  </a:lnTo>
                  <a:lnTo>
                    <a:pt x="1363" y="13981"/>
                  </a:lnTo>
                  <a:lnTo>
                    <a:pt x="1653" y="14249"/>
                  </a:lnTo>
                  <a:lnTo>
                    <a:pt x="1944" y="14494"/>
                  </a:lnTo>
                  <a:lnTo>
                    <a:pt x="2279" y="14762"/>
                  </a:lnTo>
                  <a:lnTo>
                    <a:pt x="2636" y="15008"/>
                  </a:lnTo>
                  <a:lnTo>
                    <a:pt x="3038" y="15276"/>
                  </a:lnTo>
                  <a:lnTo>
                    <a:pt x="3440" y="15522"/>
                  </a:lnTo>
                  <a:lnTo>
                    <a:pt x="3864" y="15767"/>
                  </a:lnTo>
                  <a:lnTo>
                    <a:pt x="4333" y="16013"/>
                  </a:lnTo>
                  <a:lnTo>
                    <a:pt x="5316" y="16504"/>
                  </a:lnTo>
                  <a:lnTo>
                    <a:pt x="6410" y="16973"/>
                  </a:lnTo>
                  <a:lnTo>
                    <a:pt x="7594" y="17442"/>
                  </a:lnTo>
                  <a:lnTo>
                    <a:pt x="8889" y="17889"/>
                  </a:lnTo>
                  <a:lnTo>
                    <a:pt x="10251" y="18335"/>
                  </a:lnTo>
                  <a:lnTo>
                    <a:pt x="11725" y="18737"/>
                  </a:lnTo>
                  <a:lnTo>
                    <a:pt x="13289" y="19162"/>
                  </a:lnTo>
                  <a:lnTo>
                    <a:pt x="14964" y="18760"/>
                  </a:lnTo>
                  <a:lnTo>
                    <a:pt x="16706" y="18380"/>
                  </a:lnTo>
                  <a:lnTo>
                    <a:pt x="18515" y="18023"/>
                  </a:lnTo>
                  <a:lnTo>
                    <a:pt x="20391" y="17710"/>
                  </a:lnTo>
                  <a:lnTo>
                    <a:pt x="22311" y="17398"/>
                  </a:lnTo>
                  <a:lnTo>
                    <a:pt x="24299" y="17130"/>
                  </a:lnTo>
                  <a:lnTo>
                    <a:pt x="26331" y="16884"/>
                  </a:lnTo>
                  <a:lnTo>
                    <a:pt x="28408" y="16638"/>
                  </a:lnTo>
                  <a:lnTo>
                    <a:pt x="30507" y="16437"/>
                  </a:lnTo>
                  <a:lnTo>
                    <a:pt x="32674" y="16281"/>
                  </a:lnTo>
                  <a:lnTo>
                    <a:pt x="34885" y="16125"/>
                  </a:lnTo>
                  <a:lnTo>
                    <a:pt x="37096" y="15991"/>
                  </a:lnTo>
                  <a:lnTo>
                    <a:pt x="39374" y="15901"/>
                  </a:lnTo>
                  <a:lnTo>
                    <a:pt x="41652" y="15834"/>
                  </a:lnTo>
                  <a:lnTo>
                    <a:pt x="43974" y="15790"/>
                  </a:lnTo>
                  <a:lnTo>
                    <a:pt x="46319" y="15767"/>
                  </a:lnTo>
                  <a:lnTo>
                    <a:pt x="48642" y="15790"/>
                  </a:lnTo>
                  <a:lnTo>
                    <a:pt x="50964" y="15834"/>
                  </a:lnTo>
                  <a:lnTo>
                    <a:pt x="53242" y="15901"/>
                  </a:lnTo>
                  <a:lnTo>
                    <a:pt x="55520" y="15991"/>
                  </a:lnTo>
                  <a:lnTo>
                    <a:pt x="57754" y="16125"/>
                  </a:lnTo>
                  <a:lnTo>
                    <a:pt x="59942" y="16281"/>
                  </a:lnTo>
                  <a:lnTo>
                    <a:pt x="62108" y="16437"/>
                  </a:lnTo>
                  <a:lnTo>
                    <a:pt x="64230" y="16638"/>
                  </a:lnTo>
                  <a:lnTo>
                    <a:pt x="66307" y="16884"/>
                  </a:lnTo>
                  <a:lnTo>
                    <a:pt x="68317" y="17130"/>
                  </a:lnTo>
                  <a:lnTo>
                    <a:pt x="70305" y="17398"/>
                  </a:lnTo>
                  <a:lnTo>
                    <a:pt x="72225" y="17710"/>
                  </a:lnTo>
                  <a:lnTo>
                    <a:pt x="74101" y="18023"/>
                  </a:lnTo>
                  <a:lnTo>
                    <a:pt x="75910" y="18380"/>
                  </a:lnTo>
                  <a:lnTo>
                    <a:pt x="77652" y="18760"/>
                  </a:lnTo>
                  <a:lnTo>
                    <a:pt x="79327" y="19162"/>
                  </a:lnTo>
                  <a:lnTo>
                    <a:pt x="81002" y="18715"/>
                  </a:lnTo>
                  <a:lnTo>
                    <a:pt x="82588" y="18269"/>
                  </a:lnTo>
                  <a:lnTo>
                    <a:pt x="84039" y="17777"/>
                  </a:lnTo>
                  <a:lnTo>
                    <a:pt x="85402" y="17286"/>
                  </a:lnTo>
                  <a:lnTo>
                    <a:pt x="86049" y="17040"/>
                  </a:lnTo>
                  <a:lnTo>
                    <a:pt x="86652" y="16795"/>
                  </a:lnTo>
                  <a:lnTo>
                    <a:pt x="87233" y="16527"/>
                  </a:lnTo>
                  <a:lnTo>
                    <a:pt x="87791" y="16259"/>
                  </a:lnTo>
                  <a:lnTo>
                    <a:pt x="88305" y="15991"/>
                  </a:lnTo>
                  <a:lnTo>
                    <a:pt x="88819" y="15723"/>
                  </a:lnTo>
                  <a:lnTo>
                    <a:pt x="89288" y="15455"/>
                  </a:lnTo>
                  <a:lnTo>
                    <a:pt x="89734" y="15187"/>
                  </a:lnTo>
                  <a:lnTo>
                    <a:pt x="89734" y="7348"/>
                  </a:lnTo>
                  <a:lnTo>
                    <a:pt x="89087" y="6946"/>
                  </a:lnTo>
                  <a:lnTo>
                    <a:pt x="88394" y="6566"/>
                  </a:lnTo>
                  <a:lnTo>
                    <a:pt x="87635" y="6186"/>
                  </a:lnTo>
                  <a:lnTo>
                    <a:pt x="86809" y="5807"/>
                  </a:lnTo>
                  <a:lnTo>
                    <a:pt x="85960" y="5449"/>
                  </a:lnTo>
                  <a:lnTo>
                    <a:pt x="85022" y="5092"/>
                  </a:lnTo>
                  <a:lnTo>
                    <a:pt x="84062" y="4735"/>
                  </a:lnTo>
                  <a:lnTo>
                    <a:pt x="83034" y="4400"/>
                  </a:lnTo>
                  <a:lnTo>
                    <a:pt x="81962" y="4065"/>
                  </a:lnTo>
                  <a:lnTo>
                    <a:pt x="80824" y="3752"/>
                  </a:lnTo>
                  <a:lnTo>
                    <a:pt x="79640" y="3439"/>
                  </a:lnTo>
                  <a:lnTo>
                    <a:pt x="78412" y="3149"/>
                  </a:lnTo>
                  <a:lnTo>
                    <a:pt x="77139" y="2859"/>
                  </a:lnTo>
                  <a:lnTo>
                    <a:pt x="75821" y="2591"/>
                  </a:lnTo>
                  <a:lnTo>
                    <a:pt x="74459" y="2323"/>
                  </a:lnTo>
                  <a:lnTo>
                    <a:pt x="73052" y="2055"/>
                  </a:lnTo>
                  <a:lnTo>
                    <a:pt x="71555" y="1809"/>
                  </a:lnTo>
                  <a:lnTo>
                    <a:pt x="70037" y="1586"/>
                  </a:lnTo>
                  <a:lnTo>
                    <a:pt x="68496" y="1363"/>
                  </a:lnTo>
                  <a:lnTo>
                    <a:pt x="66910" y="1162"/>
                  </a:lnTo>
                  <a:lnTo>
                    <a:pt x="65302" y="983"/>
                  </a:lnTo>
                  <a:lnTo>
                    <a:pt x="63672" y="804"/>
                  </a:lnTo>
                  <a:lnTo>
                    <a:pt x="62019" y="670"/>
                  </a:lnTo>
                  <a:lnTo>
                    <a:pt x="60344" y="514"/>
                  </a:lnTo>
                  <a:lnTo>
                    <a:pt x="58647" y="402"/>
                  </a:lnTo>
                  <a:lnTo>
                    <a:pt x="56950" y="291"/>
                  </a:lnTo>
                  <a:lnTo>
                    <a:pt x="55208" y="201"/>
                  </a:lnTo>
                  <a:lnTo>
                    <a:pt x="53443" y="134"/>
                  </a:lnTo>
                  <a:lnTo>
                    <a:pt x="51679" y="67"/>
                  </a:lnTo>
                  <a:lnTo>
                    <a:pt x="49915" y="23"/>
                  </a:lnTo>
                  <a:lnTo>
                    <a:pt x="48106" y="0"/>
                  </a:lnTo>
                  <a:close/>
                </a:path>
              </a:pathLst>
            </a:cu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gr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BLANK_16_1_1">
    <p:bg>
      <p:bgPr>
        <a:solidFill>
          <a:schemeClr val="lt2"/>
        </a:solidFill>
      </p:bgPr>
    </p:bg>
    <p:spTree>
      <p:nvGrpSpPr>
        <p:cNvPr id="887" name="Shape 887"/>
        <p:cNvGrpSpPr/>
        <p:nvPr/>
      </p:nvGrpSpPr>
      <p:grpSpPr>
        <a:xfrm>
          <a:off x="0" y="0"/>
          <a:ext cx="0" cy="0"/>
          <a:chOff x="0" y="0"/>
          <a:chExt cx="0" cy="0"/>
        </a:xfrm>
      </p:grpSpPr>
      <p:sp>
        <p:nvSpPr>
          <p:cNvPr id="888" name="Google Shape;888;p52"/>
          <p:cNvSpPr/>
          <p:nvPr/>
        </p:nvSpPr>
        <p:spPr>
          <a:xfrm>
            <a:off x="0" y="0"/>
            <a:ext cx="54402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889" name="Google Shape;889;p52"/>
          <p:cNvSpPr/>
          <p:nvPr/>
        </p:nvSpPr>
        <p:spPr>
          <a:xfrm>
            <a:off x="5440200" y="555250"/>
            <a:ext cx="3703800" cy="45882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890" name="Google Shape;890;p52"/>
          <p:cNvSpPr/>
          <p:nvPr/>
        </p:nvSpPr>
        <p:spPr>
          <a:xfrm>
            <a:off x="636875" y="563400"/>
            <a:ext cx="4803000" cy="45882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891" name="Google Shape;891;p52"/>
          <p:cNvSpPr txBox="1"/>
          <p:nvPr>
            <p:ph type="title"/>
          </p:nvPr>
        </p:nvSpPr>
        <p:spPr>
          <a:xfrm>
            <a:off x="876900" y="874250"/>
            <a:ext cx="4387500" cy="2632500"/>
          </a:xfrm>
          <a:prstGeom prst="rect">
            <a:avLst/>
          </a:prstGeom>
        </p:spPr>
        <p:txBody>
          <a:bodyPr anchorCtr="0" anchor="t" bIns="0" lIns="0" spcFirstLastPara="1" rIns="91425" wrap="square" tIns="0">
            <a:noAutofit/>
          </a:bodyPr>
          <a:lstStyle>
            <a:lvl1pPr lvl="0">
              <a:lnSpc>
                <a:spcPct val="80000"/>
              </a:lnSpc>
              <a:spcBef>
                <a:spcPts val="0"/>
              </a:spcBef>
              <a:spcAft>
                <a:spcPts val="0"/>
              </a:spcAft>
              <a:buSzPts val="3000"/>
              <a:buNone/>
              <a:defRPr sz="7500"/>
            </a:lvl1pPr>
            <a:lvl2pPr lvl="1">
              <a:lnSpc>
                <a:spcPct val="80000"/>
              </a:lnSpc>
              <a:spcBef>
                <a:spcPts val="0"/>
              </a:spcBef>
              <a:spcAft>
                <a:spcPts val="0"/>
              </a:spcAft>
              <a:buSzPts val="3000"/>
              <a:buNone/>
              <a:defRPr sz="7500">
                <a:latin typeface="Quantico"/>
                <a:ea typeface="Quantico"/>
                <a:cs typeface="Quantico"/>
                <a:sym typeface="Quantico"/>
              </a:defRPr>
            </a:lvl2pPr>
            <a:lvl3pPr lvl="2">
              <a:lnSpc>
                <a:spcPct val="80000"/>
              </a:lnSpc>
              <a:spcBef>
                <a:spcPts val="0"/>
              </a:spcBef>
              <a:spcAft>
                <a:spcPts val="0"/>
              </a:spcAft>
              <a:buSzPts val="3000"/>
              <a:buNone/>
              <a:defRPr sz="7500">
                <a:latin typeface="Quantico"/>
                <a:ea typeface="Quantico"/>
                <a:cs typeface="Quantico"/>
                <a:sym typeface="Quantico"/>
              </a:defRPr>
            </a:lvl3pPr>
            <a:lvl4pPr lvl="3">
              <a:lnSpc>
                <a:spcPct val="80000"/>
              </a:lnSpc>
              <a:spcBef>
                <a:spcPts val="0"/>
              </a:spcBef>
              <a:spcAft>
                <a:spcPts val="0"/>
              </a:spcAft>
              <a:buSzPts val="3000"/>
              <a:buNone/>
              <a:defRPr sz="7500">
                <a:latin typeface="Quantico"/>
                <a:ea typeface="Quantico"/>
                <a:cs typeface="Quantico"/>
                <a:sym typeface="Quantico"/>
              </a:defRPr>
            </a:lvl4pPr>
            <a:lvl5pPr lvl="4">
              <a:lnSpc>
                <a:spcPct val="80000"/>
              </a:lnSpc>
              <a:spcBef>
                <a:spcPts val="0"/>
              </a:spcBef>
              <a:spcAft>
                <a:spcPts val="0"/>
              </a:spcAft>
              <a:buSzPts val="3000"/>
              <a:buNone/>
              <a:defRPr sz="7500">
                <a:latin typeface="Quantico"/>
                <a:ea typeface="Quantico"/>
                <a:cs typeface="Quantico"/>
                <a:sym typeface="Quantico"/>
              </a:defRPr>
            </a:lvl5pPr>
            <a:lvl6pPr lvl="5">
              <a:lnSpc>
                <a:spcPct val="80000"/>
              </a:lnSpc>
              <a:spcBef>
                <a:spcPts val="0"/>
              </a:spcBef>
              <a:spcAft>
                <a:spcPts val="0"/>
              </a:spcAft>
              <a:buSzPts val="3000"/>
              <a:buNone/>
              <a:defRPr sz="7500">
                <a:latin typeface="Quantico"/>
                <a:ea typeface="Quantico"/>
                <a:cs typeface="Quantico"/>
                <a:sym typeface="Quantico"/>
              </a:defRPr>
            </a:lvl6pPr>
            <a:lvl7pPr lvl="6">
              <a:lnSpc>
                <a:spcPct val="80000"/>
              </a:lnSpc>
              <a:spcBef>
                <a:spcPts val="0"/>
              </a:spcBef>
              <a:spcAft>
                <a:spcPts val="0"/>
              </a:spcAft>
              <a:buSzPts val="3000"/>
              <a:buNone/>
              <a:defRPr sz="7500">
                <a:latin typeface="Quantico"/>
                <a:ea typeface="Quantico"/>
                <a:cs typeface="Quantico"/>
                <a:sym typeface="Quantico"/>
              </a:defRPr>
            </a:lvl7pPr>
            <a:lvl8pPr lvl="7">
              <a:lnSpc>
                <a:spcPct val="80000"/>
              </a:lnSpc>
              <a:spcBef>
                <a:spcPts val="0"/>
              </a:spcBef>
              <a:spcAft>
                <a:spcPts val="0"/>
              </a:spcAft>
              <a:buSzPts val="3000"/>
              <a:buNone/>
              <a:defRPr sz="7500">
                <a:latin typeface="Quantico"/>
                <a:ea typeface="Quantico"/>
                <a:cs typeface="Quantico"/>
                <a:sym typeface="Quantico"/>
              </a:defRPr>
            </a:lvl8pPr>
            <a:lvl9pPr lvl="8">
              <a:lnSpc>
                <a:spcPct val="80000"/>
              </a:lnSpc>
              <a:spcBef>
                <a:spcPts val="0"/>
              </a:spcBef>
              <a:spcAft>
                <a:spcPts val="0"/>
              </a:spcAft>
              <a:buSzPts val="3000"/>
              <a:buNone/>
              <a:defRPr sz="7500">
                <a:latin typeface="Quantico"/>
                <a:ea typeface="Quantico"/>
                <a:cs typeface="Quantico"/>
                <a:sym typeface="Quantico"/>
              </a:defRPr>
            </a:lvl9pPr>
          </a:lstStyle>
          <a:p/>
        </p:txBody>
      </p:sp>
      <p:sp>
        <p:nvSpPr>
          <p:cNvPr id="892" name="Google Shape;892;p52"/>
          <p:cNvSpPr txBox="1"/>
          <p:nvPr>
            <p:ph idx="1" type="subTitle"/>
          </p:nvPr>
        </p:nvSpPr>
        <p:spPr>
          <a:xfrm>
            <a:off x="958450" y="4298625"/>
            <a:ext cx="2008500" cy="452700"/>
          </a:xfrm>
          <a:prstGeom prst="rect">
            <a:avLst/>
          </a:prstGeom>
        </p:spPr>
        <p:txBody>
          <a:bodyPr anchorCtr="0" anchor="t" bIns="0" lIns="0" spcFirstLastPara="1" rIns="91425" wrap="square" tIns="0">
            <a:noAutofit/>
          </a:bodyPr>
          <a:lstStyle>
            <a:lvl1pPr lvl="0">
              <a:lnSpc>
                <a:spcPct val="115000"/>
              </a:lnSpc>
              <a:spcBef>
                <a:spcPts val="0"/>
              </a:spcBef>
              <a:spcAft>
                <a:spcPts val="0"/>
              </a:spcAft>
              <a:buClr>
                <a:schemeClr val="dk1"/>
              </a:buClr>
              <a:buSzPts val="1100"/>
              <a:buNone/>
              <a:defRPr>
                <a:solidFill>
                  <a:schemeClr val="dk1"/>
                </a:solidFill>
              </a:defRPr>
            </a:lvl1pPr>
            <a:lvl2pPr lvl="1">
              <a:lnSpc>
                <a:spcPct val="115000"/>
              </a:lnSpc>
              <a:spcBef>
                <a:spcPts val="1000"/>
              </a:spcBef>
              <a:spcAft>
                <a:spcPts val="0"/>
              </a:spcAft>
              <a:buClr>
                <a:schemeClr val="dk1"/>
              </a:buClr>
              <a:buSzPts val="1100"/>
              <a:buNone/>
              <a:defRPr>
                <a:solidFill>
                  <a:schemeClr val="dk1"/>
                </a:solidFill>
              </a:defRPr>
            </a:lvl2pPr>
            <a:lvl3pPr lvl="2">
              <a:lnSpc>
                <a:spcPct val="115000"/>
              </a:lnSpc>
              <a:spcBef>
                <a:spcPts val="1000"/>
              </a:spcBef>
              <a:spcAft>
                <a:spcPts val="0"/>
              </a:spcAft>
              <a:buClr>
                <a:schemeClr val="dk1"/>
              </a:buClr>
              <a:buSzPts val="1100"/>
              <a:buNone/>
              <a:defRPr>
                <a:solidFill>
                  <a:schemeClr val="dk1"/>
                </a:solidFill>
              </a:defRPr>
            </a:lvl3pPr>
            <a:lvl4pPr lvl="3">
              <a:lnSpc>
                <a:spcPct val="115000"/>
              </a:lnSpc>
              <a:spcBef>
                <a:spcPts val="1000"/>
              </a:spcBef>
              <a:spcAft>
                <a:spcPts val="0"/>
              </a:spcAft>
              <a:buClr>
                <a:schemeClr val="dk1"/>
              </a:buClr>
              <a:buSzPts val="1100"/>
              <a:buNone/>
              <a:defRPr>
                <a:solidFill>
                  <a:schemeClr val="dk1"/>
                </a:solidFill>
              </a:defRPr>
            </a:lvl4pPr>
            <a:lvl5pPr lvl="4">
              <a:lnSpc>
                <a:spcPct val="115000"/>
              </a:lnSpc>
              <a:spcBef>
                <a:spcPts val="1000"/>
              </a:spcBef>
              <a:spcAft>
                <a:spcPts val="0"/>
              </a:spcAft>
              <a:buClr>
                <a:schemeClr val="dk1"/>
              </a:buClr>
              <a:buSzPts val="1100"/>
              <a:buNone/>
              <a:defRPr>
                <a:solidFill>
                  <a:schemeClr val="dk1"/>
                </a:solidFill>
              </a:defRPr>
            </a:lvl5pPr>
            <a:lvl6pPr lvl="5">
              <a:lnSpc>
                <a:spcPct val="115000"/>
              </a:lnSpc>
              <a:spcBef>
                <a:spcPts val="1000"/>
              </a:spcBef>
              <a:spcAft>
                <a:spcPts val="0"/>
              </a:spcAft>
              <a:buClr>
                <a:schemeClr val="dk1"/>
              </a:buClr>
              <a:buSzPts val="1100"/>
              <a:buNone/>
              <a:defRPr>
                <a:solidFill>
                  <a:schemeClr val="dk1"/>
                </a:solidFill>
              </a:defRPr>
            </a:lvl6pPr>
            <a:lvl7pPr lvl="6">
              <a:lnSpc>
                <a:spcPct val="115000"/>
              </a:lnSpc>
              <a:spcBef>
                <a:spcPts val="1000"/>
              </a:spcBef>
              <a:spcAft>
                <a:spcPts val="0"/>
              </a:spcAft>
              <a:buClr>
                <a:schemeClr val="dk1"/>
              </a:buClr>
              <a:buSzPts val="1100"/>
              <a:buNone/>
              <a:defRPr>
                <a:solidFill>
                  <a:schemeClr val="dk1"/>
                </a:solidFill>
              </a:defRPr>
            </a:lvl7pPr>
            <a:lvl8pPr lvl="7">
              <a:lnSpc>
                <a:spcPct val="115000"/>
              </a:lnSpc>
              <a:spcBef>
                <a:spcPts val="1000"/>
              </a:spcBef>
              <a:spcAft>
                <a:spcPts val="0"/>
              </a:spcAft>
              <a:buClr>
                <a:schemeClr val="dk1"/>
              </a:buClr>
              <a:buSzPts val="1100"/>
              <a:buNone/>
              <a:defRPr>
                <a:solidFill>
                  <a:schemeClr val="dk1"/>
                </a:solidFill>
              </a:defRPr>
            </a:lvl8pPr>
            <a:lvl9pPr lvl="8">
              <a:lnSpc>
                <a:spcPct val="115000"/>
              </a:lnSpc>
              <a:spcBef>
                <a:spcPts val="1000"/>
              </a:spcBef>
              <a:spcAft>
                <a:spcPts val="1000"/>
              </a:spcAft>
              <a:buClr>
                <a:schemeClr val="dk1"/>
              </a:buClr>
              <a:buSzPts val="1100"/>
              <a:buNone/>
              <a:defRPr>
                <a:solidFill>
                  <a:schemeClr val="dk1"/>
                </a:solidFill>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Alt 2">
  <p:cSld name="BLANK_1_1_1_1_1_1_1_1_1_1_1">
    <p:bg>
      <p:bgPr>
        <a:solidFill>
          <a:schemeClr val="lt1"/>
        </a:solidFill>
      </p:bgPr>
    </p:bg>
    <p:spTree>
      <p:nvGrpSpPr>
        <p:cNvPr id="893" name="Shape 893"/>
        <p:cNvGrpSpPr/>
        <p:nvPr/>
      </p:nvGrpSpPr>
      <p:grpSpPr>
        <a:xfrm>
          <a:off x="0" y="0"/>
          <a:ext cx="0" cy="0"/>
          <a:chOff x="0" y="0"/>
          <a:chExt cx="0" cy="0"/>
        </a:xfrm>
      </p:grpSpPr>
      <p:sp>
        <p:nvSpPr>
          <p:cNvPr id="894" name="Google Shape;894;p53"/>
          <p:cNvSpPr txBox="1"/>
          <p:nvPr>
            <p:ph idx="1" type="subTitle"/>
          </p:nvPr>
        </p:nvSpPr>
        <p:spPr>
          <a:xfrm>
            <a:off x="411875" y="389750"/>
            <a:ext cx="2237100" cy="8169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1pPr>
            <a:lvl2pPr lvl="1">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2pPr>
            <a:lvl3pPr lvl="2">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3pPr>
            <a:lvl4pPr lvl="3">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4pPr>
            <a:lvl5pPr lvl="4">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5pPr>
            <a:lvl6pPr lvl="5">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6pPr>
            <a:lvl7pPr lvl="6">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7pPr>
            <a:lvl8pPr lvl="7">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8pPr>
            <a:lvl9pPr lvl="8">
              <a:lnSpc>
                <a:spcPct val="80000"/>
              </a:lnSpc>
              <a:spcBef>
                <a:spcPts val="0"/>
              </a:spcBef>
              <a:spcAft>
                <a:spcPts val="0"/>
              </a:spcAft>
              <a:buClr>
                <a:schemeClr val="accent6"/>
              </a:buClr>
              <a:buSzPts val="1200"/>
              <a:buFont typeface="Quantico"/>
              <a:buNone/>
              <a:defRPr sz="2400">
                <a:solidFill>
                  <a:schemeClr val="accent6"/>
                </a:solidFill>
                <a:latin typeface="Quantico"/>
                <a:ea typeface="Quantico"/>
                <a:cs typeface="Quantico"/>
                <a:sym typeface="Quantico"/>
              </a:defRPr>
            </a:lvl9pPr>
          </a:lstStyle>
          <a:p/>
        </p:txBody>
      </p:sp>
      <p:sp>
        <p:nvSpPr>
          <p:cNvPr id="895" name="Google Shape;895;p53"/>
          <p:cNvSpPr txBox="1"/>
          <p:nvPr>
            <p:ph idx="2" type="subTitle"/>
          </p:nvPr>
        </p:nvSpPr>
        <p:spPr>
          <a:xfrm>
            <a:off x="3469838" y="218278"/>
            <a:ext cx="5659800" cy="452700"/>
          </a:xfrm>
          <a:prstGeom prst="rect">
            <a:avLst/>
          </a:prstGeom>
        </p:spPr>
        <p:txBody>
          <a:bodyPr anchorCtr="0" anchor="ctr" bIns="0" lIns="0" spcFirstLastPara="1" rIns="91425" wrap="square" tIns="0">
            <a:noAutofit/>
          </a:bodyPr>
          <a:lstStyle>
            <a:lvl1pPr lvl="0">
              <a:lnSpc>
                <a:spcPct val="80000"/>
              </a:lnSpc>
              <a:spcBef>
                <a:spcPts val="0"/>
              </a:spcBef>
              <a:spcAft>
                <a:spcPts val="0"/>
              </a:spcAft>
              <a:buClr>
                <a:schemeClr val="accent6"/>
              </a:buClr>
              <a:buSzPts val="1000"/>
              <a:buNone/>
              <a:defRPr sz="2200">
                <a:solidFill>
                  <a:schemeClr val="accent6"/>
                </a:solidFill>
              </a:defRPr>
            </a:lvl1pPr>
            <a:lvl2pPr lvl="1">
              <a:lnSpc>
                <a:spcPct val="80000"/>
              </a:lnSpc>
              <a:spcBef>
                <a:spcPts val="0"/>
              </a:spcBef>
              <a:spcAft>
                <a:spcPts val="0"/>
              </a:spcAft>
              <a:buClr>
                <a:schemeClr val="accent6"/>
              </a:buClr>
              <a:buSzPts val="1000"/>
              <a:buNone/>
              <a:defRPr sz="2200">
                <a:solidFill>
                  <a:schemeClr val="accent6"/>
                </a:solidFill>
              </a:defRPr>
            </a:lvl2pPr>
            <a:lvl3pPr lvl="2">
              <a:lnSpc>
                <a:spcPct val="80000"/>
              </a:lnSpc>
              <a:spcBef>
                <a:spcPts val="0"/>
              </a:spcBef>
              <a:spcAft>
                <a:spcPts val="0"/>
              </a:spcAft>
              <a:buClr>
                <a:schemeClr val="accent6"/>
              </a:buClr>
              <a:buSzPts val="1000"/>
              <a:buNone/>
              <a:defRPr sz="2200">
                <a:solidFill>
                  <a:schemeClr val="accent6"/>
                </a:solidFill>
              </a:defRPr>
            </a:lvl3pPr>
            <a:lvl4pPr lvl="3">
              <a:lnSpc>
                <a:spcPct val="80000"/>
              </a:lnSpc>
              <a:spcBef>
                <a:spcPts val="0"/>
              </a:spcBef>
              <a:spcAft>
                <a:spcPts val="0"/>
              </a:spcAft>
              <a:buClr>
                <a:schemeClr val="accent6"/>
              </a:buClr>
              <a:buSzPts val="1000"/>
              <a:buNone/>
              <a:defRPr sz="2200">
                <a:solidFill>
                  <a:schemeClr val="accent6"/>
                </a:solidFill>
              </a:defRPr>
            </a:lvl4pPr>
            <a:lvl5pPr lvl="4">
              <a:lnSpc>
                <a:spcPct val="80000"/>
              </a:lnSpc>
              <a:spcBef>
                <a:spcPts val="0"/>
              </a:spcBef>
              <a:spcAft>
                <a:spcPts val="0"/>
              </a:spcAft>
              <a:buClr>
                <a:schemeClr val="accent6"/>
              </a:buClr>
              <a:buSzPts val="1000"/>
              <a:buNone/>
              <a:defRPr sz="2200">
                <a:solidFill>
                  <a:schemeClr val="accent6"/>
                </a:solidFill>
              </a:defRPr>
            </a:lvl5pPr>
            <a:lvl6pPr lvl="5">
              <a:lnSpc>
                <a:spcPct val="80000"/>
              </a:lnSpc>
              <a:spcBef>
                <a:spcPts val="0"/>
              </a:spcBef>
              <a:spcAft>
                <a:spcPts val="0"/>
              </a:spcAft>
              <a:buClr>
                <a:schemeClr val="accent6"/>
              </a:buClr>
              <a:buSzPts val="1000"/>
              <a:buNone/>
              <a:defRPr sz="2200">
                <a:solidFill>
                  <a:schemeClr val="accent6"/>
                </a:solidFill>
              </a:defRPr>
            </a:lvl6pPr>
            <a:lvl7pPr lvl="6">
              <a:lnSpc>
                <a:spcPct val="80000"/>
              </a:lnSpc>
              <a:spcBef>
                <a:spcPts val="0"/>
              </a:spcBef>
              <a:spcAft>
                <a:spcPts val="0"/>
              </a:spcAft>
              <a:buClr>
                <a:schemeClr val="accent6"/>
              </a:buClr>
              <a:buSzPts val="1000"/>
              <a:buNone/>
              <a:defRPr sz="2200">
                <a:solidFill>
                  <a:schemeClr val="accent6"/>
                </a:solidFill>
              </a:defRPr>
            </a:lvl7pPr>
            <a:lvl8pPr lvl="7">
              <a:lnSpc>
                <a:spcPct val="80000"/>
              </a:lnSpc>
              <a:spcBef>
                <a:spcPts val="0"/>
              </a:spcBef>
              <a:spcAft>
                <a:spcPts val="0"/>
              </a:spcAft>
              <a:buClr>
                <a:schemeClr val="accent6"/>
              </a:buClr>
              <a:buSzPts val="1000"/>
              <a:buNone/>
              <a:defRPr sz="2200">
                <a:solidFill>
                  <a:schemeClr val="accent6"/>
                </a:solidFill>
              </a:defRPr>
            </a:lvl8pPr>
            <a:lvl9pPr lvl="8">
              <a:lnSpc>
                <a:spcPct val="80000"/>
              </a:lnSpc>
              <a:spcBef>
                <a:spcPts val="0"/>
              </a:spcBef>
              <a:spcAft>
                <a:spcPts val="0"/>
              </a:spcAft>
              <a:buClr>
                <a:schemeClr val="accent6"/>
              </a:buClr>
              <a:buSzPts val="1000"/>
              <a:buNone/>
              <a:defRPr sz="2200">
                <a:solidFill>
                  <a:schemeClr val="accent6"/>
                </a:solidFill>
              </a:defRPr>
            </a:lvl9pPr>
          </a:lstStyle>
          <a:p/>
        </p:txBody>
      </p:sp>
      <p:sp>
        <p:nvSpPr>
          <p:cNvPr id="896" name="Google Shape;896;p53"/>
          <p:cNvSpPr txBox="1"/>
          <p:nvPr>
            <p:ph idx="3" type="subTitle"/>
          </p:nvPr>
        </p:nvSpPr>
        <p:spPr>
          <a:xfrm>
            <a:off x="3469838" y="1064402"/>
            <a:ext cx="5659800" cy="452700"/>
          </a:xfrm>
          <a:prstGeom prst="rect">
            <a:avLst/>
          </a:prstGeom>
        </p:spPr>
        <p:txBody>
          <a:bodyPr anchorCtr="0" anchor="ctr" bIns="0" lIns="0" spcFirstLastPara="1" rIns="91425" wrap="square" tIns="0">
            <a:noAutofit/>
          </a:bodyPr>
          <a:lstStyle>
            <a:lvl1pPr lvl="0">
              <a:lnSpc>
                <a:spcPct val="80000"/>
              </a:lnSpc>
              <a:spcBef>
                <a:spcPts val="0"/>
              </a:spcBef>
              <a:spcAft>
                <a:spcPts val="0"/>
              </a:spcAft>
              <a:buClr>
                <a:schemeClr val="accent6"/>
              </a:buClr>
              <a:buSzPts val="1000"/>
              <a:buNone/>
              <a:defRPr sz="2200">
                <a:solidFill>
                  <a:schemeClr val="accent6"/>
                </a:solidFill>
              </a:defRPr>
            </a:lvl1pPr>
            <a:lvl2pPr lvl="1">
              <a:lnSpc>
                <a:spcPct val="80000"/>
              </a:lnSpc>
              <a:spcBef>
                <a:spcPts val="0"/>
              </a:spcBef>
              <a:spcAft>
                <a:spcPts val="0"/>
              </a:spcAft>
              <a:buClr>
                <a:schemeClr val="accent6"/>
              </a:buClr>
              <a:buSzPts val="1000"/>
              <a:buNone/>
              <a:defRPr sz="2200">
                <a:solidFill>
                  <a:schemeClr val="accent6"/>
                </a:solidFill>
              </a:defRPr>
            </a:lvl2pPr>
            <a:lvl3pPr lvl="2">
              <a:lnSpc>
                <a:spcPct val="80000"/>
              </a:lnSpc>
              <a:spcBef>
                <a:spcPts val="0"/>
              </a:spcBef>
              <a:spcAft>
                <a:spcPts val="0"/>
              </a:spcAft>
              <a:buClr>
                <a:schemeClr val="accent6"/>
              </a:buClr>
              <a:buSzPts val="1000"/>
              <a:buNone/>
              <a:defRPr sz="2200">
                <a:solidFill>
                  <a:schemeClr val="accent6"/>
                </a:solidFill>
              </a:defRPr>
            </a:lvl3pPr>
            <a:lvl4pPr lvl="3">
              <a:lnSpc>
                <a:spcPct val="80000"/>
              </a:lnSpc>
              <a:spcBef>
                <a:spcPts val="0"/>
              </a:spcBef>
              <a:spcAft>
                <a:spcPts val="0"/>
              </a:spcAft>
              <a:buClr>
                <a:schemeClr val="accent6"/>
              </a:buClr>
              <a:buSzPts val="1000"/>
              <a:buNone/>
              <a:defRPr sz="2200">
                <a:solidFill>
                  <a:schemeClr val="accent6"/>
                </a:solidFill>
              </a:defRPr>
            </a:lvl4pPr>
            <a:lvl5pPr lvl="4">
              <a:lnSpc>
                <a:spcPct val="80000"/>
              </a:lnSpc>
              <a:spcBef>
                <a:spcPts val="0"/>
              </a:spcBef>
              <a:spcAft>
                <a:spcPts val="0"/>
              </a:spcAft>
              <a:buClr>
                <a:schemeClr val="accent6"/>
              </a:buClr>
              <a:buSzPts val="1000"/>
              <a:buNone/>
              <a:defRPr sz="2200">
                <a:solidFill>
                  <a:schemeClr val="accent6"/>
                </a:solidFill>
              </a:defRPr>
            </a:lvl5pPr>
            <a:lvl6pPr lvl="5">
              <a:lnSpc>
                <a:spcPct val="80000"/>
              </a:lnSpc>
              <a:spcBef>
                <a:spcPts val="0"/>
              </a:spcBef>
              <a:spcAft>
                <a:spcPts val="0"/>
              </a:spcAft>
              <a:buClr>
                <a:schemeClr val="accent6"/>
              </a:buClr>
              <a:buSzPts val="1000"/>
              <a:buNone/>
              <a:defRPr sz="2200">
                <a:solidFill>
                  <a:schemeClr val="accent6"/>
                </a:solidFill>
              </a:defRPr>
            </a:lvl6pPr>
            <a:lvl7pPr lvl="6">
              <a:lnSpc>
                <a:spcPct val="80000"/>
              </a:lnSpc>
              <a:spcBef>
                <a:spcPts val="0"/>
              </a:spcBef>
              <a:spcAft>
                <a:spcPts val="0"/>
              </a:spcAft>
              <a:buClr>
                <a:schemeClr val="accent6"/>
              </a:buClr>
              <a:buSzPts val="1000"/>
              <a:buNone/>
              <a:defRPr sz="2200">
                <a:solidFill>
                  <a:schemeClr val="accent6"/>
                </a:solidFill>
              </a:defRPr>
            </a:lvl7pPr>
            <a:lvl8pPr lvl="7">
              <a:lnSpc>
                <a:spcPct val="80000"/>
              </a:lnSpc>
              <a:spcBef>
                <a:spcPts val="0"/>
              </a:spcBef>
              <a:spcAft>
                <a:spcPts val="0"/>
              </a:spcAft>
              <a:buClr>
                <a:schemeClr val="accent6"/>
              </a:buClr>
              <a:buSzPts val="1000"/>
              <a:buNone/>
              <a:defRPr sz="2200">
                <a:solidFill>
                  <a:schemeClr val="accent6"/>
                </a:solidFill>
              </a:defRPr>
            </a:lvl8pPr>
            <a:lvl9pPr lvl="8">
              <a:lnSpc>
                <a:spcPct val="80000"/>
              </a:lnSpc>
              <a:spcBef>
                <a:spcPts val="0"/>
              </a:spcBef>
              <a:spcAft>
                <a:spcPts val="0"/>
              </a:spcAft>
              <a:buClr>
                <a:schemeClr val="accent6"/>
              </a:buClr>
              <a:buSzPts val="1000"/>
              <a:buNone/>
              <a:defRPr sz="2200">
                <a:solidFill>
                  <a:schemeClr val="accent6"/>
                </a:solidFill>
              </a:defRPr>
            </a:lvl9pPr>
          </a:lstStyle>
          <a:p/>
        </p:txBody>
      </p:sp>
      <p:sp>
        <p:nvSpPr>
          <p:cNvPr id="897" name="Google Shape;897;p53"/>
          <p:cNvSpPr txBox="1"/>
          <p:nvPr>
            <p:ph idx="4" type="subTitle"/>
          </p:nvPr>
        </p:nvSpPr>
        <p:spPr>
          <a:xfrm>
            <a:off x="3469838" y="1923965"/>
            <a:ext cx="5659800" cy="452700"/>
          </a:xfrm>
          <a:prstGeom prst="rect">
            <a:avLst/>
          </a:prstGeom>
        </p:spPr>
        <p:txBody>
          <a:bodyPr anchorCtr="0" anchor="ctr" bIns="0" lIns="0" spcFirstLastPara="1" rIns="91425" wrap="square" tIns="0">
            <a:noAutofit/>
          </a:bodyPr>
          <a:lstStyle>
            <a:lvl1pPr lvl="0">
              <a:lnSpc>
                <a:spcPct val="80000"/>
              </a:lnSpc>
              <a:spcBef>
                <a:spcPts val="0"/>
              </a:spcBef>
              <a:spcAft>
                <a:spcPts val="0"/>
              </a:spcAft>
              <a:buClr>
                <a:schemeClr val="accent6"/>
              </a:buClr>
              <a:buSzPts val="1000"/>
              <a:buNone/>
              <a:defRPr sz="2200">
                <a:solidFill>
                  <a:schemeClr val="accent6"/>
                </a:solidFill>
              </a:defRPr>
            </a:lvl1pPr>
            <a:lvl2pPr lvl="1">
              <a:lnSpc>
                <a:spcPct val="80000"/>
              </a:lnSpc>
              <a:spcBef>
                <a:spcPts val="0"/>
              </a:spcBef>
              <a:spcAft>
                <a:spcPts val="0"/>
              </a:spcAft>
              <a:buClr>
                <a:schemeClr val="accent6"/>
              </a:buClr>
              <a:buSzPts val="1000"/>
              <a:buNone/>
              <a:defRPr sz="2200">
                <a:solidFill>
                  <a:schemeClr val="accent6"/>
                </a:solidFill>
              </a:defRPr>
            </a:lvl2pPr>
            <a:lvl3pPr lvl="2">
              <a:lnSpc>
                <a:spcPct val="80000"/>
              </a:lnSpc>
              <a:spcBef>
                <a:spcPts val="0"/>
              </a:spcBef>
              <a:spcAft>
                <a:spcPts val="0"/>
              </a:spcAft>
              <a:buClr>
                <a:schemeClr val="accent6"/>
              </a:buClr>
              <a:buSzPts val="1000"/>
              <a:buNone/>
              <a:defRPr sz="2200">
                <a:solidFill>
                  <a:schemeClr val="accent6"/>
                </a:solidFill>
              </a:defRPr>
            </a:lvl3pPr>
            <a:lvl4pPr lvl="3">
              <a:lnSpc>
                <a:spcPct val="80000"/>
              </a:lnSpc>
              <a:spcBef>
                <a:spcPts val="0"/>
              </a:spcBef>
              <a:spcAft>
                <a:spcPts val="0"/>
              </a:spcAft>
              <a:buClr>
                <a:schemeClr val="accent6"/>
              </a:buClr>
              <a:buSzPts val="1000"/>
              <a:buNone/>
              <a:defRPr sz="2200">
                <a:solidFill>
                  <a:schemeClr val="accent6"/>
                </a:solidFill>
              </a:defRPr>
            </a:lvl4pPr>
            <a:lvl5pPr lvl="4">
              <a:lnSpc>
                <a:spcPct val="80000"/>
              </a:lnSpc>
              <a:spcBef>
                <a:spcPts val="0"/>
              </a:spcBef>
              <a:spcAft>
                <a:spcPts val="0"/>
              </a:spcAft>
              <a:buClr>
                <a:schemeClr val="accent6"/>
              </a:buClr>
              <a:buSzPts val="1000"/>
              <a:buNone/>
              <a:defRPr sz="2200">
                <a:solidFill>
                  <a:schemeClr val="accent6"/>
                </a:solidFill>
              </a:defRPr>
            </a:lvl5pPr>
            <a:lvl6pPr lvl="5">
              <a:lnSpc>
                <a:spcPct val="80000"/>
              </a:lnSpc>
              <a:spcBef>
                <a:spcPts val="0"/>
              </a:spcBef>
              <a:spcAft>
                <a:spcPts val="0"/>
              </a:spcAft>
              <a:buClr>
                <a:schemeClr val="accent6"/>
              </a:buClr>
              <a:buSzPts val="1000"/>
              <a:buNone/>
              <a:defRPr sz="2200">
                <a:solidFill>
                  <a:schemeClr val="accent6"/>
                </a:solidFill>
              </a:defRPr>
            </a:lvl6pPr>
            <a:lvl7pPr lvl="6">
              <a:lnSpc>
                <a:spcPct val="80000"/>
              </a:lnSpc>
              <a:spcBef>
                <a:spcPts val="0"/>
              </a:spcBef>
              <a:spcAft>
                <a:spcPts val="0"/>
              </a:spcAft>
              <a:buClr>
                <a:schemeClr val="accent6"/>
              </a:buClr>
              <a:buSzPts val="1000"/>
              <a:buNone/>
              <a:defRPr sz="2200">
                <a:solidFill>
                  <a:schemeClr val="accent6"/>
                </a:solidFill>
              </a:defRPr>
            </a:lvl7pPr>
            <a:lvl8pPr lvl="7">
              <a:lnSpc>
                <a:spcPct val="80000"/>
              </a:lnSpc>
              <a:spcBef>
                <a:spcPts val="0"/>
              </a:spcBef>
              <a:spcAft>
                <a:spcPts val="0"/>
              </a:spcAft>
              <a:buClr>
                <a:schemeClr val="accent6"/>
              </a:buClr>
              <a:buSzPts val="1000"/>
              <a:buNone/>
              <a:defRPr sz="2200">
                <a:solidFill>
                  <a:schemeClr val="accent6"/>
                </a:solidFill>
              </a:defRPr>
            </a:lvl8pPr>
            <a:lvl9pPr lvl="8">
              <a:lnSpc>
                <a:spcPct val="80000"/>
              </a:lnSpc>
              <a:spcBef>
                <a:spcPts val="0"/>
              </a:spcBef>
              <a:spcAft>
                <a:spcPts val="0"/>
              </a:spcAft>
              <a:buClr>
                <a:schemeClr val="accent6"/>
              </a:buClr>
              <a:buSzPts val="1000"/>
              <a:buNone/>
              <a:defRPr sz="2200">
                <a:solidFill>
                  <a:schemeClr val="accent6"/>
                </a:solidFill>
              </a:defRPr>
            </a:lvl9pPr>
          </a:lstStyle>
          <a:p/>
        </p:txBody>
      </p:sp>
      <p:sp>
        <p:nvSpPr>
          <p:cNvPr id="898" name="Google Shape;898;p53"/>
          <p:cNvSpPr txBox="1"/>
          <p:nvPr>
            <p:ph idx="5" type="subTitle"/>
          </p:nvPr>
        </p:nvSpPr>
        <p:spPr>
          <a:xfrm>
            <a:off x="3469838" y="2810376"/>
            <a:ext cx="5659800" cy="452700"/>
          </a:xfrm>
          <a:prstGeom prst="rect">
            <a:avLst/>
          </a:prstGeom>
        </p:spPr>
        <p:txBody>
          <a:bodyPr anchorCtr="0" anchor="ctr" bIns="0" lIns="0" spcFirstLastPara="1" rIns="91425" wrap="square" tIns="0">
            <a:noAutofit/>
          </a:bodyPr>
          <a:lstStyle>
            <a:lvl1pPr lvl="0">
              <a:lnSpc>
                <a:spcPct val="80000"/>
              </a:lnSpc>
              <a:spcBef>
                <a:spcPts val="0"/>
              </a:spcBef>
              <a:spcAft>
                <a:spcPts val="0"/>
              </a:spcAft>
              <a:buClr>
                <a:schemeClr val="dk1"/>
              </a:buClr>
              <a:buSzPts val="1000"/>
              <a:buNone/>
              <a:defRPr sz="2200">
                <a:solidFill>
                  <a:schemeClr val="dk1"/>
                </a:solidFill>
              </a:defRPr>
            </a:lvl1pPr>
            <a:lvl2pPr lvl="1">
              <a:lnSpc>
                <a:spcPct val="80000"/>
              </a:lnSpc>
              <a:spcBef>
                <a:spcPts val="0"/>
              </a:spcBef>
              <a:spcAft>
                <a:spcPts val="0"/>
              </a:spcAft>
              <a:buClr>
                <a:schemeClr val="dk1"/>
              </a:buClr>
              <a:buSzPts val="1000"/>
              <a:buNone/>
              <a:defRPr sz="2200">
                <a:solidFill>
                  <a:schemeClr val="dk1"/>
                </a:solidFill>
              </a:defRPr>
            </a:lvl2pPr>
            <a:lvl3pPr lvl="2">
              <a:lnSpc>
                <a:spcPct val="80000"/>
              </a:lnSpc>
              <a:spcBef>
                <a:spcPts val="0"/>
              </a:spcBef>
              <a:spcAft>
                <a:spcPts val="0"/>
              </a:spcAft>
              <a:buClr>
                <a:schemeClr val="dk1"/>
              </a:buClr>
              <a:buSzPts val="1000"/>
              <a:buNone/>
              <a:defRPr sz="2200">
                <a:solidFill>
                  <a:schemeClr val="dk1"/>
                </a:solidFill>
              </a:defRPr>
            </a:lvl3pPr>
            <a:lvl4pPr lvl="3">
              <a:lnSpc>
                <a:spcPct val="80000"/>
              </a:lnSpc>
              <a:spcBef>
                <a:spcPts val="0"/>
              </a:spcBef>
              <a:spcAft>
                <a:spcPts val="0"/>
              </a:spcAft>
              <a:buClr>
                <a:schemeClr val="dk1"/>
              </a:buClr>
              <a:buSzPts val="1000"/>
              <a:buNone/>
              <a:defRPr sz="2200">
                <a:solidFill>
                  <a:schemeClr val="dk1"/>
                </a:solidFill>
              </a:defRPr>
            </a:lvl4pPr>
            <a:lvl5pPr lvl="4">
              <a:lnSpc>
                <a:spcPct val="80000"/>
              </a:lnSpc>
              <a:spcBef>
                <a:spcPts val="0"/>
              </a:spcBef>
              <a:spcAft>
                <a:spcPts val="0"/>
              </a:spcAft>
              <a:buClr>
                <a:schemeClr val="dk1"/>
              </a:buClr>
              <a:buSzPts val="1000"/>
              <a:buNone/>
              <a:defRPr sz="2200">
                <a:solidFill>
                  <a:schemeClr val="dk1"/>
                </a:solidFill>
              </a:defRPr>
            </a:lvl5pPr>
            <a:lvl6pPr lvl="5">
              <a:lnSpc>
                <a:spcPct val="80000"/>
              </a:lnSpc>
              <a:spcBef>
                <a:spcPts val="0"/>
              </a:spcBef>
              <a:spcAft>
                <a:spcPts val="0"/>
              </a:spcAft>
              <a:buClr>
                <a:schemeClr val="dk1"/>
              </a:buClr>
              <a:buSzPts val="1000"/>
              <a:buNone/>
              <a:defRPr sz="2200">
                <a:solidFill>
                  <a:schemeClr val="dk1"/>
                </a:solidFill>
              </a:defRPr>
            </a:lvl6pPr>
            <a:lvl7pPr lvl="6">
              <a:lnSpc>
                <a:spcPct val="80000"/>
              </a:lnSpc>
              <a:spcBef>
                <a:spcPts val="0"/>
              </a:spcBef>
              <a:spcAft>
                <a:spcPts val="0"/>
              </a:spcAft>
              <a:buClr>
                <a:schemeClr val="dk1"/>
              </a:buClr>
              <a:buSzPts val="1000"/>
              <a:buNone/>
              <a:defRPr sz="2200">
                <a:solidFill>
                  <a:schemeClr val="dk1"/>
                </a:solidFill>
              </a:defRPr>
            </a:lvl7pPr>
            <a:lvl8pPr lvl="7">
              <a:lnSpc>
                <a:spcPct val="80000"/>
              </a:lnSpc>
              <a:spcBef>
                <a:spcPts val="0"/>
              </a:spcBef>
              <a:spcAft>
                <a:spcPts val="0"/>
              </a:spcAft>
              <a:buClr>
                <a:schemeClr val="dk1"/>
              </a:buClr>
              <a:buSzPts val="1000"/>
              <a:buNone/>
              <a:defRPr sz="2200">
                <a:solidFill>
                  <a:schemeClr val="dk1"/>
                </a:solidFill>
              </a:defRPr>
            </a:lvl8pPr>
            <a:lvl9pPr lvl="8">
              <a:lnSpc>
                <a:spcPct val="80000"/>
              </a:lnSpc>
              <a:spcBef>
                <a:spcPts val="0"/>
              </a:spcBef>
              <a:spcAft>
                <a:spcPts val="0"/>
              </a:spcAft>
              <a:buClr>
                <a:schemeClr val="dk1"/>
              </a:buClr>
              <a:buSzPts val="1000"/>
              <a:buNone/>
              <a:defRPr sz="2200">
                <a:solidFill>
                  <a:schemeClr val="dk1"/>
                </a:solidFill>
              </a:defRPr>
            </a:lvl9pPr>
          </a:lstStyle>
          <a:p/>
        </p:txBody>
      </p:sp>
      <p:sp>
        <p:nvSpPr>
          <p:cNvPr id="899" name="Google Shape;899;p53"/>
          <p:cNvSpPr txBox="1"/>
          <p:nvPr>
            <p:ph idx="6" type="subTitle"/>
          </p:nvPr>
        </p:nvSpPr>
        <p:spPr>
          <a:xfrm>
            <a:off x="3469838" y="3646164"/>
            <a:ext cx="5659800" cy="452700"/>
          </a:xfrm>
          <a:prstGeom prst="rect">
            <a:avLst/>
          </a:prstGeom>
        </p:spPr>
        <p:txBody>
          <a:bodyPr anchorCtr="0" anchor="ctr" bIns="0" lIns="0" spcFirstLastPara="1" rIns="91425" wrap="square" tIns="0">
            <a:noAutofit/>
          </a:bodyPr>
          <a:lstStyle>
            <a:lvl1pPr lvl="0">
              <a:lnSpc>
                <a:spcPct val="80000"/>
              </a:lnSpc>
              <a:spcBef>
                <a:spcPts val="0"/>
              </a:spcBef>
              <a:spcAft>
                <a:spcPts val="0"/>
              </a:spcAft>
              <a:buClr>
                <a:schemeClr val="dk1"/>
              </a:buClr>
              <a:buSzPts val="1000"/>
              <a:buNone/>
              <a:defRPr sz="2200">
                <a:solidFill>
                  <a:schemeClr val="dk1"/>
                </a:solidFill>
              </a:defRPr>
            </a:lvl1pPr>
            <a:lvl2pPr lvl="1">
              <a:lnSpc>
                <a:spcPct val="80000"/>
              </a:lnSpc>
              <a:spcBef>
                <a:spcPts val="0"/>
              </a:spcBef>
              <a:spcAft>
                <a:spcPts val="0"/>
              </a:spcAft>
              <a:buClr>
                <a:schemeClr val="dk1"/>
              </a:buClr>
              <a:buSzPts val="1000"/>
              <a:buNone/>
              <a:defRPr sz="2200">
                <a:solidFill>
                  <a:schemeClr val="dk1"/>
                </a:solidFill>
              </a:defRPr>
            </a:lvl2pPr>
            <a:lvl3pPr lvl="2">
              <a:lnSpc>
                <a:spcPct val="80000"/>
              </a:lnSpc>
              <a:spcBef>
                <a:spcPts val="0"/>
              </a:spcBef>
              <a:spcAft>
                <a:spcPts val="0"/>
              </a:spcAft>
              <a:buClr>
                <a:schemeClr val="dk1"/>
              </a:buClr>
              <a:buSzPts val="1000"/>
              <a:buNone/>
              <a:defRPr sz="2200">
                <a:solidFill>
                  <a:schemeClr val="dk1"/>
                </a:solidFill>
              </a:defRPr>
            </a:lvl3pPr>
            <a:lvl4pPr lvl="3">
              <a:lnSpc>
                <a:spcPct val="80000"/>
              </a:lnSpc>
              <a:spcBef>
                <a:spcPts val="0"/>
              </a:spcBef>
              <a:spcAft>
                <a:spcPts val="0"/>
              </a:spcAft>
              <a:buClr>
                <a:schemeClr val="dk1"/>
              </a:buClr>
              <a:buSzPts val="1000"/>
              <a:buNone/>
              <a:defRPr sz="2200">
                <a:solidFill>
                  <a:schemeClr val="dk1"/>
                </a:solidFill>
              </a:defRPr>
            </a:lvl4pPr>
            <a:lvl5pPr lvl="4">
              <a:lnSpc>
                <a:spcPct val="80000"/>
              </a:lnSpc>
              <a:spcBef>
                <a:spcPts val="0"/>
              </a:spcBef>
              <a:spcAft>
                <a:spcPts val="0"/>
              </a:spcAft>
              <a:buClr>
                <a:schemeClr val="dk1"/>
              </a:buClr>
              <a:buSzPts val="1000"/>
              <a:buNone/>
              <a:defRPr sz="2200">
                <a:solidFill>
                  <a:schemeClr val="dk1"/>
                </a:solidFill>
              </a:defRPr>
            </a:lvl5pPr>
            <a:lvl6pPr lvl="5">
              <a:lnSpc>
                <a:spcPct val="80000"/>
              </a:lnSpc>
              <a:spcBef>
                <a:spcPts val="0"/>
              </a:spcBef>
              <a:spcAft>
                <a:spcPts val="0"/>
              </a:spcAft>
              <a:buClr>
                <a:schemeClr val="dk1"/>
              </a:buClr>
              <a:buSzPts val="1000"/>
              <a:buNone/>
              <a:defRPr sz="2200">
                <a:solidFill>
                  <a:schemeClr val="dk1"/>
                </a:solidFill>
              </a:defRPr>
            </a:lvl6pPr>
            <a:lvl7pPr lvl="6">
              <a:lnSpc>
                <a:spcPct val="80000"/>
              </a:lnSpc>
              <a:spcBef>
                <a:spcPts val="0"/>
              </a:spcBef>
              <a:spcAft>
                <a:spcPts val="0"/>
              </a:spcAft>
              <a:buClr>
                <a:schemeClr val="dk1"/>
              </a:buClr>
              <a:buSzPts val="1000"/>
              <a:buNone/>
              <a:defRPr sz="2200">
                <a:solidFill>
                  <a:schemeClr val="dk1"/>
                </a:solidFill>
              </a:defRPr>
            </a:lvl7pPr>
            <a:lvl8pPr lvl="7">
              <a:lnSpc>
                <a:spcPct val="80000"/>
              </a:lnSpc>
              <a:spcBef>
                <a:spcPts val="0"/>
              </a:spcBef>
              <a:spcAft>
                <a:spcPts val="0"/>
              </a:spcAft>
              <a:buClr>
                <a:schemeClr val="dk1"/>
              </a:buClr>
              <a:buSzPts val="1000"/>
              <a:buNone/>
              <a:defRPr sz="2200">
                <a:solidFill>
                  <a:schemeClr val="dk1"/>
                </a:solidFill>
              </a:defRPr>
            </a:lvl8pPr>
            <a:lvl9pPr lvl="8">
              <a:lnSpc>
                <a:spcPct val="80000"/>
              </a:lnSpc>
              <a:spcBef>
                <a:spcPts val="0"/>
              </a:spcBef>
              <a:spcAft>
                <a:spcPts val="0"/>
              </a:spcAft>
              <a:buClr>
                <a:schemeClr val="dk1"/>
              </a:buClr>
              <a:buSzPts val="1000"/>
              <a:buNone/>
              <a:defRPr sz="2200">
                <a:solidFill>
                  <a:schemeClr val="dk1"/>
                </a:solidFill>
              </a:defRPr>
            </a:lvl9pPr>
          </a:lstStyle>
          <a:p/>
        </p:txBody>
      </p:sp>
      <p:sp>
        <p:nvSpPr>
          <p:cNvPr id="900" name="Google Shape;900;p53"/>
          <p:cNvSpPr txBox="1"/>
          <p:nvPr>
            <p:ph idx="7" type="subTitle"/>
          </p:nvPr>
        </p:nvSpPr>
        <p:spPr>
          <a:xfrm>
            <a:off x="3469838" y="4530963"/>
            <a:ext cx="5659800" cy="452700"/>
          </a:xfrm>
          <a:prstGeom prst="rect">
            <a:avLst/>
          </a:prstGeom>
        </p:spPr>
        <p:txBody>
          <a:bodyPr anchorCtr="0" anchor="ctr" bIns="0" lIns="0" spcFirstLastPara="1" rIns="91425" wrap="square" tIns="0">
            <a:noAutofit/>
          </a:bodyPr>
          <a:lstStyle>
            <a:lvl1pPr lvl="0">
              <a:lnSpc>
                <a:spcPct val="80000"/>
              </a:lnSpc>
              <a:spcBef>
                <a:spcPts val="0"/>
              </a:spcBef>
              <a:spcAft>
                <a:spcPts val="0"/>
              </a:spcAft>
              <a:buClr>
                <a:schemeClr val="dk1"/>
              </a:buClr>
              <a:buSzPts val="1000"/>
              <a:buNone/>
              <a:defRPr sz="2200">
                <a:solidFill>
                  <a:schemeClr val="dk1"/>
                </a:solidFill>
              </a:defRPr>
            </a:lvl1pPr>
            <a:lvl2pPr lvl="1">
              <a:lnSpc>
                <a:spcPct val="80000"/>
              </a:lnSpc>
              <a:spcBef>
                <a:spcPts val="0"/>
              </a:spcBef>
              <a:spcAft>
                <a:spcPts val="0"/>
              </a:spcAft>
              <a:buClr>
                <a:schemeClr val="dk1"/>
              </a:buClr>
              <a:buSzPts val="1000"/>
              <a:buNone/>
              <a:defRPr sz="2200">
                <a:solidFill>
                  <a:schemeClr val="dk1"/>
                </a:solidFill>
              </a:defRPr>
            </a:lvl2pPr>
            <a:lvl3pPr lvl="2">
              <a:lnSpc>
                <a:spcPct val="80000"/>
              </a:lnSpc>
              <a:spcBef>
                <a:spcPts val="0"/>
              </a:spcBef>
              <a:spcAft>
                <a:spcPts val="0"/>
              </a:spcAft>
              <a:buClr>
                <a:schemeClr val="dk1"/>
              </a:buClr>
              <a:buSzPts val="1000"/>
              <a:buNone/>
              <a:defRPr sz="2200">
                <a:solidFill>
                  <a:schemeClr val="dk1"/>
                </a:solidFill>
              </a:defRPr>
            </a:lvl3pPr>
            <a:lvl4pPr lvl="3">
              <a:lnSpc>
                <a:spcPct val="80000"/>
              </a:lnSpc>
              <a:spcBef>
                <a:spcPts val="0"/>
              </a:spcBef>
              <a:spcAft>
                <a:spcPts val="0"/>
              </a:spcAft>
              <a:buClr>
                <a:schemeClr val="dk1"/>
              </a:buClr>
              <a:buSzPts val="1000"/>
              <a:buNone/>
              <a:defRPr sz="2200">
                <a:solidFill>
                  <a:schemeClr val="dk1"/>
                </a:solidFill>
              </a:defRPr>
            </a:lvl4pPr>
            <a:lvl5pPr lvl="4">
              <a:lnSpc>
                <a:spcPct val="80000"/>
              </a:lnSpc>
              <a:spcBef>
                <a:spcPts val="0"/>
              </a:spcBef>
              <a:spcAft>
                <a:spcPts val="0"/>
              </a:spcAft>
              <a:buClr>
                <a:schemeClr val="dk1"/>
              </a:buClr>
              <a:buSzPts val="1000"/>
              <a:buNone/>
              <a:defRPr sz="2200">
                <a:solidFill>
                  <a:schemeClr val="dk1"/>
                </a:solidFill>
              </a:defRPr>
            </a:lvl5pPr>
            <a:lvl6pPr lvl="5">
              <a:lnSpc>
                <a:spcPct val="80000"/>
              </a:lnSpc>
              <a:spcBef>
                <a:spcPts val="0"/>
              </a:spcBef>
              <a:spcAft>
                <a:spcPts val="0"/>
              </a:spcAft>
              <a:buClr>
                <a:schemeClr val="dk1"/>
              </a:buClr>
              <a:buSzPts val="1000"/>
              <a:buNone/>
              <a:defRPr sz="2200">
                <a:solidFill>
                  <a:schemeClr val="dk1"/>
                </a:solidFill>
              </a:defRPr>
            </a:lvl6pPr>
            <a:lvl7pPr lvl="6">
              <a:lnSpc>
                <a:spcPct val="80000"/>
              </a:lnSpc>
              <a:spcBef>
                <a:spcPts val="0"/>
              </a:spcBef>
              <a:spcAft>
                <a:spcPts val="0"/>
              </a:spcAft>
              <a:buClr>
                <a:schemeClr val="dk1"/>
              </a:buClr>
              <a:buSzPts val="1000"/>
              <a:buNone/>
              <a:defRPr sz="2200">
                <a:solidFill>
                  <a:schemeClr val="dk1"/>
                </a:solidFill>
              </a:defRPr>
            </a:lvl7pPr>
            <a:lvl8pPr lvl="7">
              <a:lnSpc>
                <a:spcPct val="80000"/>
              </a:lnSpc>
              <a:spcBef>
                <a:spcPts val="0"/>
              </a:spcBef>
              <a:spcAft>
                <a:spcPts val="0"/>
              </a:spcAft>
              <a:buClr>
                <a:schemeClr val="dk1"/>
              </a:buClr>
              <a:buSzPts val="1000"/>
              <a:buNone/>
              <a:defRPr sz="2200">
                <a:solidFill>
                  <a:schemeClr val="dk1"/>
                </a:solidFill>
              </a:defRPr>
            </a:lvl8pPr>
            <a:lvl9pPr lvl="8">
              <a:lnSpc>
                <a:spcPct val="80000"/>
              </a:lnSpc>
              <a:spcBef>
                <a:spcPts val="0"/>
              </a:spcBef>
              <a:spcAft>
                <a:spcPts val="0"/>
              </a:spcAft>
              <a:buClr>
                <a:schemeClr val="dk1"/>
              </a:buClr>
              <a:buSzPts val="1000"/>
              <a:buNone/>
              <a:defRPr sz="2200">
                <a:solidFill>
                  <a:schemeClr val="dk1"/>
                </a:solidFill>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1">
  <p:cSld name="BLANK_1_1_1_1_1_1_1_1">
    <p:bg>
      <p:bgPr>
        <a:solidFill>
          <a:schemeClr val="accent2"/>
        </a:solidFill>
      </p:bgPr>
    </p:bg>
    <p:spTree>
      <p:nvGrpSpPr>
        <p:cNvPr id="901" name="Shape 901"/>
        <p:cNvGrpSpPr/>
        <p:nvPr/>
      </p:nvGrpSpPr>
      <p:grpSpPr>
        <a:xfrm>
          <a:off x="0" y="0"/>
          <a:ext cx="0" cy="0"/>
          <a:chOff x="0" y="0"/>
          <a:chExt cx="0" cy="0"/>
        </a:xfrm>
      </p:grpSpPr>
      <p:sp>
        <p:nvSpPr>
          <p:cNvPr id="902" name="Google Shape;902;p54"/>
          <p:cNvSpPr/>
          <p:nvPr/>
        </p:nvSpPr>
        <p:spPr>
          <a:xfrm>
            <a:off x="99900" y="99900"/>
            <a:ext cx="8944200" cy="4936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03" name="Google Shape;903;p54"/>
          <p:cNvSpPr/>
          <p:nvPr/>
        </p:nvSpPr>
        <p:spPr>
          <a:xfrm>
            <a:off x="252300" y="252300"/>
            <a:ext cx="8639400" cy="46317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04" name="Google Shape;904;p54"/>
          <p:cNvSpPr/>
          <p:nvPr/>
        </p:nvSpPr>
        <p:spPr>
          <a:xfrm>
            <a:off x="404700" y="404700"/>
            <a:ext cx="8334600" cy="43269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05" name="Google Shape;905;p54"/>
          <p:cNvSpPr/>
          <p:nvPr/>
        </p:nvSpPr>
        <p:spPr>
          <a:xfrm>
            <a:off x="557100" y="557100"/>
            <a:ext cx="8029800" cy="40221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06" name="Google Shape;906;p54"/>
          <p:cNvSpPr txBox="1"/>
          <p:nvPr>
            <p:ph type="title"/>
          </p:nvPr>
        </p:nvSpPr>
        <p:spPr>
          <a:xfrm>
            <a:off x="941650" y="795275"/>
            <a:ext cx="2861400" cy="8166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3000"/>
              <a:buNone/>
              <a:defRPr sz="2400">
                <a:solidFill>
                  <a:schemeClr val="accent6"/>
                </a:solidFill>
              </a:defRPr>
            </a:lvl1pPr>
            <a:lvl2pPr lvl="1">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lnSpc>
                <a:spcPct val="10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p:txBody>
      </p:sp>
      <p:sp>
        <p:nvSpPr>
          <p:cNvPr id="907" name="Google Shape;907;p54"/>
          <p:cNvSpPr txBox="1"/>
          <p:nvPr>
            <p:ph idx="2" type="title"/>
          </p:nvPr>
        </p:nvSpPr>
        <p:spPr>
          <a:xfrm>
            <a:off x="4399600" y="835425"/>
            <a:ext cx="2703600" cy="772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3"/>
              </a:buClr>
              <a:buSzPts val="3000"/>
              <a:buNone/>
              <a:defRPr sz="2200">
                <a:solidFill>
                  <a:schemeClr val="accent3"/>
                </a:solidFill>
              </a:defRPr>
            </a:lvl1pPr>
            <a:lvl2pPr lvl="1">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2pPr>
            <a:lvl3pPr lvl="2">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3pPr>
            <a:lvl4pPr lvl="3">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4pPr>
            <a:lvl5pPr lvl="4">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5pPr>
            <a:lvl6pPr lvl="5">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6pPr>
            <a:lvl7pPr lvl="6">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7pPr>
            <a:lvl8pPr lvl="7">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8pPr>
            <a:lvl9pPr lvl="8">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9pPr>
          </a:lstStyle>
          <a:p/>
        </p:txBody>
      </p:sp>
      <p:sp>
        <p:nvSpPr>
          <p:cNvPr id="908" name="Google Shape;908;p54"/>
          <p:cNvSpPr txBox="1"/>
          <p:nvPr>
            <p:ph idx="3" type="title"/>
          </p:nvPr>
        </p:nvSpPr>
        <p:spPr>
          <a:xfrm>
            <a:off x="6496050" y="835425"/>
            <a:ext cx="2703600" cy="772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3"/>
              </a:buClr>
              <a:buSzPts val="3000"/>
              <a:buNone/>
              <a:defRPr sz="2200">
                <a:solidFill>
                  <a:schemeClr val="accent3"/>
                </a:solidFill>
              </a:defRPr>
            </a:lvl1pPr>
            <a:lvl2pPr lvl="1">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2pPr>
            <a:lvl3pPr lvl="2">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3pPr>
            <a:lvl4pPr lvl="3">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4pPr>
            <a:lvl5pPr lvl="4">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5pPr>
            <a:lvl6pPr lvl="5">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6pPr>
            <a:lvl7pPr lvl="6">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7pPr>
            <a:lvl8pPr lvl="7">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8pPr>
            <a:lvl9pPr lvl="8">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9pPr>
          </a:lstStyle>
          <a:p/>
        </p:txBody>
      </p:sp>
      <p:sp>
        <p:nvSpPr>
          <p:cNvPr id="909" name="Google Shape;909;p54"/>
          <p:cNvSpPr txBox="1"/>
          <p:nvPr>
            <p:ph idx="4" type="title"/>
          </p:nvPr>
        </p:nvSpPr>
        <p:spPr>
          <a:xfrm>
            <a:off x="4385600" y="2797575"/>
            <a:ext cx="2703600" cy="772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3"/>
              </a:buClr>
              <a:buSzPts val="3000"/>
              <a:buNone/>
              <a:defRPr sz="2200">
                <a:solidFill>
                  <a:schemeClr val="accent3"/>
                </a:solidFill>
              </a:defRPr>
            </a:lvl1pPr>
            <a:lvl2pPr lvl="1">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2pPr>
            <a:lvl3pPr lvl="2">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3pPr>
            <a:lvl4pPr lvl="3">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4pPr>
            <a:lvl5pPr lvl="4">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5pPr>
            <a:lvl6pPr lvl="5">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6pPr>
            <a:lvl7pPr lvl="6">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7pPr>
            <a:lvl8pPr lvl="7">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8pPr>
            <a:lvl9pPr lvl="8">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9pPr>
          </a:lstStyle>
          <a:p/>
        </p:txBody>
      </p:sp>
      <p:sp>
        <p:nvSpPr>
          <p:cNvPr id="910" name="Google Shape;910;p54"/>
          <p:cNvSpPr txBox="1"/>
          <p:nvPr>
            <p:ph idx="5" type="title"/>
          </p:nvPr>
        </p:nvSpPr>
        <p:spPr>
          <a:xfrm>
            <a:off x="6496050" y="2797575"/>
            <a:ext cx="2703600" cy="772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3"/>
              </a:buClr>
              <a:buSzPts val="3000"/>
              <a:buNone/>
              <a:defRPr sz="2200">
                <a:solidFill>
                  <a:schemeClr val="accent3"/>
                </a:solidFill>
              </a:defRPr>
            </a:lvl1pPr>
            <a:lvl2pPr lvl="1">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2pPr>
            <a:lvl3pPr lvl="2">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3pPr>
            <a:lvl4pPr lvl="3">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4pPr>
            <a:lvl5pPr lvl="4">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5pPr>
            <a:lvl6pPr lvl="5">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6pPr>
            <a:lvl7pPr lvl="6">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7pPr>
            <a:lvl8pPr lvl="7">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8pPr>
            <a:lvl9pPr lvl="8">
              <a:lnSpc>
                <a:spcPct val="100000"/>
              </a:lnSpc>
              <a:spcBef>
                <a:spcPts val="0"/>
              </a:spcBef>
              <a:spcAft>
                <a:spcPts val="0"/>
              </a:spcAft>
              <a:buClr>
                <a:schemeClr val="accent3"/>
              </a:buClr>
              <a:buSzPts val="3000"/>
              <a:buNone/>
              <a:defRPr sz="2200">
                <a:solidFill>
                  <a:schemeClr val="accent3"/>
                </a:solidFill>
                <a:latin typeface="Quantico"/>
                <a:ea typeface="Quantico"/>
                <a:cs typeface="Quantico"/>
                <a:sym typeface="Quantico"/>
              </a:defRPr>
            </a:lvl9pPr>
          </a:lstStyle>
          <a:p/>
        </p:txBody>
      </p:sp>
      <p:sp>
        <p:nvSpPr>
          <p:cNvPr id="911" name="Google Shape;911;p54"/>
          <p:cNvSpPr txBox="1"/>
          <p:nvPr>
            <p:ph idx="6" type="title"/>
          </p:nvPr>
        </p:nvSpPr>
        <p:spPr>
          <a:xfrm>
            <a:off x="4423700" y="1379550"/>
            <a:ext cx="1703700" cy="772200"/>
          </a:xfrm>
          <a:prstGeom prst="rect">
            <a:avLst/>
          </a:prstGeom>
        </p:spPr>
        <p:txBody>
          <a:bodyPr anchorCtr="0" anchor="t" bIns="0" lIns="0" spcFirstLastPara="1" rIns="91425" wrap="square" tIns="0">
            <a:noAutofit/>
          </a:bodyPr>
          <a:lstStyle>
            <a:lvl1pPr lvl="0">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9pPr>
          </a:lstStyle>
          <a:p/>
        </p:txBody>
      </p:sp>
      <p:sp>
        <p:nvSpPr>
          <p:cNvPr id="912" name="Google Shape;912;p54"/>
          <p:cNvSpPr txBox="1"/>
          <p:nvPr>
            <p:ph idx="7" type="title"/>
          </p:nvPr>
        </p:nvSpPr>
        <p:spPr>
          <a:xfrm>
            <a:off x="6562725" y="1379550"/>
            <a:ext cx="1703700" cy="772200"/>
          </a:xfrm>
          <a:prstGeom prst="rect">
            <a:avLst/>
          </a:prstGeom>
        </p:spPr>
        <p:txBody>
          <a:bodyPr anchorCtr="0" anchor="t" bIns="0" lIns="0" spcFirstLastPara="1" rIns="91425" wrap="square" tIns="0">
            <a:noAutofit/>
          </a:bodyPr>
          <a:lstStyle>
            <a:lvl1pPr lvl="0">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9pPr>
          </a:lstStyle>
          <a:p/>
        </p:txBody>
      </p:sp>
      <p:sp>
        <p:nvSpPr>
          <p:cNvPr id="913" name="Google Shape;913;p54"/>
          <p:cNvSpPr txBox="1"/>
          <p:nvPr>
            <p:ph idx="8" type="title"/>
          </p:nvPr>
        </p:nvSpPr>
        <p:spPr>
          <a:xfrm>
            <a:off x="4423700" y="3341700"/>
            <a:ext cx="1703700" cy="772200"/>
          </a:xfrm>
          <a:prstGeom prst="rect">
            <a:avLst/>
          </a:prstGeom>
        </p:spPr>
        <p:txBody>
          <a:bodyPr anchorCtr="0" anchor="t" bIns="0" lIns="0" spcFirstLastPara="1" rIns="91425" wrap="square" tIns="0">
            <a:noAutofit/>
          </a:bodyPr>
          <a:lstStyle>
            <a:lvl1pPr lvl="0">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9pPr>
          </a:lstStyle>
          <a:p/>
        </p:txBody>
      </p:sp>
      <p:sp>
        <p:nvSpPr>
          <p:cNvPr id="914" name="Google Shape;914;p54"/>
          <p:cNvSpPr txBox="1"/>
          <p:nvPr>
            <p:ph idx="9" type="title"/>
          </p:nvPr>
        </p:nvSpPr>
        <p:spPr>
          <a:xfrm>
            <a:off x="6562725" y="3341688"/>
            <a:ext cx="1703700" cy="772200"/>
          </a:xfrm>
          <a:prstGeom prst="rect">
            <a:avLst/>
          </a:prstGeom>
        </p:spPr>
        <p:txBody>
          <a:bodyPr anchorCtr="0" anchor="t" bIns="0" lIns="0" spcFirstLastPara="1" rIns="91425" wrap="square" tIns="0">
            <a:noAutofit/>
          </a:bodyPr>
          <a:lstStyle>
            <a:lvl1pPr lvl="0">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3100"/>
              <a:buFont typeface="Lato"/>
              <a:buNone/>
              <a:defRPr sz="1000">
                <a:solidFill>
                  <a:schemeClr val="accent6"/>
                </a:solidFill>
                <a:latin typeface="Lato"/>
                <a:ea typeface="Lato"/>
                <a:cs typeface="Lato"/>
                <a:sym typeface="Lato"/>
              </a:defRPr>
            </a:lvl9pPr>
          </a:lstStyle>
          <a:p/>
        </p:txBody>
      </p:sp>
      <p:sp>
        <p:nvSpPr>
          <p:cNvPr id="915" name="Google Shape;915;p54"/>
          <p:cNvSpPr txBox="1"/>
          <p:nvPr>
            <p:ph idx="13" type="title"/>
          </p:nvPr>
        </p:nvSpPr>
        <p:spPr>
          <a:xfrm>
            <a:off x="966700" y="1417525"/>
            <a:ext cx="2072700" cy="1705200"/>
          </a:xfrm>
          <a:prstGeom prst="rect">
            <a:avLst/>
          </a:prstGeom>
        </p:spPr>
        <p:txBody>
          <a:bodyPr anchorCtr="0" anchor="t" bIns="0" lIns="0" spcFirstLastPara="1" rIns="91425" wrap="square" tIns="0">
            <a:noAutofit/>
          </a:bodyPr>
          <a:lstStyle>
            <a:lvl1pPr lvl="0">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1pPr>
            <a:lvl2pPr lvl="1">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2pPr>
            <a:lvl3pPr lvl="2">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3pPr>
            <a:lvl4pPr lvl="3">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4pPr>
            <a:lvl5pPr lvl="4">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5pPr>
            <a:lvl6pPr lvl="5">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6pPr>
            <a:lvl7pPr lvl="6">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7pPr>
            <a:lvl8pPr lvl="7">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8pPr>
            <a:lvl9pPr lvl="8">
              <a:spcBef>
                <a:spcPts val="0"/>
              </a:spcBef>
              <a:spcAft>
                <a:spcPts val="0"/>
              </a:spcAft>
              <a:buClr>
                <a:schemeClr val="accent6"/>
              </a:buClr>
              <a:buSzPts val="3100"/>
              <a:buFont typeface="Lato"/>
              <a:buNone/>
              <a:defRPr sz="1200">
                <a:solidFill>
                  <a:schemeClr val="accent6"/>
                </a:solidFill>
                <a:latin typeface="Lato"/>
                <a:ea typeface="Lato"/>
                <a:cs typeface="Lato"/>
                <a:sym typeface="Lato"/>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2">
  <p:cSld name="BLANK_1_1_1_1_1_1_1_1_1_1_1_1_1_1_1_1_1_1_1_1">
    <p:bg>
      <p:bgPr>
        <a:solidFill>
          <a:schemeClr val="dk2"/>
        </a:solidFill>
      </p:bgPr>
    </p:bg>
    <p:spTree>
      <p:nvGrpSpPr>
        <p:cNvPr id="916" name="Shape 916"/>
        <p:cNvGrpSpPr/>
        <p:nvPr/>
      </p:nvGrpSpPr>
      <p:grpSpPr>
        <a:xfrm>
          <a:off x="0" y="0"/>
          <a:ext cx="0" cy="0"/>
          <a:chOff x="0" y="0"/>
          <a:chExt cx="0" cy="0"/>
        </a:xfrm>
      </p:grpSpPr>
      <p:sp>
        <p:nvSpPr>
          <p:cNvPr id="917" name="Google Shape;917;p55"/>
          <p:cNvSpPr/>
          <p:nvPr/>
        </p:nvSpPr>
        <p:spPr>
          <a:xfrm>
            <a:off x="5404500" y="-50"/>
            <a:ext cx="3739500" cy="5143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18" name="Google Shape;918;p55"/>
          <p:cNvSpPr/>
          <p:nvPr/>
        </p:nvSpPr>
        <p:spPr>
          <a:xfrm>
            <a:off x="0" y="1499700"/>
            <a:ext cx="9144000" cy="36450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19" name="Google Shape;919;p55"/>
          <p:cNvSpPr/>
          <p:nvPr/>
        </p:nvSpPr>
        <p:spPr>
          <a:xfrm>
            <a:off x="5404500" y="1499700"/>
            <a:ext cx="3739500" cy="3645000"/>
          </a:xfrm>
          <a:prstGeom prst="snip1Rect">
            <a:avLst>
              <a:gd fmla="val 16667" name="adj"/>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20" name="Google Shape;920;p55"/>
          <p:cNvSpPr txBox="1"/>
          <p:nvPr>
            <p:ph idx="1" type="subTitle"/>
          </p:nvPr>
        </p:nvSpPr>
        <p:spPr>
          <a:xfrm>
            <a:off x="5792075" y="1776150"/>
            <a:ext cx="2799600" cy="30921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1pPr>
            <a:lvl2pPr lvl="1">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2pPr>
            <a:lvl3pPr lvl="2">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3pPr>
            <a:lvl4pPr lvl="3">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4pPr>
            <a:lvl5pPr lvl="4">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5pPr>
            <a:lvl6pPr lvl="5">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6pPr>
            <a:lvl7pPr lvl="6">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7pPr>
            <a:lvl8pPr lvl="7">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8pPr>
            <a:lvl9pPr lvl="8">
              <a:lnSpc>
                <a:spcPct val="80000"/>
              </a:lnSpc>
              <a:spcBef>
                <a:spcPts val="0"/>
              </a:spcBef>
              <a:spcAft>
                <a:spcPts val="0"/>
              </a:spcAft>
              <a:buClr>
                <a:schemeClr val="dk1"/>
              </a:buClr>
              <a:buSzPts val="1000"/>
              <a:buNone/>
              <a:defRPr sz="3700">
                <a:solidFill>
                  <a:schemeClr val="dk1"/>
                </a:solidFill>
                <a:latin typeface="Quantico"/>
                <a:ea typeface="Quantico"/>
                <a:cs typeface="Quantico"/>
                <a:sym typeface="Quantico"/>
              </a:defRPr>
            </a:lvl9pPr>
          </a:lstStyle>
          <a:p/>
        </p:txBody>
      </p:sp>
      <p:sp>
        <p:nvSpPr>
          <p:cNvPr id="921" name="Google Shape;921;p55"/>
          <p:cNvSpPr/>
          <p:nvPr>
            <p:ph idx="2" type="pic"/>
          </p:nvPr>
        </p:nvSpPr>
        <p:spPr>
          <a:xfrm>
            <a:off x="1801500" y="1497750"/>
            <a:ext cx="1801500" cy="1822500"/>
          </a:xfrm>
          <a:prstGeom prst="snip1Rect">
            <a:avLst>
              <a:gd fmla="val 17337" name="adj"/>
            </a:avLst>
          </a:prstGeom>
          <a:noFill/>
          <a:ln>
            <a:noFill/>
          </a:ln>
        </p:spPr>
      </p:sp>
      <p:sp>
        <p:nvSpPr>
          <p:cNvPr id="922" name="Google Shape;922;p55"/>
          <p:cNvSpPr/>
          <p:nvPr>
            <p:ph idx="3" type="pic"/>
          </p:nvPr>
        </p:nvSpPr>
        <p:spPr>
          <a:xfrm>
            <a:off x="1801500" y="3320250"/>
            <a:ext cx="1801500" cy="1822500"/>
          </a:xfrm>
          <a:prstGeom prst="snip1Rect">
            <a:avLst>
              <a:gd fmla="val 17337" name="adj"/>
            </a:avLst>
          </a:prstGeom>
          <a:noFill/>
          <a:ln>
            <a:noFill/>
          </a:ln>
        </p:spPr>
      </p:sp>
      <p:sp>
        <p:nvSpPr>
          <p:cNvPr id="923" name="Google Shape;923;p55"/>
          <p:cNvSpPr/>
          <p:nvPr>
            <p:ph idx="4" type="pic"/>
          </p:nvPr>
        </p:nvSpPr>
        <p:spPr>
          <a:xfrm>
            <a:off x="0" y="1497750"/>
            <a:ext cx="1801500" cy="1822500"/>
          </a:xfrm>
          <a:prstGeom prst="snip1Rect">
            <a:avLst>
              <a:gd fmla="val 17337" name="adj"/>
            </a:avLst>
          </a:prstGeom>
          <a:noFill/>
          <a:ln>
            <a:noFill/>
          </a:ln>
        </p:spPr>
      </p:sp>
      <p:sp>
        <p:nvSpPr>
          <p:cNvPr id="924" name="Google Shape;924;p55"/>
          <p:cNvSpPr/>
          <p:nvPr>
            <p:ph idx="5" type="pic"/>
          </p:nvPr>
        </p:nvSpPr>
        <p:spPr>
          <a:xfrm>
            <a:off x="0" y="3320250"/>
            <a:ext cx="1801500" cy="1822500"/>
          </a:xfrm>
          <a:prstGeom prst="snip1Rect">
            <a:avLst>
              <a:gd fmla="val 17337" name="adj"/>
            </a:avLst>
          </a:prstGeom>
          <a:noFill/>
          <a:ln>
            <a:noFill/>
          </a:ln>
        </p:spPr>
      </p:sp>
      <p:sp>
        <p:nvSpPr>
          <p:cNvPr id="925" name="Google Shape;925;p55"/>
          <p:cNvSpPr/>
          <p:nvPr>
            <p:ph idx="6" type="pic"/>
          </p:nvPr>
        </p:nvSpPr>
        <p:spPr>
          <a:xfrm>
            <a:off x="3603000" y="1497750"/>
            <a:ext cx="1801500" cy="1822500"/>
          </a:xfrm>
          <a:prstGeom prst="snip1Rect">
            <a:avLst>
              <a:gd fmla="val 17337" name="adj"/>
            </a:avLst>
          </a:prstGeom>
          <a:noFill/>
          <a:ln>
            <a:noFill/>
          </a:ln>
        </p:spPr>
      </p:sp>
      <p:sp>
        <p:nvSpPr>
          <p:cNvPr id="926" name="Google Shape;926;p55"/>
          <p:cNvSpPr/>
          <p:nvPr>
            <p:ph idx="7" type="pic"/>
          </p:nvPr>
        </p:nvSpPr>
        <p:spPr>
          <a:xfrm>
            <a:off x="3603000" y="3320250"/>
            <a:ext cx="1801500" cy="1822500"/>
          </a:xfrm>
          <a:prstGeom prst="snip1Rect">
            <a:avLst>
              <a:gd fmla="val 17337" name="adj"/>
            </a:avLst>
          </a:prstGeom>
          <a:noFill/>
          <a:ln>
            <a:noFill/>
          </a:ln>
        </p:spPr>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3">
  <p:cSld name="BLANK_1_1_1_1_1_1_1_1_1_1_1_1">
    <p:bg>
      <p:bgPr>
        <a:solidFill>
          <a:schemeClr val="lt1"/>
        </a:solidFill>
      </p:bgPr>
    </p:bg>
    <p:spTree>
      <p:nvGrpSpPr>
        <p:cNvPr id="927" name="Shape 927"/>
        <p:cNvGrpSpPr/>
        <p:nvPr/>
      </p:nvGrpSpPr>
      <p:grpSpPr>
        <a:xfrm>
          <a:off x="0" y="0"/>
          <a:ext cx="0" cy="0"/>
          <a:chOff x="0" y="0"/>
          <a:chExt cx="0" cy="0"/>
        </a:xfrm>
      </p:grpSpPr>
      <p:sp>
        <p:nvSpPr>
          <p:cNvPr id="928" name="Google Shape;928;p56"/>
          <p:cNvSpPr/>
          <p:nvPr/>
        </p:nvSpPr>
        <p:spPr>
          <a:xfrm>
            <a:off x="5404500" y="-50"/>
            <a:ext cx="37395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29" name="Google Shape;929;p56"/>
          <p:cNvSpPr/>
          <p:nvPr/>
        </p:nvSpPr>
        <p:spPr>
          <a:xfrm>
            <a:off x="0" y="1499700"/>
            <a:ext cx="9144000" cy="36450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30" name="Google Shape;930;p56"/>
          <p:cNvSpPr/>
          <p:nvPr/>
        </p:nvSpPr>
        <p:spPr>
          <a:xfrm>
            <a:off x="5404500" y="1499700"/>
            <a:ext cx="3739500" cy="3645000"/>
          </a:xfrm>
          <a:prstGeom prst="snip1Rect">
            <a:avLst>
              <a:gd fmla="val 16667" name="adj"/>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31" name="Google Shape;931;p56"/>
          <p:cNvSpPr txBox="1"/>
          <p:nvPr>
            <p:ph type="title"/>
          </p:nvPr>
        </p:nvSpPr>
        <p:spPr>
          <a:xfrm>
            <a:off x="5821575" y="1709925"/>
            <a:ext cx="2882700" cy="6279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dk1"/>
              </a:buClr>
              <a:buSzPts val="3600"/>
              <a:buFont typeface="Lato"/>
              <a:buNone/>
              <a:defRPr b="1" sz="2400">
                <a:latin typeface="Lato"/>
                <a:ea typeface="Lato"/>
                <a:cs typeface="Lato"/>
                <a:sym typeface="Lato"/>
              </a:defRPr>
            </a:lvl1pPr>
            <a:lvl2pPr lvl="1">
              <a:lnSpc>
                <a:spcPct val="80000"/>
              </a:lnSpc>
              <a:spcBef>
                <a:spcPts val="0"/>
              </a:spcBef>
              <a:spcAft>
                <a:spcPts val="0"/>
              </a:spcAft>
              <a:buClr>
                <a:schemeClr val="dk1"/>
              </a:buClr>
              <a:buSzPts val="3000"/>
              <a:buNone/>
              <a:defRPr sz="1800">
                <a:latin typeface="Quantico"/>
                <a:ea typeface="Quantico"/>
                <a:cs typeface="Quantico"/>
                <a:sym typeface="Quantico"/>
              </a:defRPr>
            </a:lvl2pPr>
            <a:lvl3pPr lvl="2">
              <a:lnSpc>
                <a:spcPct val="80000"/>
              </a:lnSpc>
              <a:spcBef>
                <a:spcPts val="0"/>
              </a:spcBef>
              <a:spcAft>
                <a:spcPts val="0"/>
              </a:spcAft>
              <a:buClr>
                <a:schemeClr val="dk1"/>
              </a:buClr>
              <a:buSzPts val="3000"/>
              <a:buNone/>
              <a:defRPr sz="1800">
                <a:latin typeface="Quantico"/>
                <a:ea typeface="Quantico"/>
                <a:cs typeface="Quantico"/>
                <a:sym typeface="Quantico"/>
              </a:defRPr>
            </a:lvl3pPr>
            <a:lvl4pPr lvl="3">
              <a:lnSpc>
                <a:spcPct val="80000"/>
              </a:lnSpc>
              <a:spcBef>
                <a:spcPts val="0"/>
              </a:spcBef>
              <a:spcAft>
                <a:spcPts val="0"/>
              </a:spcAft>
              <a:buClr>
                <a:schemeClr val="dk1"/>
              </a:buClr>
              <a:buSzPts val="3000"/>
              <a:buNone/>
              <a:defRPr sz="1800">
                <a:latin typeface="Quantico"/>
                <a:ea typeface="Quantico"/>
                <a:cs typeface="Quantico"/>
                <a:sym typeface="Quantico"/>
              </a:defRPr>
            </a:lvl4pPr>
            <a:lvl5pPr lvl="4">
              <a:lnSpc>
                <a:spcPct val="80000"/>
              </a:lnSpc>
              <a:spcBef>
                <a:spcPts val="0"/>
              </a:spcBef>
              <a:spcAft>
                <a:spcPts val="0"/>
              </a:spcAft>
              <a:buClr>
                <a:schemeClr val="dk1"/>
              </a:buClr>
              <a:buSzPts val="3000"/>
              <a:buNone/>
              <a:defRPr sz="1800">
                <a:latin typeface="Quantico"/>
                <a:ea typeface="Quantico"/>
                <a:cs typeface="Quantico"/>
                <a:sym typeface="Quantico"/>
              </a:defRPr>
            </a:lvl5pPr>
            <a:lvl6pPr lvl="5">
              <a:lnSpc>
                <a:spcPct val="80000"/>
              </a:lnSpc>
              <a:spcBef>
                <a:spcPts val="0"/>
              </a:spcBef>
              <a:spcAft>
                <a:spcPts val="0"/>
              </a:spcAft>
              <a:buClr>
                <a:schemeClr val="dk1"/>
              </a:buClr>
              <a:buSzPts val="3000"/>
              <a:buNone/>
              <a:defRPr sz="1800">
                <a:latin typeface="Quantico"/>
                <a:ea typeface="Quantico"/>
                <a:cs typeface="Quantico"/>
                <a:sym typeface="Quantico"/>
              </a:defRPr>
            </a:lvl6pPr>
            <a:lvl7pPr lvl="6">
              <a:lnSpc>
                <a:spcPct val="80000"/>
              </a:lnSpc>
              <a:spcBef>
                <a:spcPts val="0"/>
              </a:spcBef>
              <a:spcAft>
                <a:spcPts val="0"/>
              </a:spcAft>
              <a:buClr>
                <a:schemeClr val="dk1"/>
              </a:buClr>
              <a:buSzPts val="3000"/>
              <a:buNone/>
              <a:defRPr sz="1800">
                <a:latin typeface="Quantico"/>
                <a:ea typeface="Quantico"/>
                <a:cs typeface="Quantico"/>
                <a:sym typeface="Quantico"/>
              </a:defRPr>
            </a:lvl7pPr>
            <a:lvl8pPr lvl="7">
              <a:lnSpc>
                <a:spcPct val="80000"/>
              </a:lnSpc>
              <a:spcBef>
                <a:spcPts val="0"/>
              </a:spcBef>
              <a:spcAft>
                <a:spcPts val="0"/>
              </a:spcAft>
              <a:buClr>
                <a:schemeClr val="dk1"/>
              </a:buClr>
              <a:buSzPts val="3000"/>
              <a:buNone/>
              <a:defRPr sz="1800">
                <a:latin typeface="Quantico"/>
                <a:ea typeface="Quantico"/>
                <a:cs typeface="Quantico"/>
                <a:sym typeface="Quantico"/>
              </a:defRPr>
            </a:lvl8pPr>
            <a:lvl9pPr lvl="8">
              <a:lnSpc>
                <a:spcPct val="80000"/>
              </a:lnSpc>
              <a:spcBef>
                <a:spcPts val="0"/>
              </a:spcBef>
              <a:spcAft>
                <a:spcPts val="0"/>
              </a:spcAft>
              <a:buClr>
                <a:schemeClr val="dk1"/>
              </a:buClr>
              <a:buSzPts val="3000"/>
              <a:buNone/>
              <a:defRPr sz="1800">
                <a:latin typeface="Quantico"/>
                <a:ea typeface="Quantico"/>
                <a:cs typeface="Quantico"/>
                <a:sym typeface="Quantico"/>
              </a:defRPr>
            </a:lvl9pPr>
          </a:lstStyle>
          <a:p/>
        </p:txBody>
      </p:sp>
      <p:sp>
        <p:nvSpPr>
          <p:cNvPr id="932" name="Google Shape;932;p56"/>
          <p:cNvSpPr txBox="1"/>
          <p:nvPr>
            <p:ph idx="2" type="title"/>
          </p:nvPr>
        </p:nvSpPr>
        <p:spPr>
          <a:xfrm>
            <a:off x="516600" y="486575"/>
            <a:ext cx="3823500" cy="6780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accent6"/>
              </a:buClr>
              <a:buSzPts val="3200"/>
              <a:buNone/>
              <a:defRPr sz="2400">
                <a:solidFill>
                  <a:schemeClr val="accent6"/>
                </a:solidFill>
              </a:defRPr>
            </a:lvl1pPr>
            <a:lvl2pPr lvl="1">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2pPr>
            <a:lvl3pPr lvl="2">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3pPr>
            <a:lvl4pPr lvl="3">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4pPr>
            <a:lvl5pPr lvl="4">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5pPr>
            <a:lvl6pPr lvl="5">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6pPr>
            <a:lvl7pPr lvl="6">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7pPr>
            <a:lvl8pPr lvl="7">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8pPr>
            <a:lvl9pPr lvl="8">
              <a:lnSpc>
                <a:spcPct val="80000"/>
              </a:lnSpc>
              <a:spcBef>
                <a:spcPts val="0"/>
              </a:spcBef>
              <a:spcAft>
                <a:spcPts val="0"/>
              </a:spcAft>
              <a:buClr>
                <a:schemeClr val="accent6"/>
              </a:buClr>
              <a:buSzPts val="3200"/>
              <a:buNone/>
              <a:defRPr sz="2400">
                <a:solidFill>
                  <a:schemeClr val="accent6"/>
                </a:solidFill>
                <a:latin typeface="Quantico"/>
                <a:ea typeface="Quantico"/>
                <a:cs typeface="Quantico"/>
                <a:sym typeface="Quantico"/>
              </a:defRPr>
            </a:lvl9pPr>
          </a:lstStyle>
          <a:p/>
        </p:txBody>
      </p:sp>
      <p:sp>
        <p:nvSpPr>
          <p:cNvPr id="933" name="Google Shape;933;p56"/>
          <p:cNvSpPr txBox="1"/>
          <p:nvPr>
            <p:ph idx="1" type="subTitle"/>
          </p:nvPr>
        </p:nvSpPr>
        <p:spPr>
          <a:xfrm>
            <a:off x="5821575" y="2476500"/>
            <a:ext cx="2019900" cy="4557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934" name="Google Shape;934;p56"/>
          <p:cNvSpPr txBox="1"/>
          <p:nvPr>
            <p:ph idx="3" type="title"/>
          </p:nvPr>
        </p:nvSpPr>
        <p:spPr>
          <a:xfrm>
            <a:off x="5810125" y="3070875"/>
            <a:ext cx="2388600" cy="5295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dk1"/>
              </a:buClr>
              <a:buSzPts val="1400"/>
              <a:buFont typeface="Quantico"/>
              <a:buNone/>
              <a:defRPr sz="1400"/>
            </a:lvl1pPr>
            <a:lvl2pPr lvl="1">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2pPr>
            <a:lvl3pPr lvl="2">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3pPr>
            <a:lvl4pPr lvl="3">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4pPr>
            <a:lvl5pPr lvl="4">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5pPr>
            <a:lvl6pPr lvl="5">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6pPr>
            <a:lvl7pPr lvl="6">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7pPr>
            <a:lvl8pPr lvl="7">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8pPr>
            <a:lvl9pPr lvl="8">
              <a:lnSpc>
                <a:spcPct val="80000"/>
              </a:lnSpc>
              <a:spcBef>
                <a:spcPts val="0"/>
              </a:spcBef>
              <a:spcAft>
                <a:spcPts val="0"/>
              </a:spcAft>
              <a:buClr>
                <a:schemeClr val="dk1"/>
              </a:buClr>
              <a:buSzPts val="3000"/>
              <a:buFont typeface="Quantico"/>
              <a:buNone/>
              <a:defRPr>
                <a:latin typeface="Quantico"/>
                <a:ea typeface="Quantico"/>
                <a:cs typeface="Quantico"/>
                <a:sym typeface="Quantico"/>
              </a:defRPr>
            </a:lvl9pPr>
          </a:lstStyle>
          <a:p/>
        </p:txBody>
      </p:sp>
      <p:sp>
        <p:nvSpPr>
          <p:cNvPr id="935" name="Google Shape;935;p56"/>
          <p:cNvSpPr txBox="1"/>
          <p:nvPr>
            <p:ph idx="4" type="subTitle"/>
          </p:nvPr>
        </p:nvSpPr>
        <p:spPr>
          <a:xfrm>
            <a:off x="5821575" y="3426050"/>
            <a:ext cx="2650500" cy="898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spcBef>
                <a:spcPts val="1000"/>
              </a:spcBef>
              <a:spcAft>
                <a:spcPts val="0"/>
              </a:spcAft>
              <a:buClr>
                <a:schemeClr val="dk1"/>
              </a:buClr>
              <a:buSzPts val="1000"/>
              <a:buNone/>
              <a:defRPr>
                <a:solidFill>
                  <a:schemeClr val="dk1"/>
                </a:solidFill>
              </a:defRPr>
            </a:lvl2pPr>
            <a:lvl3pPr lvl="2">
              <a:spcBef>
                <a:spcPts val="1000"/>
              </a:spcBef>
              <a:spcAft>
                <a:spcPts val="0"/>
              </a:spcAft>
              <a:buClr>
                <a:schemeClr val="dk1"/>
              </a:buClr>
              <a:buSzPts val="1000"/>
              <a:buNone/>
              <a:defRPr>
                <a:solidFill>
                  <a:schemeClr val="dk1"/>
                </a:solidFill>
              </a:defRPr>
            </a:lvl3pPr>
            <a:lvl4pPr lvl="3">
              <a:spcBef>
                <a:spcPts val="1000"/>
              </a:spcBef>
              <a:spcAft>
                <a:spcPts val="0"/>
              </a:spcAft>
              <a:buClr>
                <a:schemeClr val="dk1"/>
              </a:buClr>
              <a:buSzPts val="1000"/>
              <a:buNone/>
              <a:defRPr>
                <a:solidFill>
                  <a:schemeClr val="dk1"/>
                </a:solidFill>
              </a:defRPr>
            </a:lvl4pPr>
            <a:lvl5pPr lvl="4">
              <a:spcBef>
                <a:spcPts val="1000"/>
              </a:spcBef>
              <a:spcAft>
                <a:spcPts val="0"/>
              </a:spcAft>
              <a:buClr>
                <a:schemeClr val="dk1"/>
              </a:buClr>
              <a:buSzPts val="1000"/>
              <a:buNone/>
              <a:defRPr>
                <a:solidFill>
                  <a:schemeClr val="dk1"/>
                </a:solidFill>
              </a:defRPr>
            </a:lvl5pPr>
            <a:lvl6pPr lvl="5">
              <a:spcBef>
                <a:spcPts val="1000"/>
              </a:spcBef>
              <a:spcAft>
                <a:spcPts val="0"/>
              </a:spcAft>
              <a:buClr>
                <a:schemeClr val="dk1"/>
              </a:buClr>
              <a:buSzPts val="1000"/>
              <a:buNone/>
              <a:defRPr>
                <a:solidFill>
                  <a:schemeClr val="dk1"/>
                </a:solidFill>
              </a:defRPr>
            </a:lvl6pPr>
            <a:lvl7pPr lvl="6">
              <a:spcBef>
                <a:spcPts val="1000"/>
              </a:spcBef>
              <a:spcAft>
                <a:spcPts val="0"/>
              </a:spcAft>
              <a:buClr>
                <a:schemeClr val="dk1"/>
              </a:buClr>
              <a:buSzPts val="1000"/>
              <a:buNone/>
              <a:defRPr>
                <a:solidFill>
                  <a:schemeClr val="dk1"/>
                </a:solidFill>
              </a:defRPr>
            </a:lvl7pPr>
            <a:lvl8pPr lvl="7">
              <a:spcBef>
                <a:spcPts val="1000"/>
              </a:spcBef>
              <a:spcAft>
                <a:spcPts val="0"/>
              </a:spcAft>
              <a:buClr>
                <a:schemeClr val="dk1"/>
              </a:buClr>
              <a:buSzPts val="1000"/>
              <a:buNone/>
              <a:defRPr>
                <a:solidFill>
                  <a:schemeClr val="dk1"/>
                </a:solidFill>
              </a:defRPr>
            </a:lvl8pPr>
            <a:lvl9pPr lvl="8">
              <a:spcBef>
                <a:spcPts val="1000"/>
              </a:spcBef>
              <a:spcAft>
                <a:spcPts val="1000"/>
              </a:spcAft>
              <a:buClr>
                <a:schemeClr val="dk1"/>
              </a:buClr>
              <a:buSzPts val="1000"/>
              <a:buNone/>
              <a:defRPr>
                <a:solidFill>
                  <a:schemeClr val="dk1"/>
                </a:solidFill>
              </a:defRPr>
            </a:lvl9pPr>
          </a:lstStyle>
          <a:p/>
        </p:txBody>
      </p:sp>
      <p:sp>
        <p:nvSpPr>
          <p:cNvPr id="936" name="Google Shape;936;p56"/>
          <p:cNvSpPr/>
          <p:nvPr>
            <p:ph idx="5" type="pic"/>
          </p:nvPr>
        </p:nvSpPr>
        <p:spPr>
          <a:xfrm>
            <a:off x="0" y="1502400"/>
            <a:ext cx="5404500" cy="3639600"/>
          </a:xfrm>
          <a:prstGeom prst="snip1Rect">
            <a:avLst>
              <a:gd fmla="val 16026" name="adj"/>
            </a:avLst>
          </a:prstGeom>
          <a:noFill/>
          <a:ln>
            <a:noFill/>
          </a:ln>
        </p:spPr>
      </p:sp>
      <p:sp>
        <p:nvSpPr>
          <p:cNvPr id="937" name="Google Shape;937;p56"/>
          <p:cNvSpPr txBox="1"/>
          <p:nvPr>
            <p:ph idx="6" type="subTitle"/>
          </p:nvPr>
        </p:nvSpPr>
        <p:spPr>
          <a:xfrm>
            <a:off x="5794900" y="4333425"/>
            <a:ext cx="2718300" cy="3540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dk1"/>
              </a:buClr>
              <a:buSzPts val="1400"/>
              <a:buFont typeface="Quantico"/>
              <a:buNone/>
              <a:defRPr sz="1400">
                <a:solidFill>
                  <a:schemeClr val="dk1"/>
                </a:solidFill>
                <a:latin typeface="Quantico"/>
                <a:ea typeface="Quantico"/>
                <a:cs typeface="Quantico"/>
                <a:sym typeface="Quantico"/>
              </a:defRPr>
            </a:lvl1pPr>
            <a:lvl2pPr lvl="1">
              <a:spcBef>
                <a:spcPts val="1000"/>
              </a:spcBef>
              <a:spcAft>
                <a:spcPts val="0"/>
              </a:spcAft>
              <a:buClr>
                <a:schemeClr val="dk1"/>
              </a:buClr>
              <a:buSzPts val="1000"/>
              <a:buNone/>
              <a:defRPr>
                <a:solidFill>
                  <a:schemeClr val="dk1"/>
                </a:solidFill>
              </a:defRPr>
            </a:lvl2pPr>
            <a:lvl3pPr lvl="2">
              <a:spcBef>
                <a:spcPts val="1000"/>
              </a:spcBef>
              <a:spcAft>
                <a:spcPts val="0"/>
              </a:spcAft>
              <a:buClr>
                <a:schemeClr val="dk1"/>
              </a:buClr>
              <a:buSzPts val="1000"/>
              <a:buNone/>
              <a:defRPr>
                <a:solidFill>
                  <a:schemeClr val="dk1"/>
                </a:solidFill>
              </a:defRPr>
            </a:lvl3pPr>
            <a:lvl4pPr lvl="3">
              <a:spcBef>
                <a:spcPts val="1000"/>
              </a:spcBef>
              <a:spcAft>
                <a:spcPts val="0"/>
              </a:spcAft>
              <a:buClr>
                <a:schemeClr val="dk1"/>
              </a:buClr>
              <a:buSzPts val="1000"/>
              <a:buNone/>
              <a:defRPr>
                <a:solidFill>
                  <a:schemeClr val="dk1"/>
                </a:solidFill>
              </a:defRPr>
            </a:lvl4pPr>
            <a:lvl5pPr lvl="4">
              <a:spcBef>
                <a:spcPts val="1000"/>
              </a:spcBef>
              <a:spcAft>
                <a:spcPts val="0"/>
              </a:spcAft>
              <a:buClr>
                <a:schemeClr val="dk1"/>
              </a:buClr>
              <a:buSzPts val="1000"/>
              <a:buNone/>
              <a:defRPr>
                <a:solidFill>
                  <a:schemeClr val="dk1"/>
                </a:solidFill>
              </a:defRPr>
            </a:lvl5pPr>
            <a:lvl6pPr lvl="5">
              <a:spcBef>
                <a:spcPts val="1000"/>
              </a:spcBef>
              <a:spcAft>
                <a:spcPts val="0"/>
              </a:spcAft>
              <a:buClr>
                <a:schemeClr val="dk1"/>
              </a:buClr>
              <a:buSzPts val="1000"/>
              <a:buNone/>
              <a:defRPr>
                <a:solidFill>
                  <a:schemeClr val="dk1"/>
                </a:solidFill>
              </a:defRPr>
            </a:lvl6pPr>
            <a:lvl7pPr lvl="6">
              <a:spcBef>
                <a:spcPts val="1000"/>
              </a:spcBef>
              <a:spcAft>
                <a:spcPts val="0"/>
              </a:spcAft>
              <a:buClr>
                <a:schemeClr val="dk1"/>
              </a:buClr>
              <a:buSzPts val="1000"/>
              <a:buNone/>
              <a:defRPr>
                <a:solidFill>
                  <a:schemeClr val="dk1"/>
                </a:solidFill>
              </a:defRPr>
            </a:lvl7pPr>
            <a:lvl8pPr lvl="7">
              <a:spcBef>
                <a:spcPts val="1000"/>
              </a:spcBef>
              <a:spcAft>
                <a:spcPts val="0"/>
              </a:spcAft>
              <a:buClr>
                <a:schemeClr val="dk1"/>
              </a:buClr>
              <a:buSzPts val="1000"/>
              <a:buNone/>
              <a:defRPr>
                <a:solidFill>
                  <a:schemeClr val="dk1"/>
                </a:solidFill>
              </a:defRPr>
            </a:lvl8pPr>
            <a:lvl9pPr lvl="8">
              <a:spcBef>
                <a:spcPts val="1000"/>
              </a:spcBef>
              <a:spcAft>
                <a:spcPts val="1000"/>
              </a:spcAft>
              <a:buClr>
                <a:schemeClr val="dk1"/>
              </a:buClr>
              <a:buSzPts val="1000"/>
              <a:buNone/>
              <a:defRPr>
                <a:solidFill>
                  <a:schemeClr val="dk1"/>
                </a:solidFill>
              </a:defRPr>
            </a:lvl9pPr>
          </a:lstStyle>
          <a:p/>
        </p:txBody>
      </p:sp>
      <p:sp>
        <p:nvSpPr>
          <p:cNvPr id="938" name="Google Shape;938;p56"/>
          <p:cNvSpPr txBox="1"/>
          <p:nvPr>
            <p:ph idx="7" type="subTitle"/>
          </p:nvPr>
        </p:nvSpPr>
        <p:spPr>
          <a:xfrm>
            <a:off x="5821575" y="4501450"/>
            <a:ext cx="2650500" cy="898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spcBef>
                <a:spcPts val="1000"/>
              </a:spcBef>
              <a:spcAft>
                <a:spcPts val="0"/>
              </a:spcAft>
              <a:buClr>
                <a:schemeClr val="dk1"/>
              </a:buClr>
              <a:buSzPts val="1000"/>
              <a:buNone/>
              <a:defRPr>
                <a:solidFill>
                  <a:schemeClr val="dk1"/>
                </a:solidFill>
              </a:defRPr>
            </a:lvl2pPr>
            <a:lvl3pPr lvl="2">
              <a:spcBef>
                <a:spcPts val="1000"/>
              </a:spcBef>
              <a:spcAft>
                <a:spcPts val="0"/>
              </a:spcAft>
              <a:buClr>
                <a:schemeClr val="dk1"/>
              </a:buClr>
              <a:buSzPts val="1000"/>
              <a:buNone/>
              <a:defRPr>
                <a:solidFill>
                  <a:schemeClr val="dk1"/>
                </a:solidFill>
              </a:defRPr>
            </a:lvl3pPr>
            <a:lvl4pPr lvl="3">
              <a:spcBef>
                <a:spcPts val="1000"/>
              </a:spcBef>
              <a:spcAft>
                <a:spcPts val="0"/>
              </a:spcAft>
              <a:buClr>
                <a:schemeClr val="dk1"/>
              </a:buClr>
              <a:buSzPts val="1000"/>
              <a:buNone/>
              <a:defRPr>
                <a:solidFill>
                  <a:schemeClr val="dk1"/>
                </a:solidFill>
              </a:defRPr>
            </a:lvl4pPr>
            <a:lvl5pPr lvl="4">
              <a:spcBef>
                <a:spcPts val="1000"/>
              </a:spcBef>
              <a:spcAft>
                <a:spcPts val="0"/>
              </a:spcAft>
              <a:buClr>
                <a:schemeClr val="dk1"/>
              </a:buClr>
              <a:buSzPts val="1000"/>
              <a:buNone/>
              <a:defRPr>
                <a:solidFill>
                  <a:schemeClr val="dk1"/>
                </a:solidFill>
              </a:defRPr>
            </a:lvl5pPr>
            <a:lvl6pPr lvl="5">
              <a:spcBef>
                <a:spcPts val="1000"/>
              </a:spcBef>
              <a:spcAft>
                <a:spcPts val="0"/>
              </a:spcAft>
              <a:buClr>
                <a:schemeClr val="dk1"/>
              </a:buClr>
              <a:buSzPts val="1000"/>
              <a:buNone/>
              <a:defRPr>
                <a:solidFill>
                  <a:schemeClr val="dk1"/>
                </a:solidFill>
              </a:defRPr>
            </a:lvl6pPr>
            <a:lvl7pPr lvl="6">
              <a:spcBef>
                <a:spcPts val="1000"/>
              </a:spcBef>
              <a:spcAft>
                <a:spcPts val="0"/>
              </a:spcAft>
              <a:buClr>
                <a:schemeClr val="dk1"/>
              </a:buClr>
              <a:buSzPts val="1000"/>
              <a:buNone/>
              <a:defRPr>
                <a:solidFill>
                  <a:schemeClr val="dk1"/>
                </a:solidFill>
              </a:defRPr>
            </a:lvl7pPr>
            <a:lvl8pPr lvl="7">
              <a:spcBef>
                <a:spcPts val="1000"/>
              </a:spcBef>
              <a:spcAft>
                <a:spcPts val="0"/>
              </a:spcAft>
              <a:buClr>
                <a:schemeClr val="dk1"/>
              </a:buClr>
              <a:buSzPts val="1000"/>
              <a:buNone/>
              <a:defRPr>
                <a:solidFill>
                  <a:schemeClr val="dk1"/>
                </a:solidFill>
              </a:defRPr>
            </a:lvl8pPr>
            <a:lvl9pPr lvl="8">
              <a:spcBef>
                <a:spcPts val="1000"/>
              </a:spcBef>
              <a:spcAft>
                <a:spcPts val="1000"/>
              </a:spcAft>
              <a:buClr>
                <a:schemeClr val="dk1"/>
              </a:buClr>
              <a:buSzPts val="1000"/>
              <a:buNone/>
              <a:defRPr>
                <a:solidFill>
                  <a:schemeClr val="dk1"/>
                </a:solidFill>
              </a:defRPr>
            </a:lvl9pPr>
          </a:lstStyle>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5 ">
  <p:cSld name="BLANK_1_1_1_1_1_1_1">
    <p:bg>
      <p:bgPr>
        <a:solidFill>
          <a:schemeClr val="accent5"/>
        </a:solidFill>
      </p:bgPr>
    </p:bg>
    <p:spTree>
      <p:nvGrpSpPr>
        <p:cNvPr id="939" name="Shape 939"/>
        <p:cNvGrpSpPr/>
        <p:nvPr/>
      </p:nvGrpSpPr>
      <p:grpSpPr>
        <a:xfrm>
          <a:off x="0" y="0"/>
          <a:ext cx="0" cy="0"/>
          <a:chOff x="0" y="0"/>
          <a:chExt cx="0" cy="0"/>
        </a:xfrm>
      </p:grpSpPr>
      <p:sp>
        <p:nvSpPr>
          <p:cNvPr id="940" name="Google Shape;940;p57"/>
          <p:cNvSpPr/>
          <p:nvPr/>
        </p:nvSpPr>
        <p:spPr>
          <a:xfrm>
            <a:off x="731650" y="619550"/>
            <a:ext cx="8412300" cy="45252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41" name="Google Shape;941;p57"/>
          <p:cNvSpPr txBox="1"/>
          <p:nvPr>
            <p:ph type="title"/>
          </p:nvPr>
        </p:nvSpPr>
        <p:spPr>
          <a:xfrm>
            <a:off x="920550" y="904500"/>
            <a:ext cx="7226700" cy="9087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dk1"/>
              </a:buClr>
              <a:buSzPts val="3000"/>
              <a:buNone/>
              <a:defRPr sz="3700"/>
            </a:lvl1pPr>
            <a:lvl2pPr lvl="1">
              <a:spcBef>
                <a:spcPts val="0"/>
              </a:spcBef>
              <a:spcAft>
                <a:spcPts val="0"/>
              </a:spcAft>
              <a:buClr>
                <a:schemeClr val="dk1"/>
              </a:buClr>
              <a:buSzPts val="3000"/>
              <a:buNone/>
              <a:defRPr sz="3700">
                <a:latin typeface="Quantico"/>
                <a:ea typeface="Quantico"/>
                <a:cs typeface="Quantico"/>
                <a:sym typeface="Quantico"/>
              </a:defRPr>
            </a:lvl2pPr>
            <a:lvl3pPr lvl="2">
              <a:spcBef>
                <a:spcPts val="0"/>
              </a:spcBef>
              <a:spcAft>
                <a:spcPts val="0"/>
              </a:spcAft>
              <a:buClr>
                <a:schemeClr val="dk1"/>
              </a:buClr>
              <a:buSzPts val="3000"/>
              <a:buNone/>
              <a:defRPr sz="3700">
                <a:latin typeface="Quantico"/>
                <a:ea typeface="Quantico"/>
                <a:cs typeface="Quantico"/>
                <a:sym typeface="Quantico"/>
              </a:defRPr>
            </a:lvl3pPr>
            <a:lvl4pPr lvl="3">
              <a:spcBef>
                <a:spcPts val="0"/>
              </a:spcBef>
              <a:spcAft>
                <a:spcPts val="0"/>
              </a:spcAft>
              <a:buClr>
                <a:schemeClr val="dk1"/>
              </a:buClr>
              <a:buSzPts val="3000"/>
              <a:buNone/>
              <a:defRPr sz="3700">
                <a:latin typeface="Quantico"/>
                <a:ea typeface="Quantico"/>
                <a:cs typeface="Quantico"/>
                <a:sym typeface="Quantico"/>
              </a:defRPr>
            </a:lvl4pPr>
            <a:lvl5pPr lvl="4">
              <a:spcBef>
                <a:spcPts val="0"/>
              </a:spcBef>
              <a:spcAft>
                <a:spcPts val="0"/>
              </a:spcAft>
              <a:buClr>
                <a:schemeClr val="dk1"/>
              </a:buClr>
              <a:buSzPts val="3000"/>
              <a:buNone/>
              <a:defRPr sz="3700">
                <a:latin typeface="Quantico"/>
                <a:ea typeface="Quantico"/>
                <a:cs typeface="Quantico"/>
                <a:sym typeface="Quantico"/>
              </a:defRPr>
            </a:lvl5pPr>
            <a:lvl6pPr lvl="5">
              <a:spcBef>
                <a:spcPts val="0"/>
              </a:spcBef>
              <a:spcAft>
                <a:spcPts val="0"/>
              </a:spcAft>
              <a:buClr>
                <a:schemeClr val="dk1"/>
              </a:buClr>
              <a:buSzPts val="3000"/>
              <a:buNone/>
              <a:defRPr sz="3700">
                <a:latin typeface="Quantico"/>
                <a:ea typeface="Quantico"/>
                <a:cs typeface="Quantico"/>
                <a:sym typeface="Quantico"/>
              </a:defRPr>
            </a:lvl6pPr>
            <a:lvl7pPr lvl="6">
              <a:spcBef>
                <a:spcPts val="0"/>
              </a:spcBef>
              <a:spcAft>
                <a:spcPts val="0"/>
              </a:spcAft>
              <a:buClr>
                <a:schemeClr val="dk1"/>
              </a:buClr>
              <a:buSzPts val="3000"/>
              <a:buNone/>
              <a:defRPr sz="3700">
                <a:latin typeface="Quantico"/>
                <a:ea typeface="Quantico"/>
                <a:cs typeface="Quantico"/>
                <a:sym typeface="Quantico"/>
              </a:defRPr>
            </a:lvl7pPr>
            <a:lvl8pPr lvl="7">
              <a:spcBef>
                <a:spcPts val="0"/>
              </a:spcBef>
              <a:spcAft>
                <a:spcPts val="0"/>
              </a:spcAft>
              <a:buClr>
                <a:schemeClr val="dk1"/>
              </a:buClr>
              <a:buSzPts val="3000"/>
              <a:buNone/>
              <a:defRPr sz="3700">
                <a:latin typeface="Quantico"/>
                <a:ea typeface="Quantico"/>
                <a:cs typeface="Quantico"/>
                <a:sym typeface="Quantico"/>
              </a:defRPr>
            </a:lvl8pPr>
            <a:lvl9pPr lvl="8">
              <a:spcBef>
                <a:spcPts val="0"/>
              </a:spcBef>
              <a:spcAft>
                <a:spcPts val="0"/>
              </a:spcAft>
              <a:buClr>
                <a:schemeClr val="dk1"/>
              </a:buClr>
              <a:buSzPts val="3000"/>
              <a:buNone/>
              <a:defRPr sz="3700">
                <a:latin typeface="Quantico"/>
                <a:ea typeface="Quantico"/>
                <a:cs typeface="Quantico"/>
                <a:sym typeface="Quantico"/>
              </a:defRPr>
            </a:lvl9pPr>
          </a:lstStyle>
          <a:p/>
        </p:txBody>
      </p:sp>
      <p:sp>
        <p:nvSpPr>
          <p:cNvPr id="942" name="Google Shape;942;p57"/>
          <p:cNvSpPr txBox="1"/>
          <p:nvPr>
            <p:ph idx="2" type="title"/>
          </p:nvPr>
        </p:nvSpPr>
        <p:spPr>
          <a:xfrm>
            <a:off x="920550" y="1881950"/>
            <a:ext cx="5228400" cy="19440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600"/>
              <a:buFont typeface="Lato"/>
              <a:buNone/>
              <a:defRPr sz="1600">
                <a:latin typeface="Lato"/>
                <a:ea typeface="Lato"/>
                <a:cs typeface="Lato"/>
                <a:sym typeface="Lato"/>
              </a:defRPr>
            </a:lvl1pPr>
            <a:lvl2pPr lvl="1">
              <a:spcBef>
                <a:spcPts val="0"/>
              </a:spcBef>
              <a:spcAft>
                <a:spcPts val="0"/>
              </a:spcAft>
              <a:buClr>
                <a:schemeClr val="dk1"/>
              </a:buClr>
              <a:buSzPts val="1600"/>
              <a:buFont typeface="Lato"/>
              <a:buNone/>
              <a:defRPr sz="1600">
                <a:latin typeface="Lato"/>
                <a:ea typeface="Lato"/>
                <a:cs typeface="Lato"/>
                <a:sym typeface="Lato"/>
              </a:defRPr>
            </a:lvl2pPr>
            <a:lvl3pPr lvl="2">
              <a:spcBef>
                <a:spcPts val="0"/>
              </a:spcBef>
              <a:spcAft>
                <a:spcPts val="0"/>
              </a:spcAft>
              <a:buClr>
                <a:schemeClr val="dk1"/>
              </a:buClr>
              <a:buSzPts val="1600"/>
              <a:buFont typeface="Lato"/>
              <a:buNone/>
              <a:defRPr sz="1600">
                <a:latin typeface="Lato"/>
                <a:ea typeface="Lato"/>
                <a:cs typeface="Lato"/>
                <a:sym typeface="Lato"/>
              </a:defRPr>
            </a:lvl3pPr>
            <a:lvl4pPr lvl="3">
              <a:spcBef>
                <a:spcPts val="0"/>
              </a:spcBef>
              <a:spcAft>
                <a:spcPts val="0"/>
              </a:spcAft>
              <a:buClr>
                <a:schemeClr val="dk1"/>
              </a:buClr>
              <a:buSzPts val="1600"/>
              <a:buFont typeface="Lato"/>
              <a:buNone/>
              <a:defRPr sz="1600">
                <a:latin typeface="Lato"/>
                <a:ea typeface="Lato"/>
                <a:cs typeface="Lato"/>
                <a:sym typeface="Lato"/>
              </a:defRPr>
            </a:lvl4pPr>
            <a:lvl5pPr lvl="4">
              <a:spcBef>
                <a:spcPts val="0"/>
              </a:spcBef>
              <a:spcAft>
                <a:spcPts val="0"/>
              </a:spcAft>
              <a:buClr>
                <a:schemeClr val="dk1"/>
              </a:buClr>
              <a:buSzPts val="1600"/>
              <a:buFont typeface="Lato"/>
              <a:buNone/>
              <a:defRPr sz="1600">
                <a:latin typeface="Lato"/>
                <a:ea typeface="Lato"/>
                <a:cs typeface="Lato"/>
                <a:sym typeface="Lato"/>
              </a:defRPr>
            </a:lvl5pPr>
            <a:lvl6pPr lvl="5">
              <a:spcBef>
                <a:spcPts val="0"/>
              </a:spcBef>
              <a:spcAft>
                <a:spcPts val="0"/>
              </a:spcAft>
              <a:buClr>
                <a:schemeClr val="dk1"/>
              </a:buClr>
              <a:buSzPts val="1600"/>
              <a:buFont typeface="Lato"/>
              <a:buNone/>
              <a:defRPr sz="1600">
                <a:latin typeface="Lato"/>
                <a:ea typeface="Lato"/>
                <a:cs typeface="Lato"/>
                <a:sym typeface="Lato"/>
              </a:defRPr>
            </a:lvl6pPr>
            <a:lvl7pPr lvl="6">
              <a:spcBef>
                <a:spcPts val="0"/>
              </a:spcBef>
              <a:spcAft>
                <a:spcPts val="0"/>
              </a:spcAft>
              <a:buClr>
                <a:schemeClr val="dk1"/>
              </a:buClr>
              <a:buSzPts val="1600"/>
              <a:buFont typeface="Lato"/>
              <a:buNone/>
              <a:defRPr sz="1600">
                <a:latin typeface="Lato"/>
                <a:ea typeface="Lato"/>
                <a:cs typeface="Lato"/>
                <a:sym typeface="Lato"/>
              </a:defRPr>
            </a:lvl7pPr>
            <a:lvl8pPr lvl="7">
              <a:spcBef>
                <a:spcPts val="0"/>
              </a:spcBef>
              <a:spcAft>
                <a:spcPts val="0"/>
              </a:spcAft>
              <a:buClr>
                <a:schemeClr val="dk1"/>
              </a:buClr>
              <a:buSzPts val="1600"/>
              <a:buFont typeface="Lato"/>
              <a:buNone/>
              <a:defRPr sz="1600">
                <a:latin typeface="Lato"/>
                <a:ea typeface="Lato"/>
                <a:cs typeface="Lato"/>
                <a:sym typeface="Lato"/>
              </a:defRPr>
            </a:lvl8pPr>
            <a:lvl9pPr lvl="8">
              <a:spcBef>
                <a:spcPts val="0"/>
              </a:spcBef>
              <a:spcAft>
                <a:spcPts val="0"/>
              </a:spcAft>
              <a:buClr>
                <a:schemeClr val="dk1"/>
              </a:buClr>
              <a:buSzPts val="1600"/>
              <a:buFont typeface="Lato"/>
              <a:buNone/>
              <a:defRPr sz="1600">
                <a:latin typeface="Lato"/>
                <a:ea typeface="Lato"/>
                <a:cs typeface="Lato"/>
                <a:sym typeface="Lato"/>
              </a:defRPr>
            </a:lvl9pPr>
          </a:lstStyle>
          <a:p/>
        </p:txBody>
      </p:sp>
      <p:sp>
        <p:nvSpPr>
          <p:cNvPr id="943" name="Google Shape;943;p57"/>
          <p:cNvSpPr txBox="1"/>
          <p:nvPr>
            <p:ph idx="1" type="subTitle"/>
          </p:nvPr>
        </p:nvSpPr>
        <p:spPr>
          <a:xfrm>
            <a:off x="920550" y="4518700"/>
            <a:ext cx="1817400" cy="452700"/>
          </a:xfrm>
          <a:prstGeom prst="rect">
            <a:avLst/>
          </a:prstGeom>
        </p:spPr>
        <p:txBody>
          <a:bodyPr anchorCtr="0" anchor="t" bIns="0" lIns="0" spcFirstLastPara="1" rIns="91425" wrap="square" tIns="0">
            <a:noAutofit/>
          </a:bodyPr>
          <a:lstStyle>
            <a:lvl1pPr lvl="0">
              <a:lnSpc>
                <a:spcPct val="115000"/>
              </a:lnSpc>
              <a:spcBef>
                <a:spcPts val="0"/>
              </a:spcBef>
              <a:spcAft>
                <a:spcPts val="0"/>
              </a:spcAft>
              <a:buClr>
                <a:schemeClr val="dk1"/>
              </a:buClr>
              <a:buSzPts val="1000"/>
              <a:buFont typeface="Lato"/>
              <a:buNone/>
              <a:defRPr sz="900">
                <a:solidFill>
                  <a:schemeClr val="dk1"/>
                </a:solidFill>
              </a:defRPr>
            </a:lvl1pPr>
            <a:lvl2pPr lvl="1">
              <a:lnSpc>
                <a:spcPct val="115000"/>
              </a:lnSpc>
              <a:spcBef>
                <a:spcPts val="1000"/>
              </a:spcBef>
              <a:spcAft>
                <a:spcPts val="0"/>
              </a:spcAft>
              <a:buClr>
                <a:schemeClr val="dk1"/>
              </a:buClr>
              <a:buSzPts val="1000"/>
              <a:buFont typeface="Lato"/>
              <a:buNone/>
              <a:defRPr sz="900">
                <a:solidFill>
                  <a:schemeClr val="dk1"/>
                </a:solidFill>
              </a:defRPr>
            </a:lvl2pPr>
            <a:lvl3pPr lvl="2">
              <a:lnSpc>
                <a:spcPct val="115000"/>
              </a:lnSpc>
              <a:spcBef>
                <a:spcPts val="1000"/>
              </a:spcBef>
              <a:spcAft>
                <a:spcPts val="0"/>
              </a:spcAft>
              <a:buClr>
                <a:schemeClr val="dk1"/>
              </a:buClr>
              <a:buSzPts val="1000"/>
              <a:buFont typeface="Lato"/>
              <a:buNone/>
              <a:defRPr sz="900">
                <a:solidFill>
                  <a:schemeClr val="dk1"/>
                </a:solidFill>
              </a:defRPr>
            </a:lvl3pPr>
            <a:lvl4pPr lvl="3">
              <a:lnSpc>
                <a:spcPct val="115000"/>
              </a:lnSpc>
              <a:spcBef>
                <a:spcPts val="1000"/>
              </a:spcBef>
              <a:spcAft>
                <a:spcPts val="0"/>
              </a:spcAft>
              <a:buClr>
                <a:schemeClr val="dk1"/>
              </a:buClr>
              <a:buSzPts val="1000"/>
              <a:buFont typeface="Lato"/>
              <a:buNone/>
              <a:defRPr sz="900">
                <a:solidFill>
                  <a:schemeClr val="dk1"/>
                </a:solidFill>
              </a:defRPr>
            </a:lvl4pPr>
            <a:lvl5pPr lvl="4">
              <a:lnSpc>
                <a:spcPct val="115000"/>
              </a:lnSpc>
              <a:spcBef>
                <a:spcPts val="1000"/>
              </a:spcBef>
              <a:spcAft>
                <a:spcPts val="0"/>
              </a:spcAft>
              <a:buClr>
                <a:schemeClr val="dk1"/>
              </a:buClr>
              <a:buSzPts val="1000"/>
              <a:buFont typeface="Lato"/>
              <a:buNone/>
              <a:defRPr sz="900">
                <a:solidFill>
                  <a:schemeClr val="dk1"/>
                </a:solidFill>
              </a:defRPr>
            </a:lvl5pPr>
            <a:lvl6pPr lvl="5">
              <a:lnSpc>
                <a:spcPct val="115000"/>
              </a:lnSpc>
              <a:spcBef>
                <a:spcPts val="1000"/>
              </a:spcBef>
              <a:spcAft>
                <a:spcPts val="0"/>
              </a:spcAft>
              <a:buClr>
                <a:schemeClr val="dk1"/>
              </a:buClr>
              <a:buSzPts val="1000"/>
              <a:buFont typeface="Lato"/>
              <a:buNone/>
              <a:defRPr sz="900">
                <a:solidFill>
                  <a:schemeClr val="dk1"/>
                </a:solidFill>
              </a:defRPr>
            </a:lvl6pPr>
            <a:lvl7pPr lvl="6">
              <a:lnSpc>
                <a:spcPct val="115000"/>
              </a:lnSpc>
              <a:spcBef>
                <a:spcPts val="1000"/>
              </a:spcBef>
              <a:spcAft>
                <a:spcPts val="0"/>
              </a:spcAft>
              <a:buClr>
                <a:schemeClr val="dk1"/>
              </a:buClr>
              <a:buSzPts val="1000"/>
              <a:buFont typeface="Lato"/>
              <a:buNone/>
              <a:defRPr sz="900">
                <a:solidFill>
                  <a:schemeClr val="dk1"/>
                </a:solidFill>
              </a:defRPr>
            </a:lvl7pPr>
            <a:lvl8pPr lvl="7">
              <a:lnSpc>
                <a:spcPct val="115000"/>
              </a:lnSpc>
              <a:spcBef>
                <a:spcPts val="1000"/>
              </a:spcBef>
              <a:spcAft>
                <a:spcPts val="0"/>
              </a:spcAft>
              <a:buClr>
                <a:schemeClr val="dk1"/>
              </a:buClr>
              <a:buSzPts val="1000"/>
              <a:buFont typeface="Lato"/>
              <a:buNone/>
              <a:defRPr sz="900">
                <a:solidFill>
                  <a:schemeClr val="dk1"/>
                </a:solidFill>
              </a:defRPr>
            </a:lvl8pPr>
            <a:lvl9pPr lvl="8">
              <a:lnSpc>
                <a:spcPct val="115000"/>
              </a:lnSpc>
              <a:spcBef>
                <a:spcPts val="1000"/>
              </a:spcBef>
              <a:spcAft>
                <a:spcPts val="1000"/>
              </a:spcAft>
              <a:buClr>
                <a:schemeClr val="dk1"/>
              </a:buClr>
              <a:buSzPts val="1000"/>
              <a:buFont typeface="Lato"/>
              <a:buNone/>
              <a:defRPr sz="900">
                <a:solidFill>
                  <a:schemeClr val="dk1"/>
                </a:solidFill>
              </a:defRPr>
            </a:lvl9pPr>
          </a:lstStyle>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6">
  <p:cSld name="BLANK_1_1_1_1_1_1_2">
    <p:bg>
      <p:bgPr>
        <a:solidFill>
          <a:schemeClr val="accent2"/>
        </a:solidFill>
      </p:bgPr>
    </p:bg>
    <p:spTree>
      <p:nvGrpSpPr>
        <p:cNvPr id="944" name="Shape 944"/>
        <p:cNvGrpSpPr/>
        <p:nvPr/>
      </p:nvGrpSpPr>
      <p:grpSpPr>
        <a:xfrm>
          <a:off x="0" y="0"/>
          <a:ext cx="0" cy="0"/>
          <a:chOff x="0" y="0"/>
          <a:chExt cx="0" cy="0"/>
        </a:xfrm>
      </p:grpSpPr>
      <p:sp>
        <p:nvSpPr>
          <p:cNvPr id="945" name="Google Shape;945;p58"/>
          <p:cNvSpPr/>
          <p:nvPr/>
        </p:nvSpPr>
        <p:spPr>
          <a:xfrm>
            <a:off x="99900" y="99900"/>
            <a:ext cx="8944200" cy="49365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46" name="Google Shape;946;p58"/>
          <p:cNvSpPr/>
          <p:nvPr/>
        </p:nvSpPr>
        <p:spPr>
          <a:xfrm>
            <a:off x="252300" y="252300"/>
            <a:ext cx="8639400" cy="46317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47" name="Google Shape;947;p58"/>
          <p:cNvSpPr/>
          <p:nvPr/>
        </p:nvSpPr>
        <p:spPr>
          <a:xfrm>
            <a:off x="404700" y="404700"/>
            <a:ext cx="8334600" cy="4326900"/>
          </a:xfrm>
          <a:prstGeom prst="rect">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48" name="Google Shape;948;p58"/>
          <p:cNvSpPr/>
          <p:nvPr/>
        </p:nvSpPr>
        <p:spPr>
          <a:xfrm>
            <a:off x="557100" y="560700"/>
            <a:ext cx="8029800" cy="40221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49" name="Google Shape;949;p58"/>
          <p:cNvSpPr txBox="1"/>
          <p:nvPr>
            <p:ph type="title"/>
          </p:nvPr>
        </p:nvSpPr>
        <p:spPr>
          <a:xfrm>
            <a:off x="910650" y="1462775"/>
            <a:ext cx="7349400" cy="25134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6"/>
              </a:buClr>
              <a:buSzPts val="4800"/>
              <a:buNone/>
              <a:defRPr sz="4800">
                <a:solidFill>
                  <a:schemeClr val="accent6"/>
                </a:solidFill>
              </a:defRPr>
            </a:lvl1pPr>
            <a:lvl2pPr lvl="1">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2pPr>
            <a:lvl3pPr lvl="2">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3pPr>
            <a:lvl4pPr lvl="3">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4pPr>
            <a:lvl5pPr lvl="4">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5pPr>
            <a:lvl6pPr lvl="5">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6pPr>
            <a:lvl7pPr lvl="6">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7pPr>
            <a:lvl8pPr lvl="7">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8pPr>
            <a:lvl9pPr lvl="8">
              <a:lnSpc>
                <a:spcPct val="90000"/>
              </a:lnSpc>
              <a:spcBef>
                <a:spcPts val="0"/>
              </a:spcBef>
              <a:spcAft>
                <a:spcPts val="0"/>
              </a:spcAft>
              <a:buClr>
                <a:schemeClr val="accent6"/>
              </a:buClr>
              <a:buSzPts val="3000"/>
              <a:buNone/>
              <a:defRPr sz="1200" u="sng">
                <a:solidFill>
                  <a:schemeClr val="accent6"/>
                </a:solidFill>
                <a:latin typeface="Quantico"/>
                <a:ea typeface="Quantico"/>
                <a:cs typeface="Quantico"/>
                <a:sym typeface="Quantico"/>
              </a:defRPr>
            </a:lvl9pPr>
          </a:lstStyle>
          <a:p/>
        </p:txBody>
      </p:sp>
      <p:sp>
        <p:nvSpPr>
          <p:cNvPr id="950" name="Google Shape;950;p58"/>
          <p:cNvSpPr txBox="1"/>
          <p:nvPr>
            <p:ph idx="1" type="subTitle"/>
          </p:nvPr>
        </p:nvSpPr>
        <p:spPr>
          <a:xfrm>
            <a:off x="948750" y="4188925"/>
            <a:ext cx="1817400" cy="452700"/>
          </a:xfrm>
          <a:prstGeom prst="rect">
            <a:avLst/>
          </a:prstGeom>
        </p:spPr>
        <p:txBody>
          <a:bodyPr anchorCtr="0" anchor="t" bIns="0" lIns="0" spcFirstLastPara="1" rIns="91425" wrap="square" tIns="0">
            <a:noAutofit/>
          </a:bodyPr>
          <a:lstStyle>
            <a:lvl1pPr lvl="0">
              <a:lnSpc>
                <a:spcPct val="115000"/>
              </a:lnSpc>
              <a:spcBef>
                <a:spcPts val="0"/>
              </a:spcBef>
              <a:spcAft>
                <a:spcPts val="0"/>
              </a:spcAft>
              <a:buClr>
                <a:schemeClr val="accent6"/>
              </a:buClr>
              <a:buSzPts val="1000"/>
              <a:buFont typeface="Lato"/>
              <a:buNone/>
              <a:defRPr sz="900">
                <a:solidFill>
                  <a:schemeClr val="accent6"/>
                </a:solidFill>
              </a:defRPr>
            </a:lvl1pPr>
            <a:lvl2pPr lvl="1">
              <a:lnSpc>
                <a:spcPct val="115000"/>
              </a:lnSpc>
              <a:spcBef>
                <a:spcPts val="1000"/>
              </a:spcBef>
              <a:spcAft>
                <a:spcPts val="0"/>
              </a:spcAft>
              <a:buClr>
                <a:schemeClr val="accent6"/>
              </a:buClr>
              <a:buSzPts val="1000"/>
              <a:buFont typeface="Lato"/>
              <a:buNone/>
              <a:defRPr sz="900">
                <a:solidFill>
                  <a:schemeClr val="accent6"/>
                </a:solidFill>
              </a:defRPr>
            </a:lvl2pPr>
            <a:lvl3pPr lvl="2">
              <a:lnSpc>
                <a:spcPct val="115000"/>
              </a:lnSpc>
              <a:spcBef>
                <a:spcPts val="1000"/>
              </a:spcBef>
              <a:spcAft>
                <a:spcPts val="0"/>
              </a:spcAft>
              <a:buClr>
                <a:schemeClr val="accent6"/>
              </a:buClr>
              <a:buSzPts val="1000"/>
              <a:buFont typeface="Lato"/>
              <a:buNone/>
              <a:defRPr sz="900">
                <a:solidFill>
                  <a:schemeClr val="accent6"/>
                </a:solidFill>
              </a:defRPr>
            </a:lvl3pPr>
            <a:lvl4pPr lvl="3">
              <a:lnSpc>
                <a:spcPct val="115000"/>
              </a:lnSpc>
              <a:spcBef>
                <a:spcPts val="1000"/>
              </a:spcBef>
              <a:spcAft>
                <a:spcPts val="0"/>
              </a:spcAft>
              <a:buClr>
                <a:schemeClr val="accent6"/>
              </a:buClr>
              <a:buSzPts val="1000"/>
              <a:buFont typeface="Lato"/>
              <a:buNone/>
              <a:defRPr sz="900">
                <a:solidFill>
                  <a:schemeClr val="accent6"/>
                </a:solidFill>
              </a:defRPr>
            </a:lvl4pPr>
            <a:lvl5pPr lvl="4">
              <a:lnSpc>
                <a:spcPct val="115000"/>
              </a:lnSpc>
              <a:spcBef>
                <a:spcPts val="1000"/>
              </a:spcBef>
              <a:spcAft>
                <a:spcPts val="0"/>
              </a:spcAft>
              <a:buClr>
                <a:schemeClr val="accent6"/>
              </a:buClr>
              <a:buSzPts val="1000"/>
              <a:buFont typeface="Lato"/>
              <a:buNone/>
              <a:defRPr sz="900">
                <a:solidFill>
                  <a:schemeClr val="accent6"/>
                </a:solidFill>
              </a:defRPr>
            </a:lvl5pPr>
            <a:lvl6pPr lvl="5">
              <a:lnSpc>
                <a:spcPct val="115000"/>
              </a:lnSpc>
              <a:spcBef>
                <a:spcPts val="1000"/>
              </a:spcBef>
              <a:spcAft>
                <a:spcPts val="0"/>
              </a:spcAft>
              <a:buClr>
                <a:schemeClr val="accent6"/>
              </a:buClr>
              <a:buSzPts val="1000"/>
              <a:buFont typeface="Lato"/>
              <a:buNone/>
              <a:defRPr sz="900">
                <a:solidFill>
                  <a:schemeClr val="accent6"/>
                </a:solidFill>
              </a:defRPr>
            </a:lvl6pPr>
            <a:lvl7pPr lvl="6">
              <a:lnSpc>
                <a:spcPct val="115000"/>
              </a:lnSpc>
              <a:spcBef>
                <a:spcPts val="1000"/>
              </a:spcBef>
              <a:spcAft>
                <a:spcPts val="0"/>
              </a:spcAft>
              <a:buClr>
                <a:schemeClr val="accent6"/>
              </a:buClr>
              <a:buSzPts val="1000"/>
              <a:buFont typeface="Lato"/>
              <a:buNone/>
              <a:defRPr sz="900">
                <a:solidFill>
                  <a:schemeClr val="accent6"/>
                </a:solidFill>
              </a:defRPr>
            </a:lvl7pPr>
            <a:lvl8pPr lvl="7">
              <a:lnSpc>
                <a:spcPct val="115000"/>
              </a:lnSpc>
              <a:spcBef>
                <a:spcPts val="1000"/>
              </a:spcBef>
              <a:spcAft>
                <a:spcPts val="0"/>
              </a:spcAft>
              <a:buClr>
                <a:schemeClr val="accent6"/>
              </a:buClr>
              <a:buSzPts val="1000"/>
              <a:buFont typeface="Lato"/>
              <a:buNone/>
              <a:defRPr sz="900">
                <a:solidFill>
                  <a:schemeClr val="accent6"/>
                </a:solidFill>
              </a:defRPr>
            </a:lvl8pPr>
            <a:lvl9pPr lvl="8">
              <a:lnSpc>
                <a:spcPct val="115000"/>
              </a:lnSpc>
              <a:spcBef>
                <a:spcPts val="1000"/>
              </a:spcBef>
              <a:spcAft>
                <a:spcPts val="1000"/>
              </a:spcAft>
              <a:buClr>
                <a:schemeClr val="accent6"/>
              </a:buClr>
              <a:buSzPts val="1000"/>
              <a:buFont typeface="Lato"/>
              <a:buNone/>
              <a:defRPr sz="900">
                <a:solidFill>
                  <a:schemeClr val="accent6"/>
                </a:solidFill>
              </a:defRPr>
            </a:lvl9pPr>
          </a:lstStyle>
          <a:p/>
        </p:txBody>
      </p:sp>
      <p:sp>
        <p:nvSpPr>
          <p:cNvPr id="951" name="Google Shape;951;p58"/>
          <p:cNvSpPr txBox="1"/>
          <p:nvPr>
            <p:ph idx="2" type="title"/>
          </p:nvPr>
        </p:nvSpPr>
        <p:spPr>
          <a:xfrm>
            <a:off x="948750" y="930950"/>
            <a:ext cx="7311300" cy="3156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accent3"/>
              </a:buClr>
              <a:buSzPts val="2400"/>
              <a:buNone/>
              <a:defRPr sz="2400">
                <a:solidFill>
                  <a:schemeClr val="accent3"/>
                </a:solidFill>
              </a:defRPr>
            </a:lvl1pPr>
            <a:lvl2pPr lvl="1">
              <a:spcBef>
                <a:spcPts val="0"/>
              </a:spcBef>
              <a:spcAft>
                <a:spcPts val="0"/>
              </a:spcAft>
              <a:buClr>
                <a:schemeClr val="accent3"/>
              </a:buClr>
              <a:buSzPts val="3000"/>
              <a:buNone/>
              <a:defRPr b="1" sz="5200">
                <a:solidFill>
                  <a:schemeClr val="accent3"/>
                </a:solidFill>
                <a:latin typeface="Quantico"/>
                <a:ea typeface="Quantico"/>
                <a:cs typeface="Quantico"/>
                <a:sym typeface="Quantico"/>
              </a:defRPr>
            </a:lvl2pPr>
            <a:lvl3pPr lvl="2">
              <a:spcBef>
                <a:spcPts val="0"/>
              </a:spcBef>
              <a:spcAft>
                <a:spcPts val="0"/>
              </a:spcAft>
              <a:buClr>
                <a:schemeClr val="accent3"/>
              </a:buClr>
              <a:buSzPts val="3000"/>
              <a:buNone/>
              <a:defRPr b="1" sz="5200">
                <a:solidFill>
                  <a:schemeClr val="accent3"/>
                </a:solidFill>
                <a:latin typeface="Quantico"/>
                <a:ea typeface="Quantico"/>
                <a:cs typeface="Quantico"/>
                <a:sym typeface="Quantico"/>
              </a:defRPr>
            </a:lvl3pPr>
            <a:lvl4pPr lvl="3">
              <a:spcBef>
                <a:spcPts val="0"/>
              </a:spcBef>
              <a:spcAft>
                <a:spcPts val="0"/>
              </a:spcAft>
              <a:buClr>
                <a:schemeClr val="accent3"/>
              </a:buClr>
              <a:buSzPts val="3000"/>
              <a:buNone/>
              <a:defRPr b="1" sz="5200">
                <a:solidFill>
                  <a:schemeClr val="accent3"/>
                </a:solidFill>
                <a:latin typeface="Quantico"/>
                <a:ea typeface="Quantico"/>
                <a:cs typeface="Quantico"/>
                <a:sym typeface="Quantico"/>
              </a:defRPr>
            </a:lvl4pPr>
            <a:lvl5pPr lvl="4">
              <a:spcBef>
                <a:spcPts val="0"/>
              </a:spcBef>
              <a:spcAft>
                <a:spcPts val="0"/>
              </a:spcAft>
              <a:buClr>
                <a:schemeClr val="accent3"/>
              </a:buClr>
              <a:buSzPts val="3000"/>
              <a:buNone/>
              <a:defRPr b="1" sz="5200">
                <a:solidFill>
                  <a:schemeClr val="accent3"/>
                </a:solidFill>
                <a:latin typeface="Quantico"/>
                <a:ea typeface="Quantico"/>
                <a:cs typeface="Quantico"/>
                <a:sym typeface="Quantico"/>
              </a:defRPr>
            </a:lvl5pPr>
            <a:lvl6pPr lvl="5">
              <a:spcBef>
                <a:spcPts val="0"/>
              </a:spcBef>
              <a:spcAft>
                <a:spcPts val="0"/>
              </a:spcAft>
              <a:buClr>
                <a:schemeClr val="accent3"/>
              </a:buClr>
              <a:buSzPts val="3000"/>
              <a:buNone/>
              <a:defRPr b="1" sz="5200">
                <a:solidFill>
                  <a:schemeClr val="accent3"/>
                </a:solidFill>
                <a:latin typeface="Quantico"/>
                <a:ea typeface="Quantico"/>
                <a:cs typeface="Quantico"/>
                <a:sym typeface="Quantico"/>
              </a:defRPr>
            </a:lvl6pPr>
            <a:lvl7pPr lvl="6">
              <a:spcBef>
                <a:spcPts val="0"/>
              </a:spcBef>
              <a:spcAft>
                <a:spcPts val="0"/>
              </a:spcAft>
              <a:buClr>
                <a:schemeClr val="accent3"/>
              </a:buClr>
              <a:buSzPts val="3000"/>
              <a:buNone/>
              <a:defRPr b="1" sz="5200">
                <a:solidFill>
                  <a:schemeClr val="accent3"/>
                </a:solidFill>
                <a:latin typeface="Quantico"/>
                <a:ea typeface="Quantico"/>
                <a:cs typeface="Quantico"/>
                <a:sym typeface="Quantico"/>
              </a:defRPr>
            </a:lvl7pPr>
            <a:lvl8pPr lvl="7">
              <a:spcBef>
                <a:spcPts val="0"/>
              </a:spcBef>
              <a:spcAft>
                <a:spcPts val="0"/>
              </a:spcAft>
              <a:buClr>
                <a:schemeClr val="accent3"/>
              </a:buClr>
              <a:buSzPts val="3000"/>
              <a:buNone/>
              <a:defRPr b="1" sz="5200">
                <a:solidFill>
                  <a:schemeClr val="accent3"/>
                </a:solidFill>
                <a:latin typeface="Quantico"/>
                <a:ea typeface="Quantico"/>
                <a:cs typeface="Quantico"/>
                <a:sym typeface="Quantico"/>
              </a:defRPr>
            </a:lvl8pPr>
            <a:lvl9pPr lvl="8">
              <a:spcBef>
                <a:spcPts val="0"/>
              </a:spcBef>
              <a:spcAft>
                <a:spcPts val="0"/>
              </a:spcAft>
              <a:buClr>
                <a:schemeClr val="accent3"/>
              </a:buClr>
              <a:buSzPts val="3000"/>
              <a:buNone/>
              <a:defRPr b="1" sz="5200">
                <a:solidFill>
                  <a:schemeClr val="accent3"/>
                </a:solidFill>
                <a:latin typeface="Quantico"/>
                <a:ea typeface="Quantico"/>
                <a:cs typeface="Quantico"/>
                <a:sym typeface="Quantico"/>
              </a:defRPr>
            </a:lvl9pPr>
          </a:lstStyle>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7 ">
  <p:cSld name="CUSTOM_11">
    <p:bg>
      <p:bgPr>
        <a:solidFill>
          <a:schemeClr val="lt2"/>
        </a:solidFill>
      </p:bgPr>
    </p:bg>
    <p:spTree>
      <p:nvGrpSpPr>
        <p:cNvPr id="952" name="Shape 952"/>
        <p:cNvGrpSpPr/>
        <p:nvPr/>
      </p:nvGrpSpPr>
      <p:grpSpPr>
        <a:xfrm>
          <a:off x="0" y="0"/>
          <a:ext cx="0" cy="0"/>
          <a:chOff x="0" y="0"/>
          <a:chExt cx="0" cy="0"/>
        </a:xfrm>
      </p:grpSpPr>
      <p:sp>
        <p:nvSpPr>
          <p:cNvPr id="953" name="Google Shape;953;p59"/>
          <p:cNvSpPr/>
          <p:nvPr/>
        </p:nvSpPr>
        <p:spPr>
          <a:xfrm>
            <a:off x="5444100" y="2728350"/>
            <a:ext cx="2952300" cy="2033400"/>
          </a:xfrm>
          <a:prstGeom prst="snip1Rect">
            <a:avLst>
              <a:gd fmla="val 13900" name="adj"/>
            </a:avLst>
          </a:prstGeom>
          <a:solidFill>
            <a:schemeClr val="dk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lang="en">
                <a:solidFill>
                  <a:schemeClr val="dk1"/>
                </a:solidFill>
                <a:latin typeface="Quantico"/>
                <a:ea typeface="Quantico"/>
                <a:cs typeface="Quantico"/>
                <a:sym typeface="Quantico"/>
              </a:rPr>
              <a:t> </a:t>
            </a:r>
            <a:endParaRPr>
              <a:solidFill>
                <a:schemeClr val="dk1"/>
              </a:solidFill>
              <a:latin typeface="Quantico"/>
              <a:ea typeface="Quantico"/>
              <a:cs typeface="Quantico"/>
              <a:sym typeface="Quantico"/>
            </a:endParaRPr>
          </a:p>
        </p:txBody>
      </p:sp>
      <p:sp>
        <p:nvSpPr>
          <p:cNvPr id="954" name="Google Shape;954;p59"/>
          <p:cNvSpPr/>
          <p:nvPr/>
        </p:nvSpPr>
        <p:spPr>
          <a:xfrm>
            <a:off x="0" y="0"/>
            <a:ext cx="9144000" cy="4236000"/>
          </a:xfrm>
          <a:prstGeom prst="snip1Rect">
            <a:avLst>
              <a:gd fmla="val 0"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55" name="Google Shape;955;p59"/>
          <p:cNvSpPr/>
          <p:nvPr/>
        </p:nvSpPr>
        <p:spPr>
          <a:xfrm>
            <a:off x="5448300" y="694950"/>
            <a:ext cx="2952300" cy="2033400"/>
          </a:xfrm>
          <a:prstGeom prst="snip1Rect">
            <a:avLst>
              <a:gd fmla="val 13900"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lang="en">
                <a:solidFill>
                  <a:schemeClr val="dk1"/>
                </a:solidFill>
                <a:latin typeface="Quantico"/>
                <a:ea typeface="Quantico"/>
                <a:cs typeface="Quantico"/>
                <a:sym typeface="Quantico"/>
              </a:rPr>
              <a:t> </a:t>
            </a:r>
            <a:endParaRPr>
              <a:solidFill>
                <a:schemeClr val="dk1"/>
              </a:solidFill>
              <a:latin typeface="Quantico"/>
              <a:ea typeface="Quantico"/>
              <a:cs typeface="Quantico"/>
              <a:sym typeface="Quantico"/>
            </a:endParaRPr>
          </a:p>
        </p:txBody>
      </p:sp>
      <p:sp>
        <p:nvSpPr>
          <p:cNvPr id="956" name="Google Shape;956;p59"/>
          <p:cNvSpPr/>
          <p:nvPr/>
        </p:nvSpPr>
        <p:spPr>
          <a:xfrm>
            <a:off x="5438163" y="4761750"/>
            <a:ext cx="2964175" cy="388625"/>
          </a:xfrm>
          <a:custGeom>
            <a:rect b="b" l="l" r="r" t="t"/>
            <a:pathLst>
              <a:path extrusionOk="0" h="15545" w="118567">
                <a:moveTo>
                  <a:pt x="0" y="15545"/>
                </a:moveTo>
                <a:lnTo>
                  <a:pt x="118567" y="15545"/>
                </a:lnTo>
                <a:lnTo>
                  <a:pt x="103022" y="0"/>
                </a:lnTo>
                <a:lnTo>
                  <a:pt x="305" y="0"/>
                </a:lnTo>
                <a:close/>
              </a:path>
            </a:pathLst>
          </a:custGeom>
          <a:solidFill>
            <a:schemeClr val="accent1"/>
          </a:solidFill>
          <a:ln>
            <a:noFill/>
          </a:ln>
        </p:spPr>
      </p:sp>
      <p:sp>
        <p:nvSpPr>
          <p:cNvPr id="957" name="Google Shape;957;p59"/>
          <p:cNvSpPr/>
          <p:nvPr/>
        </p:nvSpPr>
        <p:spPr>
          <a:xfrm>
            <a:off x="5437625" y="-10675"/>
            <a:ext cx="2971800" cy="708675"/>
          </a:xfrm>
          <a:custGeom>
            <a:rect b="b" l="l" r="r" t="t"/>
            <a:pathLst>
              <a:path extrusionOk="0" h="28347" w="118872">
                <a:moveTo>
                  <a:pt x="0" y="0"/>
                </a:moveTo>
                <a:lnTo>
                  <a:pt x="0" y="28347"/>
                </a:lnTo>
                <a:lnTo>
                  <a:pt x="118872" y="28347"/>
                </a:lnTo>
                <a:lnTo>
                  <a:pt x="118872" y="305"/>
                </a:lnTo>
                <a:close/>
              </a:path>
            </a:pathLst>
          </a:custGeom>
          <a:solidFill>
            <a:schemeClr val="dk2"/>
          </a:solidFill>
          <a:ln>
            <a:noFill/>
          </a:ln>
        </p:spPr>
      </p:sp>
      <p:sp>
        <p:nvSpPr>
          <p:cNvPr id="958" name="Google Shape;958;p59"/>
          <p:cNvSpPr txBox="1"/>
          <p:nvPr>
            <p:ph type="title"/>
          </p:nvPr>
        </p:nvSpPr>
        <p:spPr>
          <a:xfrm>
            <a:off x="931675" y="907075"/>
            <a:ext cx="4005900" cy="7086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accent5"/>
              </a:buClr>
              <a:buSzPts val="3000"/>
              <a:buNone/>
              <a:defRPr sz="3700">
                <a:solidFill>
                  <a:schemeClr val="accent5"/>
                </a:solidFill>
              </a:defRPr>
            </a:lvl1pPr>
            <a:lvl2pPr lvl="1">
              <a:spcBef>
                <a:spcPts val="0"/>
              </a:spcBef>
              <a:spcAft>
                <a:spcPts val="0"/>
              </a:spcAft>
              <a:buClr>
                <a:schemeClr val="accent5"/>
              </a:buClr>
              <a:buSzPts val="3000"/>
              <a:buNone/>
              <a:defRPr sz="3700">
                <a:solidFill>
                  <a:schemeClr val="accent5"/>
                </a:solidFill>
                <a:latin typeface="Quantico"/>
                <a:ea typeface="Quantico"/>
                <a:cs typeface="Quantico"/>
                <a:sym typeface="Quantico"/>
              </a:defRPr>
            </a:lvl2pPr>
            <a:lvl3pPr lvl="2">
              <a:spcBef>
                <a:spcPts val="0"/>
              </a:spcBef>
              <a:spcAft>
                <a:spcPts val="0"/>
              </a:spcAft>
              <a:buClr>
                <a:schemeClr val="accent5"/>
              </a:buClr>
              <a:buSzPts val="3000"/>
              <a:buNone/>
              <a:defRPr sz="3700">
                <a:solidFill>
                  <a:schemeClr val="accent5"/>
                </a:solidFill>
                <a:latin typeface="Quantico"/>
                <a:ea typeface="Quantico"/>
                <a:cs typeface="Quantico"/>
                <a:sym typeface="Quantico"/>
              </a:defRPr>
            </a:lvl3pPr>
            <a:lvl4pPr lvl="3">
              <a:spcBef>
                <a:spcPts val="0"/>
              </a:spcBef>
              <a:spcAft>
                <a:spcPts val="0"/>
              </a:spcAft>
              <a:buClr>
                <a:schemeClr val="accent5"/>
              </a:buClr>
              <a:buSzPts val="3000"/>
              <a:buNone/>
              <a:defRPr sz="3700">
                <a:solidFill>
                  <a:schemeClr val="accent5"/>
                </a:solidFill>
                <a:latin typeface="Quantico"/>
                <a:ea typeface="Quantico"/>
                <a:cs typeface="Quantico"/>
                <a:sym typeface="Quantico"/>
              </a:defRPr>
            </a:lvl4pPr>
            <a:lvl5pPr lvl="4">
              <a:spcBef>
                <a:spcPts val="0"/>
              </a:spcBef>
              <a:spcAft>
                <a:spcPts val="0"/>
              </a:spcAft>
              <a:buClr>
                <a:schemeClr val="accent5"/>
              </a:buClr>
              <a:buSzPts val="3000"/>
              <a:buNone/>
              <a:defRPr sz="3700">
                <a:solidFill>
                  <a:schemeClr val="accent5"/>
                </a:solidFill>
                <a:latin typeface="Quantico"/>
                <a:ea typeface="Quantico"/>
                <a:cs typeface="Quantico"/>
                <a:sym typeface="Quantico"/>
              </a:defRPr>
            </a:lvl5pPr>
            <a:lvl6pPr lvl="5">
              <a:spcBef>
                <a:spcPts val="0"/>
              </a:spcBef>
              <a:spcAft>
                <a:spcPts val="0"/>
              </a:spcAft>
              <a:buClr>
                <a:schemeClr val="accent5"/>
              </a:buClr>
              <a:buSzPts val="3000"/>
              <a:buNone/>
              <a:defRPr sz="3700">
                <a:solidFill>
                  <a:schemeClr val="accent5"/>
                </a:solidFill>
                <a:latin typeface="Quantico"/>
                <a:ea typeface="Quantico"/>
                <a:cs typeface="Quantico"/>
                <a:sym typeface="Quantico"/>
              </a:defRPr>
            </a:lvl6pPr>
            <a:lvl7pPr lvl="6">
              <a:spcBef>
                <a:spcPts val="0"/>
              </a:spcBef>
              <a:spcAft>
                <a:spcPts val="0"/>
              </a:spcAft>
              <a:buClr>
                <a:schemeClr val="accent5"/>
              </a:buClr>
              <a:buSzPts val="3000"/>
              <a:buNone/>
              <a:defRPr sz="3700">
                <a:solidFill>
                  <a:schemeClr val="accent5"/>
                </a:solidFill>
                <a:latin typeface="Quantico"/>
                <a:ea typeface="Quantico"/>
                <a:cs typeface="Quantico"/>
                <a:sym typeface="Quantico"/>
              </a:defRPr>
            </a:lvl7pPr>
            <a:lvl8pPr lvl="7">
              <a:spcBef>
                <a:spcPts val="0"/>
              </a:spcBef>
              <a:spcAft>
                <a:spcPts val="0"/>
              </a:spcAft>
              <a:buClr>
                <a:schemeClr val="accent5"/>
              </a:buClr>
              <a:buSzPts val="3000"/>
              <a:buNone/>
              <a:defRPr sz="3700">
                <a:solidFill>
                  <a:schemeClr val="accent5"/>
                </a:solidFill>
                <a:latin typeface="Quantico"/>
                <a:ea typeface="Quantico"/>
                <a:cs typeface="Quantico"/>
                <a:sym typeface="Quantico"/>
              </a:defRPr>
            </a:lvl8pPr>
            <a:lvl9pPr lvl="8">
              <a:spcBef>
                <a:spcPts val="0"/>
              </a:spcBef>
              <a:spcAft>
                <a:spcPts val="0"/>
              </a:spcAft>
              <a:buClr>
                <a:schemeClr val="accent5"/>
              </a:buClr>
              <a:buSzPts val="3000"/>
              <a:buNone/>
              <a:defRPr sz="3700">
                <a:solidFill>
                  <a:schemeClr val="accent5"/>
                </a:solidFill>
                <a:latin typeface="Quantico"/>
                <a:ea typeface="Quantico"/>
                <a:cs typeface="Quantico"/>
                <a:sym typeface="Quantico"/>
              </a:defRPr>
            </a:lvl9pPr>
          </a:lstStyle>
          <a:p/>
        </p:txBody>
      </p:sp>
      <p:sp>
        <p:nvSpPr>
          <p:cNvPr id="959" name="Google Shape;959;p59"/>
          <p:cNvSpPr txBox="1"/>
          <p:nvPr>
            <p:ph idx="2" type="title"/>
          </p:nvPr>
        </p:nvSpPr>
        <p:spPr>
          <a:xfrm>
            <a:off x="931675" y="1712050"/>
            <a:ext cx="4005900" cy="17058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1pPr>
            <a:lvl2pPr lvl="1">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2pPr>
            <a:lvl3pPr lvl="2">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3pPr>
            <a:lvl4pPr lvl="3">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4pPr>
            <a:lvl5pPr lvl="4">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5pPr>
            <a:lvl6pPr lvl="5">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6pPr>
            <a:lvl7pPr lvl="6">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7pPr>
            <a:lvl8pPr lvl="7">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8pPr>
            <a:lvl9pPr lvl="8">
              <a:spcBef>
                <a:spcPts val="0"/>
              </a:spcBef>
              <a:spcAft>
                <a:spcPts val="0"/>
              </a:spcAft>
              <a:buClr>
                <a:schemeClr val="accent5"/>
              </a:buClr>
              <a:buSzPts val="1600"/>
              <a:buFont typeface="Lato"/>
              <a:buNone/>
              <a:defRPr sz="1600">
                <a:solidFill>
                  <a:schemeClr val="accent5"/>
                </a:solidFill>
                <a:latin typeface="Lato"/>
                <a:ea typeface="Lato"/>
                <a:cs typeface="Lato"/>
                <a:sym typeface="Lato"/>
              </a:defRPr>
            </a:lvl9pPr>
          </a:lstStyle>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8 ">
  <p:cSld name="CUSTOM_12">
    <p:bg>
      <p:bgPr>
        <a:solidFill>
          <a:schemeClr val="accent5"/>
        </a:solidFill>
      </p:bgPr>
    </p:bg>
    <p:spTree>
      <p:nvGrpSpPr>
        <p:cNvPr id="960" name="Shape 960"/>
        <p:cNvGrpSpPr/>
        <p:nvPr/>
      </p:nvGrpSpPr>
      <p:grpSpPr>
        <a:xfrm>
          <a:off x="0" y="0"/>
          <a:ext cx="0" cy="0"/>
          <a:chOff x="0" y="0"/>
          <a:chExt cx="0" cy="0"/>
        </a:xfrm>
      </p:grpSpPr>
      <p:sp>
        <p:nvSpPr>
          <p:cNvPr id="961" name="Google Shape;961;p60"/>
          <p:cNvSpPr/>
          <p:nvPr/>
        </p:nvSpPr>
        <p:spPr>
          <a:xfrm>
            <a:off x="0" y="0"/>
            <a:ext cx="9144000" cy="4236000"/>
          </a:xfrm>
          <a:prstGeom prst="snip1Rect">
            <a:avLst>
              <a:gd fmla="val 0" name="adj"/>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62" name="Google Shape;962;p60"/>
          <p:cNvSpPr/>
          <p:nvPr/>
        </p:nvSpPr>
        <p:spPr>
          <a:xfrm>
            <a:off x="5596500" y="2731400"/>
            <a:ext cx="2952300" cy="2033400"/>
          </a:xfrm>
          <a:prstGeom prst="snip1Rect">
            <a:avLst>
              <a:gd fmla="val 13900" name="adj"/>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lang="en">
                <a:solidFill>
                  <a:schemeClr val="dk1"/>
                </a:solidFill>
                <a:latin typeface="Quantico"/>
                <a:ea typeface="Quantico"/>
                <a:cs typeface="Quantico"/>
                <a:sym typeface="Quantico"/>
              </a:rPr>
              <a:t> </a:t>
            </a:r>
            <a:endParaRPr>
              <a:solidFill>
                <a:schemeClr val="dk1"/>
              </a:solidFill>
              <a:latin typeface="Quantico"/>
              <a:ea typeface="Quantico"/>
              <a:cs typeface="Quantico"/>
              <a:sym typeface="Quantico"/>
            </a:endParaRPr>
          </a:p>
        </p:txBody>
      </p:sp>
      <p:sp>
        <p:nvSpPr>
          <p:cNvPr id="963" name="Google Shape;963;p60"/>
          <p:cNvSpPr/>
          <p:nvPr/>
        </p:nvSpPr>
        <p:spPr>
          <a:xfrm>
            <a:off x="5587725" y="698000"/>
            <a:ext cx="2952300" cy="2033400"/>
          </a:xfrm>
          <a:prstGeom prst="snip1Rect">
            <a:avLst>
              <a:gd fmla="val 13900" name="adj"/>
            </a:avLst>
          </a:prstGeom>
          <a:solidFill>
            <a:schemeClr val="accent5"/>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lang="en">
                <a:solidFill>
                  <a:schemeClr val="dk1"/>
                </a:solidFill>
                <a:latin typeface="Quantico"/>
                <a:ea typeface="Quantico"/>
                <a:cs typeface="Quantico"/>
                <a:sym typeface="Quantico"/>
              </a:rPr>
              <a:t> </a:t>
            </a:r>
            <a:endParaRPr>
              <a:solidFill>
                <a:schemeClr val="dk1"/>
              </a:solidFill>
              <a:latin typeface="Quantico"/>
              <a:ea typeface="Quantico"/>
              <a:cs typeface="Quantico"/>
              <a:sym typeface="Quantico"/>
            </a:endParaRPr>
          </a:p>
        </p:txBody>
      </p:sp>
      <p:sp>
        <p:nvSpPr>
          <p:cNvPr id="964" name="Google Shape;964;p60"/>
          <p:cNvSpPr txBox="1"/>
          <p:nvPr>
            <p:ph type="title"/>
          </p:nvPr>
        </p:nvSpPr>
        <p:spPr>
          <a:xfrm>
            <a:off x="901475" y="907075"/>
            <a:ext cx="4695000" cy="8625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dk1"/>
              </a:buClr>
              <a:buSzPts val="3000"/>
              <a:buNone/>
              <a:defRPr sz="3700"/>
            </a:lvl1pPr>
            <a:lvl2pPr lvl="1">
              <a:spcBef>
                <a:spcPts val="0"/>
              </a:spcBef>
              <a:spcAft>
                <a:spcPts val="0"/>
              </a:spcAft>
              <a:buClr>
                <a:schemeClr val="dk1"/>
              </a:buClr>
              <a:buSzPts val="3000"/>
              <a:buNone/>
              <a:defRPr sz="3700">
                <a:latin typeface="Quantico"/>
                <a:ea typeface="Quantico"/>
                <a:cs typeface="Quantico"/>
                <a:sym typeface="Quantico"/>
              </a:defRPr>
            </a:lvl2pPr>
            <a:lvl3pPr lvl="2">
              <a:spcBef>
                <a:spcPts val="0"/>
              </a:spcBef>
              <a:spcAft>
                <a:spcPts val="0"/>
              </a:spcAft>
              <a:buClr>
                <a:schemeClr val="dk1"/>
              </a:buClr>
              <a:buSzPts val="3000"/>
              <a:buNone/>
              <a:defRPr sz="3700">
                <a:latin typeface="Quantico"/>
                <a:ea typeface="Quantico"/>
                <a:cs typeface="Quantico"/>
                <a:sym typeface="Quantico"/>
              </a:defRPr>
            </a:lvl3pPr>
            <a:lvl4pPr lvl="3">
              <a:spcBef>
                <a:spcPts val="0"/>
              </a:spcBef>
              <a:spcAft>
                <a:spcPts val="0"/>
              </a:spcAft>
              <a:buClr>
                <a:schemeClr val="dk1"/>
              </a:buClr>
              <a:buSzPts val="3000"/>
              <a:buNone/>
              <a:defRPr sz="3700">
                <a:latin typeface="Quantico"/>
                <a:ea typeface="Quantico"/>
                <a:cs typeface="Quantico"/>
                <a:sym typeface="Quantico"/>
              </a:defRPr>
            </a:lvl4pPr>
            <a:lvl5pPr lvl="4">
              <a:spcBef>
                <a:spcPts val="0"/>
              </a:spcBef>
              <a:spcAft>
                <a:spcPts val="0"/>
              </a:spcAft>
              <a:buClr>
                <a:schemeClr val="dk1"/>
              </a:buClr>
              <a:buSzPts val="3000"/>
              <a:buNone/>
              <a:defRPr sz="3700">
                <a:latin typeface="Quantico"/>
                <a:ea typeface="Quantico"/>
                <a:cs typeface="Quantico"/>
                <a:sym typeface="Quantico"/>
              </a:defRPr>
            </a:lvl5pPr>
            <a:lvl6pPr lvl="5">
              <a:spcBef>
                <a:spcPts val="0"/>
              </a:spcBef>
              <a:spcAft>
                <a:spcPts val="0"/>
              </a:spcAft>
              <a:buClr>
                <a:schemeClr val="dk1"/>
              </a:buClr>
              <a:buSzPts val="3000"/>
              <a:buNone/>
              <a:defRPr sz="3700">
                <a:latin typeface="Quantico"/>
                <a:ea typeface="Quantico"/>
                <a:cs typeface="Quantico"/>
                <a:sym typeface="Quantico"/>
              </a:defRPr>
            </a:lvl6pPr>
            <a:lvl7pPr lvl="6">
              <a:spcBef>
                <a:spcPts val="0"/>
              </a:spcBef>
              <a:spcAft>
                <a:spcPts val="0"/>
              </a:spcAft>
              <a:buClr>
                <a:schemeClr val="dk1"/>
              </a:buClr>
              <a:buSzPts val="3000"/>
              <a:buNone/>
              <a:defRPr sz="3700">
                <a:latin typeface="Quantico"/>
                <a:ea typeface="Quantico"/>
                <a:cs typeface="Quantico"/>
                <a:sym typeface="Quantico"/>
              </a:defRPr>
            </a:lvl7pPr>
            <a:lvl8pPr lvl="7">
              <a:spcBef>
                <a:spcPts val="0"/>
              </a:spcBef>
              <a:spcAft>
                <a:spcPts val="0"/>
              </a:spcAft>
              <a:buClr>
                <a:schemeClr val="dk1"/>
              </a:buClr>
              <a:buSzPts val="3000"/>
              <a:buNone/>
              <a:defRPr sz="3700">
                <a:latin typeface="Quantico"/>
                <a:ea typeface="Quantico"/>
                <a:cs typeface="Quantico"/>
                <a:sym typeface="Quantico"/>
              </a:defRPr>
            </a:lvl8pPr>
            <a:lvl9pPr lvl="8">
              <a:spcBef>
                <a:spcPts val="0"/>
              </a:spcBef>
              <a:spcAft>
                <a:spcPts val="0"/>
              </a:spcAft>
              <a:buClr>
                <a:schemeClr val="dk1"/>
              </a:buClr>
              <a:buSzPts val="3000"/>
              <a:buNone/>
              <a:defRPr sz="3700">
                <a:latin typeface="Quantico"/>
                <a:ea typeface="Quantico"/>
                <a:cs typeface="Quantico"/>
                <a:sym typeface="Quantico"/>
              </a:defRPr>
            </a:lvl9pPr>
          </a:lstStyle>
          <a:p/>
        </p:txBody>
      </p:sp>
      <p:sp>
        <p:nvSpPr>
          <p:cNvPr id="965" name="Google Shape;965;p60"/>
          <p:cNvSpPr txBox="1"/>
          <p:nvPr>
            <p:ph idx="2" type="title"/>
          </p:nvPr>
        </p:nvSpPr>
        <p:spPr>
          <a:xfrm>
            <a:off x="930907" y="1836900"/>
            <a:ext cx="4005900" cy="18795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600"/>
              <a:buFont typeface="Lato"/>
              <a:buNone/>
              <a:defRPr sz="1600">
                <a:latin typeface="Lato"/>
                <a:ea typeface="Lato"/>
                <a:cs typeface="Lato"/>
                <a:sym typeface="Lato"/>
              </a:defRPr>
            </a:lvl1pPr>
            <a:lvl2pPr lvl="1">
              <a:spcBef>
                <a:spcPts val="0"/>
              </a:spcBef>
              <a:spcAft>
                <a:spcPts val="0"/>
              </a:spcAft>
              <a:buClr>
                <a:schemeClr val="dk1"/>
              </a:buClr>
              <a:buSzPts val="1600"/>
              <a:buFont typeface="Lato"/>
              <a:buNone/>
              <a:defRPr sz="1600">
                <a:latin typeface="Lato"/>
                <a:ea typeface="Lato"/>
                <a:cs typeface="Lato"/>
                <a:sym typeface="Lato"/>
              </a:defRPr>
            </a:lvl2pPr>
            <a:lvl3pPr lvl="2">
              <a:spcBef>
                <a:spcPts val="0"/>
              </a:spcBef>
              <a:spcAft>
                <a:spcPts val="0"/>
              </a:spcAft>
              <a:buClr>
                <a:schemeClr val="dk1"/>
              </a:buClr>
              <a:buSzPts val="1600"/>
              <a:buFont typeface="Lato"/>
              <a:buNone/>
              <a:defRPr sz="1600">
                <a:latin typeface="Lato"/>
                <a:ea typeface="Lato"/>
                <a:cs typeface="Lato"/>
                <a:sym typeface="Lato"/>
              </a:defRPr>
            </a:lvl3pPr>
            <a:lvl4pPr lvl="3">
              <a:spcBef>
                <a:spcPts val="0"/>
              </a:spcBef>
              <a:spcAft>
                <a:spcPts val="0"/>
              </a:spcAft>
              <a:buClr>
                <a:schemeClr val="dk1"/>
              </a:buClr>
              <a:buSzPts val="1600"/>
              <a:buFont typeface="Lato"/>
              <a:buNone/>
              <a:defRPr sz="1600">
                <a:latin typeface="Lato"/>
                <a:ea typeface="Lato"/>
                <a:cs typeface="Lato"/>
                <a:sym typeface="Lato"/>
              </a:defRPr>
            </a:lvl4pPr>
            <a:lvl5pPr lvl="4">
              <a:spcBef>
                <a:spcPts val="0"/>
              </a:spcBef>
              <a:spcAft>
                <a:spcPts val="0"/>
              </a:spcAft>
              <a:buClr>
                <a:schemeClr val="dk1"/>
              </a:buClr>
              <a:buSzPts val="1600"/>
              <a:buFont typeface="Lato"/>
              <a:buNone/>
              <a:defRPr sz="1600">
                <a:latin typeface="Lato"/>
                <a:ea typeface="Lato"/>
                <a:cs typeface="Lato"/>
                <a:sym typeface="Lato"/>
              </a:defRPr>
            </a:lvl5pPr>
            <a:lvl6pPr lvl="5">
              <a:spcBef>
                <a:spcPts val="0"/>
              </a:spcBef>
              <a:spcAft>
                <a:spcPts val="0"/>
              </a:spcAft>
              <a:buClr>
                <a:schemeClr val="dk1"/>
              </a:buClr>
              <a:buSzPts val="1600"/>
              <a:buFont typeface="Lato"/>
              <a:buNone/>
              <a:defRPr sz="1600">
                <a:latin typeface="Lato"/>
                <a:ea typeface="Lato"/>
                <a:cs typeface="Lato"/>
                <a:sym typeface="Lato"/>
              </a:defRPr>
            </a:lvl6pPr>
            <a:lvl7pPr lvl="6">
              <a:spcBef>
                <a:spcPts val="0"/>
              </a:spcBef>
              <a:spcAft>
                <a:spcPts val="0"/>
              </a:spcAft>
              <a:buClr>
                <a:schemeClr val="dk1"/>
              </a:buClr>
              <a:buSzPts val="1600"/>
              <a:buFont typeface="Lato"/>
              <a:buNone/>
              <a:defRPr sz="1600">
                <a:latin typeface="Lato"/>
                <a:ea typeface="Lato"/>
                <a:cs typeface="Lato"/>
                <a:sym typeface="Lato"/>
              </a:defRPr>
            </a:lvl7pPr>
            <a:lvl8pPr lvl="7">
              <a:spcBef>
                <a:spcPts val="0"/>
              </a:spcBef>
              <a:spcAft>
                <a:spcPts val="0"/>
              </a:spcAft>
              <a:buClr>
                <a:schemeClr val="dk1"/>
              </a:buClr>
              <a:buSzPts val="1600"/>
              <a:buFont typeface="Lato"/>
              <a:buNone/>
              <a:defRPr sz="1600">
                <a:latin typeface="Lato"/>
                <a:ea typeface="Lato"/>
                <a:cs typeface="Lato"/>
                <a:sym typeface="Lato"/>
              </a:defRPr>
            </a:lvl8pPr>
            <a:lvl9pPr lvl="8">
              <a:spcBef>
                <a:spcPts val="0"/>
              </a:spcBef>
              <a:spcAft>
                <a:spcPts val="0"/>
              </a:spcAft>
              <a:buClr>
                <a:schemeClr val="dk1"/>
              </a:buClr>
              <a:buSzPts val="1600"/>
              <a:buFont typeface="Lato"/>
              <a:buNone/>
              <a:defRPr sz="1600">
                <a:latin typeface="Lato"/>
                <a:ea typeface="Lato"/>
                <a:cs typeface="Lato"/>
                <a:sym typeface="Lato"/>
              </a:defRPr>
            </a:lvl9pPr>
          </a:lstStyle>
          <a:p/>
        </p:txBody>
      </p:sp>
      <p:sp>
        <p:nvSpPr>
          <p:cNvPr id="966" name="Google Shape;966;p60"/>
          <p:cNvSpPr/>
          <p:nvPr/>
        </p:nvSpPr>
        <p:spPr>
          <a:xfrm>
            <a:off x="5586750" y="-10675"/>
            <a:ext cx="2971800" cy="708675"/>
          </a:xfrm>
          <a:custGeom>
            <a:rect b="b" l="l" r="r" t="t"/>
            <a:pathLst>
              <a:path extrusionOk="0" h="28347" w="118872">
                <a:moveTo>
                  <a:pt x="0" y="0"/>
                </a:moveTo>
                <a:lnTo>
                  <a:pt x="0" y="28347"/>
                </a:lnTo>
                <a:lnTo>
                  <a:pt x="118872" y="28347"/>
                </a:lnTo>
                <a:lnTo>
                  <a:pt x="118872" y="305"/>
                </a:lnTo>
                <a:close/>
              </a:path>
            </a:pathLst>
          </a:custGeom>
          <a:solidFill>
            <a:schemeClr val="accent4"/>
          </a:solidFill>
          <a:ln>
            <a:noFill/>
          </a:ln>
        </p:spPr>
      </p:sp>
      <p:sp>
        <p:nvSpPr>
          <p:cNvPr id="967" name="Google Shape;967;p60"/>
          <p:cNvSpPr/>
          <p:nvPr/>
        </p:nvSpPr>
        <p:spPr>
          <a:xfrm>
            <a:off x="5590563" y="4762500"/>
            <a:ext cx="2964175" cy="388625"/>
          </a:xfrm>
          <a:custGeom>
            <a:rect b="b" l="l" r="r" t="t"/>
            <a:pathLst>
              <a:path extrusionOk="0" h="15545" w="118567">
                <a:moveTo>
                  <a:pt x="0" y="15545"/>
                </a:moveTo>
                <a:lnTo>
                  <a:pt x="118567" y="15545"/>
                </a:lnTo>
                <a:lnTo>
                  <a:pt x="103022" y="0"/>
                </a:lnTo>
                <a:lnTo>
                  <a:pt x="305" y="0"/>
                </a:lnTo>
                <a:close/>
              </a:path>
            </a:pathLst>
          </a:custGeom>
          <a:solidFill>
            <a:schemeClr val="accent6"/>
          </a:solidFill>
          <a:ln>
            <a:noFill/>
          </a:ln>
        </p:spPr>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Storyboards">
  <p:cSld name="BLANK_1_1_1_1_1_1_1_1_1_1_1_1_1_1_1_1_1">
    <p:bg>
      <p:bgPr>
        <a:solidFill>
          <a:schemeClr val="accent5"/>
        </a:solidFill>
      </p:bgPr>
    </p:bg>
    <p:spTree>
      <p:nvGrpSpPr>
        <p:cNvPr id="968" name="Shape 968"/>
        <p:cNvGrpSpPr/>
        <p:nvPr/>
      </p:nvGrpSpPr>
      <p:grpSpPr>
        <a:xfrm>
          <a:off x="0" y="0"/>
          <a:ext cx="0" cy="0"/>
          <a:chOff x="0" y="0"/>
          <a:chExt cx="0" cy="0"/>
        </a:xfrm>
      </p:grpSpPr>
      <p:sp>
        <p:nvSpPr>
          <p:cNvPr id="969" name="Google Shape;969;p61"/>
          <p:cNvSpPr/>
          <p:nvPr/>
        </p:nvSpPr>
        <p:spPr>
          <a:xfrm>
            <a:off x="696050" y="619550"/>
            <a:ext cx="8448000" cy="45252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70" name="Google Shape;970;p61"/>
          <p:cNvSpPr/>
          <p:nvPr/>
        </p:nvSpPr>
        <p:spPr>
          <a:xfrm>
            <a:off x="4930700" y="619550"/>
            <a:ext cx="4213200" cy="4525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71" name="Google Shape;971;p61"/>
          <p:cNvSpPr/>
          <p:nvPr>
            <p:ph idx="2" type="pic"/>
          </p:nvPr>
        </p:nvSpPr>
        <p:spPr>
          <a:xfrm flipH="1">
            <a:off x="4930693" y="619550"/>
            <a:ext cx="2100300" cy="1513500"/>
          </a:xfrm>
          <a:prstGeom prst="snip1Rect">
            <a:avLst>
              <a:gd fmla="val 0" name="adj"/>
            </a:avLst>
          </a:prstGeom>
          <a:noFill/>
          <a:ln>
            <a:noFill/>
          </a:ln>
        </p:spPr>
      </p:sp>
      <p:sp>
        <p:nvSpPr>
          <p:cNvPr id="972" name="Google Shape;972;p61"/>
          <p:cNvSpPr txBox="1"/>
          <p:nvPr>
            <p:ph type="title"/>
          </p:nvPr>
        </p:nvSpPr>
        <p:spPr>
          <a:xfrm>
            <a:off x="929475" y="914400"/>
            <a:ext cx="3633000" cy="10773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dk1"/>
              </a:buClr>
              <a:buSzPts val="2400"/>
              <a:buNone/>
              <a:defRPr sz="2400"/>
            </a:lvl1pPr>
            <a:lvl2pPr lvl="1">
              <a:lnSpc>
                <a:spcPct val="80000"/>
              </a:lnSpc>
              <a:spcBef>
                <a:spcPts val="0"/>
              </a:spcBef>
              <a:spcAft>
                <a:spcPts val="0"/>
              </a:spcAft>
              <a:buClr>
                <a:schemeClr val="dk1"/>
              </a:buClr>
              <a:buSzPts val="3000"/>
              <a:buNone/>
              <a:defRPr sz="5500">
                <a:latin typeface="Quantico"/>
                <a:ea typeface="Quantico"/>
                <a:cs typeface="Quantico"/>
                <a:sym typeface="Quantico"/>
              </a:defRPr>
            </a:lvl2pPr>
            <a:lvl3pPr lvl="2">
              <a:lnSpc>
                <a:spcPct val="80000"/>
              </a:lnSpc>
              <a:spcBef>
                <a:spcPts val="0"/>
              </a:spcBef>
              <a:spcAft>
                <a:spcPts val="0"/>
              </a:spcAft>
              <a:buClr>
                <a:schemeClr val="dk1"/>
              </a:buClr>
              <a:buSzPts val="3000"/>
              <a:buNone/>
              <a:defRPr sz="5500">
                <a:latin typeface="Quantico"/>
                <a:ea typeface="Quantico"/>
                <a:cs typeface="Quantico"/>
                <a:sym typeface="Quantico"/>
              </a:defRPr>
            </a:lvl3pPr>
            <a:lvl4pPr lvl="3">
              <a:lnSpc>
                <a:spcPct val="80000"/>
              </a:lnSpc>
              <a:spcBef>
                <a:spcPts val="0"/>
              </a:spcBef>
              <a:spcAft>
                <a:spcPts val="0"/>
              </a:spcAft>
              <a:buClr>
                <a:schemeClr val="dk1"/>
              </a:buClr>
              <a:buSzPts val="3000"/>
              <a:buNone/>
              <a:defRPr sz="5500">
                <a:latin typeface="Quantico"/>
                <a:ea typeface="Quantico"/>
                <a:cs typeface="Quantico"/>
                <a:sym typeface="Quantico"/>
              </a:defRPr>
            </a:lvl4pPr>
            <a:lvl5pPr lvl="4">
              <a:lnSpc>
                <a:spcPct val="80000"/>
              </a:lnSpc>
              <a:spcBef>
                <a:spcPts val="0"/>
              </a:spcBef>
              <a:spcAft>
                <a:spcPts val="0"/>
              </a:spcAft>
              <a:buClr>
                <a:schemeClr val="dk1"/>
              </a:buClr>
              <a:buSzPts val="3000"/>
              <a:buNone/>
              <a:defRPr sz="5500">
                <a:latin typeface="Quantico"/>
                <a:ea typeface="Quantico"/>
                <a:cs typeface="Quantico"/>
                <a:sym typeface="Quantico"/>
              </a:defRPr>
            </a:lvl5pPr>
            <a:lvl6pPr lvl="5">
              <a:lnSpc>
                <a:spcPct val="80000"/>
              </a:lnSpc>
              <a:spcBef>
                <a:spcPts val="0"/>
              </a:spcBef>
              <a:spcAft>
                <a:spcPts val="0"/>
              </a:spcAft>
              <a:buClr>
                <a:schemeClr val="dk1"/>
              </a:buClr>
              <a:buSzPts val="3000"/>
              <a:buNone/>
              <a:defRPr sz="5500">
                <a:latin typeface="Quantico"/>
                <a:ea typeface="Quantico"/>
                <a:cs typeface="Quantico"/>
                <a:sym typeface="Quantico"/>
              </a:defRPr>
            </a:lvl6pPr>
            <a:lvl7pPr lvl="6">
              <a:lnSpc>
                <a:spcPct val="80000"/>
              </a:lnSpc>
              <a:spcBef>
                <a:spcPts val="0"/>
              </a:spcBef>
              <a:spcAft>
                <a:spcPts val="0"/>
              </a:spcAft>
              <a:buClr>
                <a:schemeClr val="dk1"/>
              </a:buClr>
              <a:buSzPts val="3000"/>
              <a:buNone/>
              <a:defRPr sz="5500">
                <a:latin typeface="Quantico"/>
                <a:ea typeface="Quantico"/>
                <a:cs typeface="Quantico"/>
                <a:sym typeface="Quantico"/>
              </a:defRPr>
            </a:lvl7pPr>
            <a:lvl8pPr lvl="7">
              <a:lnSpc>
                <a:spcPct val="80000"/>
              </a:lnSpc>
              <a:spcBef>
                <a:spcPts val="0"/>
              </a:spcBef>
              <a:spcAft>
                <a:spcPts val="0"/>
              </a:spcAft>
              <a:buClr>
                <a:schemeClr val="dk1"/>
              </a:buClr>
              <a:buSzPts val="3000"/>
              <a:buNone/>
              <a:defRPr sz="5500">
                <a:latin typeface="Quantico"/>
                <a:ea typeface="Quantico"/>
                <a:cs typeface="Quantico"/>
                <a:sym typeface="Quantico"/>
              </a:defRPr>
            </a:lvl8pPr>
            <a:lvl9pPr lvl="8">
              <a:lnSpc>
                <a:spcPct val="80000"/>
              </a:lnSpc>
              <a:spcBef>
                <a:spcPts val="0"/>
              </a:spcBef>
              <a:spcAft>
                <a:spcPts val="0"/>
              </a:spcAft>
              <a:buClr>
                <a:schemeClr val="dk1"/>
              </a:buClr>
              <a:buSzPts val="3000"/>
              <a:buNone/>
              <a:defRPr sz="5500">
                <a:latin typeface="Quantico"/>
                <a:ea typeface="Quantico"/>
                <a:cs typeface="Quantico"/>
                <a:sym typeface="Quantico"/>
              </a:defRPr>
            </a:lvl9pPr>
          </a:lstStyle>
          <a:p/>
        </p:txBody>
      </p:sp>
      <p:sp>
        <p:nvSpPr>
          <p:cNvPr id="973" name="Google Shape;973;p61"/>
          <p:cNvSpPr/>
          <p:nvPr>
            <p:ph idx="3" type="pic"/>
          </p:nvPr>
        </p:nvSpPr>
        <p:spPr>
          <a:xfrm flipH="1">
            <a:off x="696043" y="2125400"/>
            <a:ext cx="2129100" cy="1513500"/>
          </a:xfrm>
          <a:prstGeom prst="snip1Rect">
            <a:avLst>
              <a:gd fmla="val 0" name="adj"/>
            </a:avLst>
          </a:prstGeom>
          <a:noFill/>
          <a:ln>
            <a:noFill/>
          </a:ln>
        </p:spPr>
      </p:sp>
      <p:sp>
        <p:nvSpPr>
          <p:cNvPr id="974" name="Google Shape;974;p61"/>
          <p:cNvSpPr/>
          <p:nvPr>
            <p:ph idx="4" type="pic"/>
          </p:nvPr>
        </p:nvSpPr>
        <p:spPr>
          <a:xfrm flipH="1">
            <a:off x="4930693" y="3635300"/>
            <a:ext cx="2100300" cy="1513500"/>
          </a:xfrm>
          <a:prstGeom prst="snip1Rect">
            <a:avLst>
              <a:gd fmla="val 0" name="adj"/>
            </a:avLst>
          </a:prstGeom>
          <a:noFill/>
          <a:ln>
            <a:noFill/>
          </a:ln>
        </p:spPr>
      </p:sp>
      <p:sp>
        <p:nvSpPr>
          <p:cNvPr id="975" name="Google Shape;975;p61"/>
          <p:cNvSpPr txBox="1"/>
          <p:nvPr>
            <p:ph idx="5" type="title"/>
          </p:nvPr>
        </p:nvSpPr>
        <p:spPr>
          <a:xfrm>
            <a:off x="7243093" y="851546"/>
            <a:ext cx="1696500" cy="269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b="1" sz="1200">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b="1" sz="1200">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b="1" sz="1200">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b="1" sz="1200">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b="1" sz="1200">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b="1" sz="1200">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b="1" sz="1200">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b="1" sz="1200">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b="1" sz="1200">
                <a:latin typeface="Lato"/>
                <a:ea typeface="Lato"/>
                <a:cs typeface="Lato"/>
                <a:sym typeface="Lato"/>
              </a:defRPr>
            </a:lvl9pPr>
          </a:lstStyle>
          <a:p/>
        </p:txBody>
      </p:sp>
      <p:sp>
        <p:nvSpPr>
          <p:cNvPr id="976" name="Google Shape;976;p61"/>
          <p:cNvSpPr txBox="1"/>
          <p:nvPr>
            <p:ph idx="6" type="title"/>
          </p:nvPr>
        </p:nvSpPr>
        <p:spPr>
          <a:xfrm>
            <a:off x="3257860" y="2361757"/>
            <a:ext cx="1696500" cy="269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b="1" sz="1200">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b="1" sz="1200">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b="1" sz="1200">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b="1" sz="1200">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b="1" sz="1200">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b="1" sz="1200">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b="1" sz="1200">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b="1" sz="1200">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b="1" sz="1200">
                <a:latin typeface="Lato"/>
                <a:ea typeface="Lato"/>
                <a:cs typeface="Lato"/>
                <a:sym typeface="Lato"/>
              </a:defRPr>
            </a:lvl9pPr>
          </a:lstStyle>
          <a:p/>
        </p:txBody>
      </p:sp>
      <p:sp>
        <p:nvSpPr>
          <p:cNvPr id="977" name="Google Shape;977;p61"/>
          <p:cNvSpPr txBox="1"/>
          <p:nvPr>
            <p:ph idx="7" type="title"/>
          </p:nvPr>
        </p:nvSpPr>
        <p:spPr>
          <a:xfrm>
            <a:off x="7229582" y="3878226"/>
            <a:ext cx="1696500" cy="269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b="1" sz="1200">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b="1" sz="1200">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b="1" sz="1200">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b="1" sz="1200">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b="1" sz="1200">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b="1" sz="1200">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b="1" sz="1200">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b="1" sz="1200">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b="1" sz="1200">
                <a:latin typeface="Lato"/>
                <a:ea typeface="Lato"/>
                <a:cs typeface="Lato"/>
                <a:sym typeface="Lato"/>
              </a:defRPr>
            </a:lvl9pPr>
          </a:lstStyle>
          <a:p/>
        </p:txBody>
      </p:sp>
      <p:sp>
        <p:nvSpPr>
          <p:cNvPr id="978" name="Google Shape;978;p61"/>
          <p:cNvSpPr txBox="1"/>
          <p:nvPr>
            <p:ph idx="1" type="body"/>
          </p:nvPr>
        </p:nvSpPr>
        <p:spPr>
          <a:xfrm>
            <a:off x="3257120" y="2663823"/>
            <a:ext cx="1578900" cy="830100"/>
          </a:xfrm>
          <a:prstGeom prst="rect">
            <a:avLst/>
          </a:prstGeom>
        </p:spPr>
        <p:txBody>
          <a:bodyPr anchorCtr="0" anchor="t" bIns="0" lIns="0" spcFirstLastPara="1" rIns="91425" wrap="square" tIns="0">
            <a:noAutofit/>
          </a:bodyPr>
          <a:lstStyle>
            <a:lvl1pPr indent="-292100" lvl="0" marL="457200">
              <a:lnSpc>
                <a:spcPct val="115000"/>
              </a:lnSpc>
              <a:spcBef>
                <a:spcPts val="0"/>
              </a:spcBef>
              <a:spcAft>
                <a:spcPts val="0"/>
              </a:spcAft>
              <a:buClr>
                <a:schemeClr val="dk1"/>
              </a:buClr>
              <a:buSzPts val="1000"/>
              <a:buChar char="●"/>
              <a:defRPr>
                <a:solidFill>
                  <a:schemeClr val="dk1"/>
                </a:solidFill>
              </a:defRPr>
            </a:lvl1pPr>
            <a:lvl2pPr indent="-292100" lvl="1" marL="914400">
              <a:lnSpc>
                <a:spcPct val="115000"/>
              </a:lnSpc>
              <a:spcBef>
                <a:spcPts val="1000"/>
              </a:spcBef>
              <a:spcAft>
                <a:spcPts val="0"/>
              </a:spcAft>
              <a:buClr>
                <a:schemeClr val="dk1"/>
              </a:buClr>
              <a:buSzPts val="1000"/>
              <a:buChar char="○"/>
              <a:defRPr>
                <a:solidFill>
                  <a:schemeClr val="dk1"/>
                </a:solidFill>
              </a:defRPr>
            </a:lvl2pPr>
            <a:lvl3pPr indent="-292100" lvl="2" marL="1371600">
              <a:lnSpc>
                <a:spcPct val="115000"/>
              </a:lnSpc>
              <a:spcBef>
                <a:spcPts val="1000"/>
              </a:spcBef>
              <a:spcAft>
                <a:spcPts val="0"/>
              </a:spcAft>
              <a:buClr>
                <a:schemeClr val="dk1"/>
              </a:buClr>
              <a:buSzPts val="1000"/>
              <a:buChar char="■"/>
              <a:defRPr>
                <a:solidFill>
                  <a:schemeClr val="dk1"/>
                </a:solidFill>
              </a:defRPr>
            </a:lvl3pPr>
            <a:lvl4pPr indent="-292100" lvl="3" marL="1828800">
              <a:lnSpc>
                <a:spcPct val="115000"/>
              </a:lnSpc>
              <a:spcBef>
                <a:spcPts val="1000"/>
              </a:spcBef>
              <a:spcAft>
                <a:spcPts val="0"/>
              </a:spcAft>
              <a:buClr>
                <a:schemeClr val="dk1"/>
              </a:buClr>
              <a:buSzPts val="1000"/>
              <a:buChar char="●"/>
              <a:defRPr>
                <a:solidFill>
                  <a:schemeClr val="dk1"/>
                </a:solidFill>
              </a:defRPr>
            </a:lvl4pPr>
            <a:lvl5pPr indent="-292100" lvl="4" marL="2286000">
              <a:lnSpc>
                <a:spcPct val="115000"/>
              </a:lnSpc>
              <a:spcBef>
                <a:spcPts val="1000"/>
              </a:spcBef>
              <a:spcAft>
                <a:spcPts val="0"/>
              </a:spcAft>
              <a:buClr>
                <a:schemeClr val="dk1"/>
              </a:buClr>
              <a:buSzPts val="1000"/>
              <a:buChar char="○"/>
              <a:defRPr>
                <a:solidFill>
                  <a:schemeClr val="dk1"/>
                </a:solidFill>
              </a:defRPr>
            </a:lvl5pPr>
            <a:lvl6pPr indent="-292100" lvl="5" marL="2743200">
              <a:lnSpc>
                <a:spcPct val="115000"/>
              </a:lnSpc>
              <a:spcBef>
                <a:spcPts val="1000"/>
              </a:spcBef>
              <a:spcAft>
                <a:spcPts val="0"/>
              </a:spcAft>
              <a:buClr>
                <a:schemeClr val="dk1"/>
              </a:buClr>
              <a:buSzPts val="1000"/>
              <a:buChar char="■"/>
              <a:defRPr>
                <a:solidFill>
                  <a:schemeClr val="dk1"/>
                </a:solidFill>
              </a:defRPr>
            </a:lvl6pPr>
            <a:lvl7pPr indent="-292100" lvl="6" marL="3200400">
              <a:lnSpc>
                <a:spcPct val="115000"/>
              </a:lnSpc>
              <a:spcBef>
                <a:spcPts val="1000"/>
              </a:spcBef>
              <a:spcAft>
                <a:spcPts val="0"/>
              </a:spcAft>
              <a:buClr>
                <a:schemeClr val="dk1"/>
              </a:buClr>
              <a:buSzPts val="1000"/>
              <a:buChar char="●"/>
              <a:defRPr>
                <a:solidFill>
                  <a:schemeClr val="dk1"/>
                </a:solidFill>
              </a:defRPr>
            </a:lvl7pPr>
            <a:lvl8pPr indent="-292100" lvl="7" marL="3657600">
              <a:lnSpc>
                <a:spcPct val="115000"/>
              </a:lnSpc>
              <a:spcBef>
                <a:spcPts val="1000"/>
              </a:spcBef>
              <a:spcAft>
                <a:spcPts val="0"/>
              </a:spcAft>
              <a:buClr>
                <a:schemeClr val="dk1"/>
              </a:buClr>
              <a:buSzPts val="1000"/>
              <a:buChar char="○"/>
              <a:defRPr>
                <a:solidFill>
                  <a:schemeClr val="dk1"/>
                </a:solidFill>
              </a:defRPr>
            </a:lvl8pPr>
            <a:lvl9pPr indent="-292100" lvl="8" marL="4114800">
              <a:lnSpc>
                <a:spcPct val="115000"/>
              </a:lnSpc>
              <a:spcBef>
                <a:spcPts val="1000"/>
              </a:spcBef>
              <a:spcAft>
                <a:spcPts val="1000"/>
              </a:spcAft>
              <a:buClr>
                <a:schemeClr val="dk1"/>
              </a:buClr>
              <a:buSzPts val="1000"/>
              <a:buChar char="■"/>
              <a:defRPr>
                <a:solidFill>
                  <a:schemeClr val="dk1"/>
                </a:solidFill>
              </a:defRPr>
            </a:lvl9pPr>
          </a:lstStyle>
          <a:p/>
        </p:txBody>
      </p:sp>
      <p:sp>
        <p:nvSpPr>
          <p:cNvPr id="979" name="Google Shape;979;p61"/>
          <p:cNvSpPr txBox="1"/>
          <p:nvPr>
            <p:ph idx="8" type="body"/>
          </p:nvPr>
        </p:nvSpPr>
        <p:spPr>
          <a:xfrm>
            <a:off x="7237317" y="4178575"/>
            <a:ext cx="1784400" cy="830100"/>
          </a:xfrm>
          <a:prstGeom prst="rect">
            <a:avLst/>
          </a:prstGeom>
        </p:spPr>
        <p:txBody>
          <a:bodyPr anchorCtr="0" anchor="t" bIns="0" lIns="0" spcFirstLastPara="1" rIns="91425" wrap="square" tIns="0">
            <a:noAutofit/>
          </a:bodyPr>
          <a:lstStyle>
            <a:lvl1pPr indent="-292100" lvl="0" marL="457200">
              <a:lnSpc>
                <a:spcPct val="115000"/>
              </a:lnSpc>
              <a:spcBef>
                <a:spcPts val="0"/>
              </a:spcBef>
              <a:spcAft>
                <a:spcPts val="0"/>
              </a:spcAft>
              <a:buClr>
                <a:schemeClr val="dk1"/>
              </a:buClr>
              <a:buSzPts val="1000"/>
              <a:buChar char="●"/>
              <a:defRPr>
                <a:solidFill>
                  <a:schemeClr val="dk1"/>
                </a:solidFill>
              </a:defRPr>
            </a:lvl1pPr>
            <a:lvl2pPr indent="-292100" lvl="1" marL="914400">
              <a:lnSpc>
                <a:spcPct val="115000"/>
              </a:lnSpc>
              <a:spcBef>
                <a:spcPts val="1000"/>
              </a:spcBef>
              <a:spcAft>
                <a:spcPts val="0"/>
              </a:spcAft>
              <a:buClr>
                <a:schemeClr val="dk1"/>
              </a:buClr>
              <a:buSzPts val="1000"/>
              <a:buChar char="○"/>
              <a:defRPr>
                <a:solidFill>
                  <a:schemeClr val="dk1"/>
                </a:solidFill>
              </a:defRPr>
            </a:lvl2pPr>
            <a:lvl3pPr indent="-292100" lvl="2" marL="1371600">
              <a:lnSpc>
                <a:spcPct val="115000"/>
              </a:lnSpc>
              <a:spcBef>
                <a:spcPts val="1000"/>
              </a:spcBef>
              <a:spcAft>
                <a:spcPts val="0"/>
              </a:spcAft>
              <a:buClr>
                <a:schemeClr val="dk1"/>
              </a:buClr>
              <a:buSzPts val="1000"/>
              <a:buChar char="■"/>
              <a:defRPr>
                <a:solidFill>
                  <a:schemeClr val="dk1"/>
                </a:solidFill>
              </a:defRPr>
            </a:lvl3pPr>
            <a:lvl4pPr indent="-292100" lvl="3" marL="1828800">
              <a:lnSpc>
                <a:spcPct val="115000"/>
              </a:lnSpc>
              <a:spcBef>
                <a:spcPts val="1000"/>
              </a:spcBef>
              <a:spcAft>
                <a:spcPts val="0"/>
              </a:spcAft>
              <a:buClr>
                <a:schemeClr val="dk1"/>
              </a:buClr>
              <a:buSzPts val="1000"/>
              <a:buChar char="●"/>
              <a:defRPr>
                <a:solidFill>
                  <a:schemeClr val="dk1"/>
                </a:solidFill>
              </a:defRPr>
            </a:lvl4pPr>
            <a:lvl5pPr indent="-292100" lvl="4" marL="2286000">
              <a:lnSpc>
                <a:spcPct val="115000"/>
              </a:lnSpc>
              <a:spcBef>
                <a:spcPts val="1000"/>
              </a:spcBef>
              <a:spcAft>
                <a:spcPts val="0"/>
              </a:spcAft>
              <a:buClr>
                <a:schemeClr val="dk1"/>
              </a:buClr>
              <a:buSzPts val="1000"/>
              <a:buChar char="○"/>
              <a:defRPr>
                <a:solidFill>
                  <a:schemeClr val="dk1"/>
                </a:solidFill>
              </a:defRPr>
            </a:lvl5pPr>
            <a:lvl6pPr indent="-292100" lvl="5" marL="2743200">
              <a:lnSpc>
                <a:spcPct val="115000"/>
              </a:lnSpc>
              <a:spcBef>
                <a:spcPts val="1000"/>
              </a:spcBef>
              <a:spcAft>
                <a:spcPts val="0"/>
              </a:spcAft>
              <a:buClr>
                <a:schemeClr val="dk1"/>
              </a:buClr>
              <a:buSzPts val="1000"/>
              <a:buChar char="■"/>
              <a:defRPr>
                <a:solidFill>
                  <a:schemeClr val="dk1"/>
                </a:solidFill>
              </a:defRPr>
            </a:lvl6pPr>
            <a:lvl7pPr indent="-292100" lvl="6" marL="3200400">
              <a:lnSpc>
                <a:spcPct val="115000"/>
              </a:lnSpc>
              <a:spcBef>
                <a:spcPts val="1000"/>
              </a:spcBef>
              <a:spcAft>
                <a:spcPts val="0"/>
              </a:spcAft>
              <a:buClr>
                <a:schemeClr val="dk1"/>
              </a:buClr>
              <a:buSzPts val="1000"/>
              <a:buChar char="●"/>
              <a:defRPr>
                <a:solidFill>
                  <a:schemeClr val="dk1"/>
                </a:solidFill>
              </a:defRPr>
            </a:lvl7pPr>
            <a:lvl8pPr indent="-292100" lvl="7" marL="3657600">
              <a:lnSpc>
                <a:spcPct val="115000"/>
              </a:lnSpc>
              <a:spcBef>
                <a:spcPts val="1000"/>
              </a:spcBef>
              <a:spcAft>
                <a:spcPts val="0"/>
              </a:spcAft>
              <a:buClr>
                <a:schemeClr val="dk1"/>
              </a:buClr>
              <a:buSzPts val="1000"/>
              <a:buChar char="○"/>
              <a:defRPr>
                <a:solidFill>
                  <a:schemeClr val="dk1"/>
                </a:solidFill>
              </a:defRPr>
            </a:lvl8pPr>
            <a:lvl9pPr indent="-292100" lvl="8" marL="4114800">
              <a:lnSpc>
                <a:spcPct val="115000"/>
              </a:lnSpc>
              <a:spcBef>
                <a:spcPts val="1000"/>
              </a:spcBef>
              <a:spcAft>
                <a:spcPts val="1000"/>
              </a:spcAft>
              <a:buClr>
                <a:schemeClr val="dk1"/>
              </a:buClr>
              <a:buSzPts val="1000"/>
              <a:buChar char="■"/>
              <a:defRPr>
                <a:solidFill>
                  <a:schemeClr val="dk1"/>
                </a:solidFill>
              </a:defRPr>
            </a:lvl9pPr>
          </a:lstStyle>
          <a:p/>
        </p:txBody>
      </p:sp>
      <p:sp>
        <p:nvSpPr>
          <p:cNvPr id="980" name="Google Shape;980;p61"/>
          <p:cNvSpPr txBox="1"/>
          <p:nvPr>
            <p:ph idx="9" type="body"/>
          </p:nvPr>
        </p:nvSpPr>
        <p:spPr>
          <a:xfrm>
            <a:off x="7246218" y="1157300"/>
            <a:ext cx="1680000" cy="830100"/>
          </a:xfrm>
          <a:prstGeom prst="rect">
            <a:avLst/>
          </a:prstGeom>
        </p:spPr>
        <p:txBody>
          <a:bodyPr anchorCtr="0" anchor="t" bIns="0" lIns="0" spcFirstLastPara="1" rIns="91425" wrap="square" tIns="0">
            <a:noAutofit/>
          </a:bodyPr>
          <a:lstStyle>
            <a:lvl1pPr indent="-292100" lvl="0" marL="457200">
              <a:lnSpc>
                <a:spcPct val="115000"/>
              </a:lnSpc>
              <a:spcBef>
                <a:spcPts val="0"/>
              </a:spcBef>
              <a:spcAft>
                <a:spcPts val="0"/>
              </a:spcAft>
              <a:buClr>
                <a:schemeClr val="dk1"/>
              </a:buClr>
              <a:buSzPts val="1000"/>
              <a:buChar char="●"/>
              <a:defRPr>
                <a:solidFill>
                  <a:schemeClr val="dk1"/>
                </a:solidFill>
              </a:defRPr>
            </a:lvl1pPr>
            <a:lvl2pPr indent="-292100" lvl="1" marL="914400">
              <a:lnSpc>
                <a:spcPct val="115000"/>
              </a:lnSpc>
              <a:spcBef>
                <a:spcPts val="1000"/>
              </a:spcBef>
              <a:spcAft>
                <a:spcPts val="0"/>
              </a:spcAft>
              <a:buClr>
                <a:schemeClr val="dk1"/>
              </a:buClr>
              <a:buSzPts val="1000"/>
              <a:buChar char="○"/>
              <a:defRPr>
                <a:solidFill>
                  <a:schemeClr val="dk1"/>
                </a:solidFill>
              </a:defRPr>
            </a:lvl2pPr>
            <a:lvl3pPr indent="-292100" lvl="2" marL="1371600">
              <a:lnSpc>
                <a:spcPct val="115000"/>
              </a:lnSpc>
              <a:spcBef>
                <a:spcPts val="1000"/>
              </a:spcBef>
              <a:spcAft>
                <a:spcPts val="0"/>
              </a:spcAft>
              <a:buClr>
                <a:schemeClr val="dk1"/>
              </a:buClr>
              <a:buSzPts val="1000"/>
              <a:buChar char="■"/>
              <a:defRPr>
                <a:solidFill>
                  <a:schemeClr val="dk1"/>
                </a:solidFill>
              </a:defRPr>
            </a:lvl3pPr>
            <a:lvl4pPr indent="-292100" lvl="3" marL="1828800">
              <a:lnSpc>
                <a:spcPct val="115000"/>
              </a:lnSpc>
              <a:spcBef>
                <a:spcPts val="1000"/>
              </a:spcBef>
              <a:spcAft>
                <a:spcPts val="0"/>
              </a:spcAft>
              <a:buClr>
                <a:schemeClr val="dk1"/>
              </a:buClr>
              <a:buSzPts val="1000"/>
              <a:buChar char="●"/>
              <a:defRPr>
                <a:solidFill>
                  <a:schemeClr val="dk1"/>
                </a:solidFill>
              </a:defRPr>
            </a:lvl4pPr>
            <a:lvl5pPr indent="-292100" lvl="4" marL="2286000">
              <a:lnSpc>
                <a:spcPct val="115000"/>
              </a:lnSpc>
              <a:spcBef>
                <a:spcPts val="1000"/>
              </a:spcBef>
              <a:spcAft>
                <a:spcPts val="0"/>
              </a:spcAft>
              <a:buClr>
                <a:schemeClr val="dk1"/>
              </a:buClr>
              <a:buSzPts val="1000"/>
              <a:buChar char="○"/>
              <a:defRPr>
                <a:solidFill>
                  <a:schemeClr val="dk1"/>
                </a:solidFill>
              </a:defRPr>
            </a:lvl5pPr>
            <a:lvl6pPr indent="-292100" lvl="5" marL="2743200">
              <a:lnSpc>
                <a:spcPct val="115000"/>
              </a:lnSpc>
              <a:spcBef>
                <a:spcPts val="1000"/>
              </a:spcBef>
              <a:spcAft>
                <a:spcPts val="0"/>
              </a:spcAft>
              <a:buClr>
                <a:schemeClr val="dk1"/>
              </a:buClr>
              <a:buSzPts val="1000"/>
              <a:buChar char="■"/>
              <a:defRPr>
                <a:solidFill>
                  <a:schemeClr val="dk1"/>
                </a:solidFill>
              </a:defRPr>
            </a:lvl6pPr>
            <a:lvl7pPr indent="-292100" lvl="6" marL="3200400">
              <a:lnSpc>
                <a:spcPct val="115000"/>
              </a:lnSpc>
              <a:spcBef>
                <a:spcPts val="1000"/>
              </a:spcBef>
              <a:spcAft>
                <a:spcPts val="0"/>
              </a:spcAft>
              <a:buClr>
                <a:schemeClr val="dk1"/>
              </a:buClr>
              <a:buSzPts val="1000"/>
              <a:buChar char="●"/>
              <a:defRPr>
                <a:solidFill>
                  <a:schemeClr val="dk1"/>
                </a:solidFill>
              </a:defRPr>
            </a:lvl7pPr>
            <a:lvl8pPr indent="-292100" lvl="7" marL="3657600">
              <a:lnSpc>
                <a:spcPct val="115000"/>
              </a:lnSpc>
              <a:spcBef>
                <a:spcPts val="1000"/>
              </a:spcBef>
              <a:spcAft>
                <a:spcPts val="0"/>
              </a:spcAft>
              <a:buClr>
                <a:schemeClr val="dk1"/>
              </a:buClr>
              <a:buSzPts val="1000"/>
              <a:buChar char="○"/>
              <a:defRPr>
                <a:solidFill>
                  <a:schemeClr val="dk1"/>
                </a:solidFill>
              </a:defRPr>
            </a:lvl8pPr>
            <a:lvl9pPr indent="-292100" lvl="8" marL="4114800">
              <a:lnSpc>
                <a:spcPct val="115000"/>
              </a:lnSpc>
              <a:spcBef>
                <a:spcPts val="1000"/>
              </a:spcBef>
              <a:spcAft>
                <a:spcPts val="1000"/>
              </a:spcAft>
              <a:buClr>
                <a:schemeClr val="dk1"/>
              </a:buClr>
              <a:buSzPts val="1000"/>
              <a:buChar char="■"/>
              <a:defRPr>
                <a:solidFill>
                  <a:schemeClr val="dk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Alt 1">
  <p:cSld name="BLANK_1_1_1_1_1_1_1">
    <p:spTree>
      <p:nvGrpSpPr>
        <p:cNvPr id="184" name="Shape 184"/>
        <p:cNvGrpSpPr/>
        <p:nvPr/>
      </p:nvGrpSpPr>
      <p:grpSpPr>
        <a:xfrm>
          <a:off x="0" y="0"/>
          <a:ext cx="0" cy="0"/>
          <a:chOff x="0" y="0"/>
          <a:chExt cx="0" cy="0"/>
        </a:xfrm>
      </p:grpSpPr>
      <p:sp>
        <p:nvSpPr>
          <p:cNvPr id="185" name="Google Shape;185;p7"/>
          <p:cNvSpPr/>
          <p:nvPr/>
        </p:nvSpPr>
        <p:spPr>
          <a:xfrm>
            <a:off x="6519500" y="2216800"/>
            <a:ext cx="4728600" cy="1604700"/>
          </a:xfrm>
          <a:prstGeom prst="chord">
            <a:avLst>
              <a:gd fmla="val 4346562" name="adj1"/>
              <a:gd fmla="val 17254322" name="adj2"/>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86" name="Google Shape;186;p7"/>
          <p:cNvSpPr/>
          <p:nvPr/>
        </p:nvSpPr>
        <p:spPr>
          <a:xfrm rot="1800032">
            <a:off x="6670150" y="2309109"/>
            <a:ext cx="4728524" cy="1869582"/>
          </a:xfrm>
          <a:prstGeom prst="chord">
            <a:avLst>
              <a:gd fmla="val 3282930" name="adj1"/>
              <a:gd fmla="val 14744228" name="adj2"/>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87" name="Google Shape;187;p7"/>
          <p:cNvSpPr/>
          <p:nvPr/>
        </p:nvSpPr>
        <p:spPr>
          <a:xfrm>
            <a:off x="6008850" y="3120100"/>
            <a:ext cx="3135148" cy="2023395"/>
          </a:xfrm>
          <a:custGeom>
            <a:rect b="b" l="l" r="r" t="t"/>
            <a:pathLst>
              <a:path extrusionOk="0" h="29205" w="61561">
                <a:moveTo>
                  <a:pt x="61560" y="1"/>
                </a:moveTo>
                <a:lnTo>
                  <a:pt x="60172" y="120"/>
                </a:lnTo>
                <a:lnTo>
                  <a:pt x="58745" y="258"/>
                </a:lnTo>
                <a:lnTo>
                  <a:pt x="57318" y="417"/>
                </a:lnTo>
                <a:lnTo>
                  <a:pt x="55870" y="595"/>
                </a:lnTo>
                <a:lnTo>
                  <a:pt x="54403" y="814"/>
                </a:lnTo>
                <a:lnTo>
                  <a:pt x="52936" y="1051"/>
                </a:lnTo>
                <a:lnTo>
                  <a:pt x="51429" y="1309"/>
                </a:lnTo>
                <a:lnTo>
                  <a:pt x="49942" y="1587"/>
                </a:lnTo>
                <a:lnTo>
                  <a:pt x="48436" y="1884"/>
                </a:lnTo>
                <a:lnTo>
                  <a:pt x="46909" y="2221"/>
                </a:lnTo>
                <a:lnTo>
                  <a:pt x="45382" y="2578"/>
                </a:lnTo>
                <a:lnTo>
                  <a:pt x="43836" y="2955"/>
                </a:lnTo>
                <a:lnTo>
                  <a:pt x="42309" y="3351"/>
                </a:lnTo>
                <a:lnTo>
                  <a:pt x="40763" y="3787"/>
                </a:lnTo>
                <a:lnTo>
                  <a:pt x="39217" y="4224"/>
                </a:lnTo>
                <a:lnTo>
                  <a:pt x="37670" y="4699"/>
                </a:lnTo>
                <a:lnTo>
                  <a:pt x="35866" y="5274"/>
                </a:lnTo>
                <a:lnTo>
                  <a:pt x="34082" y="5869"/>
                </a:lnTo>
                <a:lnTo>
                  <a:pt x="32337" y="6484"/>
                </a:lnTo>
                <a:lnTo>
                  <a:pt x="30592" y="7118"/>
                </a:lnTo>
                <a:lnTo>
                  <a:pt x="28887" y="7792"/>
                </a:lnTo>
                <a:lnTo>
                  <a:pt x="27222" y="8466"/>
                </a:lnTo>
                <a:lnTo>
                  <a:pt x="25557" y="9160"/>
                </a:lnTo>
                <a:lnTo>
                  <a:pt x="23951" y="9894"/>
                </a:lnTo>
                <a:lnTo>
                  <a:pt x="22365" y="10627"/>
                </a:lnTo>
                <a:lnTo>
                  <a:pt x="20818" y="11381"/>
                </a:lnTo>
                <a:lnTo>
                  <a:pt x="19292" y="12154"/>
                </a:lnTo>
                <a:lnTo>
                  <a:pt x="17824" y="12927"/>
                </a:lnTo>
                <a:lnTo>
                  <a:pt x="16377" y="13740"/>
                </a:lnTo>
                <a:lnTo>
                  <a:pt x="14989" y="14553"/>
                </a:lnTo>
                <a:lnTo>
                  <a:pt x="13621" y="15386"/>
                </a:lnTo>
                <a:lnTo>
                  <a:pt x="12313" y="16218"/>
                </a:lnTo>
                <a:lnTo>
                  <a:pt x="11084" y="17051"/>
                </a:lnTo>
                <a:lnTo>
                  <a:pt x="9914" y="17884"/>
                </a:lnTo>
                <a:lnTo>
                  <a:pt x="8804" y="18716"/>
                </a:lnTo>
                <a:lnTo>
                  <a:pt x="7753" y="19549"/>
                </a:lnTo>
                <a:lnTo>
                  <a:pt x="6762" y="20382"/>
                </a:lnTo>
                <a:lnTo>
                  <a:pt x="5810" y="21214"/>
                </a:lnTo>
                <a:lnTo>
                  <a:pt x="4938" y="22027"/>
                </a:lnTo>
                <a:lnTo>
                  <a:pt x="4125" y="22860"/>
                </a:lnTo>
                <a:lnTo>
                  <a:pt x="3371" y="23693"/>
                </a:lnTo>
                <a:lnTo>
                  <a:pt x="2697" y="24505"/>
                </a:lnTo>
                <a:lnTo>
                  <a:pt x="2380" y="24902"/>
                </a:lnTo>
                <a:lnTo>
                  <a:pt x="2063" y="25298"/>
                </a:lnTo>
                <a:lnTo>
                  <a:pt x="1785" y="25715"/>
                </a:lnTo>
                <a:lnTo>
                  <a:pt x="1528" y="26111"/>
                </a:lnTo>
                <a:lnTo>
                  <a:pt x="1270" y="26508"/>
                </a:lnTo>
                <a:lnTo>
                  <a:pt x="1032" y="26904"/>
                </a:lnTo>
                <a:lnTo>
                  <a:pt x="814" y="27281"/>
                </a:lnTo>
                <a:lnTo>
                  <a:pt x="616" y="27678"/>
                </a:lnTo>
                <a:lnTo>
                  <a:pt x="437" y="28054"/>
                </a:lnTo>
                <a:lnTo>
                  <a:pt x="279" y="28451"/>
                </a:lnTo>
                <a:lnTo>
                  <a:pt x="120" y="28827"/>
                </a:lnTo>
                <a:lnTo>
                  <a:pt x="1" y="29204"/>
                </a:lnTo>
                <a:lnTo>
                  <a:pt x="61560" y="29204"/>
                </a:lnTo>
                <a:lnTo>
                  <a:pt x="61560" y="1"/>
                </a:lnTo>
                <a:close/>
              </a:path>
            </a:pathLst>
          </a:custGeom>
          <a:gradFill>
            <a:gsLst>
              <a:gs pos="0">
                <a:schemeClr val="accent2"/>
              </a:gs>
              <a:gs pos="37000">
                <a:schemeClr val="lt2"/>
              </a:gs>
              <a:gs pos="92000">
                <a:schemeClr val="accent1"/>
              </a:gs>
              <a:gs pos="100000">
                <a:schemeClr val="accent1"/>
              </a:gs>
            </a:gsLst>
            <a:lin ang="10800025"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Sora"/>
              <a:ea typeface="Sora"/>
              <a:cs typeface="Sora"/>
              <a:sym typeface="Sora"/>
            </a:endParaRPr>
          </a:p>
        </p:txBody>
      </p:sp>
      <p:sp>
        <p:nvSpPr>
          <p:cNvPr id="188" name="Google Shape;188;p7"/>
          <p:cNvSpPr txBox="1"/>
          <p:nvPr>
            <p:ph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189" name="Google Shape;189;p7"/>
          <p:cNvSpPr txBox="1"/>
          <p:nvPr>
            <p:ph idx="2" type="title"/>
          </p:nvPr>
        </p:nvSpPr>
        <p:spPr>
          <a:xfrm>
            <a:off x="115025" y="406250"/>
            <a:ext cx="6507000" cy="2656800"/>
          </a:xfrm>
          <a:prstGeom prst="rect">
            <a:avLst/>
          </a:prstGeom>
        </p:spPr>
        <p:txBody>
          <a:bodyPr anchorCtr="0" anchor="t" bIns="91425" lIns="91425" spcFirstLastPara="1" rIns="91425" wrap="square" tIns="0">
            <a:noAutofit/>
          </a:bodyPr>
          <a:lstStyle>
            <a:lvl1pPr lvl="0">
              <a:lnSpc>
                <a:spcPct val="90000"/>
              </a:lnSpc>
              <a:spcBef>
                <a:spcPts val="0"/>
              </a:spcBef>
              <a:spcAft>
                <a:spcPts val="0"/>
              </a:spcAft>
              <a:buNone/>
              <a:defRPr sz="5500"/>
            </a:lvl1pPr>
            <a:lvl2pPr lvl="1">
              <a:lnSpc>
                <a:spcPct val="90000"/>
              </a:lnSpc>
              <a:spcBef>
                <a:spcPts val="0"/>
              </a:spcBef>
              <a:spcAft>
                <a:spcPts val="0"/>
              </a:spcAft>
              <a:buNone/>
              <a:defRPr sz="5500"/>
            </a:lvl2pPr>
            <a:lvl3pPr lvl="2">
              <a:lnSpc>
                <a:spcPct val="90000"/>
              </a:lnSpc>
              <a:spcBef>
                <a:spcPts val="0"/>
              </a:spcBef>
              <a:spcAft>
                <a:spcPts val="0"/>
              </a:spcAft>
              <a:buNone/>
              <a:defRPr sz="5500"/>
            </a:lvl3pPr>
            <a:lvl4pPr lvl="3">
              <a:lnSpc>
                <a:spcPct val="90000"/>
              </a:lnSpc>
              <a:spcBef>
                <a:spcPts val="0"/>
              </a:spcBef>
              <a:spcAft>
                <a:spcPts val="0"/>
              </a:spcAft>
              <a:buNone/>
              <a:defRPr sz="5500"/>
            </a:lvl4pPr>
            <a:lvl5pPr lvl="4">
              <a:lnSpc>
                <a:spcPct val="90000"/>
              </a:lnSpc>
              <a:spcBef>
                <a:spcPts val="0"/>
              </a:spcBef>
              <a:spcAft>
                <a:spcPts val="0"/>
              </a:spcAft>
              <a:buNone/>
              <a:defRPr sz="5500"/>
            </a:lvl5pPr>
            <a:lvl6pPr lvl="5">
              <a:lnSpc>
                <a:spcPct val="90000"/>
              </a:lnSpc>
              <a:spcBef>
                <a:spcPts val="0"/>
              </a:spcBef>
              <a:spcAft>
                <a:spcPts val="0"/>
              </a:spcAft>
              <a:buNone/>
              <a:defRPr sz="5500"/>
            </a:lvl6pPr>
            <a:lvl7pPr lvl="6">
              <a:lnSpc>
                <a:spcPct val="90000"/>
              </a:lnSpc>
              <a:spcBef>
                <a:spcPts val="0"/>
              </a:spcBef>
              <a:spcAft>
                <a:spcPts val="0"/>
              </a:spcAft>
              <a:buNone/>
              <a:defRPr sz="5500"/>
            </a:lvl7pPr>
            <a:lvl8pPr lvl="7">
              <a:lnSpc>
                <a:spcPct val="90000"/>
              </a:lnSpc>
              <a:spcBef>
                <a:spcPts val="0"/>
              </a:spcBef>
              <a:spcAft>
                <a:spcPts val="0"/>
              </a:spcAft>
              <a:buNone/>
              <a:defRPr sz="5500"/>
            </a:lvl8pPr>
            <a:lvl9pPr lvl="8">
              <a:lnSpc>
                <a:spcPct val="90000"/>
              </a:lnSpc>
              <a:spcBef>
                <a:spcPts val="0"/>
              </a:spcBef>
              <a:spcAft>
                <a:spcPts val="0"/>
              </a:spcAft>
              <a:buNone/>
              <a:defRPr sz="5500"/>
            </a:lvl9pPr>
          </a:lstStyle>
          <a:p/>
        </p:txBody>
      </p:sp>
      <p:sp>
        <p:nvSpPr>
          <p:cNvPr id="190" name="Google Shape;190;p7"/>
          <p:cNvSpPr txBox="1"/>
          <p:nvPr>
            <p:ph idx="1" type="subTitle"/>
          </p:nvPr>
        </p:nvSpPr>
        <p:spPr>
          <a:xfrm>
            <a:off x="115025" y="3062925"/>
            <a:ext cx="3759600" cy="1659900"/>
          </a:xfrm>
          <a:prstGeom prst="rect">
            <a:avLst/>
          </a:prstGeom>
        </p:spPr>
        <p:txBody>
          <a:bodyPr anchorCtr="0" anchor="b" bIns="91425" lIns="91425" spcFirstLastPara="1" rIns="91425" wrap="square" tIns="91425">
            <a:noAutofit/>
          </a:bodyPr>
          <a:lstStyle>
            <a:lvl1pPr lvl="0">
              <a:lnSpc>
                <a:spcPct val="115000"/>
              </a:lnSpc>
              <a:spcBef>
                <a:spcPts val="0"/>
              </a:spcBef>
              <a:spcAft>
                <a:spcPts val="0"/>
              </a:spcAft>
              <a:buClr>
                <a:schemeClr val="lt1"/>
              </a:buClr>
              <a:buSzPts val="1000"/>
              <a:buFont typeface="Sora"/>
              <a:buNone/>
              <a:defRPr sz="1000"/>
            </a:lvl1pPr>
            <a:lvl2pPr lvl="1">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2pPr>
            <a:lvl3pPr lvl="2">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3pPr>
            <a:lvl4pPr lvl="3">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4pPr>
            <a:lvl5pPr lvl="4">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5pPr>
            <a:lvl6pPr lvl="5">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6pPr>
            <a:lvl7pPr lvl="6">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7pPr>
            <a:lvl8pPr lvl="7">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8pPr>
            <a:lvl9pPr lvl="8">
              <a:lnSpc>
                <a:spcPct val="115000"/>
              </a:lnSpc>
              <a:spcBef>
                <a:spcPts val="1000"/>
              </a:spcBef>
              <a:spcAft>
                <a:spcPts val="1000"/>
              </a:spcAft>
              <a:buClr>
                <a:schemeClr val="lt1"/>
              </a:buClr>
              <a:buSzPts val="1000"/>
              <a:buFont typeface="Sora"/>
              <a:buNone/>
              <a:defRPr sz="1000">
                <a:solidFill>
                  <a:schemeClr val="lt1"/>
                </a:solidFill>
                <a:latin typeface="Sora"/>
                <a:ea typeface="Sora"/>
                <a:cs typeface="Sora"/>
                <a:sym typeface="Sora"/>
              </a:defRPr>
            </a:lvl9pPr>
          </a:lstStyle>
          <a:p/>
        </p:txBody>
      </p:sp>
      <p:sp>
        <p:nvSpPr>
          <p:cNvPr id="191" name="Google Shape;191;p7"/>
          <p:cNvSpPr txBox="1"/>
          <p:nvPr>
            <p:ph idx="3"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4">
  <p:cSld name="CUSTOM_15">
    <p:bg>
      <p:bgPr>
        <a:solidFill>
          <a:schemeClr val="lt1"/>
        </a:solidFill>
      </p:bgPr>
    </p:bg>
    <p:spTree>
      <p:nvGrpSpPr>
        <p:cNvPr id="981" name="Shape 981"/>
        <p:cNvGrpSpPr/>
        <p:nvPr/>
      </p:nvGrpSpPr>
      <p:grpSpPr>
        <a:xfrm>
          <a:off x="0" y="0"/>
          <a:ext cx="0" cy="0"/>
          <a:chOff x="0" y="0"/>
          <a:chExt cx="0" cy="0"/>
        </a:xfrm>
      </p:grpSpPr>
      <p:pic>
        <p:nvPicPr>
          <p:cNvPr id="982" name="Google Shape;982;p62"/>
          <p:cNvPicPr preferRelativeResize="0"/>
          <p:nvPr/>
        </p:nvPicPr>
        <p:blipFill rotWithShape="1">
          <a:blip r:embed="rId2">
            <a:alphaModFix amt="10000"/>
          </a:blip>
          <a:srcRect b="0" l="789" r="12432" t="0"/>
          <a:stretch/>
        </p:blipFill>
        <p:spPr>
          <a:xfrm>
            <a:off x="0" y="-125"/>
            <a:ext cx="6696900" cy="5143500"/>
          </a:xfrm>
          <a:prstGeom prst="snip1Rect">
            <a:avLst>
              <a:gd fmla="val 16667" name="adj"/>
            </a:avLst>
          </a:prstGeom>
          <a:noFill/>
          <a:ln>
            <a:noFill/>
          </a:ln>
        </p:spPr>
      </p:pic>
      <p:sp>
        <p:nvSpPr>
          <p:cNvPr id="983" name="Google Shape;983;p62"/>
          <p:cNvSpPr txBox="1"/>
          <p:nvPr>
            <p:ph type="title"/>
          </p:nvPr>
        </p:nvSpPr>
        <p:spPr>
          <a:xfrm>
            <a:off x="705550" y="3934350"/>
            <a:ext cx="2247900" cy="923400"/>
          </a:xfrm>
          <a:prstGeom prst="rect">
            <a:avLst/>
          </a:prstGeom>
        </p:spPr>
        <p:txBody>
          <a:bodyPr anchorCtr="0" anchor="t" bIns="0" lIns="0" spcFirstLastPara="1" rIns="0" wrap="square" tIns="0">
            <a:noAutofit/>
          </a:bodyPr>
          <a:lstStyle>
            <a:lvl1pPr lvl="0">
              <a:spcBef>
                <a:spcPts val="0"/>
              </a:spcBef>
              <a:spcAft>
                <a:spcPts val="0"/>
              </a:spcAft>
              <a:buClr>
                <a:schemeClr val="accent6"/>
              </a:buClr>
              <a:buSzPts val="14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9pPr>
          </a:lstStyle>
          <a:p/>
        </p:txBody>
      </p:sp>
      <p:sp>
        <p:nvSpPr>
          <p:cNvPr id="984" name="Google Shape;984;p62"/>
          <p:cNvSpPr txBox="1"/>
          <p:nvPr>
            <p:ph idx="2" type="title"/>
          </p:nvPr>
        </p:nvSpPr>
        <p:spPr>
          <a:xfrm>
            <a:off x="705550" y="2635250"/>
            <a:ext cx="2247900" cy="923400"/>
          </a:xfrm>
          <a:prstGeom prst="rect">
            <a:avLst/>
          </a:prstGeom>
        </p:spPr>
        <p:txBody>
          <a:bodyPr anchorCtr="0" anchor="t" bIns="0" lIns="0" spcFirstLastPara="1" rIns="0" wrap="square" tIns="0">
            <a:noAutofit/>
          </a:bodyPr>
          <a:lstStyle>
            <a:lvl1pPr lvl="0">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9pPr>
          </a:lstStyle>
          <a:p/>
        </p:txBody>
      </p:sp>
      <p:sp>
        <p:nvSpPr>
          <p:cNvPr id="985" name="Google Shape;985;p62"/>
          <p:cNvSpPr txBox="1"/>
          <p:nvPr>
            <p:ph idx="3" type="title"/>
          </p:nvPr>
        </p:nvSpPr>
        <p:spPr>
          <a:xfrm>
            <a:off x="3461750" y="3934350"/>
            <a:ext cx="2247900" cy="923400"/>
          </a:xfrm>
          <a:prstGeom prst="rect">
            <a:avLst/>
          </a:prstGeom>
        </p:spPr>
        <p:txBody>
          <a:bodyPr anchorCtr="0" anchor="t" bIns="0" lIns="0" spcFirstLastPara="1" rIns="0" wrap="square" tIns="0">
            <a:noAutofit/>
          </a:bodyPr>
          <a:lstStyle>
            <a:lvl1pPr lvl="0">
              <a:spcBef>
                <a:spcPts val="0"/>
              </a:spcBef>
              <a:spcAft>
                <a:spcPts val="0"/>
              </a:spcAft>
              <a:buClr>
                <a:schemeClr val="accent6"/>
              </a:buClr>
              <a:buSzPts val="14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9pPr>
          </a:lstStyle>
          <a:p/>
        </p:txBody>
      </p:sp>
      <p:sp>
        <p:nvSpPr>
          <p:cNvPr id="986" name="Google Shape;986;p62"/>
          <p:cNvSpPr txBox="1"/>
          <p:nvPr>
            <p:ph idx="4" type="title"/>
          </p:nvPr>
        </p:nvSpPr>
        <p:spPr>
          <a:xfrm>
            <a:off x="3461750" y="2635250"/>
            <a:ext cx="2247900" cy="923400"/>
          </a:xfrm>
          <a:prstGeom prst="rect">
            <a:avLst/>
          </a:prstGeom>
        </p:spPr>
        <p:txBody>
          <a:bodyPr anchorCtr="0" anchor="t" bIns="0" lIns="0" spcFirstLastPara="1" rIns="0" wrap="square" tIns="0">
            <a:noAutofit/>
          </a:bodyPr>
          <a:lstStyle>
            <a:lvl1pPr lvl="0">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9pPr>
          </a:lstStyle>
          <a:p/>
        </p:txBody>
      </p:sp>
      <p:sp>
        <p:nvSpPr>
          <p:cNvPr id="987" name="Google Shape;987;p62"/>
          <p:cNvSpPr txBox="1"/>
          <p:nvPr>
            <p:ph idx="5" type="title"/>
          </p:nvPr>
        </p:nvSpPr>
        <p:spPr>
          <a:xfrm>
            <a:off x="6219150" y="3934350"/>
            <a:ext cx="2247900" cy="923400"/>
          </a:xfrm>
          <a:prstGeom prst="rect">
            <a:avLst/>
          </a:prstGeom>
        </p:spPr>
        <p:txBody>
          <a:bodyPr anchorCtr="0" anchor="t" bIns="0" lIns="0" spcFirstLastPara="1" rIns="0" wrap="square" tIns="0">
            <a:noAutofit/>
          </a:bodyPr>
          <a:lstStyle>
            <a:lvl1pPr lvl="0">
              <a:spcBef>
                <a:spcPts val="0"/>
              </a:spcBef>
              <a:spcAft>
                <a:spcPts val="0"/>
              </a:spcAft>
              <a:buClr>
                <a:schemeClr val="accent6"/>
              </a:buClr>
              <a:buSzPts val="14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9pPr>
          </a:lstStyle>
          <a:p/>
        </p:txBody>
      </p:sp>
      <p:sp>
        <p:nvSpPr>
          <p:cNvPr id="988" name="Google Shape;988;p62"/>
          <p:cNvSpPr txBox="1"/>
          <p:nvPr>
            <p:ph idx="6" type="title"/>
          </p:nvPr>
        </p:nvSpPr>
        <p:spPr>
          <a:xfrm>
            <a:off x="6219150" y="2635250"/>
            <a:ext cx="2247900" cy="923400"/>
          </a:xfrm>
          <a:prstGeom prst="rect">
            <a:avLst/>
          </a:prstGeom>
        </p:spPr>
        <p:txBody>
          <a:bodyPr anchorCtr="0" anchor="t" bIns="0" lIns="0" spcFirstLastPara="1" rIns="0" wrap="square" tIns="0">
            <a:noAutofit/>
          </a:bodyPr>
          <a:lstStyle>
            <a:lvl1pPr lvl="0">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1pPr>
            <a:lvl2pPr lvl="1">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2pPr>
            <a:lvl3pPr lvl="2">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3pPr>
            <a:lvl4pPr lvl="3">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4pPr>
            <a:lvl5pPr lvl="4">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5pPr>
            <a:lvl6pPr lvl="5">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6pPr>
            <a:lvl7pPr lvl="6">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7pPr>
            <a:lvl8pPr lvl="7">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8pPr>
            <a:lvl9pPr lvl="8">
              <a:spcBef>
                <a:spcPts val="0"/>
              </a:spcBef>
              <a:spcAft>
                <a:spcPts val="0"/>
              </a:spcAft>
              <a:buClr>
                <a:schemeClr val="accent6"/>
              </a:buClr>
              <a:buSzPts val="2800"/>
              <a:buFont typeface="Lato"/>
              <a:buNone/>
              <a:defRPr sz="1000">
                <a:solidFill>
                  <a:schemeClr val="accent6"/>
                </a:solidFill>
                <a:latin typeface="Lato"/>
                <a:ea typeface="Lato"/>
                <a:cs typeface="Lato"/>
                <a:sym typeface="Lato"/>
              </a:defRPr>
            </a:lvl9pPr>
          </a:lstStyle>
          <a:p/>
        </p:txBody>
      </p:sp>
      <p:sp>
        <p:nvSpPr>
          <p:cNvPr id="989" name="Google Shape;989;p62"/>
          <p:cNvSpPr txBox="1"/>
          <p:nvPr>
            <p:ph idx="7" type="title"/>
          </p:nvPr>
        </p:nvSpPr>
        <p:spPr>
          <a:xfrm>
            <a:off x="430209" y="907725"/>
            <a:ext cx="6815400" cy="10389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accent6"/>
              </a:buClr>
              <a:buSzPts val="3700"/>
              <a:buNone/>
              <a:defRPr sz="3700">
                <a:solidFill>
                  <a:schemeClr val="accent6"/>
                </a:solidFill>
              </a:defRPr>
            </a:lvl1pPr>
            <a:lvl2pPr lvl="1">
              <a:spcBef>
                <a:spcPts val="0"/>
              </a:spcBef>
              <a:spcAft>
                <a:spcPts val="0"/>
              </a:spcAft>
              <a:buClr>
                <a:schemeClr val="accent6"/>
              </a:buClr>
              <a:buSzPts val="4800"/>
              <a:buNone/>
              <a:defRPr b="1" sz="4800">
                <a:solidFill>
                  <a:schemeClr val="accent6"/>
                </a:solidFill>
                <a:latin typeface="Quantico"/>
                <a:ea typeface="Quantico"/>
                <a:cs typeface="Quantico"/>
                <a:sym typeface="Quantico"/>
              </a:defRPr>
            </a:lvl2pPr>
            <a:lvl3pPr lvl="2">
              <a:spcBef>
                <a:spcPts val="0"/>
              </a:spcBef>
              <a:spcAft>
                <a:spcPts val="0"/>
              </a:spcAft>
              <a:buClr>
                <a:schemeClr val="accent6"/>
              </a:buClr>
              <a:buSzPts val="4800"/>
              <a:buNone/>
              <a:defRPr b="1" sz="4800">
                <a:solidFill>
                  <a:schemeClr val="accent6"/>
                </a:solidFill>
                <a:latin typeface="Quantico"/>
                <a:ea typeface="Quantico"/>
                <a:cs typeface="Quantico"/>
                <a:sym typeface="Quantico"/>
              </a:defRPr>
            </a:lvl3pPr>
            <a:lvl4pPr lvl="3">
              <a:spcBef>
                <a:spcPts val="0"/>
              </a:spcBef>
              <a:spcAft>
                <a:spcPts val="0"/>
              </a:spcAft>
              <a:buClr>
                <a:schemeClr val="accent6"/>
              </a:buClr>
              <a:buSzPts val="4800"/>
              <a:buNone/>
              <a:defRPr b="1" sz="4800">
                <a:solidFill>
                  <a:schemeClr val="accent6"/>
                </a:solidFill>
                <a:latin typeface="Quantico"/>
                <a:ea typeface="Quantico"/>
                <a:cs typeface="Quantico"/>
                <a:sym typeface="Quantico"/>
              </a:defRPr>
            </a:lvl4pPr>
            <a:lvl5pPr lvl="4">
              <a:spcBef>
                <a:spcPts val="0"/>
              </a:spcBef>
              <a:spcAft>
                <a:spcPts val="0"/>
              </a:spcAft>
              <a:buClr>
                <a:schemeClr val="accent6"/>
              </a:buClr>
              <a:buSzPts val="4800"/>
              <a:buNone/>
              <a:defRPr b="1" sz="4800">
                <a:solidFill>
                  <a:schemeClr val="accent6"/>
                </a:solidFill>
                <a:latin typeface="Quantico"/>
                <a:ea typeface="Quantico"/>
                <a:cs typeface="Quantico"/>
                <a:sym typeface="Quantico"/>
              </a:defRPr>
            </a:lvl5pPr>
            <a:lvl6pPr lvl="5">
              <a:spcBef>
                <a:spcPts val="0"/>
              </a:spcBef>
              <a:spcAft>
                <a:spcPts val="0"/>
              </a:spcAft>
              <a:buClr>
                <a:schemeClr val="accent6"/>
              </a:buClr>
              <a:buSzPts val="4800"/>
              <a:buNone/>
              <a:defRPr b="1" sz="4800">
                <a:solidFill>
                  <a:schemeClr val="accent6"/>
                </a:solidFill>
                <a:latin typeface="Quantico"/>
                <a:ea typeface="Quantico"/>
                <a:cs typeface="Quantico"/>
                <a:sym typeface="Quantico"/>
              </a:defRPr>
            </a:lvl6pPr>
            <a:lvl7pPr lvl="6">
              <a:spcBef>
                <a:spcPts val="0"/>
              </a:spcBef>
              <a:spcAft>
                <a:spcPts val="0"/>
              </a:spcAft>
              <a:buClr>
                <a:schemeClr val="accent6"/>
              </a:buClr>
              <a:buSzPts val="4800"/>
              <a:buNone/>
              <a:defRPr b="1" sz="4800">
                <a:solidFill>
                  <a:schemeClr val="accent6"/>
                </a:solidFill>
                <a:latin typeface="Quantico"/>
                <a:ea typeface="Quantico"/>
                <a:cs typeface="Quantico"/>
                <a:sym typeface="Quantico"/>
              </a:defRPr>
            </a:lvl7pPr>
            <a:lvl8pPr lvl="7">
              <a:spcBef>
                <a:spcPts val="0"/>
              </a:spcBef>
              <a:spcAft>
                <a:spcPts val="0"/>
              </a:spcAft>
              <a:buClr>
                <a:schemeClr val="accent6"/>
              </a:buClr>
              <a:buSzPts val="4800"/>
              <a:buNone/>
              <a:defRPr b="1" sz="4800">
                <a:solidFill>
                  <a:schemeClr val="accent6"/>
                </a:solidFill>
                <a:latin typeface="Quantico"/>
                <a:ea typeface="Quantico"/>
                <a:cs typeface="Quantico"/>
                <a:sym typeface="Quantico"/>
              </a:defRPr>
            </a:lvl8pPr>
            <a:lvl9pPr lvl="8">
              <a:spcBef>
                <a:spcPts val="0"/>
              </a:spcBef>
              <a:spcAft>
                <a:spcPts val="0"/>
              </a:spcAft>
              <a:buClr>
                <a:schemeClr val="accent6"/>
              </a:buClr>
              <a:buSzPts val="4800"/>
              <a:buNone/>
              <a:defRPr b="1" sz="4800">
                <a:solidFill>
                  <a:schemeClr val="accent6"/>
                </a:solidFill>
                <a:latin typeface="Quantico"/>
                <a:ea typeface="Quantico"/>
                <a:cs typeface="Quantico"/>
                <a:sym typeface="Quantico"/>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9 ">
  <p:cSld name="BLANK_1_1_1_1_1_1_1_1_1_1_1_1_1_1_1_1_1_1_1">
    <p:spTree>
      <p:nvGrpSpPr>
        <p:cNvPr id="990" name="Shape 990"/>
        <p:cNvGrpSpPr/>
        <p:nvPr/>
      </p:nvGrpSpPr>
      <p:grpSpPr>
        <a:xfrm>
          <a:off x="0" y="0"/>
          <a:ext cx="0" cy="0"/>
          <a:chOff x="0" y="0"/>
          <a:chExt cx="0" cy="0"/>
        </a:xfrm>
      </p:grpSpPr>
      <p:sp>
        <p:nvSpPr>
          <p:cNvPr id="991" name="Google Shape;991;p63"/>
          <p:cNvSpPr/>
          <p:nvPr/>
        </p:nvSpPr>
        <p:spPr>
          <a:xfrm>
            <a:off x="3400700" y="0"/>
            <a:ext cx="5742900" cy="1427100"/>
          </a:xfrm>
          <a:prstGeom prst="snip1Rect">
            <a:avLst>
              <a:gd fmla="val 27405"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92" name="Google Shape;992;p63"/>
          <p:cNvSpPr txBox="1"/>
          <p:nvPr>
            <p:ph idx="1" type="subTitle"/>
          </p:nvPr>
        </p:nvSpPr>
        <p:spPr>
          <a:xfrm>
            <a:off x="3718425" y="402000"/>
            <a:ext cx="1459500" cy="12519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400"/>
              <a:buFont typeface="Quantico"/>
              <a:buNone/>
              <a:defRPr sz="1400">
                <a:solidFill>
                  <a:schemeClr val="accent6"/>
                </a:solidFill>
                <a:latin typeface="Quantico"/>
                <a:ea typeface="Quantico"/>
                <a:cs typeface="Quantico"/>
                <a:sym typeface="Quantico"/>
              </a:defRPr>
            </a:lvl9pPr>
          </a:lstStyle>
          <a:p/>
        </p:txBody>
      </p:sp>
      <p:sp>
        <p:nvSpPr>
          <p:cNvPr id="993" name="Google Shape;993;p63"/>
          <p:cNvSpPr/>
          <p:nvPr/>
        </p:nvSpPr>
        <p:spPr>
          <a:xfrm>
            <a:off x="3400700" y="1427100"/>
            <a:ext cx="5742900" cy="1790400"/>
          </a:xfrm>
          <a:prstGeom prst="snip1Rect">
            <a:avLst>
              <a:gd fmla="val 23783"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94" name="Google Shape;994;p63"/>
          <p:cNvSpPr/>
          <p:nvPr/>
        </p:nvSpPr>
        <p:spPr>
          <a:xfrm>
            <a:off x="3400700" y="3217500"/>
            <a:ext cx="5742900" cy="1924500"/>
          </a:xfrm>
          <a:prstGeom prst="snip1Rect">
            <a:avLst>
              <a:gd fmla="val 22192"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995" name="Google Shape;995;p63"/>
          <p:cNvSpPr txBox="1"/>
          <p:nvPr>
            <p:ph idx="2" type="subTitle"/>
          </p:nvPr>
        </p:nvSpPr>
        <p:spPr>
          <a:xfrm>
            <a:off x="4249525" y="402000"/>
            <a:ext cx="4315800" cy="745500"/>
          </a:xfrm>
          <a:prstGeom prst="rect">
            <a:avLst/>
          </a:prstGeom>
        </p:spPr>
        <p:txBody>
          <a:bodyPr anchorCtr="0" anchor="t" bIns="0" lIns="0" spcFirstLastPara="1" rIns="91425" wrap="square" tIns="0">
            <a:noAutofit/>
          </a:bodyPr>
          <a:lstStyle>
            <a:lvl1pPr lvl="0">
              <a:lnSpc>
                <a:spcPct val="115000"/>
              </a:lnSpc>
              <a:spcBef>
                <a:spcPts val="0"/>
              </a:spcBef>
              <a:spcAft>
                <a:spcPts val="0"/>
              </a:spcAft>
              <a:buClr>
                <a:schemeClr val="accent6"/>
              </a:buClr>
              <a:buSzPts val="1000"/>
              <a:buFont typeface="Lato"/>
              <a:buNone/>
              <a:defRPr>
                <a:solidFill>
                  <a:schemeClr val="accent6"/>
                </a:solidFill>
              </a:defRPr>
            </a:lvl1pPr>
            <a:lvl2pPr lvl="1">
              <a:lnSpc>
                <a:spcPct val="115000"/>
              </a:lnSpc>
              <a:spcBef>
                <a:spcPts val="1000"/>
              </a:spcBef>
              <a:spcAft>
                <a:spcPts val="0"/>
              </a:spcAft>
              <a:buClr>
                <a:schemeClr val="accent6"/>
              </a:buClr>
              <a:buSzPts val="1000"/>
              <a:buFont typeface="Lato"/>
              <a:buNone/>
              <a:defRPr>
                <a:solidFill>
                  <a:schemeClr val="accent6"/>
                </a:solidFill>
              </a:defRPr>
            </a:lvl2pPr>
            <a:lvl3pPr lvl="2">
              <a:lnSpc>
                <a:spcPct val="115000"/>
              </a:lnSpc>
              <a:spcBef>
                <a:spcPts val="1000"/>
              </a:spcBef>
              <a:spcAft>
                <a:spcPts val="0"/>
              </a:spcAft>
              <a:buClr>
                <a:schemeClr val="accent6"/>
              </a:buClr>
              <a:buSzPts val="1000"/>
              <a:buFont typeface="Lato"/>
              <a:buNone/>
              <a:defRPr>
                <a:solidFill>
                  <a:schemeClr val="accent6"/>
                </a:solidFill>
              </a:defRPr>
            </a:lvl3pPr>
            <a:lvl4pPr lvl="3">
              <a:lnSpc>
                <a:spcPct val="115000"/>
              </a:lnSpc>
              <a:spcBef>
                <a:spcPts val="1000"/>
              </a:spcBef>
              <a:spcAft>
                <a:spcPts val="0"/>
              </a:spcAft>
              <a:buClr>
                <a:schemeClr val="accent6"/>
              </a:buClr>
              <a:buSzPts val="1000"/>
              <a:buFont typeface="Lato"/>
              <a:buNone/>
              <a:defRPr>
                <a:solidFill>
                  <a:schemeClr val="accent6"/>
                </a:solidFill>
              </a:defRPr>
            </a:lvl4pPr>
            <a:lvl5pPr lvl="4">
              <a:lnSpc>
                <a:spcPct val="115000"/>
              </a:lnSpc>
              <a:spcBef>
                <a:spcPts val="1000"/>
              </a:spcBef>
              <a:spcAft>
                <a:spcPts val="0"/>
              </a:spcAft>
              <a:buClr>
                <a:schemeClr val="accent6"/>
              </a:buClr>
              <a:buSzPts val="1000"/>
              <a:buFont typeface="Lato"/>
              <a:buNone/>
              <a:defRPr>
                <a:solidFill>
                  <a:schemeClr val="accent6"/>
                </a:solidFill>
              </a:defRPr>
            </a:lvl5pPr>
            <a:lvl6pPr lvl="5">
              <a:lnSpc>
                <a:spcPct val="115000"/>
              </a:lnSpc>
              <a:spcBef>
                <a:spcPts val="1000"/>
              </a:spcBef>
              <a:spcAft>
                <a:spcPts val="0"/>
              </a:spcAft>
              <a:buClr>
                <a:schemeClr val="accent6"/>
              </a:buClr>
              <a:buSzPts val="1000"/>
              <a:buFont typeface="Lato"/>
              <a:buNone/>
              <a:defRPr>
                <a:solidFill>
                  <a:schemeClr val="accent6"/>
                </a:solidFill>
              </a:defRPr>
            </a:lvl6pPr>
            <a:lvl7pPr lvl="6">
              <a:lnSpc>
                <a:spcPct val="115000"/>
              </a:lnSpc>
              <a:spcBef>
                <a:spcPts val="1000"/>
              </a:spcBef>
              <a:spcAft>
                <a:spcPts val="0"/>
              </a:spcAft>
              <a:buClr>
                <a:schemeClr val="accent6"/>
              </a:buClr>
              <a:buSzPts val="1000"/>
              <a:buFont typeface="Lato"/>
              <a:buNone/>
              <a:defRPr>
                <a:solidFill>
                  <a:schemeClr val="accent6"/>
                </a:solidFill>
              </a:defRPr>
            </a:lvl7pPr>
            <a:lvl8pPr lvl="7">
              <a:lnSpc>
                <a:spcPct val="115000"/>
              </a:lnSpc>
              <a:spcBef>
                <a:spcPts val="1000"/>
              </a:spcBef>
              <a:spcAft>
                <a:spcPts val="0"/>
              </a:spcAft>
              <a:buClr>
                <a:schemeClr val="accent6"/>
              </a:buClr>
              <a:buSzPts val="1000"/>
              <a:buFont typeface="Lato"/>
              <a:buNone/>
              <a:defRPr>
                <a:solidFill>
                  <a:schemeClr val="accent6"/>
                </a:solidFill>
              </a:defRPr>
            </a:lvl8pPr>
            <a:lvl9pPr lvl="8">
              <a:lnSpc>
                <a:spcPct val="115000"/>
              </a:lnSpc>
              <a:spcBef>
                <a:spcPts val="1000"/>
              </a:spcBef>
              <a:spcAft>
                <a:spcPts val="1000"/>
              </a:spcAft>
              <a:buClr>
                <a:schemeClr val="accent6"/>
              </a:buClr>
              <a:buSzPts val="1000"/>
              <a:buFont typeface="Lato"/>
              <a:buNone/>
              <a:defRPr>
                <a:solidFill>
                  <a:schemeClr val="accent6"/>
                </a:solidFill>
              </a:defRPr>
            </a:lvl9pPr>
          </a:lstStyle>
          <a:p/>
        </p:txBody>
      </p:sp>
      <p:sp>
        <p:nvSpPr>
          <p:cNvPr id="996" name="Google Shape;996;p63"/>
          <p:cNvSpPr txBox="1"/>
          <p:nvPr>
            <p:ph idx="3" type="subTitle"/>
          </p:nvPr>
        </p:nvSpPr>
        <p:spPr>
          <a:xfrm>
            <a:off x="3718425" y="1696338"/>
            <a:ext cx="1459500" cy="12519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400"/>
              <a:buFont typeface="Quantico"/>
              <a:buNone/>
              <a:defRPr sz="1400">
                <a:solidFill>
                  <a:schemeClr val="accent6"/>
                </a:solidFill>
                <a:latin typeface="Quantico"/>
                <a:ea typeface="Quantico"/>
                <a:cs typeface="Quantico"/>
                <a:sym typeface="Quantico"/>
              </a:defRPr>
            </a:lvl9pPr>
          </a:lstStyle>
          <a:p/>
        </p:txBody>
      </p:sp>
      <p:sp>
        <p:nvSpPr>
          <p:cNvPr id="997" name="Google Shape;997;p63"/>
          <p:cNvSpPr txBox="1"/>
          <p:nvPr>
            <p:ph idx="4" type="subTitle"/>
          </p:nvPr>
        </p:nvSpPr>
        <p:spPr>
          <a:xfrm>
            <a:off x="4249525" y="1696338"/>
            <a:ext cx="1868400" cy="1251900"/>
          </a:xfrm>
          <a:prstGeom prst="rect">
            <a:avLst/>
          </a:prstGeom>
        </p:spPr>
        <p:txBody>
          <a:bodyPr anchorCtr="0" anchor="t" bIns="0" lIns="0" spcFirstLastPara="1" rIns="91425" wrap="square" tIns="0">
            <a:noAutofit/>
          </a:bodyPr>
          <a:lstStyle>
            <a:lvl1pPr lvl="0">
              <a:lnSpc>
                <a:spcPct val="130000"/>
              </a:lnSpc>
              <a:spcBef>
                <a:spcPts val="0"/>
              </a:spcBef>
              <a:spcAft>
                <a:spcPts val="0"/>
              </a:spcAft>
              <a:buClr>
                <a:schemeClr val="accent6"/>
              </a:buClr>
              <a:buSzPts val="1000"/>
              <a:buFont typeface="Lato"/>
              <a:buNone/>
              <a:defRPr>
                <a:solidFill>
                  <a:schemeClr val="accent6"/>
                </a:solidFill>
              </a:defRPr>
            </a:lvl1pPr>
            <a:lvl2pPr lvl="1">
              <a:lnSpc>
                <a:spcPct val="130000"/>
              </a:lnSpc>
              <a:spcBef>
                <a:spcPts val="0"/>
              </a:spcBef>
              <a:spcAft>
                <a:spcPts val="0"/>
              </a:spcAft>
              <a:buClr>
                <a:schemeClr val="accent6"/>
              </a:buClr>
              <a:buSzPts val="1000"/>
              <a:buFont typeface="Lato"/>
              <a:buNone/>
              <a:defRPr>
                <a:solidFill>
                  <a:schemeClr val="accent6"/>
                </a:solidFill>
              </a:defRPr>
            </a:lvl2pPr>
            <a:lvl3pPr lvl="2">
              <a:lnSpc>
                <a:spcPct val="130000"/>
              </a:lnSpc>
              <a:spcBef>
                <a:spcPts val="0"/>
              </a:spcBef>
              <a:spcAft>
                <a:spcPts val="0"/>
              </a:spcAft>
              <a:buClr>
                <a:schemeClr val="accent6"/>
              </a:buClr>
              <a:buSzPts val="1000"/>
              <a:buFont typeface="Lato"/>
              <a:buNone/>
              <a:defRPr>
                <a:solidFill>
                  <a:schemeClr val="accent6"/>
                </a:solidFill>
              </a:defRPr>
            </a:lvl3pPr>
            <a:lvl4pPr lvl="3">
              <a:lnSpc>
                <a:spcPct val="130000"/>
              </a:lnSpc>
              <a:spcBef>
                <a:spcPts val="0"/>
              </a:spcBef>
              <a:spcAft>
                <a:spcPts val="0"/>
              </a:spcAft>
              <a:buClr>
                <a:schemeClr val="accent6"/>
              </a:buClr>
              <a:buSzPts val="1000"/>
              <a:buFont typeface="Lato"/>
              <a:buNone/>
              <a:defRPr>
                <a:solidFill>
                  <a:schemeClr val="accent6"/>
                </a:solidFill>
              </a:defRPr>
            </a:lvl4pPr>
            <a:lvl5pPr lvl="4">
              <a:lnSpc>
                <a:spcPct val="130000"/>
              </a:lnSpc>
              <a:spcBef>
                <a:spcPts val="0"/>
              </a:spcBef>
              <a:spcAft>
                <a:spcPts val="0"/>
              </a:spcAft>
              <a:buClr>
                <a:schemeClr val="accent6"/>
              </a:buClr>
              <a:buSzPts val="1000"/>
              <a:buFont typeface="Lato"/>
              <a:buNone/>
              <a:defRPr>
                <a:solidFill>
                  <a:schemeClr val="accent6"/>
                </a:solidFill>
              </a:defRPr>
            </a:lvl5pPr>
            <a:lvl6pPr lvl="5">
              <a:lnSpc>
                <a:spcPct val="130000"/>
              </a:lnSpc>
              <a:spcBef>
                <a:spcPts val="0"/>
              </a:spcBef>
              <a:spcAft>
                <a:spcPts val="0"/>
              </a:spcAft>
              <a:buClr>
                <a:schemeClr val="accent6"/>
              </a:buClr>
              <a:buSzPts val="1000"/>
              <a:buFont typeface="Lato"/>
              <a:buNone/>
              <a:defRPr>
                <a:solidFill>
                  <a:schemeClr val="accent6"/>
                </a:solidFill>
              </a:defRPr>
            </a:lvl6pPr>
            <a:lvl7pPr lvl="6">
              <a:lnSpc>
                <a:spcPct val="130000"/>
              </a:lnSpc>
              <a:spcBef>
                <a:spcPts val="0"/>
              </a:spcBef>
              <a:spcAft>
                <a:spcPts val="0"/>
              </a:spcAft>
              <a:buClr>
                <a:schemeClr val="accent6"/>
              </a:buClr>
              <a:buSzPts val="1000"/>
              <a:buFont typeface="Lato"/>
              <a:buNone/>
              <a:defRPr>
                <a:solidFill>
                  <a:schemeClr val="accent6"/>
                </a:solidFill>
              </a:defRPr>
            </a:lvl7pPr>
            <a:lvl8pPr lvl="7">
              <a:lnSpc>
                <a:spcPct val="130000"/>
              </a:lnSpc>
              <a:spcBef>
                <a:spcPts val="0"/>
              </a:spcBef>
              <a:spcAft>
                <a:spcPts val="0"/>
              </a:spcAft>
              <a:buClr>
                <a:schemeClr val="accent6"/>
              </a:buClr>
              <a:buSzPts val="1000"/>
              <a:buFont typeface="Lato"/>
              <a:buNone/>
              <a:defRPr>
                <a:solidFill>
                  <a:schemeClr val="accent6"/>
                </a:solidFill>
              </a:defRPr>
            </a:lvl8pPr>
            <a:lvl9pPr lvl="8">
              <a:lnSpc>
                <a:spcPct val="130000"/>
              </a:lnSpc>
              <a:spcBef>
                <a:spcPts val="0"/>
              </a:spcBef>
              <a:spcAft>
                <a:spcPts val="0"/>
              </a:spcAft>
              <a:buClr>
                <a:schemeClr val="accent6"/>
              </a:buClr>
              <a:buSzPts val="1000"/>
              <a:buFont typeface="Lato"/>
              <a:buNone/>
              <a:defRPr>
                <a:solidFill>
                  <a:schemeClr val="accent6"/>
                </a:solidFill>
              </a:defRPr>
            </a:lvl9pPr>
          </a:lstStyle>
          <a:p/>
        </p:txBody>
      </p:sp>
      <p:sp>
        <p:nvSpPr>
          <p:cNvPr id="998" name="Google Shape;998;p63"/>
          <p:cNvSpPr txBox="1"/>
          <p:nvPr>
            <p:ph type="title"/>
          </p:nvPr>
        </p:nvSpPr>
        <p:spPr>
          <a:xfrm>
            <a:off x="556500" y="531900"/>
            <a:ext cx="2714700" cy="10392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3000"/>
              <a:buNone/>
              <a:defRPr sz="2400"/>
            </a:lvl1pPr>
            <a:lvl2pPr lvl="1">
              <a:lnSpc>
                <a:spcPct val="90000"/>
              </a:lnSpc>
              <a:spcBef>
                <a:spcPts val="0"/>
              </a:spcBef>
              <a:spcAft>
                <a:spcPts val="0"/>
              </a:spcAft>
              <a:buClr>
                <a:schemeClr val="dk1"/>
              </a:buClr>
              <a:buSzPts val="3000"/>
              <a:buNone/>
              <a:defRPr sz="2400">
                <a:latin typeface="Quantico"/>
                <a:ea typeface="Quantico"/>
                <a:cs typeface="Quantico"/>
                <a:sym typeface="Quantico"/>
              </a:defRPr>
            </a:lvl2pPr>
            <a:lvl3pPr lvl="2">
              <a:lnSpc>
                <a:spcPct val="90000"/>
              </a:lnSpc>
              <a:spcBef>
                <a:spcPts val="0"/>
              </a:spcBef>
              <a:spcAft>
                <a:spcPts val="0"/>
              </a:spcAft>
              <a:buClr>
                <a:schemeClr val="dk1"/>
              </a:buClr>
              <a:buSzPts val="3000"/>
              <a:buNone/>
              <a:defRPr sz="2400">
                <a:latin typeface="Quantico"/>
                <a:ea typeface="Quantico"/>
                <a:cs typeface="Quantico"/>
                <a:sym typeface="Quantico"/>
              </a:defRPr>
            </a:lvl3pPr>
            <a:lvl4pPr lvl="3">
              <a:lnSpc>
                <a:spcPct val="90000"/>
              </a:lnSpc>
              <a:spcBef>
                <a:spcPts val="0"/>
              </a:spcBef>
              <a:spcAft>
                <a:spcPts val="0"/>
              </a:spcAft>
              <a:buClr>
                <a:schemeClr val="dk1"/>
              </a:buClr>
              <a:buSzPts val="3000"/>
              <a:buNone/>
              <a:defRPr sz="2400">
                <a:latin typeface="Quantico"/>
                <a:ea typeface="Quantico"/>
                <a:cs typeface="Quantico"/>
                <a:sym typeface="Quantico"/>
              </a:defRPr>
            </a:lvl4pPr>
            <a:lvl5pPr lvl="4">
              <a:lnSpc>
                <a:spcPct val="90000"/>
              </a:lnSpc>
              <a:spcBef>
                <a:spcPts val="0"/>
              </a:spcBef>
              <a:spcAft>
                <a:spcPts val="0"/>
              </a:spcAft>
              <a:buClr>
                <a:schemeClr val="dk1"/>
              </a:buClr>
              <a:buSzPts val="3000"/>
              <a:buNone/>
              <a:defRPr sz="2400">
                <a:latin typeface="Quantico"/>
                <a:ea typeface="Quantico"/>
                <a:cs typeface="Quantico"/>
                <a:sym typeface="Quantico"/>
              </a:defRPr>
            </a:lvl5pPr>
            <a:lvl6pPr lvl="5">
              <a:lnSpc>
                <a:spcPct val="90000"/>
              </a:lnSpc>
              <a:spcBef>
                <a:spcPts val="0"/>
              </a:spcBef>
              <a:spcAft>
                <a:spcPts val="0"/>
              </a:spcAft>
              <a:buClr>
                <a:schemeClr val="dk1"/>
              </a:buClr>
              <a:buSzPts val="3000"/>
              <a:buNone/>
              <a:defRPr sz="2400">
                <a:latin typeface="Quantico"/>
                <a:ea typeface="Quantico"/>
                <a:cs typeface="Quantico"/>
                <a:sym typeface="Quantico"/>
              </a:defRPr>
            </a:lvl6pPr>
            <a:lvl7pPr lvl="6">
              <a:lnSpc>
                <a:spcPct val="90000"/>
              </a:lnSpc>
              <a:spcBef>
                <a:spcPts val="0"/>
              </a:spcBef>
              <a:spcAft>
                <a:spcPts val="0"/>
              </a:spcAft>
              <a:buClr>
                <a:schemeClr val="dk1"/>
              </a:buClr>
              <a:buSzPts val="3000"/>
              <a:buNone/>
              <a:defRPr sz="2400">
                <a:latin typeface="Quantico"/>
                <a:ea typeface="Quantico"/>
                <a:cs typeface="Quantico"/>
                <a:sym typeface="Quantico"/>
              </a:defRPr>
            </a:lvl7pPr>
            <a:lvl8pPr lvl="7">
              <a:lnSpc>
                <a:spcPct val="90000"/>
              </a:lnSpc>
              <a:spcBef>
                <a:spcPts val="0"/>
              </a:spcBef>
              <a:spcAft>
                <a:spcPts val="0"/>
              </a:spcAft>
              <a:buClr>
                <a:schemeClr val="dk1"/>
              </a:buClr>
              <a:buSzPts val="3000"/>
              <a:buNone/>
              <a:defRPr sz="2400">
                <a:latin typeface="Quantico"/>
                <a:ea typeface="Quantico"/>
                <a:cs typeface="Quantico"/>
                <a:sym typeface="Quantico"/>
              </a:defRPr>
            </a:lvl8pPr>
            <a:lvl9pPr lvl="8">
              <a:lnSpc>
                <a:spcPct val="90000"/>
              </a:lnSpc>
              <a:spcBef>
                <a:spcPts val="0"/>
              </a:spcBef>
              <a:spcAft>
                <a:spcPts val="0"/>
              </a:spcAft>
              <a:buClr>
                <a:schemeClr val="dk1"/>
              </a:buClr>
              <a:buSzPts val="3000"/>
              <a:buNone/>
              <a:defRPr sz="2400">
                <a:latin typeface="Quantico"/>
                <a:ea typeface="Quantico"/>
                <a:cs typeface="Quantico"/>
                <a:sym typeface="Quantico"/>
              </a:defRPr>
            </a:lvl9pPr>
          </a:lstStyle>
          <a:p/>
        </p:txBody>
      </p:sp>
      <p:sp>
        <p:nvSpPr>
          <p:cNvPr id="999" name="Google Shape;999;p63"/>
          <p:cNvSpPr/>
          <p:nvPr>
            <p:ph idx="5" type="pic"/>
          </p:nvPr>
        </p:nvSpPr>
        <p:spPr>
          <a:xfrm>
            <a:off x="75" y="2673275"/>
            <a:ext cx="3400800" cy="2471400"/>
          </a:xfrm>
          <a:prstGeom prst="snip1Rect">
            <a:avLst>
              <a:gd fmla="val 21231" name="adj"/>
            </a:avLst>
          </a:prstGeom>
          <a:noFill/>
          <a:ln>
            <a:noFill/>
          </a:ln>
        </p:spPr>
      </p:sp>
      <p:sp>
        <p:nvSpPr>
          <p:cNvPr id="1000" name="Google Shape;1000;p63"/>
          <p:cNvSpPr txBox="1"/>
          <p:nvPr>
            <p:ph idx="6" type="subTitle"/>
          </p:nvPr>
        </p:nvSpPr>
        <p:spPr>
          <a:xfrm>
            <a:off x="582450" y="1733025"/>
            <a:ext cx="2400600" cy="745500"/>
          </a:xfrm>
          <a:prstGeom prst="rect">
            <a:avLst/>
          </a:prstGeom>
        </p:spPr>
        <p:txBody>
          <a:bodyPr anchorCtr="0" anchor="t" bIns="0" lIns="0" spcFirstLastPara="1" rIns="91425" wrap="square" tIns="0">
            <a:noAutofit/>
          </a:bodyPr>
          <a:lstStyle>
            <a:lvl1pPr lvl="0">
              <a:lnSpc>
                <a:spcPct val="115000"/>
              </a:lnSpc>
              <a:spcBef>
                <a:spcPts val="0"/>
              </a:spcBef>
              <a:spcAft>
                <a:spcPts val="0"/>
              </a:spcAft>
              <a:buClr>
                <a:schemeClr val="dk1"/>
              </a:buClr>
              <a:buSzPts val="1000"/>
              <a:buFont typeface="Lato"/>
              <a:buNone/>
              <a:defRPr>
                <a:solidFill>
                  <a:schemeClr val="dk1"/>
                </a:solidFill>
              </a:defRPr>
            </a:lvl1pPr>
            <a:lvl2pPr lvl="1">
              <a:lnSpc>
                <a:spcPct val="115000"/>
              </a:lnSpc>
              <a:spcBef>
                <a:spcPts val="1000"/>
              </a:spcBef>
              <a:spcAft>
                <a:spcPts val="0"/>
              </a:spcAft>
              <a:buClr>
                <a:schemeClr val="dk1"/>
              </a:buClr>
              <a:buSzPts val="1000"/>
              <a:buFont typeface="Lato"/>
              <a:buNone/>
              <a:defRPr>
                <a:solidFill>
                  <a:schemeClr val="dk1"/>
                </a:solidFill>
              </a:defRPr>
            </a:lvl2pPr>
            <a:lvl3pPr lvl="2">
              <a:lnSpc>
                <a:spcPct val="115000"/>
              </a:lnSpc>
              <a:spcBef>
                <a:spcPts val="1000"/>
              </a:spcBef>
              <a:spcAft>
                <a:spcPts val="0"/>
              </a:spcAft>
              <a:buClr>
                <a:schemeClr val="dk1"/>
              </a:buClr>
              <a:buSzPts val="1000"/>
              <a:buFont typeface="Lato"/>
              <a:buNone/>
              <a:defRPr>
                <a:solidFill>
                  <a:schemeClr val="dk1"/>
                </a:solidFill>
              </a:defRPr>
            </a:lvl3pPr>
            <a:lvl4pPr lvl="3">
              <a:lnSpc>
                <a:spcPct val="115000"/>
              </a:lnSpc>
              <a:spcBef>
                <a:spcPts val="1000"/>
              </a:spcBef>
              <a:spcAft>
                <a:spcPts val="0"/>
              </a:spcAft>
              <a:buClr>
                <a:schemeClr val="dk1"/>
              </a:buClr>
              <a:buSzPts val="1000"/>
              <a:buFont typeface="Lato"/>
              <a:buNone/>
              <a:defRPr>
                <a:solidFill>
                  <a:schemeClr val="dk1"/>
                </a:solidFill>
              </a:defRPr>
            </a:lvl4pPr>
            <a:lvl5pPr lvl="4">
              <a:lnSpc>
                <a:spcPct val="115000"/>
              </a:lnSpc>
              <a:spcBef>
                <a:spcPts val="1000"/>
              </a:spcBef>
              <a:spcAft>
                <a:spcPts val="0"/>
              </a:spcAft>
              <a:buClr>
                <a:schemeClr val="dk1"/>
              </a:buClr>
              <a:buSzPts val="1000"/>
              <a:buFont typeface="Lato"/>
              <a:buNone/>
              <a:defRPr>
                <a:solidFill>
                  <a:schemeClr val="dk1"/>
                </a:solidFill>
              </a:defRPr>
            </a:lvl5pPr>
            <a:lvl6pPr lvl="5">
              <a:lnSpc>
                <a:spcPct val="115000"/>
              </a:lnSpc>
              <a:spcBef>
                <a:spcPts val="1000"/>
              </a:spcBef>
              <a:spcAft>
                <a:spcPts val="0"/>
              </a:spcAft>
              <a:buClr>
                <a:schemeClr val="dk1"/>
              </a:buClr>
              <a:buSzPts val="1000"/>
              <a:buFont typeface="Lato"/>
              <a:buNone/>
              <a:defRPr>
                <a:solidFill>
                  <a:schemeClr val="dk1"/>
                </a:solidFill>
              </a:defRPr>
            </a:lvl6pPr>
            <a:lvl7pPr lvl="6">
              <a:lnSpc>
                <a:spcPct val="115000"/>
              </a:lnSpc>
              <a:spcBef>
                <a:spcPts val="1000"/>
              </a:spcBef>
              <a:spcAft>
                <a:spcPts val="0"/>
              </a:spcAft>
              <a:buClr>
                <a:schemeClr val="dk1"/>
              </a:buClr>
              <a:buSzPts val="1000"/>
              <a:buFont typeface="Lato"/>
              <a:buNone/>
              <a:defRPr>
                <a:solidFill>
                  <a:schemeClr val="dk1"/>
                </a:solidFill>
              </a:defRPr>
            </a:lvl7pPr>
            <a:lvl8pPr lvl="7">
              <a:lnSpc>
                <a:spcPct val="115000"/>
              </a:lnSpc>
              <a:spcBef>
                <a:spcPts val="1000"/>
              </a:spcBef>
              <a:spcAft>
                <a:spcPts val="0"/>
              </a:spcAft>
              <a:buClr>
                <a:schemeClr val="dk1"/>
              </a:buClr>
              <a:buSzPts val="1000"/>
              <a:buFont typeface="Lato"/>
              <a:buNone/>
              <a:defRPr>
                <a:solidFill>
                  <a:schemeClr val="dk1"/>
                </a:solidFill>
              </a:defRPr>
            </a:lvl8pPr>
            <a:lvl9pPr lvl="8">
              <a:lnSpc>
                <a:spcPct val="115000"/>
              </a:lnSpc>
              <a:spcBef>
                <a:spcPts val="1000"/>
              </a:spcBef>
              <a:spcAft>
                <a:spcPts val="1000"/>
              </a:spcAft>
              <a:buClr>
                <a:schemeClr val="dk1"/>
              </a:buClr>
              <a:buSzPts val="1000"/>
              <a:buFont typeface="Lato"/>
              <a:buNone/>
              <a:defRPr>
                <a:solidFill>
                  <a:schemeClr val="dk1"/>
                </a:solidFill>
              </a:defRPr>
            </a:lvl9pPr>
          </a:lstStyle>
          <a:p/>
        </p:txBody>
      </p:sp>
      <p:sp>
        <p:nvSpPr>
          <p:cNvPr id="1001" name="Google Shape;1001;p63"/>
          <p:cNvSpPr txBox="1"/>
          <p:nvPr>
            <p:ph idx="7" type="subTitle"/>
          </p:nvPr>
        </p:nvSpPr>
        <p:spPr>
          <a:xfrm>
            <a:off x="3718450" y="3470325"/>
            <a:ext cx="3678300" cy="454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400"/>
              <a:buFont typeface="Quantico"/>
              <a:buNone/>
              <a:defRPr sz="1400">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400"/>
              <a:buFont typeface="Quantico"/>
              <a:buNone/>
              <a:defRPr sz="1400">
                <a:solidFill>
                  <a:schemeClr val="accent6"/>
                </a:solidFill>
                <a:latin typeface="Quantico"/>
                <a:ea typeface="Quantico"/>
                <a:cs typeface="Quantico"/>
                <a:sym typeface="Quantico"/>
              </a:defRPr>
            </a:lvl9pPr>
          </a:lstStyle>
          <a:p/>
        </p:txBody>
      </p:sp>
      <p:sp>
        <p:nvSpPr>
          <p:cNvPr id="1002" name="Google Shape;1002;p63"/>
          <p:cNvSpPr txBox="1"/>
          <p:nvPr>
            <p:ph idx="8" type="subTitle"/>
          </p:nvPr>
        </p:nvSpPr>
        <p:spPr>
          <a:xfrm>
            <a:off x="3724200" y="3884675"/>
            <a:ext cx="5063100" cy="1039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200"/>
              <a:buFont typeface="Lato"/>
              <a:buNone/>
              <a:defRPr>
                <a:solidFill>
                  <a:schemeClr val="accent6"/>
                </a:solidFill>
              </a:defRPr>
            </a:lvl1pPr>
            <a:lvl2pPr lvl="1">
              <a:lnSpc>
                <a:spcPct val="100000"/>
              </a:lnSpc>
              <a:spcBef>
                <a:spcPts val="1000"/>
              </a:spcBef>
              <a:spcAft>
                <a:spcPts val="0"/>
              </a:spcAft>
              <a:buClr>
                <a:schemeClr val="accent6"/>
              </a:buClr>
              <a:buSzPts val="1200"/>
              <a:buFont typeface="Lato"/>
              <a:buNone/>
              <a:defRPr>
                <a:solidFill>
                  <a:schemeClr val="accent6"/>
                </a:solidFill>
              </a:defRPr>
            </a:lvl2pPr>
            <a:lvl3pPr lvl="2">
              <a:lnSpc>
                <a:spcPct val="100000"/>
              </a:lnSpc>
              <a:spcBef>
                <a:spcPts val="1000"/>
              </a:spcBef>
              <a:spcAft>
                <a:spcPts val="0"/>
              </a:spcAft>
              <a:buClr>
                <a:schemeClr val="accent6"/>
              </a:buClr>
              <a:buSzPts val="1200"/>
              <a:buFont typeface="Lato"/>
              <a:buNone/>
              <a:defRPr>
                <a:solidFill>
                  <a:schemeClr val="accent6"/>
                </a:solidFill>
              </a:defRPr>
            </a:lvl3pPr>
            <a:lvl4pPr lvl="3">
              <a:lnSpc>
                <a:spcPct val="100000"/>
              </a:lnSpc>
              <a:spcBef>
                <a:spcPts val="1000"/>
              </a:spcBef>
              <a:spcAft>
                <a:spcPts val="0"/>
              </a:spcAft>
              <a:buClr>
                <a:schemeClr val="accent6"/>
              </a:buClr>
              <a:buSzPts val="1200"/>
              <a:buFont typeface="Lato"/>
              <a:buNone/>
              <a:defRPr>
                <a:solidFill>
                  <a:schemeClr val="accent6"/>
                </a:solidFill>
              </a:defRPr>
            </a:lvl4pPr>
            <a:lvl5pPr lvl="4">
              <a:lnSpc>
                <a:spcPct val="100000"/>
              </a:lnSpc>
              <a:spcBef>
                <a:spcPts val="1000"/>
              </a:spcBef>
              <a:spcAft>
                <a:spcPts val="0"/>
              </a:spcAft>
              <a:buClr>
                <a:schemeClr val="accent6"/>
              </a:buClr>
              <a:buSzPts val="1200"/>
              <a:buFont typeface="Lato"/>
              <a:buNone/>
              <a:defRPr>
                <a:solidFill>
                  <a:schemeClr val="accent6"/>
                </a:solidFill>
              </a:defRPr>
            </a:lvl5pPr>
            <a:lvl6pPr lvl="5">
              <a:lnSpc>
                <a:spcPct val="100000"/>
              </a:lnSpc>
              <a:spcBef>
                <a:spcPts val="1000"/>
              </a:spcBef>
              <a:spcAft>
                <a:spcPts val="0"/>
              </a:spcAft>
              <a:buClr>
                <a:schemeClr val="accent6"/>
              </a:buClr>
              <a:buSzPts val="1200"/>
              <a:buFont typeface="Lato"/>
              <a:buNone/>
              <a:defRPr>
                <a:solidFill>
                  <a:schemeClr val="accent6"/>
                </a:solidFill>
              </a:defRPr>
            </a:lvl6pPr>
            <a:lvl7pPr lvl="6">
              <a:lnSpc>
                <a:spcPct val="100000"/>
              </a:lnSpc>
              <a:spcBef>
                <a:spcPts val="1000"/>
              </a:spcBef>
              <a:spcAft>
                <a:spcPts val="0"/>
              </a:spcAft>
              <a:buClr>
                <a:schemeClr val="accent6"/>
              </a:buClr>
              <a:buSzPts val="1200"/>
              <a:buFont typeface="Lato"/>
              <a:buNone/>
              <a:defRPr>
                <a:solidFill>
                  <a:schemeClr val="accent6"/>
                </a:solidFill>
              </a:defRPr>
            </a:lvl7pPr>
            <a:lvl8pPr lvl="7">
              <a:lnSpc>
                <a:spcPct val="100000"/>
              </a:lnSpc>
              <a:spcBef>
                <a:spcPts val="1000"/>
              </a:spcBef>
              <a:spcAft>
                <a:spcPts val="0"/>
              </a:spcAft>
              <a:buClr>
                <a:schemeClr val="accent6"/>
              </a:buClr>
              <a:buSzPts val="1200"/>
              <a:buFont typeface="Lato"/>
              <a:buNone/>
              <a:defRPr>
                <a:solidFill>
                  <a:schemeClr val="accent6"/>
                </a:solidFill>
              </a:defRPr>
            </a:lvl8pPr>
            <a:lvl9pPr lvl="8">
              <a:lnSpc>
                <a:spcPct val="100000"/>
              </a:lnSpc>
              <a:spcBef>
                <a:spcPts val="1000"/>
              </a:spcBef>
              <a:spcAft>
                <a:spcPts val="1000"/>
              </a:spcAft>
              <a:buClr>
                <a:schemeClr val="accent6"/>
              </a:buClr>
              <a:buSzPts val="1200"/>
              <a:buFont typeface="Lato"/>
              <a:buNone/>
              <a:defRPr>
                <a:solidFill>
                  <a:schemeClr val="accent6"/>
                </a:solidFill>
              </a:defRPr>
            </a:lvl9pPr>
          </a:lstStyle>
          <a:p/>
        </p:txBody>
      </p:sp>
      <p:sp>
        <p:nvSpPr>
          <p:cNvPr id="1003" name="Google Shape;1003;p63"/>
          <p:cNvSpPr txBox="1"/>
          <p:nvPr>
            <p:ph idx="9" type="subTitle"/>
          </p:nvPr>
        </p:nvSpPr>
        <p:spPr>
          <a:xfrm>
            <a:off x="5999175" y="1696338"/>
            <a:ext cx="2787300" cy="1251900"/>
          </a:xfrm>
          <a:prstGeom prst="rect">
            <a:avLst/>
          </a:prstGeom>
        </p:spPr>
        <p:txBody>
          <a:bodyPr anchorCtr="0" anchor="t" bIns="0" lIns="0" spcFirstLastPara="1" rIns="91425" wrap="square" tIns="0">
            <a:noAutofit/>
          </a:bodyPr>
          <a:lstStyle>
            <a:lvl1pPr lvl="0">
              <a:lnSpc>
                <a:spcPct val="130000"/>
              </a:lnSpc>
              <a:spcBef>
                <a:spcPts val="0"/>
              </a:spcBef>
              <a:spcAft>
                <a:spcPts val="0"/>
              </a:spcAft>
              <a:buClr>
                <a:schemeClr val="accent6"/>
              </a:buClr>
              <a:buSzPts val="1000"/>
              <a:buFont typeface="Lato"/>
              <a:buNone/>
              <a:defRPr>
                <a:solidFill>
                  <a:schemeClr val="accent6"/>
                </a:solidFill>
              </a:defRPr>
            </a:lvl1pPr>
            <a:lvl2pPr lvl="1">
              <a:lnSpc>
                <a:spcPct val="130000"/>
              </a:lnSpc>
              <a:spcBef>
                <a:spcPts val="0"/>
              </a:spcBef>
              <a:spcAft>
                <a:spcPts val="0"/>
              </a:spcAft>
              <a:buClr>
                <a:schemeClr val="accent6"/>
              </a:buClr>
              <a:buSzPts val="1000"/>
              <a:buFont typeface="Lato"/>
              <a:buNone/>
              <a:defRPr>
                <a:solidFill>
                  <a:schemeClr val="accent6"/>
                </a:solidFill>
              </a:defRPr>
            </a:lvl2pPr>
            <a:lvl3pPr lvl="2">
              <a:lnSpc>
                <a:spcPct val="130000"/>
              </a:lnSpc>
              <a:spcBef>
                <a:spcPts val="0"/>
              </a:spcBef>
              <a:spcAft>
                <a:spcPts val="0"/>
              </a:spcAft>
              <a:buClr>
                <a:schemeClr val="accent6"/>
              </a:buClr>
              <a:buSzPts val="1000"/>
              <a:buFont typeface="Lato"/>
              <a:buNone/>
              <a:defRPr>
                <a:solidFill>
                  <a:schemeClr val="accent6"/>
                </a:solidFill>
              </a:defRPr>
            </a:lvl3pPr>
            <a:lvl4pPr lvl="3">
              <a:lnSpc>
                <a:spcPct val="130000"/>
              </a:lnSpc>
              <a:spcBef>
                <a:spcPts val="0"/>
              </a:spcBef>
              <a:spcAft>
                <a:spcPts val="0"/>
              </a:spcAft>
              <a:buClr>
                <a:schemeClr val="accent6"/>
              </a:buClr>
              <a:buSzPts val="1000"/>
              <a:buFont typeface="Lato"/>
              <a:buNone/>
              <a:defRPr>
                <a:solidFill>
                  <a:schemeClr val="accent6"/>
                </a:solidFill>
              </a:defRPr>
            </a:lvl4pPr>
            <a:lvl5pPr lvl="4">
              <a:lnSpc>
                <a:spcPct val="130000"/>
              </a:lnSpc>
              <a:spcBef>
                <a:spcPts val="0"/>
              </a:spcBef>
              <a:spcAft>
                <a:spcPts val="0"/>
              </a:spcAft>
              <a:buClr>
                <a:schemeClr val="accent6"/>
              </a:buClr>
              <a:buSzPts val="1000"/>
              <a:buFont typeface="Lato"/>
              <a:buNone/>
              <a:defRPr>
                <a:solidFill>
                  <a:schemeClr val="accent6"/>
                </a:solidFill>
              </a:defRPr>
            </a:lvl5pPr>
            <a:lvl6pPr lvl="5">
              <a:lnSpc>
                <a:spcPct val="130000"/>
              </a:lnSpc>
              <a:spcBef>
                <a:spcPts val="0"/>
              </a:spcBef>
              <a:spcAft>
                <a:spcPts val="0"/>
              </a:spcAft>
              <a:buClr>
                <a:schemeClr val="accent6"/>
              </a:buClr>
              <a:buSzPts val="1000"/>
              <a:buFont typeface="Lato"/>
              <a:buNone/>
              <a:defRPr>
                <a:solidFill>
                  <a:schemeClr val="accent6"/>
                </a:solidFill>
              </a:defRPr>
            </a:lvl6pPr>
            <a:lvl7pPr lvl="6">
              <a:lnSpc>
                <a:spcPct val="130000"/>
              </a:lnSpc>
              <a:spcBef>
                <a:spcPts val="0"/>
              </a:spcBef>
              <a:spcAft>
                <a:spcPts val="0"/>
              </a:spcAft>
              <a:buClr>
                <a:schemeClr val="accent6"/>
              </a:buClr>
              <a:buSzPts val="1000"/>
              <a:buFont typeface="Lato"/>
              <a:buNone/>
              <a:defRPr>
                <a:solidFill>
                  <a:schemeClr val="accent6"/>
                </a:solidFill>
              </a:defRPr>
            </a:lvl7pPr>
            <a:lvl8pPr lvl="7">
              <a:lnSpc>
                <a:spcPct val="130000"/>
              </a:lnSpc>
              <a:spcBef>
                <a:spcPts val="0"/>
              </a:spcBef>
              <a:spcAft>
                <a:spcPts val="0"/>
              </a:spcAft>
              <a:buClr>
                <a:schemeClr val="accent6"/>
              </a:buClr>
              <a:buSzPts val="1000"/>
              <a:buFont typeface="Lato"/>
              <a:buNone/>
              <a:defRPr>
                <a:solidFill>
                  <a:schemeClr val="accent6"/>
                </a:solidFill>
              </a:defRPr>
            </a:lvl8pPr>
            <a:lvl9pPr lvl="8">
              <a:lnSpc>
                <a:spcPct val="130000"/>
              </a:lnSpc>
              <a:spcBef>
                <a:spcPts val="0"/>
              </a:spcBef>
              <a:spcAft>
                <a:spcPts val="0"/>
              </a:spcAft>
              <a:buClr>
                <a:schemeClr val="accent6"/>
              </a:buClr>
              <a:buSzPts val="1000"/>
              <a:buFont typeface="Lato"/>
              <a:buNone/>
              <a:defRPr>
                <a:solidFill>
                  <a:schemeClr val="accent6"/>
                </a:solidFill>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10">
  <p:cSld name="BLANK_1_1_1_1_1_1_1_1_1_1_1_1_1_1_1_1_1_1">
    <p:spTree>
      <p:nvGrpSpPr>
        <p:cNvPr id="1004" name="Shape 1004"/>
        <p:cNvGrpSpPr/>
        <p:nvPr/>
      </p:nvGrpSpPr>
      <p:grpSpPr>
        <a:xfrm>
          <a:off x="0" y="0"/>
          <a:ext cx="0" cy="0"/>
          <a:chOff x="0" y="0"/>
          <a:chExt cx="0" cy="0"/>
        </a:xfrm>
      </p:grpSpPr>
      <p:sp>
        <p:nvSpPr>
          <p:cNvPr id="1005" name="Google Shape;1005;p64"/>
          <p:cNvSpPr txBox="1"/>
          <p:nvPr>
            <p:ph type="title"/>
          </p:nvPr>
        </p:nvSpPr>
        <p:spPr>
          <a:xfrm>
            <a:off x="508000" y="466750"/>
            <a:ext cx="3752700" cy="18681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lt1"/>
              </a:buClr>
              <a:buSzPts val="3000"/>
              <a:buNone/>
              <a:defRPr sz="2400">
                <a:solidFill>
                  <a:schemeClr val="lt1"/>
                </a:solidFill>
              </a:defRPr>
            </a:lvl1pPr>
            <a:lvl2pPr lvl="1">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2pPr>
            <a:lvl3pPr lvl="2">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3pPr>
            <a:lvl4pPr lvl="3">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4pPr>
            <a:lvl5pPr lvl="4">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5pPr>
            <a:lvl6pPr lvl="5">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6pPr>
            <a:lvl7pPr lvl="6">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7pPr>
            <a:lvl8pPr lvl="7">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8pPr>
            <a:lvl9pPr lvl="8">
              <a:lnSpc>
                <a:spcPct val="90000"/>
              </a:lnSpc>
              <a:spcBef>
                <a:spcPts val="0"/>
              </a:spcBef>
              <a:spcAft>
                <a:spcPts val="0"/>
              </a:spcAft>
              <a:buClr>
                <a:schemeClr val="lt1"/>
              </a:buClr>
              <a:buSzPts val="3000"/>
              <a:buNone/>
              <a:defRPr sz="2400">
                <a:solidFill>
                  <a:schemeClr val="lt1"/>
                </a:solidFill>
                <a:latin typeface="Quantico"/>
                <a:ea typeface="Quantico"/>
                <a:cs typeface="Quantico"/>
                <a:sym typeface="Quantico"/>
              </a:defRPr>
            </a:lvl9pPr>
          </a:lstStyle>
          <a:p/>
        </p:txBody>
      </p:sp>
      <p:sp>
        <p:nvSpPr>
          <p:cNvPr id="1006" name="Google Shape;1006;p64"/>
          <p:cNvSpPr/>
          <p:nvPr>
            <p:ph idx="2" type="pic"/>
          </p:nvPr>
        </p:nvSpPr>
        <p:spPr>
          <a:xfrm>
            <a:off x="75" y="2673275"/>
            <a:ext cx="3014400" cy="2471400"/>
          </a:xfrm>
          <a:prstGeom prst="snip1Rect">
            <a:avLst>
              <a:gd fmla="val 0" name="adj"/>
            </a:avLst>
          </a:prstGeom>
          <a:noFill/>
          <a:ln>
            <a:noFill/>
          </a:ln>
        </p:spPr>
      </p:sp>
      <p:sp>
        <p:nvSpPr>
          <p:cNvPr id="1007" name="Google Shape;1007;p64"/>
          <p:cNvSpPr/>
          <p:nvPr>
            <p:ph idx="3" type="pic"/>
          </p:nvPr>
        </p:nvSpPr>
        <p:spPr>
          <a:xfrm>
            <a:off x="5341625" y="-3800"/>
            <a:ext cx="3802500" cy="1899300"/>
          </a:xfrm>
          <a:prstGeom prst="snip1Rect">
            <a:avLst>
              <a:gd fmla="val 17337" name="adj"/>
            </a:avLst>
          </a:prstGeom>
          <a:noFill/>
          <a:ln>
            <a:noFill/>
          </a:ln>
        </p:spPr>
      </p:sp>
      <p:sp>
        <p:nvSpPr>
          <p:cNvPr id="1008" name="Google Shape;1008;p64"/>
          <p:cNvSpPr/>
          <p:nvPr/>
        </p:nvSpPr>
        <p:spPr>
          <a:xfrm>
            <a:off x="5341400" y="1709375"/>
            <a:ext cx="3802500" cy="3435300"/>
          </a:xfrm>
          <a:prstGeom prst="snip1Rect">
            <a:avLst>
              <a:gd fmla="val 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009" name="Google Shape;1009;p64"/>
          <p:cNvSpPr/>
          <p:nvPr/>
        </p:nvSpPr>
        <p:spPr>
          <a:xfrm>
            <a:off x="3014300" y="2673275"/>
            <a:ext cx="2327100" cy="2471400"/>
          </a:xfrm>
          <a:prstGeom prst="snip1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010" name="Google Shape;1010;p64"/>
          <p:cNvSpPr txBox="1"/>
          <p:nvPr>
            <p:ph idx="1" type="subTitle"/>
          </p:nvPr>
        </p:nvSpPr>
        <p:spPr>
          <a:xfrm>
            <a:off x="3364075" y="3159975"/>
            <a:ext cx="1459500" cy="1868100"/>
          </a:xfrm>
          <a:prstGeom prst="rect">
            <a:avLst/>
          </a:prstGeom>
        </p:spPr>
        <p:txBody>
          <a:bodyPr anchorCtr="0" anchor="t" bIns="0" lIns="0" spcFirstLastPara="1" rIns="91425" wrap="square" tIns="0">
            <a:noAutofit/>
          </a:bodyPr>
          <a:lstStyle>
            <a:lvl1pPr lvl="0">
              <a:lnSpc>
                <a:spcPct val="115000"/>
              </a:lnSpc>
              <a:spcBef>
                <a:spcPts val="0"/>
              </a:spcBef>
              <a:spcAft>
                <a:spcPts val="0"/>
              </a:spcAft>
              <a:buClr>
                <a:schemeClr val="accent6"/>
              </a:buClr>
              <a:buSzPts val="1000"/>
              <a:buFont typeface="Lato"/>
              <a:buNone/>
              <a:defRPr>
                <a:solidFill>
                  <a:schemeClr val="accent6"/>
                </a:solidFill>
              </a:defRPr>
            </a:lvl1pPr>
            <a:lvl2pPr lvl="1">
              <a:lnSpc>
                <a:spcPct val="115000"/>
              </a:lnSpc>
              <a:spcBef>
                <a:spcPts val="1000"/>
              </a:spcBef>
              <a:spcAft>
                <a:spcPts val="0"/>
              </a:spcAft>
              <a:buClr>
                <a:schemeClr val="accent6"/>
              </a:buClr>
              <a:buSzPts val="1000"/>
              <a:buFont typeface="Lato"/>
              <a:buNone/>
              <a:defRPr>
                <a:solidFill>
                  <a:schemeClr val="accent6"/>
                </a:solidFill>
              </a:defRPr>
            </a:lvl2pPr>
            <a:lvl3pPr lvl="2">
              <a:lnSpc>
                <a:spcPct val="115000"/>
              </a:lnSpc>
              <a:spcBef>
                <a:spcPts val="1000"/>
              </a:spcBef>
              <a:spcAft>
                <a:spcPts val="0"/>
              </a:spcAft>
              <a:buClr>
                <a:schemeClr val="accent6"/>
              </a:buClr>
              <a:buSzPts val="1000"/>
              <a:buFont typeface="Lato"/>
              <a:buNone/>
              <a:defRPr>
                <a:solidFill>
                  <a:schemeClr val="accent6"/>
                </a:solidFill>
              </a:defRPr>
            </a:lvl3pPr>
            <a:lvl4pPr lvl="3">
              <a:lnSpc>
                <a:spcPct val="115000"/>
              </a:lnSpc>
              <a:spcBef>
                <a:spcPts val="1000"/>
              </a:spcBef>
              <a:spcAft>
                <a:spcPts val="0"/>
              </a:spcAft>
              <a:buClr>
                <a:schemeClr val="accent6"/>
              </a:buClr>
              <a:buSzPts val="1000"/>
              <a:buFont typeface="Lato"/>
              <a:buNone/>
              <a:defRPr>
                <a:solidFill>
                  <a:schemeClr val="accent6"/>
                </a:solidFill>
              </a:defRPr>
            </a:lvl4pPr>
            <a:lvl5pPr lvl="4">
              <a:lnSpc>
                <a:spcPct val="115000"/>
              </a:lnSpc>
              <a:spcBef>
                <a:spcPts val="1000"/>
              </a:spcBef>
              <a:spcAft>
                <a:spcPts val="0"/>
              </a:spcAft>
              <a:buClr>
                <a:schemeClr val="accent6"/>
              </a:buClr>
              <a:buSzPts val="1000"/>
              <a:buFont typeface="Lato"/>
              <a:buNone/>
              <a:defRPr>
                <a:solidFill>
                  <a:schemeClr val="accent6"/>
                </a:solidFill>
              </a:defRPr>
            </a:lvl5pPr>
            <a:lvl6pPr lvl="5">
              <a:lnSpc>
                <a:spcPct val="115000"/>
              </a:lnSpc>
              <a:spcBef>
                <a:spcPts val="1000"/>
              </a:spcBef>
              <a:spcAft>
                <a:spcPts val="0"/>
              </a:spcAft>
              <a:buClr>
                <a:schemeClr val="accent6"/>
              </a:buClr>
              <a:buSzPts val="1000"/>
              <a:buFont typeface="Lato"/>
              <a:buNone/>
              <a:defRPr>
                <a:solidFill>
                  <a:schemeClr val="accent6"/>
                </a:solidFill>
              </a:defRPr>
            </a:lvl6pPr>
            <a:lvl7pPr lvl="6">
              <a:lnSpc>
                <a:spcPct val="115000"/>
              </a:lnSpc>
              <a:spcBef>
                <a:spcPts val="1000"/>
              </a:spcBef>
              <a:spcAft>
                <a:spcPts val="0"/>
              </a:spcAft>
              <a:buClr>
                <a:schemeClr val="accent6"/>
              </a:buClr>
              <a:buSzPts val="1000"/>
              <a:buFont typeface="Lato"/>
              <a:buNone/>
              <a:defRPr>
                <a:solidFill>
                  <a:schemeClr val="accent6"/>
                </a:solidFill>
              </a:defRPr>
            </a:lvl7pPr>
            <a:lvl8pPr lvl="7">
              <a:lnSpc>
                <a:spcPct val="115000"/>
              </a:lnSpc>
              <a:spcBef>
                <a:spcPts val="1000"/>
              </a:spcBef>
              <a:spcAft>
                <a:spcPts val="0"/>
              </a:spcAft>
              <a:buClr>
                <a:schemeClr val="accent6"/>
              </a:buClr>
              <a:buSzPts val="1000"/>
              <a:buFont typeface="Lato"/>
              <a:buNone/>
              <a:defRPr>
                <a:solidFill>
                  <a:schemeClr val="accent6"/>
                </a:solidFill>
              </a:defRPr>
            </a:lvl8pPr>
            <a:lvl9pPr lvl="8">
              <a:lnSpc>
                <a:spcPct val="115000"/>
              </a:lnSpc>
              <a:spcBef>
                <a:spcPts val="1000"/>
              </a:spcBef>
              <a:spcAft>
                <a:spcPts val="1000"/>
              </a:spcAft>
              <a:buClr>
                <a:schemeClr val="accent6"/>
              </a:buClr>
              <a:buSzPts val="1000"/>
              <a:buFont typeface="Lato"/>
              <a:buNone/>
              <a:defRPr>
                <a:solidFill>
                  <a:schemeClr val="accent6"/>
                </a:solidFill>
              </a:defRPr>
            </a:lvl9pPr>
          </a:lstStyle>
          <a:p/>
        </p:txBody>
      </p:sp>
      <p:sp>
        <p:nvSpPr>
          <p:cNvPr id="1011" name="Google Shape;1011;p64"/>
          <p:cNvSpPr txBox="1"/>
          <p:nvPr>
            <p:ph idx="4" type="subTitle"/>
          </p:nvPr>
        </p:nvSpPr>
        <p:spPr>
          <a:xfrm>
            <a:off x="5794450" y="2073450"/>
            <a:ext cx="1459500" cy="16428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200"/>
              <a:buFont typeface="Lato"/>
              <a:buNone/>
              <a:defRPr>
                <a:solidFill>
                  <a:schemeClr val="accent6"/>
                </a:solidFill>
              </a:defRPr>
            </a:lvl1pPr>
            <a:lvl2pPr lvl="1">
              <a:lnSpc>
                <a:spcPct val="100000"/>
              </a:lnSpc>
              <a:spcBef>
                <a:spcPts val="1000"/>
              </a:spcBef>
              <a:spcAft>
                <a:spcPts val="0"/>
              </a:spcAft>
              <a:buClr>
                <a:schemeClr val="accent6"/>
              </a:buClr>
              <a:buSzPts val="1200"/>
              <a:buFont typeface="Lato"/>
              <a:buNone/>
              <a:defRPr>
                <a:solidFill>
                  <a:schemeClr val="accent6"/>
                </a:solidFill>
              </a:defRPr>
            </a:lvl2pPr>
            <a:lvl3pPr lvl="2">
              <a:lnSpc>
                <a:spcPct val="100000"/>
              </a:lnSpc>
              <a:spcBef>
                <a:spcPts val="1000"/>
              </a:spcBef>
              <a:spcAft>
                <a:spcPts val="0"/>
              </a:spcAft>
              <a:buClr>
                <a:schemeClr val="accent6"/>
              </a:buClr>
              <a:buSzPts val="1200"/>
              <a:buFont typeface="Lato"/>
              <a:buNone/>
              <a:defRPr>
                <a:solidFill>
                  <a:schemeClr val="accent6"/>
                </a:solidFill>
              </a:defRPr>
            </a:lvl3pPr>
            <a:lvl4pPr lvl="3">
              <a:lnSpc>
                <a:spcPct val="100000"/>
              </a:lnSpc>
              <a:spcBef>
                <a:spcPts val="1000"/>
              </a:spcBef>
              <a:spcAft>
                <a:spcPts val="0"/>
              </a:spcAft>
              <a:buClr>
                <a:schemeClr val="accent6"/>
              </a:buClr>
              <a:buSzPts val="1200"/>
              <a:buFont typeface="Lato"/>
              <a:buNone/>
              <a:defRPr>
                <a:solidFill>
                  <a:schemeClr val="accent6"/>
                </a:solidFill>
              </a:defRPr>
            </a:lvl4pPr>
            <a:lvl5pPr lvl="4">
              <a:lnSpc>
                <a:spcPct val="100000"/>
              </a:lnSpc>
              <a:spcBef>
                <a:spcPts val="1000"/>
              </a:spcBef>
              <a:spcAft>
                <a:spcPts val="0"/>
              </a:spcAft>
              <a:buClr>
                <a:schemeClr val="accent6"/>
              </a:buClr>
              <a:buSzPts val="1200"/>
              <a:buFont typeface="Lato"/>
              <a:buNone/>
              <a:defRPr>
                <a:solidFill>
                  <a:schemeClr val="accent6"/>
                </a:solidFill>
              </a:defRPr>
            </a:lvl5pPr>
            <a:lvl6pPr lvl="5">
              <a:lnSpc>
                <a:spcPct val="100000"/>
              </a:lnSpc>
              <a:spcBef>
                <a:spcPts val="1000"/>
              </a:spcBef>
              <a:spcAft>
                <a:spcPts val="0"/>
              </a:spcAft>
              <a:buClr>
                <a:schemeClr val="accent6"/>
              </a:buClr>
              <a:buSzPts val="1200"/>
              <a:buFont typeface="Lato"/>
              <a:buNone/>
              <a:defRPr>
                <a:solidFill>
                  <a:schemeClr val="accent6"/>
                </a:solidFill>
              </a:defRPr>
            </a:lvl6pPr>
            <a:lvl7pPr lvl="6">
              <a:lnSpc>
                <a:spcPct val="100000"/>
              </a:lnSpc>
              <a:spcBef>
                <a:spcPts val="1000"/>
              </a:spcBef>
              <a:spcAft>
                <a:spcPts val="0"/>
              </a:spcAft>
              <a:buClr>
                <a:schemeClr val="accent6"/>
              </a:buClr>
              <a:buSzPts val="1200"/>
              <a:buFont typeface="Lato"/>
              <a:buNone/>
              <a:defRPr>
                <a:solidFill>
                  <a:schemeClr val="accent6"/>
                </a:solidFill>
              </a:defRPr>
            </a:lvl7pPr>
            <a:lvl8pPr lvl="7">
              <a:lnSpc>
                <a:spcPct val="100000"/>
              </a:lnSpc>
              <a:spcBef>
                <a:spcPts val="1000"/>
              </a:spcBef>
              <a:spcAft>
                <a:spcPts val="0"/>
              </a:spcAft>
              <a:buClr>
                <a:schemeClr val="accent6"/>
              </a:buClr>
              <a:buSzPts val="1200"/>
              <a:buFont typeface="Lato"/>
              <a:buNone/>
              <a:defRPr>
                <a:solidFill>
                  <a:schemeClr val="accent6"/>
                </a:solidFill>
              </a:defRPr>
            </a:lvl8pPr>
            <a:lvl9pPr lvl="8">
              <a:lnSpc>
                <a:spcPct val="100000"/>
              </a:lnSpc>
              <a:spcBef>
                <a:spcPts val="1000"/>
              </a:spcBef>
              <a:spcAft>
                <a:spcPts val="1000"/>
              </a:spcAft>
              <a:buClr>
                <a:schemeClr val="accent6"/>
              </a:buClr>
              <a:buSzPts val="1200"/>
              <a:buFont typeface="Lato"/>
              <a:buNone/>
              <a:defRPr>
                <a:solidFill>
                  <a:schemeClr val="accent6"/>
                </a:solidFill>
              </a:defRPr>
            </a:lvl9pPr>
          </a:lstStyle>
          <a:p/>
        </p:txBody>
      </p:sp>
      <p:sp>
        <p:nvSpPr>
          <p:cNvPr id="1012" name="Google Shape;1012;p64"/>
          <p:cNvSpPr txBox="1"/>
          <p:nvPr>
            <p:ph idx="5" type="subTitle"/>
          </p:nvPr>
        </p:nvSpPr>
        <p:spPr>
          <a:xfrm>
            <a:off x="7371675" y="2073450"/>
            <a:ext cx="1294500" cy="16428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200"/>
              <a:buFont typeface="Lato"/>
              <a:buNone/>
              <a:defRPr>
                <a:solidFill>
                  <a:schemeClr val="accent6"/>
                </a:solidFill>
              </a:defRPr>
            </a:lvl1pPr>
            <a:lvl2pPr lvl="1">
              <a:lnSpc>
                <a:spcPct val="100000"/>
              </a:lnSpc>
              <a:spcBef>
                <a:spcPts val="1000"/>
              </a:spcBef>
              <a:spcAft>
                <a:spcPts val="0"/>
              </a:spcAft>
              <a:buClr>
                <a:schemeClr val="accent6"/>
              </a:buClr>
              <a:buSzPts val="1200"/>
              <a:buFont typeface="Lato"/>
              <a:buNone/>
              <a:defRPr>
                <a:solidFill>
                  <a:schemeClr val="accent6"/>
                </a:solidFill>
              </a:defRPr>
            </a:lvl2pPr>
            <a:lvl3pPr lvl="2">
              <a:lnSpc>
                <a:spcPct val="100000"/>
              </a:lnSpc>
              <a:spcBef>
                <a:spcPts val="1000"/>
              </a:spcBef>
              <a:spcAft>
                <a:spcPts val="0"/>
              </a:spcAft>
              <a:buClr>
                <a:schemeClr val="accent6"/>
              </a:buClr>
              <a:buSzPts val="1200"/>
              <a:buFont typeface="Lato"/>
              <a:buNone/>
              <a:defRPr>
                <a:solidFill>
                  <a:schemeClr val="accent6"/>
                </a:solidFill>
              </a:defRPr>
            </a:lvl3pPr>
            <a:lvl4pPr lvl="3">
              <a:lnSpc>
                <a:spcPct val="100000"/>
              </a:lnSpc>
              <a:spcBef>
                <a:spcPts val="1000"/>
              </a:spcBef>
              <a:spcAft>
                <a:spcPts val="0"/>
              </a:spcAft>
              <a:buClr>
                <a:schemeClr val="accent6"/>
              </a:buClr>
              <a:buSzPts val="1200"/>
              <a:buFont typeface="Lato"/>
              <a:buNone/>
              <a:defRPr>
                <a:solidFill>
                  <a:schemeClr val="accent6"/>
                </a:solidFill>
              </a:defRPr>
            </a:lvl4pPr>
            <a:lvl5pPr lvl="4">
              <a:lnSpc>
                <a:spcPct val="100000"/>
              </a:lnSpc>
              <a:spcBef>
                <a:spcPts val="1000"/>
              </a:spcBef>
              <a:spcAft>
                <a:spcPts val="0"/>
              </a:spcAft>
              <a:buClr>
                <a:schemeClr val="accent6"/>
              </a:buClr>
              <a:buSzPts val="1200"/>
              <a:buFont typeface="Lato"/>
              <a:buNone/>
              <a:defRPr>
                <a:solidFill>
                  <a:schemeClr val="accent6"/>
                </a:solidFill>
              </a:defRPr>
            </a:lvl5pPr>
            <a:lvl6pPr lvl="5">
              <a:lnSpc>
                <a:spcPct val="100000"/>
              </a:lnSpc>
              <a:spcBef>
                <a:spcPts val="1000"/>
              </a:spcBef>
              <a:spcAft>
                <a:spcPts val="0"/>
              </a:spcAft>
              <a:buClr>
                <a:schemeClr val="accent6"/>
              </a:buClr>
              <a:buSzPts val="1200"/>
              <a:buFont typeface="Lato"/>
              <a:buNone/>
              <a:defRPr>
                <a:solidFill>
                  <a:schemeClr val="accent6"/>
                </a:solidFill>
              </a:defRPr>
            </a:lvl6pPr>
            <a:lvl7pPr lvl="6">
              <a:lnSpc>
                <a:spcPct val="100000"/>
              </a:lnSpc>
              <a:spcBef>
                <a:spcPts val="1000"/>
              </a:spcBef>
              <a:spcAft>
                <a:spcPts val="0"/>
              </a:spcAft>
              <a:buClr>
                <a:schemeClr val="accent6"/>
              </a:buClr>
              <a:buSzPts val="1200"/>
              <a:buFont typeface="Lato"/>
              <a:buNone/>
              <a:defRPr>
                <a:solidFill>
                  <a:schemeClr val="accent6"/>
                </a:solidFill>
              </a:defRPr>
            </a:lvl7pPr>
            <a:lvl8pPr lvl="7">
              <a:lnSpc>
                <a:spcPct val="100000"/>
              </a:lnSpc>
              <a:spcBef>
                <a:spcPts val="1000"/>
              </a:spcBef>
              <a:spcAft>
                <a:spcPts val="0"/>
              </a:spcAft>
              <a:buClr>
                <a:schemeClr val="accent6"/>
              </a:buClr>
              <a:buSzPts val="1200"/>
              <a:buFont typeface="Lato"/>
              <a:buNone/>
              <a:defRPr>
                <a:solidFill>
                  <a:schemeClr val="accent6"/>
                </a:solidFill>
              </a:defRPr>
            </a:lvl8pPr>
            <a:lvl9pPr lvl="8">
              <a:lnSpc>
                <a:spcPct val="100000"/>
              </a:lnSpc>
              <a:spcBef>
                <a:spcPts val="1000"/>
              </a:spcBef>
              <a:spcAft>
                <a:spcPts val="1000"/>
              </a:spcAft>
              <a:buClr>
                <a:schemeClr val="accent6"/>
              </a:buClr>
              <a:buSzPts val="1200"/>
              <a:buFont typeface="Lato"/>
              <a:buNone/>
              <a:defRPr>
                <a:solidFill>
                  <a:schemeClr val="accent6"/>
                </a:solidFill>
              </a:defRPr>
            </a:lvl9pPr>
          </a:lstStyle>
          <a:p/>
        </p:txBody>
      </p:sp>
      <p:sp>
        <p:nvSpPr>
          <p:cNvPr id="1013" name="Google Shape;1013;p64"/>
          <p:cNvSpPr txBox="1"/>
          <p:nvPr>
            <p:ph idx="6" type="subTitle"/>
          </p:nvPr>
        </p:nvSpPr>
        <p:spPr>
          <a:xfrm>
            <a:off x="5794450" y="3940350"/>
            <a:ext cx="2831400" cy="917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200"/>
              <a:buFont typeface="Lato"/>
              <a:buNone/>
              <a:defRPr>
                <a:solidFill>
                  <a:schemeClr val="accent6"/>
                </a:solidFill>
              </a:defRPr>
            </a:lvl1pPr>
            <a:lvl2pPr lvl="1">
              <a:lnSpc>
                <a:spcPct val="100000"/>
              </a:lnSpc>
              <a:spcBef>
                <a:spcPts val="1000"/>
              </a:spcBef>
              <a:spcAft>
                <a:spcPts val="0"/>
              </a:spcAft>
              <a:buClr>
                <a:schemeClr val="accent6"/>
              </a:buClr>
              <a:buSzPts val="1200"/>
              <a:buFont typeface="Lato"/>
              <a:buNone/>
              <a:defRPr>
                <a:solidFill>
                  <a:schemeClr val="accent6"/>
                </a:solidFill>
              </a:defRPr>
            </a:lvl2pPr>
            <a:lvl3pPr lvl="2">
              <a:lnSpc>
                <a:spcPct val="100000"/>
              </a:lnSpc>
              <a:spcBef>
                <a:spcPts val="1000"/>
              </a:spcBef>
              <a:spcAft>
                <a:spcPts val="0"/>
              </a:spcAft>
              <a:buClr>
                <a:schemeClr val="accent6"/>
              </a:buClr>
              <a:buSzPts val="1200"/>
              <a:buFont typeface="Lato"/>
              <a:buNone/>
              <a:defRPr>
                <a:solidFill>
                  <a:schemeClr val="accent6"/>
                </a:solidFill>
              </a:defRPr>
            </a:lvl3pPr>
            <a:lvl4pPr lvl="3">
              <a:lnSpc>
                <a:spcPct val="100000"/>
              </a:lnSpc>
              <a:spcBef>
                <a:spcPts val="1000"/>
              </a:spcBef>
              <a:spcAft>
                <a:spcPts val="0"/>
              </a:spcAft>
              <a:buClr>
                <a:schemeClr val="accent6"/>
              </a:buClr>
              <a:buSzPts val="1200"/>
              <a:buFont typeface="Lato"/>
              <a:buNone/>
              <a:defRPr>
                <a:solidFill>
                  <a:schemeClr val="accent6"/>
                </a:solidFill>
              </a:defRPr>
            </a:lvl4pPr>
            <a:lvl5pPr lvl="4">
              <a:lnSpc>
                <a:spcPct val="100000"/>
              </a:lnSpc>
              <a:spcBef>
                <a:spcPts val="1000"/>
              </a:spcBef>
              <a:spcAft>
                <a:spcPts val="0"/>
              </a:spcAft>
              <a:buClr>
                <a:schemeClr val="accent6"/>
              </a:buClr>
              <a:buSzPts val="1200"/>
              <a:buFont typeface="Lato"/>
              <a:buNone/>
              <a:defRPr>
                <a:solidFill>
                  <a:schemeClr val="accent6"/>
                </a:solidFill>
              </a:defRPr>
            </a:lvl5pPr>
            <a:lvl6pPr lvl="5">
              <a:lnSpc>
                <a:spcPct val="100000"/>
              </a:lnSpc>
              <a:spcBef>
                <a:spcPts val="1000"/>
              </a:spcBef>
              <a:spcAft>
                <a:spcPts val="0"/>
              </a:spcAft>
              <a:buClr>
                <a:schemeClr val="accent6"/>
              </a:buClr>
              <a:buSzPts val="1200"/>
              <a:buFont typeface="Lato"/>
              <a:buNone/>
              <a:defRPr>
                <a:solidFill>
                  <a:schemeClr val="accent6"/>
                </a:solidFill>
              </a:defRPr>
            </a:lvl6pPr>
            <a:lvl7pPr lvl="6">
              <a:lnSpc>
                <a:spcPct val="100000"/>
              </a:lnSpc>
              <a:spcBef>
                <a:spcPts val="1000"/>
              </a:spcBef>
              <a:spcAft>
                <a:spcPts val="0"/>
              </a:spcAft>
              <a:buClr>
                <a:schemeClr val="accent6"/>
              </a:buClr>
              <a:buSzPts val="1200"/>
              <a:buFont typeface="Lato"/>
              <a:buNone/>
              <a:defRPr>
                <a:solidFill>
                  <a:schemeClr val="accent6"/>
                </a:solidFill>
              </a:defRPr>
            </a:lvl7pPr>
            <a:lvl8pPr lvl="7">
              <a:lnSpc>
                <a:spcPct val="100000"/>
              </a:lnSpc>
              <a:spcBef>
                <a:spcPts val="1000"/>
              </a:spcBef>
              <a:spcAft>
                <a:spcPts val="0"/>
              </a:spcAft>
              <a:buClr>
                <a:schemeClr val="accent6"/>
              </a:buClr>
              <a:buSzPts val="1200"/>
              <a:buFont typeface="Lato"/>
              <a:buNone/>
              <a:defRPr>
                <a:solidFill>
                  <a:schemeClr val="accent6"/>
                </a:solidFill>
              </a:defRPr>
            </a:lvl8pPr>
            <a:lvl9pPr lvl="8">
              <a:lnSpc>
                <a:spcPct val="100000"/>
              </a:lnSpc>
              <a:spcBef>
                <a:spcPts val="1000"/>
              </a:spcBef>
              <a:spcAft>
                <a:spcPts val="1000"/>
              </a:spcAft>
              <a:buClr>
                <a:schemeClr val="accent6"/>
              </a:buClr>
              <a:buSzPts val="1200"/>
              <a:buFont typeface="Lato"/>
              <a:buNone/>
              <a:defRPr>
                <a:solidFill>
                  <a:schemeClr val="accent6"/>
                </a:solidFill>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11">
  <p:cSld name="BLANK_1_1_1_1_1_1_1_1_1_1_1_1_1_1_1">
    <p:bg>
      <p:bgPr>
        <a:solidFill>
          <a:schemeClr val="lt1"/>
        </a:solidFill>
      </p:bgPr>
    </p:bg>
    <p:spTree>
      <p:nvGrpSpPr>
        <p:cNvPr id="1014" name="Shape 1014"/>
        <p:cNvGrpSpPr/>
        <p:nvPr/>
      </p:nvGrpSpPr>
      <p:grpSpPr>
        <a:xfrm>
          <a:off x="0" y="0"/>
          <a:ext cx="0" cy="0"/>
          <a:chOff x="0" y="0"/>
          <a:chExt cx="0" cy="0"/>
        </a:xfrm>
      </p:grpSpPr>
      <p:sp>
        <p:nvSpPr>
          <p:cNvPr id="1015" name="Google Shape;1015;p65"/>
          <p:cNvSpPr txBox="1"/>
          <p:nvPr>
            <p:ph idx="1" type="subTitle"/>
          </p:nvPr>
        </p:nvSpPr>
        <p:spPr>
          <a:xfrm>
            <a:off x="455153" y="1847050"/>
            <a:ext cx="1278600" cy="4101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p:txBody>
      </p:sp>
      <p:sp>
        <p:nvSpPr>
          <p:cNvPr id="1016" name="Google Shape;1016;p65"/>
          <p:cNvSpPr txBox="1"/>
          <p:nvPr>
            <p:ph idx="2" type="subTitle"/>
          </p:nvPr>
        </p:nvSpPr>
        <p:spPr>
          <a:xfrm>
            <a:off x="455153" y="2961963"/>
            <a:ext cx="1278600" cy="4101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p:txBody>
      </p:sp>
      <p:sp>
        <p:nvSpPr>
          <p:cNvPr id="1017" name="Google Shape;1017;p65"/>
          <p:cNvSpPr txBox="1"/>
          <p:nvPr>
            <p:ph idx="3" type="subTitle"/>
          </p:nvPr>
        </p:nvSpPr>
        <p:spPr>
          <a:xfrm>
            <a:off x="455146" y="3929375"/>
            <a:ext cx="1278600" cy="4101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p:txBody>
      </p:sp>
      <p:sp>
        <p:nvSpPr>
          <p:cNvPr id="1018" name="Google Shape;1018;p65"/>
          <p:cNvSpPr txBox="1"/>
          <p:nvPr>
            <p:ph idx="4" type="subTitle"/>
          </p:nvPr>
        </p:nvSpPr>
        <p:spPr>
          <a:xfrm>
            <a:off x="1781075" y="1241375"/>
            <a:ext cx="1498800" cy="2763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p:txBody>
      </p:sp>
      <p:sp>
        <p:nvSpPr>
          <p:cNvPr id="1019" name="Google Shape;1019;p65"/>
          <p:cNvSpPr txBox="1"/>
          <p:nvPr>
            <p:ph idx="5" type="subTitle"/>
          </p:nvPr>
        </p:nvSpPr>
        <p:spPr>
          <a:xfrm>
            <a:off x="3596300" y="1241375"/>
            <a:ext cx="1498800" cy="2763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p:txBody>
      </p:sp>
      <p:sp>
        <p:nvSpPr>
          <p:cNvPr id="1020" name="Google Shape;1020;p65"/>
          <p:cNvSpPr txBox="1"/>
          <p:nvPr>
            <p:ph idx="6" type="subTitle"/>
          </p:nvPr>
        </p:nvSpPr>
        <p:spPr>
          <a:xfrm>
            <a:off x="5411525" y="1241375"/>
            <a:ext cx="1498800" cy="2763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p:txBody>
      </p:sp>
      <p:sp>
        <p:nvSpPr>
          <p:cNvPr id="1021" name="Google Shape;1021;p65"/>
          <p:cNvSpPr txBox="1"/>
          <p:nvPr>
            <p:ph idx="7" type="subTitle"/>
          </p:nvPr>
        </p:nvSpPr>
        <p:spPr>
          <a:xfrm>
            <a:off x="7226750" y="1241375"/>
            <a:ext cx="1498800" cy="2640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000"/>
              <a:buFont typeface="Quantico"/>
              <a:buNone/>
              <a:defRPr>
                <a:solidFill>
                  <a:schemeClr val="accent6"/>
                </a:solidFill>
                <a:latin typeface="Quantico"/>
                <a:ea typeface="Quantico"/>
                <a:cs typeface="Quantico"/>
                <a:sym typeface="Quantico"/>
              </a:defRPr>
            </a:lvl1pPr>
            <a:lvl2pPr lvl="1">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2pPr>
            <a:lvl3pPr lvl="2">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3pPr>
            <a:lvl4pPr lvl="3">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4pPr>
            <a:lvl5pPr lvl="4">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5pPr>
            <a:lvl6pPr lvl="5">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6pPr>
            <a:lvl7pPr lvl="6">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7pPr>
            <a:lvl8pPr lvl="7">
              <a:lnSpc>
                <a:spcPct val="100000"/>
              </a:lnSpc>
              <a:spcBef>
                <a:spcPts val="1000"/>
              </a:spcBef>
              <a:spcAft>
                <a:spcPts val="0"/>
              </a:spcAft>
              <a:buClr>
                <a:schemeClr val="accent6"/>
              </a:buClr>
              <a:buSzPts val="1000"/>
              <a:buFont typeface="Quantico"/>
              <a:buNone/>
              <a:defRPr>
                <a:solidFill>
                  <a:schemeClr val="accent6"/>
                </a:solidFill>
                <a:latin typeface="Quantico"/>
                <a:ea typeface="Quantico"/>
                <a:cs typeface="Quantico"/>
                <a:sym typeface="Quantico"/>
              </a:defRPr>
            </a:lvl8pPr>
            <a:lvl9pPr lvl="8">
              <a:lnSpc>
                <a:spcPct val="100000"/>
              </a:lnSpc>
              <a:spcBef>
                <a:spcPts val="1000"/>
              </a:spcBef>
              <a:spcAft>
                <a:spcPts val="1000"/>
              </a:spcAft>
              <a:buClr>
                <a:schemeClr val="accent6"/>
              </a:buClr>
              <a:buSzPts val="1000"/>
              <a:buFont typeface="Quantico"/>
              <a:buNone/>
              <a:defRPr>
                <a:solidFill>
                  <a:schemeClr val="accent6"/>
                </a:solidFill>
                <a:latin typeface="Quantico"/>
                <a:ea typeface="Quantico"/>
                <a:cs typeface="Quantico"/>
                <a:sym typeface="Quantico"/>
              </a:defRPr>
            </a:lvl9pPr>
          </a:lstStyle>
          <a:p/>
        </p:txBody>
      </p:sp>
      <p:sp>
        <p:nvSpPr>
          <p:cNvPr id="1022" name="Google Shape;1022;p65"/>
          <p:cNvSpPr txBox="1"/>
          <p:nvPr>
            <p:ph idx="8" type="subTitle"/>
          </p:nvPr>
        </p:nvSpPr>
        <p:spPr>
          <a:xfrm>
            <a:off x="1979675" y="1790375"/>
            <a:ext cx="1381200" cy="488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1023" name="Google Shape;1023;p65"/>
          <p:cNvSpPr txBox="1"/>
          <p:nvPr>
            <p:ph idx="9" type="subTitle"/>
          </p:nvPr>
        </p:nvSpPr>
        <p:spPr>
          <a:xfrm>
            <a:off x="1979675" y="2883669"/>
            <a:ext cx="1381200" cy="488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1024" name="Google Shape;1024;p65"/>
          <p:cNvSpPr txBox="1"/>
          <p:nvPr>
            <p:ph idx="13" type="subTitle"/>
          </p:nvPr>
        </p:nvSpPr>
        <p:spPr>
          <a:xfrm>
            <a:off x="1979675" y="4040075"/>
            <a:ext cx="1381200" cy="488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1025" name="Google Shape;1025;p65"/>
          <p:cNvSpPr txBox="1"/>
          <p:nvPr>
            <p:ph idx="14" type="subTitle"/>
          </p:nvPr>
        </p:nvSpPr>
        <p:spPr>
          <a:xfrm>
            <a:off x="3805975" y="1790375"/>
            <a:ext cx="1381200" cy="488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1026" name="Google Shape;1026;p65"/>
          <p:cNvSpPr txBox="1"/>
          <p:nvPr>
            <p:ph idx="15" type="subTitle"/>
          </p:nvPr>
        </p:nvSpPr>
        <p:spPr>
          <a:xfrm>
            <a:off x="3805975" y="2883669"/>
            <a:ext cx="1381200" cy="488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1027" name="Google Shape;1027;p65"/>
          <p:cNvSpPr txBox="1"/>
          <p:nvPr>
            <p:ph idx="16" type="subTitle"/>
          </p:nvPr>
        </p:nvSpPr>
        <p:spPr>
          <a:xfrm>
            <a:off x="3805975" y="4040075"/>
            <a:ext cx="1381200" cy="488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1028" name="Google Shape;1028;p65"/>
          <p:cNvSpPr txBox="1"/>
          <p:nvPr>
            <p:ph idx="17" type="subTitle"/>
          </p:nvPr>
        </p:nvSpPr>
        <p:spPr>
          <a:xfrm>
            <a:off x="5632275" y="1790375"/>
            <a:ext cx="1381200" cy="488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1029" name="Google Shape;1029;p65"/>
          <p:cNvSpPr txBox="1"/>
          <p:nvPr>
            <p:ph idx="18" type="subTitle"/>
          </p:nvPr>
        </p:nvSpPr>
        <p:spPr>
          <a:xfrm>
            <a:off x="5632275" y="2883669"/>
            <a:ext cx="1381200" cy="488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1030" name="Google Shape;1030;p65"/>
          <p:cNvSpPr txBox="1"/>
          <p:nvPr>
            <p:ph idx="19" type="subTitle"/>
          </p:nvPr>
        </p:nvSpPr>
        <p:spPr>
          <a:xfrm>
            <a:off x="5632275" y="4040075"/>
            <a:ext cx="1381200" cy="488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1031" name="Google Shape;1031;p65"/>
          <p:cNvSpPr txBox="1"/>
          <p:nvPr>
            <p:ph idx="20" type="subTitle"/>
          </p:nvPr>
        </p:nvSpPr>
        <p:spPr>
          <a:xfrm>
            <a:off x="7458575" y="1790375"/>
            <a:ext cx="1381200" cy="488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1032" name="Google Shape;1032;p65"/>
          <p:cNvSpPr txBox="1"/>
          <p:nvPr>
            <p:ph idx="21" type="subTitle"/>
          </p:nvPr>
        </p:nvSpPr>
        <p:spPr>
          <a:xfrm>
            <a:off x="7458575" y="2883669"/>
            <a:ext cx="1381200" cy="488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1033" name="Google Shape;1033;p65"/>
          <p:cNvSpPr txBox="1"/>
          <p:nvPr>
            <p:ph idx="22" type="subTitle"/>
          </p:nvPr>
        </p:nvSpPr>
        <p:spPr>
          <a:xfrm>
            <a:off x="7458575" y="4040075"/>
            <a:ext cx="1381200" cy="4884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a:solidFill>
                  <a:schemeClr val="dk1"/>
                </a:solidFill>
              </a:defRPr>
            </a:lvl1pPr>
            <a:lvl2pPr lvl="1">
              <a:lnSpc>
                <a:spcPct val="100000"/>
              </a:lnSpc>
              <a:spcBef>
                <a:spcPts val="1000"/>
              </a:spcBef>
              <a:spcAft>
                <a:spcPts val="0"/>
              </a:spcAft>
              <a:buClr>
                <a:schemeClr val="dk1"/>
              </a:buClr>
              <a:buSzPts val="1000"/>
              <a:buFont typeface="Lato"/>
              <a:buNone/>
              <a:defRPr>
                <a:solidFill>
                  <a:schemeClr val="dk1"/>
                </a:solidFill>
              </a:defRPr>
            </a:lvl2pPr>
            <a:lvl3pPr lvl="2">
              <a:lnSpc>
                <a:spcPct val="100000"/>
              </a:lnSpc>
              <a:spcBef>
                <a:spcPts val="1000"/>
              </a:spcBef>
              <a:spcAft>
                <a:spcPts val="0"/>
              </a:spcAft>
              <a:buClr>
                <a:schemeClr val="dk1"/>
              </a:buClr>
              <a:buSzPts val="1000"/>
              <a:buFont typeface="Lato"/>
              <a:buNone/>
              <a:defRPr>
                <a:solidFill>
                  <a:schemeClr val="dk1"/>
                </a:solidFill>
              </a:defRPr>
            </a:lvl3pPr>
            <a:lvl4pPr lvl="3">
              <a:lnSpc>
                <a:spcPct val="100000"/>
              </a:lnSpc>
              <a:spcBef>
                <a:spcPts val="1000"/>
              </a:spcBef>
              <a:spcAft>
                <a:spcPts val="0"/>
              </a:spcAft>
              <a:buClr>
                <a:schemeClr val="dk1"/>
              </a:buClr>
              <a:buSzPts val="1000"/>
              <a:buFont typeface="Lato"/>
              <a:buNone/>
              <a:defRPr>
                <a:solidFill>
                  <a:schemeClr val="dk1"/>
                </a:solidFill>
              </a:defRPr>
            </a:lvl4pPr>
            <a:lvl5pPr lvl="4">
              <a:lnSpc>
                <a:spcPct val="100000"/>
              </a:lnSpc>
              <a:spcBef>
                <a:spcPts val="1000"/>
              </a:spcBef>
              <a:spcAft>
                <a:spcPts val="0"/>
              </a:spcAft>
              <a:buClr>
                <a:schemeClr val="dk1"/>
              </a:buClr>
              <a:buSzPts val="1000"/>
              <a:buFont typeface="Lato"/>
              <a:buNone/>
              <a:defRPr>
                <a:solidFill>
                  <a:schemeClr val="dk1"/>
                </a:solidFill>
              </a:defRPr>
            </a:lvl5pPr>
            <a:lvl6pPr lvl="5">
              <a:lnSpc>
                <a:spcPct val="100000"/>
              </a:lnSpc>
              <a:spcBef>
                <a:spcPts val="1000"/>
              </a:spcBef>
              <a:spcAft>
                <a:spcPts val="0"/>
              </a:spcAft>
              <a:buClr>
                <a:schemeClr val="dk1"/>
              </a:buClr>
              <a:buSzPts val="1000"/>
              <a:buFont typeface="Lato"/>
              <a:buNone/>
              <a:defRPr>
                <a:solidFill>
                  <a:schemeClr val="dk1"/>
                </a:solidFill>
              </a:defRPr>
            </a:lvl6pPr>
            <a:lvl7pPr lvl="6">
              <a:lnSpc>
                <a:spcPct val="100000"/>
              </a:lnSpc>
              <a:spcBef>
                <a:spcPts val="1000"/>
              </a:spcBef>
              <a:spcAft>
                <a:spcPts val="0"/>
              </a:spcAft>
              <a:buClr>
                <a:schemeClr val="dk1"/>
              </a:buClr>
              <a:buSzPts val="1000"/>
              <a:buFont typeface="Lato"/>
              <a:buNone/>
              <a:defRPr>
                <a:solidFill>
                  <a:schemeClr val="dk1"/>
                </a:solidFill>
              </a:defRPr>
            </a:lvl7pPr>
            <a:lvl8pPr lvl="7">
              <a:lnSpc>
                <a:spcPct val="100000"/>
              </a:lnSpc>
              <a:spcBef>
                <a:spcPts val="1000"/>
              </a:spcBef>
              <a:spcAft>
                <a:spcPts val="0"/>
              </a:spcAft>
              <a:buClr>
                <a:schemeClr val="dk1"/>
              </a:buClr>
              <a:buSzPts val="1000"/>
              <a:buFont typeface="Lato"/>
              <a:buNone/>
              <a:defRPr>
                <a:solidFill>
                  <a:schemeClr val="dk1"/>
                </a:solidFill>
              </a:defRPr>
            </a:lvl8pPr>
            <a:lvl9pPr lvl="8">
              <a:lnSpc>
                <a:spcPct val="100000"/>
              </a:lnSpc>
              <a:spcBef>
                <a:spcPts val="1000"/>
              </a:spcBef>
              <a:spcAft>
                <a:spcPts val="1000"/>
              </a:spcAft>
              <a:buClr>
                <a:schemeClr val="dk1"/>
              </a:buClr>
              <a:buSzPts val="1000"/>
              <a:buFont typeface="Lato"/>
              <a:buNone/>
              <a:defRPr>
                <a:solidFill>
                  <a:schemeClr val="dk1"/>
                </a:solidFill>
              </a:defRPr>
            </a:lvl9pPr>
          </a:lstStyle>
          <a:p/>
        </p:txBody>
      </p:sp>
      <p:sp>
        <p:nvSpPr>
          <p:cNvPr id="1034" name="Google Shape;1034;p65"/>
          <p:cNvSpPr txBox="1"/>
          <p:nvPr>
            <p:ph type="title"/>
          </p:nvPr>
        </p:nvSpPr>
        <p:spPr>
          <a:xfrm>
            <a:off x="452621" y="455239"/>
            <a:ext cx="6964800" cy="6510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accent6"/>
              </a:buClr>
              <a:buSzPts val="3000"/>
              <a:buNone/>
              <a:defRPr sz="2400">
                <a:solidFill>
                  <a:schemeClr val="accent6"/>
                </a:solidFill>
              </a:defRPr>
            </a:lvl1pPr>
            <a:lvl2pPr lvl="1">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lnSpc>
                <a:spcPct val="9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12">
  <p:cSld name="CUSTOM_14">
    <p:bg>
      <p:bgPr>
        <a:solidFill>
          <a:schemeClr val="lt1"/>
        </a:solidFill>
      </p:bgPr>
    </p:bg>
    <p:spTree>
      <p:nvGrpSpPr>
        <p:cNvPr id="1035" name="Shape 1035"/>
        <p:cNvGrpSpPr/>
        <p:nvPr/>
      </p:nvGrpSpPr>
      <p:grpSpPr>
        <a:xfrm>
          <a:off x="0" y="0"/>
          <a:ext cx="0" cy="0"/>
          <a:chOff x="0" y="0"/>
          <a:chExt cx="0" cy="0"/>
        </a:xfrm>
      </p:grpSpPr>
      <p:sp>
        <p:nvSpPr>
          <p:cNvPr id="1036" name="Google Shape;1036;p66"/>
          <p:cNvSpPr txBox="1"/>
          <p:nvPr>
            <p:ph type="title"/>
          </p:nvPr>
        </p:nvSpPr>
        <p:spPr>
          <a:xfrm>
            <a:off x="966625" y="1926200"/>
            <a:ext cx="1589700" cy="301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4"/>
              </a:buClr>
              <a:buSzPts val="1200"/>
              <a:buNone/>
              <a:defRPr sz="1200">
                <a:solidFill>
                  <a:schemeClr val="accent4"/>
                </a:solidFill>
              </a:defRPr>
            </a:lvl1pPr>
            <a:lvl2pPr lvl="1">
              <a:spcBef>
                <a:spcPts val="0"/>
              </a:spcBef>
              <a:spcAft>
                <a:spcPts val="0"/>
              </a:spcAft>
              <a:buClr>
                <a:schemeClr val="accent4"/>
              </a:buClr>
              <a:buSzPts val="1200"/>
              <a:buNone/>
              <a:defRPr sz="1200">
                <a:solidFill>
                  <a:schemeClr val="accent4"/>
                </a:solidFill>
                <a:latin typeface="Quantico"/>
                <a:ea typeface="Quantico"/>
                <a:cs typeface="Quantico"/>
                <a:sym typeface="Quantico"/>
              </a:defRPr>
            </a:lvl2pPr>
            <a:lvl3pPr lvl="2">
              <a:spcBef>
                <a:spcPts val="0"/>
              </a:spcBef>
              <a:spcAft>
                <a:spcPts val="0"/>
              </a:spcAft>
              <a:buClr>
                <a:schemeClr val="accent4"/>
              </a:buClr>
              <a:buSzPts val="1200"/>
              <a:buNone/>
              <a:defRPr sz="1200">
                <a:solidFill>
                  <a:schemeClr val="accent4"/>
                </a:solidFill>
                <a:latin typeface="Quantico"/>
                <a:ea typeface="Quantico"/>
                <a:cs typeface="Quantico"/>
                <a:sym typeface="Quantico"/>
              </a:defRPr>
            </a:lvl3pPr>
            <a:lvl4pPr lvl="3">
              <a:spcBef>
                <a:spcPts val="0"/>
              </a:spcBef>
              <a:spcAft>
                <a:spcPts val="0"/>
              </a:spcAft>
              <a:buClr>
                <a:schemeClr val="accent4"/>
              </a:buClr>
              <a:buSzPts val="1200"/>
              <a:buNone/>
              <a:defRPr sz="1200">
                <a:solidFill>
                  <a:schemeClr val="accent4"/>
                </a:solidFill>
                <a:latin typeface="Quantico"/>
                <a:ea typeface="Quantico"/>
                <a:cs typeface="Quantico"/>
                <a:sym typeface="Quantico"/>
              </a:defRPr>
            </a:lvl4pPr>
            <a:lvl5pPr lvl="4">
              <a:spcBef>
                <a:spcPts val="0"/>
              </a:spcBef>
              <a:spcAft>
                <a:spcPts val="0"/>
              </a:spcAft>
              <a:buClr>
                <a:schemeClr val="accent4"/>
              </a:buClr>
              <a:buSzPts val="1200"/>
              <a:buNone/>
              <a:defRPr sz="1200">
                <a:solidFill>
                  <a:schemeClr val="accent4"/>
                </a:solidFill>
                <a:latin typeface="Quantico"/>
                <a:ea typeface="Quantico"/>
                <a:cs typeface="Quantico"/>
                <a:sym typeface="Quantico"/>
              </a:defRPr>
            </a:lvl5pPr>
            <a:lvl6pPr lvl="5">
              <a:spcBef>
                <a:spcPts val="0"/>
              </a:spcBef>
              <a:spcAft>
                <a:spcPts val="0"/>
              </a:spcAft>
              <a:buClr>
                <a:schemeClr val="accent4"/>
              </a:buClr>
              <a:buSzPts val="1200"/>
              <a:buNone/>
              <a:defRPr sz="1200">
                <a:solidFill>
                  <a:schemeClr val="accent4"/>
                </a:solidFill>
                <a:latin typeface="Quantico"/>
                <a:ea typeface="Quantico"/>
                <a:cs typeface="Quantico"/>
                <a:sym typeface="Quantico"/>
              </a:defRPr>
            </a:lvl6pPr>
            <a:lvl7pPr lvl="6">
              <a:spcBef>
                <a:spcPts val="0"/>
              </a:spcBef>
              <a:spcAft>
                <a:spcPts val="0"/>
              </a:spcAft>
              <a:buClr>
                <a:schemeClr val="accent4"/>
              </a:buClr>
              <a:buSzPts val="1200"/>
              <a:buNone/>
              <a:defRPr sz="1200">
                <a:solidFill>
                  <a:schemeClr val="accent4"/>
                </a:solidFill>
                <a:latin typeface="Quantico"/>
                <a:ea typeface="Quantico"/>
                <a:cs typeface="Quantico"/>
                <a:sym typeface="Quantico"/>
              </a:defRPr>
            </a:lvl7pPr>
            <a:lvl8pPr lvl="7">
              <a:spcBef>
                <a:spcPts val="0"/>
              </a:spcBef>
              <a:spcAft>
                <a:spcPts val="0"/>
              </a:spcAft>
              <a:buClr>
                <a:schemeClr val="accent4"/>
              </a:buClr>
              <a:buSzPts val="1200"/>
              <a:buNone/>
              <a:defRPr sz="1200">
                <a:solidFill>
                  <a:schemeClr val="accent4"/>
                </a:solidFill>
                <a:latin typeface="Quantico"/>
                <a:ea typeface="Quantico"/>
                <a:cs typeface="Quantico"/>
                <a:sym typeface="Quantico"/>
              </a:defRPr>
            </a:lvl8pPr>
            <a:lvl9pPr lvl="8">
              <a:spcBef>
                <a:spcPts val="0"/>
              </a:spcBef>
              <a:spcAft>
                <a:spcPts val="0"/>
              </a:spcAft>
              <a:buClr>
                <a:schemeClr val="accent4"/>
              </a:buClr>
              <a:buSzPts val="1200"/>
              <a:buNone/>
              <a:defRPr sz="1200">
                <a:solidFill>
                  <a:schemeClr val="accent4"/>
                </a:solidFill>
                <a:latin typeface="Quantico"/>
                <a:ea typeface="Quantico"/>
                <a:cs typeface="Quantico"/>
                <a:sym typeface="Quantico"/>
              </a:defRPr>
            </a:lvl9pPr>
          </a:lstStyle>
          <a:p/>
        </p:txBody>
      </p:sp>
      <p:sp>
        <p:nvSpPr>
          <p:cNvPr id="1037" name="Google Shape;1037;p66"/>
          <p:cNvSpPr txBox="1"/>
          <p:nvPr>
            <p:ph idx="2" type="title"/>
          </p:nvPr>
        </p:nvSpPr>
        <p:spPr>
          <a:xfrm>
            <a:off x="2768150" y="1926200"/>
            <a:ext cx="1518900" cy="301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4"/>
              </a:buClr>
              <a:buSzPts val="1200"/>
              <a:buNone/>
              <a:defRPr sz="1200">
                <a:solidFill>
                  <a:schemeClr val="accent4"/>
                </a:solidFill>
              </a:defRPr>
            </a:lvl1pPr>
            <a:lvl2pPr lvl="1">
              <a:spcBef>
                <a:spcPts val="0"/>
              </a:spcBef>
              <a:spcAft>
                <a:spcPts val="0"/>
              </a:spcAft>
              <a:buClr>
                <a:schemeClr val="accent4"/>
              </a:buClr>
              <a:buSzPts val="1200"/>
              <a:buNone/>
              <a:defRPr sz="1200">
                <a:solidFill>
                  <a:schemeClr val="accent4"/>
                </a:solidFill>
                <a:latin typeface="Quantico"/>
                <a:ea typeface="Quantico"/>
                <a:cs typeface="Quantico"/>
                <a:sym typeface="Quantico"/>
              </a:defRPr>
            </a:lvl2pPr>
            <a:lvl3pPr lvl="2">
              <a:spcBef>
                <a:spcPts val="0"/>
              </a:spcBef>
              <a:spcAft>
                <a:spcPts val="0"/>
              </a:spcAft>
              <a:buClr>
                <a:schemeClr val="accent4"/>
              </a:buClr>
              <a:buSzPts val="1200"/>
              <a:buNone/>
              <a:defRPr sz="1200">
                <a:solidFill>
                  <a:schemeClr val="accent4"/>
                </a:solidFill>
                <a:latin typeface="Quantico"/>
                <a:ea typeface="Quantico"/>
                <a:cs typeface="Quantico"/>
                <a:sym typeface="Quantico"/>
              </a:defRPr>
            </a:lvl3pPr>
            <a:lvl4pPr lvl="3">
              <a:spcBef>
                <a:spcPts val="0"/>
              </a:spcBef>
              <a:spcAft>
                <a:spcPts val="0"/>
              </a:spcAft>
              <a:buClr>
                <a:schemeClr val="accent4"/>
              </a:buClr>
              <a:buSzPts val="1200"/>
              <a:buNone/>
              <a:defRPr sz="1200">
                <a:solidFill>
                  <a:schemeClr val="accent4"/>
                </a:solidFill>
                <a:latin typeface="Quantico"/>
                <a:ea typeface="Quantico"/>
                <a:cs typeface="Quantico"/>
                <a:sym typeface="Quantico"/>
              </a:defRPr>
            </a:lvl4pPr>
            <a:lvl5pPr lvl="4">
              <a:spcBef>
                <a:spcPts val="0"/>
              </a:spcBef>
              <a:spcAft>
                <a:spcPts val="0"/>
              </a:spcAft>
              <a:buClr>
                <a:schemeClr val="accent4"/>
              </a:buClr>
              <a:buSzPts val="1200"/>
              <a:buNone/>
              <a:defRPr sz="1200">
                <a:solidFill>
                  <a:schemeClr val="accent4"/>
                </a:solidFill>
                <a:latin typeface="Quantico"/>
                <a:ea typeface="Quantico"/>
                <a:cs typeface="Quantico"/>
                <a:sym typeface="Quantico"/>
              </a:defRPr>
            </a:lvl5pPr>
            <a:lvl6pPr lvl="5">
              <a:spcBef>
                <a:spcPts val="0"/>
              </a:spcBef>
              <a:spcAft>
                <a:spcPts val="0"/>
              </a:spcAft>
              <a:buClr>
                <a:schemeClr val="accent4"/>
              </a:buClr>
              <a:buSzPts val="1200"/>
              <a:buNone/>
              <a:defRPr sz="1200">
                <a:solidFill>
                  <a:schemeClr val="accent4"/>
                </a:solidFill>
                <a:latin typeface="Quantico"/>
                <a:ea typeface="Quantico"/>
                <a:cs typeface="Quantico"/>
                <a:sym typeface="Quantico"/>
              </a:defRPr>
            </a:lvl6pPr>
            <a:lvl7pPr lvl="6">
              <a:spcBef>
                <a:spcPts val="0"/>
              </a:spcBef>
              <a:spcAft>
                <a:spcPts val="0"/>
              </a:spcAft>
              <a:buClr>
                <a:schemeClr val="accent4"/>
              </a:buClr>
              <a:buSzPts val="1200"/>
              <a:buNone/>
              <a:defRPr sz="1200">
                <a:solidFill>
                  <a:schemeClr val="accent4"/>
                </a:solidFill>
                <a:latin typeface="Quantico"/>
                <a:ea typeface="Quantico"/>
                <a:cs typeface="Quantico"/>
                <a:sym typeface="Quantico"/>
              </a:defRPr>
            </a:lvl7pPr>
            <a:lvl8pPr lvl="7">
              <a:spcBef>
                <a:spcPts val="0"/>
              </a:spcBef>
              <a:spcAft>
                <a:spcPts val="0"/>
              </a:spcAft>
              <a:buClr>
                <a:schemeClr val="accent4"/>
              </a:buClr>
              <a:buSzPts val="1200"/>
              <a:buNone/>
              <a:defRPr sz="1200">
                <a:solidFill>
                  <a:schemeClr val="accent4"/>
                </a:solidFill>
                <a:latin typeface="Quantico"/>
                <a:ea typeface="Quantico"/>
                <a:cs typeface="Quantico"/>
                <a:sym typeface="Quantico"/>
              </a:defRPr>
            </a:lvl8pPr>
            <a:lvl9pPr lvl="8">
              <a:spcBef>
                <a:spcPts val="0"/>
              </a:spcBef>
              <a:spcAft>
                <a:spcPts val="0"/>
              </a:spcAft>
              <a:buClr>
                <a:schemeClr val="accent4"/>
              </a:buClr>
              <a:buSzPts val="1200"/>
              <a:buNone/>
              <a:defRPr sz="1200">
                <a:solidFill>
                  <a:schemeClr val="accent4"/>
                </a:solidFill>
                <a:latin typeface="Quantico"/>
                <a:ea typeface="Quantico"/>
                <a:cs typeface="Quantico"/>
                <a:sym typeface="Quantico"/>
              </a:defRPr>
            </a:lvl9pPr>
          </a:lstStyle>
          <a:p/>
        </p:txBody>
      </p:sp>
      <p:sp>
        <p:nvSpPr>
          <p:cNvPr id="1038" name="Google Shape;1038;p66"/>
          <p:cNvSpPr txBox="1"/>
          <p:nvPr>
            <p:ph idx="3" type="title"/>
          </p:nvPr>
        </p:nvSpPr>
        <p:spPr>
          <a:xfrm>
            <a:off x="4609425" y="1926200"/>
            <a:ext cx="1620000" cy="301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4"/>
              </a:buClr>
              <a:buSzPts val="1200"/>
              <a:buNone/>
              <a:defRPr sz="1200">
                <a:solidFill>
                  <a:schemeClr val="accent4"/>
                </a:solidFill>
              </a:defRPr>
            </a:lvl1pPr>
            <a:lvl2pPr lvl="1">
              <a:spcBef>
                <a:spcPts val="0"/>
              </a:spcBef>
              <a:spcAft>
                <a:spcPts val="0"/>
              </a:spcAft>
              <a:buClr>
                <a:schemeClr val="accent4"/>
              </a:buClr>
              <a:buSzPts val="1200"/>
              <a:buNone/>
              <a:defRPr sz="1200">
                <a:solidFill>
                  <a:schemeClr val="accent4"/>
                </a:solidFill>
                <a:latin typeface="Quantico"/>
                <a:ea typeface="Quantico"/>
                <a:cs typeface="Quantico"/>
                <a:sym typeface="Quantico"/>
              </a:defRPr>
            </a:lvl2pPr>
            <a:lvl3pPr lvl="2">
              <a:spcBef>
                <a:spcPts val="0"/>
              </a:spcBef>
              <a:spcAft>
                <a:spcPts val="0"/>
              </a:spcAft>
              <a:buClr>
                <a:schemeClr val="accent4"/>
              </a:buClr>
              <a:buSzPts val="1200"/>
              <a:buNone/>
              <a:defRPr sz="1200">
                <a:solidFill>
                  <a:schemeClr val="accent4"/>
                </a:solidFill>
                <a:latin typeface="Quantico"/>
                <a:ea typeface="Quantico"/>
                <a:cs typeface="Quantico"/>
                <a:sym typeface="Quantico"/>
              </a:defRPr>
            </a:lvl3pPr>
            <a:lvl4pPr lvl="3">
              <a:spcBef>
                <a:spcPts val="0"/>
              </a:spcBef>
              <a:spcAft>
                <a:spcPts val="0"/>
              </a:spcAft>
              <a:buClr>
                <a:schemeClr val="accent4"/>
              </a:buClr>
              <a:buSzPts val="1200"/>
              <a:buNone/>
              <a:defRPr sz="1200">
                <a:solidFill>
                  <a:schemeClr val="accent4"/>
                </a:solidFill>
                <a:latin typeface="Quantico"/>
                <a:ea typeface="Quantico"/>
                <a:cs typeface="Quantico"/>
                <a:sym typeface="Quantico"/>
              </a:defRPr>
            </a:lvl4pPr>
            <a:lvl5pPr lvl="4">
              <a:spcBef>
                <a:spcPts val="0"/>
              </a:spcBef>
              <a:spcAft>
                <a:spcPts val="0"/>
              </a:spcAft>
              <a:buClr>
                <a:schemeClr val="accent4"/>
              </a:buClr>
              <a:buSzPts val="1200"/>
              <a:buNone/>
              <a:defRPr sz="1200">
                <a:solidFill>
                  <a:schemeClr val="accent4"/>
                </a:solidFill>
                <a:latin typeface="Quantico"/>
                <a:ea typeface="Quantico"/>
                <a:cs typeface="Quantico"/>
                <a:sym typeface="Quantico"/>
              </a:defRPr>
            </a:lvl5pPr>
            <a:lvl6pPr lvl="5">
              <a:spcBef>
                <a:spcPts val="0"/>
              </a:spcBef>
              <a:spcAft>
                <a:spcPts val="0"/>
              </a:spcAft>
              <a:buClr>
                <a:schemeClr val="accent4"/>
              </a:buClr>
              <a:buSzPts val="1200"/>
              <a:buNone/>
              <a:defRPr sz="1200">
                <a:solidFill>
                  <a:schemeClr val="accent4"/>
                </a:solidFill>
                <a:latin typeface="Quantico"/>
                <a:ea typeface="Quantico"/>
                <a:cs typeface="Quantico"/>
                <a:sym typeface="Quantico"/>
              </a:defRPr>
            </a:lvl6pPr>
            <a:lvl7pPr lvl="6">
              <a:spcBef>
                <a:spcPts val="0"/>
              </a:spcBef>
              <a:spcAft>
                <a:spcPts val="0"/>
              </a:spcAft>
              <a:buClr>
                <a:schemeClr val="accent4"/>
              </a:buClr>
              <a:buSzPts val="1200"/>
              <a:buNone/>
              <a:defRPr sz="1200">
                <a:solidFill>
                  <a:schemeClr val="accent4"/>
                </a:solidFill>
                <a:latin typeface="Quantico"/>
                <a:ea typeface="Quantico"/>
                <a:cs typeface="Quantico"/>
                <a:sym typeface="Quantico"/>
              </a:defRPr>
            </a:lvl7pPr>
            <a:lvl8pPr lvl="7">
              <a:spcBef>
                <a:spcPts val="0"/>
              </a:spcBef>
              <a:spcAft>
                <a:spcPts val="0"/>
              </a:spcAft>
              <a:buClr>
                <a:schemeClr val="accent4"/>
              </a:buClr>
              <a:buSzPts val="1200"/>
              <a:buNone/>
              <a:defRPr sz="1200">
                <a:solidFill>
                  <a:schemeClr val="accent4"/>
                </a:solidFill>
                <a:latin typeface="Quantico"/>
                <a:ea typeface="Quantico"/>
                <a:cs typeface="Quantico"/>
                <a:sym typeface="Quantico"/>
              </a:defRPr>
            </a:lvl8pPr>
            <a:lvl9pPr lvl="8">
              <a:spcBef>
                <a:spcPts val="0"/>
              </a:spcBef>
              <a:spcAft>
                <a:spcPts val="0"/>
              </a:spcAft>
              <a:buClr>
                <a:schemeClr val="accent4"/>
              </a:buClr>
              <a:buSzPts val="1200"/>
              <a:buNone/>
              <a:defRPr sz="1200">
                <a:solidFill>
                  <a:schemeClr val="accent4"/>
                </a:solidFill>
                <a:latin typeface="Quantico"/>
                <a:ea typeface="Quantico"/>
                <a:cs typeface="Quantico"/>
                <a:sym typeface="Quantico"/>
              </a:defRPr>
            </a:lvl9pPr>
          </a:lstStyle>
          <a:p/>
        </p:txBody>
      </p:sp>
      <p:sp>
        <p:nvSpPr>
          <p:cNvPr id="1039" name="Google Shape;1039;p66"/>
          <p:cNvSpPr txBox="1"/>
          <p:nvPr>
            <p:ph idx="4" type="title"/>
          </p:nvPr>
        </p:nvSpPr>
        <p:spPr>
          <a:xfrm>
            <a:off x="2876400" y="4053150"/>
            <a:ext cx="1376700" cy="10911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1pPr>
            <a:lvl2pPr lvl="1">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9pPr>
          </a:lstStyle>
          <a:p/>
        </p:txBody>
      </p:sp>
      <p:sp>
        <p:nvSpPr>
          <p:cNvPr id="1040" name="Google Shape;1040;p66"/>
          <p:cNvSpPr txBox="1"/>
          <p:nvPr>
            <p:ph idx="5" type="title"/>
          </p:nvPr>
        </p:nvSpPr>
        <p:spPr>
          <a:xfrm>
            <a:off x="6564575" y="4053150"/>
            <a:ext cx="1376700" cy="10911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1pPr>
            <a:lvl2pPr lvl="1">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2600"/>
              <a:buNone/>
              <a:defRPr sz="800">
                <a:solidFill>
                  <a:schemeClr val="accent6"/>
                </a:solidFill>
                <a:latin typeface="Lato"/>
                <a:ea typeface="Lato"/>
                <a:cs typeface="Lato"/>
                <a:sym typeface="Lato"/>
              </a:defRPr>
            </a:lvl9pPr>
          </a:lstStyle>
          <a:p/>
        </p:txBody>
      </p:sp>
      <p:sp>
        <p:nvSpPr>
          <p:cNvPr id="1041" name="Google Shape;1041;p66"/>
          <p:cNvSpPr txBox="1"/>
          <p:nvPr>
            <p:ph idx="6" type="title"/>
          </p:nvPr>
        </p:nvSpPr>
        <p:spPr>
          <a:xfrm>
            <a:off x="966625" y="2228000"/>
            <a:ext cx="1294500" cy="1091100"/>
          </a:xfrm>
          <a:prstGeom prst="rect">
            <a:avLst/>
          </a:prstGeom>
        </p:spPr>
        <p:txBody>
          <a:bodyPr anchorCtr="0" anchor="t" bIns="0" lIns="0" spcFirstLastPara="1" rIns="0" wrap="square" tIns="0">
            <a:noAutofit/>
          </a:bodyPr>
          <a:lstStyle>
            <a:lvl1pPr lvl="0">
              <a:lnSpc>
                <a:spcPct val="100000"/>
              </a:lnSpc>
              <a:spcBef>
                <a:spcPts val="0"/>
              </a:spcBef>
              <a:spcAft>
                <a:spcPts val="0"/>
              </a:spcAft>
              <a:buClr>
                <a:schemeClr val="accent6"/>
              </a:buClr>
              <a:buSzPts val="1000"/>
              <a:buNone/>
              <a:defRPr sz="1000">
                <a:solidFill>
                  <a:schemeClr val="accent6"/>
                </a:solidFill>
                <a:latin typeface="Lato"/>
                <a:ea typeface="Lato"/>
                <a:cs typeface="Lato"/>
                <a:sym typeface="Lato"/>
              </a:defRPr>
            </a:lvl1pPr>
            <a:lvl2pPr lvl="1">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9pPr>
          </a:lstStyle>
          <a:p/>
        </p:txBody>
      </p:sp>
      <p:sp>
        <p:nvSpPr>
          <p:cNvPr id="1042" name="Google Shape;1042;p66"/>
          <p:cNvSpPr txBox="1"/>
          <p:nvPr>
            <p:ph idx="7" type="title"/>
          </p:nvPr>
        </p:nvSpPr>
        <p:spPr>
          <a:xfrm>
            <a:off x="2768161" y="2228000"/>
            <a:ext cx="1294500" cy="1091100"/>
          </a:xfrm>
          <a:prstGeom prst="rect">
            <a:avLst/>
          </a:prstGeom>
        </p:spPr>
        <p:txBody>
          <a:bodyPr anchorCtr="0" anchor="t" bIns="0" lIns="0" spcFirstLastPara="1" rIns="0" wrap="square" tIns="0">
            <a:noAutofit/>
          </a:bodyPr>
          <a:lstStyle>
            <a:lvl1pPr lvl="0">
              <a:lnSpc>
                <a:spcPct val="100000"/>
              </a:lnSpc>
              <a:spcBef>
                <a:spcPts val="0"/>
              </a:spcBef>
              <a:spcAft>
                <a:spcPts val="0"/>
              </a:spcAft>
              <a:buClr>
                <a:schemeClr val="accent6"/>
              </a:buClr>
              <a:buSzPts val="1000"/>
              <a:buNone/>
              <a:defRPr sz="1000">
                <a:solidFill>
                  <a:schemeClr val="accent6"/>
                </a:solidFill>
                <a:latin typeface="Lato"/>
                <a:ea typeface="Lato"/>
                <a:cs typeface="Lato"/>
                <a:sym typeface="Lato"/>
              </a:defRPr>
            </a:lvl1pPr>
            <a:lvl2pPr lvl="1">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9pPr>
          </a:lstStyle>
          <a:p/>
        </p:txBody>
      </p:sp>
      <p:sp>
        <p:nvSpPr>
          <p:cNvPr id="1043" name="Google Shape;1043;p66"/>
          <p:cNvSpPr txBox="1"/>
          <p:nvPr>
            <p:ph idx="8" type="title"/>
          </p:nvPr>
        </p:nvSpPr>
        <p:spPr>
          <a:xfrm>
            <a:off x="4609425" y="2228000"/>
            <a:ext cx="1376700" cy="1091100"/>
          </a:xfrm>
          <a:prstGeom prst="rect">
            <a:avLst/>
          </a:prstGeom>
        </p:spPr>
        <p:txBody>
          <a:bodyPr anchorCtr="0" anchor="t" bIns="0" lIns="0" spcFirstLastPara="1" rIns="0" wrap="square" tIns="0">
            <a:noAutofit/>
          </a:bodyPr>
          <a:lstStyle>
            <a:lvl1pPr lvl="0">
              <a:lnSpc>
                <a:spcPct val="100000"/>
              </a:lnSpc>
              <a:spcBef>
                <a:spcPts val="0"/>
              </a:spcBef>
              <a:spcAft>
                <a:spcPts val="0"/>
              </a:spcAft>
              <a:buClr>
                <a:schemeClr val="accent6"/>
              </a:buClr>
              <a:buSzPts val="1000"/>
              <a:buNone/>
              <a:defRPr sz="1000">
                <a:solidFill>
                  <a:schemeClr val="accent6"/>
                </a:solidFill>
                <a:latin typeface="Lato"/>
                <a:ea typeface="Lato"/>
                <a:cs typeface="Lato"/>
                <a:sym typeface="Lato"/>
              </a:defRPr>
            </a:lvl1pPr>
            <a:lvl2pPr lvl="1">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9pPr>
          </a:lstStyle>
          <a:p/>
        </p:txBody>
      </p:sp>
      <p:sp>
        <p:nvSpPr>
          <p:cNvPr id="1044" name="Google Shape;1044;p66"/>
          <p:cNvSpPr txBox="1"/>
          <p:nvPr>
            <p:ph idx="9" type="title"/>
          </p:nvPr>
        </p:nvSpPr>
        <p:spPr>
          <a:xfrm>
            <a:off x="6437300" y="1926200"/>
            <a:ext cx="1376700" cy="301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4"/>
              </a:buClr>
              <a:buSzPts val="1200"/>
              <a:buNone/>
              <a:defRPr sz="1200">
                <a:solidFill>
                  <a:schemeClr val="accent4"/>
                </a:solidFill>
              </a:defRPr>
            </a:lvl1pPr>
            <a:lvl2pPr lvl="1">
              <a:spcBef>
                <a:spcPts val="0"/>
              </a:spcBef>
              <a:spcAft>
                <a:spcPts val="0"/>
              </a:spcAft>
              <a:buClr>
                <a:schemeClr val="accent4"/>
              </a:buClr>
              <a:buSzPts val="1200"/>
              <a:buNone/>
              <a:defRPr sz="1200">
                <a:solidFill>
                  <a:schemeClr val="accent4"/>
                </a:solidFill>
                <a:latin typeface="Quantico"/>
                <a:ea typeface="Quantico"/>
                <a:cs typeface="Quantico"/>
                <a:sym typeface="Quantico"/>
              </a:defRPr>
            </a:lvl2pPr>
            <a:lvl3pPr lvl="2">
              <a:spcBef>
                <a:spcPts val="0"/>
              </a:spcBef>
              <a:spcAft>
                <a:spcPts val="0"/>
              </a:spcAft>
              <a:buClr>
                <a:schemeClr val="accent4"/>
              </a:buClr>
              <a:buSzPts val="1200"/>
              <a:buNone/>
              <a:defRPr sz="1200">
                <a:solidFill>
                  <a:schemeClr val="accent4"/>
                </a:solidFill>
                <a:latin typeface="Quantico"/>
                <a:ea typeface="Quantico"/>
                <a:cs typeface="Quantico"/>
                <a:sym typeface="Quantico"/>
              </a:defRPr>
            </a:lvl3pPr>
            <a:lvl4pPr lvl="3">
              <a:spcBef>
                <a:spcPts val="0"/>
              </a:spcBef>
              <a:spcAft>
                <a:spcPts val="0"/>
              </a:spcAft>
              <a:buClr>
                <a:schemeClr val="accent4"/>
              </a:buClr>
              <a:buSzPts val="1200"/>
              <a:buNone/>
              <a:defRPr sz="1200">
                <a:solidFill>
                  <a:schemeClr val="accent4"/>
                </a:solidFill>
                <a:latin typeface="Quantico"/>
                <a:ea typeface="Quantico"/>
                <a:cs typeface="Quantico"/>
                <a:sym typeface="Quantico"/>
              </a:defRPr>
            </a:lvl4pPr>
            <a:lvl5pPr lvl="4">
              <a:spcBef>
                <a:spcPts val="0"/>
              </a:spcBef>
              <a:spcAft>
                <a:spcPts val="0"/>
              </a:spcAft>
              <a:buClr>
                <a:schemeClr val="accent4"/>
              </a:buClr>
              <a:buSzPts val="1200"/>
              <a:buNone/>
              <a:defRPr sz="1200">
                <a:solidFill>
                  <a:schemeClr val="accent4"/>
                </a:solidFill>
                <a:latin typeface="Quantico"/>
                <a:ea typeface="Quantico"/>
                <a:cs typeface="Quantico"/>
                <a:sym typeface="Quantico"/>
              </a:defRPr>
            </a:lvl5pPr>
            <a:lvl6pPr lvl="5">
              <a:spcBef>
                <a:spcPts val="0"/>
              </a:spcBef>
              <a:spcAft>
                <a:spcPts val="0"/>
              </a:spcAft>
              <a:buClr>
                <a:schemeClr val="accent4"/>
              </a:buClr>
              <a:buSzPts val="1200"/>
              <a:buNone/>
              <a:defRPr sz="1200">
                <a:solidFill>
                  <a:schemeClr val="accent4"/>
                </a:solidFill>
                <a:latin typeface="Quantico"/>
                <a:ea typeface="Quantico"/>
                <a:cs typeface="Quantico"/>
                <a:sym typeface="Quantico"/>
              </a:defRPr>
            </a:lvl6pPr>
            <a:lvl7pPr lvl="6">
              <a:spcBef>
                <a:spcPts val="0"/>
              </a:spcBef>
              <a:spcAft>
                <a:spcPts val="0"/>
              </a:spcAft>
              <a:buClr>
                <a:schemeClr val="accent4"/>
              </a:buClr>
              <a:buSzPts val="1200"/>
              <a:buNone/>
              <a:defRPr sz="1200">
                <a:solidFill>
                  <a:schemeClr val="accent4"/>
                </a:solidFill>
                <a:latin typeface="Quantico"/>
                <a:ea typeface="Quantico"/>
                <a:cs typeface="Quantico"/>
                <a:sym typeface="Quantico"/>
              </a:defRPr>
            </a:lvl7pPr>
            <a:lvl8pPr lvl="7">
              <a:spcBef>
                <a:spcPts val="0"/>
              </a:spcBef>
              <a:spcAft>
                <a:spcPts val="0"/>
              </a:spcAft>
              <a:buClr>
                <a:schemeClr val="accent4"/>
              </a:buClr>
              <a:buSzPts val="1200"/>
              <a:buNone/>
              <a:defRPr sz="1200">
                <a:solidFill>
                  <a:schemeClr val="accent4"/>
                </a:solidFill>
                <a:latin typeface="Quantico"/>
                <a:ea typeface="Quantico"/>
                <a:cs typeface="Quantico"/>
                <a:sym typeface="Quantico"/>
              </a:defRPr>
            </a:lvl8pPr>
            <a:lvl9pPr lvl="8">
              <a:spcBef>
                <a:spcPts val="0"/>
              </a:spcBef>
              <a:spcAft>
                <a:spcPts val="0"/>
              </a:spcAft>
              <a:buClr>
                <a:schemeClr val="accent4"/>
              </a:buClr>
              <a:buSzPts val="1200"/>
              <a:buNone/>
              <a:defRPr sz="1200">
                <a:solidFill>
                  <a:schemeClr val="accent4"/>
                </a:solidFill>
                <a:latin typeface="Quantico"/>
                <a:ea typeface="Quantico"/>
                <a:cs typeface="Quantico"/>
                <a:sym typeface="Quantico"/>
              </a:defRPr>
            </a:lvl9pPr>
          </a:lstStyle>
          <a:p/>
        </p:txBody>
      </p:sp>
      <p:sp>
        <p:nvSpPr>
          <p:cNvPr id="1045" name="Google Shape;1045;p66"/>
          <p:cNvSpPr txBox="1"/>
          <p:nvPr>
            <p:ph idx="13" type="title"/>
          </p:nvPr>
        </p:nvSpPr>
        <p:spPr>
          <a:xfrm>
            <a:off x="6437293" y="2228000"/>
            <a:ext cx="1244400" cy="1091100"/>
          </a:xfrm>
          <a:prstGeom prst="rect">
            <a:avLst/>
          </a:prstGeom>
        </p:spPr>
        <p:txBody>
          <a:bodyPr anchorCtr="0" anchor="t" bIns="0" lIns="0" spcFirstLastPara="1" rIns="0" wrap="square" tIns="0">
            <a:noAutofit/>
          </a:bodyPr>
          <a:lstStyle>
            <a:lvl1pPr lvl="0">
              <a:lnSpc>
                <a:spcPct val="100000"/>
              </a:lnSpc>
              <a:spcBef>
                <a:spcPts val="0"/>
              </a:spcBef>
              <a:spcAft>
                <a:spcPts val="0"/>
              </a:spcAft>
              <a:buClr>
                <a:schemeClr val="accent6"/>
              </a:buClr>
              <a:buSzPts val="1000"/>
              <a:buNone/>
              <a:defRPr sz="1000">
                <a:solidFill>
                  <a:schemeClr val="accent6"/>
                </a:solidFill>
                <a:latin typeface="Lato"/>
                <a:ea typeface="Lato"/>
                <a:cs typeface="Lato"/>
                <a:sym typeface="Lato"/>
              </a:defRPr>
            </a:lvl1pPr>
            <a:lvl2pPr lvl="1">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2800"/>
              <a:buNone/>
              <a:defRPr sz="1000">
                <a:solidFill>
                  <a:schemeClr val="accent6"/>
                </a:solidFill>
                <a:latin typeface="Lato"/>
                <a:ea typeface="Lato"/>
                <a:cs typeface="Lato"/>
                <a:sym typeface="Lato"/>
              </a:defRPr>
            </a:lvl9pPr>
          </a:lstStyle>
          <a:p/>
        </p:txBody>
      </p:sp>
      <p:sp>
        <p:nvSpPr>
          <p:cNvPr id="1046" name="Google Shape;1046;p66"/>
          <p:cNvSpPr txBox="1"/>
          <p:nvPr>
            <p:ph idx="14" type="title"/>
          </p:nvPr>
        </p:nvSpPr>
        <p:spPr>
          <a:xfrm>
            <a:off x="474675" y="467679"/>
            <a:ext cx="3593100" cy="10083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6"/>
              </a:buClr>
              <a:buSzPts val="1500"/>
              <a:buNone/>
              <a:defRPr sz="1500">
                <a:solidFill>
                  <a:schemeClr val="accent6"/>
                </a:solidFill>
              </a:defRPr>
            </a:lvl1pPr>
            <a:lvl2pPr lvl="1">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2pPr>
            <a:lvl3pPr lvl="2">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3pPr>
            <a:lvl4pPr lvl="3">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4pPr>
            <a:lvl5pPr lvl="4">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5pPr>
            <a:lvl6pPr lvl="5">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6pPr>
            <a:lvl7pPr lvl="6">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7pPr>
            <a:lvl8pPr lvl="7">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8pPr>
            <a:lvl9pPr lvl="8">
              <a:lnSpc>
                <a:spcPct val="100000"/>
              </a:lnSpc>
              <a:spcBef>
                <a:spcPts val="0"/>
              </a:spcBef>
              <a:spcAft>
                <a:spcPts val="0"/>
              </a:spcAft>
              <a:buClr>
                <a:schemeClr val="accent6"/>
              </a:buClr>
              <a:buSzPts val="1500"/>
              <a:buNone/>
              <a:defRPr sz="1500">
                <a:solidFill>
                  <a:schemeClr val="accent6"/>
                </a:solidFill>
                <a:latin typeface="Lato"/>
                <a:ea typeface="Lato"/>
                <a:cs typeface="Lato"/>
                <a:sym typeface="Lato"/>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13">
  <p:cSld name="BLANK_1_1_1_1_1_1_1_1_1_1_1_1_1_1_2">
    <p:bg>
      <p:bgPr>
        <a:solidFill>
          <a:schemeClr val="lt1"/>
        </a:solidFill>
      </p:bgPr>
    </p:bg>
    <p:spTree>
      <p:nvGrpSpPr>
        <p:cNvPr id="1047" name="Shape 1047"/>
        <p:cNvGrpSpPr/>
        <p:nvPr/>
      </p:nvGrpSpPr>
      <p:grpSpPr>
        <a:xfrm>
          <a:off x="0" y="0"/>
          <a:ext cx="0" cy="0"/>
          <a:chOff x="0" y="0"/>
          <a:chExt cx="0" cy="0"/>
        </a:xfrm>
      </p:grpSpPr>
      <p:sp>
        <p:nvSpPr>
          <p:cNvPr id="1048" name="Google Shape;1048;p67"/>
          <p:cNvSpPr/>
          <p:nvPr/>
        </p:nvSpPr>
        <p:spPr>
          <a:xfrm>
            <a:off x="2070256" y="436468"/>
            <a:ext cx="4729500" cy="4415700"/>
          </a:xfrm>
          <a:prstGeom prst="snip1Rect">
            <a:avLst>
              <a:gd fmla="val 12424"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049" name="Google Shape;1049;p67"/>
          <p:cNvSpPr/>
          <p:nvPr/>
        </p:nvSpPr>
        <p:spPr>
          <a:xfrm>
            <a:off x="847072" y="436468"/>
            <a:ext cx="4729500" cy="4415700"/>
          </a:xfrm>
          <a:prstGeom prst="snip1Rect">
            <a:avLst>
              <a:gd fmla="val 12424"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050" name="Google Shape;1050;p67"/>
          <p:cNvSpPr/>
          <p:nvPr/>
        </p:nvSpPr>
        <p:spPr>
          <a:xfrm>
            <a:off x="203824" y="436468"/>
            <a:ext cx="4729500" cy="4415700"/>
          </a:xfrm>
          <a:prstGeom prst="snip1Rect">
            <a:avLst>
              <a:gd fmla="val 12424"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051" name="Google Shape;1051;p67"/>
          <p:cNvSpPr/>
          <p:nvPr/>
        </p:nvSpPr>
        <p:spPr>
          <a:xfrm>
            <a:off x="0" y="432050"/>
            <a:ext cx="4665600" cy="4689000"/>
          </a:xfrm>
          <a:prstGeom prst="snip1Rect">
            <a:avLst>
              <a:gd fmla="val 1153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052" name="Google Shape;1052;p67"/>
          <p:cNvSpPr txBox="1"/>
          <p:nvPr>
            <p:ph type="title"/>
          </p:nvPr>
        </p:nvSpPr>
        <p:spPr>
          <a:xfrm>
            <a:off x="443725" y="920775"/>
            <a:ext cx="3730500" cy="10959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accent6"/>
              </a:buClr>
              <a:buSzPts val="2400"/>
              <a:buNone/>
              <a:defRPr sz="2400">
                <a:solidFill>
                  <a:schemeClr val="accent6"/>
                </a:solidFill>
              </a:defRPr>
            </a:lvl1pPr>
            <a:lvl2pPr lvl="1">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2pPr>
            <a:lvl3pPr lvl="2">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3pPr>
            <a:lvl4pPr lvl="3">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4pPr>
            <a:lvl5pPr lvl="4">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5pPr>
            <a:lvl6pPr lvl="5">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6pPr>
            <a:lvl7pPr lvl="6">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7pPr>
            <a:lvl8pPr lvl="7">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8pPr>
            <a:lvl9pPr lvl="8">
              <a:lnSpc>
                <a:spcPct val="80000"/>
              </a:lnSpc>
              <a:spcBef>
                <a:spcPts val="0"/>
              </a:spcBef>
              <a:spcAft>
                <a:spcPts val="0"/>
              </a:spcAft>
              <a:buClr>
                <a:schemeClr val="accent6"/>
              </a:buClr>
              <a:buSzPts val="2400"/>
              <a:buNone/>
              <a:defRPr sz="2400">
                <a:solidFill>
                  <a:schemeClr val="accent6"/>
                </a:solidFill>
                <a:latin typeface="Quantico"/>
                <a:ea typeface="Quantico"/>
                <a:cs typeface="Quantico"/>
                <a:sym typeface="Quantico"/>
              </a:defRPr>
            </a:lvl9pPr>
          </a:lstStyle>
          <a:p/>
        </p:txBody>
      </p:sp>
      <p:sp>
        <p:nvSpPr>
          <p:cNvPr id="1053" name="Google Shape;1053;p67"/>
          <p:cNvSpPr/>
          <p:nvPr/>
        </p:nvSpPr>
        <p:spPr>
          <a:xfrm>
            <a:off x="24725" y="2393073"/>
            <a:ext cx="9144000" cy="2750400"/>
          </a:xfrm>
          <a:prstGeom prst="snip1Rect">
            <a:avLst>
              <a:gd fmla="val 15953" name="adj"/>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054" name="Google Shape;1054;p67"/>
          <p:cNvSpPr/>
          <p:nvPr/>
        </p:nvSpPr>
        <p:spPr>
          <a:xfrm>
            <a:off x="0" y="2393075"/>
            <a:ext cx="3186600" cy="27504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055" name="Google Shape;1055;p67"/>
          <p:cNvSpPr txBox="1"/>
          <p:nvPr>
            <p:ph idx="2" type="title"/>
          </p:nvPr>
        </p:nvSpPr>
        <p:spPr>
          <a:xfrm>
            <a:off x="507250" y="2657169"/>
            <a:ext cx="2344800" cy="4461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2900"/>
              <a:buFont typeface="Quantico"/>
              <a:buNone/>
              <a:defRPr b="1" sz="1200"/>
            </a:lvl1pPr>
            <a:lvl2pPr lvl="1">
              <a:lnSpc>
                <a:spcPct val="100000"/>
              </a:lnSpc>
              <a:spcBef>
                <a:spcPts val="0"/>
              </a:spcBef>
              <a:spcAft>
                <a:spcPts val="0"/>
              </a:spcAft>
              <a:buClr>
                <a:schemeClr val="dk1"/>
              </a:buClr>
              <a:buSzPts val="3000"/>
              <a:buNone/>
              <a:defRPr b="1" sz="1300">
                <a:latin typeface="Lato"/>
                <a:ea typeface="Lato"/>
                <a:cs typeface="Lato"/>
                <a:sym typeface="Lato"/>
              </a:defRPr>
            </a:lvl2pPr>
            <a:lvl3pPr lvl="2">
              <a:lnSpc>
                <a:spcPct val="100000"/>
              </a:lnSpc>
              <a:spcBef>
                <a:spcPts val="0"/>
              </a:spcBef>
              <a:spcAft>
                <a:spcPts val="0"/>
              </a:spcAft>
              <a:buClr>
                <a:schemeClr val="dk1"/>
              </a:buClr>
              <a:buSzPts val="3000"/>
              <a:buNone/>
              <a:defRPr b="1" sz="1300">
                <a:latin typeface="Lato"/>
                <a:ea typeface="Lato"/>
                <a:cs typeface="Lato"/>
                <a:sym typeface="Lato"/>
              </a:defRPr>
            </a:lvl3pPr>
            <a:lvl4pPr lvl="3">
              <a:lnSpc>
                <a:spcPct val="100000"/>
              </a:lnSpc>
              <a:spcBef>
                <a:spcPts val="0"/>
              </a:spcBef>
              <a:spcAft>
                <a:spcPts val="0"/>
              </a:spcAft>
              <a:buClr>
                <a:schemeClr val="dk1"/>
              </a:buClr>
              <a:buSzPts val="3000"/>
              <a:buNone/>
              <a:defRPr b="1" sz="1300">
                <a:latin typeface="Lato"/>
                <a:ea typeface="Lato"/>
                <a:cs typeface="Lato"/>
                <a:sym typeface="Lato"/>
              </a:defRPr>
            </a:lvl4pPr>
            <a:lvl5pPr lvl="4">
              <a:lnSpc>
                <a:spcPct val="100000"/>
              </a:lnSpc>
              <a:spcBef>
                <a:spcPts val="0"/>
              </a:spcBef>
              <a:spcAft>
                <a:spcPts val="0"/>
              </a:spcAft>
              <a:buClr>
                <a:schemeClr val="dk1"/>
              </a:buClr>
              <a:buSzPts val="3000"/>
              <a:buNone/>
              <a:defRPr b="1" sz="1300">
                <a:latin typeface="Lato"/>
                <a:ea typeface="Lato"/>
                <a:cs typeface="Lato"/>
                <a:sym typeface="Lato"/>
              </a:defRPr>
            </a:lvl5pPr>
            <a:lvl6pPr lvl="5">
              <a:lnSpc>
                <a:spcPct val="100000"/>
              </a:lnSpc>
              <a:spcBef>
                <a:spcPts val="0"/>
              </a:spcBef>
              <a:spcAft>
                <a:spcPts val="0"/>
              </a:spcAft>
              <a:buClr>
                <a:schemeClr val="dk1"/>
              </a:buClr>
              <a:buSzPts val="3000"/>
              <a:buNone/>
              <a:defRPr b="1" sz="1300">
                <a:latin typeface="Lato"/>
                <a:ea typeface="Lato"/>
                <a:cs typeface="Lato"/>
                <a:sym typeface="Lato"/>
              </a:defRPr>
            </a:lvl6pPr>
            <a:lvl7pPr lvl="6">
              <a:lnSpc>
                <a:spcPct val="100000"/>
              </a:lnSpc>
              <a:spcBef>
                <a:spcPts val="0"/>
              </a:spcBef>
              <a:spcAft>
                <a:spcPts val="0"/>
              </a:spcAft>
              <a:buClr>
                <a:schemeClr val="dk1"/>
              </a:buClr>
              <a:buSzPts val="3000"/>
              <a:buNone/>
              <a:defRPr b="1" sz="1300">
                <a:latin typeface="Lato"/>
                <a:ea typeface="Lato"/>
                <a:cs typeface="Lato"/>
                <a:sym typeface="Lato"/>
              </a:defRPr>
            </a:lvl7pPr>
            <a:lvl8pPr lvl="7">
              <a:lnSpc>
                <a:spcPct val="100000"/>
              </a:lnSpc>
              <a:spcBef>
                <a:spcPts val="0"/>
              </a:spcBef>
              <a:spcAft>
                <a:spcPts val="0"/>
              </a:spcAft>
              <a:buClr>
                <a:schemeClr val="dk1"/>
              </a:buClr>
              <a:buSzPts val="3000"/>
              <a:buNone/>
              <a:defRPr b="1" sz="1300">
                <a:latin typeface="Lato"/>
                <a:ea typeface="Lato"/>
                <a:cs typeface="Lato"/>
                <a:sym typeface="Lato"/>
              </a:defRPr>
            </a:lvl8pPr>
            <a:lvl9pPr lvl="8">
              <a:lnSpc>
                <a:spcPct val="100000"/>
              </a:lnSpc>
              <a:spcBef>
                <a:spcPts val="0"/>
              </a:spcBef>
              <a:spcAft>
                <a:spcPts val="0"/>
              </a:spcAft>
              <a:buClr>
                <a:schemeClr val="dk1"/>
              </a:buClr>
              <a:buSzPts val="3000"/>
              <a:buNone/>
              <a:defRPr b="1" sz="1300">
                <a:latin typeface="Lato"/>
                <a:ea typeface="Lato"/>
                <a:cs typeface="Lato"/>
                <a:sym typeface="Lato"/>
              </a:defRPr>
            </a:lvl9pPr>
          </a:lstStyle>
          <a:p/>
        </p:txBody>
      </p:sp>
      <p:sp>
        <p:nvSpPr>
          <p:cNvPr id="1056" name="Google Shape;1056;p67"/>
          <p:cNvSpPr txBox="1"/>
          <p:nvPr>
            <p:ph idx="3" type="title"/>
          </p:nvPr>
        </p:nvSpPr>
        <p:spPr>
          <a:xfrm>
            <a:off x="454725" y="1387875"/>
            <a:ext cx="3109200" cy="7080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1pPr>
            <a:lvl2pPr lvl="1">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2pPr>
            <a:lvl3pPr lvl="2">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3pPr>
            <a:lvl4pPr lvl="3">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4pPr>
            <a:lvl5pPr lvl="4">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5pPr>
            <a:lvl6pPr lvl="5">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6pPr>
            <a:lvl7pPr lvl="6">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7pPr>
            <a:lvl8pPr lvl="7">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8pPr>
            <a:lvl9pPr lvl="8">
              <a:lnSpc>
                <a:spcPct val="90000"/>
              </a:lnSpc>
              <a:spcBef>
                <a:spcPts val="0"/>
              </a:spcBef>
              <a:spcAft>
                <a:spcPts val="0"/>
              </a:spcAft>
              <a:buClr>
                <a:schemeClr val="accent6"/>
              </a:buClr>
              <a:buSzPts val="3400"/>
              <a:buFont typeface="Lato"/>
              <a:buNone/>
              <a:defRPr sz="1600">
                <a:solidFill>
                  <a:schemeClr val="accent6"/>
                </a:solidFill>
                <a:latin typeface="Lato"/>
                <a:ea typeface="Lato"/>
                <a:cs typeface="Lato"/>
                <a:sym typeface="Lato"/>
              </a:defRPr>
            </a:lvl9pPr>
          </a:lstStyle>
          <a:p/>
        </p:txBody>
      </p:sp>
      <p:sp>
        <p:nvSpPr>
          <p:cNvPr id="1057" name="Google Shape;1057;p67"/>
          <p:cNvSpPr txBox="1"/>
          <p:nvPr>
            <p:ph idx="4" type="title"/>
          </p:nvPr>
        </p:nvSpPr>
        <p:spPr>
          <a:xfrm>
            <a:off x="507250" y="3648688"/>
            <a:ext cx="2137800" cy="5745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3000"/>
              <a:buFont typeface="Quantico"/>
              <a:buNone/>
              <a:defRPr b="1" sz="1300"/>
            </a:lvl1pPr>
            <a:lvl2pPr lvl="1">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2pPr>
            <a:lvl3pPr lvl="2">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3pPr>
            <a:lvl4pPr lvl="3">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4pPr>
            <a:lvl5pPr lvl="4">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5pPr>
            <a:lvl6pPr lvl="5">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6pPr>
            <a:lvl7pPr lvl="6">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7pPr>
            <a:lvl8pPr lvl="7">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8pPr>
            <a:lvl9pPr lvl="8">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9pPr>
          </a:lstStyle>
          <a:p/>
        </p:txBody>
      </p:sp>
      <p:sp>
        <p:nvSpPr>
          <p:cNvPr id="1058" name="Google Shape;1058;p67"/>
          <p:cNvSpPr txBox="1"/>
          <p:nvPr>
            <p:ph idx="5" type="title"/>
          </p:nvPr>
        </p:nvSpPr>
        <p:spPr>
          <a:xfrm>
            <a:off x="507250" y="3960850"/>
            <a:ext cx="2242500" cy="7080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0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0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0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0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0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0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0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00000"/>
              </a:lnSpc>
              <a:spcBef>
                <a:spcPts val="0"/>
              </a:spcBef>
              <a:spcAft>
                <a:spcPts val="0"/>
              </a:spcAft>
              <a:buClr>
                <a:schemeClr val="dk1"/>
              </a:buClr>
              <a:buSzPts val="1000"/>
              <a:buFont typeface="Lato"/>
              <a:buNone/>
              <a:defRPr sz="1000">
                <a:latin typeface="Lato"/>
                <a:ea typeface="Lato"/>
                <a:cs typeface="Lato"/>
                <a:sym typeface="Lato"/>
              </a:defRPr>
            </a:lvl9pPr>
          </a:lstStyle>
          <a:p/>
        </p:txBody>
      </p:sp>
      <p:sp>
        <p:nvSpPr>
          <p:cNvPr id="1059" name="Google Shape;1059;p67"/>
          <p:cNvSpPr txBox="1"/>
          <p:nvPr>
            <p:ph idx="6" type="title"/>
          </p:nvPr>
        </p:nvSpPr>
        <p:spPr>
          <a:xfrm>
            <a:off x="507250" y="2950200"/>
            <a:ext cx="2242500" cy="6435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0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0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0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0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0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0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0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00000"/>
              </a:lnSpc>
              <a:spcBef>
                <a:spcPts val="0"/>
              </a:spcBef>
              <a:spcAft>
                <a:spcPts val="0"/>
              </a:spcAft>
              <a:buClr>
                <a:schemeClr val="dk1"/>
              </a:buClr>
              <a:buSzPts val="1000"/>
              <a:buFont typeface="Lato"/>
              <a:buNone/>
              <a:defRPr sz="1000">
                <a:latin typeface="Lato"/>
                <a:ea typeface="Lato"/>
                <a:cs typeface="Lato"/>
                <a:sym typeface="Lato"/>
              </a:defRPr>
            </a:lvl9pPr>
          </a:lstStyle>
          <a:p/>
        </p:txBody>
      </p:sp>
      <p:sp>
        <p:nvSpPr>
          <p:cNvPr id="1060" name="Google Shape;1060;p67"/>
          <p:cNvSpPr txBox="1"/>
          <p:nvPr>
            <p:ph idx="7" type="title"/>
          </p:nvPr>
        </p:nvSpPr>
        <p:spPr>
          <a:xfrm>
            <a:off x="5654225" y="2657175"/>
            <a:ext cx="961200" cy="409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2900"/>
              <a:buFont typeface="Quantico"/>
              <a:buNone/>
              <a:defRPr b="1" sz="1200"/>
            </a:lvl1pPr>
            <a:lvl2pPr lvl="1">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2pPr>
            <a:lvl3pPr lvl="2">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3pPr>
            <a:lvl4pPr lvl="3">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4pPr>
            <a:lvl5pPr lvl="4">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5pPr>
            <a:lvl6pPr lvl="5">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6pPr>
            <a:lvl7pPr lvl="6">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7pPr>
            <a:lvl8pPr lvl="7">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8pPr>
            <a:lvl9pPr lvl="8">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9pPr>
          </a:lstStyle>
          <a:p/>
        </p:txBody>
      </p:sp>
      <p:sp>
        <p:nvSpPr>
          <p:cNvPr id="1061" name="Google Shape;1061;p67"/>
          <p:cNvSpPr txBox="1"/>
          <p:nvPr>
            <p:ph idx="8" type="title"/>
          </p:nvPr>
        </p:nvSpPr>
        <p:spPr>
          <a:xfrm>
            <a:off x="7295800" y="2657175"/>
            <a:ext cx="1109100" cy="409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2900"/>
              <a:buFont typeface="Quantico"/>
              <a:buNone/>
              <a:defRPr b="1" sz="1200"/>
            </a:lvl1pPr>
            <a:lvl2pPr lvl="1">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2pPr>
            <a:lvl3pPr lvl="2">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3pPr>
            <a:lvl4pPr lvl="3">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4pPr>
            <a:lvl5pPr lvl="4">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5pPr>
            <a:lvl6pPr lvl="5">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6pPr>
            <a:lvl7pPr lvl="6">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7pPr>
            <a:lvl8pPr lvl="7">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8pPr>
            <a:lvl9pPr lvl="8">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9pPr>
          </a:lstStyle>
          <a:p/>
        </p:txBody>
      </p:sp>
      <p:sp>
        <p:nvSpPr>
          <p:cNvPr id="1062" name="Google Shape;1062;p67"/>
          <p:cNvSpPr txBox="1"/>
          <p:nvPr>
            <p:ph idx="9" type="title"/>
          </p:nvPr>
        </p:nvSpPr>
        <p:spPr>
          <a:xfrm>
            <a:off x="3958525" y="2657175"/>
            <a:ext cx="1003500" cy="409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2900"/>
              <a:buFont typeface="Quantico"/>
              <a:buNone/>
              <a:defRPr b="1" sz="1200"/>
            </a:lvl1pPr>
            <a:lvl2pPr lvl="1">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2pPr>
            <a:lvl3pPr lvl="2">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3pPr>
            <a:lvl4pPr lvl="3">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4pPr>
            <a:lvl5pPr lvl="4">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5pPr>
            <a:lvl6pPr lvl="5">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6pPr>
            <a:lvl7pPr lvl="6">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7pPr>
            <a:lvl8pPr lvl="7">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8pPr>
            <a:lvl9pPr lvl="8">
              <a:lnSpc>
                <a:spcPct val="90000"/>
              </a:lnSpc>
              <a:spcBef>
                <a:spcPts val="0"/>
              </a:spcBef>
              <a:spcAft>
                <a:spcPts val="0"/>
              </a:spcAft>
              <a:buClr>
                <a:schemeClr val="dk1"/>
              </a:buClr>
              <a:buSzPts val="3000"/>
              <a:buFont typeface="Quantico"/>
              <a:buNone/>
              <a:defRPr b="1" sz="1300">
                <a:latin typeface="Quantico"/>
                <a:ea typeface="Quantico"/>
                <a:cs typeface="Quantico"/>
                <a:sym typeface="Quantico"/>
              </a:defRPr>
            </a:lvl9pPr>
          </a:lstStyle>
          <a:p/>
        </p:txBody>
      </p:sp>
      <p:sp>
        <p:nvSpPr>
          <p:cNvPr id="1063" name="Google Shape;1063;p67"/>
          <p:cNvSpPr txBox="1"/>
          <p:nvPr>
            <p:ph idx="13" type="title"/>
          </p:nvPr>
        </p:nvSpPr>
        <p:spPr>
          <a:xfrm>
            <a:off x="3477950" y="3170975"/>
            <a:ext cx="1583400" cy="6435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0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0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0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0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0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0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0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00000"/>
              </a:lnSpc>
              <a:spcBef>
                <a:spcPts val="0"/>
              </a:spcBef>
              <a:spcAft>
                <a:spcPts val="0"/>
              </a:spcAft>
              <a:buClr>
                <a:schemeClr val="dk1"/>
              </a:buClr>
              <a:buSzPts val="1000"/>
              <a:buFont typeface="Lato"/>
              <a:buNone/>
              <a:defRPr sz="1000">
                <a:latin typeface="Lato"/>
                <a:ea typeface="Lato"/>
                <a:cs typeface="Lato"/>
                <a:sym typeface="Lato"/>
              </a:defRPr>
            </a:lvl9pPr>
          </a:lstStyle>
          <a:p/>
        </p:txBody>
      </p:sp>
      <p:sp>
        <p:nvSpPr>
          <p:cNvPr id="1064" name="Google Shape;1064;p67"/>
          <p:cNvSpPr txBox="1"/>
          <p:nvPr>
            <p:ph idx="14" type="title"/>
          </p:nvPr>
        </p:nvSpPr>
        <p:spPr>
          <a:xfrm>
            <a:off x="5156125" y="3170975"/>
            <a:ext cx="1551600" cy="5745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0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0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0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0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0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0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0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00000"/>
              </a:lnSpc>
              <a:spcBef>
                <a:spcPts val="0"/>
              </a:spcBef>
              <a:spcAft>
                <a:spcPts val="0"/>
              </a:spcAft>
              <a:buClr>
                <a:schemeClr val="dk1"/>
              </a:buClr>
              <a:buSzPts val="1000"/>
              <a:buFont typeface="Lato"/>
              <a:buNone/>
              <a:defRPr sz="1000">
                <a:latin typeface="Lato"/>
                <a:ea typeface="Lato"/>
                <a:cs typeface="Lato"/>
                <a:sym typeface="Lato"/>
              </a:defRPr>
            </a:lvl9pPr>
          </a:lstStyle>
          <a:p/>
        </p:txBody>
      </p:sp>
      <p:sp>
        <p:nvSpPr>
          <p:cNvPr id="1065" name="Google Shape;1065;p67"/>
          <p:cNvSpPr txBox="1"/>
          <p:nvPr>
            <p:ph idx="15" type="title"/>
          </p:nvPr>
        </p:nvSpPr>
        <p:spPr>
          <a:xfrm>
            <a:off x="6837850" y="3170975"/>
            <a:ext cx="2022000" cy="15960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0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0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0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0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0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0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0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00000"/>
              </a:lnSpc>
              <a:spcBef>
                <a:spcPts val="0"/>
              </a:spcBef>
              <a:spcAft>
                <a:spcPts val="0"/>
              </a:spcAft>
              <a:buClr>
                <a:schemeClr val="dk1"/>
              </a:buClr>
              <a:buSzPts val="1000"/>
              <a:buFont typeface="Lato"/>
              <a:buNone/>
              <a:defRPr sz="1000">
                <a:latin typeface="Lato"/>
                <a:ea typeface="Lato"/>
                <a:cs typeface="Lato"/>
                <a:sym typeface="Lato"/>
              </a:defRPr>
            </a:lvl9pPr>
          </a:lstStyle>
          <a:p/>
        </p:txBody>
      </p:sp>
      <p:sp>
        <p:nvSpPr>
          <p:cNvPr id="1066" name="Google Shape;1066;p67"/>
          <p:cNvSpPr txBox="1"/>
          <p:nvPr>
            <p:ph idx="16" type="title"/>
          </p:nvPr>
        </p:nvSpPr>
        <p:spPr>
          <a:xfrm>
            <a:off x="3624875" y="4016425"/>
            <a:ext cx="1436400" cy="750600"/>
          </a:xfrm>
          <a:prstGeom prst="rect">
            <a:avLst/>
          </a:prstGeom>
        </p:spPr>
        <p:txBody>
          <a:bodyPr anchorCtr="0" anchor="t" bIns="0" lIns="0" spcFirstLastPara="1" rIns="91425" wrap="square" tIns="0">
            <a:noAutofit/>
          </a:bodyPr>
          <a:lstStyle>
            <a:lvl1pPr lvl="0">
              <a:lnSpc>
                <a:spcPct val="15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5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5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5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5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5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5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5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50000"/>
              </a:lnSpc>
              <a:spcBef>
                <a:spcPts val="0"/>
              </a:spcBef>
              <a:spcAft>
                <a:spcPts val="0"/>
              </a:spcAft>
              <a:buClr>
                <a:schemeClr val="dk1"/>
              </a:buClr>
              <a:buSzPts val="1000"/>
              <a:buFont typeface="Lato"/>
              <a:buNone/>
              <a:defRPr sz="1000">
                <a:latin typeface="Lato"/>
                <a:ea typeface="Lato"/>
                <a:cs typeface="Lato"/>
                <a:sym typeface="Lato"/>
              </a:defRPr>
            </a:lvl9pPr>
          </a:lstStyle>
          <a:p/>
        </p:txBody>
      </p:sp>
      <p:sp>
        <p:nvSpPr>
          <p:cNvPr id="1067" name="Google Shape;1067;p67"/>
          <p:cNvSpPr txBox="1"/>
          <p:nvPr>
            <p:ph idx="17" type="title"/>
          </p:nvPr>
        </p:nvSpPr>
        <p:spPr>
          <a:xfrm>
            <a:off x="5303050" y="4016425"/>
            <a:ext cx="1404600" cy="750600"/>
          </a:xfrm>
          <a:prstGeom prst="rect">
            <a:avLst/>
          </a:prstGeom>
        </p:spPr>
        <p:txBody>
          <a:bodyPr anchorCtr="0" anchor="t" bIns="0" lIns="0" spcFirstLastPara="1" rIns="91425" wrap="square" tIns="0">
            <a:noAutofit/>
          </a:bodyPr>
          <a:lstStyle>
            <a:lvl1pPr lvl="0">
              <a:lnSpc>
                <a:spcPct val="150000"/>
              </a:lnSpc>
              <a:spcBef>
                <a:spcPts val="0"/>
              </a:spcBef>
              <a:spcAft>
                <a:spcPts val="0"/>
              </a:spcAft>
              <a:buClr>
                <a:schemeClr val="dk1"/>
              </a:buClr>
              <a:buSzPts val="1000"/>
              <a:buFont typeface="Lato"/>
              <a:buNone/>
              <a:defRPr sz="1000">
                <a:latin typeface="Lato"/>
                <a:ea typeface="Lato"/>
                <a:cs typeface="Lato"/>
                <a:sym typeface="Lato"/>
              </a:defRPr>
            </a:lvl1pPr>
            <a:lvl2pPr lvl="1">
              <a:lnSpc>
                <a:spcPct val="150000"/>
              </a:lnSpc>
              <a:spcBef>
                <a:spcPts val="0"/>
              </a:spcBef>
              <a:spcAft>
                <a:spcPts val="0"/>
              </a:spcAft>
              <a:buClr>
                <a:schemeClr val="dk1"/>
              </a:buClr>
              <a:buSzPts val="1000"/>
              <a:buFont typeface="Lato"/>
              <a:buNone/>
              <a:defRPr sz="1000">
                <a:latin typeface="Lato"/>
                <a:ea typeface="Lato"/>
                <a:cs typeface="Lato"/>
                <a:sym typeface="Lato"/>
              </a:defRPr>
            </a:lvl2pPr>
            <a:lvl3pPr lvl="2">
              <a:lnSpc>
                <a:spcPct val="150000"/>
              </a:lnSpc>
              <a:spcBef>
                <a:spcPts val="0"/>
              </a:spcBef>
              <a:spcAft>
                <a:spcPts val="0"/>
              </a:spcAft>
              <a:buClr>
                <a:schemeClr val="dk1"/>
              </a:buClr>
              <a:buSzPts val="1000"/>
              <a:buFont typeface="Lato"/>
              <a:buNone/>
              <a:defRPr sz="1000">
                <a:latin typeface="Lato"/>
                <a:ea typeface="Lato"/>
                <a:cs typeface="Lato"/>
                <a:sym typeface="Lato"/>
              </a:defRPr>
            </a:lvl3pPr>
            <a:lvl4pPr lvl="3">
              <a:lnSpc>
                <a:spcPct val="150000"/>
              </a:lnSpc>
              <a:spcBef>
                <a:spcPts val="0"/>
              </a:spcBef>
              <a:spcAft>
                <a:spcPts val="0"/>
              </a:spcAft>
              <a:buClr>
                <a:schemeClr val="dk1"/>
              </a:buClr>
              <a:buSzPts val="1000"/>
              <a:buFont typeface="Lato"/>
              <a:buNone/>
              <a:defRPr sz="1000">
                <a:latin typeface="Lato"/>
                <a:ea typeface="Lato"/>
                <a:cs typeface="Lato"/>
                <a:sym typeface="Lato"/>
              </a:defRPr>
            </a:lvl4pPr>
            <a:lvl5pPr lvl="4">
              <a:lnSpc>
                <a:spcPct val="150000"/>
              </a:lnSpc>
              <a:spcBef>
                <a:spcPts val="0"/>
              </a:spcBef>
              <a:spcAft>
                <a:spcPts val="0"/>
              </a:spcAft>
              <a:buClr>
                <a:schemeClr val="dk1"/>
              </a:buClr>
              <a:buSzPts val="1000"/>
              <a:buFont typeface="Lato"/>
              <a:buNone/>
              <a:defRPr sz="1000">
                <a:latin typeface="Lato"/>
                <a:ea typeface="Lato"/>
                <a:cs typeface="Lato"/>
                <a:sym typeface="Lato"/>
              </a:defRPr>
            </a:lvl5pPr>
            <a:lvl6pPr lvl="5">
              <a:lnSpc>
                <a:spcPct val="150000"/>
              </a:lnSpc>
              <a:spcBef>
                <a:spcPts val="0"/>
              </a:spcBef>
              <a:spcAft>
                <a:spcPts val="0"/>
              </a:spcAft>
              <a:buClr>
                <a:schemeClr val="dk1"/>
              </a:buClr>
              <a:buSzPts val="1000"/>
              <a:buFont typeface="Lato"/>
              <a:buNone/>
              <a:defRPr sz="1000">
                <a:latin typeface="Lato"/>
                <a:ea typeface="Lato"/>
                <a:cs typeface="Lato"/>
                <a:sym typeface="Lato"/>
              </a:defRPr>
            </a:lvl6pPr>
            <a:lvl7pPr lvl="6">
              <a:lnSpc>
                <a:spcPct val="150000"/>
              </a:lnSpc>
              <a:spcBef>
                <a:spcPts val="0"/>
              </a:spcBef>
              <a:spcAft>
                <a:spcPts val="0"/>
              </a:spcAft>
              <a:buClr>
                <a:schemeClr val="dk1"/>
              </a:buClr>
              <a:buSzPts val="1000"/>
              <a:buFont typeface="Lato"/>
              <a:buNone/>
              <a:defRPr sz="1000">
                <a:latin typeface="Lato"/>
                <a:ea typeface="Lato"/>
                <a:cs typeface="Lato"/>
                <a:sym typeface="Lato"/>
              </a:defRPr>
            </a:lvl7pPr>
            <a:lvl8pPr lvl="7">
              <a:lnSpc>
                <a:spcPct val="150000"/>
              </a:lnSpc>
              <a:spcBef>
                <a:spcPts val="0"/>
              </a:spcBef>
              <a:spcAft>
                <a:spcPts val="0"/>
              </a:spcAft>
              <a:buClr>
                <a:schemeClr val="dk1"/>
              </a:buClr>
              <a:buSzPts val="1000"/>
              <a:buFont typeface="Lato"/>
              <a:buNone/>
              <a:defRPr sz="1000">
                <a:latin typeface="Lato"/>
                <a:ea typeface="Lato"/>
                <a:cs typeface="Lato"/>
                <a:sym typeface="Lato"/>
              </a:defRPr>
            </a:lvl8pPr>
            <a:lvl9pPr lvl="8">
              <a:lnSpc>
                <a:spcPct val="150000"/>
              </a:lnSpc>
              <a:spcBef>
                <a:spcPts val="0"/>
              </a:spcBef>
              <a:spcAft>
                <a:spcPts val="0"/>
              </a:spcAft>
              <a:buClr>
                <a:schemeClr val="dk1"/>
              </a:buClr>
              <a:buSzPts val="1000"/>
              <a:buFont typeface="Lato"/>
              <a:buNone/>
              <a:defRPr sz="1000">
                <a:latin typeface="Lato"/>
                <a:ea typeface="Lato"/>
                <a:cs typeface="Lato"/>
                <a:sym typeface="Lato"/>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14">
  <p:cSld name="CUSTOM_5_1">
    <p:bg>
      <p:bgPr>
        <a:solidFill>
          <a:schemeClr val="lt1"/>
        </a:solidFill>
      </p:bgPr>
    </p:bg>
    <p:spTree>
      <p:nvGrpSpPr>
        <p:cNvPr id="1068" name="Shape 1068"/>
        <p:cNvGrpSpPr/>
        <p:nvPr/>
      </p:nvGrpSpPr>
      <p:grpSpPr>
        <a:xfrm>
          <a:off x="0" y="0"/>
          <a:ext cx="0" cy="0"/>
          <a:chOff x="0" y="0"/>
          <a:chExt cx="0" cy="0"/>
        </a:xfrm>
      </p:grpSpPr>
      <p:sp>
        <p:nvSpPr>
          <p:cNvPr id="1069" name="Google Shape;1069;p68"/>
          <p:cNvSpPr/>
          <p:nvPr/>
        </p:nvSpPr>
        <p:spPr>
          <a:xfrm>
            <a:off x="1067025" y="437190"/>
            <a:ext cx="7197300" cy="3865800"/>
          </a:xfrm>
          <a:prstGeom prst="snip1Rect">
            <a:avLst>
              <a:gd fmla="val 11506"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070" name="Google Shape;1070;p68"/>
          <p:cNvSpPr/>
          <p:nvPr/>
        </p:nvSpPr>
        <p:spPr>
          <a:xfrm>
            <a:off x="1491600" y="1330871"/>
            <a:ext cx="7197300" cy="3674400"/>
          </a:xfrm>
          <a:prstGeom prst="snip1Rect">
            <a:avLst>
              <a:gd fmla="val 11506"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071" name="Google Shape;1071;p68"/>
          <p:cNvSpPr/>
          <p:nvPr/>
        </p:nvSpPr>
        <p:spPr>
          <a:xfrm>
            <a:off x="114875" y="875230"/>
            <a:ext cx="7197300" cy="3977100"/>
          </a:xfrm>
          <a:prstGeom prst="snip1Rect">
            <a:avLst>
              <a:gd fmla="val 11506"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072" name="Google Shape;1072;p68"/>
          <p:cNvSpPr/>
          <p:nvPr/>
        </p:nvSpPr>
        <p:spPr>
          <a:xfrm>
            <a:off x="-8050" y="432050"/>
            <a:ext cx="3686700" cy="4689000"/>
          </a:xfrm>
          <a:prstGeom prst="snip1Rect">
            <a:avLst>
              <a:gd fmla="val 1153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073" name="Google Shape;1073;p68"/>
          <p:cNvSpPr txBox="1"/>
          <p:nvPr>
            <p:ph type="title"/>
          </p:nvPr>
        </p:nvSpPr>
        <p:spPr>
          <a:xfrm>
            <a:off x="451900" y="843775"/>
            <a:ext cx="2968200" cy="10398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accent6"/>
              </a:buClr>
              <a:buSzPts val="3000"/>
              <a:buNone/>
              <a:defRPr sz="2400">
                <a:solidFill>
                  <a:schemeClr val="accent6"/>
                </a:solidFill>
              </a:defRPr>
            </a:lvl1pPr>
            <a:lvl2pPr lvl="1">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lnSpc>
                <a:spcPct val="80000"/>
              </a:lnSpc>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p:txBody>
      </p:sp>
      <p:sp>
        <p:nvSpPr>
          <p:cNvPr id="1074" name="Google Shape;1074;p68"/>
          <p:cNvSpPr txBox="1"/>
          <p:nvPr>
            <p:ph idx="1" type="subTitle"/>
          </p:nvPr>
        </p:nvSpPr>
        <p:spPr>
          <a:xfrm>
            <a:off x="478650" y="2476500"/>
            <a:ext cx="1374300" cy="4167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1000"/>
              <a:buFont typeface="Lato"/>
              <a:buNone/>
              <a:defRPr b="1">
                <a:solidFill>
                  <a:schemeClr val="dk1"/>
                </a:solidFill>
              </a:defRPr>
            </a:lvl1pPr>
            <a:lvl2pPr lvl="1">
              <a:lnSpc>
                <a:spcPct val="90000"/>
              </a:lnSpc>
              <a:spcBef>
                <a:spcPts val="0"/>
              </a:spcBef>
              <a:spcAft>
                <a:spcPts val="0"/>
              </a:spcAft>
              <a:buClr>
                <a:schemeClr val="dk1"/>
              </a:buClr>
              <a:buSzPts val="1000"/>
              <a:buFont typeface="Lato"/>
              <a:buNone/>
              <a:defRPr b="1">
                <a:solidFill>
                  <a:schemeClr val="dk1"/>
                </a:solidFill>
              </a:defRPr>
            </a:lvl2pPr>
            <a:lvl3pPr lvl="2">
              <a:lnSpc>
                <a:spcPct val="90000"/>
              </a:lnSpc>
              <a:spcBef>
                <a:spcPts val="0"/>
              </a:spcBef>
              <a:spcAft>
                <a:spcPts val="0"/>
              </a:spcAft>
              <a:buClr>
                <a:schemeClr val="dk1"/>
              </a:buClr>
              <a:buSzPts val="1000"/>
              <a:buFont typeface="Lato"/>
              <a:buNone/>
              <a:defRPr b="1">
                <a:solidFill>
                  <a:schemeClr val="dk1"/>
                </a:solidFill>
              </a:defRPr>
            </a:lvl3pPr>
            <a:lvl4pPr lvl="3">
              <a:lnSpc>
                <a:spcPct val="90000"/>
              </a:lnSpc>
              <a:spcBef>
                <a:spcPts val="0"/>
              </a:spcBef>
              <a:spcAft>
                <a:spcPts val="0"/>
              </a:spcAft>
              <a:buClr>
                <a:schemeClr val="dk1"/>
              </a:buClr>
              <a:buSzPts val="1000"/>
              <a:buFont typeface="Lato"/>
              <a:buNone/>
              <a:defRPr b="1">
                <a:solidFill>
                  <a:schemeClr val="dk1"/>
                </a:solidFill>
              </a:defRPr>
            </a:lvl4pPr>
            <a:lvl5pPr lvl="4">
              <a:lnSpc>
                <a:spcPct val="90000"/>
              </a:lnSpc>
              <a:spcBef>
                <a:spcPts val="0"/>
              </a:spcBef>
              <a:spcAft>
                <a:spcPts val="0"/>
              </a:spcAft>
              <a:buClr>
                <a:schemeClr val="dk1"/>
              </a:buClr>
              <a:buSzPts val="1000"/>
              <a:buFont typeface="Lato"/>
              <a:buNone/>
              <a:defRPr b="1">
                <a:solidFill>
                  <a:schemeClr val="dk1"/>
                </a:solidFill>
              </a:defRPr>
            </a:lvl5pPr>
            <a:lvl6pPr lvl="5">
              <a:lnSpc>
                <a:spcPct val="90000"/>
              </a:lnSpc>
              <a:spcBef>
                <a:spcPts val="0"/>
              </a:spcBef>
              <a:spcAft>
                <a:spcPts val="0"/>
              </a:spcAft>
              <a:buClr>
                <a:schemeClr val="dk1"/>
              </a:buClr>
              <a:buSzPts val="1000"/>
              <a:buFont typeface="Lato"/>
              <a:buNone/>
              <a:defRPr b="1">
                <a:solidFill>
                  <a:schemeClr val="dk1"/>
                </a:solidFill>
              </a:defRPr>
            </a:lvl6pPr>
            <a:lvl7pPr lvl="6">
              <a:lnSpc>
                <a:spcPct val="90000"/>
              </a:lnSpc>
              <a:spcBef>
                <a:spcPts val="0"/>
              </a:spcBef>
              <a:spcAft>
                <a:spcPts val="0"/>
              </a:spcAft>
              <a:buClr>
                <a:schemeClr val="dk1"/>
              </a:buClr>
              <a:buSzPts val="1000"/>
              <a:buFont typeface="Lato"/>
              <a:buNone/>
              <a:defRPr b="1">
                <a:solidFill>
                  <a:schemeClr val="dk1"/>
                </a:solidFill>
              </a:defRPr>
            </a:lvl7pPr>
            <a:lvl8pPr lvl="7">
              <a:lnSpc>
                <a:spcPct val="90000"/>
              </a:lnSpc>
              <a:spcBef>
                <a:spcPts val="0"/>
              </a:spcBef>
              <a:spcAft>
                <a:spcPts val="0"/>
              </a:spcAft>
              <a:buClr>
                <a:schemeClr val="dk1"/>
              </a:buClr>
              <a:buSzPts val="1000"/>
              <a:buFont typeface="Lato"/>
              <a:buNone/>
              <a:defRPr b="1">
                <a:solidFill>
                  <a:schemeClr val="dk1"/>
                </a:solidFill>
              </a:defRPr>
            </a:lvl8pPr>
            <a:lvl9pPr lvl="8">
              <a:lnSpc>
                <a:spcPct val="90000"/>
              </a:lnSpc>
              <a:spcBef>
                <a:spcPts val="0"/>
              </a:spcBef>
              <a:spcAft>
                <a:spcPts val="0"/>
              </a:spcAft>
              <a:buClr>
                <a:schemeClr val="dk1"/>
              </a:buClr>
              <a:buSzPts val="1000"/>
              <a:buFont typeface="Lato"/>
              <a:buNone/>
              <a:defRPr b="1">
                <a:solidFill>
                  <a:schemeClr val="dk1"/>
                </a:solidFill>
              </a:defRPr>
            </a:lvl9pPr>
          </a:lstStyle>
          <a:p/>
        </p:txBody>
      </p:sp>
      <p:sp>
        <p:nvSpPr>
          <p:cNvPr id="1075" name="Google Shape;1075;p68"/>
          <p:cNvSpPr txBox="1"/>
          <p:nvPr>
            <p:ph idx="2" type="title"/>
          </p:nvPr>
        </p:nvSpPr>
        <p:spPr>
          <a:xfrm>
            <a:off x="488175" y="2044800"/>
            <a:ext cx="1452000" cy="3720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dk1"/>
              </a:buClr>
              <a:buSzPts val="2700"/>
              <a:buFont typeface="Quantico"/>
              <a:buNone/>
              <a:defRPr b="1" sz="1400"/>
            </a:lvl1pPr>
            <a:lvl2pPr lvl="1">
              <a:lnSpc>
                <a:spcPct val="80000"/>
              </a:lnSpc>
              <a:spcBef>
                <a:spcPts val="0"/>
              </a:spcBef>
              <a:spcAft>
                <a:spcPts val="0"/>
              </a:spcAft>
              <a:buClr>
                <a:schemeClr val="dk1"/>
              </a:buClr>
              <a:buSzPts val="3000"/>
              <a:buNone/>
              <a:defRPr b="1" sz="1700">
                <a:latin typeface="Lato"/>
                <a:ea typeface="Lato"/>
                <a:cs typeface="Lato"/>
                <a:sym typeface="Lato"/>
              </a:defRPr>
            </a:lvl2pPr>
            <a:lvl3pPr lvl="2">
              <a:lnSpc>
                <a:spcPct val="80000"/>
              </a:lnSpc>
              <a:spcBef>
                <a:spcPts val="0"/>
              </a:spcBef>
              <a:spcAft>
                <a:spcPts val="0"/>
              </a:spcAft>
              <a:buClr>
                <a:schemeClr val="dk1"/>
              </a:buClr>
              <a:buSzPts val="3000"/>
              <a:buNone/>
              <a:defRPr b="1" sz="1700">
                <a:latin typeface="Lato"/>
                <a:ea typeface="Lato"/>
                <a:cs typeface="Lato"/>
                <a:sym typeface="Lato"/>
              </a:defRPr>
            </a:lvl3pPr>
            <a:lvl4pPr lvl="3">
              <a:lnSpc>
                <a:spcPct val="80000"/>
              </a:lnSpc>
              <a:spcBef>
                <a:spcPts val="0"/>
              </a:spcBef>
              <a:spcAft>
                <a:spcPts val="0"/>
              </a:spcAft>
              <a:buClr>
                <a:schemeClr val="dk1"/>
              </a:buClr>
              <a:buSzPts val="3000"/>
              <a:buNone/>
              <a:defRPr b="1" sz="1700">
                <a:latin typeface="Lato"/>
                <a:ea typeface="Lato"/>
                <a:cs typeface="Lato"/>
                <a:sym typeface="Lato"/>
              </a:defRPr>
            </a:lvl4pPr>
            <a:lvl5pPr lvl="4">
              <a:lnSpc>
                <a:spcPct val="80000"/>
              </a:lnSpc>
              <a:spcBef>
                <a:spcPts val="0"/>
              </a:spcBef>
              <a:spcAft>
                <a:spcPts val="0"/>
              </a:spcAft>
              <a:buClr>
                <a:schemeClr val="dk1"/>
              </a:buClr>
              <a:buSzPts val="3000"/>
              <a:buNone/>
              <a:defRPr b="1" sz="1700">
                <a:latin typeface="Lato"/>
                <a:ea typeface="Lato"/>
                <a:cs typeface="Lato"/>
                <a:sym typeface="Lato"/>
              </a:defRPr>
            </a:lvl5pPr>
            <a:lvl6pPr lvl="5">
              <a:lnSpc>
                <a:spcPct val="80000"/>
              </a:lnSpc>
              <a:spcBef>
                <a:spcPts val="0"/>
              </a:spcBef>
              <a:spcAft>
                <a:spcPts val="0"/>
              </a:spcAft>
              <a:buClr>
                <a:schemeClr val="dk1"/>
              </a:buClr>
              <a:buSzPts val="3000"/>
              <a:buNone/>
              <a:defRPr b="1" sz="1700">
                <a:latin typeface="Lato"/>
                <a:ea typeface="Lato"/>
                <a:cs typeface="Lato"/>
                <a:sym typeface="Lato"/>
              </a:defRPr>
            </a:lvl6pPr>
            <a:lvl7pPr lvl="6">
              <a:lnSpc>
                <a:spcPct val="80000"/>
              </a:lnSpc>
              <a:spcBef>
                <a:spcPts val="0"/>
              </a:spcBef>
              <a:spcAft>
                <a:spcPts val="0"/>
              </a:spcAft>
              <a:buClr>
                <a:schemeClr val="dk1"/>
              </a:buClr>
              <a:buSzPts val="3000"/>
              <a:buNone/>
              <a:defRPr b="1" sz="1700">
                <a:latin typeface="Lato"/>
                <a:ea typeface="Lato"/>
                <a:cs typeface="Lato"/>
                <a:sym typeface="Lato"/>
              </a:defRPr>
            </a:lvl7pPr>
            <a:lvl8pPr lvl="7">
              <a:lnSpc>
                <a:spcPct val="80000"/>
              </a:lnSpc>
              <a:spcBef>
                <a:spcPts val="0"/>
              </a:spcBef>
              <a:spcAft>
                <a:spcPts val="0"/>
              </a:spcAft>
              <a:buClr>
                <a:schemeClr val="dk1"/>
              </a:buClr>
              <a:buSzPts val="3000"/>
              <a:buNone/>
              <a:defRPr b="1" sz="1700">
                <a:latin typeface="Lato"/>
                <a:ea typeface="Lato"/>
                <a:cs typeface="Lato"/>
                <a:sym typeface="Lato"/>
              </a:defRPr>
            </a:lvl8pPr>
            <a:lvl9pPr lvl="8">
              <a:lnSpc>
                <a:spcPct val="80000"/>
              </a:lnSpc>
              <a:spcBef>
                <a:spcPts val="0"/>
              </a:spcBef>
              <a:spcAft>
                <a:spcPts val="0"/>
              </a:spcAft>
              <a:buClr>
                <a:schemeClr val="dk1"/>
              </a:buClr>
              <a:buSzPts val="3000"/>
              <a:buNone/>
              <a:defRPr b="1" sz="1700">
                <a:latin typeface="Lato"/>
                <a:ea typeface="Lato"/>
                <a:cs typeface="Lato"/>
                <a:sym typeface="Lato"/>
              </a:defRPr>
            </a:lvl9pPr>
          </a:lstStyle>
          <a:p/>
        </p:txBody>
      </p:sp>
      <p:sp>
        <p:nvSpPr>
          <p:cNvPr id="1076" name="Google Shape;1076;p68"/>
          <p:cNvSpPr txBox="1"/>
          <p:nvPr>
            <p:ph idx="3" type="subTitle"/>
          </p:nvPr>
        </p:nvSpPr>
        <p:spPr>
          <a:xfrm>
            <a:off x="2102625" y="2476488"/>
            <a:ext cx="1374300" cy="4167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1000"/>
              <a:buFont typeface="Lato"/>
              <a:buNone/>
              <a:defRPr b="1">
                <a:solidFill>
                  <a:schemeClr val="dk1"/>
                </a:solidFill>
              </a:defRPr>
            </a:lvl1pPr>
            <a:lvl2pPr lvl="1">
              <a:lnSpc>
                <a:spcPct val="90000"/>
              </a:lnSpc>
              <a:spcBef>
                <a:spcPts val="0"/>
              </a:spcBef>
              <a:spcAft>
                <a:spcPts val="0"/>
              </a:spcAft>
              <a:buClr>
                <a:schemeClr val="dk1"/>
              </a:buClr>
              <a:buSzPts val="1000"/>
              <a:buFont typeface="Lato"/>
              <a:buNone/>
              <a:defRPr b="1">
                <a:solidFill>
                  <a:schemeClr val="dk1"/>
                </a:solidFill>
              </a:defRPr>
            </a:lvl2pPr>
            <a:lvl3pPr lvl="2">
              <a:lnSpc>
                <a:spcPct val="90000"/>
              </a:lnSpc>
              <a:spcBef>
                <a:spcPts val="0"/>
              </a:spcBef>
              <a:spcAft>
                <a:spcPts val="0"/>
              </a:spcAft>
              <a:buClr>
                <a:schemeClr val="dk1"/>
              </a:buClr>
              <a:buSzPts val="1000"/>
              <a:buFont typeface="Lato"/>
              <a:buNone/>
              <a:defRPr b="1">
                <a:solidFill>
                  <a:schemeClr val="dk1"/>
                </a:solidFill>
              </a:defRPr>
            </a:lvl3pPr>
            <a:lvl4pPr lvl="3">
              <a:lnSpc>
                <a:spcPct val="90000"/>
              </a:lnSpc>
              <a:spcBef>
                <a:spcPts val="0"/>
              </a:spcBef>
              <a:spcAft>
                <a:spcPts val="0"/>
              </a:spcAft>
              <a:buClr>
                <a:schemeClr val="dk1"/>
              </a:buClr>
              <a:buSzPts val="1000"/>
              <a:buFont typeface="Lato"/>
              <a:buNone/>
              <a:defRPr b="1">
                <a:solidFill>
                  <a:schemeClr val="dk1"/>
                </a:solidFill>
              </a:defRPr>
            </a:lvl4pPr>
            <a:lvl5pPr lvl="4">
              <a:lnSpc>
                <a:spcPct val="90000"/>
              </a:lnSpc>
              <a:spcBef>
                <a:spcPts val="0"/>
              </a:spcBef>
              <a:spcAft>
                <a:spcPts val="0"/>
              </a:spcAft>
              <a:buClr>
                <a:schemeClr val="dk1"/>
              </a:buClr>
              <a:buSzPts val="1000"/>
              <a:buFont typeface="Lato"/>
              <a:buNone/>
              <a:defRPr b="1">
                <a:solidFill>
                  <a:schemeClr val="dk1"/>
                </a:solidFill>
              </a:defRPr>
            </a:lvl5pPr>
            <a:lvl6pPr lvl="5">
              <a:lnSpc>
                <a:spcPct val="90000"/>
              </a:lnSpc>
              <a:spcBef>
                <a:spcPts val="0"/>
              </a:spcBef>
              <a:spcAft>
                <a:spcPts val="0"/>
              </a:spcAft>
              <a:buClr>
                <a:schemeClr val="dk1"/>
              </a:buClr>
              <a:buSzPts val="1000"/>
              <a:buFont typeface="Lato"/>
              <a:buNone/>
              <a:defRPr b="1">
                <a:solidFill>
                  <a:schemeClr val="dk1"/>
                </a:solidFill>
              </a:defRPr>
            </a:lvl6pPr>
            <a:lvl7pPr lvl="6">
              <a:lnSpc>
                <a:spcPct val="90000"/>
              </a:lnSpc>
              <a:spcBef>
                <a:spcPts val="0"/>
              </a:spcBef>
              <a:spcAft>
                <a:spcPts val="0"/>
              </a:spcAft>
              <a:buClr>
                <a:schemeClr val="dk1"/>
              </a:buClr>
              <a:buSzPts val="1000"/>
              <a:buFont typeface="Lato"/>
              <a:buNone/>
              <a:defRPr b="1">
                <a:solidFill>
                  <a:schemeClr val="dk1"/>
                </a:solidFill>
              </a:defRPr>
            </a:lvl7pPr>
            <a:lvl8pPr lvl="7">
              <a:lnSpc>
                <a:spcPct val="90000"/>
              </a:lnSpc>
              <a:spcBef>
                <a:spcPts val="0"/>
              </a:spcBef>
              <a:spcAft>
                <a:spcPts val="0"/>
              </a:spcAft>
              <a:buClr>
                <a:schemeClr val="dk1"/>
              </a:buClr>
              <a:buSzPts val="1000"/>
              <a:buFont typeface="Lato"/>
              <a:buNone/>
              <a:defRPr b="1">
                <a:solidFill>
                  <a:schemeClr val="dk1"/>
                </a:solidFill>
              </a:defRPr>
            </a:lvl8pPr>
            <a:lvl9pPr lvl="8">
              <a:lnSpc>
                <a:spcPct val="90000"/>
              </a:lnSpc>
              <a:spcBef>
                <a:spcPts val="0"/>
              </a:spcBef>
              <a:spcAft>
                <a:spcPts val="0"/>
              </a:spcAft>
              <a:buClr>
                <a:schemeClr val="dk1"/>
              </a:buClr>
              <a:buSzPts val="1000"/>
              <a:buFont typeface="Lato"/>
              <a:buNone/>
              <a:defRPr b="1">
                <a:solidFill>
                  <a:schemeClr val="dk1"/>
                </a:solidFill>
              </a:defRPr>
            </a:lvl9pPr>
          </a:lstStyle>
          <a:p/>
        </p:txBody>
      </p:sp>
      <p:sp>
        <p:nvSpPr>
          <p:cNvPr id="1077" name="Google Shape;1077;p68"/>
          <p:cNvSpPr txBox="1"/>
          <p:nvPr>
            <p:ph idx="4" type="title"/>
          </p:nvPr>
        </p:nvSpPr>
        <p:spPr>
          <a:xfrm>
            <a:off x="2102625" y="2044800"/>
            <a:ext cx="1582500" cy="3720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dk1"/>
              </a:buClr>
              <a:buSzPts val="2700"/>
              <a:buFont typeface="Quantico"/>
              <a:buNone/>
              <a:defRPr b="1" sz="1400"/>
            </a:lvl1pPr>
            <a:lvl2pPr lvl="1">
              <a:lnSpc>
                <a:spcPct val="80000"/>
              </a:lnSpc>
              <a:spcBef>
                <a:spcPts val="0"/>
              </a:spcBef>
              <a:spcAft>
                <a:spcPts val="0"/>
              </a:spcAft>
              <a:buClr>
                <a:schemeClr val="dk1"/>
              </a:buClr>
              <a:buSzPts val="3000"/>
              <a:buNone/>
              <a:defRPr b="1" sz="1700">
                <a:latin typeface="Lato"/>
                <a:ea typeface="Lato"/>
                <a:cs typeface="Lato"/>
                <a:sym typeface="Lato"/>
              </a:defRPr>
            </a:lvl2pPr>
            <a:lvl3pPr lvl="2">
              <a:lnSpc>
                <a:spcPct val="80000"/>
              </a:lnSpc>
              <a:spcBef>
                <a:spcPts val="0"/>
              </a:spcBef>
              <a:spcAft>
                <a:spcPts val="0"/>
              </a:spcAft>
              <a:buClr>
                <a:schemeClr val="dk1"/>
              </a:buClr>
              <a:buSzPts val="3000"/>
              <a:buNone/>
              <a:defRPr b="1" sz="1700">
                <a:latin typeface="Lato"/>
                <a:ea typeface="Lato"/>
                <a:cs typeface="Lato"/>
                <a:sym typeface="Lato"/>
              </a:defRPr>
            </a:lvl3pPr>
            <a:lvl4pPr lvl="3">
              <a:lnSpc>
                <a:spcPct val="80000"/>
              </a:lnSpc>
              <a:spcBef>
                <a:spcPts val="0"/>
              </a:spcBef>
              <a:spcAft>
                <a:spcPts val="0"/>
              </a:spcAft>
              <a:buClr>
                <a:schemeClr val="dk1"/>
              </a:buClr>
              <a:buSzPts val="3000"/>
              <a:buNone/>
              <a:defRPr b="1" sz="1700">
                <a:latin typeface="Lato"/>
                <a:ea typeface="Lato"/>
                <a:cs typeface="Lato"/>
                <a:sym typeface="Lato"/>
              </a:defRPr>
            </a:lvl4pPr>
            <a:lvl5pPr lvl="4">
              <a:lnSpc>
                <a:spcPct val="80000"/>
              </a:lnSpc>
              <a:spcBef>
                <a:spcPts val="0"/>
              </a:spcBef>
              <a:spcAft>
                <a:spcPts val="0"/>
              </a:spcAft>
              <a:buClr>
                <a:schemeClr val="dk1"/>
              </a:buClr>
              <a:buSzPts val="3000"/>
              <a:buNone/>
              <a:defRPr b="1" sz="1700">
                <a:latin typeface="Lato"/>
                <a:ea typeface="Lato"/>
                <a:cs typeface="Lato"/>
                <a:sym typeface="Lato"/>
              </a:defRPr>
            </a:lvl5pPr>
            <a:lvl6pPr lvl="5">
              <a:lnSpc>
                <a:spcPct val="80000"/>
              </a:lnSpc>
              <a:spcBef>
                <a:spcPts val="0"/>
              </a:spcBef>
              <a:spcAft>
                <a:spcPts val="0"/>
              </a:spcAft>
              <a:buClr>
                <a:schemeClr val="dk1"/>
              </a:buClr>
              <a:buSzPts val="3000"/>
              <a:buNone/>
              <a:defRPr b="1" sz="1700">
                <a:latin typeface="Lato"/>
                <a:ea typeface="Lato"/>
                <a:cs typeface="Lato"/>
                <a:sym typeface="Lato"/>
              </a:defRPr>
            </a:lvl6pPr>
            <a:lvl7pPr lvl="6">
              <a:lnSpc>
                <a:spcPct val="80000"/>
              </a:lnSpc>
              <a:spcBef>
                <a:spcPts val="0"/>
              </a:spcBef>
              <a:spcAft>
                <a:spcPts val="0"/>
              </a:spcAft>
              <a:buClr>
                <a:schemeClr val="dk1"/>
              </a:buClr>
              <a:buSzPts val="3000"/>
              <a:buNone/>
              <a:defRPr b="1" sz="1700">
                <a:latin typeface="Lato"/>
                <a:ea typeface="Lato"/>
                <a:cs typeface="Lato"/>
                <a:sym typeface="Lato"/>
              </a:defRPr>
            </a:lvl7pPr>
            <a:lvl8pPr lvl="7">
              <a:lnSpc>
                <a:spcPct val="80000"/>
              </a:lnSpc>
              <a:spcBef>
                <a:spcPts val="0"/>
              </a:spcBef>
              <a:spcAft>
                <a:spcPts val="0"/>
              </a:spcAft>
              <a:buClr>
                <a:schemeClr val="dk1"/>
              </a:buClr>
              <a:buSzPts val="3000"/>
              <a:buNone/>
              <a:defRPr b="1" sz="1700">
                <a:latin typeface="Lato"/>
                <a:ea typeface="Lato"/>
                <a:cs typeface="Lato"/>
                <a:sym typeface="Lato"/>
              </a:defRPr>
            </a:lvl8pPr>
            <a:lvl9pPr lvl="8">
              <a:lnSpc>
                <a:spcPct val="80000"/>
              </a:lnSpc>
              <a:spcBef>
                <a:spcPts val="0"/>
              </a:spcBef>
              <a:spcAft>
                <a:spcPts val="0"/>
              </a:spcAft>
              <a:buClr>
                <a:schemeClr val="dk1"/>
              </a:buClr>
              <a:buSzPts val="3000"/>
              <a:buNone/>
              <a:defRPr b="1" sz="1700">
                <a:latin typeface="Lato"/>
                <a:ea typeface="Lato"/>
                <a:cs typeface="Lato"/>
                <a:sym typeface="Lato"/>
              </a:defRPr>
            </a:lvl9pPr>
          </a:lstStyle>
          <a:p/>
        </p:txBody>
      </p:sp>
      <p:sp>
        <p:nvSpPr>
          <p:cNvPr id="1078" name="Google Shape;1078;p68"/>
          <p:cNvSpPr txBox="1"/>
          <p:nvPr>
            <p:ph idx="5" type="subTitle"/>
          </p:nvPr>
        </p:nvSpPr>
        <p:spPr>
          <a:xfrm>
            <a:off x="3875050" y="2476488"/>
            <a:ext cx="1374300" cy="4167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1000"/>
              <a:buFont typeface="Lato"/>
              <a:buNone/>
              <a:defRPr b="1">
                <a:solidFill>
                  <a:schemeClr val="dk1"/>
                </a:solidFill>
              </a:defRPr>
            </a:lvl1pPr>
            <a:lvl2pPr lvl="1">
              <a:lnSpc>
                <a:spcPct val="90000"/>
              </a:lnSpc>
              <a:spcBef>
                <a:spcPts val="0"/>
              </a:spcBef>
              <a:spcAft>
                <a:spcPts val="0"/>
              </a:spcAft>
              <a:buClr>
                <a:schemeClr val="dk1"/>
              </a:buClr>
              <a:buSzPts val="1000"/>
              <a:buFont typeface="Lato"/>
              <a:buNone/>
              <a:defRPr b="1">
                <a:solidFill>
                  <a:schemeClr val="dk1"/>
                </a:solidFill>
              </a:defRPr>
            </a:lvl2pPr>
            <a:lvl3pPr lvl="2">
              <a:lnSpc>
                <a:spcPct val="90000"/>
              </a:lnSpc>
              <a:spcBef>
                <a:spcPts val="0"/>
              </a:spcBef>
              <a:spcAft>
                <a:spcPts val="0"/>
              </a:spcAft>
              <a:buClr>
                <a:schemeClr val="dk1"/>
              </a:buClr>
              <a:buSzPts val="1000"/>
              <a:buFont typeface="Lato"/>
              <a:buNone/>
              <a:defRPr b="1">
                <a:solidFill>
                  <a:schemeClr val="dk1"/>
                </a:solidFill>
              </a:defRPr>
            </a:lvl3pPr>
            <a:lvl4pPr lvl="3">
              <a:lnSpc>
                <a:spcPct val="90000"/>
              </a:lnSpc>
              <a:spcBef>
                <a:spcPts val="0"/>
              </a:spcBef>
              <a:spcAft>
                <a:spcPts val="0"/>
              </a:spcAft>
              <a:buClr>
                <a:schemeClr val="dk1"/>
              </a:buClr>
              <a:buSzPts val="1000"/>
              <a:buFont typeface="Lato"/>
              <a:buNone/>
              <a:defRPr b="1">
                <a:solidFill>
                  <a:schemeClr val="dk1"/>
                </a:solidFill>
              </a:defRPr>
            </a:lvl4pPr>
            <a:lvl5pPr lvl="4">
              <a:lnSpc>
                <a:spcPct val="90000"/>
              </a:lnSpc>
              <a:spcBef>
                <a:spcPts val="0"/>
              </a:spcBef>
              <a:spcAft>
                <a:spcPts val="0"/>
              </a:spcAft>
              <a:buClr>
                <a:schemeClr val="dk1"/>
              </a:buClr>
              <a:buSzPts val="1000"/>
              <a:buFont typeface="Lato"/>
              <a:buNone/>
              <a:defRPr b="1">
                <a:solidFill>
                  <a:schemeClr val="dk1"/>
                </a:solidFill>
              </a:defRPr>
            </a:lvl5pPr>
            <a:lvl6pPr lvl="5">
              <a:lnSpc>
                <a:spcPct val="90000"/>
              </a:lnSpc>
              <a:spcBef>
                <a:spcPts val="0"/>
              </a:spcBef>
              <a:spcAft>
                <a:spcPts val="0"/>
              </a:spcAft>
              <a:buClr>
                <a:schemeClr val="dk1"/>
              </a:buClr>
              <a:buSzPts val="1000"/>
              <a:buFont typeface="Lato"/>
              <a:buNone/>
              <a:defRPr b="1">
                <a:solidFill>
                  <a:schemeClr val="dk1"/>
                </a:solidFill>
              </a:defRPr>
            </a:lvl6pPr>
            <a:lvl7pPr lvl="6">
              <a:lnSpc>
                <a:spcPct val="90000"/>
              </a:lnSpc>
              <a:spcBef>
                <a:spcPts val="0"/>
              </a:spcBef>
              <a:spcAft>
                <a:spcPts val="0"/>
              </a:spcAft>
              <a:buClr>
                <a:schemeClr val="dk1"/>
              </a:buClr>
              <a:buSzPts val="1000"/>
              <a:buFont typeface="Lato"/>
              <a:buNone/>
              <a:defRPr b="1">
                <a:solidFill>
                  <a:schemeClr val="dk1"/>
                </a:solidFill>
              </a:defRPr>
            </a:lvl7pPr>
            <a:lvl8pPr lvl="7">
              <a:lnSpc>
                <a:spcPct val="90000"/>
              </a:lnSpc>
              <a:spcBef>
                <a:spcPts val="0"/>
              </a:spcBef>
              <a:spcAft>
                <a:spcPts val="0"/>
              </a:spcAft>
              <a:buClr>
                <a:schemeClr val="dk1"/>
              </a:buClr>
              <a:buSzPts val="1000"/>
              <a:buFont typeface="Lato"/>
              <a:buNone/>
              <a:defRPr b="1">
                <a:solidFill>
                  <a:schemeClr val="dk1"/>
                </a:solidFill>
              </a:defRPr>
            </a:lvl8pPr>
            <a:lvl9pPr lvl="8">
              <a:lnSpc>
                <a:spcPct val="90000"/>
              </a:lnSpc>
              <a:spcBef>
                <a:spcPts val="0"/>
              </a:spcBef>
              <a:spcAft>
                <a:spcPts val="0"/>
              </a:spcAft>
              <a:buClr>
                <a:schemeClr val="dk1"/>
              </a:buClr>
              <a:buSzPts val="1000"/>
              <a:buFont typeface="Lato"/>
              <a:buNone/>
              <a:defRPr b="1">
                <a:solidFill>
                  <a:schemeClr val="dk1"/>
                </a:solidFill>
              </a:defRPr>
            </a:lvl9pPr>
          </a:lstStyle>
          <a:p/>
        </p:txBody>
      </p:sp>
      <p:sp>
        <p:nvSpPr>
          <p:cNvPr id="1079" name="Google Shape;1079;p68"/>
          <p:cNvSpPr txBox="1"/>
          <p:nvPr>
            <p:ph idx="6" type="title"/>
          </p:nvPr>
        </p:nvSpPr>
        <p:spPr>
          <a:xfrm>
            <a:off x="3875051" y="2044800"/>
            <a:ext cx="1557900" cy="3720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dk1"/>
              </a:buClr>
              <a:buSzPts val="2700"/>
              <a:buFont typeface="Quantico"/>
              <a:buNone/>
              <a:defRPr b="1" sz="1400"/>
            </a:lvl1pPr>
            <a:lvl2pPr lvl="1">
              <a:lnSpc>
                <a:spcPct val="80000"/>
              </a:lnSpc>
              <a:spcBef>
                <a:spcPts val="0"/>
              </a:spcBef>
              <a:spcAft>
                <a:spcPts val="0"/>
              </a:spcAft>
              <a:buClr>
                <a:schemeClr val="dk1"/>
              </a:buClr>
              <a:buSzPts val="3000"/>
              <a:buNone/>
              <a:defRPr b="1" sz="1700">
                <a:latin typeface="Lato"/>
                <a:ea typeface="Lato"/>
                <a:cs typeface="Lato"/>
                <a:sym typeface="Lato"/>
              </a:defRPr>
            </a:lvl2pPr>
            <a:lvl3pPr lvl="2">
              <a:lnSpc>
                <a:spcPct val="80000"/>
              </a:lnSpc>
              <a:spcBef>
                <a:spcPts val="0"/>
              </a:spcBef>
              <a:spcAft>
                <a:spcPts val="0"/>
              </a:spcAft>
              <a:buClr>
                <a:schemeClr val="dk1"/>
              </a:buClr>
              <a:buSzPts val="3000"/>
              <a:buNone/>
              <a:defRPr b="1" sz="1700">
                <a:latin typeface="Lato"/>
                <a:ea typeface="Lato"/>
                <a:cs typeface="Lato"/>
                <a:sym typeface="Lato"/>
              </a:defRPr>
            </a:lvl3pPr>
            <a:lvl4pPr lvl="3">
              <a:lnSpc>
                <a:spcPct val="80000"/>
              </a:lnSpc>
              <a:spcBef>
                <a:spcPts val="0"/>
              </a:spcBef>
              <a:spcAft>
                <a:spcPts val="0"/>
              </a:spcAft>
              <a:buClr>
                <a:schemeClr val="dk1"/>
              </a:buClr>
              <a:buSzPts val="3000"/>
              <a:buNone/>
              <a:defRPr b="1" sz="1700">
                <a:latin typeface="Lato"/>
                <a:ea typeface="Lato"/>
                <a:cs typeface="Lato"/>
                <a:sym typeface="Lato"/>
              </a:defRPr>
            </a:lvl4pPr>
            <a:lvl5pPr lvl="4">
              <a:lnSpc>
                <a:spcPct val="80000"/>
              </a:lnSpc>
              <a:spcBef>
                <a:spcPts val="0"/>
              </a:spcBef>
              <a:spcAft>
                <a:spcPts val="0"/>
              </a:spcAft>
              <a:buClr>
                <a:schemeClr val="dk1"/>
              </a:buClr>
              <a:buSzPts val="3000"/>
              <a:buNone/>
              <a:defRPr b="1" sz="1700">
                <a:latin typeface="Lato"/>
                <a:ea typeface="Lato"/>
                <a:cs typeface="Lato"/>
                <a:sym typeface="Lato"/>
              </a:defRPr>
            </a:lvl5pPr>
            <a:lvl6pPr lvl="5">
              <a:lnSpc>
                <a:spcPct val="80000"/>
              </a:lnSpc>
              <a:spcBef>
                <a:spcPts val="0"/>
              </a:spcBef>
              <a:spcAft>
                <a:spcPts val="0"/>
              </a:spcAft>
              <a:buClr>
                <a:schemeClr val="dk1"/>
              </a:buClr>
              <a:buSzPts val="3000"/>
              <a:buNone/>
              <a:defRPr b="1" sz="1700">
                <a:latin typeface="Lato"/>
                <a:ea typeface="Lato"/>
                <a:cs typeface="Lato"/>
                <a:sym typeface="Lato"/>
              </a:defRPr>
            </a:lvl6pPr>
            <a:lvl7pPr lvl="6">
              <a:lnSpc>
                <a:spcPct val="80000"/>
              </a:lnSpc>
              <a:spcBef>
                <a:spcPts val="0"/>
              </a:spcBef>
              <a:spcAft>
                <a:spcPts val="0"/>
              </a:spcAft>
              <a:buClr>
                <a:schemeClr val="dk1"/>
              </a:buClr>
              <a:buSzPts val="3000"/>
              <a:buNone/>
              <a:defRPr b="1" sz="1700">
                <a:latin typeface="Lato"/>
                <a:ea typeface="Lato"/>
                <a:cs typeface="Lato"/>
                <a:sym typeface="Lato"/>
              </a:defRPr>
            </a:lvl7pPr>
            <a:lvl8pPr lvl="7">
              <a:lnSpc>
                <a:spcPct val="80000"/>
              </a:lnSpc>
              <a:spcBef>
                <a:spcPts val="0"/>
              </a:spcBef>
              <a:spcAft>
                <a:spcPts val="0"/>
              </a:spcAft>
              <a:buClr>
                <a:schemeClr val="dk1"/>
              </a:buClr>
              <a:buSzPts val="3000"/>
              <a:buNone/>
              <a:defRPr b="1" sz="1700">
                <a:latin typeface="Lato"/>
                <a:ea typeface="Lato"/>
                <a:cs typeface="Lato"/>
                <a:sym typeface="Lato"/>
              </a:defRPr>
            </a:lvl8pPr>
            <a:lvl9pPr lvl="8">
              <a:lnSpc>
                <a:spcPct val="80000"/>
              </a:lnSpc>
              <a:spcBef>
                <a:spcPts val="0"/>
              </a:spcBef>
              <a:spcAft>
                <a:spcPts val="0"/>
              </a:spcAft>
              <a:buClr>
                <a:schemeClr val="dk1"/>
              </a:buClr>
              <a:buSzPts val="3000"/>
              <a:buNone/>
              <a:defRPr b="1" sz="1700">
                <a:latin typeface="Lato"/>
                <a:ea typeface="Lato"/>
                <a:cs typeface="Lato"/>
                <a:sym typeface="Lato"/>
              </a:defRPr>
            </a:lvl9pPr>
          </a:lstStyle>
          <a:p/>
        </p:txBody>
      </p:sp>
      <p:sp>
        <p:nvSpPr>
          <p:cNvPr id="1080" name="Google Shape;1080;p68"/>
          <p:cNvSpPr txBox="1"/>
          <p:nvPr>
            <p:ph idx="7" type="subTitle"/>
          </p:nvPr>
        </p:nvSpPr>
        <p:spPr>
          <a:xfrm>
            <a:off x="5618263" y="2476488"/>
            <a:ext cx="1374300" cy="4167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1000"/>
              <a:buFont typeface="Lato"/>
              <a:buNone/>
              <a:defRPr b="1">
                <a:solidFill>
                  <a:schemeClr val="dk1"/>
                </a:solidFill>
              </a:defRPr>
            </a:lvl1pPr>
            <a:lvl2pPr lvl="1">
              <a:lnSpc>
                <a:spcPct val="90000"/>
              </a:lnSpc>
              <a:spcBef>
                <a:spcPts val="0"/>
              </a:spcBef>
              <a:spcAft>
                <a:spcPts val="0"/>
              </a:spcAft>
              <a:buClr>
                <a:schemeClr val="dk1"/>
              </a:buClr>
              <a:buSzPts val="1000"/>
              <a:buFont typeface="Lato"/>
              <a:buNone/>
              <a:defRPr b="1">
                <a:solidFill>
                  <a:schemeClr val="dk1"/>
                </a:solidFill>
              </a:defRPr>
            </a:lvl2pPr>
            <a:lvl3pPr lvl="2">
              <a:lnSpc>
                <a:spcPct val="90000"/>
              </a:lnSpc>
              <a:spcBef>
                <a:spcPts val="0"/>
              </a:spcBef>
              <a:spcAft>
                <a:spcPts val="0"/>
              </a:spcAft>
              <a:buClr>
                <a:schemeClr val="dk1"/>
              </a:buClr>
              <a:buSzPts val="1000"/>
              <a:buFont typeface="Lato"/>
              <a:buNone/>
              <a:defRPr b="1">
                <a:solidFill>
                  <a:schemeClr val="dk1"/>
                </a:solidFill>
              </a:defRPr>
            </a:lvl3pPr>
            <a:lvl4pPr lvl="3">
              <a:lnSpc>
                <a:spcPct val="90000"/>
              </a:lnSpc>
              <a:spcBef>
                <a:spcPts val="0"/>
              </a:spcBef>
              <a:spcAft>
                <a:spcPts val="0"/>
              </a:spcAft>
              <a:buClr>
                <a:schemeClr val="dk1"/>
              </a:buClr>
              <a:buSzPts val="1000"/>
              <a:buFont typeface="Lato"/>
              <a:buNone/>
              <a:defRPr b="1">
                <a:solidFill>
                  <a:schemeClr val="dk1"/>
                </a:solidFill>
              </a:defRPr>
            </a:lvl4pPr>
            <a:lvl5pPr lvl="4">
              <a:lnSpc>
                <a:spcPct val="90000"/>
              </a:lnSpc>
              <a:spcBef>
                <a:spcPts val="0"/>
              </a:spcBef>
              <a:spcAft>
                <a:spcPts val="0"/>
              </a:spcAft>
              <a:buClr>
                <a:schemeClr val="dk1"/>
              </a:buClr>
              <a:buSzPts val="1000"/>
              <a:buFont typeface="Lato"/>
              <a:buNone/>
              <a:defRPr b="1">
                <a:solidFill>
                  <a:schemeClr val="dk1"/>
                </a:solidFill>
              </a:defRPr>
            </a:lvl5pPr>
            <a:lvl6pPr lvl="5">
              <a:lnSpc>
                <a:spcPct val="90000"/>
              </a:lnSpc>
              <a:spcBef>
                <a:spcPts val="0"/>
              </a:spcBef>
              <a:spcAft>
                <a:spcPts val="0"/>
              </a:spcAft>
              <a:buClr>
                <a:schemeClr val="dk1"/>
              </a:buClr>
              <a:buSzPts val="1000"/>
              <a:buFont typeface="Lato"/>
              <a:buNone/>
              <a:defRPr b="1">
                <a:solidFill>
                  <a:schemeClr val="dk1"/>
                </a:solidFill>
              </a:defRPr>
            </a:lvl6pPr>
            <a:lvl7pPr lvl="6">
              <a:lnSpc>
                <a:spcPct val="90000"/>
              </a:lnSpc>
              <a:spcBef>
                <a:spcPts val="0"/>
              </a:spcBef>
              <a:spcAft>
                <a:spcPts val="0"/>
              </a:spcAft>
              <a:buClr>
                <a:schemeClr val="dk1"/>
              </a:buClr>
              <a:buSzPts val="1000"/>
              <a:buFont typeface="Lato"/>
              <a:buNone/>
              <a:defRPr b="1">
                <a:solidFill>
                  <a:schemeClr val="dk1"/>
                </a:solidFill>
              </a:defRPr>
            </a:lvl7pPr>
            <a:lvl8pPr lvl="7">
              <a:lnSpc>
                <a:spcPct val="90000"/>
              </a:lnSpc>
              <a:spcBef>
                <a:spcPts val="0"/>
              </a:spcBef>
              <a:spcAft>
                <a:spcPts val="0"/>
              </a:spcAft>
              <a:buClr>
                <a:schemeClr val="dk1"/>
              </a:buClr>
              <a:buSzPts val="1000"/>
              <a:buFont typeface="Lato"/>
              <a:buNone/>
              <a:defRPr b="1">
                <a:solidFill>
                  <a:schemeClr val="dk1"/>
                </a:solidFill>
              </a:defRPr>
            </a:lvl8pPr>
            <a:lvl9pPr lvl="8">
              <a:lnSpc>
                <a:spcPct val="90000"/>
              </a:lnSpc>
              <a:spcBef>
                <a:spcPts val="0"/>
              </a:spcBef>
              <a:spcAft>
                <a:spcPts val="0"/>
              </a:spcAft>
              <a:buClr>
                <a:schemeClr val="dk1"/>
              </a:buClr>
              <a:buSzPts val="1000"/>
              <a:buFont typeface="Lato"/>
              <a:buNone/>
              <a:defRPr b="1">
                <a:solidFill>
                  <a:schemeClr val="dk1"/>
                </a:solidFill>
              </a:defRPr>
            </a:lvl9pPr>
          </a:lstStyle>
          <a:p/>
        </p:txBody>
      </p:sp>
      <p:sp>
        <p:nvSpPr>
          <p:cNvPr id="1081" name="Google Shape;1081;p68"/>
          <p:cNvSpPr txBox="1"/>
          <p:nvPr>
            <p:ph idx="8" type="title"/>
          </p:nvPr>
        </p:nvSpPr>
        <p:spPr>
          <a:xfrm>
            <a:off x="5618275" y="2044800"/>
            <a:ext cx="1557900" cy="3720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dk1"/>
              </a:buClr>
              <a:buSzPts val="2700"/>
              <a:buFont typeface="Quantico"/>
              <a:buNone/>
              <a:defRPr b="1" sz="1400"/>
            </a:lvl1pPr>
            <a:lvl2pPr lvl="1">
              <a:lnSpc>
                <a:spcPct val="80000"/>
              </a:lnSpc>
              <a:spcBef>
                <a:spcPts val="0"/>
              </a:spcBef>
              <a:spcAft>
                <a:spcPts val="0"/>
              </a:spcAft>
              <a:buClr>
                <a:schemeClr val="dk1"/>
              </a:buClr>
              <a:buSzPts val="3000"/>
              <a:buNone/>
              <a:defRPr b="1" sz="1700">
                <a:latin typeface="Lato"/>
                <a:ea typeface="Lato"/>
                <a:cs typeface="Lato"/>
                <a:sym typeface="Lato"/>
              </a:defRPr>
            </a:lvl2pPr>
            <a:lvl3pPr lvl="2">
              <a:lnSpc>
                <a:spcPct val="80000"/>
              </a:lnSpc>
              <a:spcBef>
                <a:spcPts val="0"/>
              </a:spcBef>
              <a:spcAft>
                <a:spcPts val="0"/>
              </a:spcAft>
              <a:buClr>
                <a:schemeClr val="dk1"/>
              </a:buClr>
              <a:buSzPts val="3000"/>
              <a:buNone/>
              <a:defRPr b="1" sz="1700">
                <a:latin typeface="Lato"/>
                <a:ea typeface="Lato"/>
                <a:cs typeface="Lato"/>
                <a:sym typeface="Lato"/>
              </a:defRPr>
            </a:lvl3pPr>
            <a:lvl4pPr lvl="3">
              <a:lnSpc>
                <a:spcPct val="80000"/>
              </a:lnSpc>
              <a:spcBef>
                <a:spcPts val="0"/>
              </a:spcBef>
              <a:spcAft>
                <a:spcPts val="0"/>
              </a:spcAft>
              <a:buClr>
                <a:schemeClr val="dk1"/>
              </a:buClr>
              <a:buSzPts val="3000"/>
              <a:buNone/>
              <a:defRPr b="1" sz="1700">
                <a:latin typeface="Lato"/>
                <a:ea typeface="Lato"/>
                <a:cs typeface="Lato"/>
                <a:sym typeface="Lato"/>
              </a:defRPr>
            </a:lvl4pPr>
            <a:lvl5pPr lvl="4">
              <a:lnSpc>
                <a:spcPct val="80000"/>
              </a:lnSpc>
              <a:spcBef>
                <a:spcPts val="0"/>
              </a:spcBef>
              <a:spcAft>
                <a:spcPts val="0"/>
              </a:spcAft>
              <a:buClr>
                <a:schemeClr val="dk1"/>
              </a:buClr>
              <a:buSzPts val="3000"/>
              <a:buNone/>
              <a:defRPr b="1" sz="1700">
                <a:latin typeface="Lato"/>
                <a:ea typeface="Lato"/>
                <a:cs typeface="Lato"/>
                <a:sym typeface="Lato"/>
              </a:defRPr>
            </a:lvl5pPr>
            <a:lvl6pPr lvl="5">
              <a:lnSpc>
                <a:spcPct val="80000"/>
              </a:lnSpc>
              <a:spcBef>
                <a:spcPts val="0"/>
              </a:spcBef>
              <a:spcAft>
                <a:spcPts val="0"/>
              </a:spcAft>
              <a:buClr>
                <a:schemeClr val="dk1"/>
              </a:buClr>
              <a:buSzPts val="3000"/>
              <a:buNone/>
              <a:defRPr b="1" sz="1700">
                <a:latin typeface="Lato"/>
                <a:ea typeface="Lato"/>
                <a:cs typeface="Lato"/>
                <a:sym typeface="Lato"/>
              </a:defRPr>
            </a:lvl6pPr>
            <a:lvl7pPr lvl="6">
              <a:lnSpc>
                <a:spcPct val="80000"/>
              </a:lnSpc>
              <a:spcBef>
                <a:spcPts val="0"/>
              </a:spcBef>
              <a:spcAft>
                <a:spcPts val="0"/>
              </a:spcAft>
              <a:buClr>
                <a:schemeClr val="dk1"/>
              </a:buClr>
              <a:buSzPts val="3000"/>
              <a:buNone/>
              <a:defRPr b="1" sz="1700">
                <a:latin typeface="Lato"/>
                <a:ea typeface="Lato"/>
                <a:cs typeface="Lato"/>
                <a:sym typeface="Lato"/>
              </a:defRPr>
            </a:lvl7pPr>
            <a:lvl8pPr lvl="7">
              <a:lnSpc>
                <a:spcPct val="80000"/>
              </a:lnSpc>
              <a:spcBef>
                <a:spcPts val="0"/>
              </a:spcBef>
              <a:spcAft>
                <a:spcPts val="0"/>
              </a:spcAft>
              <a:buClr>
                <a:schemeClr val="dk1"/>
              </a:buClr>
              <a:buSzPts val="3000"/>
              <a:buNone/>
              <a:defRPr b="1" sz="1700">
                <a:latin typeface="Lato"/>
                <a:ea typeface="Lato"/>
                <a:cs typeface="Lato"/>
                <a:sym typeface="Lato"/>
              </a:defRPr>
            </a:lvl8pPr>
            <a:lvl9pPr lvl="8">
              <a:lnSpc>
                <a:spcPct val="80000"/>
              </a:lnSpc>
              <a:spcBef>
                <a:spcPts val="0"/>
              </a:spcBef>
              <a:spcAft>
                <a:spcPts val="0"/>
              </a:spcAft>
              <a:buClr>
                <a:schemeClr val="dk1"/>
              </a:buClr>
              <a:buSzPts val="3000"/>
              <a:buNone/>
              <a:defRPr b="1" sz="1700">
                <a:latin typeface="Lato"/>
                <a:ea typeface="Lato"/>
                <a:cs typeface="Lato"/>
                <a:sym typeface="Lato"/>
              </a:defRPr>
            </a:lvl9pPr>
          </a:lstStyle>
          <a:p/>
        </p:txBody>
      </p:sp>
      <p:sp>
        <p:nvSpPr>
          <p:cNvPr id="1082" name="Google Shape;1082;p68"/>
          <p:cNvSpPr txBox="1"/>
          <p:nvPr>
            <p:ph idx="9" type="subTitle"/>
          </p:nvPr>
        </p:nvSpPr>
        <p:spPr>
          <a:xfrm>
            <a:off x="7354438" y="2476488"/>
            <a:ext cx="1374300" cy="4167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1000"/>
              <a:buFont typeface="Lato"/>
              <a:buNone/>
              <a:defRPr b="1">
                <a:solidFill>
                  <a:schemeClr val="dk1"/>
                </a:solidFill>
              </a:defRPr>
            </a:lvl1pPr>
            <a:lvl2pPr lvl="1">
              <a:lnSpc>
                <a:spcPct val="90000"/>
              </a:lnSpc>
              <a:spcBef>
                <a:spcPts val="0"/>
              </a:spcBef>
              <a:spcAft>
                <a:spcPts val="0"/>
              </a:spcAft>
              <a:buClr>
                <a:schemeClr val="dk1"/>
              </a:buClr>
              <a:buSzPts val="1000"/>
              <a:buFont typeface="Lato"/>
              <a:buNone/>
              <a:defRPr b="1">
                <a:solidFill>
                  <a:schemeClr val="dk1"/>
                </a:solidFill>
              </a:defRPr>
            </a:lvl2pPr>
            <a:lvl3pPr lvl="2">
              <a:lnSpc>
                <a:spcPct val="90000"/>
              </a:lnSpc>
              <a:spcBef>
                <a:spcPts val="0"/>
              </a:spcBef>
              <a:spcAft>
                <a:spcPts val="0"/>
              </a:spcAft>
              <a:buClr>
                <a:schemeClr val="dk1"/>
              </a:buClr>
              <a:buSzPts val="1000"/>
              <a:buFont typeface="Lato"/>
              <a:buNone/>
              <a:defRPr b="1">
                <a:solidFill>
                  <a:schemeClr val="dk1"/>
                </a:solidFill>
              </a:defRPr>
            </a:lvl3pPr>
            <a:lvl4pPr lvl="3">
              <a:lnSpc>
                <a:spcPct val="90000"/>
              </a:lnSpc>
              <a:spcBef>
                <a:spcPts val="0"/>
              </a:spcBef>
              <a:spcAft>
                <a:spcPts val="0"/>
              </a:spcAft>
              <a:buClr>
                <a:schemeClr val="dk1"/>
              </a:buClr>
              <a:buSzPts val="1000"/>
              <a:buFont typeface="Lato"/>
              <a:buNone/>
              <a:defRPr b="1">
                <a:solidFill>
                  <a:schemeClr val="dk1"/>
                </a:solidFill>
              </a:defRPr>
            </a:lvl4pPr>
            <a:lvl5pPr lvl="4">
              <a:lnSpc>
                <a:spcPct val="90000"/>
              </a:lnSpc>
              <a:spcBef>
                <a:spcPts val="0"/>
              </a:spcBef>
              <a:spcAft>
                <a:spcPts val="0"/>
              </a:spcAft>
              <a:buClr>
                <a:schemeClr val="dk1"/>
              </a:buClr>
              <a:buSzPts val="1000"/>
              <a:buFont typeface="Lato"/>
              <a:buNone/>
              <a:defRPr b="1">
                <a:solidFill>
                  <a:schemeClr val="dk1"/>
                </a:solidFill>
              </a:defRPr>
            </a:lvl5pPr>
            <a:lvl6pPr lvl="5">
              <a:lnSpc>
                <a:spcPct val="90000"/>
              </a:lnSpc>
              <a:spcBef>
                <a:spcPts val="0"/>
              </a:spcBef>
              <a:spcAft>
                <a:spcPts val="0"/>
              </a:spcAft>
              <a:buClr>
                <a:schemeClr val="dk1"/>
              </a:buClr>
              <a:buSzPts val="1000"/>
              <a:buFont typeface="Lato"/>
              <a:buNone/>
              <a:defRPr b="1">
                <a:solidFill>
                  <a:schemeClr val="dk1"/>
                </a:solidFill>
              </a:defRPr>
            </a:lvl6pPr>
            <a:lvl7pPr lvl="6">
              <a:lnSpc>
                <a:spcPct val="90000"/>
              </a:lnSpc>
              <a:spcBef>
                <a:spcPts val="0"/>
              </a:spcBef>
              <a:spcAft>
                <a:spcPts val="0"/>
              </a:spcAft>
              <a:buClr>
                <a:schemeClr val="dk1"/>
              </a:buClr>
              <a:buSzPts val="1000"/>
              <a:buFont typeface="Lato"/>
              <a:buNone/>
              <a:defRPr b="1">
                <a:solidFill>
                  <a:schemeClr val="dk1"/>
                </a:solidFill>
              </a:defRPr>
            </a:lvl7pPr>
            <a:lvl8pPr lvl="7">
              <a:lnSpc>
                <a:spcPct val="90000"/>
              </a:lnSpc>
              <a:spcBef>
                <a:spcPts val="0"/>
              </a:spcBef>
              <a:spcAft>
                <a:spcPts val="0"/>
              </a:spcAft>
              <a:buClr>
                <a:schemeClr val="dk1"/>
              </a:buClr>
              <a:buSzPts val="1000"/>
              <a:buFont typeface="Lato"/>
              <a:buNone/>
              <a:defRPr b="1">
                <a:solidFill>
                  <a:schemeClr val="dk1"/>
                </a:solidFill>
              </a:defRPr>
            </a:lvl8pPr>
            <a:lvl9pPr lvl="8">
              <a:lnSpc>
                <a:spcPct val="90000"/>
              </a:lnSpc>
              <a:spcBef>
                <a:spcPts val="0"/>
              </a:spcBef>
              <a:spcAft>
                <a:spcPts val="0"/>
              </a:spcAft>
              <a:buClr>
                <a:schemeClr val="dk1"/>
              </a:buClr>
              <a:buSzPts val="1000"/>
              <a:buFont typeface="Lato"/>
              <a:buNone/>
              <a:defRPr b="1">
                <a:solidFill>
                  <a:schemeClr val="dk1"/>
                </a:solidFill>
              </a:defRPr>
            </a:lvl9pPr>
          </a:lstStyle>
          <a:p/>
        </p:txBody>
      </p:sp>
      <p:sp>
        <p:nvSpPr>
          <p:cNvPr id="1083" name="Google Shape;1083;p68"/>
          <p:cNvSpPr txBox="1"/>
          <p:nvPr>
            <p:ph idx="13" type="title"/>
          </p:nvPr>
        </p:nvSpPr>
        <p:spPr>
          <a:xfrm>
            <a:off x="7354449" y="2044799"/>
            <a:ext cx="1797600" cy="372000"/>
          </a:xfrm>
          <a:prstGeom prst="rect">
            <a:avLst/>
          </a:prstGeom>
        </p:spPr>
        <p:txBody>
          <a:bodyPr anchorCtr="0" anchor="t" bIns="0" lIns="0" spcFirstLastPara="1" rIns="91425" wrap="square" tIns="0">
            <a:noAutofit/>
          </a:bodyPr>
          <a:lstStyle>
            <a:lvl1pPr lvl="0">
              <a:lnSpc>
                <a:spcPct val="80000"/>
              </a:lnSpc>
              <a:spcBef>
                <a:spcPts val="0"/>
              </a:spcBef>
              <a:spcAft>
                <a:spcPts val="0"/>
              </a:spcAft>
              <a:buClr>
                <a:schemeClr val="dk1"/>
              </a:buClr>
              <a:buSzPts val="2700"/>
              <a:buFont typeface="Quantico"/>
              <a:buNone/>
              <a:defRPr b="1" sz="1400"/>
            </a:lvl1pPr>
            <a:lvl2pPr lvl="1">
              <a:lnSpc>
                <a:spcPct val="80000"/>
              </a:lnSpc>
              <a:spcBef>
                <a:spcPts val="0"/>
              </a:spcBef>
              <a:spcAft>
                <a:spcPts val="0"/>
              </a:spcAft>
              <a:buClr>
                <a:schemeClr val="dk1"/>
              </a:buClr>
              <a:buSzPts val="3000"/>
              <a:buNone/>
              <a:defRPr b="1" sz="1700">
                <a:latin typeface="Lato"/>
                <a:ea typeface="Lato"/>
                <a:cs typeface="Lato"/>
                <a:sym typeface="Lato"/>
              </a:defRPr>
            </a:lvl2pPr>
            <a:lvl3pPr lvl="2">
              <a:lnSpc>
                <a:spcPct val="80000"/>
              </a:lnSpc>
              <a:spcBef>
                <a:spcPts val="0"/>
              </a:spcBef>
              <a:spcAft>
                <a:spcPts val="0"/>
              </a:spcAft>
              <a:buClr>
                <a:schemeClr val="dk1"/>
              </a:buClr>
              <a:buSzPts val="3000"/>
              <a:buNone/>
              <a:defRPr b="1" sz="1700">
                <a:latin typeface="Lato"/>
                <a:ea typeface="Lato"/>
                <a:cs typeface="Lato"/>
                <a:sym typeface="Lato"/>
              </a:defRPr>
            </a:lvl3pPr>
            <a:lvl4pPr lvl="3">
              <a:lnSpc>
                <a:spcPct val="80000"/>
              </a:lnSpc>
              <a:spcBef>
                <a:spcPts val="0"/>
              </a:spcBef>
              <a:spcAft>
                <a:spcPts val="0"/>
              </a:spcAft>
              <a:buClr>
                <a:schemeClr val="dk1"/>
              </a:buClr>
              <a:buSzPts val="3000"/>
              <a:buNone/>
              <a:defRPr b="1" sz="1700">
                <a:latin typeface="Lato"/>
                <a:ea typeface="Lato"/>
                <a:cs typeface="Lato"/>
                <a:sym typeface="Lato"/>
              </a:defRPr>
            </a:lvl4pPr>
            <a:lvl5pPr lvl="4">
              <a:lnSpc>
                <a:spcPct val="80000"/>
              </a:lnSpc>
              <a:spcBef>
                <a:spcPts val="0"/>
              </a:spcBef>
              <a:spcAft>
                <a:spcPts val="0"/>
              </a:spcAft>
              <a:buClr>
                <a:schemeClr val="dk1"/>
              </a:buClr>
              <a:buSzPts val="3000"/>
              <a:buNone/>
              <a:defRPr b="1" sz="1700">
                <a:latin typeface="Lato"/>
                <a:ea typeface="Lato"/>
                <a:cs typeface="Lato"/>
                <a:sym typeface="Lato"/>
              </a:defRPr>
            </a:lvl5pPr>
            <a:lvl6pPr lvl="5">
              <a:lnSpc>
                <a:spcPct val="80000"/>
              </a:lnSpc>
              <a:spcBef>
                <a:spcPts val="0"/>
              </a:spcBef>
              <a:spcAft>
                <a:spcPts val="0"/>
              </a:spcAft>
              <a:buClr>
                <a:schemeClr val="dk1"/>
              </a:buClr>
              <a:buSzPts val="3000"/>
              <a:buNone/>
              <a:defRPr b="1" sz="1700">
                <a:latin typeface="Lato"/>
                <a:ea typeface="Lato"/>
                <a:cs typeface="Lato"/>
                <a:sym typeface="Lato"/>
              </a:defRPr>
            </a:lvl6pPr>
            <a:lvl7pPr lvl="6">
              <a:lnSpc>
                <a:spcPct val="80000"/>
              </a:lnSpc>
              <a:spcBef>
                <a:spcPts val="0"/>
              </a:spcBef>
              <a:spcAft>
                <a:spcPts val="0"/>
              </a:spcAft>
              <a:buClr>
                <a:schemeClr val="dk1"/>
              </a:buClr>
              <a:buSzPts val="3000"/>
              <a:buNone/>
              <a:defRPr b="1" sz="1700">
                <a:latin typeface="Lato"/>
                <a:ea typeface="Lato"/>
                <a:cs typeface="Lato"/>
                <a:sym typeface="Lato"/>
              </a:defRPr>
            </a:lvl7pPr>
            <a:lvl8pPr lvl="7">
              <a:lnSpc>
                <a:spcPct val="80000"/>
              </a:lnSpc>
              <a:spcBef>
                <a:spcPts val="0"/>
              </a:spcBef>
              <a:spcAft>
                <a:spcPts val="0"/>
              </a:spcAft>
              <a:buClr>
                <a:schemeClr val="dk1"/>
              </a:buClr>
              <a:buSzPts val="3000"/>
              <a:buNone/>
              <a:defRPr b="1" sz="1700">
                <a:latin typeface="Lato"/>
                <a:ea typeface="Lato"/>
                <a:cs typeface="Lato"/>
                <a:sym typeface="Lato"/>
              </a:defRPr>
            </a:lvl8pPr>
            <a:lvl9pPr lvl="8">
              <a:lnSpc>
                <a:spcPct val="80000"/>
              </a:lnSpc>
              <a:spcBef>
                <a:spcPts val="0"/>
              </a:spcBef>
              <a:spcAft>
                <a:spcPts val="0"/>
              </a:spcAft>
              <a:buClr>
                <a:schemeClr val="dk1"/>
              </a:buClr>
              <a:buSzPts val="3000"/>
              <a:buNone/>
              <a:defRPr b="1" sz="1700">
                <a:latin typeface="Lato"/>
                <a:ea typeface="Lato"/>
                <a:cs typeface="Lato"/>
                <a:sym typeface="Lato"/>
              </a:defRPr>
            </a:lvl9pPr>
          </a:lstStyle>
          <a:p/>
        </p:txBody>
      </p:sp>
      <p:sp>
        <p:nvSpPr>
          <p:cNvPr id="1084" name="Google Shape;1084;p68"/>
          <p:cNvSpPr txBox="1"/>
          <p:nvPr>
            <p:ph idx="14" type="subTitle"/>
          </p:nvPr>
        </p:nvSpPr>
        <p:spPr>
          <a:xfrm>
            <a:off x="478650" y="3104100"/>
            <a:ext cx="1452000" cy="6123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p:txBody>
      </p:sp>
      <p:sp>
        <p:nvSpPr>
          <p:cNvPr id="1085" name="Google Shape;1085;p68"/>
          <p:cNvSpPr txBox="1"/>
          <p:nvPr>
            <p:ph idx="15" type="subTitle"/>
          </p:nvPr>
        </p:nvSpPr>
        <p:spPr>
          <a:xfrm>
            <a:off x="2102625" y="3104100"/>
            <a:ext cx="1582500" cy="6420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p:txBody>
      </p:sp>
      <p:sp>
        <p:nvSpPr>
          <p:cNvPr id="1086" name="Google Shape;1086;p68"/>
          <p:cNvSpPr txBox="1"/>
          <p:nvPr>
            <p:ph idx="16" type="subTitle"/>
          </p:nvPr>
        </p:nvSpPr>
        <p:spPr>
          <a:xfrm>
            <a:off x="5618275" y="3104109"/>
            <a:ext cx="1238400" cy="7323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p:txBody>
      </p:sp>
      <p:sp>
        <p:nvSpPr>
          <p:cNvPr id="1087" name="Google Shape;1087;p68"/>
          <p:cNvSpPr txBox="1"/>
          <p:nvPr>
            <p:ph idx="17" type="subTitle"/>
          </p:nvPr>
        </p:nvSpPr>
        <p:spPr>
          <a:xfrm>
            <a:off x="7354450" y="3104109"/>
            <a:ext cx="1238400" cy="7323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p:txBody>
      </p:sp>
      <p:sp>
        <p:nvSpPr>
          <p:cNvPr id="1088" name="Google Shape;1088;p68"/>
          <p:cNvSpPr txBox="1"/>
          <p:nvPr>
            <p:ph idx="18" type="subTitle"/>
          </p:nvPr>
        </p:nvSpPr>
        <p:spPr>
          <a:xfrm>
            <a:off x="625400" y="3960650"/>
            <a:ext cx="1139700" cy="7323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Char char="●"/>
              <a:defRPr>
                <a:solidFill>
                  <a:schemeClr val="dk1"/>
                </a:solidFill>
              </a:defRPr>
            </a:lvl1pPr>
            <a:lvl2pPr lvl="1">
              <a:lnSpc>
                <a:spcPct val="100000"/>
              </a:lnSpc>
              <a:spcBef>
                <a:spcPts val="1000"/>
              </a:spcBef>
              <a:spcAft>
                <a:spcPts val="0"/>
              </a:spcAft>
              <a:buClr>
                <a:schemeClr val="dk1"/>
              </a:buClr>
              <a:buSzPts val="1200"/>
              <a:buFont typeface="Lato"/>
              <a:buChar char="○"/>
              <a:defRPr>
                <a:solidFill>
                  <a:schemeClr val="dk1"/>
                </a:solidFill>
              </a:defRPr>
            </a:lvl2pPr>
            <a:lvl3pPr lvl="2">
              <a:lnSpc>
                <a:spcPct val="100000"/>
              </a:lnSpc>
              <a:spcBef>
                <a:spcPts val="1000"/>
              </a:spcBef>
              <a:spcAft>
                <a:spcPts val="0"/>
              </a:spcAft>
              <a:buClr>
                <a:schemeClr val="dk1"/>
              </a:buClr>
              <a:buSzPts val="1200"/>
              <a:buFont typeface="Lato"/>
              <a:buChar char="■"/>
              <a:defRPr>
                <a:solidFill>
                  <a:schemeClr val="dk1"/>
                </a:solidFill>
              </a:defRPr>
            </a:lvl3pPr>
            <a:lvl4pPr lvl="3">
              <a:lnSpc>
                <a:spcPct val="100000"/>
              </a:lnSpc>
              <a:spcBef>
                <a:spcPts val="1000"/>
              </a:spcBef>
              <a:spcAft>
                <a:spcPts val="0"/>
              </a:spcAft>
              <a:buClr>
                <a:schemeClr val="dk1"/>
              </a:buClr>
              <a:buSzPts val="1200"/>
              <a:buFont typeface="Lato"/>
              <a:buChar char="●"/>
              <a:defRPr>
                <a:solidFill>
                  <a:schemeClr val="dk1"/>
                </a:solidFill>
              </a:defRPr>
            </a:lvl4pPr>
            <a:lvl5pPr lvl="4">
              <a:lnSpc>
                <a:spcPct val="100000"/>
              </a:lnSpc>
              <a:spcBef>
                <a:spcPts val="1000"/>
              </a:spcBef>
              <a:spcAft>
                <a:spcPts val="0"/>
              </a:spcAft>
              <a:buClr>
                <a:schemeClr val="dk1"/>
              </a:buClr>
              <a:buSzPts val="1200"/>
              <a:buFont typeface="Lato"/>
              <a:buChar char="○"/>
              <a:defRPr>
                <a:solidFill>
                  <a:schemeClr val="dk1"/>
                </a:solidFill>
              </a:defRPr>
            </a:lvl5pPr>
            <a:lvl6pPr lvl="5">
              <a:lnSpc>
                <a:spcPct val="100000"/>
              </a:lnSpc>
              <a:spcBef>
                <a:spcPts val="1000"/>
              </a:spcBef>
              <a:spcAft>
                <a:spcPts val="0"/>
              </a:spcAft>
              <a:buClr>
                <a:schemeClr val="dk1"/>
              </a:buClr>
              <a:buSzPts val="1200"/>
              <a:buFont typeface="Lato"/>
              <a:buChar char="■"/>
              <a:defRPr>
                <a:solidFill>
                  <a:schemeClr val="dk1"/>
                </a:solidFill>
              </a:defRPr>
            </a:lvl6pPr>
            <a:lvl7pPr lvl="6">
              <a:lnSpc>
                <a:spcPct val="100000"/>
              </a:lnSpc>
              <a:spcBef>
                <a:spcPts val="1000"/>
              </a:spcBef>
              <a:spcAft>
                <a:spcPts val="0"/>
              </a:spcAft>
              <a:buClr>
                <a:schemeClr val="dk1"/>
              </a:buClr>
              <a:buSzPts val="1200"/>
              <a:buFont typeface="Lato"/>
              <a:buChar char="●"/>
              <a:defRPr>
                <a:solidFill>
                  <a:schemeClr val="dk1"/>
                </a:solidFill>
              </a:defRPr>
            </a:lvl7pPr>
            <a:lvl8pPr lvl="7">
              <a:lnSpc>
                <a:spcPct val="100000"/>
              </a:lnSpc>
              <a:spcBef>
                <a:spcPts val="1000"/>
              </a:spcBef>
              <a:spcAft>
                <a:spcPts val="0"/>
              </a:spcAft>
              <a:buClr>
                <a:schemeClr val="dk1"/>
              </a:buClr>
              <a:buSzPts val="1200"/>
              <a:buFont typeface="Lato"/>
              <a:buChar char="○"/>
              <a:defRPr>
                <a:solidFill>
                  <a:schemeClr val="dk1"/>
                </a:solidFill>
              </a:defRPr>
            </a:lvl8pPr>
            <a:lvl9pPr lvl="8">
              <a:lnSpc>
                <a:spcPct val="100000"/>
              </a:lnSpc>
              <a:spcBef>
                <a:spcPts val="1000"/>
              </a:spcBef>
              <a:spcAft>
                <a:spcPts val="1000"/>
              </a:spcAft>
              <a:buClr>
                <a:schemeClr val="dk1"/>
              </a:buClr>
              <a:buSzPts val="1200"/>
              <a:buFont typeface="Lato"/>
              <a:buChar char="■"/>
              <a:defRPr>
                <a:solidFill>
                  <a:schemeClr val="dk1"/>
                </a:solidFill>
              </a:defRPr>
            </a:lvl9pPr>
          </a:lstStyle>
          <a:p/>
        </p:txBody>
      </p:sp>
      <p:sp>
        <p:nvSpPr>
          <p:cNvPr id="1089" name="Google Shape;1089;p68"/>
          <p:cNvSpPr txBox="1"/>
          <p:nvPr>
            <p:ph idx="19" type="subTitle"/>
          </p:nvPr>
        </p:nvSpPr>
        <p:spPr>
          <a:xfrm>
            <a:off x="2239700" y="3960657"/>
            <a:ext cx="1139700" cy="8133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p:txBody>
      </p:sp>
      <p:sp>
        <p:nvSpPr>
          <p:cNvPr id="1090" name="Google Shape;1090;p68"/>
          <p:cNvSpPr txBox="1"/>
          <p:nvPr>
            <p:ph idx="20" type="subTitle"/>
          </p:nvPr>
        </p:nvSpPr>
        <p:spPr>
          <a:xfrm>
            <a:off x="4021800" y="3960660"/>
            <a:ext cx="1139700" cy="8970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p:txBody>
      </p:sp>
      <p:sp>
        <p:nvSpPr>
          <p:cNvPr id="1091" name="Google Shape;1091;p68"/>
          <p:cNvSpPr txBox="1"/>
          <p:nvPr>
            <p:ph idx="21" type="subTitle"/>
          </p:nvPr>
        </p:nvSpPr>
        <p:spPr>
          <a:xfrm>
            <a:off x="5765025" y="3960650"/>
            <a:ext cx="1411200" cy="8970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p:txBody>
      </p:sp>
      <p:sp>
        <p:nvSpPr>
          <p:cNvPr id="1092" name="Google Shape;1092;p68"/>
          <p:cNvSpPr txBox="1"/>
          <p:nvPr>
            <p:ph idx="22" type="subTitle"/>
          </p:nvPr>
        </p:nvSpPr>
        <p:spPr>
          <a:xfrm>
            <a:off x="7491550" y="3960657"/>
            <a:ext cx="1139700" cy="7743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p:txBody>
      </p:sp>
      <p:sp>
        <p:nvSpPr>
          <p:cNvPr id="1093" name="Google Shape;1093;p68"/>
          <p:cNvSpPr txBox="1"/>
          <p:nvPr>
            <p:ph idx="23" type="subTitle"/>
          </p:nvPr>
        </p:nvSpPr>
        <p:spPr>
          <a:xfrm>
            <a:off x="3875050" y="3104100"/>
            <a:ext cx="1557900" cy="7323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a:solidFill>
                  <a:schemeClr val="dk1"/>
                </a:solidFill>
              </a:defRPr>
            </a:lvl1pPr>
            <a:lvl2pPr lvl="1">
              <a:lnSpc>
                <a:spcPct val="100000"/>
              </a:lnSpc>
              <a:spcBef>
                <a:spcPts val="1000"/>
              </a:spcBef>
              <a:spcAft>
                <a:spcPts val="0"/>
              </a:spcAft>
              <a:buClr>
                <a:schemeClr val="dk1"/>
              </a:buClr>
              <a:buSzPts val="1200"/>
              <a:buFont typeface="Lato"/>
              <a:buNone/>
              <a:defRPr>
                <a:solidFill>
                  <a:schemeClr val="dk1"/>
                </a:solidFill>
              </a:defRPr>
            </a:lvl2pPr>
            <a:lvl3pPr lvl="2">
              <a:lnSpc>
                <a:spcPct val="100000"/>
              </a:lnSpc>
              <a:spcBef>
                <a:spcPts val="1000"/>
              </a:spcBef>
              <a:spcAft>
                <a:spcPts val="0"/>
              </a:spcAft>
              <a:buClr>
                <a:schemeClr val="dk1"/>
              </a:buClr>
              <a:buSzPts val="1200"/>
              <a:buFont typeface="Lato"/>
              <a:buNone/>
              <a:defRPr>
                <a:solidFill>
                  <a:schemeClr val="dk1"/>
                </a:solidFill>
              </a:defRPr>
            </a:lvl3pPr>
            <a:lvl4pPr lvl="3">
              <a:lnSpc>
                <a:spcPct val="100000"/>
              </a:lnSpc>
              <a:spcBef>
                <a:spcPts val="1000"/>
              </a:spcBef>
              <a:spcAft>
                <a:spcPts val="0"/>
              </a:spcAft>
              <a:buClr>
                <a:schemeClr val="dk1"/>
              </a:buClr>
              <a:buSzPts val="1200"/>
              <a:buFont typeface="Lato"/>
              <a:buNone/>
              <a:defRPr>
                <a:solidFill>
                  <a:schemeClr val="dk1"/>
                </a:solidFill>
              </a:defRPr>
            </a:lvl4pPr>
            <a:lvl5pPr lvl="4">
              <a:lnSpc>
                <a:spcPct val="100000"/>
              </a:lnSpc>
              <a:spcBef>
                <a:spcPts val="1000"/>
              </a:spcBef>
              <a:spcAft>
                <a:spcPts val="0"/>
              </a:spcAft>
              <a:buClr>
                <a:schemeClr val="dk1"/>
              </a:buClr>
              <a:buSzPts val="1200"/>
              <a:buFont typeface="Lato"/>
              <a:buNone/>
              <a:defRPr>
                <a:solidFill>
                  <a:schemeClr val="dk1"/>
                </a:solidFill>
              </a:defRPr>
            </a:lvl5pPr>
            <a:lvl6pPr lvl="5">
              <a:lnSpc>
                <a:spcPct val="100000"/>
              </a:lnSpc>
              <a:spcBef>
                <a:spcPts val="1000"/>
              </a:spcBef>
              <a:spcAft>
                <a:spcPts val="0"/>
              </a:spcAft>
              <a:buClr>
                <a:schemeClr val="dk1"/>
              </a:buClr>
              <a:buSzPts val="1200"/>
              <a:buFont typeface="Lato"/>
              <a:buNone/>
              <a:defRPr>
                <a:solidFill>
                  <a:schemeClr val="dk1"/>
                </a:solidFill>
              </a:defRPr>
            </a:lvl6pPr>
            <a:lvl7pPr lvl="6">
              <a:lnSpc>
                <a:spcPct val="100000"/>
              </a:lnSpc>
              <a:spcBef>
                <a:spcPts val="1000"/>
              </a:spcBef>
              <a:spcAft>
                <a:spcPts val="0"/>
              </a:spcAft>
              <a:buClr>
                <a:schemeClr val="dk1"/>
              </a:buClr>
              <a:buSzPts val="1200"/>
              <a:buFont typeface="Lato"/>
              <a:buNone/>
              <a:defRPr>
                <a:solidFill>
                  <a:schemeClr val="dk1"/>
                </a:solidFill>
              </a:defRPr>
            </a:lvl7pPr>
            <a:lvl8pPr lvl="7">
              <a:lnSpc>
                <a:spcPct val="100000"/>
              </a:lnSpc>
              <a:spcBef>
                <a:spcPts val="1000"/>
              </a:spcBef>
              <a:spcAft>
                <a:spcPts val="0"/>
              </a:spcAft>
              <a:buClr>
                <a:schemeClr val="dk1"/>
              </a:buClr>
              <a:buSzPts val="1200"/>
              <a:buFont typeface="Lato"/>
              <a:buNone/>
              <a:defRPr>
                <a:solidFill>
                  <a:schemeClr val="dk1"/>
                </a:solidFill>
              </a:defRPr>
            </a:lvl8pPr>
            <a:lvl9pPr lvl="8">
              <a:lnSpc>
                <a:spcPct val="100000"/>
              </a:lnSpc>
              <a:spcBef>
                <a:spcPts val="1000"/>
              </a:spcBef>
              <a:spcAft>
                <a:spcPts val="1000"/>
              </a:spcAft>
              <a:buClr>
                <a:schemeClr val="dk1"/>
              </a:buClr>
              <a:buSzPts val="1200"/>
              <a:buFont typeface="Lato"/>
              <a:buNone/>
              <a:defRPr>
                <a:solidFill>
                  <a:schemeClr val="dk1"/>
                </a:solidFill>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to-market ideas - ALT 1">
  <p:cSld name="CUSTOM_5_1_1_1_4">
    <p:spTree>
      <p:nvGrpSpPr>
        <p:cNvPr id="1094" name="Shape 1094"/>
        <p:cNvGrpSpPr/>
        <p:nvPr/>
      </p:nvGrpSpPr>
      <p:grpSpPr>
        <a:xfrm>
          <a:off x="0" y="0"/>
          <a:ext cx="0" cy="0"/>
          <a:chOff x="0" y="0"/>
          <a:chExt cx="0" cy="0"/>
        </a:xfrm>
      </p:grpSpPr>
      <p:sp>
        <p:nvSpPr>
          <p:cNvPr id="1095" name="Google Shape;1095;p69"/>
          <p:cNvSpPr/>
          <p:nvPr>
            <p:ph idx="2" type="pic"/>
          </p:nvPr>
        </p:nvSpPr>
        <p:spPr>
          <a:xfrm>
            <a:off x="-1600" y="1969350"/>
            <a:ext cx="9144000" cy="3174600"/>
          </a:xfrm>
          <a:prstGeom prst="snip1Rect">
            <a:avLst>
              <a:gd fmla="val 19548" name="adj"/>
            </a:avLst>
          </a:prstGeom>
          <a:noFill/>
          <a:ln>
            <a:noFill/>
          </a:ln>
        </p:spPr>
      </p:sp>
      <p:sp>
        <p:nvSpPr>
          <p:cNvPr id="1096" name="Google Shape;1096;p69"/>
          <p:cNvSpPr txBox="1"/>
          <p:nvPr>
            <p:ph type="title"/>
          </p:nvPr>
        </p:nvSpPr>
        <p:spPr>
          <a:xfrm>
            <a:off x="525425" y="2247450"/>
            <a:ext cx="1624500" cy="160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300"/>
              <a:buFont typeface="Lato"/>
              <a:buNone/>
              <a:defRPr b="1" sz="1300">
                <a:latin typeface="Lato"/>
                <a:ea typeface="Lato"/>
                <a:cs typeface="Lato"/>
                <a:sym typeface="Lato"/>
              </a:defRPr>
            </a:lvl1pPr>
            <a:lvl2pPr lvl="1">
              <a:spcBef>
                <a:spcPts val="0"/>
              </a:spcBef>
              <a:spcAft>
                <a:spcPts val="0"/>
              </a:spcAft>
              <a:buClr>
                <a:schemeClr val="dk1"/>
              </a:buClr>
              <a:buSzPts val="1300"/>
              <a:buFont typeface="Lato"/>
              <a:buNone/>
              <a:defRPr b="1" sz="1300">
                <a:latin typeface="Lato"/>
                <a:ea typeface="Lato"/>
                <a:cs typeface="Lato"/>
                <a:sym typeface="Lato"/>
              </a:defRPr>
            </a:lvl2pPr>
            <a:lvl3pPr lvl="2">
              <a:spcBef>
                <a:spcPts val="0"/>
              </a:spcBef>
              <a:spcAft>
                <a:spcPts val="0"/>
              </a:spcAft>
              <a:buClr>
                <a:schemeClr val="dk1"/>
              </a:buClr>
              <a:buSzPts val="1300"/>
              <a:buFont typeface="Lato"/>
              <a:buNone/>
              <a:defRPr b="1" sz="1300">
                <a:latin typeface="Lato"/>
                <a:ea typeface="Lato"/>
                <a:cs typeface="Lato"/>
                <a:sym typeface="Lato"/>
              </a:defRPr>
            </a:lvl3pPr>
            <a:lvl4pPr lvl="3">
              <a:spcBef>
                <a:spcPts val="0"/>
              </a:spcBef>
              <a:spcAft>
                <a:spcPts val="0"/>
              </a:spcAft>
              <a:buClr>
                <a:schemeClr val="dk1"/>
              </a:buClr>
              <a:buSzPts val="1300"/>
              <a:buFont typeface="Lato"/>
              <a:buNone/>
              <a:defRPr b="1" sz="1300">
                <a:latin typeface="Lato"/>
                <a:ea typeface="Lato"/>
                <a:cs typeface="Lato"/>
                <a:sym typeface="Lato"/>
              </a:defRPr>
            </a:lvl4pPr>
            <a:lvl5pPr lvl="4">
              <a:spcBef>
                <a:spcPts val="0"/>
              </a:spcBef>
              <a:spcAft>
                <a:spcPts val="0"/>
              </a:spcAft>
              <a:buClr>
                <a:schemeClr val="dk1"/>
              </a:buClr>
              <a:buSzPts val="1300"/>
              <a:buFont typeface="Lato"/>
              <a:buNone/>
              <a:defRPr b="1" sz="1300">
                <a:latin typeface="Lato"/>
                <a:ea typeface="Lato"/>
                <a:cs typeface="Lato"/>
                <a:sym typeface="Lato"/>
              </a:defRPr>
            </a:lvl5pPr>
            <a:lvl6pPr lvl="5">
              <a:spcBef>
                <a:spcPts val="0"/>
              </a:spcBef>
              <a:spcAft>
                <a:spcPts val="0"/>
              </a:spcAft>
              <a:buClr>
                <a:schemeClr val="dk1"/>
              </a:buClr>
              <a:buSzPts val="1300"/>
              <a:buFont typeface="Lato"/>
              <a:buNone/>
              <a:defRPr b="1" sz="1300">
                <a:latin typeface="Lato"/>
                <a:ea typeface="Lato"/>
                <a:cs typeface="Lato"/>
                <a:sym typeface="Lato"/>
              </a:defRPr>
            </a:lvl6pPr>
            <a:lvl7pPr lvl="6">
              <a:spcBef>
                <a:spcPts val="0"/>
              </a:spcBef>
              <a:spcAft>
                <a:spcPts val="0"/>
              </a:spcAft>
              <a:buClr>
                <a:schemeClr val="dk1"/>
              </a:buClr>
              <a:buSzPts val="1300"/>
              <a:buFont typeface="Lato"/>
              <a:buNone/>
              <a:defRPr b="1" sz="1300">
                <a:latin typeface="Lato"/>
                <a:ea typeface="Lato"/>
                <a:cs typeface="Lato"/>
                <a:sym typeface="Lato"/>
              </a:defRPr>
            </a:lvl7pPr>
            <a:lvl8pPr lvl="7">
              <a:spcBef>
                <a:spcPts val="0"/>
              </a:spcBef>
              <a:spcAft>
                <a:spcPts val="0"/>
              </a:spcAft>
              <a:buClr>
                <a:schemeClr val="dk1"/>
              </a:buClr>
              <a:buSzPts val="1300"/>
              <a:buFont typeface="Lato"/>
              <a:buNone/>
              <a:defRPr b="1" sz="1300">
                <a:latin typeface="Lato"/>
                <a:ea typeface="Lato"/>
                <a:cs typeface="Lato"/>
                <a:sym typeface="Lato"/>
              </a:defRPr>
            </a:lvl8pPr>
            <a:lvl9pPr lvl="8">
              <a:spcBef>
                <a:spcPts val="0"/>
              </a:spcBef>
              <a:spcAft>
                <a:spcPts val="0"/>
              </a:spcAft>
              <a:buClr>
                <a:schemeClr val="dk1"/>
              </a:buClr>
              <a:buSzPts val="1300"/>
              <a:buFont typeface="Lato"/>
              <a:buNone/>
              <a:defRPr b="1" sz="1300">
                <a:latin typeface="Lato"/>
                <a:ea typeface="Lato"/>
                <a:cs typeface="Lato"/>
                <a:sym typeface="Lato"/>
              </a:defRPr>
            </a:lvl9pPr>
          </a:lstStyle>
          <a:p/>
        </p:txBody>
      </p:sp>
      <p:sp>
        <p:nvSpPr>
          <p:cNvPr id="1097" name="Google Shape;1097;p69"/>
          <p:cNvSpPr txBox="1"/>
          <p:nvPr>
            <p:ph idx="1" type="body"/>
          </p:nvPr>
        </p:nvSpPr>
        <p:spPr>
          <a:xfrm>
            <a:off x="525425" y="2446425"/>
            <a:ext cx="1624500" cy="869700"/>
          </a:xfrm>
          <a:prstGeom prst="rect">
            <a:avLst/>
          </a:prstGeom>
        </p:spPr>
        <p:txBody>
          <a:bodyPr anchorCtr="0" anchor="t" bIns="91425" lIns="0" spcFirstLastPara="1" rIns="91425" wrap="square" tIns="91425">
            <a:noAutofit/>
          </a:bodyPr>
          <a:lstStyle>
            <a:lvl1pPr indent="-292100" lvl="0" marL="457200">
              <a:lnSpc>
                <a:spcPct val="115000"/>
              </a:lnSpc>
              <a:spcBef>
                <a:spcPts val="0"/>
              </a:spcBef>
              <a:spcAft>
                <a:spcPts val="0"/>
              </a:spcAft>
              <a:buClr>
                <a:schemeClr val="dk1"/>
              </a:buClr>
              <a:buSzPts val="1000"/>
              <a:buChar char="●"/>
              <a:defRPr>
                <a:solidFill>
                  <a:schemeClr val="dk1"/>
                </a:solidFill>
              </a:defRPr>
            </a:lvl1pPr>
            <a:lvl2pPr indent="-292100" lvl="1" marL="914400">
              <a:lnSpc>
                <a:spcPct val="115000"/>
              </a:lnSpc>
              <a:spcBef>
                <a:spcPts val="1000"/>
              </a:spcBef>
              <a:spcAft>
                <a:spcPts val="0"/>
              </a:spcAft>
              <a:buClr>
                <a:schemeClr val="dk1"/>
              </a:buClr>
              <a:buSzPts val="1000"/>
              <a:buChar char="○"/>
              <a:defRPr>
                <a:solidFill>
                  <a:schemeClr val="dk1"/>
                </a:solidFill>
              </a:defRPr>
            </a:lvl2pPr>
            <a:lvl3pPr indent="-292100" lvl="2" marL="1371600">
              <a:lnSpc>
                <a:spcPct val="115000"/>
              </a:lnSpc>
              <a:spcBef>
                <a:spcPts val="1000"/>
              </a:spcBef>
              <a:spcAft>
                <a:spcPts val="0"/>
              </a:spcAft>
              <a:buClr>
                <a:schemeClr val="dk1"/>
              </a:buClr>
              <a:buSzPts val="1000"/>
              <a:buChar char="■"/>
              <a:defRPr>
                <a:solidFill>
                  <a:schemeClr val="dk1"/>
                </a:solidFill>
              </a:defRPr>
            </a:lvl3pPr>
            <a:lvl4pPr indent="-292100" lvl="3" marL="1828800">
              <a:lnSpc>
                <a:spcPct val="115000"/>
              </a:lnSpc>
              <a:spcBef>
                <a:spcPts val="1000"/>
              </a:spcBef>
              <a:spcAft>
                <a:spcPts val="0"/>
              </a:spcAft>
              <a:buClr>
                <a:schemeClr val="dk1"/>
              </a:buClr>
              <a:buSzPts val="1000"/>
              <a:buChar char="●"/>
              <a:defRPr>
                <a:solidFill>
                  <a:schemeClr val="dk1"/>
                </a:solidFill>
              </a:defRPr>
            </a:lvl4pPr>
            <a:lvl5pPr indent="-292100" lvl="4" marL="2286000">
              <a:lnSpc>
                <a:spcPct val="115000"/>
              </a:lnSpc>
              <a:spcBef>
                <a:spcPts val="1000"/>
              </a:spcBef>
              <a:spcAft>
                <a:spcPts val="0"/>
              </a:spcAft>
              <a:buClr>
                <a:schemeClr val="dk1"/>
              </a:buClr>
              <a:buSzPts val="1000"/>
              <a:buChar char="○"/>
              <a:defRPr>
                <a:solidFill>
                  <a:schemeClr val="dk1"/>
                </a:solidFill>
              </a:defRPr>
            </a:lvl5pPr>
            <a:lvl6pPr indent="-292100" lvl="5" marL="2743200">
              <a:lnSpc>
                <a:spcPct val="115000"/>
              </a:lnSpc>
              <a:spcBef>
                <a:spcPts val="1000"/>
              </a:spcBef>
              <a:spcAft>
                <a:spcPts val="0"/>
              </a:spcAft>
              <a:buClr>
                <a:schemeClr val="dk1"/>
              </a:buClr>
              <a:buSzPts val="1000"/>
              <a:buChar char="■"/>
              <a:defRPr>
                <a:solidFill>
                  <a:schemeClr val="dk1"/>
                </a:solidFill>
              </a:defRPr>
            </a:lvl6pPr>
            <a:lvl7pPr indent="-292100" lvl="6" marL="3200400">
              <a:lnSpc>
                <a:spcPct val="115000"/>
              </a:lnSpc>
              <a:spcBef>
                <a:spcPts val="1000"/>
              </a:spcBef>
              <a:spcAft>
                <a:spcPts val="0"/>
              </a:spcAft>
              <a:buClr>
                <a:schemeClr val="dk1"/>
              </a:buClr>
              <a:buSzPts val="1000"/>
              <a:buChar char="●"/>
              <a:defRPr>
                <a:solidFill>
                  <a:schemeClr val="dk1"/>
                </a:solidFill>
              </a:defRPr>
            </a:lvl7pPr>
            <a:lvl8pPr indent="-292100" lvl="7" marL="3657600">
              <a:lnSpc>
                <a:spcPct val="115000"/>
              </a:lnSpc>
              <a:spcBef>
                <a:spcPts val="1000"/>
              </a:spcBef>
              <a:spcAft>
                <a:spcPts val="0"/>
              </a:spcAft>
              <a:buClr>
                <a:schemeClr val="dk1"/>
              </a:buClr>
              <a:buSzPts val="1000"/>
              <a:buChar char="○"/>
              <a:defRPr>
                <a:solidFill>
                  <a:schemeClr val="dk1"/>
                </a:solidFill>
              </a:defRPr>
            </a:lvl8pPr>
            <a:lvl9pPr indent="-292100" lvl="8" marL="4114800">
              <a:lnSpc>
                <a:spcPct val="115000"/>
              </a:lnSpc>
              <a:spcBef>
                <a:spcPts val="1000"/>
              </a:spcBef>
              <a:spcAft>
                <a:spcPts val="1000"/>
              </a:spcAft>
              <a:buClr>
                <a:schemeClr val="dk1"/>
              </a:buClr>
              <a:buSzPts val="1000"/>
              <a:buChar char="■"/>
              <a:defRPr>
                <a:solidFill>
                  <a:schemeClr val="dk1"/>
                </a:solidFill>
              </a:defRPr>
            </a:lvl9pPr>
          </a:lstStyle>
          <a:p/>
        </p:txBody>
      </p:sp>
      <p:sp>
        <p:nvSpPr>
          <p:cNvPr id="1098" name="Google Shape;1098;p69"/>
          <p:cNvSpPr txBox="1"/>
          <p:nvPr>
            <p:ph idx="3" type="title"/>
          </p:nvPr>
        </p:nvSpPr>
        <p:spPr>
          <a:xfrm>
            <a:off x="2409625" y="2247450"/>
            <a:ext cx="1624500" cy="160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300"/>
              <a:buFont typeface="Lato"/>
              <a:buNone/>
              <a:defRPr b="1" sz="1300">
                <a:latin typeface="Lato"/>
                <a:ea typeface="Lato"/>
                <a:cs typeface="Lato"/>
                <a:sym typeface="Lato"/>
              </a:defRPr>
            </a:lvl1pPr>
            <a:lvl2pPr lvl="1">
              <a:spcBef>
                <a:spcPts val="0"/>
              </a:spcBef>
              <a:spcAft>
                <a:spcPts val="0"/>
              </a:spcAft>
              <a:buClr>
                <a:schemeClr val="dk1"/>
              </a:buClr>
              <a:buSzPts val="1300"/>
              <a:buFont typeface="Lato"/>
              <a:buNone/>
              <a:defRPr b="1" sz="1300">
                <a:latin typeface="Lato"/>
                <a:ea typeface="Lato"/>
                <a:cs typeface="Lato"/>
                <a:sym typeface="Lato"/>
              </a:defRPr>
            </a:lvl2pPr>
            <a:lvl3pPr lvl="2">
              <a:spcBef>
                <a:spcPts val="0"/>
              </a:spcBef>
              <a:spcAft>
                <a:spcPts val="0"/>
              </a:spcAft>
              <a:buClr>
                <a:schemeClr val="dk1"/>
              </a:buClr>
              <a:buSzPts val="1300"/>
              <a:buFont typeface="Lato"/>
              <a:buNone/>
              <a:defRPr b="1" sz="1300">
                <a:latin typeface="Lato"/>
                <a:ea typeface="Lato"/>
                <a:cs typeface="Lato"/>
                <a:sym typeface="Lato"/>
              </a:defRPr>
            </a:lvl3pPr>
            <a:lvl4pPr lvl="3">
              <a:spcBef>
                <a:spcPts val="0"/>
              </a:spcBef>
              <a:spcAft>
                <a:spcPts val="0"/>
              </a:spcAft>
              <a:buClr>
                <a:schemeClr val="dk1"/>
              </a:buClr>
              <a:buSzPts val="1300"/>
              <a:buFont typeface="Lato"/>
              <a:buNone/>
              <a:defRPr b="1" sz="1300">
                <a:latin typeface="Lato"/>
                <a:ea typeface="Lato"/>
                <a:cs typeface="Lato"/>
                <a:sym typeface="Lato"/>
              </a:defRPr>
            </a:lvl4pPr>
            <a:lvl5pPr lvl="4">
              <a:spcBef>
                <a:spcPts val="0"/>
              </a:spcBef>
              <a:spcAft>
                <a:spcPts val="0"/>
              </a:spcAft>
              <a:buClr>
                <a:schemeClr val="dk1"/>
              </a:buClr>
              <a:buSzPts val="1300"/>
              <a:buFont typeface="Lato"/>
              <a:buNone/>
              <a:defRPr b="1" sz="1300">
                <a:latin typeface="Lato"/>
                <a:ea typeface="Lato"/>
                <a:cs typeface="Lato"/>
                <a:sym typeface="Lato"/>
              </a:defRPr>
            </a:lvl5pPr>
            <a:lvl6pPr lvl="5">
              <a:spcBef>
                <a:spcPts val="0"/>
              </a:spcBef>
              <a:spcAft>
                <a:spcPts val="0"/>
              </a:spcAft>
              <a:buClr>
                <a:schemeClr val="dk1"/>
              </a:buClr>
              <a:buSzPts val="1300"/>
              <a:buFont typeface="Lato"/>
              <a:buNone/>
              <a:defRPr b="1" sz="1300">
                <a:latin typeface="Lato"/>
                <a:ea typeface="Lato"/>
                <a:cs typeface="Lato"/>
                <a:sym typeface="Lato"/>
              </a:defRPr>
            </a:lvl6pPr>
            <a:lvl7pPr lvl="6">
              <a:spcBef>
                <a:spcPts val="0"/>
              </a:spcBef>
              <a:spcAft>
                <a:spcPts val="0"/>
              </a:spcAft>
              <a:buClr>
                <a:schemeClr val="dk1"/>
              </a:buClr>
              <a:buSzPts val="1300"/>
              <a:buFont typeface="Lato"/>
              <a:buNone/>
              <a:defRPr b="1" sz="1300">
                <a:latin typeface="Lato"/>
                <a:ea typeface="Lato"/>
                <a:cs typeface="Lato"/>
                <a:sym typeface="Lato"/>
              </a:defRPr>
            </a:lvl7pPr>
            <a:lvl8pPr lvl="7">
              <a:spcBef>
                <a:spcPts val="0"/>
              </a:spcBef>
              <a:spcAft>
                <a:spcPts val="0"/>
              </a:spcAft>
              <a:buClr>
                <a:schemeClr val="dk1"/>
              </a:buClr>
              <a:buSzPts val="1300"/>
              <a:buFont typeface="Lato"/>
              <a:buNone/>
              <a:defRPr b="1" sz="1300">
                <a:latin typeface="Lato"/>
                <a:ea typeface="Lato"/>
                <a:cs typeface="Lato"/>
                <a:sym typeface="Lato"/>
              </a:defRPr>
            </a:lvl8pPr>
            <a:lvl9pPr lvl="8">
              <a:spcBef>
                <a:spcPts val="0"/>
              </a:spcBef>
              <a:spcAft>
                <a:spcPts val="0"/>
              </a:spcAft>
              <a:buClr>
                <a:schemeClr val="dk1"/>
              </a:buClr>
              <a:buSzPts val="1300"/>
              <a:buFont typeface="Lato"/>
              <a:buNone/>
              <a:defRPr b="1" sz="1300">
                <a:latin typeface="Lato"/>
                <a:ea typeface="Lato"/>
                <a:cs typeface="Lato"/>
                <a:sym typeface="Lato"/>
              </a:defRPr>
            </a:lvl9pPr>
          </a:lstStyle>
          <a:p/>
        </p:txBody>
      </p:sp>
      <p:sp>
        <p:nvSpPr>
          <p:cNvPr id="1099" name="Google Shape;1099;p69"/>
          <p:cNvSpPr txBox="1"/>
          <p:nvPr>
            <p:ph idx="4" type="body"/>
          </p:nvPr>
        </p:nvSpPr>
        <p:spPr>
          <a:xfrm>
            <a:off x="2409625" y="2446425"/>
            <a:ext cx="1624500" cy="869700"/>
          </a:xfrm>
          <a:prstGeom prst="rect">
            <a:avLst/>
          </a:prstGeom>
        </p:spPr>
        <p:txBody>
          <a:bodyPr anchorCtr="0" anchor="t" bIns="91425" lIns="0" spcFirstLastPara="1" rIns="91425" wrap="square" tIns="91425">
            <a:noAutofit/>
          </a:bodyPr>
          <a:lstStyle>
            <a:lvl1pPr indent="-292100" lvl="0" marL="457200">
              <a:lnSpc>
                <a:spcPct val="115000"/>
              </a:lnSpc>
              <a:spcBef>
                <a:spcPts val="0"/>
              </a:spcBef>
              <a:spcAft>
                <a:spcPts val="0"/>
              </a:spcAft>
              <a:buClr>
                <a:schemeClr val="dk1"/>
              </a:buClr>
              <a:buSzPts val="1000"/>
              <a:buChar char="●"/>
              <a:defRPr>
                <a:solidFill>
                  <a:schemeClr val="dk1"/>
                </a:solidFill>
              </a:defRPr>
            </a:lvl1pPr>
            <a:lvl2pPr indent="-292100" lvl="1" marL="914400">
              <a:lnSpc>
                <a:spcPct val="115000"/>
              </a:lnSpc>
              <a:spcBef>
                <a:spcPts val="1000"/>
              </a:spcBef>
              <a:spcAft>
                <a:spcPts val="0"/>
              </a:spcAft>
              <a:buClr>
                <a:schemeClr val="dk1"/>
              </a:buClr>
              <a:buSzPts val="1000"/>
              <a:buChar char="○"/>
              <a:defRPr>
                <a:solidFill>
                  <a:schemeClr val="dk1"/>
                </a:solidFill>
              </a:defRPr>
            </a:lvl2pPr>
            <a:lvl3pPr indent="-292100" lvl="2" marL="1371600">
              <a:lnSpc>
                <a:spcPct val="115000"/>
              </a:lnSpc>
              <a:spcBef>
                <a:spcPts val="1000"/>
              </a:spcBef>
              <a:spcAft>
                <a:spcPts val="0"/>
              </a:spcAft>
              <a:buClr>
                <a:schemeClr val="dk1"/>
              </a:buClr>
              <a:buSzPts val="1000"/>
              <a:buChar char="■"/>
              <a:defRPr>
                <a:solidFill>
                  <a:schemeClr val="dk1"/>
                </a:solidFill>
              </a:defRPr>
            </a:lvl3pPr>
            <a:lvl4pPr indent="-292100" lvl="3" marL="1828800">
              <a:lnSpc>
                <a:spcPct val="115000"/>
              </a:lnSpc>
              <a:spcBef>
                <a:spcPts val="1000"/>
              </a:spcBef>
              <a:spcAft>
                <a:spcPts val="0"/>
              </a:spcAft>
              <a:buClr>
                <a:schemeClr val="dk1"/>
              </a:buClr>
              <a:buSzPts val="1000"/>
              <a:buChar char="●"/>
              <a:defRPr>
                <a:solidFill>
                  <a:schemeClr val="dk1"/>
                </a:solidFill>
              </a:defRPr>
            </a:lvl4pPr>
            <a:lvl5pPr indent="-292100" lvl="4" marL="2286000">
              <a:lnSpc>
                <a:spcPct val="115000"/>
              </a:lnSpc>
              <a:spcBef>
                <a:spcPts val="1000"/>
              </a:spcBef>
              <a:spcAft>
                <a:spcPts val="0"/>
              </a:spcAft>
              <a:buClr>
                <a:schemeClr val="dk1"/>
              </a:buClr>
              <a:buSzPts val="1000"/>
              <a:buChar char="○"/>
              <a:defRPr>
                <a:solidFill>
                  <a:schemeClr val="dk1"/>
                </a:solidFill>
              </a:defRPr>
            </a:lvl5pPr>
            <a:lvl6pPr indent="-292100" lvl="5" marL="2743200">
              <a:lnSpc>
                <a:spcPct val="115000"/>
              </a:lnSpc>
              <a:spcBef>
                <a:spcPts val="1000"/>
              </a:spcBef>
              <a:spcAft>
                <a:spcPts val="0"/>
              </a:spcAft>
              <a:buClr>
                <a:schemeClr val="dk1"/>
              </a:buClr>
              <a:buSzPts val="1000"/>
              <a:buChar char="■"/>
              <a:defRPr>
                <a:solidFill>
                  <a:schemeClr val="dk1"/>
                </a:solidFill>
              </a:defRPr>
            </a:lvl6pPr>
            <a:lvl7pPr indent="-292100" lvl="6" marL="3200400">
              <a:lnSpc>
                <a:spcPct val="115000"/>
              </a:lnSpc>
              <a:spcBef>
                <a:spcPts val="1000"/>
              </a:spcBef>
              <a:spcAft>
                <a:spcPts val="0"/>
              </a:spcAft>
              <a:buClr>
                <a:schemeClr val="dk1"/>
              </a:buClr>
              <a:buSzPts val="1000"/>
              <a:buChar char="●"/>
              <a:defRPr>
                <a:solidFill>
                  <a:schemeClr val="dk1"/>
                </a:solidFill>
              </a:defRPr>
            </a:lvl7pPr>
            <a:lvl8pPr indent="-292100" lvl="7" marL="3657600">
              <a:lnSpc>
                <a:spcPct val="115000"/>
              </a:lnSpc>
              <a:spcBef>
                <a:spcPts val="1000"/>
              </a:spcBef>
              <a:spcAft>
                <a:spcPts val="0"/>
              </a:spcAft>
              <a:buClr>
                <a:schemeClr val="dk1"/>
              </a:buClr>
              <a:buSzPts val="1000"/>
              <a:buChar char="○"/>
              <a:defRPr>
                <a:solidFill>
                  <a:schemeClr val="dk1"/>
                </a:solidFill>
              </a:defRPr>
            </a:lvl8pPr>
            <a:lvl9pPr indent="-292100" lvl="8" marL="4114800">
              <a:lnSpc>
                <a:spcPct val="115000"/>
              </a:lnSpc>
              <a:spcBef>
                <a:spcPts val="1000"/>
              </a:spcBef>
              <a:spcAft>
                <a:spcPts val="1000"/>
              </a:spcAft>
              <a:buClr>
                <a:schemeClr val="dk1"/>
              </a:buClr>
              <a:buSzPts val="1000"/>
              <a:buChar char="■"/>
              <a:defRPr>
                <a:solidFill>
                  <a:schemeClr val="dk1"/>
                </a:solidFill>
              </a:defRPr>
            </a:lvl9pPr>
          </a:lstStyle>
          <a:p/>
        </p:txBody>
      </p:sp>
      <p:sp>
        <p:nvSpPr>
          <p:cNvPr id="1100" name="Google Shape;1100;p69"/>
          <p:cNvSpPr txBox="1"/>
          <p:nvPr>
            <p:ph idx="5" type="title"/>
          </p:nvPr>
        </p:nvSpPr>
        <p:spPr>
          <a:xfrm>
            <a:off x="4293825" y="2247450"/>
            <a:ext cx="1624500" cy="160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300"/>
              <a:buFont typeface="Lato"/>
              <a:buNone/>
              <a:defRPr b="1" sz="1300">
                <a:latin typeface="Lato"/>
                <a:ea typeface="Lato"/>
                <a:cs typeface="Lato"/>
                <a:sym typeface="Lato"/>
              </a:defRPr>
            </a:lvl1pPr>
            <a:lvl2pPr lvl="1">
              <a:spcBef>
                <a:spcPts val="0"/>
              </a:spcBef>
              <a:spcAft>
                <a:spcPts val="0"/>
              </a:spcAft>
              <a:buClr>
                <a:schemeClr val="dk1"/>
              </a:buClr>
              <a:buSzPts val="1300"/>
              <a:buFont typeface="Lato"/>
              <a:buNone/>
              <a:defRPr b="1" sz="1300">
                <a:latin typeface="Lato"/>
                <a:ea typeface="Lato"/>
                <a:cs typeface="Lato"/>
                <a:sym typeface="Lato"/>
              </a:defRPr>
            </a:lvl2pPr>
            <a:lvl3pPr lvl="2">
              <a:spcBef>
                <a:spcPts val="0"/>
              </a:spcBef>
              <a:spcAft>
                <a:spcPts val="0"/>
              </a:spcAft>
              <a:buClr>
                <a:schemeClr val="dk1"/>
              </a:buClr>
              <a:buSzPts val="1300"/>
              <a:buFont typeface="Lato"/>
              <a:buNone/>
              <a:defRPr b="1" sz="1300">
                <a:latin typeface="Lato"/>
                <a:ea typeface="Lato"/>
                <a:cs typeface="Lato"/>
                <a:sym typeface="Lato"/>
              </a:defRPr>
            </a:lvl3pPr>
            <a:lvl4pPr lvl="3">
              <a:spcBef>
                <a:spcPts val="0"/>
              </a:spcBef>
              <a:spcAft>
                <a:spcPts val="0"/>
              </a:spcAft>
              <a:buClr>
                <a:schemeClr val="dk1"/>
              </a:buClr>
              <a:buSzPts val="1300"/>
              <a:buFont typeface="Lato"/>
              <a:buNone/>
              <a:defRPr b="1" sz="1300">
                <a:latin typeface="Lato"/>
                <a:ea typeface="Lato"/>
                <a:cs typeface="Lato"/>
                <a:sym typeface="Lato"/>
              </a:defRPr>
            </a:lvl4pPr>
            <a:lvl5pPr lvl="4">
              <a:spcBef>
                <a:spcPts val="0"/>
              </a:spcBef>
              <a:spcAft>
                <a:spcPts val="0"/>
              </a:spcAft>
              <a:buClr>
                <a:schemeClr val="dk1"/>
              </a:buClr>
              <a:buSzPts val="1300"/>
              <a:buFont typeface="Lato"/>
              <a:buNone/>
              <a:defRPr b="1" sz="1300">
                <a:latin typeface="Lato"/>
                <a:ea typeface="Lato"/>
                <a:cs typeface="Lato"/>
                <a:sym typeface="Lato"/>
              </a:defRPr>
            </a:lvl5pPr>
            <a:lvl6pPr lvl="5">
              <a:spcBef>
                <a:spcPts val="0"/>
              </a:spcBef>
              <a:spcAft>
                <a:spcPts val="0"/>
              </a:spcAft>
              <a:buClr>
                <a:schemeClr val="dk1"/>
              </a:buClr>
              <a:buSzPts val="1300"/>
              <a:buFont typeface="Lato"/>
              <a:buNone/>
              <a:defRPr b="1" sz="1300">
                <a:latin typeface="Lato"/>
                <a:ea typeface="Lato"/>
                <a:cs typeface="Lato"/>
                <a:sym typeface="Lato"/>
              </a:defRPr>
            </a:lvl6pPr>
            <a:lvl7pPr lvl="6">
              <a:spcBef>
                <a:spcPts val="0"/>
              </a:spcBef>
              <a:spcAft>
                <a:spcPts val="0"/>
              </a:spcAft>
              <a:buClr>
                <a:schemeClr val="dk1"/>
              </a:buClr>
              <a:buSzPts val="1300"/>
              <a:buFont typeface="Lato"/>
              <a:buNone/>
              <a:defRPr b="1" sz="1300">
                <a:latin typeface="Lato"/>
                <a:ea typeface="Lato"/>
                <a:cs typeface="Lato"/>
                <a:sym typeface="Lato"/>
              </a:defRPr>
            </a:lvl7pPr>
            <a:lvl8pPr lvl="7">
              <a:spcBef>
                <a:spcPts val="0"/>
              </a:spcBef>
              <a:spcAft>
                <a:spcPts val="0"/>
              </a:spcAft>
              <a:buClr>
                <a:schemeClr val="dk1"/>
              </a:buClr>
              <a:buSzPts val="1300"/>
              <a:buFont typeface="Lato"/>
              <a:buNone/>
              <a:defRPr b="1" sz="1300">
                <a:latin typeface="Lato"/>
                <a:ea typeface="Lato"/>
                <a:cs typeface="Lato"/>
                <a:sym typeface="Lato"/>
              </a:defRPr>
            </a:lvl8pPr>
            <a:lvl9pPr lvl="8">
              <a:spcBef>
                <a:spcPts val="0"/>
              </a:spcBef>
              <a:spcAft>
                <a:spcPts val="0"/>
              </a:spcAft>
              <a:buClr>
                <a:schemeClr val="dk1"/>
              </a:buClr>
              <a:buSzPts val="1300"/>
              <a:buFont typeface="Lato"/>
              <a:buNone/>
              <a:defRPr b="1" sz="1300">
                <a:latin typeface="Lato"/>
                <a:ea typeface="Lato"/>
                <a:cs typeface="Lato"/>
                <a:sym typeface="Lato"/>
              </a:defRPr>
            </a:lvl9pPr>
          </a:lstStyle>
          <a:p/>
        </p:txBody>
      </p:sp>
      <p:sp>
        <p:nvSpPr>
          <p:cNvPr id="1101" name="Google Shape;1101;p69"/>
          <p:cNvSpPr txBox="1"/>
          <p:nvPr>
            <p:ph idx="6" type="body"/>
          </p:nvPr>
        </p:nvSpPr>
        <p:spPr>
          <a:xfrm>
            <a:off x="4293825" y="2446425"/>
            <a:ext cx="1624500" cy="869700"/>
          </a:xfrm>
          <a:prstGeom prst="rect">
            <a:avLst/>
          </a:prstGeom>
        </p:spPr>
        <p:txBody>
          <a:bodyPr anchorCtr="0" anchor="t" bIns="91425" lIns="0" spcFirstLastPara="1" rIns="91425" wrap="square" tIns="91425">
            <a:noAutofit/>
          </a:bodyPr>
          <a:lstStyle>
            <a:lvl1pPr indent="-292100" lvl="0" marL="457200">
              <a:lnSpc>
                <a:spcPct val="115000"/>
              </a:lnSpc>
              <a:spcBef>
                <a:spcPts val="0"/>
              </a:spcBef>
              <a:spcAft>
                <a:spcPts val="0"/>
              </a:spcAft>
              <a:buClr>
                <a:schemeClr val="dk1"/>
              </a:buClr>
              <a:buSzPts val="1000"/>
              <a:buChar char="●"/>
              <a:defRPr>
                <a:solidFill>
                  <a:schemeClr val="dk1"/>
                </a:solidFill>
              </a:defRPr>
            </a:lvl1pPr>
            <a:lvl2pPr indent="-292100" lvl="1" marL="914400">
              <a:lnSpc>
                <a:spcPct val="115000"/>
              </a:lnSpc>
              <a:spcBef>
                <a:spcPts val="1000"/>
              </a:spcBef>
              <a:spcAft>
                <a:spcPts val="0"/>
              </a:spcAft>
              <a:buClr>
                <a:schemeClr val="dk1"/>
              </a:buClr>
              <a:buSzPts val="1000"/>
              <a:buChar char="○"/>
              <a:defRPr>
                <a:solidFill>
                  <a:schemeClr val="dk1"/>
                </a:solidFill>
              </a:defRPr>
            </a:lvl2pPr>
            <a:lvl3pPr indent="-292100" lvl="2" marL="1371600">
              <a:lnSpc>
                <a:spcPct val="115000"/>
              </a:lnSpc>
              <a:spcBef>
                <a:spcPts val="1000"/>
              </a:spcBef>
              <a:spcAft>
                <a:spcPts val="0"/>
              </a:spcAft>
              <a:buClr>
                <a:schemeClr val="dk1"/>
              </a:buClr>
              <a:buSzPts val="1000"/>
              <a:buChar char="■"/>
              <a:defRPr>
                <a:solidFill>
                  <a:schemeClr val="dk1"/>
                </a:solidFill>
              </a:defRPr>
            </a:lvl3pPr>
            <a:lvl4pPr indent="-292100" lvl="3" marL="1828800">
              <a:lnSpc>
                <a:spcPct val="115000"/>
              </a:lnSpc>
              <a:spcBef>
                <a:spcPts val="1000"/>
              </a:spcBef>
              <a:spcAft>
                <a:spcPts val="0"/>
              </a:spcAft>
              <a:buClr>
                <a:schemeClr val="dk1"/>
              </a:buClr>
              <a:buSzPts val="1000"/>
              <a:buChar char="●"/>
              <a:defRPr>
                <a:solidFill>
                  <a:schemeClr val="dk1"/>
                </a:solidFill>
              </a:defRPr>
            </a:lvl4pPr>
            <a:lvl5pPr indent="-292100" lvl="4" marL="2286000">
              <a:lnSpc>
                <a:spcPct val="115000"/>
              </a:lnSpc>
              <a:spcBef>
                <a:spcPts val="1000"/>
              </a:spcBef>
              <a:spcAft>
                <a:spcPts val="0"/>
              </a:spcAft>
              <a:buClr>
                <a:schemeClr val="dk1"/>
              </a:buClr>
              <a:buSzPts val="1000"/>
              <a:buChar char="○"/>
              <a:defRPr>
                <a:solidFill>
                  <a:schemeClr val="dk1"/>
                </a:solidFill>
              </a:defRPr>
            </a:lvl5pPr>
            <a:lvl6pPr indent="-292100" lvl="5" marL="2743200">
              <a:lnSpc>
                <a:spcPct val="115000"/>
              </a:lnSpc>
              <a:spcBef>
                <a:spcPts val="1000"/>
              </a:spcBef>
              <a:spcAft>
                <a:spcPts val="0"/>
              </a:spcAft>
              <a:buClr>
                <a:schemeClr val="dk1"/>
              </a:buClr>
              <a:buSzPts val="1000"/>
              <a:buChar char="■"/>
              <a:defRPr>
                <a:solidFill>
                  <a:schemeClr val="dk1"/>
                </a:solidFill>
              </a:defRPr>
            </a:lvl6pPr>
            <a:lvl7pPr indent="-292100" lvl="6" marL="3200400">
              <a:lnSpc>
                <a:spcPct val="115000"/>
              </a:lnSpc>
              <a:spcBef>
                <a:spcPts val="1000"/>
              </a:spcBef>
              <a:spcAft>
                <a:spcPts val="0"/>
              </a:spcAft>
              <a:buClr>
                <a:schemeClr val="dk1"/>
              </a:buClr>
              <a:buSzPts val="1000"/>
              <a:buChar char="●"/>
              <a:defRPr>
                <a:solidFill>
                  <a:schemeClr val="dk1"/>
                </a:solidFill>
              </a:defRPr>
            </a:lvl7pPr>
            <a:lvl8pPr indent="-292100" lvl="7" marL="3657600">
              <a:lnSpc>
                <a:spcPct val="115000"/>
              </a:lnSpc>
              <a:spcBef>
                <a:spcPts val="1000"/>
              </a:spcBef>
              <a:spcAft>
                <a:spcPts val="0"/>
              </a:spcAft>
              <a:buClr>
                <a:schemeClr val="dk1"/>
              </a:buClr>
              <a:buSzPts val="1000"/>
              <a:buChar char="○"/>
              <a:defRPr>
                <a:solidFill>
                  <a:schemeClr val="dk1"/>
                </a:solidFill>
              </a:defRPr>
            </a:lvl8pPr>
            <a:lvl9pPr indent="-292100" lvl="8" marL="4114800">
              <a:lnSpc>
                <a:spcPct val="115000"/>
              </a:lnSpc>
              <a:spcBef>
                <a:spcPts val="1000"/>
              </a:spcBef>
              <a:spcAft>
                <a:spcPts val="1000"/>
              </a:spcAft>
              <a:buClr>
                <a:schemeClr val="dk1"/>
              </a:buClr>
              <a:buSzPts val="1000"/>
              <a:buChar char="■"/>
              <a:defRPr>
                <a:solidFill>
                  <a:schemeClr val="dk1"/>
                </a:solidFill>
              </a:defRPr>
            </a:lvl9pPr>
          </a:lstStyle>
          <a:p/>
        </p:txBody>
      </p:sp>
      <p:sp>
        <p:nvSpPr>
          <p:cNvPr id="1102" name="Google Shape;1102;p69"/>
          <p:cNvSpPr txBox="1"/>
          <p:nvPr>
            <p:ph idx="7" type="title"/>
          </p:nvPr>
        </p:nvSpPr>
        <p:spPr>
          <a:xfrm>
            <a:off x="6178025" y="2247450"/>
            <a:ext cx="1624500" cy="160200"/>
          </a:xfrm>
          <a:prstGeom prst="rect">
            <a:avLst/>
          </a:prstGeom>
        </p:spPr>
        <p:txBody>
          <a:bodyPr anchorCtr="0" anchor="ctr" bIns="0" lIns="0" spcFirstLastPara="1" rIns="0" wrap="square" tIns="0">
            <a:noAutofit/>
          </a:bodyPr>
          <a:lstStyle>
            <a:lvl1pPr lvl="0">
              <a:spcBef>
                <a:spcPts val="0"/>
              </a:spcBef>
              <a:spcAft>
                <a:spcPts val="0"/>
              </a:spcAft>
              <a:buClr>
                <a:schemeClr val="dk1"/>
              </a:buClr>
              <a:buSzPts val="1300"/>
              <a:buFont typeface="Lato"/>
              <a:buNone/>
              <a:defRPr b="1" sz="1300">
                <a:latin typeface="Lato"/>
                <a:ea typeface="Lato"/>
                <a:cs typeface="Lato"/>
                <a:sym typeface="Lato"/>
              </a:defRPr>
            </a:lvl1pPr>
            <a:lvl2pPr lvl="1">
              <a:spcBef>
                <a:spcPts val="0"/>
              </a:spcBef>
              <a:spcAft>
                <a:spcPts val="0"/>
              </a:spcAft>
              <a:buClr>
                <a:schemeClr val="dk1"/>
              </a:buClr>
              <a:buSzPts val="1300"/>
              <a:buFont typeface="Lato"/>
              <a:buNone/>
              <a:defRPr b="1" sz="1300">
                <a:latin typeface="Lato"/>
                <a:ea typeface="Lato"/>
                <a:cs typeface="Lato"/>
                <a:sym typeface="Lato"/>
              </a:defRPr>
            </a:lvl2pPr>
            <a:lvl3pPr lvl="2">
              <a:spcBef>
                <a:spcPts val="0"/>
              </a:spcBef>
              <a:spcAft>
                <a:spcPts val="0"/>
              </a:spcAft>
              <a:buClr>
                <a:schemeClr val="dk1"/>
              </a:buClr>
              <a:buSzPts val="1300"/>
              <a:buFont typeface="Lato"/>
              <a:buNone/>
              <a:defRPr b="1" sz="1300">
                <a:latin typeface="Lato"/>
                <a:ea typeface="Lato"/>
                <a:cs typeface="Lato"/>
                <a:sym typeface="Lato"/>
              </a:defRPr>
            </a:lvl3pPr>
            <a:lvl4pPr lvl="3">
              <a:spcBef>
                <a:spcPts val="0"/>
              </a:spcBef>
              <a:spcAft>
                <a:spcPts val="0"/>
              </a:spcAft>
              <a:buClr>
                <a:schemeClr val="dk1"/>
              </a:buClr>
              <a:buSzPts val="1300"/>
              <a:buFont typeface="Lato"/>
              <a:buNone/>
              <a:defRPr b="1" sz="1300">
                <a:latin typeface="Lato"/>
                <a:ea typeface="Lato"/>
                <a:cs typeface="Lato"/>
                <a:sym typeface="Lato"/>
              </a:defRPr>
            </a:lvl4pPr>
            <a:lvl5pPr lvl="4">
              <a:spcBef>
                <a:spcPts val="0"/>
              </a:spcBef>
              <a:spcAft>
                <a:spcPts val="0"/>
              </a:spcAft>
              <a:buClr>
                <a:schemeClr val="dk1"/>
              </a:buClr>
              <a:buSzPts val="1300"/>
              <a:buFont typeface="Lato"/>
              <a:buNone/>
              <a:defRPr b="1" sz="1300">
                <a:latin typeface="Lato"/>
                <a:ea typeface="Lato"/>
                <a:cs typeface="Lato"/>
                <a:sym typeface="Lato"/>
              </a:defRPr>
            </a:lvl5pPr>
            <a:lvl6pPr lvl="5">
              <a:spcBef>
                <a:spcPts val="0"/>
              </a:spcBef>
              <a:spcAft>
                <a:spcPts val="0"/>
              </a:spcAft>
              <a:buClr>
                <a:schemeClr val="dk1"/>
              </a:buClr>
              <a:buSzPts val="1300"/>
              <a:buFont typeface="Lato"/>
              <a:buNone/>
              <a:defRPr b="1" sz="1300">
                <a:latin typeface="Lato"/>
                <a:ea typeface="Lato"/>
                <a:cs typeface="Lato"/>
                <a:sym typeface="Lato"/>
              </a:defRPr>
            </a:lvl6pPr>
            <a:lvl7pPr lvl="6">
              <a:spcBef>
                <a:spcPts val="0"/>
              </a:spcBef>
              <a:spcAft>
                <a:spcPts val="0"/>
              </a:spcAft>
              <a:buClr>
                <a:schemeClr val="dk1"/>
              </a:buClr>
              <a:buSzPts val="1300"/>
              <a:buFont typeface="Lato"/>
              <a:buNone/>
              <a:defRPr b="1" sz="1300">
                <a:latin typeface="Lato"/>
                <a:ea typeface="Lato"/>
                <a:cs typeface="Lato"/>
                <a:sym typeface="Lato"/>
              </a:defRPr>
            </a:lvl7pPr>
            <a:lvl8pPr lvl="7">
              <a:spcBef>
                <a:spcPts val="0"/>
              </a:spcBef>
              <a:spcAft>
                <a:spcPts val="0"/>
              </a:spcAft>
              <a:buClr>
                <a:schemeClr val="dk1"/>
              </a:buClr>
              <a:buSzPts val="1300"/>
              <a:buFont typeface="Lato"/>
              <a:buNone/>
              <a:defRPr b="1" sz="1300">
                <a:latin typeface="Lato"/>
                <a:ea typeface="Lato"/>
                <a:cs typeface="Lato"/>
                <a:sym typeface="Lato"/>
              </a:defRPr>
            </a:lvl8pPr>
            <a:lvl9pPr lvl="8">
              <a:spcBef>
                <a:spcPts val="0"/>
              </a:spcBef>
              <a:spcAft>
                <a:spcPts val="0"/>
              </a:spcAft>
              <a:buClr>
                <a:schemeClr val="dk1"/>
              </a:buClr>
              <a:buSzPts val="1300"/>
              <a:buFont typeface="Lato"/>
              <a:buNone/>
              <a:defRPr b="1" sz="1300">
                <a:latin typeface="Lato"/>
                <a:ea typeface="Lato"/>
                <a:cs typeface="Lato"/>
                <a:sym typeface="Lato"/>
              </a:defRPr>
            </a:lvl9pPr>
          </a:lstStyle>
          <a:p/>
        </p:txBody>
      </p:sp>
      <p:sp>
        <p:nvSpPr>
          <p:cNvPr id="1103" name="Google Shape;1103;p69"/>
          <p:cNvSpPr txBox="1"/>
          <p:nvPr>
            <p:ph idx="8" type="body"/>
          </p:nvPr>
        </p:nvSpPr>
        <p:spPr>
          <a:xfrm>
            <a:off x="6178025" y="2446425"/>
            <a:ext cx="1624500" cy="869700"/>
          </a:xfrm>
          <a:prstGeom prst="rect">
            <a:avLst/>
          </a:prstGeom>
        </p:spPr>
        <p:txBody>
          <a:bodyPr anchorCtr="0" anchor="t" bIns="91425" lIns="0" spcFirstLastPara="1" rIns="91425" wrap="square" tIns="91425">
            <a:noAutofit/>
          </a:bodyPr>
          <a:lstStyle>
            <a:lvl1pPr indent="-292100" lvl="0" marL="457200">
              <a:lnSpc>
                <a:spcPct val="115000"/>
              </a:lnSpc>
              <a:spcBef>
                <a:spcPts val="0"/>
              </a:spcBef>
              <a:spcAft>
                <a:spcPts val="0"/>
              </a:spcAft>
              <a:buClr>
                <a:schemeClr val="dk1"/>
              </a:buClr>
              <a:buSzPts val="1000"/>
              <a:buChar char="●"/>
              <a:defRPr>
                <a:solidFill>
                  <a:schemeClr val="dk1"/>
                </a:solidFill>
              </a:defRPr>
            </a:lvl1pPr>
            <a:lvl2pPr indent="-292100" lvl="1" marL="914400">
              <a:lnSpc>
                <a:spcPct val="115000"/>
              </a:lnSpc>
              <a:spcBef>
                <a:spcPts val="1000"/>
              </a:spcBef>
              <a:spcAft>
                <a:spcPts val="0"/>
              </a:spcAft>
              <a:buClr>
                <a:schemeClr val="dk1"/>
              </a:buClr>
              <a:buSzPts val="1000"/>
              <a:buChar char="○"/>
              <a:defRPr>
                <a:solidFill>
                  <a:schemeClr val="dk1"/>
                </a:solidFill>
              </a:defRPr>
            </a:lvl2pPr>
            <a:lvl3pPr indent="-292100" lvl="2" marL="1371600">
              <a:lnSpc>
                <a:spcPct val="115000"/>
              </a:lnSpc>
              <a:spcBef>
                <a:spcPts val="1000"/>
              </a:spcBef>
              <a:spcAft>
                <a:spcPts val="0"/>
              </a:spcAft>
              <a:buClr>
                <a:schemeClr val="dk1"/>
              </a:buClr>
              <a:buSzPts val="1000"/>
              <a:buChar char="■"/>
              <a:defRPr>
                <a:solidFill>
                  <a:schemeClr val="dk1"/>
                </a:solidFill>
              </a:defRPr>
            </a:lvl3pPr>
            <a:lvl4pPr indent="-292100" lvl="3" marL="1828800">
              <a:lnSpc>
                <a:spcPct val="115000"/>
              </a:lnSpc>
              <a:spcBef>
                <a:spcPts val="1000"/>
              </a:spcBef>
              <a:spcAft>
                <a:spcPts val="0"/>
              </a:spcAft>
              <a:buClr>
                <a:schemeClr val="dk1"/>
              </a:buClr>
              <a:buSzPts val="1000"/>
              <a:buChar char="●"/>
              <a:defRPr>
                <a:solidFill>
                  <a:schemeClr val="dk1"/>
                </a:solidFill>
              </a:defRPr>
            </a:lvl4pPr>
            <a:lvl5pPr indent="-292100" lvl="4" marL="2286000">
              <a:lnSpc>
                <a:spcPct val="115000"/>
              </a:lnSpc>
              <a:spcBef>
                <a:spcPts val="1000"/>
              </a:spcBef>
              <a:spcAft>
                <a:spcPts val="0"/>
              </a:spcAft>
              <a:buClr>
                <a:schemeClr val="dk1"/>
              </a:buClr>
              <a:buSzPts val="1000"/>
              <a:buChar char="○"/>
              <a:defRPr>
                <a:solidFill>
                  <a:schemeClr val="dk1"/>
                </a:solidFill>
              </a:defRPr>
            </a:lvl5pPr>
            <a:lvl6pPr indent="-292100" lvl="5" marL="2743200">
              <a:lnSpc>
                <a:spcPct val="115000"/>
              </a:lnSpc>
              <a:spcBef>
                <a:spcPts val="1000"/>
              </a:spcBef>
              <a:spcAft>
                <a:spcPts val="0"/>
              </a:spcAft>
              <a:buClr>
                <a:schemeClr val="dk1"/>
              </a:buClr>
              <a:buSzPts val="1000"/>
              <a:buChar char="■"/>
              <a:defRPr>
                <a:solidFill>
                  <a:schemeClr val="dk1"/>
                </a:solidFill>
              </a:defRPr>
            </a:lvl6pPr>
            <a:lvl7pPr indent="-292100" lvl="6" marL="3200400">
              <a:lnSpc>
                <a:spcPct val="115000"/>
              </a:lnSpc>
              <a:spcBef>
                <a:spcPts val="1000"/>
              </a:spcBef>
              <a:spcAft>
                <a:spcPts val="0"/>
              </a:spcAft>
              <a:buClr>
                <a:schemeClr val="dk1"/>
              </a:buClr>
              <a:buSzPts val="1000"/>
              <a:buChar char="●"/>
              <a:defRPr>
                <a:solidFill>
                  <a:schemeClr val="dk1"/>
                </a:solidFill>
              </a:defRPr>
            </a:lvl7pPr>
            <a:lvl8pPr indent="-292100" lvl="7" marL="3657600">
              <a:lnSpc>
                <a:spcPct val="115000"/>
              </a:lnSpc>
              <a:spcBef>
                <a:spcPts val="1000"/>
              </a:spcBef>
              <a:spcAft>
                <a:spcPts val="0"/>
              </a:spcAft>
              <a:buClr>
                <a:schemeClr val="dk1"/>
              </a:buClr>
              <a:buSzPts val="1000"/>
              <a:buChar char="○"/>
              <a:defRPr>
                <a:solidFill>
                  <a:schemeClr val="dk1"/>
                </a:solidFill>
              </a:defRPr>
            </a:lvl8pPr>
            <a:lvl9pPr indent="-292100" lvl="8" marL="4114800">
              <a:lnSpc>
                <a:spcPct val="115000"/>
              </a:lnSpc>
              <a:spcBef>
                <a:spcPts val="1000"/>
              </a:spcBef>
              <a:spcAft>
                <a:spcPts val="1000"/>
              </a:spcAft>
              <a:buClr>
                <a:schemeClr val="dk1"/>
              </a:buClr>
              <a:buSzPts val="1000"/>
              <a:buChar char="■"/>
              <a:defRPr>
                <a:solidFill>
                  <a:schemeClr val="dk1"/>
                </a:solidFill>
              </a:defRPr>
            </a:lvl9pPr>
          </a:lstStyle>
          <a:p/>
        </p:txBody>
      </p:sp>
      <p:sp>
        <p:nvSpPr>
          <p:cNvPr id="1104" name="Google Shape;1104;p69"/>
          <p:cNvSpPr txBox="1"/>
          <p:nvPr>
            <p:ph idx="9" type="subTitle"/>
          </p:nvPr>
        </p:nvSpPr>
        <p:spPr>
          <a:xfrm>
            <a:off x="2409625" y="3381375"/>
            <a:ext cx="1624500" cy="1579200"/>
          </a:xfrm>
          <a:prstGeom prst="rect">
            <a:avLst/>
          </a:prstGeom>
        </p:spPr>
        <p:txBody>
          <a:bodyPr anchorCtr="0" anchor="t" bIns="91425" lIns="274300" spcFirstLastPara="1" rIns="91425" wrap="square" tIns="91425">
            <a:noAutofit/>
          </a:bodyPr>
          <a:lstStyle>
            <a:lvl1pPr lvl="0">
              <a:lnSpc>
                <a:spcPct val="225000"/>
              </a:lnSpc>
              <a:spcBef>
                <a:spcPts val="0"/>
              </a:spcBef>
              <a:spcAft>
                <a:spcPts val="0"/>
              </a:spcAft>
              <a:buClr>
                <a:schemeClr val="dk1"/>
              </a:buClr>
              <a:buSzPts val="1400"/>
              <a:buFont typeface="Quantico"/>
              <a:buNone/>
              <a:defRPr b="1" sz="1400">
                <a:solidFill>
                  <a:schemeClr val="dk1"/>
                </a:solidFill>
                <a:latin typeface="Quantico"/>
                <a:ea typeface="Quantico"/>
                <a:cs typeface="Quantico"/>
                <a:sym typeface="Quantico"/>
              </a:defRPr>
            </a:lvl1pPr>
            <a:lvl2pPr lvl="1">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2pPr>
            <a:lvl3pPr lvl="2">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3pPr>
            <a:lvl4pPr lvl="3">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4pPr>
            <a:lvl5pPr lvl="4">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5pPr>
            <a:lvl6pPr lvl="5">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6pPr>
            <a:lvl7pPr lvl="6">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7pPr>
            <a:lvl8pPr lvl="7">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8pPr>
            <a:lvl9pPr lvl="8">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9pPr>
          </a:lstStyle>
          <a:p/>
        </p:txBody>
      </p:sp>
      <p:sp>
        <p:nvSpPr>
          <p:cNvPr id="1105" name="Google Shape;1105;p69"/>
          <p:cNvSpPr txBox="1"/>
          <p:nvPr>
            <p:ph idx="13" type="subTitle"/>
          </p:nvPr>
        </p:nvSpPr>
        <p:spPr>
          <a:xfrm>
            <a:off x="525425" y="3381375"/>
            <a:ext cx="1624500" cy="1579200"/>
          </a:xfrm>
          <a:prstGeom prst="rect">
            <a:avLst/>
          </a:prstGeom>
        </p:spPr>
        <p:txBody>
          <a:bodyPr anchorCtr="0" anchor="t" bIns="91425" lIns="274300" spcFirstLastPara="1" rIns="91425" wrap="square" tIns="91425">
            <a:noAutofit/>
          </a:bodyPr>
          <a:lstStyle>
            <a:lvl1pPr lvl="0">
              <a:lnSpc>
                <a:spcPct val="225000"/>
              </a:lnSpc>
              <a:spcBef>
                <a:spcPts val="0"/>
              </a:spcBef>
              <a:spcAft>
                <a:spcPts val="0"/>
              </a:spcAft>
              <a:buClr>
                <a:schemeClr val="dk1"/>
              </a:buClr>
              <a:buSzPts val="1400"/>
              <a:buFont typeface="Quantico"/>
              <a:buNone/>
              <a:defRPr b="1" sz="1400">
                <a:solidFill>
                  <a:schemeClr val="dk1"/>
                </a:solidFill>
                <a:latin typeface="Quantico"/>
                <a:ea typeface="Quantico"/>
                <a:cs typeface="Quantico"/>
                <a:sym typeface="Quantico"/>
              </a:defRPr>
            </a:lvl1pPr>
            <a:lvl2pPr lvl="1">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2pPr>
            <a:lvl3pPr lvl="2">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3pPr>
            <a:lvl4pPr lvl="3">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4pPr>
            <a:lvl5pPr lvl="4">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5pPr>
            <a:lvl6pPr lvl="5">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6pPr>
            <a:lvl7pPr lvl="6">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7pPr>
            <a:lvl8pPr lvl="7">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8pPr>
            <a:lvl9pPr lvl="8">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9pPr>
          </a:lstStyle>
          <a:p/>
        </p:txBody>
      </p:sp>
      <p:sp>
        <p:nvSpPr>
          <p:cNvPr id="1106" name="Google Shape;1106;p69"/>
          <p:cNvSpPr txBox="1"/>
          <p:nvPr>
            <p:ph idx="14" type="subTitle"/>
          </p:nvPr>
        </p:nvSpPr>
        <p:spPr>
          <a:xfrm>
            <a:off x="4293825" y="3381375"/>
            <a:ext cx="1624500" cy="1579200"/>
          </a:xfrm>
          <a:prstGeom prst="rect">
            <a:avLst/>
          </a:prstGeom>
        </p:spPr>
        <p:txBody>
          <a:bodyPr anchorCtr="0" anchor="t" bIns="91425" lIns="274300" spcFirstLastPara="1" rIns="91425" wrap="square" tIns="91425">
            <a:noAutofit/>
          </a:bodyPr>
          <a:lstStyle>
            <a:lvl1pPr lvl="0">
              <a:lnSpc>
                <a:spcPct val="225000"/>
              </a:lnSpc>
              <a:spcBef>
                <a:spcPts val="0"/>
              </a:spcBef>
              <a:spcAft>
                <a:spcPts val="0"/>
              </a:spcAft>
              <a:buClr>
                <a:schemeClr val="dk1"/>
              </a:buClr>
              <a:buSzPts val="1400"/>
              <a:buFont typeface="Quantico"/>
              <a:buNone/>
              <a:defRPr b="1" sz="1400">
                <a:solidFill>
                  <a:schemeClr val="dk1"/>
                </a:solidFill>
                <a:latin typeface="Quantico"/>
                <a:ea typeface="Quantico"/>
                <a:cs typeface="Quantico"/>
                <a:sym typeface="Quantico"/>
              </a:defRPr>
            </a:lvl1pPr>
            <a:lvl2pPr lvl="1">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2pPr>
            <a:lvl3pPr lvl="2">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3pPr>
            <a:lvl4pPr lvl="3">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4pPr>
            <a:lvl5pPr lvl="4">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5pPr>
            <a:lvl6pPr lvl="5">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6pPr>
            <a:lvl7pPr lvl="6">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7pPr>
            <a:lvl8pPr lvl="7">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8pPr>
            <a:lvl9pPr lvl="8">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9pPr>
          </a:lstStyle>
          <a:p/>
        </p:txBody>
      </p:sp>
      <p:sp>
        <p:nvSpPr>
          <p:cNvPr id="1107" name="Google Shape;1107;p69"/>
          <p:cNvSpPr txBox="1"/>
          <p:nvPr>
            <p:ph idx="15" type="subTitle"/>
          </p:nvPr>
        </p:nvSpPr>
        <p:spPr>
          <a:xfrm>
            <a:off x="6178025" y="3381375"/>
            <a:ext cx="1624500" cy="1579200"/>
          </a:xfrm>
          <a:prstGeom prst="rect">
            <a:avLst/>
          </a:prstGeom>
        </p:spPr>
        <p:txBody>
          <a:bodyPr anchorCtr="0" anchor="t" bIns="91425" lIns="274300" spcFirstLastPara="1" rIns="91425" wrap="square" tIns="91425">
            <a:noAutofit/>
          </a:bodyPr>
          <a:lstStyle>
            <a:lvl1pPr lvl="0">
              <a:lnSpc>
                <a:spcPct val="225000"/>
              </a:lnSpc>
              <a:spcBef>
                <a:spcPts val="0"/>
              </a:spcBef>
              <a:spcAft>
                <a:spcPts val="0"/>
              </a:spcAft>
              <a:buClr>
                <a:schemeClr val="dk1"/>
              </a:buClr>
              <a:buSzPts val="1400"/>
              <a:buFont typeface="Quantico"/>
              <a:buNone/>
              <a:defRPr b="1" sz="1400">
                <a:solidFill>
                  <a:schemeClr val="dk1"/>
                </a:solidFill>
                <a:latin typeface="Quantico"/>
                <a:ea typeface="Quantico"/>
                <a:cs typeface="Quantico"/>
                <a:sym typeface="Quantico"/>
              </a:defRPr>
            </a:lvl1pPr>
            <a:lvl2pPr lvl="1">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2pPr>
            <a:lvl3pPr lvl="2">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3pPr>
            <a:lvl4pPr lvl="3">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4pPr>
            <a:lvl5pPr lvl="4">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5pPr>
            <a:lvl6pPr lvl="5">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6pPr>
            <a:lvl7pPr lvl="6">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7pPr>
            <a:lvl8pPr lvl="7">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8pPr>
            <a:lvl9pPr lvl="8">
              <a:lnSpc>
                <a:spcPct val="225000"/>
              </a:lnSpc>
              <a:spcBef>
                <a:spcPts val="0"/>
              </a:spcBef>
              <a:spcAft>
                <a:spcPts val="0"/>
              </a:spcAft>
              <a:buClr>
                <a:schemeClr val="dk1"/>
              </a:buClr>
              <a:buSzPts val="1000"/>
              <a:buFont typeface="Quantico"/>
              <a:buNone/>
              <a:defRPr b="1">
                <a:solidFill>
                  <a:schemeClr val="dk1"/>
                </a:solidFill>
                <a:latin typeface="Quantico"/>
                <a:ea typeface="Quantico"/>
                <a:cs typeface="Quantico"/>
                <a:sym typeface="Quantico"/>
              </a:defRPr>
            </a:lvl9pPr>
          </a:lstStyle>
          <a:p/>
        </p:txBody>
      </p:sp>
      <p:sp>
        <p:nvSpPr>
          <p:cNvPr id="1108" name="Google Shape;1108;p69"/>
          <p:cNvSpPr txBox="1"/>
          <p:nvPr>
            <p:ph idx="16" type="title"/>
          </p:nvPr>
        </p:nvSpPr>
        <p:spPr>
          <a:xfrm>
            <a:off x="439550" y="765750"/>
            <a:ext cx="5045700" cy="1039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3000"/>
              <a:buNone/>
              <a:defRPr sz="2400"/>
            </a:lvl1pPr>
            <a:lvl2pPr lvl="1">
              <a:spcBef>
                <a:spcPts val="0"/>
              </a:spcBef>
              <a:spcAft>
                <a:spcPts val="0"/>
              </a:spcAft>
              <a:buClr>
                <a:schemeClr val="dk1"/>
              </a:buClr>
              <a:buSzPts val="3000"/>
              <a:buNone/>
              <a:defRPr sz="2400">
                <a:latin typeface="Quantico"/>
                <a:ea typeface="Quantico"/>
                <a:cs typeface="Quantico"/>
                <a:sym typeface="Quantico"/>
              </a:defRPr>
            </a:lvl2pPr>
            <a:lvl3pPr lvl="2">
              <a:spcBef>
                <a:spcPts val="0"/>
              </a:spcBef>
              <a:spcAft>
                <a:spcPts val="0"/>
              </a:spcAft>
              <a:buClr>
                <a:schemeClr val="dk1"/>
              </a:buClr>
              <a:buSzPts val="3000"/>
              <a:buNone/>
              <a:defRPr sz="2400">
                <a:latin typeface="Quantico"/>
                <a:ea typeface="Quantico"/>
                <a:cs typeface="Quantico"/>
                <a:sym typeface="Quantico"/>
              </a:defRPr>
            </a:lvl3pPr>
            <a:lvl4pPr lvl="3">
              <a:spcBef>
                <a:spcPts val="0"/>
              </a:spcBef>
              <a:spcAft>
                <a:spcPts val="0"/>
              </a:spcAft>
              <a:buClr>
                <a:schemeClr val="dk1"/>
              </a:buClr>
              <a:buSzPts val="3000"/>
              <a:buNone/>
              <a:defRPr sz="2400">
                <a:latin typeface="Quantico"/>
                <a:ea typeface="Quantico"/>
                <a:cs typeface="Quantico"/>
                <a:sym typeface="Quantico"/>
              </a:defRPr>
            </a:lvl4pPr>
            <a:lvl5pPr lvl="4">
              <a:spcBef>
                <a:spcPts val="0"/>
              </a:spcBef>
              <a:spcAft>
                <a:spcPts val="0"/>
              </a:spcAft>
              <a:buClr>
                <a:schemeClr val="dk1"/>
              </a:buClr>
              <a:buSzPts val="3000"/>
              <a:buNone/>
              <a:defRPr sz="2400">
                <a:latin typeface="Quantico"/>
                <a:ea typeface="Quantico"/>
                <a:cs typeface="Quantico"/>
                <a:sym typeface="Quantico"/>
              </a:defRPr>
            </a:lvl5pPr>
            <a:lvl6pPr lvl="5">
              <a:spcBef>
                <a:spcPts val="0"/>
              </a:spcBef>
              <a:spcAft>
                <a:spcPts val="0"/>
              </a:spcAft>
              <a:buClr>
                <a:schemeClr val="dk1"/>
              </a:buClr>
              <a:buSzPts val="3000"/>
              <a:buNone/>
              <a:defRPr sz="2400">
                <a:latin typeface="Quantico"/>
                <a:ea typeface="Quantico"/>
                <a:cs typeface="Quantico"/>
                <a:sym typeface="Quantico"/>
              </a:defRPr>
            </a:lvl6pPr>
            <a:lvl7pPr lvl="6">
              <a:spcBef>
                <a:spcPts val="0"/>
              </a:spcBef>
              <a:spcAft>
                <a:spcPts val="0"/>
              </a:spcAft>
              <a:buClr>
                <a:schemeClr val="dk1"/>
              </a:buClr>
              <a:buSzPts val="3000"/>
              <a:buNone/>
              <a:defRPr sz="2400">
                <a:latin typeface="Quantico"/>
                <a:ea typeface="Quantico"/>
                <a:cs typeface="Quantico"/>
                <a:sym typeface="Quantico"/>
              </a:defRPr>
            </a:lvl7pPr>
            <a:lvl8pPr lvl="7">
              <a:spcBef>
                <a:spcPts val="0"/>
              </a:spcBef>
              <a:spcAft>
                <a:spcPts val="0"/>
              </a:spcAft>
              <a:buClr>
                <a:schemeClr val="dk1"/>
              </a:buClr>
              <a:buSzPts val="3000"/>
              <a:buNone/>
              <a:defRPr sz="2400">
                <a:latin typeface="Quantico"/>
                <a:ea typeface="Quantico"/>
                <a:cs typeface="Quantico"/>
                <a:sym typeface="Quantico"/>
              </a:defRPr>
            </a:lvl8pPr>
            <a:lvl9pPr lvl="8">
              <a:spcBef>
                <a:spcPts val="0"/>
              </a:spcBef>
              <a:spcAft>
                <a:spcPts val="0"/>
              </a:spcAft>
              <a:buClr>
                <a:schemeClr val="dk1"/>
              </a:buClr>
              <a:buSzPts val="3000"/>
              <a:buNone/>
              <a:defRPr sz="2400">
                <a:latin typeface="Quantico"/>
                <a:ea typeface="Quantico"/>
                <a:cs typeface="Quantico"/>
                <a:sym typeface="Quantico"/>
              </a:defRPr>
            </a:lvl9pPr>
          </a:lstStyle>
          <a:p/>
        </p:txBody>
      </p:sp>
      <p:sp>
        <p:nvSpPr>
          <p:cNvPr id="1109" name="Google Shape;1109;p69"/>
          <p:cNvSpPr txBox="1"/>
          <p:nvPr>
            <p:ph idx="17" type="subTitle"/>
          </p:nvPr>
        </p:nvSpPr>
        <p:spPr>
          <a:xfrm>
            <a:off x="446900" y="397650"/>
            <a:ext cx="5344500" cy="5745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700"/>
              <a:buFont typeface="Lato"/>
              <a:buNone/>
              <a:defRPr sz="1600">
                <a:solidFill>
                  <a:schemeClr val="dk1"/>
                </a:solidFill>
              </a:defRPr>
            </a:lvl1pPr>
            <a:lvl2pPr lvl="1">
              <a:spcBef>
                <a:spcPts val="1000"/>
              </a:spcBef>
              <a:spcAft>
                <a:spcPts val="0"/>
              </a:spcAft>
              <a:buClr>
                <a:schemeClr val="dk1"/>
              </a:buClr>
              <a:buSzPts val="1700"/>
              <a:buFont typeface="Lato"/>
              <a:buNone/>
              <a:defRPr sz="1600">
                <a:solidFill>
                  <a:schemeClr val="dk1"/>
                </a:solidFill>
              </a:defRPr>
            </a:lvl2pPr>
            <a:lvl3pPr lvl="2">
              <a:spcBef>
                <a:spcPts val="1000"/>
              </a:spcBef>
              <a:spcAft>
                <a:spcPts val="0"/>
              </a:spcAft>
              <a:buClr>
                <a:schemeClr val="dk1"/>
              </a:buClr>
              <a:buSzPts val="1700"/>
              <a:buFont typeface="Lato"/>
              <a:buNone/>
              <a:defRPr sz="1600">
                <a:solidFill>
                  <a:schemeClr val="dk1"/>
                </a:solidFill>
              </a:defRPr>
            </a:lvl3pPr>
            <a:lvl4pPr lvl="3">
              <a:spcBef>
                <a:spcPts val="1000"/>
              </a:spcBef>
              <a:spcAft>
                <a:spcPts val="0"/>
              </a:spcAft>
              <a:buClr>
                <a:schemeClr val="dk1"/>
              </a:buClr>
              <a:buSzPts val="1700"/>
              <a:buFont typeface="Lato"/>
              <a:buNone/>
              <a:defRPr sz="1600">
                <a:solidFill>
                  <a:schemeClr val="dk1"/>
                </a:solidFill>
              </a:defRPr>
            </a:lvl4pPr>
            <a:lvl5pPr lvl="4">
              <a:spcBef>
                <a:spcPts val="1000"/>
              </a:spcBef>
              <a:spcAft>
                <a:spcPts val="0"/>
              </a:spcAft>
              <a:buClr>
                <a:schemeClr val="dk1"/>
              </a:buClr>
              <a:buSzPts val="1700"/>
              <a:buFont typeface="Lato"/>
              <a:buNone/>
              <a:defRPr sz="1600">
                <a:solidFill>
                  <a:schemeClr val="dk1"/>
                </a:solidFill>
              </a:defRPr>
            </a:lvl5pPr>
            <a:lvl6pPr lvl="5">
              <a:spcBef>
                <a:spcPts val="1000"/>
              </a:spcBef>
              <a:spcAft>
                <a:spcPts val="0"/>
              </a:spcAft>
              <a:buClr>
                <a:schemeClr val="dk1"/>
              </a:buClr>
              <a:buSzPts val="1700"/>
              <a:buFont typeface="Lato"/>
              <a:buNone/>
              <a:defRPr sz="1600">
                <a:solidFill>
                  <a:schemeClr val="dk1"/>
                </a:solidFill>
              </a:defRPr>
            </a:lvl6pPr>
            <a:lvl7pPr lvl="6">
              <a:spcBef>
                <a:spcPts val="1000"/>
              </a:spcBef>
              <a:spcAft>
                <a:spcPts val="0"/>
              </a:spcAft>
              <a:buClr>
                <a:schemeClr val="dk1"/>
              </a:buClr>
              <a:buSzPts val="1700"/>
              <a:buFont typeface="Lato"/>
              <a:buNone/>
              <a:defRPr sz="1600">
                <a:solidFill>
                  <a:schemeClr val="dk1"/>
                </a:solidFill>
              </a:defRPr>
            </a:lvl7pPr>
            <a:lvl8pPr lvl="7">
              <a:spcBef>
                <a:spcPts val="1000"/>
              </a:spcBef>
              <a:spcAft>
                <a:spcPts val="0"/>
              </a:spcAft>
              <a:buClr>
                <a:schemeClr val="dk1"/>
              </a:buClr>
              <a:buSzPts val="1700"/>
              <a:buFont typeface="Lato"/>
              <a:buNone/>
              <a:defRPr sz="1600">
                <a:solidFill>
                  <a:schemeClr val="dk1"/>
                </a:solidFill>
              </a:defRPr>
            </a:lvl8pPr>
            <a:lvl9pPr lvl="8">
              <a:spcBef>
                <a:spcPts val="1000"/>
              </a:spcBef>
              <a:spcAft>
                <a:spcPts val="1000"/>
              </a:spcAft>
              <a:buClr>
                <a:schemeClr val="dk1"/>
              </a:buClr>
              <a:buSzPts val="1700"/>
              <a:buFont typeface="Lato"/>
              <a:buNone/>
              <a:defRPr sz="1600">
                <a:solidFill>
                  <a:schemeClr val="dk1"/>
                </a:solidFill>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to-market ideas - ALT 4">
  <p:cSld name="CUSTOM_5_1_1_1_1">
    <p:bg>
      <p:bgPr>
        <a:solidFill>
          <a:schemeClr val="lt1"/>
        </a:solidFill>
      </p:bgPr>
    </p:bg>
    <p:spTree>
      <p:nvGrpSpPr>
        <p:cNvPr id="1110" name="Shape 1110"/>
        <p:cNvGrpSpPr/>
        <p:nvPr/>
      </p:nvGrpSpPr>
      <p:grpSpPr>
        <a:xfrm>
          <a:off x="0" y="0"/>
          <a:ext cx="0" cy="0"/>
          <a:chOff x="0" y="0"/>
          <a:chExt cx="0" cy="0"/>
        </a:xfrm>
      </p:grpSpPr>
      <p:sp>
        <p:nvSpPr>
          <p:cNvPr id="1111" name="Google Shape;1111;p70"/>
          <p:cNvSpPr txBox="1"/>
          <p:nvPr/>
        </p:nvSpPr>
        <p:spPr>
          <a:xfrm>
            <a:off x="8578200" y="4960647"/>
            <a:ext cx="281100" cy="107700"/>
          </a:xfrm>
          <a:prstGeom prst="rect">
            <a:avLst/>
          </a:prstGeom>
          <a:noFill/>
          <a:ln>
            <a:noFill/>
          </a:ln>
        </p:spPr>
        <p:txBody>
          <a:bodyPr anchorCtr="0" anchor="t" bIns="0" lIns="0" spcFirstLastPara="1" rIns="0" wrap="square" tIns="0">
            <a:noAutofit/>
          </a:bodyPr>
          <a:lstStyle/>
          <a:p>
            <a:pPr indent="0" lvl="0" marL="0" marR="0" rtl="0" algn="r">
              <a:lnSpc>
                <a:spcPct val="100000"/>
              </a:lnSpc>
              <a:spcBef>
                <a:spcPts val="0"/>
              </a:spcBef>
              <a:spcAft>
                <a:spcPts val="0"/>
              </a:spcAft>
              <a:buClr>
                <a:srgbClr val="000000"/>
              </a:buClr>
              <a:buSzPts val="500"/>
              <a:buFont typeface="Arial"/>
              <a:buNone/>
            </a:pPr>
            <a:fld id="{00000000-1234-1234-1234-123412341234}" type="slidenum">
              <a:rPr lang="en" sz="500">
                <a:solidFill>
                  <a:schemeClr val="dk2"/>
                </a:solidFill>
                <a:latin typeface="Lato"/>
                <a:ea typeface="Lato"/>
                <a:cs typeface="Lato"/>
                <a:sym typeface="Lato"/>
              </a:rPr>
              <a:t>‹#›</a:t>
            </a:fld>
            <a:endParaRPr sz="500">
              <a:solidFill>
                <a:schemeClr val="dk2"/>
              </a:solidFill>
              <a:latin typeface="Lato"/>
              <a:ea typeface="Lato"/>
              <a:cs typeface="Lato"/>
              <a:sym typeface="Lato"/>
            </a:endParaRPr>
          </a:p>
          <a:p>
            <a:pPr indent="0" lvl="0" marL="0" rtl="0" algn="r">
              <a:lnSpc>
                <a:spcPct val="150000"/>
              </a:lnSpc>
              <a:spcBef>
                <a:spcPts val="0"/>
              </a:spcBef>
              <a:spcAft>
                <a:spcPts val="0"/>
              </a:spcAft>
              <a:buSzPts val="500"/>
              <a:buNone/>
            </a:pPr>
            <a:r>
              <a:t/>
            </a:r>
            <a:endParaRPr sz="500">
              <a:solidFill>
                <a:schemeClr val="dk2"/>
              </a:solidFill>
              <a:latin typeface="Lato"/>
              <a:ea typeface="Lato"/>
              <a:cs typeface="Lato"/>
              <a:sym typeface="Lato"/>
            </a:endParaRPr>
          </a:p>
          <a:p>
            <a:pPr indent="0" lvl="0" marL="0" rtl="0" algn="r">
              <a:lnSpc>
                <a:spcPct val="150000"/>
              </a:lnSpc>
              <a:spcBef>
                <a:spcPts val="0"/>
              </a:spcBef>
              <a:spcAft>
                <a:spcPts val="0"/>
              </a:spcAft>
              <a:buSzPts val="500"/>
              <a:buNone/>
            </a:pPr>
            <a:r>
              <a:t/>
            </a:r>
            <a:endParaRPr sz="500">
              <a:solidFill>
                <a:schemeClr val="dk2"/>
              </a:solidFill>
              <a:latin typeface="Lato"/>
              <a:ea typeface="Lato"/>
              <a:cs typeface="Lato"/>
              <a:sym typeface="Lato"/>
            </a:endParaRPr>
          </a:p>
        </p:txBody>
      </p:sp>
      <p:sp>
        <p:nvSpPr>
          <p:cNvPr id="1112" name="Google Shape;1112;p70"/>
          <p:cNvSpPr txBox="1"/>
          <p:nvPr>
            <p:ph type="title"/>
          </p:nvPr>
        </p:nvSpPr>
        <p:spPr>
          <a:xfrm>
            <a:off x="439550" y="765750"/>
            <a:ext cx="5045700" cy="1039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6"/>
              </a:buClr>
              <a:buSzPts val="3000"/>
              <a:buNone/>
              <a:defRPr sz="2400">
                <a:solidFill>
                  <a:schemeClr val="accent6"/>
                </a:solidFill>
              </a:defRPr>
            </a:lvl1pPr>
            <a:lvl2pPr lvl="1">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p:txBody>
      </p:sp>
      <p:sp>
        <p:nvSpPr>
          <p:cNvPr id="1113" name="Google Shape;1113;p70"/>
          <p:cNvSpPr txBox="1"/>
          <p:nvPr>
            <p:ph idx="1" type="subTitle"/>
          </p:nvPr>
        </p:nvSpPr>
        <p:spPr>
          <a:xfrm>
            <a:off x="446900" y="397650"/>
            <a:ext cx="5344500" cy="5745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700"/>
              <a:buFont typeface="Lato"/>
              <a:buNone/>
              <a:defRPr sz="1600">
                <a:solidFill>
                  <a:schemeClr val="accent6"/>
                </a:solidFill>
              </a:defRPr>
            </a:lvl1pPr>
            <a:lvl2pPr lvl="1">
              <a:spcBef>
                <a:spcPts val="1000"/>
              </a:spcBef>
              <a:spcAft>
                <a:spcPts val="0"/>
              </a:spcAft>
              <a:buClr>
                <a:schemeClr val="accent6"/>
              </a:buClr>
              <a:buSzPts val="1700"/>
              <a:buFont typeface="Lato"/>
              <a:buNone/>
              <a:defRPr sz="1600">
                <a:solidFill>
                  <a:schemeClr val="accent6"/>
                </a:solidFill>
              </a:defRPr>
            </a:lvl2pPr>
            <a:lvl3pPr lvl="2">
              <a:spcBef>
                <a:spcPts val="1000"/>
              </a:spcBef>
              <a:spcAft>
                <a:spcPts val="0"/>
              </a:spcAft>
              <a:buClr>
                <a:schemeClr val="accent6"/>
              </a:buClr>
              <a:buSzPts val="1700"/>
              <a:buFont typeface="Lato"/>
              <a:buNone/>
              <a:defRPr sz="1600">
                <a:solidFill>
                  <a:schemeClr val="accent6"/>
                </a:solidFill>
              </a:defRPr>
            </a:lvl3pPr>
            <a:lvl4pPr lvl="3">
              <a:spcBef>
                <a:spcPts val="1000"/>
              </a:spcBef>
              <a:spcAft>
                <a:spcPts val="0"/>
              </a:spcAft>
              <a:buClr>
                <a:schemeClr val="accent6"/>
              </a:buClr>
              <a:buSzPts val="1700"/>
              <a:buFont typeface="Lato"/>
              <a:buNone/>
              <a:defRPr sz="1600">
                <a:solidFill>
                  <a:schemeClr val="accent6"/>
                </a:solidFill>
              </a:defRPr>
            </a:lvl4pPr>
            <a:lvl5pPr lvl="4">
              <a:spcBef>
                <a:spcPts val="1000"/>
              </a:spcBef>
              <a:spcAft>
                <a:spcPts val="0"/>
              </a:spcAft>
              <a:buClr>
                <a:schemeClr val="accent6"/>
              </a:buClr>
              <a:buSzPts val="1700"/>
              <a:buFont typeface="Lato"/>
              <a:buNone/>
              <a:defRPr sz="1600">
                <a:solidFill>
                  <a:schemeClr val="accent6"/>
                </a:solidFill>
              </a:defRPr>
            </a:lvl5pPr>
            <a:lvl6pPr lvl="5">
              <a:spcBef>
                <a:spcPts val="1000"/>
              </a:spcBef>
              <a:spcAft>
                <a:spcPts val="0"/>
              </a:spcAft>
              <a:buClr>
                <a:schemeClr val="accent6"/>
              </a:buClr>
              <a:buSzPts val="1700"/>
              <a:buFont typeface="Lato"/>
              <a:buNone/>
              <a:defRPr sz="1600">
                <a:solidFill>
                  <a:schemeClr val="accent6"/>
                </a:solidFill>
              </a:defRPr>
            </a:lvl6pPr>
            <a:lvl7pPr lvl="6">
              <a:spcBef>
                <a:spcPts val="1000"/>
              </a:spcBef>
              <a:spcAft>
                <a:spcPts val="0"/>
              </a:spcAft>
              <a:buClr>
                <a:schemeClr val="accent6"/>
              </a:buClr>
              <a:buSzPts val="1700"/>
              <a:buFont typeface="Lato"/>
              <a:buNone/>
              <a:defRPr sz="1600">
                <a:solidFill>
                  <a:schemeClr val="accent6"/>
                </a:solidFill>
              </a:defRPr>
            </a:lvl7pPr>
            <a:lvl8pPr lvl="7">
              <a:spcBef>
                <a:spcPts val="1000"/>
              </a:spcBef>
              <a:spcAft>
                <a:spcPts val="0"/>
              </a:spcAft>
              <a:buClr>
                <a:schemeClr val="accent6"/>
              </a:buClr>
              <a:buSzPts val="1700"/>
              <a:buFont typeface="Lato"/>
              <a:buNone/>
              <a:defRPr sz="1600">
                <a:solidFill>
                  <a:schemeClr val="accent6"/>
                </a:solidFill>
              </a:defRPr>
            </a:lvl8pPr>
            <a:lvl9pPr lvl="8">
              <a:spcBef>
                <a:spcPts val="1000"/>
              </a:spcBef>
              <a:spcAft>
                <a:spcPts val="1000"/>
              </a:spcAft>
              <a:buClr>
                <a:schemeClr val="accent6"/>
              </a:buClr>
              <a:buSzPts val="1700"/>
              <a:buFont typeface="Lato"/>
              <a:buNone/>
              <a:defRPr sz="1600">
                <a:solidFill>
                  <a:schemeClr val="accent6"/>
                </a:solidFill>
              </a:defRPr>
            </a:lvl9pPr>
          </a:lstStyle>
          <a:p/>
        </p:txBody>
      </p:sp>
      <p:sp>
        <p:nvSpPr>
          <p:cNvPr id="1114" name="Google Shape;1114;p70"/>
          <p:cNvSpPr txBox="1"/>
          <p:nvPr>
            <p:ph idx="2" type="title"/>
          </p:nvPr>
        </p:nvSpPr>
        <p:spPr>
          <a:xfrm>
            <a:off x="602600" y="2574475"/>
            <a:ext cx="1336800" cy="410100"/>
          </a:xfrm>
          <a:prstGeom prst="rect">
            <a:avLst/>
          </a:prstGeom>
        </p:spPr>
        <p:txBody>
          <a:bodyPr anchorCtr="0" anchor="ctr" bIns="91425" lIns="0" spcFirstLastPara="1" rIns="91425" wrap="square" tIns="91425">
            <a:noAutofit/>
          </a:bodyPr>
          <a:lstStyle>
            <a:lvl1pPr lvl="0">
              <a:spcBef>
                <a:spcPts val="0"/>
              </a:spcBef>
              <a:spcAft>
                <a:spcPts val="0"/>
              </a:spcAft>
              <a:buClr>
                <a:schemeClr val="accent6"/>
              </a:buClr>
              <a:buSzPts val="1000"/>
              <a:buNone/>
              <a:defRPr sz="1000">
                <a:solidFill>
                  <a:schemeClr val="accent6"/>
                </a:solidFill>
              </a:defRPr>
            </a:lvl1pPr>
            <a:lvl2pPr lvl="1">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2pPr>
            <a:lvl3pPr lvl="2">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3pPr>
            <a:lvl4pPr lvl="3">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4pPr>
            <a:lvl5pPr lvl="4">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5pPr>
            <a:lvl6pPr lvl="5">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6pPr>
            <a:lvl7pPr lvl="6">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7pPr>
            <a:lvl8pPr lvl="7">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8pPr>
            <a:lvl9pPr lvl="8">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9pPr>
          </a:lstStyle>
          <a:p/>
        </p:txBody>
      </p:sp>
      <p:sp>
        <p:nvSpPr>
          <p:cNvPr id="1115" name="Google Shape;1115;p70"/>
          <p:cNvSpPr txBox="1"/>
          <p:nvPr>
            <p:ph idx="3" type="body"/>
          </p:nvPr>
        </p:nvSpPr>
        <p:spPr>
          <a:xfrm>
            <a:off x="602600" y="3034200"/>
            <a:ext cx="1336800" cy="1416000"/>
          </a:xfrm>
          <a:prstGeom prst="rect">
            <a:avLst/>
          </a:prstGeom>
        </p:spPr>
        <p:txBody>
          <a:bodyPr anchorCtr="0" anchor="t" bIns="91425" lIns="0" spcFirstLastPara="1" rIns="91425" wrap="square" tIns="0">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16" name="Google Shape;1116;p70"/>
          <p:cNvSpPr txBox="1"/>
          <p:nvPr>
            <p:ph idx="4" type="title"/>
          </p:nvPr>
        </p:nvSpPr>
        <p:spPr>
          <a:xfrm>
            <a:off x="2253138" y="2574475"/>
            <a:ext cx="1336800" cy="410100"/>
          </a:xfrm>
          <a:prstGeom prst="rect">
            <a:avLst/>
          </a:prstGeom>
        </p:spPr>
        <p:txBody>
          <a:bodyPr anchorCtr="0" anchor="ctr" bIns="91425" lIns="0" spcFirstLastPara="1" rIns="91425" wrap="square" tIns="91425">
            <a:noAutofit/>
          </a:bodyPr>
          <a:lstStyle>
            <a:lvl1pPr lvl="0">
              <a:spcBef>
                <a:spcPts val="0"/>
              </a:spcBef>
              <a:spcAft>
                <a:spcPts val="0"/>
              </a:spcAft>
              <a:buClr>
                <a:schemeClr val="accent6"/>
              </a:buClr>
              <a:buSzPts val="1000"/>
              <a:buNone/>
              <a:defRPr sz="1000">
                <a:solidFill>
                  <a:schemeClr val="accent6"/>
                </a:solidFill>
              </a:defRPr>
            </a:lvl1pPr>
            <a:lvl2pPr lvl="1">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2pPr>
            <a:lvl3pPr lvl="2">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3pPr>
            <a:lvl4pPr lvl="3">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4pPr>
            <a:lvl5pPr lvl="4">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5pPr>
            <a:lvl6pPr lvl="5">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6pPr>
            <a:lvl7pPr lvl="6">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7pPr>
            <a:lvl8pPr lvl="7">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8pPr>
            <a:lvl9pPr lvl="8">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9pPr>
          </a:lstStyle>
          <a:p/>
        </p:txBody>
      </p:sp>
      <p:sp>
        <p:nvSpPr>
          <p:cNvPr id="1117" name="Google Shape;1117;p70"/>
          <p:cNvSpPr txBox="1"/>
          <p:nvPr>
            <p:ph idx="5" type="body"/>
          </p:nvPr>
        </p:nvSpPr>
        <p:spPr>
          <a:xfrm>
            <a:off x="2253138" y="3034200"/>
            <a:ext cx="1336800" cy="1416000"/>
          </a:xfrm>
          <a:prstGeom prst="rect">
            <a:avLst/>
          </a:prstGeom>
        </p:spPr>
        <p:txBody>
          <a:bodyPr anchorCtr="0" anchor="t" bIns="91425" lIns="0" spcFirstLastPara="1" rIns="91425" wrap="square" tIns="0">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18" name="Google Shape;1118;p70"/>
          <p:cNvSpPr txBox="1"/>
          <p:nvPr>
            <p:ph idx="6" type="title"/>
          </p:nvPr>
        </p:nvSpPr>
        <p:spPr>
          <a:xfrm>
            <a:off x="3903575" y="2574475"/>
            <a:ext cx="1336800" cy="410100"/>
          </a:xfrm>
          <a:prstGeom prst="rect">
            <a:avLst/>
          </a:prstGeom>
        </p:spPr>
        <p:txBody>
          <a:bodyPr anchorCtr="0" anchor="ctr" bIns="91425" lIns="0" spcFirstLastPara="1" rIns="91425" wrap="square" tIns="91425">
            <a:noAutofit/>
          </a:bodyPr>
          <a:lstStyle>
            <a:lvl1pPr lvl="0">
              <a:spcBef>
                <a:spcPts val="0"/>
              </a:spcBef>
              <a:spcAft>
                <a:spcPts val="0"/>
              </a:spcAft>
              <a:buClr>
                <a:schemeClr val="accent6"/>
              </a:buClr>
              <a:buSzPts val="1000"/>
              <a:buNone/>
              <a:defRPr sz="1000">
                <a:solidFill>
                  <a:schemeClr val="accent6"/>
                </a:solidFill>
              </a:defRPr>
            </a:lvl1pPr>
            <a:lvl2pPr lvl="1">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2pPr>
            <a:lvl3pPr lvl="2">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3pPr>
            <a:lvl4pPr lvl="3">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4pPr>
            <a:lvl5pPr lvl="4">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5pPr>
            <a:lvl6pPr lvl="5">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6pPr>
            <a:lvl7pPr lvl="6">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7pPr>
            <a:lvl8pPr lvl="7">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8pPr>
            <a:lvl9pPr lvl="8">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9pPr>
          </a:lstStyle>
          <a:p/>
        </p:txBody>
      </p:sp>
      <p:sp>
        <p:nvSpPr>
          <p:cNvPr id="1119" name="Google Shape;1119;p70"/>
          <p:cNvSpPr txBox="1"/>
          <p:nvPr>
            <p:ph idx="7" type="body"/>
          </p:nvPr>
        </p:nvSpPr>
        <p:spPr>
          <a:xfrm>
            <a:off x="3903575" y="3034200"/>
            <a:ext cx="1336800" cy="1416000"/>
          </a:xfrm>
          <a:prstGeom prst="rect">
            <a:avLst/>
          </a:prstGeom>
        </p:spPr>
        <p:txBody>
          <a:bodyPr anchorCtr="0" anchor="t" bIns="91425" lIns="0" spcFirstLastPara="1" rIns="91425" wrap="square" tIns="0">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20" name="Google Shape;1120;p70"/>
          <p:cNvSpPr txBox="1"/>
          <p:nvPr>
            <p:ph idx="8" type="title"/>
          </p:nvPr>
        </p:nvSpPr>
        <p:spPr>
          <a:xfrm>
            <a:off x="5554050" y="2574475"/>
            <a:ext cx="1336800" cy="410100"/>
          </a:xfrm>
          <a:prstGeom prst="rect">
            <a:avLst/>
          </a:prstGeom>
        </p:spPr>
        <p:txBody>
          <a:bodyPr anchorCtr="0" anchor="ctr" bIns="91425" lIns="0" spcFirstLastPara="1" rIns="91425" wrap="square" tIns="91425">
            <a:noAutofit/>
          </a:bodyPr>
          <a:lstStyle>
            <a:lvl1pPr lvl="0">
              <a:spcBef>
                <a:spcPts val="0"/>
              </a:spcBef>
              <a:spcAft>
                <a:spcPts val="0"/>
              </a:spcAft>
              <a:buClr>
                <a:schemeClr val="accent6"/>
              </a:buClr>
              <a:buSzPts val="1000"/>
              <a:buNone/>
              <a:defRPr sz="1000">
                <a:solidFill>
                  <a:schemeClr val="accent6"/>
                </a:solidFill>
              </a:defRPr>
            </a:lvl1pPr>
            <a:lvl2pPr lvl="1">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2pPr>
            <a:lvl3pPr lvl="2">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3pPr>
            <a:lvl4pPr lvl="3">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4pPr>
            <a:lvl5pPr lvl="4">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5pPr>
            <a:lvl6pPr lvl="5">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6pPr>
            <a:lvl7pPr lvl="6">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7pPr>
            <a:lvl8pPr lvl="7">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8pPr>
            <a:lvl9pPr lvl="8">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9pPr>
          </a:lstStyle>
          <a:p/>
        </p:txBody>
      </p:sp>
      <p:sp>
        <p:nvSpPr>
          <p:cNvPr id="1121" name="Google Shape;1121;p70"/>
          <p:cNvSpPr txBox="1"/>
          <p:nvPr>
            <p:ph idx="9" type="body"/>
          </p:nvPr>
        </p:nvSpPr>
        <p:spPr>
          <a:xfrm>
            <a:off x="5554050" y="3034200"/>
            <a:ext cx="1336800" cy="1416000"/>
          </a:xfrm>
          <a:prstGeom prst="rect">
            <a:avLst/>
          </a:prstGeom>
        </p:spPr>
        <p:txBody>
          <a:bodyPr anchorCtr="0" anchor="t" bIns="91425" lIns="0" spcFirstLastPara="1" rIns="91425" wrap="square" tIns="0">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22" name="Google Shape;1122;p70"/>
          <p:cNvSpPr txBox="1"/>
          <p:nvPr>
            <p:ph idx="13" type="title"/>
          </p:nvPr>
        </p:nvSpPr>
        <p:spPr>
          <a:xfrm>
            <a:off x="7204500" y="2574475"/>
            <a:ext cx="1336800" cy="410100"/>
          </a:xfrm>
          <a:prstGeom prst="rect">
            <a:avLst/>
          </a:prstGeom>
        </p:spPr>
        <p:txBody>
          <a:bodyPr anchorCtr="0" anchor="ctr" bIns="91425" lIns="0" spcFirstLastPara="1" rIns="91425" wrap="square" tIns="91425">
            <a:noAutofit/>
          </a:bodyPr>
          <a:lstStyle>
            <a:lvl1pPr lvl="0">
              <a:spcBef>
                <a:spcPts val="0"/>
              </a:spcBef>
              <a:spcAft>
                <a:spcPts val="0"/>
              </a:spcAft>
              <a:buClr>
                <a:schemeClr val="accent6"/>
              </a:buClr>
              <a:buSzPts val="1000"/>
              <a:buNone/>
              <a:defRPr sz="1000">
                <a:solidFill>
                  <a:schemeClr val="accent6"/>
                </a:solidFill>
              </a:defRPr>
            </a:lvl1pPr>
            <a:lvl2pPr lvl="1">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2pPr>
            <a:lvl3pPr lvl="2">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3pPr>
            <a:lvl4pPr lvl="3">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4pPr>
            <a:lvl5pPr lvl="4">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5pPr>
            <a:lvl6pPr lvl="5">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6pPr>
            <a:lvl7pPr lvl="6">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7pPr>
            <a:lvl8pPr lvl="7">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8pPr>
            <a:lvl9pPr lvl="8">
              <a:spcBef>
                <a:spcPts val="0"/>
              </a:spcBef>
              <a:spcAft>
                <a:spcPts val="0"/>
              </a:spcAft>
              <a:buClr>
                <a:schemeClr val="accent6"/>
              </a:buClr>
              <a:buSzPts val="1000"/>
              <a:buFont typeface="Quantico"/>
              <a:buNone/>
              <a:defRPr sz="1000">
                <a:solidFill>
                  <a:schemeClr val="accent6"/>
                </a:solidFill>
                <a:latin typeface="Quantico"/>
                <a:ea typeface="Quantico"/>
                <a:cs typeface="Quantico"/>
                <a:sym typeface="Quantico"/>
              </a:defRPr>
            </a:lvl9pPr>
          </a:lstStyle>
          <a:p/>
        </p:txBody>
      </p:sp>
      <p:sp>
        <p:nvSpPr>
          <p:cNvPr id="1123" name="Google Shape;1123;p70"/>
          <p:cNvSpPr txBox="1"/>
          <p:nvPr>
            <p:ph idx="14" type="body"/>
          </p:nvPr>
        </p:nvSpPr>
        <p:spPr>
          <a:xfrm>
            <a:off x="7204500" y="3034200"/>
            <a:ext cx="1336800" cy="1416000"/>
          </a:xfrm>
          <a:prstGeom prst="rect">
            <a:avLst/>
          </a:prstGeom>
        </p:spPr>
        <p:txBody>
          <a:bodyPr anchorCtr="0" anchor="t" bIns="91425" lIns="0" spcFirstLastPara="1" rIns="91425" wrap="square" tIns="0">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 Alt 2">
  <p:cSld name="CUSTOM_3">
    <p:bg>
      <p:bgPr>
        <a:solidFill>
          <a:schemeClr val="accent4"/>
        </a:solidFill>
      </p:bgPr>
    </p:bg>
    <p:spTree>
      <p:nvGrpSpPr>
        <p:cNvPr id="1124" name="Shape 1124"/>
        <p:cNvGrpSpPr/>
        <p:nvPr/>
      </p:nvGrpSpPr>
      <p:grpSpPr>
        <a:xfrm>
          <a:off x="0" y="0"/>
          <a:ext cx="0" cy="0"/>
          <a:chOff x="0" y="0"/>
          <a:chExt cx="0" cy="0"/>
        </a:xfrm>
      </p:grpSpPr>
      <p:sp>
        <p:nvSpPr>
          <p:cNvPr id="1125" name="Google Shape;1125;p71"/>
          <p:cNvSpPr/>
          <p:nvPr/>
        </p:nvSpPr>
        <p:spPr>
          <a:xfrm>
            <a:off x="0" y="0"/>
            <a:ext cx="55215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126" name="Google Shape;1126;p71"/>
          <p:cNvSpPr txBox="1"/>
          <p:nvPr>
            <p:ph idx="1" type="subTitle"/>
          </p:nvPr>
        </p:nvSpPr>
        <p:spPr>
          <a:xfrm>
            <a:off x="462950" y="419900"/>
            <a:ext cx="5344500" cy="5745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700"/>
              <a:buFont typeface="Lato"/>
              <a:buNone/>
              <a:defRPr sz="1600">
                <a:solidFill>
                  <a:schemeClr val="dk1"/>
                </a:solidFill>
              </a:defRPr>
            </a:lvl1pPr>
            <a:lvl2pPr lvl="1">
              <a:spcBef>
                <a:spcPts val="1000"/>
              </a:spcBef>
              <a:spcAft>
                <a:spcPts val="0"/>
              </a:spcAft>
              <a:buClr>
                <a:schemeClr val="dk1"/>
              </a:buClr>
              <a:buSzPts val="1700"/>
              <a:buFont typeface="Lato"/>
              <a:buNone/>
              <a:defRPr sz="1600">
                <a:solidFill>
                  <a:schemeClr val="dk1"/>
                </a:solidFill>
              </a:defRPr>
            </a:lvl2pPr>
            <a:lvl3pPr lvl="2">
              <a:spcBef>
                <a:spcPts val="1000"/>
              </a:spcBef>
              <a:spcAft>
                <a:spcPts val="0"/>
              </a:spcAft>
              <a:buClr>
                <a:schemeClr val="dk1"/>
              </a:buClr>
              <a:buSzPts val="1700"/>
              <a:buFont typeface="Lato"/>
              <a:buNone/>
              <a:defRPr sz="1600">
                <a:solidFill>
                  <a:schemeClr val="dk1"/>
                </a:solidFill>
              </a:defRPr>
            </a:lvl3pPr>
            <a:lvl4pPr lvl="3">
              <a:spcBef>
                <a:spcPts val="1000"/>
              </a:spcBef>
              <a:spcAft>
                <a:spcPts val="0"/>
              </a:spcAft>
              <a:buClr>
                <a:schemeClr val="dk1"/>
              </a:buClr>
              <a:buSzPts val="1700"/>
              <a:buFont typeface="Lato"/>
              <a:buNone/>
              <a:defRPr sz="1600">
                <a:solidFill>
                  <a:schemeClr val="dk1"/>
                </a:solidFill>
              </a:defRPr>
            </a:lvl4pPr>
            <a:lvl5pPr lvl="4">
              <a:spcBef>
                <a:spcPts val="1000"/>
              </a:spcBef>
              <a:spcAft>
                <a:spcPts val="0"/>
              </a:spcAft>
              <a:buClr>
                <a:schemeClr val="dk1"/>
              </a:buClr>
              <a:buSzPts val="1700"/>
              <a:buFont typeface="Lato"/>
              <a:buNone/>
              <a:defRPr sz="1600">
                <a:solidFill>
                  <a:schemeClr val="dk1"/>
                </a:solidFill>
              </a:defRPr>
            </a:lvl5pPr>
            <a:lvl6pPr lvl="5">
              <a:spcBef>
                <a:spcPts val="1000"/>
              </a:spcBef>
              <a:spcAft>
                <a:spcPts val="0"/>
              </a:spcAft>
              <a:buClr>
                <a:schemeClr val="dk1"/>
              </a:buClr>
              <a:buSzPts val="1700"/>
              <a:buFont typeface="Lato"/>
              <a:buNone/>
              <a:defRPr sz="1600">
                <a:solidFill>
                  <a:schemeClr val="dk1"/>
                </a:solidFill>
              </a:defRPr>
            </a:lvl6pPr>
            <a:lvl7pPr lvl="6">
              <a:spcBef>
                <a:spcPts val="1000"/>
              </a:spcBef>
              <a:spcAft>
                <a:spcPts val="0"/>
              </a:spcAft>
              <a:buClr>
                <a:schemeClr val="dk1"/>
              </a:buClr>
              <a:buSzPts val="1700"/>
              <a:buFont typeface="Lato"/>
              <a:buNone/>
              <a:defRPr sz="1600">
                <a:solidFill>
                  <a:schemeClr val="dk1"/>
                </a:solidFill>
              </a:defRPr>
            </a:lvl7pPr>
            <a:lvl8pPr lvl="7">
              <a:spcBef>
                <a:spcPts val="1000"/>
              </a:spcBef>
              <a:spcAft>
                <a:spcPts val="0"/>
              </a:spcAft>
              <a:buClr>
                <a:schemeClr val="dk1"/>
              </a:buClr>
              <a:buSzPts val="1700"/>
              <a:buFont typeface="Lato"/>
              <a:buNone/>
              <a:defRPr sz="1600">
                <a:solidFill>
                  <a:schemeClr val="dk1"/>
                </a:solidFill>
              </a:defRPr>
            </a:lvl8pPr>
            <a:lvl9pPr lvl="8">
              <a:spcBef>
                <a:spcPts val="1000"/>
              </a:spcBef>
              <a:spcAft>
                <a:spcPts val="1000"/>
              </a:spcAft>
              <a:buClr>
                <a:schemeClr val="dk1"/>
              </a:buClr>
              <a:buSzPts val="1700"/>
              <a:buFont typeface="Lato"/>
              <a:buNone/>
              <a:defRPr sz="1600">
                <a:solidFill>
                  <a:schemeClr val="dk1"/>
                </a:solidFill>
              </a:defRPr>
            </a:lvl9pPr>
          </a:lstStyle>
          <a:p/>
        </p:txBody>
      </p:sp>
      <p:sp>
        <p:nvSpPr>
          <p:cNvPr id="1127" name="Google Shape;1127;p71"/>
          <p:cNvSpPr txBox="1"/>
          <p:nvPr>
            <p:ph type="title"/>
          </p:nvPr>
        </p:nvSpPr>
        <p:spPr>
          <a:xfrm>
            <a:off x="459325" y="1827800"/>
            <a:ext cx="3977700" cy="6111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2800"/>
              <a:buNone/>
              <a:defRPr sz="1000">
                <a:latin typeface="Lato"/>
                <a:ea typeface="Lato"/>
                <a:cs typeface="Lato"/>
                <a:sym typeface="Lato"/>
              </a:defRPr>
            </a:lvl1pPr>
            <a:lvl2pPr lvl="1">
              <a:lnSpc>
                <a:spcPct val="100000"/>
              </a:lnSpc>
              <a:spcBef>
                <a:spcPts val="0"/>
              </a:spcBef>
              <a:spcAft>
                <a:spcPts val="0"/>
              </a:spcAft>
              <a:buClr>
                <a:schemeClr val="dk1"/>
              </a:buClr>
              <a:buSzPts val="2800"/>
              <a:buNone/>
              <a:defRPr sz="1000">
                <a:latin typeface="Lato"/>
                <a:ea typeface="Lato"/>
                <a:cs typeface="Lato"/>
                <a:sym typeface="Lato"/>
              </a:defRPr>
            </a:lvl2pPr>
            <a:lvl3pPr lvl="2">
              <a:lnSpc>
                <a:spcPct val="100000"/>
              </a:lnSpc>
              <a:spcBef>
                <a:spcPts val="0"/>
              </a:spcBef>
              <a:spcAft>
                <a:spcPts val="0"/>
              </a:spcAft>
              <a:buClr>
                <a:schemeClr val="dk1"/>
              </a:buClr>
              <a:buSzPts val="2800"/>
              <a:buNone/>
              <a:defRPr sz="1000">
                <a:latin typeface="Lato"/>
                <a:ea typeface="Lato"/>
                <a:cs typeface="Lato"/>
                <a:sym typeface="Lato"/>
              </a:defRPr>
            </a:lvl3pPr>
            <a:lvl4pPr lvl="3">
              <a:lnSpc>
                <a:spcPct val="100000"/>
              </a:lnSpc>
              <a:spcBef>
                <a:spcPts val="0"/>
              </a:spcBef>
              <a:spcAft>
                <a:spcPts val="0"/>
              </a:spcAft>
              <a:buClr>
                <a:schemeClr val="dk1"/>
              </a:buClr>
              <a:buSzPts val="2800"/>
              <a:buNone/>
              <a:defRPr sz="1000">
                <a:latin typeface="Lato"/>
                <a:ea typeface="Lato"/>
                <a:cs typeface="Lato"/>
                <a:sym typeface="Lato"/>
              </a:defRPr>
            </a:lvl4pPr>
            <a:lvl5pPr lvl="4">
              <a:lnSpc>
                <a:spcPct val="100000"/>
              </a:lnSpc>
              <a:spcBef>
                <a:spcPts val="0"/>
              </a:spcBef>
              <a:spcAft>
                <a:spcPts val="0"/>
              </a:spcAft>
              <a:buClr>
                <a:schemeClr val="dk1"/>
              </a:buClr>
              <a:buSzPts val="2800"/>
              <a:buNone/>
              <a:defRPr sz="1000">
                <a:latin typeface="Lato"/>
                <a:ea typeface="Lato"/>
                <a:cs typeface="Lato"/>
                <a:sym typeface="Lato"/>
              </a:defRPr>
            </a:lvl5pPr>
            <a:lvl6pPr lvl="5">
              <a:lnSpc>
                <a:spcPct val="100000"/>
              </a:lnSpc>
              <a:spcBef>
                <a:spcPts val="0"/>
              </a:spcBef>
              <a:spcAft>
                <a:spcPts val="0"/>
              </a:spcAft>
              <a:buClr>
                <a:schemeClr val="dk1"/>
              </a:buClr>
              <a:buSzPts val="2800"/>
              <a:buNone/>
              <a:defRPr sz="1000">
                <a:latin typeface="Lato"/>
                <a:ea typeface="Lato"/>
                <a:cs typeface="Lato"/>
                <a:sym typeface="Lato"/>
              </a:defRPr>
            </a:lvl6pPr>
            <a:lvl7pPr lvl="6">
              <a:lnSpc>
                <a:spcPct val="100000"/>
              </a:lnSpc>
              <a:spcBef>
                <a:spcPts val="0"/>
              </a:spcBef>
              <a:spcAft>
                <a:spcPts val="0"/>
              </a:spcAft>
              <a:buClr>
                <a:schemeClr val="dk1"/>
              </a:buClr>
              <a:buSzPts val="2800"/>
              <a:buNone/>
              <a:defRPr sz="1000">
                <a:latin typeface="Lato"/>
                <a:ea typeface="Lato"/>
                <a:cs typeface="Lato"/>
                <a:sym typeface="Lato"/>
              </a:defRPr>
            </a:lvl7pPr>
            <a:lvl8pPr lvl="7">
              <a:lnSpc>
                <a:spcPct val="100000"/>
              </a:lnSpc>
              <a:spcBef>
                <a:spcPts val="0"/>
              </a:spcBef>
              <a:spcAft>
                <a:spcPts val="0"/>
              </a:spcAft>
              <a:buClr>
                <a:schemeClr val="dk1"/>
              </a:buClr>
              <a:buSzPts val="2800"/>
              <a:buNone/>
              <a:defRPr sz="1000">
                <a:latin typeface="Lato"/>
                <a:ea typeface="Lato"/>
                <a:cs typeface="Lato"/>
                <a:sym typeface="Lato"/>
              </a:defRPr>
            </a:lvl8pPr>
            <a:lvl9pPr lvl="8">
              <a:lnSpc>
                <a:spcPct val="100000"/>
              </a:lnSpc>
              <a:spcBef>
                <a:spcPts val="0"/>
              </a:spcBef>
              <a:spcAft>
                <a:spcPts val="0"/>
              </a:spcAft>
              <a:buClr>
                <a:schemeClr val="dk1"/>
              </a:buClr>
              <a:buSzPts val="2800"/>
              <a:buNone/>
              <a:defRPr sz="1000">
                <a:latin typeface="Lato"/>
                <a:ea typeface="Lato"/>
                <a:cs typeface="Lato"/>
                <a:sym typeface="Lato"/>
              </a:defRPr>
            </a:lvl9pPr>
          </a:lstStyle>
          <a:p/>
        </p:txBody>
      </p:sp>
      <p:sp>
        <p:nvSpPr>
          <p:cNvPr id="1128" name="Google Shape;1128;p71"/>
          <p:cNvSpPr txBox="1"/>
          <p:nvPr>
            <p:ph idx="2" type="title"/>
          </p:nvPr>
        </p:nvSpPr>
        <p:spPr>
          <a:xfrm>
            <a:off x="642250" y="2940425"/>
            <a:ext cx="1927500" cy="5745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1400"/>
              <a:buNone/>
              <a:defRPr b="1" sz="1400"/>
            </a:lvl1pPr>
            <a:lvl2pPr lvl="1">
              <a:spcBef>
                <a:spcPts val="0"/>
              </a:spcBef>
              <a:spcAft>
                <a:spcPts val="0"/>
              </a:spcAft>
              <a:buClr>
                <a:schemeClr val="dk1"/>
              </a:buClr>
              <a:buSzPts val="1400"/>
              <a:buNone/>
              <a:defRPr b="1" sz="1400">
                <a:latin typeface="Quantico"/>
                <a:ea typeface="Quantico"/>
                <a:cs typeface="Quantico"/>
                <a:sym typeface="Quantico"/>
              </a:defRPr>
            </a:lvl2pPr>
            <a:lvl3pPr lvl="2">
              <a:spcBef>
                <a:spcPts val="0"/>
              </a:spcBef>
              <a:spcAft>
                <a:spcPts val="0"/>
              </a:spcAft>
              <a:buClr>
                <a:schemeClr val="dk1"/>
              </a:buClr>
              <a:buSzPts val="1400"/>
              <a:buNone/>
              <a:defRPr b="1" sz="1400">
                <a:latin typeface="Quantico"/>
                <a:ea typeface="Quantico"/>
                <a:cs typeface="Quantico"/>
                <a:sym typeface="Quantico"/>
              </a:defRPr>
            </a:lvl3pPr>
            <a:lvl4pPr lvl="3">
              <a:spcBef>
                <a:spcPts val="0"/>
              </a:spcBef>
              <a:spcAft>
                <a:spcPts val="0"/>
              </a:spcAft>
              <a:buClr>
                <a:schemeClr val="dk1"/>
              </a:buClr>
              <a:buSzPts val="1400"/>
              <a:buNone/>
              <a:defRPr b="1" sz="1400">
                <a:latin typeface="Quantico"/>
                <a:ea typeface="Quantico"/>
                <a:cs typeface="Quantico"/>
                <a:sym typeface="Quantico"/>
              </a:defRPr>
            </a:lvl4pPr>
            <a:lvl5pPr lvl="4">
              <a:spcBef>
                <a:spcPts val="0"/>
              </a:spcBef>
              <a:spcAft>
                <a:spcPts val="0"/>
              </a:spcAft>
              <a:buClr>
                <a:schemeClr val="dk1"/>
              </a:buClr>
              <a:buSzPts val="1400"/>
              <a:buNone/>
              <a:defRPr b="1" sz="1400">
                <a:latin typeface="Quantico"/>
                <a:ea typeface="Quantico"/>
                <a:cs typeface="Quantico"/>
                <a:sym typeface="Quantico"/>
              </a:defRPr>
            </a:lvl5pPr>
            <a:lvl6pPr lvl="5">
              <a:spcBef>
                <a:spcPts val="0"/>
              </a:spcBef>
              <a:spcAft>
                <a:spcPts val="0"/>
              </a:spcAft>
              <a:buClr>
                <a:schemeClr val="dk1"/>
              </a:buClr>
              <a:buSzPts val="1400"/>
              <a:buNone/>
              <a:defRPr b="1" sz="1400">
                <a:latin typeface="Quantico"/>
                <a:ea typeface="Quantico"/>
                <a:cs typeface="Quantico"/>
                <a:sym typeface="Quantico"/>
              </a:defRPr>
            </a:lvl6pPr>
            <a:lvl7pPr lvl="6">
              <a:spcBef>
                <a:spcPts val="0"/>
              </a:spcBef>
              <a:spcAft>
                <a:spcPts val="0"/>
              </a:spcAft>
              <a:buClr>
                <a:schemeClr val="dk1"/>
              </a:buClr>
              <a:buSzPts val="1400"/>
              <a:buNone/>
              <a:defRPr b="1" sz="1400">
                <a:latin typeface="Quantico"/>
                <a:ea typeface="Quantico"/>
                <a:cs typeface="Quantico"/>
                <a:sym typeface="Quantico"/>
              </a:defRPr>
            </a:lvl7pPr>
            <a:lvl8pPr lvl="7">
              <a:spcBef>
                <a:spcPts val="0"/>
              </a:spcBef>
              <a:spcAft>
                <a:spcPts val="0"/>
              </a:spcAft>
              <a:buClr>
                <a:schemeClr val="dk1"/>
              </a:buClr>
              <a:buSzPts val="1400"/>
              <a:buNone/>
              <a:defRPr b="1" sz="1400">
                <a:latin typeface="Quantico"/>
                <a:ea typeface="Quantico"/>
                <a:cs typeface="Quantico"/>
                <a:sym typeface="Quantico"/>
              </a:defRPr>
            </a:lvl8pPr>
            <a:lvl9pPr lvl="8">
              <a:spcBef>
                <a:spcPts val="0"/>
              </a:spcBef>
              <a:spcAft>
                <a:spcPts val="0"/>
              </a:spcAft>
              <a:buClr>
                <a:schemeClr val="dk1"/>
              </a:buClr>
              <a:buSzPts val="1400"/>
              <a:buNone/>
              <a:defRPr b="1" sz="1400">
                <a:latin typeface="Quantico"/>
                <a:ea typeface="Quantico"/>
                <a:cs typeface="Quantico"/>
                <a:sym typeface="Quantico"/>
              </a:defRPr>
            </a:lvl9pPr>
          </a:lstStyle>
          <a:p/>
        </p:txBody>
      </p:sp>
      <p:sp>
        <p:nvSpPr>
          <p:cNvPr id="1129" name="Google Shape;1129;p71"/>
          <p:cNvSpPr txBox="1"/>
          <p:nvPr>
            <p:ph idx="3" type="title"/>
          </p:nvPr>
        </p:nvSpPr>
        <p:spPr>
          <a:xfrm>
            <a:off x="639625" y="3619500"/>
            <a:ext cx="2212500" cy="1113300"/>
          </a:xfrm>
          <a:prstGeom prst="rect">
            <a:avLst/>
          </a:prstGeom>
        </p:spPr>
        <p:txBody>
          <a:bodyPr anchorCtr="0" anchor="t" bIns="0" lIns="0" spcFirstLastPara="1" rIns="91425" wrap="square" tIns="0">
            <a:noAutofit/>
          </a:bodyPr>
          <a:lstStyle>
            <a:lvl1pPr lvl="0">
              <a:lnSpc>
                <a:spcPct val="150000"/>
              </a:lnSpc>
              <a:spcBef>
                <a:spcPts val="0"/>
              </a:spcBef>
              <a:spcAft>
                <a:spcPts val="0"/>
              </a:spcAft>
              <a:buClr>
                <a:schemeClr val="dk1"/>
              </a:buClr>
              <a:buSzPts val="2800"/>
              <a:buNone/>
              <a:defRPr sz="1000">
                <a:latin typeface="Lato"/>
                <a:ea typeface="Lato"/>
                <a:cs typeface="Lato"/>
                <a:sym typeface="Lato"/>
              </a:defRPr>
            </a:lvl1pPr>
            <a:lvl2pPr lvl="1">
              <a:lnSpc>
                <a:spcPct val="150000"/>
              </a:lnSpc>
              <a:spcBef>
                <a:spcPts val="0"/>
              </a:spcBef>
              <a:spcAft>
                <a:spcPts val="0"/>
              </a:spcAft>
              <a:buClr>
                <a:schemeClr val="dk1"/>
              </a:buClr>
              <a:buSzPts val="2800"/>
              <a:buNone/>
              <a:defRPr sz="1000">
                <a:latin typeface="Lato"/>
                <a:ea typeface="Lato"/>
                <a:cs typeface="Lato"/>
                <a:sym typeface="Lato"/>
              </a:defRPr>
            </a:lvl2pPr>
            <a:lvl3pPr lvl="2">
              <a:lnSpc>
                <a:spcPct val="150000"/>
              </a:lnSpc>
              <a:spcBef>
                <a:spcPts val="0"/>
              </a:spcBef>
              <a:spcAft>
                <a:spcPts val="0"/>
              </a:spcAft>
              <a:buClr>
                <a:schemeClr val="dk1"/>
              </a:buClr>
              <a:buSzPts val="2800"/>
              <a:buNone/>
              <a:defRPr sz="1000">
                <a:latin typeface="Lato"/>
                <a:ea typeface="Lato"/>
                <a:cs typeface="Lato"/>
                <a:sym typeface="Lato"/>
              </a:defRPr>
            </a:lvl3pPr>
            <a:lvl4pPr lvl="3">
              <a:lnSpc>
                <a:spcPct val="150000"/>
              </a:lnSpc>
              <a:spcBef>
                <a:spcPts val="0"/>
              </a:spcBef>
              <a:spcAft>
                <a:spcPts val="0"/>
              </a:spcAft>
              <a:buClr>
                <a:schemeClr val="dk1"/>
              </a:buClr>
              <a:buSzPts val="2800"/>
              <a:buNone/>
              <a:defRPr sz="1000">
                <a:latin typeface="Lato"/>
                <a:ea typeface="Lato"/>
                <a:cs typeface="Lato"/>
                <a:sym typeface="Lato"/>
              </a:defRPr>
            </a:lvl4pPr>
            <a:lvl5pPr lvl="4">
              <a:lnSpc>
                <a:spcPct val="150000"/>
              </a:lnSpc>
              <a:spcBef>
                <a:spcPts val="0"/>
              </a:spcBef>
              <a:spcAft>
                <a:spcPts val="0"/>
              </a:spcAft>
              <a:buClr>
                <a:schemeClr val="dk1"/>
              </a:buClr>
              <a:buSzPts val="2800"/>
              <a:buNone/>
              <a:defRPr sz="1000">
                <a:latin typeface="Lato"/>
                <a:ea typeface="Lato"/>
                <a:cs typeface="Lato"/>
                <a:sym typeface="Lato"/>
              </a:defRPr>
            </a:lvl5pPr>
            <a:lvl6pPr lvl="5">
              <a:lnSpc>
                <a:spcPct val="150000"/>
              </a:lnSpc>
              <a:spcBef>
                <a:spcPts val="0"/>
              </a:spcBef>
              <a:spcAft>
                <a:spcPts val="0"/>
              </a:spcAft>
              <a:buClr>
                <a:schemeClr val="dk1"/>
              </a:buClr>
              <a:buSzPts val="2800"/>
              <a:buNone/>
              <a:defRPr sz="1000">
                <a:latin typeface="Lato"/>
                <a:ea typeface="Lato"/>
                <a:cs typeface="Lato"/>
                <a:sym typeface="Lato"/>
              </a:defRPr>
            </a:lvl6pPr>
            <a:lvl7pPr lvl="6">
              <a:lnSpc>
                <a:spcPct val="150000"/>
              </a:lnSpc>
              <a:spcBef>
                <a:spcPts val="0"/>
              </a:spcBef>
              <a:spcAft>
                <a:spcPts val="0"/>
              </a:spcAft>
              <a:buClr>
                <a:schemeClr val="dk1"/>
              </a:buClr>
              <a:buSzPts val="2800"/>
              <a:buNone/>
              <a:defRPr sz="1000">
                <a:latin typeface="Lato"/>
                <a:ea typeface="Lato"/>
                <a:cs typeface="Lato"/>
                <a:sym typeface="Lato"/>
              </a:defRPr>
            </a:lvl7pPr>
            <a:lvl8pPr lvl="7">
              <a:lnSpc>
                <a:spcPct val="150000"/>
              </a:lnSpc>
              <a:spcBef>
                <a:spcPts val="0"/>
              </a:spcBef>
              <a:spcAft>
                <a:spcPts val="0"/>
              </a:spcAft>
              <a:buClr>
                <a:schemeClr val="dk1"/>
              </a:buClr>
              <a:buSzPts val="2800"/>
              <a:buNone/>
              <a:defRPr sz="1000">
                <a:latin typeface="Lato"/>
                <a:ea typeface="Lato"/>
                <a:cs typeface="Lato"/>
                <a:sym typeface="Lato"/>
              </a:defRPr>
            </a:lvl8pPr>
            <a:lvl9pPr lvl="8">
              <a:lnSpc>
                <a:spcPct val="150000"/>
              </a:lnSpc>
              <a:spcBef>
                <a:spcPts val="0"/>
              </a:spcBef>
              <a:spcAft>
                <a:spcPts val="0"/>
              </a:spcAft>
              <a:buClr>
                <a:schemeClr val="dk1"/>
              </a:buClr>
              <a:buSzPts val="2800"/>
              <a:buNone/>
              <a:defRPr sz="1000">
                <a:latin typeface="Lato"/>
                <a:ea typeface="Lato"/>
                <a:cs typeface="Lato"/>
                <a:sym typeface="Lato"/>
              </a:defRPr>
            </a:lvl9pPr>
          </a:lstStyle>
          <a:p/>
        </p:txBody>
      </p:sp>
      <p:sp>
        <p:nvSpPr>
          <p:cNvPr id="1130" name="Google Shape;1130;p71"/>
          <p:cNvSpPr txBox="1"/>
          <p:nvPr>
            <p:ph idx="4" type="title"/>
          </p:nvPr>
        </p:nvSpPr>
        <p:spPr>
          <a:xfrm>
            <a:off x="3222225" y="2940425"/>
            <a:ext cx="1927500" cy="5745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1400"/>
              <a:buNone/>
              <a:defRPr b="1" sz="1400"/>
            </a:lvl1pPr>
            <a:lvl2pPr lvl="1">
              <a:spcBef>
                <a:spcPts val="0"/>
              </a:spcBef>
              <a:spcAft>
                <a:spcPts val="0"/>
              </a:spcAft>
              <a:buClr>
                <a:schemeClr val="dk1"/>
              </a:buClr>
              <a:buSzPts val="1400"/>
              <a:buNone/>
              <a:defRPr b="1" sz="1400">
                <a:latin typeface="Quantico"/>
                <a:ea typeface="Quantico"/>
                <a:cs typeface="Quantico"/>
                <a:sym typeface="Quantico"/>
              </a:defRPr>
            </a:lvl2pPr>
            <a:lvl3pPr lvl="2">
              <a:spcBef>
                <a:spcPts val="0"/>
              </a:spcBef>
              <a:spcAft>
                <a:spcPts val="0"/>
              </a:spcAft>
              <a:buClr>
                <a:schemeClr val="dk1"/>
              </a:buClr>
              <a:buSzPts val="1400"/>
              <a:buNone/>
              <a:defRPr b="1" sz="1400">
                <a:latin typeface="Quantico"/>
                <a:ea typeface="Quantico"/>
                <a:cs typeface="Quantico"/>
                <a:sym typeface="Quantico"/>
              </a:defRPr>
            </a:lvl3pPr>
            <a:lvl4pPr lvl="3">
              <a:spcBef>
                <a:spcPts val="0"/>
              </a:spcBef>
              <a:spcAft>
                <a:spcPts val="0"/>
              </a:spcAft>
              <a:buClr>
                <a:schemeClr val="dk1"/>
              </a:buClr>
              <a:buSzPts val="1400"/>
              <a:buNone/>
              <a:defRPr b="1" sz="1400">
                <a:latin typeface="Quantico"/>
                <a:ea typeface="Quantico"/>
                <a:cs typeface="Quantico"/>
                <a:sym typeface="Quantico"/>
              </a:defRPr>
            </a:lvl4pPr>
            <a:lvl5pPr lvl="4">
              <a:spcBef>
                <a:spcPts val="0"/>
              </a:spcBef>
              <a:spcAft>
                <a:spcPts val="0"/>
              </a:spcAft>
              <a:buClr>
                <a:schemeClr val="dk1"/>
              </a:buClr>
              <a:buSzPts val="1400"/>
              <a:buNone/>
              <a:defRPr b="1" sz="1400">
                <a:latin typeface="Quantico"/>
                <a:ea typeface="Quantico"/>
                <a:cs typeface="Quantico"/>
                <a:sym typeface="Quantico"/>
              </a:defRPr>
            </a:lvl5pPr>
            <a:lvl6pPr lvl="5">
              <a:spcBef>
                <a:spcPts val="0"/>
              </a:spcBef>
              <a:spcAft>
                <a:spcPts val="0"/>
              </a:spcAft>
              <a:buClr>
                <a:schemeClr val="dk1"/>
              </a:buClr>
              <a:buSzPts val="1400"/>
              <a:buNone/>
              <a:defRPr b="1" sz="1400">
                <a:latin typeface="Quantico"/>
                <a:ea typeface="Quantico"/>
                <a:cs typeface="Quantico"/>
                <a:sym typeface="Quantico"/>
              </a:defRPr>
            </a:lvl6pPr>
            <a:lvl7pPr lvl="6">
              <a:spcBef>
                <a:spcPts val="0"/>
              </a:spcBef>
              <a:spcAft>
                <a:spcPts val="0"/>
              </a:spcAft>
              <a:buClr>
                <a:schemeClr val="dk1"/>
              </a:buClr>
              <a:buSzPts val="1400"/>
              <a:buNone/>
              <a:defRPr b="1" sz="1400">
                <a:latin typeface="Quantico"/>
                <a:ea typeface="Quantico"/>
                <a:cs typeface="Quantico"/>
                <a:sym typeface="Quantico"/>
              </a:defRPr>
            </a:lvl7pPr>
            <a:lvl8pPr lvl="7">
              <a:spcBef>
                <a:spcPts val="0"/>
              </a:spcBef>
              <a:spcAft>
                <a:spcPts val="0"/>
              </a:spcAft>
              <a:buClr>
                <a:schemeClr val="dk1"/>
              </a:buClr>
              <a:buSzPts val="1400"/>
              <a:buNone/>
              <a:defRPr b="1" sz="1400">
                <a:latin typeface="Quantico"/>
                <a:ea typeface="Quantico"/>
                <a:cs typeface="Quantico"/>
                <a:sym typeface="Quantico"/>
              </a:defRPr>
            </a:lvl8pPr>
            <a:lvl9pPr lvl="8">
              <a:spcBef>
                <a:spcPts val="0"/>
              </a:spcBef>
              <a:spcAft>
                <a:spcPts val="0"/>
              </a:spcAft>
              <a:buClr>
                <a:schemeClr val="dk1"/>
              </a:buClr>
              <a:buSzPts val="1400"/>
              <a:buNone/>
              <a:defRPr b="1" sz="1400">
                <a:latin typeface="Quantico"/>
                <a:ea typeface="Quantico"/>
                <a:cs typeface="Quantico"/>
                <a:sym typeface="Quantico"/>
              </a:defRPr>
            </a:lvl9pPr>
          </a:lstStyle>
          <a:p/>
        </p:txBody>
      </p:sp>
      <p:sp>
        <p:nvSpPr>
          <p:cNvPr id="1131" name="Google Shape;1131;p71"/>
          <p:cNvSpPr txBox="1"/>
          <p:nvPr>
            <p:ph idx="5" type="title"/>
          </p:nvPr>
        </p:nvSpPr>
        <p:spPr>
          <a:xfrm>
            <a:off x="3219600" y="3619500"/>
            <a:ext cx="2212500" cy="1113300"/>
          </a:xfrm>
          <a:prstGeom prst="rect">
            <a:avLst/>
          </a:prstGeom>
        </p:spPr>
        <p:txBody>
          <a:bodyPr anchorCtr="0" anchor="t" bIns="0" lIns="0" spcFirstLastPara="1" rIns="91425" wrap="square" tIns="0">
            <a:noAutofit/>
          </a:bodyPr>
          <a:lstStyle>
            <a:lvl1pPr lvl="0">
              <a:lnSpc>
                <a:spcPct val="150000"/>
              </a:lnSpc>
              <a:spcBef>
                <a:spcPts val="0"/>
              </a:spcBef>
              <a:spcAft>
                <a:spcPts val="0"/>
              </a:spcAft>
              <a:buClr>
                <a:schemeClr val="dk1"/>
              </a:buClr>
              <a:buSzPts val="2800"/>
              <a:buNone/>
              <a:defRPr sz="1000">
                <a:latin typeface="Lato"/>
                <a:ea typeface="Lato"/>
                <a:cs typeface="Lato"/>
                <a:sym typeface="Lato"/>
              </a:defRPr>
            </a:lvl1pPr>
            <a:lvl2pPr lvl="1">
              <a:lnSpc>
                <a:spcPct val="150000"/>
              </a:lnSpc>
              <a:spcBef>
                <a:spcPts val="0"/>
              </a:spcBef>
              <a:spcAft>
                <a:spcPts val="0"/>
              </a:spcAft>
              <a:buClr>
                <a:schemeClr val="dk1"/>
              </a:buClr>
              <a:buSzPts val="2800"/>
              <a:buNone/>
              <a:defRPr sz="1000">
                <a:latin typeface="Lato"/>
                <a:ea typeface="Lato"/>
                <a:cs typeface="Lato"/>
                <a:sym typeface="Lato"/>
              </a:defRPr>
            </a:lvl2pPr>
            <a:lvl3pPr lvl="2">
              <a:lnSpc>
                <a:spcPct val="150000"/>
              </a:lnSpc>
              <a:spcBef>
                <a:spcPts val="0"/>
              </a:spcBef>
              <a:spcAft>
                <a:spcPts val="0"/>
              </a:spcAft>
              <a:buClr>
                <a:schemeClr val="dk1"/>
              </a:buClr>
              <a:buSzPts val="2800"/>
              <a:buNone/>
              <a:defRPr sz="1000">
                <a:latin typeface="Lato"/>
                <a:ea typeface="Lato"/>
                <a:cs typeface="Lato"/>
                <a:sym typeface="Lato"/>
              </a:defRPr>
            </a:lvl3pPr>
            <a:lvl4pPr lvl="3">
              <a:lnSpc>
                <a:spcPct val="150000"/>
              </a:lnSpc>
              <a:spcBef>
                <a:spcPts val="0"/>
              </a:spcBef>
              <a:spcAft>
                <a:spcPts val="0"/>
              </a:spcAft>
              <a:buClr>
                <a:schemeClr val="dk1"/>
              </a:buClr>
              <a:buSzPts val="2800"/>
              <a:buNone/>
              <a:defRPr sz="1000">
                <a:latin typeface="Lato"/>
                <a:ea typeface="Lato"/>
                <a:cs typeface="Lato"/>
                <a:sym typeface="Lato"/>
              </a:defRPr>
            </a:lvl4pPr>
            <a:lvl5pPr lvl="4">
              <a:lnSpc>
                <a:spcPct val="150000"/>
              </a:lnSpc>
              <a:spcBef>
                <a:spcPts val="0"/>
              </a:spcBef>
              <a:spcAft>
                <a:spcPts val="0"/>
              </a:spcAft>
              <a:buClr>
                <a:schemeClr val="dk1"/>
              </a:buClr>
              <a:buSzPts val="2800"/>
              <a:buNone/>
              <a:defRPr sz="1000">
                <a:latin typeface="Lato"/>
                <a:ea typeface="Lato"/>
                <a:cs typeface="Lato"/>
                <a:sym typeface="Lato"/>
              </a:defRPr>
            </a:lvl5pPr>
            <a:lvl6pPr lvl="5">
              <a:lnSpc>
                <a:spcPct val="150000"/>
              </a:lnSpc>
              <a:spcBef>
                <a:spcPts val="0"/>
              </a:spcBef>
              <a:spcAft>
                <a:spcPts val="0"/>
              </a:spcAft>
              <a:buClr>
                <a:schemeClr val="dk1"/>
              </a:buClr>
              <a:buSzPts val="2800"/>
              <a:buNone/>
              <a:defRPr sz="1000">
                <a:latin typeface="Lato"/>
                <a:ea typeface="Lato"/>
                <a:cs typeface="Lato"/>
                <a:sym typeface="Lato"/>
              </a:defRPr>
            </a:lvl6pPr>
            <a:lvl7pPr lvl="6">
              <a:lnSpc>
                <a:spcPct val="150000"/>
              </a:lnSpc>
              <a:spcBef>
                <a:spcPts val="0"/>
              </a:spcBef>
              <a:spcAft>
                <a:spcPts val="0"/>
              </a:spcAft>
              <a:buClr>
                <a:schemeClr val="dk1"/>
              </a:buClr>
              <a:buSzPts val="2800"/>
              <a:buNone/>
              <a:defRPr sz="1000">
                <a:latin typeface="Lato"/>
                <a:ea typeface="Lato"/>
                <a:cs typeface="Lato"/>
                <a:sym typeface="Lato"/>
              </a:defRPr>
            </a:lvl7pPr>
            <a:lvl8pPr lvl="7">
              <a:lnSpc>
                <a:spcPct val="150000"/>
              </a:lnSpc>
              <a:spcBef>
                <a:spcPts val="0"/>
              </a:spcBef>
              <a:spcAft>
                <a:spcPts val="0"/>
              </a:spcAft>
              <a:buClr>
                <a:schemeClr val="dk1"/>
              </a:buClr>
              <a:buSzPts val="2800"/>
              <a:buNone/>
              <a:defRPr sz="1000">
                <a:latin typeface="Lato"/>
                <a:ea typeface="Lato"/>
                <a:cs typeface="Lato"/>
                <a:sym typeface="Lato"/>
              </a:defRPr>
            </a:lvl8pPr>
            <a:lvl9pPr lvl="8">
              <a:lnSpc>
                <a:spcPct val="150000"/>
              </a:lnSpc>
              <a:spcBef>
                <a:spcPts val="0"/>
              </a:spcBef>
              <a:spcAft>
                <a:spcPts val="0"/>
              </a:spcAft>
              <a:buClr>
                <a:schemeClr val="dk1"/>
              </a:buClr>
              <a:buSzPts val="2800"/>
              <a:buNone/>
              <a:defRPr sz="1000">
                <a:latin typeface="Lato"/>
                <a:ea typeface="Lato"/>
                <a:cs typeface="Lato"/>
                <a:sym typeface="Lato"/>
              </a:defRPr>
            </a:lvl9pPr>
          </a:lstStyle>
          <a:p/>
        </p:txBody>
      </p:sp>
      <p:sp>
        <p:nvSpPr>
          <p:cNvPr id="1132" name="Google Shape;1132;p71"/>
          <p:cNvSpPr txBox="1"/>
          <p:nvPr>
            <p:ph idx="6" type="title"/>
          </p:nvPr>
        </p:nvSpPr>
        <p:spPr>
          <a:xfrm>
            <a:off x="5807450" y="2940425"/>
            <a:ext cx="1927500" cy="5745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1400"/>
              <a:buNone/>
              <a:defRPr b="1" sz="1400"/>
            </a:lvl1pPr>
            <a:lvl2pPr lvl="1">
              <a:spcBef>
                <a:spcPts val="0"/>
              </a:spcBef>
              <a:spcAft>
                <a:spcPts val="0"/>
              </a:spcAft>
              <a:buClr>
                <a:schemeClr val="dk1"/>
              </a:buClr>
              <a:buSzPts val="1400"/>
              <a:buNone/>
              <a:defRPr b="1" sz="1400">
                <a:latin typeface="Quantico"/>
                <a:ea typeface="Quantico"/>
                <a:cs typeface="Quantico"/>
                <a:sym typeface="Quantico"/>
              </a:defRPr>
            </a:lvl2pPr>
            <a:lvl3pPr lvl="2">
              <a:spcBef>
                <a:spcPts val="0"/>
              </a:spcBef>
              <a:spcAft>
                <a:spcPts val="0"/>
              </a:spcAft>
              <a:buClr>
                <a:schemeClr val="dk1"/>
              </a:buClr>
              <a:buSzPts val="1400"/>
              <a:buNone/>
              <a:defRPr b="1" sz="1400">
                <a:latin typeface="Quantico"/>
                <a:ea typeface="Quantico"/>
                <a:cs typeface="Quantico"/>
                <a:sym typeface="Quantico"/>
              </a:defRPr>
            </a:lvl3pPr>
            <a:lvl4pPr lvl="3">
              <a:spcBef>
                <a:spcPts val="0"/>
              </a:spcBef>
              <a:spcAft>
                <a:spcPts val="0"/>
              </a:spcAft>
              <a:buClr>
                <a:schemeClr val="dk1"/>
              </a:buClr>
              <a:buSzPts val="1400"/>
              <a:buNone/>
              <a:defRPr b="1" sz="1400">
                <a:latin typeface="Quantico"/>
                <a:ea typeface="Quantico"/>
                <a:cs typeface="Quantico"/>
                <a:sym typeface="Quantico"/>
              </a:defRPr>
            </a:lvl4pPr>
            <a:lvl5pPr lvl="4">
              <a:spcBef>
                <a:spcPts val="0"/>
              </a:spcBef>
              <a:spcAft>
                <a:spcPts val="0"/>
              </a:spcAft>
              <a:buClr>
                <a:schemeClr val="dk1"/>
              </a:buClr>
              <a:buSzPts val="1400"/>
              <a:buNone/>
              <a:defRPr b="1" sz="1400">
                <a:latin typeface="Quantico"/>
                <a:ea typeface="Quantico"/>
                <a:cs typeface="Quantico"/>
                <a:sym typeface="Quantico"/>
              </a:defRPr>
            </a:lvl5pPr>
            <a:lvl6pPr lvl="5">
              <a:spcBef>
                <a:spcPts val="0"/>
              </a:spcBef>
              <a:spcAft>
                <a:spcPts val="0"/>
              </a:spcAft>
              <a:buClr>
                <a:schemeClr val="dk1"/>
              </a:buClr>
              <a:buSzPts val="1400"/>
              <a:buNone/>
              <a:defRPr b="1" sz="1400">
                <a:latin typeface="Quantico"/>
                <a:ea typeface="Quantico"/>
                <a:cs typeface="Quantico"/>
                <a:sym typeface="Quantico"/>
              </a:defRPr>
            </a:lvl6pPr>
            <a:lvl7pPr lvl="6">
              <a:spcBef>
                <a:spcPts val="0"/>
              </a:spcBef>
              <a:spcAft>
                <a:spcPts val="0"/>
              </a:spcAft>
              <a:buClr>
                <a:schemeClr val="dk1"/>
              </a:buClr>
              <a:buSzPts val="1400"/>
              <a:buNone/>
              <a:defRPr b="1" sz="1400">
                <a:latin typeface="Quantico"/>
                <a:ea typeface="Quantico"/>
                <a:cs typeface="Quantico"/>
                <a:sym typeface="Quantico"/>
              </a:defRPr>
            </a:lvl7pPr>
            <a:lvl8pPr lvl="7">
              <a:spcBef>
                <a:spcPts val="0"/>
              </a:spcBef>
              <a:spcAft>
                <a:spcPts val="0"/>
              </a:spcAft>
              <a:buClr>
                <a:schemeClr val="dk1"/>
              </a:buClr>
              <a:buSzPts val="1400"/>
              <a:buNone/>
              <a:defRPr b="1" sz="1400">
                <a:latin typeface="Quantico"/>
                <a:ea typeface="Quantico"/>
                <a:cs typeface="Quantico"/>
                <a:sym typeface="Quantico"/>
              </a:defRPr>
            </a:lvl8pPr>
            <a:lvl9pPr lvl="8">
              <a:spcBef>
                <a:spcPts val="0"/>
              </a:spcBef>
              <a:spcAft>
                <a:spcPts val="0"/>
              </a:spcAft>
              <a:buClr>
                <a:schemeClr val="dk1"/>
              </a:buClr>
              <a:buSzPts val="1400"/>
              <a:buNone/>
              <a:defRPr b="1" sz="1400">
                <a:latin typeface="Quantico"/>
                <a:ea typeface="Quantico"/>
                <a:cs typeface="Quantico"/>
                <a:sym typeface="Quantico"/>
              </a:defRPr>
            </a:lvl9pPr>
          </a:lstStyle>
          <a:p/>
        </p:txBody>
      </p:sp>
      <p:sp>
        <p:nvSpPr>
          <p:cNvPr id="1133" name="Google Shape;1133;p71"/>
          <p:cNvSpPr txBox="1"/>
          <p:nvPr>
            <p:ph idx="7" type="title"/>
          </p:nvPr>
        </p:nvSpPr>
        <p:spPr>
          <a:xfrm>
            <a:off x="5804825" y="3619500"/>
            <a:ext cx="2212500" cy="1113300"/>
          </a:xfrm>
          <a:prstGeom prst="rect">
            <a:avLst/>
          </a:prstGeom>
        </p:spPr>
        <p:txBody>
          <a:bodyPr anchorCtr="0" anchor="t" bIns="0" lIns="0" spcFirstLastPara="1" rIns="91425" wrap="square" tIns="0">
            <a:noAutofit/>
          </a:bodyPr>
          <a:lstStyle>
            <a:lvl1pPr lvl="0">
              <a:lnSpc>
                <a:spcPct val="150000"/>
              </a:lnSpc>
              <a:spcBef>
                <a:spcPts val="0"/>
              </a:spcBef>
              <a:spcAft>
                <a:spcPts val="0"/>
              </a:spcAft>
              <a:buClr>
                <a:schemeClr val="dk1"/>
              </a:buClr>
              <a:buSzPts val="2800"/>
              <a:buNone/>
              <a:defRPr sz="1000">
                <a:latin typeface="Lato"/>
                <a:ea typeface="Lato"/>
                <a:cs typeface="Lato"/>
                <a:sym typeface="Lato"/>
              </a:defRPr>
            </a:lvl1pPr>
            <a:lvl2pPr lvl="1">
              <a:lnSpc>
                <a:spcPct val="150000"/>
              </a:lnSpc>
              <a:spcBef>
                <a:spcPts val="0"/>
              </a:spcBef>
              <a:spcAft>
                <a:spcPts val="0"/>
              </a:spcAft>
              <a:buClr>
                <a:schemeClr val="dk1"/>
              </a:buClr>
              <a:buSzPts val="2800"/>
              <a:buNone/>
              <a:defRPr sz="1000">
                <a:latin typeface="Lato"/>
                <a:ea typeface="Lato"/>
                <a:cs typeface="Lato"/>
                <a:sym typeface="Lato"/>
              </a:defRPr>
            </a:lvl2pPr>
            <a:lvl3pPr lvl="2">
              <a:lnSpc>
                <a:spcPct val="150000"/>
              </a:lnSpc>
              <a:spcBef>
                <a:spcPts val="0"/>
              </a:spcBef>
              <a:spcAft>
                <a:spcPts val="0"/>
              </a:spcAft>
              <a:buClr>
                <a:schemeClr val="dk1"/>
              </a:buClr>
              <a:buSzPts val="2800"/>
              <a:buNone/>
              <a:defRPr sz="1000">
                <a:latin typeface="Lato"/>
                <a:ea typeface="Lato"/>
                <a:cs typeface="Lato"/>
                <a:sym typeface="Lato"/>
              </a:defRPr>
            </a:lvl3pPr>
            <a:lvl4pPr lvl="3">
              <a:lnSpc>
                <a:spcPct val="150000"/>
              </a:lnSpc>
              <a:spcBef>
                <a:spcPts val="0"/>
              </a:spcBef>
              <a:spcAft>
                <a:spcPts val="0"/>
              </a:spcAft>
              <a:buClr>
                <a:schemeClr val="dk1"/>
              </a:buClr>
              <a:buSzPts val="2800"/>
              <a:buNone/>
              <a:defRPr sz="1000">
                <a:latin typeface="Lato"/>
                <a:ea typeface="Lato"/>
                <a:cs typeface="Lato"/>
                <a:sym typeface="Lato"/>
              </a:defRPr>
            </a:lvl4pPr>
            <a:lvl5pPr lvl="4">
              <a:lnSpc>
                <a:spcPct val="150000"/>
              </a:lnSpc>
              <a:spcBef>
                <a:spcPts val="0"/>
              </a:spcBef>
              <a:spcAft>
                <a:spcPts val="0"/>
              </a:spcAft>
              <a:buClr>
                <a:schemeClr val="dk1"/>
              </a:buClr>
              <a:buSzPts val="2800"/>
              <a:buNone/>
              <a:defRPr sz="1000">
                <a:latin typeface="Lato"/>
                <a:ea typeface="Lato"/>
                <a:cs typeface="Lato"/>
                <a:sym typeface="Lato"/>
              </a:defRPr>
            </a:lvl5pPr>
            <a:lvl6pPr lvl="5">
              <a:lnSpc>
                <a:spcPct val="150000"/>
              </a:lnSpc>
              <a:spcBef>
                <a:spcPts val="0"/>
              </a:spcBef>
              <a:spcAft>
                <a:spcPts val="0"/>
              </a:spcAft>
              <a:buClr>
                <a:schemeClr val="dk1"/>
              </a:buClr>
              <a:buSzPts val="2800"/>
              <a:buNone/>
              <a:defRPr sz="1000">
                <a:latin typeface="Lato"/>
                <a:ea typeface="Lato"/>
                <a:cs typeface="Lato"/>
                <a:sym typeface="Lato"/>
              </a:defRPr>
            </a:lvl6pPr>
            <a:lvl7pPr lvl="6">
              <a:lnSpc>
                <a:spcPct val="150000"/>
              </a:lnSpc>
              <a:spcBef>
                <a:spcPts val="0"/>
              </a:spcBef>
              <a:spcAft>
                <a:spcPts val="0"/>
              </a:spcAft>
              <a:buClr>
                <a:schemeClr val="dk1"/>
              </a:buClr>
              <a:buSzPts val="2800"/>
              <a:buNone/>
              <a:defRPr sz="1000">
                <a:latin typeface="Lato"/>
                <a:ea typeface="Lato"/>
                <a:cs typeface="Lato"/>
                <a:sym typeface="Lato"/>
              </a:defRPr>
            </a:lvl7pPr>
            <a:lvl8pPr lvl="7">
              <a:lnSpc>
                <a:spcPct val="150000"/>
              </a:lnSpc>
              <a:spcBef>
                <a:spcPts val="0"/>
              </a:spcBef>
              <a:spcAft>
                <a:spcPts val="0"/>
              </a:spcAft>
              <a:buClr>
                <a:schemeClr val="dk1"/>
              </a:buClr>
              <a:buSzPts val="2800"/>
              <a:buNone/>
              <a:defRPr sz="1000">
                <a:latin typeface="Lato"/>
                <a:ea typeface="Lato"/>
                <a:cs typeface="Lato"/>
                <a:sym typeface="Lato"/>
              </a:defRPr>
            </a:lvl8pPr>
            <a:lvl9pPr lvl="8">
              <a:lnSpc>
                <a:spcPct val="150000"/>
              </a:lnSpc>
              <a:spcBef>
                <a:spcPts val="0"/>
              </a:spcBef>
              <a:spcAft>
                <a:spcPts val="0"/>
              </a:spcAft>
              <a:buClr>
                <a:schemeClr val="dk1"/>
              </a:buClr>
              <a:buSzPts val="2800"/>
              <a:buNone/>
              <a:defRPr sz="1000">
                <a:latin typeface="Lato"/>
                <a:ea typeface="Lato"/>
                <a:cs typeface="Lato"/>
                <a:sym typeface="Lato"/>
              </a:defRPr>
            </a:lvl9pPr>
          </a:lstStyle>
          <a:p/>
        </p:txBody>
      </p:sp>
      <p:sp>
        <p:nvSpPr>
          <p:cNvPr id="1134" name="Google Shape;1134;p71"/>
          <p:cNvSpPr txBox="1"/>
          <p:nvPr>
            <p:ph idx="8" type="title"/>
          </p:nvPr>
        </p:nvSpPr>
        <p:spPr>
          <a:xfrm>
            <a:off x="459325" y="788000"/>
            <a:ext cx="4648200" cy="1039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3000"/>
              <a:buNone/>
              <a:defRPr sz="2400"/>
            </a:lvl1pPr>
            <a:lvl2pPr lvl="1">
              <a:spcBef>
                <a:spcPts val="0"/>
              </a:spcBef>
              <a:spcAft>
                <a:spcPts val="0"/>
              </a:spcAft>
              <a:buClr>
                <a:schemeClr val="dk1"/>
              </a:buClr>
              <a:buSzPts val="3000"/>
              <a:buNone/>
              <a:defRPr sz="2400">
                <a:latin typeface="Quantico"/>
                <a:ea typeface="Quantico"/>
                <a:cs typeface="Quantico"/>
                <a:sym typeface="Quantico"/>
              </a:defRPr>
            </a:lvl2pPr>
            <a:lvl3pPr lvl="2">
              <a:spcBef>
                <a:spcPts val="0"/>
              </a:spcBef>
              <a:spcAft>
                <a:spcPts val="0"/>
              </a:spcAft>
              <a:buClr>
                <a:schemeClr val="dk1"/>
              </a:buClr>
              <a:buSzPts val="3000"/>
              <a:buNone/>
              <a:defRPr sz="2400">
                <a:latin typeface="Quantico"/>
                <a:ea typeface="Quantico"/>
                <a:cs typeface="Quantico"/>
                <a:sym typeface="Quantico"/>
              </a:defRPr>
            </a:lvl3pPr>
            <a:lvl4pPr lvl="3">
              <a:spcBef>
                <a:spcPts val="0"/>
              </a:spcBef>
              <a:spcAft>
                <a:spcPts val="0"/>
              </a:spcAft>
              <a:buClr>
                <a:schemeClr val="dk1"/>
              </a:buClr>
              <a:buSzPts val="3000"/>
              <a:buNone/>
              <a:defRPr sz="2400">
                <a:latin typeface="Quantico"/>
                <a:ea typeface="Quantico"/>
                <a:cs typeface="Quantico"/>
                <a:sym typeface="Quantico"/>
              </a:defRPr>
            </a:lvl4pPr>
            <a:lvl5pPr lvl="4">
              <a:spcBef>
                <a:spcPts val="0"/>
              </a:spcBef>
              <a:spcAft>
                <a:spcPts val="0"/>
              </a:spcAft>
              <a:buClr>
                <a:schemeClr val="dk1"/>
              </a:buClr>
              <a:buSzPts val="3000"/>
              <a:buNone/>
              <a:defRPr sz="2400">
                <a:latin typeface="Quantico"/>
                <a:ea typeface="Quantico"/>
                <a:cs typeface="Quantico"/>
                <a:sym typeface="Quantico"/>
              </a:defRPr>
            </a:lvl5pPr>
            <a:lvl6pPr lvl="5">
              <a:spcBef>
                <a:spcPts val="0"/>
              </a:spcBef>
              <a:spcAft>
                <a:spcPts val="0"/>
              </a:spcAft>
              <a:buClr>
                <a:schemeClr val="dk1"/>
              </a:buClr>
              <a:buSzPts val="3000"/>
              <a:buNone/>
              <a:defRPr sz="2400">
                <a:latin typeface="Quantico"/>
                <a:ea typeface="Quantico"/>
                <a:cs typeface="Quantico"/>
                <a:sym typeface="Quantico"/>
              </a:defRPr>
            </a:lvl6pPr>
            <a:lvl7pPr lvl="6">
              <a:spcBef>
                <a:spcPts val="0"/>
              </a:spcBef>
              <a:spcAft>
                <a:spcPts val="0"/>
              </a:spcAft>
              <a:buClr>
                <a:schemeClr val="dk1"/>
              </a:buClr>
              <a:buSzPts val="3000"/>
              <a:buNone/>
              <a:defRPr sz="2400">
                <a:latin typeface="Quantico"/>
                <a:ea typeface="Quantico"/>
                <a:cs typeface="Quantico"/>
                <a:sym typeface="Quantico"/>
              </a:defRPr>
            </a:lvl7pPr>
            <a:lvl8pPr lvl="7">
              <a:spcBef>
                <a:spcPts val="0"/>
              </a:spcBef>
              <a:spcAft>
                <a:spcPts val="0"/>
              </a:spcAft>
              <a:buClr>
                <a:schemeClr val="dk1"/>
              </a:buClr>
              <a:buSzPts val="3000"/>
              <a:buNone/>
              <a:defRPr sz="2400">
                <a:latin typeface="Quantico"/>
                <a:ea typeface="Quantico"/>
                <a:cs typeface="Quantico"/>
                <a:sym typeface="Quantico"/>
              </a:defRPr>
            </a:lvl8pPr>
            <a:lvl9pPr lvl="8">
              <a:spcBef>
                <a:spcPts val="0"/>
              </a:spcBef>
              <a:spcAft>
                <a:spcPts val="0"/>
              </a:spcAft>
              <a:buClr>
                <a:schemeClr val="dk1"/>
              </a:buClr>
              <a:buSzPts val="3000"/>
              <a:buNone/>
              <a:defRPr sz="2400">
                <a:latin typeface="Quantico"/>
                <a:ea typeface="Quantico"/>
                <a:cs typeface="Quantico"/>
                <a:sym typeface="Quantico"/>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Alt 2">
  <p:cSld name="BLANK_1_1_1_1_1_1_1_2">
    <p:spTree>
      <p:nvGrpSpPr>
        <p:cNvPr id="192" name="Shape 192"/>
        <p:cNvGrpSpPr/>
        <p:nvPr/>
      </p:nvGrpSpPr>
      <p:grpSpPr>
        <a:xfrm>
          <a:off x="0" y="0"/>
          <a:ext cx="0" cy="0"/>
          <a:chOff x="0" y="0"/>
          <a:chExt cx="0" cy="0"/>
        </a:xfrm>
      </p:grpSpPr>
      <p:sp>
        <p:nvSpPr>
          <p:cNvPr id="193" name="Google Shape;193;p8"/>
          <p:cNvSpPr/>
          <p:nvPr/>
        </p:nvSpPr>
        <p:spPr>
          <a:xfrm>
            <a:off x="5861425" y="3065475"/>
            <a:ext cx="3282600" cy="2078950"/>
          </a:xfrm>
          <a:custGeom>
            <a:rect b="b" l="l" r="r" t="t"/>
            <a:pathLst>
              <a:path extrusionOk="0" h="83158" w="131304">
                <a:moveTo>
                  <a:pt x="131286" y="0"/>
                </a:moveTo>
                <a:lnTo>
                  <a:pt x="131304" y="83132"/>
                </a:lnTo>
                <a:lnTo>
                  <a:pt x="0" y="83158"/>
                </a:lnTo>
                <a:lnTo>
                  <a:pt x="55816" y="4343"/>
                </a:lnTo>
                <a:close/>
              </a:path>
            </a:pathLst>
          </a:custGeom>
          <a:solidFill>
            <a:schemeClr val="accent5"/>
          </a:solidFill>
          <a:ln>
            <a:noFill/>
          </a:ln>
        </p:spPr>
      </p:sp>
      <p:sp>
        <p:nvSpPr>
          <p:cNvPr id="194" name="Google Shape;194;p8"/>
          <p:cNvSpPr/>
          <p:nvPr/>
        </p:nvSpPr>
        <p:spPr>
          <a:xfrm>
            <a:off x="6818025" y="1675"/>
            <a:ext cx="2326300" cy="3183925"/>
          </a:xfrm>
          <a:custGeom>
            <a:rect b="b" l="l" r="r" t="t"/>
            <a:pathLst>
              <a:path extrusionOk="0" h="127357" w="93052">
                <a:moveTo>
                  <a:pt x="17353" y="127357"/>
                </a:moveTo>
                <a:lnTo>
                  <a:pt x="0" y="18662"/>
                </a:lnTo>
                <a:lnTo>
                  <a:pt x="93052" y="0"/>
                </a:lnTo>
                <a:lnTo>
                  <a:pt x="93019" y="122556"/>
                </a:lnTo>
                <a:close/>
              </a:path>
            </a:pathLst>
          </a:custGeom>
          <a:gradFill>
            <a:gsLst>
              <a:gs pos="0">
                <a:schemeClr val="accent2"/>
              </a:gs>
              <a:gs pos="37000">
                <a:schemeClr val="lt2"/>
              </a:gs>
              <a:gs pos="92000">
                <a:schemeClr val="accent1"/>
              </a:gs>
              <a:gs pos="100000">
                <a:schemeClr val="accent1"/>
              </a:gs>
            </a:gsLst>
            <a:lin ang="13500032" scaled="0"/>
          </a:gradFill>
          <a:ln>
            <a:noFill/>
          </a:ln>
        </p:spPr>
      </p:sp>
      <p:grpSp>
        <p:nvGrpSpPr>
          <p:cNvPr id="195" name="Google Shape;195;p8"/>
          <p:cNvGrpSpPr/>
          <p:nvPr/>
        </p:nvGrpSpPr>
        <p:grpSpPr>
          <a:xfrm>
            <a:off x="25" y="4625"/>
            <a:ext cx="2329791" cy="795413"/>
            <a:chOff x="21" y="-511"/>
            <a:chExt cx="2329791" cy="800617"/>
          </a:xfrm>
        </p:grpSpPr>
        <p:grpSp>
          <p:nvGrpSpPr>
            <p:cNvPr id="196" name="Google Shape;196;p8"/>
            <p:cNvGrpSpPr/>
            <p:nvPr/>
          </p:nvGrpSpPr>
          <p:grpSpPr>
            <a:xfrm flipH="1" rot="10800000">
              <a:off x="25" y="392516"/>
              <a:ext cx="1927788" cy="407590"/>
              <a:chOff x="537425" y="3249175"/>
              <a:chExt cx="1774800" cy="370200"/>
            </a:xfrm>
          </p:grpSpPr>
          <p:sp>
            <p:nvSpPr>
              <p:cNvPr id="197" name="Google Shape;197;p8"/>
              <p:cNvSpPr/>
              <p:nvPr/>
            </p:nvSpPr>
            <p:spPr>
              <a:xfrm>
                <a:off x="537425" y="3249175"/>
                <a:ext cx="2940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98" name="Google Shape;198;p8"/>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199" name="Google Shape;199;p8"/>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00" name="Google Shape;200;p8"/>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01" name="Google Shape;201;p8"/>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202" name="Google Shape;202;p8"/>
            <p:cNvGrpSpPr/>
            <p:nvPr/>
          </p:nvGrpSpPr>
          <p:grpSpPr>
            <a:xfrm flipH="1" rot="10800000">
              <a:off x="21" y="-511"/>
              <a:ext cx="1927788" cy="393115"/>
              <a:chOff x="537425" y="3249175"/>
              <a:chExt cx="1774800" cy="370200"/>
            </a:xfrm>
          </p:grpSpPr>
          <p:sp>
            <p:nvSpPr>
              <p:cNvPr id="203" name="Google Shape;203;p8"/>
              <p:cNvSpPr/>
              <p:nvPr/>
            </p:nvSpPr>
            <p:spPr>
              <a:xfrm>
                <a:off x="537425" y="3249175"/>
                <a:ext cx="2940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04" name="Google Shape;204;p8"/>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05" name="Google Shape;205;p8"/>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06" name="Google Shape;206;p8"/>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07" name="Google Shape;207;p8"/>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sp>
          <p:nvSpPr>
            <p:cNvPr id="208" name="Google Shape;208;p8"/>
            <p:cNvSpPr/>
            <p:nvPr/>
          </p:nvSpPr>
          <p:spPr>
            <a:xfrm flipH="1" rot="10800000">
              <a:off x="1927813" y="392406"/>
              <a:ext cx="402000" cy="4077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sp>
        <p:nvSpPr>
          <p:cNvPr id="209" name="Google Shape;209;p8"/>
          <p:cNvSpPr txBox="1"/>
          <p:nvPr>
            <p:ph type="title"/>
          </p:nvPr>
        </p:nvSpPr>
        <p:spPr>
          <a:xfrm>
            <a:off x="96025" y="1206300"/>
            <a:ext cx="6507000" cy="1876200"/>
          </a:xfrm>
          <a:prstGeom prst="rect">
            <a:avLst/>
          </a:prstGeom>
        </p:spPr>
        <p:txBody>
          <a:bodyPr anchorCtr="0" anchor="t" bIns="91425" lIns="91425" spcFirstLastPara="1" rIns="91425" wrap="square" tIns="91425">
            <a:noAutofit/>
          </a:bodyPr>
          <a:lstStyle>
            <a:lvl1pPr lvl="0">
              <a:spcBef>
                <a:spcPts val="0"/>
              </a:spcBef>
              <a:spcAft>
                <a:spcPts val="0"/>
              </a:spcAft>
              <a:buNone/>
              <a:defRPr sz="3600"/>
            </a:lvl1pPr>
            <a:lvl2pPr lvl="1">
              <a:spcBef>
                <a:spcPts val="0"/>
              </a:spcBef>
              <a:spcAft>
                <a:spcPts val="0"/>
              </a:spcAft>
              <a:buClr>
                <a:schemeClr val="lt1"/>
              </a:buClr>
              <a:buSzPts val="3600"/>
              <a:buFont typeface="IBM Plex Sans"/>
              <a:buNone/>
              <a:defRPr sz="3600">
                <a:solidFill>
                  <a:schemeClr val="lt1"/>
                </a:solidFill>
              </a:defRPr>
            </a:lvl2pPr>
            <a:lvl3pPr lvl="2">
              <a:spcBef>
                <a:spcPts val="0"/>
              </a:spcBef>
              <a:spcAft>
                <a:spcPts val="0"/>
              </a:spcAft>
              <a:buClr>
                <a:schemeClr val="lt1"/>
              </a:buClr>
              <a:buSzPts val="3600"/>
              <a:buFont typeface="IBM Plex Sans"/>
              <a:buNone/>
              <a:defRPr sz="3600">
                <a:solidFill>
                  <a:schemeClr val="lt1"/>
                </a:solidFill>
              </a:defRPr>
            </a:lvl3pPr>
            <a:lvl4pPr lvl="3">
              <a:spcBef>
                <a:spcPts val="0"/>
              </a:spcBef>
              <a:spcAft>
                <a:spcPts val="0"/>
              </a:spcAft>
              <a:buClr>
                <a:schemeClr val="lt1"/>
              </a:buClr>
              <a:buSzPts val="3600"/>
              <a:buFont typeface="IBM Plex Sans"/>
              <a:buNone/>
              <a:defRPr sz="3600">
                <a:solidFill>
                  <a:schemeClr val="lt1"/>
                </a:solidFill>
              </a:defRPr>
            </a:lvl4pPr>
            <a:lvl5pPr lvl="4">
              <a:spcBef>
                <a:spcPts val="0"/>
              </a:spcBef>
              <a:spcAft>
                <a:spcPts val="0"/>
              </a:spcAft>
              <a:buClr>
                <a:schemeClr val="lt1"/>
              </a:buClr>
              <a:buSzPts val="3600"/>
              <a:buFont typeface="IBM Plex Sans"/>
              <a:buNone/>
              <a:defRPr sz="3600">
                <a:solidFill>
                  <a:schemeClr val="lt1"/>
                </a:solidFill>
              </a:defRPr>
            </a:lvl5pPr>
            <a:lvl6pPr lvl="5">
              <a:spcBef>
                <a:spcPts val="0"/>
              </a:spcBef>
              <a:spcAft>
                <a:spcPts val="0"/>
              </a:spcAft>
              <a:buClr>
                <a:schemeClr val="lt1"/>
              </a:buClr>
              <a:buSzPts val="3600"/>
              <a:buFont typeface="IBM Plex Sans"/>
              <a:buNone/>
              <a:defRPr sz="3600">
                <a:solidFill>
                  <a:schemeClr val="lt1"/>
                </a:solidFill>
              </a:defRPr>
            </a:lvl6pPr>
            <a:lvl7pPr lvl="6">
              <a:spcBef>
                <a:spcPts val="0"/>
              </a:spcBef>
              <a:spcAft>
                <a:spcPts val="0"/>
              </a:spcAft>
              <a:buClr>
                <a:schemeClr val="lt1"/>
              </a:buClr>
              <a:buSzPts val="3600"/>
              <a:buFont typeface="IBM Plex Sans"/>
              <a:buNone/>
              <a:defRPr sz="3600">
                <a:solidFill>
                  <a:schemeClr val="lt1"/>
                </a:solidFill>
              </a:defRPr>
            </a:lvl7pPr>
            <a:lvl8pPr lvl="7">
              <a:spcBef>
                <a:spcPts val="0"/>
              </a:spcBef>
              <a:spcAft>
                <a:spcPts val="0"/>
              </a:spcAft>
              <a:buClr>
                <a:schemeClr val="lt1"/>
              </a:buClr>
              <a:buSzPts val="3600"/>
              <a:buFont typeface="IBM Plex Sans"/>
              <a:buNone/>
              <a:defRPr sz="3600">
                <a:solidFill>
                  <a:schemeClr val="lt1"/>
                </a:solidFill>
              </a:defRPr>
            </a:lvl8pPr>
            <a:lvl9pPr lvl="8">
              <a:spcBef>
                <a:spcPts val="0"/>
              </a:spcBef>
              <a:spcAft>
                <a:spcPts val="0"/>
              </a:spcAft>
              <a:buClr>
                <a:schemeClr val="lt1"/>
              </a:buClr>
              <a:buSzPts val="3600"/>
              <a:buFont typeface="IBM Plex Sans"/>
              <a:buNone/>
              <a:defRPr sz="3600">
                <a:solidFill>
                  <a:schemeClr val="lt1"/>
                </a:solidFill>
              </a:defRPr>
            </a:lvl9pPr>
          </a:lstStyle>
          <a:p/>
        </p:txBody>
      </p:sp>
      <p:sp>
        <p:nvSpPr>
          <p:cNvPr id="210" name="Google Shape;210;p8"/>
          <p:cNvSpPr/>
          <p:nvPr/>
        </p:nvSpPr>
        <p:spPr>
          <a:xfrm rot="386111">
            <a:off x="5422314" y="2861786"/>
            <a:ext cx="5875319" cy="1732905"/>
          </a:xfrm>
          <a:prstGeom prst="chord">
            <a:avLst>
              <a:gd fmla="val 2600939" name="adj1"/>
              <a:gd fmla="val 18561181" name="adj2"/>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11" name="Google Shape;211;p8"/>
          <p:cNvSpPr/>
          <p:nvPr/>
        </p:nvSpPr>
        <p:spPr>
          <a:xfrm rot="1800094">
            <a:off x="5534438" y="2649896"/>
            <a:ext cx="4427191" cy="1750358"/>
          </a:xfrm>
          <a:prstGeom prst="chord">
            <a:avLst>
              <a:gd fmla="val 837048" name="adj1"/>
              <a:gd fmla="val 19665286" name="adj2"/>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12" name="Google Shape;212;p8"/>
          <p:cNvSpPr txBox="1"/>
          <p:nvPr>
            <p:ph idx="2"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213" name="Google Shape;213;p8"/>
          <p:cNvSpPr txBox="1"/>
          <p:nvPr>
            <p:ph idx="1" type="subTitle"/>
          </p:nvPr>
        </p:nvSpPr>
        <p:spPr>
          <a:xfrm>
            <a:off x="115025" y="3062925"/>
            <a:ext cx="3759600" cy="1659900"/>
          </a:xfrm>
          <a:prstGeom prst="rect">
            <a:avLst/>
          </a:prstGeom>
        </p:spPr>
        <p:txBody>
          <a:bodyPr anchorCtr="0" anchor="b" bIns="91425" lIns="91425" spcFirstLastPara="1" rIns="91425" wrap="square" tIns="91425">
            <a:noAutofit/>
          </a:bodyPr>
          <a:lstStyle>
            <a:lvl1pPr lvl="0">
              <a:lnSpc>
                <a:spcPct val="115000"/>
              </a:lnSpc>
              <a:spcBef>
                <a:spcPts val="0"/>
              </a:spcBef>
              <a:spcAft>
                <a:spcPts val="0"/>
              </a:spcAft>
              <a:buClr>
                <a:schemeClr val="lt1"/>
              </a:buClr>
              <a:buSzPts val="1000"/>
              <a:buFont typeface="Sora"/>
              <a:buNone/>
              <a:defRPr sz="1000"/>
            </a:lvl1pPr>
            <a:lvl2pPr lvl="1">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2pPr>
            <a:lvl3pPr lvl="2">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3pPr>
            <a:lvl4pPr lvl="3">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4pPr>
            <a:lvl5pPr lvl="4">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5pPr>
            <a:lvl6pPr lvl="5">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6pPr>
            <a:lvl7pPr lvl="6">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7pPr>
            <a:lvl8pPr lvl="7">
              <a:lnSpc>
                <a:spcPct val="115000"/>
              </a:lnSpc>
              <a:spcBef>
                <a:spcPts val="1000"/>
              </a:spcBef>
              <a:spcAft>
                <a:spcPts val="0"/>
              </a:spcAft>
              <a:buClr>
                <a:schemeClr val="lt1"/>
              </a:buClr>
              <a:buSzPts val="1000"/>
              <a:buFont typeface="Sora"/>
              <a:buNone/>
              <a:defRPr sz="1000">
                <a:solidFill>
                  <a:schemeClr val="lt1"/>
                </a:solidFill>
                <a:latin typeface="Sora"/>
                <a:ea typeface="Sora"/>
                <a:cs typeface="Sora"/>
                <a:sym typeface="Sora"/>
              </a:defRPr>
            </a:lvl8pPr>
            <a:lvl9pPr lvl="8">
              <a:lnSpc>
                <a:spcPct val="115000"/>
              </a:lnSpc>
              <a:spcBef>
                <a:spcPts val="1000"/>
              </a:spcBef>
              <a:spcAft>
                <a:spcPts val="1000"/>
              </a:spcAft>
              <a:buClr>
                <a:schemeClr val="lt1"/>
              </a:buClr>
              <a:buSzPts val="1000"/>
              <a:buFont typeface="Sora"/>
              <a:buNone/>
              <a:defRPr sz="1000">
                <a:solidFill>
                  <a:schemeClr val="lt1"/>
                </a:solidFill>
                <a:latin typeface="Sora"/>
                <a:ea typeface="Sora"/>
                <a:cs typeface="Sora"/>
                <a:sym typeface="Sora"/>
              </a:defRPr>
            </a:lvl9pPr>
          </a:lstStyle>
          <a:p/>
        </p:txBody>
      </p:sp>
      <p:sp>
        <p:nvSpPr>
          <p:cNvPr id="214" name="Google Shape;214;p8"/>
          <p:cNvSpPr txBox="1"/>
          <p:nvPr>
            <p:ph idx="3"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to-market ideas - ALT 3">
  <p:cSld name="CUSTOM_5_1_1_1_2">
    <p:bg>
      <p:bgPr>
        <a:solidFill>
          <a:schemeClr val="lt1"/>
        </a:solidFill>
      </p:bgPr>
    </p:bg>
    <p:spTree>
      <p:nvGrpSpPr>
        <p:cNvPr id="1135" name="Shape 1135"/>
        <p:cNvGrpSpPr/>
        <p:nvPr/>
      </p:nvGrpSpPr>
      <p:grpSpPr>
        <a:xfrm>
          <a:off x="0" y="0"/>
          <a:ext cx="0" cy="0"/>
          <a:chOff x="0" y="0"/>
          <a:chExt cx="0" cy="0"/>
        </a:xfrm>
      </p:grpSpPr>
      <p:sp>
        <p:nvSpPr>
          <p:cNvPr id="1136" name="Google Shape;1136;p72"/>
          <p:cNvSpPr txBox="1"/>
          <p:nvPr/>
        </p:nvSpPr>
        <p:spPr>
          <a:xfrm>
            <a:off x="8578200" y="4960647"/>
            <a:ext cx="281100" cy="107700"/>
          </a:xfrm>
          <a:prstGeom prst="rect">
            <a:avLst/>
          </a:prstGeom>
          <a:noFill/>
          <a:ln>
            <a:noFill/>
          </a:ln>
        </p:spPr>
        <p:txBody>
          <a:bodyPr anchorCtr="0" anchor="t" bIns="0" lIns="0" spcFirstLastPara="1" rIns="0" wrap="square" tIns="0">
            <a:noAutofit/>
          </a:bodyPr>
          <a:lstStyle/>
          <a:p>
            <a:pPr indent="0" lvl="0" marL="0" marR="0" rtl="0" algn="r">
              <a:lnSpc>
                <a:spcPct val="100000"/>
              </a:lnSpc>
              <a:spcBef>
                <a:spcPts val="0"/>
              </a:spcBef>
              <a:spcAft>
                <a:spcPts val="0"/>
              </a:spcAft>
              <a:buClr>
                <a:srgbClr val="000000"/>
              </a:buClr>
              <a:buSzPts val="500"/>
              <a:buFont typeface="Arial"/>
              <a:buNone/>
            </a:pPr>
            <a:fld id="{00000000-1234-1234-1234-123412341234}" type="slidenum">
              <a:rPr lang="en" sz="500">
                <a:solidFill>
                  <a:schemeClr val="dk2"/>
                </a:solidFill>
                <a:latin typeface="Lato"/>
                <a:ea typeface="Lato"/>
                <a:cs typeface="Lato"/>
                <a:sym typeface="Lato"/>
              </a:rPr>
              <a:t>‹#›</a:t>
            </a:fld>
            <a:endParaRPr sz="500">
              <a:solidFill>
                <a:schemeClr val="dk2"/>
              </a:solidFill>
              <a:latin typeface="Lato"/>
              <a:ea typeface="Lato"/>
              <a:cs typeface="Lato"/>
              <a:sym typeface="Lato"/>
            </a:endParaRPr>
          </a:p>
          <a:p>
            <a:pPr indent="0" lvl="0" marL="0" rtl="0" algn="r">
              <a:lnSpc>
                <a:spcPct val="150000"/>
              </a:lnSpc>
              <a:spcBef>
                <a:spcPts val="0"/>
              </a:spcBef>
              <a:spcAft>
                <a:spcPts val="0"/>
              </a:spcAft>
              <a:buSzPts val="500"/>
              <a:buNone/>
            </a:pPr>
            <a:r>
              <a:t/>
            </a:r>
            <a:endParaRPr sz="500">
              <a:solidFill>
                <a:schemeClr val="dk2"/>
              </a:solidFill>
              <a:latin typeface="Lato"/>
              <a:ea typeface="Lato"/>
              <a:cs typeface="Lato"/>
              <a:sym typeface="Lato"/>
            </a:endParaRPr>
          </a:p>
          <a:p>
            <a:pPr indent="0" lvl="0" marL="0" rtl="0" algn="r">
              <a:lnSpc>
                <a:spcPct val="150000"/>
              </a:lnSpc>
              <a:spcBef>
                <a:spcPts val="0"/>
              </a:spcBef>
              <a:spcAft>
                <a:spcPts val="0"/>
              </a:spcAft>
              <a:buSzPts val="500"/>
              <a:buNone/>
            </a:pPr>
            <a:r>
              <a:t/>
            </a:r>
            <a:endParaRPr sz="500">
              <a:solidFill>
                <a:schemeClr val="dk2"/>
              </a:solidFill>
              <a:latin typeface="Lato"/>
              <a:ea typeface="Lato"/>
              <a:cs typeface="Lato"/>
              <a:sym typeface="Lato"/>
            </a:endParaRPr>
          </a:p>
        </p:txBody>
      </p:sp>
      <p:sp>
        <p:nvSpPr>
          <p:cNvPr id="1137" name="Google Shape;1137;p72"/>
          <p:cNvSpPr txBox="1"/>
          <p:nvPr>
            <p:ph type="title"/>
          </p:nvPr>
        </p:nvSpPr>
        <p:spPr>
          <a:xfrm>
            <a:off x="439550" y="765750"/>
            <a:ext cx="5045700" cy="1039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6"/>
              </a:buClr>
              <a:buSzPts val="3000"/>
              <a:buNone/>
              <a:defRPr sz="2400">
                <a:solidFill>
                  <a:schemeClr val="accent6"/>
                </a:solidFill>
              </a:defRPr>
            </a:lvl1pPr>
            <a:lvl2pPr lvl="1">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p:txBody>
      </p:sp>
      <p:sp>
        <p:nvSpPr>
          <p:cNvPr id="1138" name="Google Shape;1138;p72"/>
          <p:cNvSpPr txBox="1"/>
          <p:nvPr>
            <p:ph idx="1" type="subTitle"/>
          </p:nvPr>
        </p:nvSpPr>
        <p:spPr>
          <a:xfrm>
            <a:off x="446900" y="397650"/>
            <a:ext cx="5344500" cy="5745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700"/>
              <a:buFont typeface="Lato"/>
              <a:buNone/>
              <a:defRPr sz="1600">
                <a:solidFill>
                  <a:schemeClr val="accent6"/>
                </a:solidFill>
              </a:defRPr>
            </a:lvl1pPr>
            <a:lvl2pPr lvl="1">
              <a:spcBef>
                <a:spcPts val="1000"/>
              </a:spcBef>
              <a:spcAft>
                <a:spcPts val="0"/>
              </a:spcAft>
              <a:buClr>
                <a:schemeClr val="accent6"/>
              </a:buClr>
              <a:buSzPts val="1700"/>
              <a:buFont typeface="Lato"/>
              <a:buNone/>
              <a:defRPr sz="1600">
                <a:solidFill>
                  <a:schemeClr val="accent6"/>
                </a:solidFill>
              </a:defRPr>
            </a:lvl2pPr>
            <a:lvl3pPr lvl="2">
              <a:spcBef>
                <a:spcPts val="1000"/>
              </a:spcBef>
              <a:spcAft>
                <a:spcPts val="0"/>
              </a:spcAft>
              <a:buClr>
                <a:schemeClr val="accent6"/>
              </a:buClr>
              <a:buSzPts val="1700"/>
              <a:buFont typeface="Lato"/>
              <a:buNone/>
              <a:defRPr sz="1600">
                <a:solidFill>
                  <a:schemeClr val="accent6"/>
                </a:solidFill>
              </a:defRPr>
            </a:lvl3pPr>
            <a:lvl4pPr lvl="3">
              <a:spcBef>
                <a:spcPts val="1000"/>
              </a:spcBef>
              <a:spcAft>
                <a:spcPts val="0"/>
              </a:spcAft>
              <a:buClr>
                <a:schemeClr val="accent6"/>
              </a:buClr>
              <a:buSzPts val="1700"/>
              <a:buFont typeface="Lato"/>
              <a:buNone/>
              <a:defRPr sz="1600">
                <a:solidFill>
                  <a:schemeClr val="accent6"/>
                </a:solidFill>
              </a:defRPr>
            </a:lvl4pPr>
            <a:lvl5pPr lvl="4">
              <a:spcBef>
                <a:spcPts val="1000"/>
              </a:spcBef>
              <a:spcAft>
                <a:spcPts val="0"/>
              </a:spcAft>
              <a:buClr>
                <a:schemeClr val="accent6"/>
              </a:buClr>
              <a:buSzPts val="1700"/>
              <a:buFont typeface="Lato"/>
              <a:buNone/>
              <a:defRPr sz="1600">
                <a:solidFill>
                  <a:schemeClr val="accent6"/>
                </a:solidFill>
              </a:defRPr>
            </a:lvl5pPr>
            <a:lvl6pPr lvl="5">
              <a:spcBef>
                <a:spcPts val="1000"/>
              </a:spcBef>
              <a:spcAft>
                <a:spcPts val="0"/>
              </a:spcAft>
              <a:buClr>
                <a:schemeClr val="accent6"/>
              </a:buClr>
              <a:buSzPts val="1700"/>
              <a:buFont typeface="Lato"/>
              <a:buNone/>
              <a:defRPr sz="1600">
                <a:solidFill>
                  <a:schemeClr val="accent6"/>
                </a:solidFill>
              </a:defRPr>
            </a:lvl6pPr>
            <a:lvl7pPr lvl="6">
              <a:spcBef>
                <a:spcPts val="1000"/>
              </a:spcBef>
              <a:spcAft>
                <a:spcPts val="0"/>
              </a:spcAft>
              <a:buClr>
                <a:schemeClr val="accent6"/>
              </a:buClr>
              <a:buSzPts val="1700"/>
              <a:buFont typeface="Lato"/>
              <a:buNone/>
              <a:defRPr sz="1600">
                <a:solidFill>
                  <a:schemeClr val="accent6"/>
                </a:solidFill>
              </a:defRPr>
            </a:lvl7pPr>
            <a:lvl8pPr lvl="7">
              <a:spcBef>
                <a:spcPts val="1000"/>
              </a:spcBef>
              <a:spcAft>
                <a:spcPts val="0"/>
              </a:spcAft>
              <a:buClr>
                <a:schemeClr val="accent6"/>
              </a:buClr>
              <a:buSzPts val="1700"/>
              <a:buFont typeface="Lato"/>
              <a:buNone/>
              <a:defRPr sz="1600">
                <a:solidFill>
                  <a:schemeClr val="accent6"/>
                </a:solidFill>
              </a:defRPr>
            </a:lvl8pPr>
            <a:lvl9pPr lvl="8">
              <a:spcBef>
                <a:spcPts val="1000"/>
              </a:spcBef>
              <a:spcAft>
                <a:spcPts val="1000"/>
              </a:spcAft>
              <a:buClr>
                <a:schemeClr val="accent6"/>
              </a:buClr>
              <a:buSzPts val="1700"/>
              <a:buFont typeface="Lato"/>
              <a:buNone/>
              <a:defRPr sz="1600">
                <a:solidFill>
                  <a:schemeClr val="accent6"/>
                </a:solidFill>
              </a:defRPr>
            </a:lvl9pPr>
          </a:lstStyle>
          <a:p/>
        </p:txBody>
      </p:sp>
      <p:sp>
        <p:nvSpPr>
          <p:cNvPr id="1139" name="Google Shape;1139;p72"/>
          <p:cNvSpPr txBox="1"/>
          <p:nvPr>
            <p:ph idx="2" type="title"/>
          </p:nvPr>
        </p:nvSpPr>
        <p:spPr>
          <a:xfrm>
            <a:off x="423025" y="2331750"/>
            <a:ext cx="1600200" cy="252000"/>
          </a:xfrm>
          <a:prstGeom prst="rect">
            <a:avLst/>
          </a:prstGeom>
        </p:spPr>
        <p:txBody>
          <a:bodyPr anchorCtr="0" anchor="ctr" bIns="0" lIns="0" spcFirstLastPara="1" rIns="91425" wrap="square" tIns="0">
            <a:noAutofit/>
          </a:bodyPr>
          <a:lstStyle>
            <a:lvl1pPr lvl="0">
              <a:spcBef>
                <a:spcPts val="0"/>
              </a:spcBef>
              <a:spcAft>
                <a:spcPts val="0"/>
              </a:spcAft>
              <a:buClr>
                <a:schemeClr val="accent6"/>
              </a:buClr>
              <a:buSzPts val="1200"/>
              <a:buNone/>
              <a:defRPr sz="1200">
                <a:solidFill>
                  <a:schemeClr val="accent6"/>
                </a:solidFill>
              </a:defRPr>
            </a:lvl1pPr>
            <a:lvl2pPr lvl="1">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2pPr>
            <a:lvl3pPr lvl="2">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3pPr>
            <a:lvl4pPr lvl="3">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4pPr>
            <a:lvl5pPr lvl="4">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5pPr>
            <a:lvl6pPr lvl="5">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6pPr>
            <a:lvl7pPr lvl="6">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7pPr>
            <a:lvl8pPr lvl="7">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8pPr>
            <a:lvl9pPr lvl="8">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9pPr>
          </a:lstStyle>
          <a:p/>
        </p:txBody>
      </p:sp>
      <p:sp>
        <p:nvSpPr>
          <p:cNvPr id="1140" name="Google Shape;1140;p72"/>
          <p:cNvSpPr txBox="1"/>
          <p:nvPr>
            <p:ph idx="3" type="body"/>
          </p:nvPr>
        </p:nvSpPr>
        <p:spPr>
          <a:xfrm>
            <a:off x="423025" y="2733050"/>
            <a:ext cx="1600200" cy="1957200"/>
          </a:xfrm>
          <a:prstGeom prst="rect">
            <a:avLst/>
          </a:prstGeom>
        </p:spPr>
        <p:txBody>
          <a:bodyPr anchorCtr="0" anchor="t" bIns="0" lIns="0" spcFirstLastPara="1" rIns="0" wrap="square" tIns="0">
            <a:normAutofit/>
          </a:bodyPr>
          <a:lstStyle>
            <a:lvl1pPr indent="-285750" lvl="0" marL="457200">
              <a:lnSpc>
                <a:spcPct val="115000"/>
              </a:lnSpc>
              <a:spcBef>
                <a:spcPts val="0"/>
              </a:spcBef>
              <a:spcAft>
                <a:spcPts val="0"/>
              </a:spcAft>
              <a:buClr>
                <a:schemeClr val="accent6"/>
              </a:buClr>
              <a:buSzPts val="900"/>
              <a:buChar char="●"/>
              <a:defRPr sz="900">
                <a:solidFill>
                  <a:schemeClr val="accent6"/>
                </a:solidFill>
              </a:defRPr>
            </a:lvl1pPr>
            <a:lvl2pPr indent="-285750" lvl="1" marL="914400">
              <a:lnSpc>
                <a:spcPct val="115000"/>
              </a:lnSpc>
              <a:spcBef>
                <a:spcPts val="1000"/>
              </a:spcBef>
              <a:spcAft>
                <a:spcPts val="0"/>
              </a:spcAft>
              <a:buClr>
                <a:schemeClr val="accent6"/>
              </a:buClr>
              <a:buSzPts val="900"/>
              <a:buChar char="○"/>
              <a:defRPr sz="900">
                <a:solidFill>
                  <a:schemeClr val="accent6"/>
                </a:solidFill>
              </a:defRPr>
            </a:lvl2pPr>
            <a:lvl3pPr indent="-285750" lvl="2" marL="1371600">
              <a:lnSpc>
                <a:spcPct val="115000"/>
              </a:lnSpc>
              <a:spcBef>
                <a:spcPts val="1000"/>
              </a:spcBef>
              <a:spcAft>
                <a:spcPts val="0"/>
              </a:spcAft>
              <a:buClr>
                <a:schemeClr val="accent6"/>
              </a:buClr>
              <a:buSzPts val="900"/>
              <a:buChar char="■"/>
              <a:defRPr sz="900">
                <a:solidFill>
                  <a:schemeClr val="accent6"/>
                </a:solidFill>
              </a:defRPr>
            </a:lvl3pPr>
            <a:lvl4pPr indent="-285750" lvl="3" marL="1828800">
              <a:lnSpc>
                <a:spcPct val="115000"/>
              </a:lnSpc>
              <a:spcBef>
                <a:spcPts val="1000"/>
              </a:spcBef>
              <a:spcAft>
                <a:spcPts val="0"/>
              </a:spcAft>
              <a:buClr>
                <a:schemeClr val="accent6"/>
              </a:buClr>
              <a:buSzPts val="900"/>
              <a:buChar char="●"/>
              <a:defRPr sz="900">
                <a:solidFill>
                  <a:schemeClr val="accent6"/>
                </a:solidFill>
              </a:defRPr>
            </a:lvl4pPr>
            <a:lvl5pPr indent="-285750" lvl="4" marL="2286000">
              <a:lnSpc>
                <a:spcPct val="115000"/>
              </a:lnSpc>
              <a:spcBef>
                <a:spcPts val="1000"/>
              </a:spcBef>
              <a:spcAft>
                <a:spcPts val="0"/>
              </a:spcAft>
              <a:buClr>
                <a:schemeClr val="accent6"/>
              </a:buClr>
              <a:buSzPts val="900"/>
              <a:buChar char="○"/>
              <a:defRPr sz="900">
                <a:solidFill>
                  <a:schemeClr val="accent6"/>
                </a:solidFill>
              </a:defRPr>
            </a:lvl5pPr>
            <a:lvl6pPr indent="-285750" lvl="5" marL="2743200">
              <a:lnSpc>
                <a:spcPct val="115000"/>
              </a:lnSpc>
              <a:spcBef>
                <a:spcPts val="1000"/>
              </a:spcBef>
              <a:spcAft>
                <a:spcPts val="0"/>
              </a:spcAft>
              <a:buClr>
                <a:schemeClr val="accent6"/>
              </a:buClr>
              <a:buSzPts val="900"/>
              <a:buChar char="■"/>
              <a:defRPr sz="900">
                <a:solidFill>
                  <a:schemeClr val="accent6"/>
                </a:solidFill>
              </a:defRPr>
            </a:lvl6pPr>
            <a:lvl7pPr indent="-285750" lvl="6" marL="3200400">
              <a:lnSpc>
                <a:spcPct val="115000"/>
              </a:lnSpc>
              <a:spcBef>
                <a:spcPts val="1000"/>
              </a:spcBef>
              <a:spcAft>
                <a:spcPts val="0"/>
              </a:spcAft>
              <a:buClr>
                <a:schemeClr val="accent6"/>
              </a:buClr>
              <a:buSzPts val="900"/>
              <a:buChar char="●"/>
              <a:defRPr sz="900">
                <a:solidFill>
                  <a:schemeClr val="accent6"/>
                </a:solidFill>
              </a:defRPr>
            </a:lvl7pPr>
            <a:lvl8pPr indent="-285750" lvl="7" marL="3657600">
              <a:lnSpc>
                <a:spcPct val="115000"/>
              </a:lnSpc>
              <a:spcBef>
                <a:spcPts val="1000"/>
              </a:spcBef>
              <a:spcAft>
                <a:spcPts val="0"/>
              </a:spcAft>
              <a:buClr>
                <a:schemeClr val="accent6"/>
              </a:buClr>
              <a:buSzPts val="900"/>
              <a:buChar char="○"/>
              <a:defRPr sz="900">
                <a:solidFill>
                  <a:schemeClr val="accent6"/>
                </a:solidFill>
              </a:defRPr>
            </a:lvl8pPr>
            <a:lvl9pPr indent="-285750" lvl="8" marL="4114800">
              <a:lnSpc>
                <a:spcPct val="115000"/>
              </a:lnSpc>
              <a:spcBef>
                <a:spcPts val="1000"/>
              </a:spcBef>
              <a:spcAft>
                <a:spcPts val="1000"/>
              </a:spcAft>
              <a:buClr>
                <a:schemeClr val="accent6"/>
              </a:buClr>
              <a:buSzPts val="900"/>
              <a:buChar char="■"/>
              <a:defRPr sz="900">
                <a:solidFill>
                  <a:schemeClr val="accent6"/>
                </a:solidFill>
              </a:defRPr>
            </a:lvl9pPr>
          </a:lstStyle>
          <a:p/>
        </p:txBody>
      </p:sp>
      <p:sp>
        <p:nvSpPr>
          <p:cNvPr id="1141" name="Google Shape;1141;p72"/>
          <p:cNvSpPr txBox="1"/>
          <p:nvPr>
            <p:ph idx="4" type="title"/>
          </p:nvPr>
        </p:nvSpPr>
        <p:spPr>
          <a:xfrm>
            <a:off x="2568575" y="2331750"/>
            <a:ext cx="1722300" cy="252000"/>
          </a:xfrm>
          <a:prstGeom prst="rect">
            <a:avLst/>
          </a:prstGeom>
        </p:spPr>
        <p:txBody>
          <a:bodyPr anchorCtr="0" anchor="ctr" bIns="0" lIns="0" spcFirstLastPara="1" rIns="91425" wrap="square" tIns="0">
            <a:noAutofit/>
          </a:bodyPr>
          <a:lstStyle>
            <a:lvl1pPr lvl="0">
              <a:spcBef>
                <a:spcPts val="0"/>
              </a:spcBef>
              <a:spcAft>
                <a:spcPts val="0"/>
              </a:spcAft>
              <a:buClr>
                <a:schemeClr val="accent6"/>
              </a:buClr>
              <a:buSzPts val="1200"/>
              <a:buNone/>
              <a:defRPr sz="1200">
                <a:solidFill>
                  <a:schemeClr val="accent6"/>
                </a:solidFill>
              </a:defRPr>
            </a:lvl1pPr>
            <a:lvl2pPr lvl="1">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2pPr>
            <a:lvl3pPr lvl="2">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3pPr>
            <a:lvl4pPr lvl="3">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4pPr>
            <a:lvl5pPr lvl="4">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5pPr>
            <a:lvl6pPr lvl="5">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6pPr>
            <a:lvl7pPr lvl="6">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7pPr>
            <a:lvl8pPr lvl="7">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8pPr>
            <a:lvl9pPr lvl="8">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9pPr>
          </a:lstStyle>
          <a:p/>
        </p:txBody>
      </p:sp>
      <p:sp>
        <p:nvSpPr>
          <p:cNvPr id="1142" name="Google Shape;1142;p72"/>
          <p:cNvSpPr txBox="1"/>
          <p:nvPr>
            <p:ph idx="5" type="body"/>
          </p:nvPr>
        </p:nvSpPr>
        <p:spPr>
          <a:xfrm>
            <a:off x="2568575" y="2733050"/>
            <a:ext cx="1722300" cy="1957200"/>
          </a:xfrm>
          <a:prstGeom prst="rect">
            <a:avLst/>
          </a:prstGeom>
        </p:spPr>
        <p:txBody>
          <a:bodyPr anchorCtr="0" anchor="t" bIns="0" lIns="0" spcFirstLastPara="1" rIns="0" wrap="square" tIns="0">
            <a:normAutofit/>
          </a:bodyPr>
          <a:lstStyle>
            <a:lvl1pPr indent="-285750" lvl="0" marL="457200">
              <a:lnSpc>
                <a:spcPct val="115000"/>
              </a:lnSpc>
              <a:spcBef>
                <a:spcPts val="0"/>
              </a:spcBef>
              <a:spcAft>
                <a:spcPts val="0"/>
              </a:spcAft>
              <a:buClr>
                <a:schemeClr val="accent6"/>
              </a:buClr>
              <a:buSzPts val="900"/>
              <a:buChar char="●"/>
              <a:defRPr sz="900">
                <a:solidFill>
                  <a:schemeClr val="accent6"/>
                </a:solidFill>
              </a:defRPr>
            </a:lvl1pPr>
            <a:lvl2pPr indent="-285750" lvl="1" marL="914400">
              <a:lnSpc>
                <a:spcPct val="115000"/>
              </a:lnSpc>
              <a:spcBef>
                <a:spcPts val="1000"/>
              </a:spcBef>
              <a:spcAft>
                <a:spcPts val="0"/>
              </a:spcAft>
              <a:buClr>
                <a:schemeClr val="accent6"/>
              </a:buClr>
              <a:buSzPts val="900"/>
              <a:buChar char="○"/>
              <a:defRPr sz="900">
                <a:solidFill>
                  <a:schemeClr val="accent6"/>
                </a:solidFill>
              </a:defRPr>
            </a:lvl2pPr>
            <a:lvl3pPr indent="-285750" lvl="2" marL="1371600">
              <a:lnSpc>
                <a:spcPct val="115000"/>
              </a:lnSpc>
              <a:spcBef>
                <a:spcPts val="1000"/>
              </a:spcBef>
              <a:spcAft>
                <a:spcPts val="0"/>
              </a:spcAft>
              <a:buClr>
                <a:schemeClr val="accent6"/>
              </a:buClr>
              <a:buSzPts val="900"/>
              <a:buChar char="■"/>
              <a:defRPr sz="900">
                <a:solidFill>
                  <a:schemeClr val="accent6"/>
                </a:solidFill>
              </a:defRPr>
            </a:lvl3pPr>
            <a:lvl4pPr indent="-285750" lvl="3" marL="1828800">
              <a:lnSpc>
                <a:spcPct val="115000"/>
              </a:lnSpc>
              <a:spcBef>
                <a:spcPts val="1000"/>
              </a:spcBef>
              <a:spcAft>
                <a:spcPts val="0"/>
              </a:spcAft>
              <a:buClr>
                <a:schemeClr val="accent6"/>
              </a:buClr>
              <a:buSzPts val="900"/>
              <a:buChar char="●"/>
              <a:defRPr sz="900">
                <a:solidFill>
                  <a:schemeClr val="accent6"/>
                </a:solidFill>
              </a:defRPr>
            </a:lvl4pPr>
            <a:lvl5pPr indent="-285750" lvl="4" marL="2286000">
              <a:lnSpc>
                <a:spcPct val="115000"/>
              </a:lnSpc>
              <a:spcBef>
                <a:spcPts val="1000"/>
              </a:spcBef>
              <a:spcAft>
                <a:spcPts val="0"/>
              </a:spcAft>
              <a:buClr>
                <a:schemeClr val="accent6"/>
              </a:buClr>
              <a:buSzPts val="900"/>
              <a:buChar char="○"/>
              <a:defRPr sz="900">
                <a:solidFill>
                  <a:schemeClr val="accent6"/>
                </a:solidFill>
              </a:defRPr>
            </a:lvl5pPr>
            <a:lvl6pPr indent="-285750" lvl="5" marL="2743200">
              <a:lnSpc>
                <a:spcPct val="115000"/>
              </a:lnSpc>
              <a:spcBef>
                <a:spcPts val="1000"/>
              </a:spcBef>
              <a:spcAft>
                <a:spcPts val="0"/>
              </a:spcAft>
              <a:buClr>
                <a:schemeClr val="accent6"/>
              </a:buClr>
              <a:buSzPts val="900"/>
              <a:buChar char="■"/>
              <a:defRPr sz="900">
                <a:solidFill>
                  <a:schemeClr val="accent6"/>
                </a:solidFill>
              </a:defRPr>
            </a:lvl6pPr>
            <a:lvl7pPr indent="-285750" lvl="6" marL="3200400">
              <a:lnSpc>
                <a:spcPct val="115000"/>
              </a:lnSpc>
              <a:spcBef>
                <a:spcPts val="1000"/>
              </a:spcBef>
              <a:spcAft>
                <a:spcPts val="0"/>
              </a:spcAft>
              <a:buClr>
                <a:schemeClr val="accent6"/>
              </a:buClr>
              <a:buSzPts val="900"/>
              <a:buChar char="●"/>
              <a:defRPr sz="900">
                <a:solidFill>
                  <a:schemeClr val="accent6"/>
                </a:solidFill>
              </a:defRPr>
            </a:lvl7pPr>
            <a:lvl8pPr indent="-285750" lvl="7" marL="3657600">
              <a:lnSpc>
                <a:spcPct val="115000"/>
              </a:lnSpc>
              <a:spcBef>
                <a:spcPts val="1000"/>
              </a:spcBef>
              <a:spcAft>
                <a:spcPts val="0"/>
              </a:spcAft>
              <a:buClr>
                <a:schemeClr val="accent6"/>
              </a:buClr>
              <a:buSzPts val="900"/>
              <a:buChar char="○"/>
              <a:defRPr sz="900">
                <a:solidFill>
                  <a:schemeClr val="accent6"/>
                </a:solidFill>
              </a:defRPr>
            </a:lvl8pPr>
            <a:lvl9pPr indent="-285750" lvl="8" marL="4114800">
              <a:lnSpc>
                <a:spcPct val="115000"/>
              </a:lnSpc>
              <a:spcBef>
                <a:spcPts val="1000"/>
              </a:spcBef>
              <a:spcAft>
                <a:spcPts val="1000"/>
              </a:spcAft>
              <a:buClr>
                <a:schemeClr val="accent6"/>
              </a:buClr>
              <a:buSzPts val="900"/>
              <a:buChar char="■"/>
              <a:defRPr sz="900">
                <a:solidFill>
                  <a:schemeClr val="accent6"/>
                </a:solidFill>
              </a:defRPr>
            </a:lvl9pPr>
          </a:lstStyle>
          <a:p/>
        </p:txBody>
      </p:sp>
      <p:sp>
        <p:nvSpPr>
          <p:cNvPr id="1143" name="Google Shape;1143;p72"/>
          <p:cNvSpPr txBox="1"/>
          <p:nvPr>
            <p:ph idx="6" type="title"/>
          </p:nvPr>
        </p:nvSpPr>
        <p:spPr>
          <a:xfrm>
            <a:off x="4751950" y="2331750"/>
            <a:ext cx="1722300" cy="252000"/>
          </a:xfrm>
          <a:prstGeom prst="rect">
            <a:avLst/>
          </a:prstGeom>
        </p:spPr>
        <p:txBody>
          <a:bodyPr anchorCtr="0" anchor="ctr" bIns="0" lIns="0" spcFirstLastPara="1" rIns="91425" wrap="square" tIns="0">
            <a:noAutofit/>
          </a:bodyPr>
          <a:lstStyle>
            <a:lvl1pPr lvl="0">
              <a:spcBef>
                <a:spcPts val="0"/>
              </a:spcBef>
              <a:spcAft>
                <a:spcPts val="0"/>
              </a:spcAft>
              <a:buClr>
                <a:schemeClr val="accent6"/>
              </a:buClr>
              <a:buSzPts val="1200"/>
              <a:buNone/>
              <a:defRPr sz="1200">
                <a:solidFill>
                  <a:schemeClr val="accent6"/>
                </a:solidFill>
              </a:defRPr>
            </a:lvl1pPr>
            <a:lvl2pPr lvl="1">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2pPr>
            <a:lvl3pPr lvl="2">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3pPr>
            <a:lvl4pPr lvl="3">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4pPr>
            <a:lvl5pPr lvl="4">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5pPr>
            <a:lvl6pPr lvl="5">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6pPr>
            <a:lvl7pPr lvl="6">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7pPr>
            <a:lvl8pPr lvl="7">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8pPr>
            <a:lvl9pPr lvl="8">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9pPr>
          </a:lstStyle>
          <a:p/>
        </p:txBody>
      </p:sp>
      <p:sp>
        <p:nvSpPr>
          <p:cNvPr id="1144" name="Google Shape;1144;p72"/>
          <p:cNvSpPr txBox="1"/>
          <p:nvPr>
            <p:ph idx="7" type="body"/>
          </p:nvPr>
        </p:nvSpPr>
        <p:spPr>
          <a:xfrm>
            <a:off x="4751950" y="2733050"/>
            <a:ext cx="1722300" cy="1957200"/>
          </a:xfrm>
          <a:prstGeom prst="rect">
            <a:avLst/>
          </a:prstGeom>
        </p:spPr>
        <p:txBody>
          <a:bodyPr anchorCtr="0" anchor="t" bIns="0" lIns="0" spcFirstLastPara="1" rIns="0" wrap="square" tIns="0">
            <a:normAutofit/>
          </a:bodyPr>
          <a:lstStyle>
            <a:lvl1pPr indent="-285750" lvl="0" marL="457200">
              <a:lnSpc>
                <a:spcPct val="115000"/>
              </a:lnSpc>
              <a:spcBef>
                <a:spcPts val="0"/>
              </a:spcBef>
              <a:spcAft>
                <a:spcPts val="0"/>
              </a:spcAft>
              <a:buClr>
                <a:schemeClr val="accent6"/>
              </a:buClr>
              <a:buSzPts val="900"/>
              <a:buChar char="●"/>
              <a:defRPr sz="900">
                <a:solidFill>
                  <a:schemeClr val="accent6"/>
                </a:solidFill>
              </a:defRPr>
            </a:lvl1pPr>
            <a:lvl2pPr indent="-285750" lvl="1" marL="914400">
              <a:lnSpc>
                <a:spcPct val="115000"/>
              </a:lnSpc>
              <a:spcBef>
                <a:spcPts val="1000"/>
              </a:spcBef>
              <a:spcAft>
                <a:spcPts val="0"/>
              </a:spcAft>
              <a:buClr>
                <a:schemeClr val="accent6"/>
              </a:buClr>
              <a:buSzPts val="900"/>
              <a:buChar char="○"/>
              <a:defRPr sz="900">
                <a:solidFill>
                  <a:schemeClr val="accent6"/>
                </a:solidFill>
              </a:defRPr>
            </a:lvl2pPr>
            <a:lvl3pPr indent="-285750" lvl="2" marL="1371600">
              <a:lnSpc>
                <a:spcPct val="115000"/>
              </a:lnSpc>
              <a:spcBef>
                <a:spcPts val="1000"/>
              </a:spcBef>
              <a:spcAft>
                <a:spcPts val="0"/>
              </a:spcAft>
              <a:buClr>
                <a:schemeClr val="accent6"/>
              </a:buClr>
              <a:buSzPts val="900"/>
              <a:buChar char="■"/>
              <a:defRPr sz="900">
                <a:solidFill>
                  <a:schemeClr val="accent6"/>
                </a:solidFill>
              </a:defRPr>
            </a:lvl3pPr>
            <a:lvl4pPr indent="-285750" lvl="3" marL="1828800">
              <a:lnSpc>
                <a:spcPct val="115000"/>
              </a:lnSpc>
              <a:spcBef>
                <a:spcPts val="1000"/>
              </a:spcBef>
              <a:spcAft>
                <a:spcPts val="0"/>
              </a:spcAft>
              <a:buClr>
                <a:schemeClr val="accent6"/>
              </a:buClr>
              <a:buSzPts val="900"/>
              <a:buChar char="●"/>
              <a:defRPr sz="900">
                <a:solidFill>
                  <a:schemeClr val="accent6"/>
                </a:solidFill>
              </a:defRPr>
            </a:lvl4pPr>
            <a:lvl5pPr indent="-285750" lvl="4" marL="2286000">
              <a:lnSpc>
                <a:spcPct val="115000"/>
              </a:lnSpc>
              <a:spcBef>
                <a:spcPts val="1000"/>
              </a:spcBef>
              <a:spcAft>
                <a:spcPts val="0"/>
              </a:spcAft>
              <a:buClr>
                <a:schemeClr val="accent6"/>
              </a:buClr>
              <a:buSzPts val="900"/>
              <a:buChar char="○"/>
              <a:defRPr sz="900">
                <a:solidFill>
                  <a:schemeClr val="accent6"/>
                </a:solidFill>
              </a:defRPr>
            </a:lvl5pPr>
            <a:lvl6pPr indent="-285750" lvl="5" marL="2743200">
              <a:lnSpc>
                <a:spcPct val="115000"/>
              </a:lnSpc>
              <a:spcBef>
                <a:spcPts val="1000"/>
              </a:spcBef>
              <a:spcAft>
                <a:spcPts val="0"/>
              </a:spcAft>
              <a:buClr>
                <a:schemeClr val="accent6"/>
              </a:buClr>
              <a:buSzPts val="900"/>
              <a:buChar char="■"/>
              <a:defRPr sz="900">
                <a:solidFill>
                  <a:schemeClr val="accent6"/>
                </a:solidFill>
              </a:defRPr>
            </a:lvl6pPr>
            <a:lvl7pPr indent="-285750" lvl="6" marL="3200400">
              <a:lnSpc>
                <a:spcPct val="115000"/>
              </a:lnSpc>
              <a:spcBef>
                <a:spcPts val="1000"/>
              </a:spcBef>
              <a:spcAft>
                <a:spcPts val="0"/>
              </a:spcAft>
              <a:buClr>
                <a:schemeClr val="accent6"/>
              </a:buClr>
              <a:buSzPts val="900"/>
              <a:buChar char="●"/>
              <a:defRPr sz="900">
                <a:solidFill>
                  <a:schemeClr val="accent6"/>
                </a:solidFill>
              </a:defRPr>
            </a:lvl7pPr>
            <a:lvl8pPr indent="-285750" lvl="7" marL="3657600">
              <a:lnSpc>
                <a:spcPct val="115000"/>
              </a:lnSpc>
              <a:spcBef>
                <a:spcPts val="1000"/>
              </a:spcBef>
              <a:spcAft>
                <a:spcPts val="0"/>
              </a:spcAft>
              <a:buClr>
                <a:schemeClr val="accent6"/>
              </a:buClr>
              <a:buSzPts val="900"/>
              <a:buChar char="○"/>
              <a:defRPr sz="900">
                <a:solidFill>
                  <a:schemeClr val="accent6"/>
                </a:solidFill>
              </a:defRPr>
            </a:lvl8pPr>
            <a:lvl9pPr indent="-285750" lvl="8" marL="4114800">
              <a:lnSpc>
                <a:spcPct val="115000"/>
              </a:lnSpc>
              <a:spcBef>
                <a:spcPts val="1000"/>
              </a:spcBef>
              <a:spcAft>
                <a:spcPts val="1000"/>
              </a:spcAft>
              <a:buClr>
                <a:schemeClr val="accent6"/>
              </a:buClr>
              <a:buSzPts val="900"/>
              <a:buChar char="■"/>
              <a:defRPr sz="900">
                <a:solidFill>
                  <a:schemeClr val="accent6"/>
                </a:solidFill>
              </a:defRPr>
            </a:lvl9pPr>
          </a:lstStyle>
          <a:p/>
        </p:txBody>
      </p:sp>
      <p:sp>
        <p:nvSpPr>
          <p:cNvPr id="1145" name="Google Shape;1145;p72"/>
          <p:cNvSpPr txBox="1"/>
          <p:nvPr>
            <p:ph idx="8" type="title"/>
          </p:nvPr>
        </p:nvSpPr>
        <p:spPr>
          <a:xfrm>
            <a:off x="6909425" y="2331750"/>
            <a:ext cx="1722300" cy="252000"/>
          </a:xfrm>
          <a:prstGeom prst="rect">
            <a:avLst/>
          </a:prstGeom>
        </p:spPr>
        <p:txBody>
          <a:bodyPr anchorCtr="0" anchor="ctr" bIns="0" lIns="0" spcFirstLastPara="1" rIns="91425" wrap="square" tIns="0">
            <a:noAutofit/>
          </a:bodyPr>
          <a:lstStyle>
            <a:lvl1pPr lvl="0">
              <a:spcBef>
                <a:spcPts val="0"/>
              </a:spcBef>
              <a:spcAft>
                <a:spcPts val="0"/>
              </a:spcAft>
              <a:buClr>
                <a:schemeClr val="accent6"/>
              </a:buClr>
              <a:buSzPts val="1200"/>
              <a:buNone/>
              <a:defRPr sz="1200">
                <a:solidFill>
                  <a:schemeClr val="accent6"/>
                </a:solidFill>
              </a:defRPr>
            </a:lvl1pPr>
            <a:lvl2pPr lvl="1">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2pPr>
            <a:lvl3pPr lvl="2">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3pPr>
            <a:lvl4pPr lvl="3">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4pPr>
            <a:lvl5pPr lvl="4">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5pPr>
            <a:lvl6pPr lvl="5">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6pPr>
            <a:lvl7pPr lvl="6">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7pPr>
            <a:lvl8pPr lvl="7">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8pPr>
            <a:lvl9pPr lvl="8">
              <a:spcBef>
                <a:spcPts val="0"/>
              </a:spcBef>
              <a:spcAft>
                <a:spcPts val="0"/>
              </a:spcAft>
              <a:buClr>
                <a:schemeClr val="accent6"/>
              </a:buClr>
              <a:buSzPts val="1200"/>
              <a:buFont typeface="Quantico"/>
              <a:buNone/>
              <a:defRPr sz="1200">
                <a:solidFill>
                  <a:schemeClr val="accent6"/>
                </a:solidFill>
                <a:latin typeface="Quantico"/>
                <a:ea typeface="Quantico"/>
                <a:cs typeface="Quantico"/>
                <a:sym typeface="Quantico"/>
              </a:defRPr>
            </a:lvl9pPr>
          </a:lstStyle>
          <a:p/>
        </p:txBody>
      </p:sp>
      <p:sp>
        <p:nvSpPr>
          <p:cNvPr id="1146" name="Google Shape;1146;p72"/>
          <p:cNvSpPr txBox="1"/>
          <p:nvPr>
            <p:ph idx="9" type="body"/>
          </p:nvPr>
        </p:nvSpPr>
        <p:spPr>
          <a:xfrm>
            <a:off x="6855900" y="2733050"/>
            <a:ext cx="1722300" cy="1957200"/>
          </a:xfrm>
          <a:prstGeom prst="rect">
            <a:avLst/>
          </a:prstGeom>
        </p:spPr>
        <p:txBody>
          <a:bodyPr anchorCtr="0" anchor="t" bIns="0" lIns="0" spcFirstLastPara="1" rIns="0" wrap="square" tIns="0">
            <a:normAutofit/>
          </a:bodyPr>
          <a:lstStyle>
            <a:lvl1pPr indent="-285750" lvl="0" marL="457200">
              <a:lnSpc>
                <a:spcPct val="115000"/>
              </a:lnSpc>
              <a:spcBef>
                <a:spcPts val="0"/>
              </a:spcBef>
              <a:spcAft>
                <a:spcPts val="0"/>
              </a:spcAft>
              <a:buClr>
                <a:schemeClr val="accent6"/>
              </a:buClr>
              <a:buSzPts val="900"/>
              <a:buChar char="●"/>
              <a:defRPr sz="900">
                <a:solidFill>
                  <a:schemeClr val="accent6"/>
                </a:solidFill>
              </a:defRPr>
            </a:lvl1pPr>
            <a:lvl2pPr indent="-285750" lvl="1" marL="914400">
              <a:lnSpc>
                <a:spcPct val="115000"/>
              </a:lnSpc>
              <a:spcBef>
                <a:spcPts val="1000"/>
              </a:spcBef>
              <a:spcAft>
                <a:spcPts val="0"/>
              </a:spcAft>
              <a:buClr>
                <a:schemeClr val="accent6"/>
              </a:buClr>
              <a:buSzPts val="900"/>
              <a:buChar char="○"/>
              <a:defRPr sz="900">
                <a:solidFill>
                  <a:schemeClr val="accent6"/>
                </a:solidFill>
              </a:defRPr>
            </a:lvl2pPr>
            <a:lvl3pPr indent="-285750" lvl="2" marL="1371600">
              <a:lnSpc>
                <a:spcPct val="115000"/>
              </a:lnSpc>
              <a:spcBef>
                <a:spcPts val="1000"/>
              </a:spcBef>
              <a:spcAft>
                <a:spcPts val="0"/>
              </a:spcAft>
              <a:buClr>
                <a:schemeClr val="accent6"/>
              </a:buClr>
              <a:buSzPts val="900"/>
              <a:buChar char="■"/>
              <a:defRPr sz="900">
                <a:solidFill>
                  <a:schemeClr val="accent6"/>
                </a:solidFill>
              </a:defRPr>
            </a:lvl3pPr>
            <a:lvl4pPr indent="-285750" lvl="3" marL="1828800">
              <a:lnSpc>
                <a:spcPct val="115000"/>
              </a:lnSpc>
              <a:spcBef>
                <a:spcPts val="1000"/>
              </a:spcBef>
              <a:spcAft>
                <a:spcPts val="0"/>
              </a:spcAft>
              <a:buClr>
                <a:schemeClr val="accent6"/>
              </a:buClr>
              <a:buSzPts val="900"/>
              <a:buChar char="●"/>
              <a:defRPr sz="900">
                <a:solidFill>
                  <a:schemeClr val="accent6"/>
                </a:solidFill>
              </a:defRPr>
            </a:lvl4pPr>
            <a:lvl5pPr indent="-285750" lvl="4" marL="2286000">
              <a:lnSpc>
                <a:spcPct val="115000"/>
              </a:lnSpc>
              <a:spcBef>
                <a:spcPts val="1000"/>
              </a:spcBef>
              <a:spcAft>
                <a:spcPts val="0"/>
              </a:spcAft>
              <a:buClr>
                <a:schemeClr val="accent6"/>
              </a:buClr>
              <a:buSzPts val="900"/>
              <a:buChar char="○"/>
              <a:defRPr sz="900">
                <a:solidFill>
                  <a:schemeClr val="accent6"/>
                </a:solidFill>
              </a:defRPr>
            </a:lvl5pPr>
            <a:lvl6pPr indent="-285750" lvl="5" marL="2743200">
              <a:lnSpc>
                <a:spcPct val="115000"/>
              </a:lnSpc>
              <a:spcBef>
                <a:spcPts val="1000"/>
              </a:spcBef>
              <a:spcAft>
                <a:spcPts val="0"/>
              </a:spcAft>
              <a:buClr>
                <a:schemeClr val="accent6"/>
              </a:buClr>
              <a:buSzPts val="900"/>
              <a:buChar char="■"/>
              <a:defRPr sz="900">
                <a:solidFill>
                  <a:schemeClr val="accent6"/>
                </a:solidFill>
              </a:defRPr>
            </a:lvl6pPr>
            <a:lvl7pPr indent="-285750" lvl="6" marL="3200400">
              <a:lnSpc>
                <a:spcPct val="115000"/>
              </a:lnSpc>
              <a:spcBef>
                <a:spcPts val="1000"/>
              </a:spcBef>
              <a:spcAft>
                <a:spcPts val="0"/>
              </a:spcAft>
              <a:buClr>
                <a:schemeClr val="accent6"/>
              </a:buClr>
              <a:buSzPts val="900"/>
              <a:buChar char="●"/>
              <a:defRPr sz="900">
                <a:solidFill>
                  <a:schemeClr val="accent6"/>
                </a:solidFill>
              </a:defRPr>
            </a:lvl7pPr>
            <a:lvl8pPr indent="-285750" lvl="7" marL="3657600">
              <a:lnSpc>
                <a:spcPct val="115000"/>
              </a:lnSpc>
              <a:spcBef>
                <a:spcPts val="1000"/>
              </a:spcBef>
              <a:spcAft>
                <a:spcPts val="0"/>
              </a:spcAft>
              <a:buClr>
                <a:schemeClr val="accent6"/>
              </a:buClr>
              <a:buSzPts val="900"/>
              <a:buChar char="○"/>
              <a:defRPr sz="900">
                <a:solidFill>
                  <a:schemeClr val="accent6"/>
                </a:solidFill>
              </a:defRPr>
            </a:lvl8pPr>
            <a:lvl9pPr indent="-285750" lvl="8" marL="4114800">
              <a:lnSpc>
                <a:spcPct val="115000"/>
              </a:lnSpc>
              <a:spcBef>
                <a:spcPts val="1000"/>
              </a:spcBef>
              <a:spcAft>
                <a:spcPts val="1000"/>
              </a:spcAft>
              <a:buClr>
                <a:schemeClr val="accent6"/>
              </a:buClr>
              <a:buSzPts val="900"/>
              <a:buChar char="■"/>
              <a:defRPr sz="900">
                <a:solidFill>
                  <a:schemeClr val="accent6"/>
                </a:solidFill>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o-to-market ideas - ALT 2">
  <p:cSld name="CUSTOM_5_1_1_1_3">
    <p:bg>
      <p:bgPr>
        <a:solidFill>
          <a:schemeClr val="lt1"/>
        </a:solidFill>
      </p:bgPr>
    </p:bg>
    <p:spTree>
      <p:nvGrpSpPr>
        <p:cNvPr id="1147" name="Shape 1147"/>
        <p:cNvGrpSpPr/>
        <p:nvPr/>
      </p:nvGrpSpPr>
      <p:grpSpPr>
        <a:xfrm>
          <a:off x="0" y="0"/>
          <a:ext cx="0" cy="0"/>
          <a:chOff x="0" y="0"/>
          <a:chExt cx="0" cy="0"/>
        </a:xfrm>
      </p:grpSpPr>
      <p:sp>
        <p:nvSpPr>
          <p:cNvPr id="1148" name="Google Shape;1148;p73"/>
          <p:cNvSpPr txBox="1"/>
          <p:nvPr>
            <p:ph type="title"/>
          </p:nvPr>
        </p:nvSpPr>
        <p:spPr>
          <a:xfrm>
            <a:off x="439550" y="765750"/>
            <a:ext cx="5045700" cy="1039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6"/>
              </a:buClr>
              <a:buSzPts val="3000"/>
              <a:buNone/>
              <a:defRPr sz="2400">
                <a:solidFill>
                  <a:schemeClr val="accent6"/>
                </a:solidFill>
              </a:defRPr>
            </a:lvl1pPr>
            <a:lvl2pPr lvl="1">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p:txBody>
      </p:sp>
      <p:sp>
        <p:nvSpPr>
          <p:cNvPr id="1149" name="Google Shape;1149;p73"/>
          <p:cNvSpPr txBox="1"/>
          <p:nvPr>
            <p:ph idx="1" type="subTitle"/>
          </p:nvPr>
        </p:nvSpPr>
        <p:spPr>
          <a:xfrm>
            <a:off x="446900" y="397650"/>
            <a:ext cx="5344500" cy="5745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700"/>
              <a:buFont typeface="Lato"/>
              <a:buNone/>
              <a:defRPr sz="1600">
                <a:solidFill>
                  <a:schemeClr val="accent6"/>
                </a:solidFill>
              </a:defRPr>
            </a:lvl1pPr>
            <a:lvl2pPr lvl="1">
              <a:spcBef>
                <a:spcPts val="1000"/>
              </a:spcBef>
              <a:spcAft>
                <a:spcPts val="0"/>
              </a:spcAft>
              <a:buClr>
                <a:schemeClr val="accent6"/>
              </a:buClr>
              <a:buSzPts val="1700"/>
              <a:buFont typeface="Lato"/>
              <a:buNone/>
              <a:defRPr sz="1600">
                <a:solidFill>
                  <a:schemeClr val="accent6"/>
                </a:solidFill>
              </a:defRPr>
            </a:lvl2pPr>
            <a:lvl3pPr lvl="2">
              <a:spcBef>
                <a:spcPts val="1000"/>
              </a:spcBef>
              <a:spcAft>
                <a:spcPts val="0"/>
              </a:spcAft>
              <a:buClr>
                <a:schemeClr val="accent6"/>
              </a:buClr>
              <a:buSzPts val="1700"/>
              <a:buFont typeface="Lato"/>
              <a:buNone/>
              <a:defRPr sz="1600">
                <a:solidFill>
                  <a:schemeClr val="accent6"/>
                </a:solidFill>
              </a:defRPr>
            </a:lvl3pPr>
            <a:lvl4pPr lvl="3">
              <a:spcBef>
                <a:spcPts val="1000"/>
              </a:spcBef>
              <a:spcAft>
                <a:spcPts val="0"/>
              </a:spcAft>
              <a:buClr>
                <a:schemeClr val="accent6"/>
              </a:buClr>
              <a:buSzPts val="1700"/>
              <a:buFont typeface="Lato"/>
              <a:buNone/>
              <a:defRPr sz="1600">
                <a:solidFill>
                  <a:schemeClr val="accent6"/>
                </a:solidFill>
              </a:defRPr>
            </a:lvl4pPr>
            <a:lvl5pPr lvl="4">
              <a:spcBef>
                <a:spcPts val="1000"/>
              </a:spcBef>
              <a:spcAft>
                <a:spcPts val="0"/>
              </a:spcAft>
              <a:buClr>
                <a:schemeClr val="accent6"/>
              </a:buClr>
              <a:buSzPts val="1700"/>
              <a:buFont typeface="Lato"/>
              <a:buNone/>
              <a:defRPr sz="1600">
                <a:solidFill>
                  <a:schemeClr val="accent6"/>
                </a:solidFill>
              </a:defRPr>
            </a:lvl5pPr>
            <a:lvl6pPr lvl="5">
              <a:spcBef>
                <a:spcPts val="1000"/>
              </a:spcBef>
              <a:spcAft>
                <a:spcPts val="0"/>
              </a:spcAft>
              <a:buClr>
                <a:schemeClr val="accent6"/>
              </a:buClr>
              <a:buSzPts val="1700"/>
              <a:buFont typeface="Lato"/>
              <a:buNone/>
              <a:defRPr sz="1600">
                <a:solidFill>
                  <a:schemeClr val="accent6"/>
                </a:solidFill>
              </a:defRPr>
            </a:lvl6pPr>
            <a:lvl7pPr lvl="6">
              <a:spcBef>
                <a:spcPts val="1000"/>
              </a:spcBef>
              <a:spcAft>
                <a:spcPts val="0"/>
              </a:spcAft>
              <a:buClr>
                <a:schemeClr val="accent6"/>
              </a:buClr>
              <a:buSzPts val="1700"/>
              <a:buFont typeface="Lato"/>
              <a:buNone/>
              <a:defRPr sz="1600">
                <a:solidFill>
                  <a:schemeClr val="accent6"/>
                </a:solidFill>
              </a:defRPr>
            </a:lvl7pPr>
            <a:lvl8pPr lvl="7">
              <a:spcBef>
                <a:spcPts val="1000"/>
              </a:spcBef>
              <a:spcAft>
                <a:spcPts val="0"/>
              </a:spcAft>
              <a:buClr>
                <a:schemeClr val="accent6"/>
              </a:buClr>
              <a:buSzPts val="1700"/>
              <a:buFont typeface="Lato"/>
              <a:buNone/>
              <a:defRPr sz="1600">
                <a:solidFill>
                  <a:schemeClr val="accent6"/>
                </a:solidFill>
              </a:defRPr>
            </a:lvl8pPr>
            <a:lvl9pPr lvl="8">
              <a:spcBef>
                <a:spcPts val="1000"/>
              </a:spcBef>
              <a:spcAft>
                <a:spcPts val="1000"/>
              </a:spcAft>
              <a:buClr>
                <a:schemeClr val="accent6"/>
              </a:buClr>
              <a:buSzPts val="1700"/>
              <a:buFont typeface="Lato"/>
              <a:buNone/>
              <a:defRPr sz="1600">
                <a:solidFill>
                  <a:schemeClr val="accent6"/>
                </a:solidFill>
              </a:defRPr>
            </a:lvl9pPr>
          </a:lstStyle>
          <a:p/>
        </p:txBody>
      </p:sp>
      <p:sp>
        <p:nvSpPr>
          <p:cNvPr id="1150" name="Google Shape;1150;p73"/>
          <p:cNvSpPr txBox="1"/>
          <p:nvPr>
            <p:ph idx="2" type="subTitle"/>
          </p:nvPr>
        </p:nvSpPr>
        <p:spPr>
          <a:xfrm>
            <a:off x="705575" y="2387975"/>
            <a:ext cx="1236900" cy="391500"/>
          </a:xfrm>
          <a:prstGeom prst="rect">
            <a:avLst/>
          </a:prstGeom>
        </p:spPr>
        <p:txBody>
          <a:bodyPr anchorCtr="0" anchor="ctr" bIns="0" lIns="0" spcFirstLastPara="1" rIns="91425" wrap="square" tIns="0">
            <a:noAutofit/>
          </a:bodyPr>
          <a:lstStyle>
            <a:lvl1pPr lvl="0">
              <a:lnSpc>
                <a:spcPct val="100000"/>
              </a:lnSpc>
              <a:spcBef>
                <a:spcPts val="0"/>
              </a:spcBef>
              <a:spcAft>
                <a:spcPts val="0"/>
              </a:spcAft>
              <a:buClr>
                <a:schemeClr val="accent6"/>
              </a:buClr>
              <a:buSzPts val="900"/>
              <a:buNone/>
              <a:defRPr sz="900">
                <a:solidFill>
                  <a:schemeClr val="accent6"/>
                </a:solidFill>
              </a:defRPr>
            </a:lvl1pPr>
            <a:lvl2pPr lvl="1">
              <a:lnSpc>
                <a:spcPct val="100000"/>
              </a:lnSpc>
              <a:spcBef>
                <a:spcPts val="1000"/>
              </a:spcBef>
              <a:spcAft>
                <a:spcPts val="0"/>
              </a:spcAft>
              <a:buClr>
                <a:schemeClr val="accent6"/>
              </a:buClr>
              <a:buSzPts val="900"/>
              <a:buNone/>
              <a:defRPr sz="900">
                <a:solidFill>
                  <a:schemeClr val="accent6"/>
                </a:solidFill>
              </a:defRPr>
            </a:lvl2pPr>
            <a:lvl3pPr lvl="2">
              <a:lnSpc>
                <a:spcPct val="100000"/>
              </a:lnSpc>
              <a:spcBef>
                <a:spcPts val="1000"/>
              </a:spcBef>
              <a:spcAft>
                <a:spcPts val="0"/>
              </a:spcAft>
              <a:buClr>
                <a:schemeClr val="accent6"/>
              </a:buClr>
              <a:buSzPts val="900"/>
              <a:buNone/>
              <a:defRPr sz="900">
                <a:solidFill>
                  <a:schemeClr val="accent6"/>
                </a:solidFill>
              </a:defRPr>
            </a:lvl3pPr>
            <a:lvl4pPr lvl="3">
              <a:lnSpc>
                <a:spcPct val="100000"/>
              </a:lnSpc>
              <a:spcBef>
                <a:spcPts val="1000"/>
              </a:spcBef>
              <a:spcAft>
                <a:spcPts val="0"/>
              </a:spcAft>
              <a:buClr>
                <a:schemeClr val="accent6"/>
              </a:buClr>
              <a:buSzPts val="900"/>
              <a:buNone/>
              <a:defRPr sz="900">
                <a:solidFill>
                  <a:schemeClr val="accent6"/>
                </a:solidFill>
              </a:defRPr>
            </a:lvl4pPr>
            <a:lvl5pPr lvl="4">
              <a:lnSpc>
                <a:spcPct val="100000"/>
              </a:lnSpc>
              <a:spcBef>
                <a:spcPts val="1000"/>
              </a:spcBef>
              <a:spcAft>
                <a:spcPts val="0"/>
              </a:spcAft>
              <a:buClr>
                <a:schemeClr val="accent6"/>
              </a:buClr>
              <a:buSzPts val="900"/>
              <a:buNone/>
              <a:defRPr sz="900">
                <a:solidFill>
                  <a:schemeClr val="accent6"/>
                </a:solidFill>
              </a:defRPr>
            </a:lvl5pPr>
            <a:lvl6pPr lvl="5">
              <a:lnSpc>
                <a:spcPct val="100000"/>
              </a:lnSpc>
              <a:spcBef>
                <a:spcPts val="1000"/>
              </a:spcBef>
              <a:spcAft>
                <a:spcPts val="0"/>
              </a:spcAft>
              <a:buClr>
                <a:schemeClr val="accent6"/>
              </a:buClr>
              <a:buSzPts val="900"/>
              <a:buNone/>
              <a:defRPr sz="900">
                <a:solidFill>
                  <a:schemeClr val="accent6"/>
                </a:solidFill>
              </a:defRPr>
            </a:lvl6pPr>
            <a:lvl7pPr lvl="6">
              <a:lnSpc>
                <a:spcPct val="100000"/>
              </a:lnSpc>
              <a:spcBef>
                <a:spcPts val="1000"/>
              </a:spcBef>
              <a:spcAft>
                <a:spcPts val="0"/>
              </a:spcAft>
              <a:buClr>
                <a:schemeClr val="accent6"/>
              </a:buClr>
              <a:buSzPts val="900"/>
              <a:buNone/>
              <a:defRPr sz="900">
                <a:solidFill>
                  <a:schemeClr val="accent6"/>
                </a:solidFill>
              </a:defRPr>
            </a:lvl7pPr>
            <a:lvl8pPr lvl="7">
              <a:lnSpc>
                <a:spcPct val="100000"/>
              </a:lnSpc>
              <a:spcBef>
                <a:spcPts val="1000"/>
              </a:spcBef>
              <a:spcAft>
                <a:spcPts val="0"/>
              </a:spcAft>
              <a:buClr>
                <a:schemeClr val="accent6"/>
              </a:buClr>
              <a:buSzPts val="900"/>
              <a:buNone/>
              <a:defRPr sz="900">
                <a:solidFill>
                  <a:schemeClr val="accent6"/>
                </a:solidFill>
              </a:defRPr>
            </a:lvl8pPr>
            <a:lvl9pPr lvl="8">
              <a:lnSpc>
                <a:spcPct val="100000"/>
              </a:lnSpc>
              <a:spcBef>
                <a:spcPts val="1000"/>
              </a:spcBef>
              <a:spcAft>
                <a:spcPts val="1000"/>
              </a:spcAft>
              <a:buClr>
                <a:schemeClr val="accent6"/>
              </a:buClr>
              <a:buSzPts val="900"/>
              <a:buNone/>
              <a:defRPr sz="900">
                <a:solidFill>
                  <a:schemeClr val="accent6"/>
                </a:solidFill>
              </a:defRPr>
            </a:lvl9pPr>
          </a:lstStyle>
          <a:p/>
        </p:txBody>
      </p:sp>
      <p:sp>
        <p:nvSpPr>
          <p:cNvPr id="1151" name="Google Shape;1151;p73"/>
          <p:cNvSpPr txBox="1"/>
          <p:nvPr>
            <p:ph idx="3" type="subTitle"/>
          </p:nvPr>
        </p:nvSpPr>
        <p:spPr>
          <a:xfrm>
            <a:off x="705575" y="2948575"/>
            <a:ext cx="1236900" cy="391500"/>
          </a:xfrm>
          <a:prstGeom prst="rect">
            <a:avLst/>
          </a:prstGeom>
        </p:spPr>
        <p:txBody>
          <a:bodyPr anchorCtr="0" anchor="ctr" bIns="0" lIns="0" spcFirstLastPara="1" rIns="91425" wrap="square" tIns="0">
            <a:noAutofit/>
          </a:bodyPr>
          <a:lstStyle>
            <a:lvl1pPr lvl="0">
              <a:lnSpc>
                <a:spcPct val="100000"/>
              </a:lnSpc>
              <a:spcBef>
                <a:spcPts val="0"/>
              </a:spcBef>
              <a:spcAft>
                <a:spcPts val="0"/>
              </a:spcAft>
              <a:buClr>
                <a:schemeClr val="accent6"/>
              </a:buClr>
              <a:buSzPts val="900"/>
              <a:buNone/>
              <a:defRPr sz="900">
                <a:solidFill>
                  <a:schemeClr val="accent6"/>
                </a:solidFill>
              </a:defRPr>
            </a:lvl1pPr>
            <a:lvl2pPr lvl="1">
              <a:lnSpc>
                <a:spcPct val="100000"/>
              </a:lnSpc>
              <a:spcBef>
                <a:spcPts val="1000"/>
              </a:spcBef>
              <a:spcAft>
                <a:spcPts val="0"/>
              </a:spcAft>
              <a:buClr>
                <a:schemeClr val="accent6"/>
              </a:buClr>
              <a:buSzPts val="900"/>
              <a:buNone/>
              <a:defRPr sz="900">
                <a:solidFill>
                  <a:schemeClr val="accent6"/>
                </a:solidFill>
              </a:defRPr>
            </a:lvl2pPr>
            <a:lvl3pPr lvl="2">
              <a:lnSpc>
                <a:spcPct val="100000"/>
              </a:lnSpc>
              <a:spcBef>
                <a:spcPts val="1000"/>
              </a:spcBef>
              <a:spcAft>
                <a:spcPts val="0"/>
              </a:spcAft>
              <a:buClr>
                <a:schemeClr val="accent6"/>
              </a:buClr>
              <a:buSzPts val="900"/>
              <a:buNone/>
              <a:defRPr sz="900">
                <a:solidFill>
                  <a:schemeClr val="accent6"/>
                </a:solidFill>
              </a:defRPr>
            </a:lvl3pPr>
            <a:lvl4pPr lvl="3">
              <a:lnSpc>
                <a:spcPct val="100000"/>
              </a:lnSpc>
              <a:spcBef>
                <a:spcPts val="1000"/>
              </a:spcBef>
              <a:spcAft>
                <a:spcPts val="0"/>
              </a:spcAft>
              <a:buClr>
                <a:schemeClr val="accent6"/>
              </a:buClr>
              <a:buSzPts val="900"/>
              <a:buNone/>
              <a:defRPr sz="900">
                <a:solidFill>
                  <a:schemeClr val="accent6"/>
                </a:solidFill>
              </a:defRPr>
            </a:lvl4pPr>
            <a:lvl5pPr lvl="4">
              <a:lnSpc>
                <a:spcPct val="100000"/>
              </a:lnSpc>
              <a:spcBef>
                <a:spcPts val="1000"/>
              </a:spcBef>
              <a:spcAft>
                <a:spcPts val="0"/>
              </a:spcAft>
              <a:buClr>
                <a:schemeClr val="accent6"/>
              </a:buClr>
              <a:buSzPts val="900"/>
              <a:buNone/>
              <a:defRPr sz="900">
                <a:solidFill>
                  <a:schemeClr val="accent6"/>
                </a:solidFill>
              </a:defRPr>
            </a:lvl5pPr>
            <a:lvl6pPr lvl="5">
              <a:lnSpc>
                <a:spcPct val="100000"/>
              </a:lnSpc>
              <a:spcBef>
                <a:spcPts val="1000"/>
              </a:spcBef>
              <a:spcAft>
                <a:spcPts val="0"/>
              </a:spcAft>
              <a:buClr>
                <a:schemeClr val="accent6"/>
              </a:buClr>
              <a:buSzPts val="900"/>
              <a:buNone/>
              <a:defRPr sz="900">
                <a:solidFill>
                  <a:schemeClr val="accent6"/>
                </a:solidFill>
              </a:defRPr>
            </a:lvl6pPr>
            <a:lvl7pPr lvl="6">
              <a:lnSpc>
                <a:spcPct val="100000"/>
              </a:lnSpc>
              <a:spcBef>
                <a:spcPts val="1000"/>
              </a:spcBef>
              <a:spcAft>
                <a:spcPts val="0"/>
              </a:spcAft>
              <a:buClr>
                <a:schemeClr val="accent6"/>
              </a:buClr>
              <a:buSzPts val="900"/>
              <a:buNone/>
              <a:defRPr sz="900">
                <a:solidFill>
                  <a:schemeClr val="accent6"/>
                </a:solidFill>
              </a:defRPr>
            </a:lvl7pPr>
            <a:lvl8pPr lvl="7">
              <a:lnSpc>
                <a:spcPct val="100000"/>
              </a:lnSpc>
              <a:spcBef>
                <a:spcPts val="1000"/>
              </a:spcBef>
              <a:spcAft>
                <a:spcPts val="0"/>
              </a:spcAft>
              <a:buClr>
                <a:schemeClr val="accent6"/>
              </a:buClr>
              <a:buSzPts val="900"/>
              <a:buNone/>
              <a:defRPr sz="900">
                <a:solidFill>
                  <a:schemeClr val="accent6"/>
                </a:solidFill>
              </a:defRPr>
            </a:lvl8pPr>
            <a:lvl9pPr lvl="8">
              <a:lnSpc>
                <a:spcPct val="100000"/>
              </a:lnSpc>
              <a:spcBef>
                <a:spcPts val="1000"/>
              </a:spcBef>
              <a:spcAft>
                <a:spcPts val="1000"/>
              </a:spcAft>
              <a:buClr>
                <a:schemeClr val="accent6"/>
              </a:buClr>
              <a:buSzPts val="900"/>
              <a:buNone/>
              <a:defRPr sz="900">
                <a:solidFill>
                  <a:schemeClr val="accent6"/>
                </a:solidFill>
              </a:defRPr>
            </a:lvl9pPr>
          </a:lstStyle>
          <a:p/>
        </p:txBody>
      </p:sp>
      <p:sp>
        <p:nvSpPr>
          <p:cNvPr id="1152" name="Google Shape;1152;p73"/>
          <p:cNvSpPr txBox="1"/>
          <p:nvPr>
            <p:ph idx="4" type="subTitle"/>
          </p:nvPr>
        </p:nvSpPr>
        <p:spPr>
          <a:xfrm>
            <a:off x="705575" y="3518838"/>
            <a:ext cx="1236900" cy="391500"/>
          </a:xfrm>
          <a:prstGeom prst="rect">
            <a:avLst/>
          </a:prstGeom>
        </p:spPr>
        <p:txBody>
          <a:bodyPr anchorCtr="0" anchor="ctr" bIns="0" lIns="0" spcFirstLastPara="1" rIns="91425" wrap="square" tIns="0">
            <a:noAutofit/>
          </a:bodyPr>
          <a:lstStyle>
            <a:lvl1pPr lvl="0">
              <a:lnSpc>
                <a:spcPct val="100000"/>
              </a:lnSpc>
              <a:spcBef>
                <a:spcPts val="0"/>
              </a:spcBef>
              <a:spcAft>
                <a:spcPts val="0"/>
              </a:spcAft>
              <a:buClr>
                <a:schemeClr val="accent6"/>
              </a:buClr>
              <a:buSzPts val="900"/>
              <a:buNone/>
              <a:defRPr sz="900">
                <a:solidFill>
                  <a:schemeClr val="accent6"/>
                </a:solidFill>
              </a:defRPr>
            </a:lvl1pPr>
            <a:lvl2pPr lvl="1">
              <a:lnSpc>
                <a:spcPct val="100000"/>
              </a:lnSpc>
              <a:spcBef>
                <a:spcPts val="1000"/>
              </a:spcBef>
              <a:spcAft>
                <a:spcPts val="0"/>
              </a:spcAft>
              <a:buClr>
                <a:schemeClr val="accent6"/>
              </a:buClr>
              <a:buSzPts val="900"/>
              <a:buNone/>
              <a:defRPr sz="900">
                <a:solidFill>
                  <a:schemeClr val="accent6"/>
                </a:solidFill>
              </a:defRPr>
            </a:lvl2pPr>
            <a:lvl3pPr lvl="2">
              <a:lnSpc>
                <a:spcPct val="100000"/>
              </a:lnSpc>
              <a:spcBef>
                <a:spcPts val="1000"/>
              </a:spcBef>
              <a:spcAft>
                <a:spcPts val="0"/>
              </a:spcAft>
              <a:buClr>
                <a:schemeClr val="accent6"/>
              </a:buClr>
              <a:buSzPts val="900"/>
              <a:buNone/>
              <a:defRPr sz="900">
                <a:solidFill>
                  <a:schemeClr val="accent6"/>
                </a:solidFill>
              </a:defRPr>
            </a:lvl3pPr>
            <a:lvl4pPr lvl="3">
              <a:lnSpc>
                <a:spcPct val="100000"/>
              </a:lnSpc>
              <a:spcBef>
                <a:spcPts val="1000"/>
              </a:spcBef>
              <a:spcAft>
                <a:spcPts val="0"/>
              </a:spcAft>
              <a:buClr>
                <a:schemeClr val="accent6"/>
              </a:buClr>
              <a:buSzPts val="900"/>
              <a:buNone/>
              <a:defRPr sz="900">
                <a:solidFill>
                  <a:schemeClr val="accent6"/>
                </a:solidFill>
              </a:defRPr>
            </a:lvl4pPr>
            <a:lvl5pPr lvl="4">
              <a:lnSpc>
                <a:spcPct val="100000"/>
              </a:lnSpc>
              <a:spcBef>
                <a:spcPts val="1000"/>
              </a:spcBef>
              <a:spcAft>
                <a:spcPts val="0"/>
              </a:spcAft>
              <a:buClr>
                <a:schemeClr val="accent6"/>
              </a:buClr>
              <a:buSzPts val="900"/>
              <a:buNone/>
              <a:defRPr sz="900">
                <a:solidFill>
                  <a:schemeClr val="accent6"/>
                </a:solidFill>
              </a:defRPr>
            </a:lvl5pPr>
            <a:lvl6pPr lvl="5">
              <a:lnSpc>
                <a:spcPct val="100000"/>
              </a:lnSpc>
              <a:spcBef>
                <a:spcPts val="1000"/>
              </a:spcBef>
              <a:spcAft>
                <a:spcPts val="0"/>
              </a:spcAft>
              <a:buClr>
                <a:schemeClr val="accent6"/>
              </a:buClr>
              <a:buSzPts val="900"/>
              <a:buNone/>
              <a:defRPr sz="900">
                <a:solidFill>
                  <a:schemeClr val="accent6"/>
                </a:solidFill>
              </a:defRPr>
            </a:lvl6pPr>
            <a:lvl7pPr lvl="6">
              <a:lnSpc>
                <a:spcPct val="100000"/>
              </a:lnSpc>
              <a:spcBef>
                <a:spcPts val="1000"/>
              </a:spcBef>
              <a:spcAft>
                <a:spcPts val="0"/>
              </a:spcAft>
              <a:buClr>
                <a:schemeClr val="accent6"/>
              </a:buClr>
              <a:buSzPts val="900"/>
              <a:buNone/>
              <a:defRPr sz="900">
                <a:solidFill>
                  <a:schemeClr val="accent6"/>
                </a:solidFill>
              </a:defRPr>
            </a:lvl7pPr>
            <a:lvl8pPr lvl="7">
              <a:lnSpc>
                <a:spcPct val="100000"/>
              </a:lnSpc>
              <a:spcBef>
                <a:spcPts val="1000"/>
              </a:spcBef>
              <a:spcAft>
                <a:spcPts val="0"/>
              </a:spcAft>
              <a:buClr>
                <a:schemeClr val="accent6"/>
              </a:buClr>
              <a:buSzPts val="900"/>
              <a:buNone/>
              <a:defRPr sz="900">
                <a:solidFill>
                  <a:schemeClr val="accent6"/>
                </a:solidFill>
              </a:defRPr>
            </a:lvl8pPr>
            <a:lvl9pPr lvl="8">
              <a:lnSpc>
                <a:spcPct val="100000"/>
              </a:lnSpc>
              <a:spcBef>
                <a:spcPts val="1000"/>
              </a:spcBef>
              <a:spcAft>
                <a:spcPts val="1000"/>
              </a:spcAft>
              <a:buClr>
                <a:schemeClr val="accent6"/>
              </a:buClr>
              <a:buSzPts val="900"/>
              <a:buNone/>
              <a:defRPr sz="900">
                <a:solidFill>
                  <a:schemeClr val="accent6"/>
                </a:solidFill>
              </a:defRPr>
            </a:lvl9pPr>
          </a:lstStyle>
          <a:p/>
        </p:txBody>
      </p:sp>
      <p:sp>
        <p:nvSpPr>
          <p:cNvPr id="1153" name="Google Shape;1153;p73"/>
          <p:cNvSpPr txBox="1"/>
          <p:nvPr>
            <p:ph idx="5" type="subTitle"/>
          </p:nvPr>
        </p:nvSpPr>
        <p:spPr>
          <a:xfrm>
            <a:off x="705575" y="4092600"/>
            <a:ext cx="1236900" cy="391500"/>
          </a:xfrm>
          <a:prstGeom prst="rect">
            <a:avLst/>
          </a:prstGeom>
        </p:spPr>
        <p:txBody>
          <a:bodyPr anchorCtr="0" anchor="ctr" bIns="0" lIns="0" spcFirstLastPara="1" rIns="91425" wrap="square" tIns="0">
            <a:noAutofit/>
          </a:bodyPr>
          <a:lstStyle>
            <a:lvl1pPr lvl="0">
              <a:lnSpc>
                <a:spcPct val="100000"/>
              </a:lnSpc>
              <a:spcBef>
                <a:spcPts val="0"/>
              </a:spcBef>
              <a:spcAft>
                <a:spcPts val="0"/>
              </a:spcAft>
              <a:buClr>
                <a:schemeClr val="accent6"/>
              </a:buClr>
              <a:buSzPts val="900"/>
              <a:buNone/>
              <a:defRPr sz="900">
                <a:solidFill>
                  <a:schemeClr val="accent6"/>
                </a:solidFill>
              </a:defRPr>
            </a:lvl1pPr>
            <a:lvl2pPr lvl="1">
              <a:lnSpc>
                <a:spcPct val="100000"/>
              </a:lnSpc>
              <a:spcBef>
                <a:spcPts val="1000"/>
              </a:spcBef>
              <a:spcAft>
                <a:spcPts val="0"/>
              </a:spcAft>
              <a:buClr>
                <a:schemeClr val="accent6"/>
              </a:buClr>
              <a:buSzPts val="900"/>
              <a:buNone/>
              <a:defRPr sz="900">
                <a:solidFill>
                  <a:schemeClr val="accent6"/>
                </a:solidFill>
              </a:defRPr>
            </a:lvl2pPr>
            <a:lvl3pPr lvl="2">
              <a:lnSpc>
                <a:spcPct val="100000"/>
              </a:lnSpc>
              <a:spcBef>
                <a:spcPts val="1000"/>
              </a:spcBef>
              <a:spcAft>
                <a:spcPts val="0"/>
              </a:spcAft>
              <a:buClr>
                <a:schemeClr val="accent6"/>
              </a:buClr>
              <a:buSzPts val="900"/>
              <a:buNone/>
              <a:defRPr sz="900">
                <a:solidFill>
                  <a:schemeClr val="accent6"/>
                </a:solidFill>
              </a:defRPr>
            </a:lvl3pPr>
            <a:lvl4pPr lvl="3">
              <a:lnSpc>
                <a:spcPct val="100000"/>
              </a:lnSpc>
              <a:spcBef>
                <a:spcPts val="1000"/>
              </a:spcBef>
              <a:spcAft>
                <a:spcPts val="0"/>
              </a:spcAft>
              <a:buClr>
                <a:schemeClr val="accent6"/>
              </a:buClr>
              <a:buSzPts val="900"/>
              <a:buNone/>
              <a:defRPr sz="900">
                <a:solidFill>
                  <a:schemeClr val="accent6"/>
                </a:solidFill>
              </a:defRPr>
            </a:lvl4pPr>
            <a:lvl5pPr lvl="4">
              <a:lnSpc>
                <a:spcPct val="100000"/>
              </a:lnSpc>
              <a:spcBef>
                <a:spcPts val="1000"/>
              </a:spcBef>
              <a:spcAft>
                <a:spcPts val="0"/>
              </a:spcAft>
              <a:buClr>
                <a:schemeClr val="accent6"/>
              </a:buClr>
              <a:buSzPts val="900"/>
              <a:buNone/>
              <a:defRPr sz="900">
                <a:solidFill>
                  <a:schemeClr val="accent6"/>
                </a:solidFill>
              </a:defRPr>
            </a:lvl5pPr>
            <a:lvl6pPr lvl="5">
              <a:lnSpc>
                <a:spcPct val="100000"/>
              </a:lnSpc>
              <a:spcBef>
                <a:spcPts val="1000"/>
              </a:spcBef>
              <a:spcAft>
                <a:spcPts val="0"/>
              </a:spcAft>
              <a:buClr>
                <a:schemeClr val="accent6"/>
              </a:buClr>
              <a:buSzPts val="900"/>
              <a:buNone/>
              <a:defRPr sz="900">
                <a:solidFill>
                  <a:schemeClr val="accent6"/>
                </a:solidFill>
              </a:defRPr>
            </a:lvl6pPr>
            <a:lvl7pPr lvl="6">
              <a:lnSpc>
                <a:spcPct val="100000"/>
              </a:lnSpc>
              <a:spcBef>
                <a:spcPts val="1000"/>
              </a:spcBef>
              <a:spcAft>
                <a:spcPts val="0"/>
              </a:spcAft>
              <a:buClr>
                <a:schemeClr val="accent6"/>
              </a:buClr>
              <a:buSzPts val="900"/>
              <a:buNone/>
              <a:defRPr sz="900">
                <a:solidFill>
                  <a:schemeClr val="accent6"/>
                </a:solidFill>
              </a:defRPr>
            </a:lvl7pPr>
            <a:lvl8pPr lvl="7">
              <a:lnSpc>
                <a:spcPct val="100000"/>
              </a:lnSpc>
              <a:spcBef>
                <a:spcPts val="1000"/>
              </a:spcBef>
              <a:spcAft>
                <a:spcPts val="0"/>
              </a:spcAft>
              <a:buClr>
                <a:schemeClr val="accent6"/>
              </a:buClr>
              <a:buSzPts val="900"/>
              <a:buNone/>
              <a:defRPr sz="900">
                <a:solidFill>
                  <a:schemeClr val="accent6"/>
                </a:solidFill>
              </a:defRPr>
            </a:lvl8pPr>
            <a:lvl9pPr lvl="8">
              <a:lnSpc>
                <a:spcPct val="100000"/>
              </a:lnSpc>
              <a:spcBef>
                <a:spcPts val="1000"/>
              </a:spcBef>
              <a:spcAft>
                <a:spcPts val="1000"/>
              </a:spcAft>
              <a:buClr>
                <a:schemeClr val="accent6"/>
              </a:buClr>
              <a:buSzPts val="900"/>
              <a:buNone/>
              <a:defRPr sz="900">
                <a:solidFill>
                  <a:schemeClr val="accent6"/>
                </a:solidFill>
              </a:defRPr>
            </a:lvl9pPr>
          </a:lstStyle>
          <a:p/>
        </p:txBody>
      </p:sp>
      <p:sp>
        <p:nvSpPr>
          <p:cNvPr id="1154" name="Google Shape;1154;p73"/>
          <p:cNvSpPr txBox="1"/>
          <p:nvPr>
            <p:ph idx="6" type="subTitle"/>
          </p:nvPr>
        </p:nvSpPr>
        <p:spPr>
          <a:xfrm>
            <a:off x="705575" y="4654250"/>
            <a:ext cx="1236900" cy="391500"/>
          </a:xfrm>
          <a:prstGeom prst="rect">
            <a:avLst/>
          </a:prstGeom>
        </p:spPr>
        <p:txBody>
          <a:bodyPr anchorCtr="0" anchor="ctr" bIns="0" lIns="0" spcFirstLastPara="1" rIns="91425" wrap="square" tIns="0">
            <a:noAutofit/>
          </a:bodyPr>
          <a:lstStyle>
            <a:lvl1pPr lvl="0">
              <a:lnSpc>
                <a:spcPct val="100000"/>
              </a:lnSpc>
              <a:spcBef>
                <a:spcPts val="0"/>
              </a:spcBef>
              <a:spcAft>
                <a:spcPts val="0"/>
              </a:spcAft>
              <a:buClr>
                <a:schemeClr val="accent6"/>
              </a:buClr>
              <a:buSzPts val="900"/>
              <a:buNone/>
              <a:defRPr sz="900">
                <a:solidFill>
                  <a:schemeClr val="accent6"/>
                </a:solidFill>
              </a:defRPr>
            </a:lvl1pPr>
            <a:lvl2pPr lvl="1">
              <a:lnSpc>
                <a:spcPct val="100000"/>
              </a:lnSpc>
              <a:spcBef>
                <a:spcPts val="1000"/>
              </a:spcBef>
              <a:spcAft>
                <a:spcPts val="0"/>
              </a:spcAft>
              <a:buClr>
                <a:schemeClr val="accent6"/>
              </a:buClr>
              <a:buSzPts val="900"/>
              <a:buNone/>
              <a:defRPr sz="900">
                <a:solidFill>
                  <a:schemeClr val="accent6"/>
                </a:solidFill>
              </a:defRPr>
            </a:lvl2pPr>
            <a:lvl3pPr lvl="2">
              <a:lnSpc>
                <a:spcPct val="100000"/>
              </a:lnSpc>
              <a:spcBef>
                <a:spcPts val="1000"/>
              </a:spcBef>
              <a:spcAft>
                <a:spcPts val="0"/>
              </a:spcAft>
              <a:buClr>
                <a:schemeClr val="accent6"/>
              </a:buClr>
              <a:buSzPts val="900"/>
              <a:buNone/>
              <a:defRPr sz="900">
                <a:solidFill>
                  <a:schemeClr val="accent6"/>
                </a:solidFill>
              </a:defRPr>
            </a:lvl3pPr>
            <a:lvl4pPr lvl="3">
              <a:lnSpc>
                <a:spcPct val="100000"/>
              </a:lnSpc>
              <a:spcBef>
                <a:spcPts val="1000"/>
              </a:spcBef>
              <a:spcAft>
                <a:spcPts val="0"/>
              </a:spcAft>
              <a:buClr>
                <a:schemeClr val="accent6"/>
              </a:buClr>
              <a:buSzPts val="900"/>
              <a:buNone/>
              <a:defRPr sz="900">
                <a:solidFill>
                  <a:schemeClr val="accent6"/>
                </a:solidFill>
              </a:defRPr>
            </a:lvl4pPr>
            <a:lvl5pPr lvl="4">
              <a:lnSpc>
                <a:spcPct val="100000"/>
              </a:lnSpc>
              <a:spcBef>
                <a:spcPts val="1000"/>
              </a:spcBef>
              <a:spcAft>
                <a:spcPts val="0"/>
              </a:spcAft>
              <a:buClr>
                <a:schemeClr val="accent6"/>
              </a:buClr>
              <a:buSzPts val="900"/>
              <a:buNone/>
              <a:defRPr sz="900">
                <a:solidFill>
                  <a:schemeClr val="accent6"/>
                </a:solidFill>
              </a:defRPr>
            </a:lvl5pPr>
            <a:lvl6pPr lvl="5">
              <a:lnSpc>
                <a:spcPct val="100000"/>
              </a:lnSpc>
              <a:spcBef>
                <a:spcPts val="1000"/>
              </a:spcBef>
              <a:spcAft>
                <a:spcPts val="0"/>
              </a:spcAft>
              <a:buClr>
                <a:schemeClr val="accent6"/>
              </a:buClr>
              <a:buSzPts val="900"/>
              <a:buNone/>
              <a:defRPr sz="900">
                <a:solidFill>
                  <a:schemeClr val="accent6"/>
                </a:solidFill>
              </a:defRPr>
            </a:lvl6pPr>
            <a:lvl7pPr lvl="6">
              <a:lnSpc>
                <a:spcPct val="100000"/>
              </a:lnSpc>
              <a:spcBef>
                <a:spcPts val="1000"/>
              </a:spcBef>
              <a:spcAft>
                <a:spcPts val="0"/>
              </a:spcAft>
              <a:buClr>
                <a:schemeClr val="accent6"/>
              </a:buClr>
              <a:buSzPts val="900"/>
              <a:buNone/>
              <a:defRPr sz="900">
                <a:solidFill>
                  <a:schemeClr val="accent6"/>
                </a:solidFill>
              </a:defRPr>
            </a:lvl7pPr>
            <a:lvl8pPr lvl="7">
              <a:lnSpc>
                <a:spcPct val="100000"/>
              </a:lnSpc>
              <a:spcBef>
                <a:spcPts val="1000"/>
              </a:spcBef>
              <a:spcAft>
                <a:spcPts val="0"/>
              </a:spcAft>
              <a:buClr>
                <a:schemeClr val="accent6"/>
              </a:buClr>
              <a:buSzPts val="900"/>
              <a:buNone/>
              <a:defRPr sz="900">
                <a:solidFill>
                  <a:schemeClr val="accent6"/>
                </a:solidFill>
              </a:defRPr>
            </a:lvl8pPr>
            <a:lvl9pPr lvl="8">
              <a:lnSpc>
                <a:spcPct val="100000"/>
              </a:lnSpc>
              <a:spcBef>
                <a:spcPts val="1000"/>
              </a:spcBef>
              <a:spcAft>
                <a:spcPts val="1000"/>
              </a:spcAft>
              <a:buClr>
                <a:schemeClr val="accent6"/>
              </a:buClr>
              <a:buSzPts val="900"/>
              <a:buNone/>
              <a:defRPr sz="900">
                <a:solidFill>
                  <a:schemeClr val="accent6"/>
                </a:solidFill>
              </a:defRPr>
            </a:lvl9pPr>
          </a:lstStyle>
          <a:p/>
        </p:txBody>
      </p:sp>
      <p:sp>
        <p:nvSpPr>
          <p:cNvPr id="1155" name="Google Shape;1155;p73"/>
          <p:cNvSpPr txBox="1"/>
          <p:nvPr>
            <p:ph idx="7" type="body"/>
          </p:nvPr>
        </p:nvSpPr>
        <p:spPr>
          <a:xfrm>
            <a:off x="5843600" y="4634675"/>
            <a:ext cx="24771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56" name="Google Shape;1156;p73"/>
          <p:cNvSpPr txBox="1"/>
          <p:nvPr>
            <p:ph idx="8" type="body"/>
          </p:nvPr>
        </p:nvSpPr>
        <p:spPr>
          <a:xfrm>
            <a:off x="5843600" y="4088050"/>
            <a:ext cx="24771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57" name="Google Shape;1157;p73"/>
          <p:cNvSpPr txBox="1"/>
          <p:nvPr>
            <p:ph idx="9" type="body"/>
          </p:nvPr>
        </p:nvSpPr>
        <p:spPr>
          <a:xfrm>
            <a:off x="5843600" y="3509538"/>
            <a:ext cx="24771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58" name="Google Shape;1158;p73"/>
          <p:cNvSpPr txBox="1"/>
          <p:nvPr>
            <p:ph idx="13" type="body"/>
          </p:nvPr>
        </p:nvSpPr>
        <p:spPr>
          <a:xfrm>
            <a:off x="5843600" y="2948725"/>
            <a:ext cx="24771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59" name="Google Shape;1159;p73"/>
          <p:cNvSpPr txBox="1"/>
          <p:nvPr>
            <p:ph idx="14" type="title"/>
          </p:nvPr>
        </p:nvSpPr>
        <p:spPr>
          <a:xfrm>
            <a:off x="523500" y="1876038"/>
            <a:ext cx="1419000" cy="33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accent6"/>
              </a:buClr>
              <a:buSzPts val="1000"/>
              <a:buNone/>
              <a:defRPr sz="1000">
                <a:solidFill>
                  <a:schemeClr val="accent6"/>
                </a:solidFill>
              </a:defRPr>
            </a:lvl1pPr>
            <a:lvl2pPr lvl="1">
              <a:lnSpc>
                <a:spcPct val="100000"/>
              </a:lnSpc>
              <a:spcBef>
                <a:spcPts val="0"/>
              </a:spcBef>
              <a:spcAft>
                <a:spcPts val="0"/>
              </a:spcAft>
              <a:buClr>
                <a:schemeClr val="accent6"/>
              </a:buClr>
              <a:buSzPts val="1000"/>
              <a:buNone/>
              <a:defRPr sz="1000">
                <a:solidFill>
                  <a:schemeClr val="accent6"/>
                </a:solidFill>
              </a:defRPr>
            </a:lvl2pPr>
            <a:lvl3pPr lvl="2">
              <a:lnSpc>
                <a:spcPct val="100000"/>
              </a:lnSpc>
              <a:spcBef>
                <a:spcPts val="0"/>
              </a:spcBef>
              <a:spcAft>
                <a:spcPts val="0"/>
              </a:spcAft>
              <a:buClr>
                <a:schemeClr val="accent6"/>
              </a:buClr>
              <a:buSzPts val="1000"/>
              <a:buNone/>
              <a:defRPr sz="1000">
                <a:solidFill>
                  <a:schemeClr val="accent6"/>
                </a:solidFill>
              </a:defRPr>
            </a:lvl3pPr>
            <a:lvl4pPr lvl="3">
              <a:lnSpc>
                <a:spcPct val="100000"/>
              </a:lnSpc>
              <a:spcBef>
                <a:spcPts val="0"/>
              </a:spcBef>
              <a:spcAft>
                <a:spcPts val="0"/>
              </a:spcAft>
              <a:buClr>
                <a:schemeClr val="accent6"/>
              </a:buClr>
              <a:buSzPts val="1000"/>
              <a:buNone/>
              <a:defRPr sz="1000">
                <a:solidFill>
                  <a:schemeClr val="accent6"/>
                </a:solidFill>
              </a:defRPr>
            </a:lvl4pPr>
            <a:lvl5pPr lvl="4">
              <a:lnSpc>
                <a:spcPct val="100000"/>
              </a:lnSpc>
              <a:spcBef>
                <a:spcPts val="0"/>
              </a:spcBef>
              <a:spcAft>
                <a:spcPts val="0"/>
              </a:spcAft>
              <a:buClr>
                <a:schemeClr val="accent6"/>
              </a:buClr>
              <a:buSzPts val="1000"/>
              <a:buNone/>
              <a:defRPr sz="1000">
                <a:solidFill>
                  <a:schemeClr val="accent6"/>
                </a:solidFill>
              </a:defRPr>
            </a:lvl5pPr>
            <a:lvl6pPr lvl="5">
              <a:lnSpc>
                <a:spcPct val="100000"/>
              </a:lnSpc>
              <a:spcBef>
                <a:spcPts val="0"/>
              </a:spcBef>
              <a:spcAft>
                <a:spcPts val="0"/>
              </a:spcAft>
              <a:buClr>
                <a:schemeClr val="accent6"/>
              </a:buClr>
              <a:buSzPts val="1000"/>
              <a:buNone/>
              <a:defRPr sz="1000">
                <a:solidFill>
                  <a:schemeClr val="accent6"/>
                </a:solidFill>
              </a:defRPr>
            </a:lvl6pPr>
            <a:lvl7pPr lvl="6">
              <a:lnSpc>
                <a:spcPct val="100000"/>
              </a:lnSpc>
              <a:spcBef>
                <a:spcPts val="0"/>
              </a:spcBef>
              <a:spcAft>
                <a:spcPts val="0"/>
              </a:spcAft>
              <a:buClr>
                <a:schemeClr val="accent6"/>
              </a:buClr>
              <a:buSzPts val="1000"/>
              <a:buNone/>
              <a:defRPr sz="1000">
                <a:solidFill>
                  <a:schemeClr val="accent6"/>
                </a:solidFill>
              </a:defRPr>
            </a:lvl7pPr>
            <a:lvl8pPr lvl="7">
              <a:lnSpc>
                <a:spcPct val="100000"/>
              </a:lnSpc>
              <a:spcBef>
                <a:spcPts val="0"/>
              </a:spcBef>
              <a:spcAft>
                <a:spcPts val="0"/>
              </a:spcAft>
              <a:buClr>
                <a:schemeClr val="accent6"/>
              </a:buClr>
              <a:buSzPts val="1000"/>
              <a:buNone/>
              <a:defRPr sz="1000">
                <a:solidFill>
                  <a:schemeClr val="accent6"/>
                </a:solidFill>
              </a:defRPr>
            </a:lvl8pPr>
            <a:lvl9pPr lvl="8">
              <a:lnSpc>
                <a:spcPct val="100000"/>
              </a:lnSpc>
              <a:spcBef>
                <a:spcPts val="0"/>
              </a:spcBef>
              <a:spcAft>
                <a:spcPts val="0"/>
              </a:spcAft>
              <a:buClr>
                <a:schemeClr val="accent6"/>
              </a:buClr>
              <a:buSzPts val="1000"/>
              <a:buNone/>
              <a:defRPr sz="1000">
                <a:solidFill>
                  <a:schemeClr val="accent6"/>
                </a:solidFill>
              </a:defRPr>
            </a:lvl9pPr>
          </a:lstStyle>
          <a:p/>
        </p:txBody>
      </p:sp>
      <p:sp>
        <p:nvSpPr>
          <p:cNvPr id="1160" name="Google Shape;1160;p73"/>
          <p:cNvSpPr txBox="1"/>
          <p:nvPr>
            <p:ph idx="15" type="title"/>
          </p:nvPr>
        </p:nvSpPr>
        <p:spPr>
          <a:xfrm>
            <a:off x="2227800" y="1876038"/>
            <a:ext cx="1419000" cy="33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accent6"/>
              </a:buClr>
              <a:buSzPts val="1000"/>
              <a:buNone/>
              <a:defRPr sz="1000">
                <a:solidFill>
                  <a:schemeClr val="accent6"/>
                </a:solidFill>
              </a:defRPr>
            </a:lvl1pPr>
            <a:lvl2pPr lvl="1">
              <a:lnSpc>
                <a:spcPct val="100000"/>
              </a:lnSpc>
              <a:spcBef>
                <a:spcPts val="0"/>
              </a:spcBef>
              <a:spcAft>
                <a:spcPts val="0"/>
              </a:spcAft>
              <a:buClr>
                <a:schemeClr val="accent6"/>
              </a:buClr>
              <a:buSzPts val="1000"/>
              <a:buNone/>
              <a:defRPr sz="1000">
                <a:solidFill>
                  <a:schemeClr val="accent6"/>
                </a:solidFill>
              </a:defRPr>
            </a:lvl2pPr>
            <a:lvl3pPr lvl="2">
              <a:lnSpc>
                <a:spcPct val="100000"/>
              </a:lnSpc>
              <a:spcBef>
                <a:spcPts val="0"/>
              </a:spcBef>
              <a:spcAft>
                <a:spcPts val="0"/>
              </a:spcAft>
              <a:buClr>
                <a:schemeClr val="accent6"/>
              </a:buClr>
              <a:buSzPts val="1000"/>
              <a:buNone/>
              <a:defRPr sz="1000">
                <a:solidFill>
                  <a:schemeClr val="accent6"/>
                </a:solidFill>
              </a:defRPr>
            </a:lvl3pPr>
            <a:lvl4pPr lvl="3">
              <a:lnSpc>
                <a:spcPct val="100000"/>
              </a:lnSpc>
              <a:spcBef>
                <a:spcPts val="0"/>
              </a:spcBef>
              <a:spcAft>
                <a:spcPts val="0"/>
              </a:spcAft>
              <a:buClr>
                <a:schemeClr val="accent6"/>
              </a:buClr>
              <a:buSzPts val="1000"/>
              <a:buNone/>
              <a:defRPr sz="1000">
                <a:solidFill>
                  <a:schemeClr val="accent6"/>
                </a:solidFill>
              </a:defRPr>
            </a:lvl4pPr>
            <a:lvl5pPr lvl="4">
              <a:lnSpc>
                <a:spcPct val="100000"/>
              </a:lnSpc>
              <a:spcBef>
                <a:spcPts val="0"/>
              </a:spcBef>
              <a:spcAft>
                <a:spcPts val="0"/>
              </a:spcAft>
              <a:buClr>
                <a:schemeClr val="accent6"/>
              </a:buClr>
              <a:buSzPts val="1000"/>
              <a:buNone/>
              <a:defRPr sz="1000">
                <a:solidFill>
                  <a:schemeClr val="accent6"/>
                </a:solidFill>
              </a:defRPr>
            </a:lvl5pPr>
            <a:lvl6pPr lvl="5">
              <a:lnSpc>
                <a:spcPct val="100000"/>
              </a:lnSpc>
              <a:spcBef>
                <a:spcPts val="0"/>
              </a:spcBef>
              <a:spcAft>
                <a:spcPts val="0"/>
              </a:spcAft>
              <a:buClr>
                <a:schemeClr val="accent6"/>
              </a:buClr>
              <a:buSzPts val="1000"/>
              <a:buNone/>
              <a:defRPr sz="1000">
                <a:solidFill>
                  <a:schemeClr val="accent6"/>
                </a:solidFill>
              </a:defRPr>
            </a:lvl6pPr>
            <a:lvl7pPr lvl="6">
              <a:lnSpc>
                <a:spcPct val="100000"/>
              </a:lnSpc>
              <a:spcBef>
                <a:spcPts val="0"/>
              </a:spcBef>
              <a:spcAft>
                <a:spcPts val="0"/>
              </a:spcAft>
              <a:buClr>
                <a:schemeClr val="accent6"/>
              </a:buClr>
              <a:buSzPts val="1000"/>
              <a:buNone/>
              <a:defRPr sz="1000">
                <a:solidFill>
                  <a:schemeClr val="accent6"/>
                </a:solidFill>
              </a:defRPr>
            </a:lvl7pPr>
            <a:lvl8pPr lvl="7">
              <a:lnSpc>
                <a:spcPct val="100000"/>
              </a:lnSpc>
              <a:spcBef>
                <a:spcPts val="0"/>
              </a:spcBef>
              <a:spcAft>
                <a:spcPts val="0"/>
              </a:spcAft>
              <a:buClr>
                <a:schemeClr val="accent6"/>
              </a:buClr>
              <a:buSzPts val="1000"/>
              <a:buNone/>
              <a:defRPr sz="1000">
                <a:solidFill>
                  <a:schemeClr val="accent6"/>
                </a:solidFill>
              </a:defRPr>
            </a:lvl8pPr>
            <a:lvl9pPr lvl="8">
              <a:lnSpc>
                <a:spcPct val="100000"/>
              </a:lnSpc>
              <a:spcBef>
                <a:spcPts val="0"/>
              </a:spcBef>
              <a:spcAft>
                <a:spcPts val="0"/>
              </a:spcAft>
              <a:buClr>
                <a:schemeClr val="accent6"/>
              </a:buClr>
              <a:buSzPts val="1000"/>
              <a:buNone/>
              <a:defRPr sz="1000">
                <a:solidFill>
                  <a:schemeClr val="accent6"/>
                </a:solidFill>
              </a:defRPr>
            </a:lvl9pPr>
          </a:lstStyle>
          <a:p/>
        </p:txBody>
      </p:sp>
      <p:sp>
        <p:nvSpPr>
          <p:cNvPr id="1161" name="Google Shape;1161;p73"/>
          <p:cNvSpPr txBox="1"/>
          <p:nvPr>
            <p:ph idx="16" type="title"/>
          </p:nvPr>
        </p:nvSpPr>
        <p:spPr>
          <a:xfrm>
            <a:off x="3932100" y="1876038"/>
            <a:ext cx="1419000" cy="33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accent6"/>
              </a:buClr>
              <a:buSzPts val="1000"/>
              <a:buNone/>
              <a:defRPr sz="1000">
                <a:solidFill>
                  <a:schemeClr val="accent6"/>
                </a:solidFill>
              </a:defRPr>
            </a:lvl1pPr>
            <a:lvl2pPr lvl="1">
              <a:lnSpc>
                <a:spcPct val="100000"/>
              </a:lnSpc>
              <a:spcBef>
                <a:spcPts val="0"/>
              </a:spcBef>
              <a:spcAft>
                <a:spcPts val="0"/>
              </a:spcAft>
              <a:buClr>
                <a:schemeClr val="accent6"/>
              </a:buClr>
              <a:buSzPts val="1000"/>
              <a:buNone/>
              <a:defRPr sz="1000">
                <a:solidFill>
                  <a:schemeClr val="accent6"/>
                </a:solidFill>
              </a:defRPr>
            </a:lvl2pPr>
            <a:lvl3pPr lvl="2">
              <a:lnSpc>
                <a:spcPct val="100000"/>
              </a:lnSpc>
              <a:spcBef>
                <a:spcPts val="0"/>
              </a:spcBef>
              <a:spcAft>
                <a:spcPts val="0"/>
              </a:spcAft>
              <a:buClr>
                <a:schemeClr val="accent6"/>
              </a:buClr>
              <a:buSzPts val="1000"/>
              <a:buNone/>
              <a:defRPr sz="1000">
                <a:solidFill>
                  <a:schemeClr val="accent6"/>
                </a:solidFill>
              </a:defRPr>
            </a:lvl3pPr>
            <a:lvl4pPr lvl="3">
              <a:lnSpc>
                <a:spcPct val="100000"/>
              </a:lnSpc>
              <a:spcBef>
                <a:spcPts val="0"/>
              </a:spcBef>
              <a:spcAft>
                <a:spcPts val="0"/>
              </a:spcAft>
              <a:buClr>
                <a:schemeClr val="accent6"/>
              </a:buClr>
              <a:buSzPts val="1000"/>
              <a:buNone/>
              <a:defRPr sz="1000">
                <a:solidFill>
                  <a:schemeClr val="accent6"/>
                </a:solidFill>
              </a:defRPr>
            </a:lvl4pPr>
            <a:lvl5pPr lvl="4">
              <a:lnSpc>
                <a:spcPct val="100000"/>
              </a:lnSpc>
              <a:spcBef>
                <a:spcPts val="0"/>
              </a:spcBef>
              <a:spcAft>
                <a:spcPts val="0"/>
              </a:spcAft>
              <a:buClr>
                <a:schemeClr val="accent6"/>
              </a:buClr>
              <a:buSzPts val="1000"/>
              <a:buNone/>
              <a:defRPr sz="1000">
                <a:solidFill>
                  <a:schemeClr val="accent6"/>
                </a:solidFill>
              </a:defRPr>
            </a:lvl5pPr>
            <a:lvl6pPr lvl="5">
              <a:lnSpc>
                <a:spcPct val="100000"/>
              </a:lnSpc>
              <a:spcBef>
                <a:spcPts val="0"/>
              </a:spcBef>
              <a:spcAft>
                <a:spcPts val="0"/>
              </a:spcAft>
              <a:buClr>
                <a:schemeClr val="accent6"/>
              </a:buClr>
              <a:buSzPts val="1000"/>
              <a:buNone/>
              <a:defRPr sz="1000">
                <a:solidFill>
                  <a:schemeClr val="accent6"/>
                </a:solidFill>
              </a:defRPr>
            </a:lvl6pPr>
            <a:lvl7pPr lvl="6">
              <a:lnSpc>
                <a:spcPct val="100000"/>
              </a:lnSpc>
              <a:spcBef>
                <a:spcPts val="0"/>
              </a:spcBef>
              <a:spcAft>
                <a:spcPts val="0"/>
              </a:spcAft>
              <a:buClr>
                <a:schemeClr val="accent6"/>
              </a:buClr>
              <a:buSzPts val="1000"/>
              <a:buNone/>
              <a:defRPr sz="1000">
                <a:solidFill>
                  <a:schemeClr val="accent6"/>
                </a:solidFill>
              </a:defRPr>
            </a:lvl7pPr>
            <a:lvl8pPr lvl="7">
              <a:lnSpc>
                <a:spcPct val="100000"/>
              </a:lnSpc>
              <a:spcBef>
                <a:spcPts val="0"/>
              </a:spcBef>
              <a:spcAft>
                <a:spcPts val="0"/>
              </a:spcAft>
              <a:buClr>
                <a:schemeClr val="accent6"/>
              </a:buClr>
              <a:buSzPts val="1000"/>
              <a:buNone/>
              <a:defRPr sz="1000">
                <a:solidFill>
                  <a:schemeClr val="accent6"/>
                </a:solidFill>
              </a:defRPr>
            </a:lvl8pPr>
            <a:lvl9pPr lvl="8">
              <a:lnSpc>
                <a:spcPct val="100000"/>
              </a:lnSpc>
              <a:spcBef>
                <a:spcPts val="0"/>
              </a:spcBef>
              <a:spcAft>
                <a:spcPts val="0"/>
              </a:spcAft>
              <a:buClr>
                <a:schemeClr val="accent6"/>
              </a:buClr>
              <a:buSzPts val="1000"/>
              <a:buNone/>
              <a:defRPr sz="1000">
                <a:solidFill>
                  <a:schemeClr val="accent6"/>
                </a:solidFill>
              </a:defRPr>
            </a:lvl9pPr>
          </a:lstStyle>
          <a:p/>
        </p:txBody>
      </p:sp>
      <p:sp>
        <p:nvSpPr>
          <p:cNvPr id="1162" name="Google Shape;1162;p73"/>
          <p:cNvSpPr txBox="1"/>
          <p:nvPr>
            <p:ph idx="17" type="title"/>
          </p:nvPr>
        </p:nvSpPr>
        <p:spPr>
          <a:xfrm>
            <a:off x="5845325" y="1876038"/>
            <a:ext cx="1419000" cy="338700"/>
          </a:xfrm>
          <a:prstGeom prst="rect">
            <a:avLst/>
          </a:prstGeom>
        </p:spPr>
        <p:txBody>
          <a:bodyPr anchorCtr="0" anchor="ctr" bIns="91425" lIns="91425" spcFirstLastPara="1" rIns="91425" wrap="square" tIns="91425">
            <a:noAutofit/>
          </a:bodyPr>
          <a:lstStyle>
            <a:lvl1pPr lvl="0">
              <a:lnSpc>
                <a:spcPct val="100000"/>
              </a:lnSpc>
              <a:spcBef>
                <a:spcPts val="0"/>
              </a:spcBef>
              <a:spcAft>
                <a:spcPts val="0"/>
              </a:spcAft>
              <a:buClr>
                <a:schemeClr val="accent6"/>
              </a:buClr>
              <a:buSzPts val="1000"/>
              <a:buNone/>
              <a:defRPr sz="1000">
                <a:solidFill>
                  <a:schemeClr val="accent6"/>
                </a:solidFill>
              </a:defRPr>
            </a:lvl1pPr>
            <a:lvl2pPr lvl="1">
              <a:lnSpc>
                <a:spcPct val="100000"/>
              </a:lnSpc>
              <a:spcBef>
                <a:spcPts val="0"/>
              </a:spcBef>
              <a:spcAft>
                <a:spcPts val="0"/>
              </a:spcAft>
              <a:buClr>
                <a:schemeClr val="accent6"/>
              </a:buClr>
              <a:buSzPts val="1000"/>
              <a:buNone/>
              <a:defRPr sz="1000">
                <a:solidFill>
                  <a:schemeClr val="accent6"/>
                </a:solidFill>
              </a:defRPr>
            </a:lvl2pPr>
            <a:lvl3pPr lvl="2">
              <a:lnSpc>
                <a:spcPct val="100000"/>
              </a:lnSpc>
              <a:spcBef>
                <a:spcPts val="0"/>
              </a:spcBef>
              <a:spcAft>
                <a:spcPts val="0"/>
              </a:spcAft>
              <a:buClr>
                <a:schemeClr val="accent6"/>
              </a:buClr>
              <a:buSzPts val="1000"/>
              <a:buNone/>
              <a:defRPr sz="1000">
                <a:solidFill>
                  <a:schemeClr val="accent6"/>
                </a:solidFill>
              </a:defRPr>
            </a:lvl3pPr>
            <a:lvl4pPr lvl="3">
              <a:lnSpc>
                <a:spcPct val="100000"/>
              </a:lnSpc>
              <a:spcBef>
                <a:spcPts val="0"/>
              </a:spcBef>
              <a:spcAft>
                <a:spcPts val="0"/>
              </a:spcAft>
              <a:buClr>
                <a:schemeClr val="accent6"/>
              </a:buClr>
              <a:buSzPts val="1000"/>
              <a:buNone/>
              <a:defRPr sz="1000">
                <a:solidFill>
                  <a:schemeClr val="accent6"/>
                </a:solidFill>
              </a:defRPr>
            </a:lvl4pPr>
            <a:lvl5pPr lvl="4">
              <a:lnSpc>
                <a:spcPct val="100000"/>
              </a:lnSpc>
              <a:spcBef>
                <a:spcPts val="0"/>
              </a:spcBef>
              <a:spcAft>
                <a:spcPts val="0"/>
              </a:spcAft>
              <a:buClr>
                <a:schemeClr val="accent6"/>
              </a:buClr>
              <a:buSzPts val="1000"/>
              <a:buNone/>
              <a:defRPr sz="1000">
                <a:solidFill>
                  <a:schemeClr val="accent6"/>
                </a:solidFill>
              </a:defRPr>
            </a:lvl5pPr>
            <a:lvl6pPr lvl="5">
              <a:lnSpc>
                <a:spcPct val="100000"/>
              </a:lnSpc>
              <a:spcBef>
                <a:spcPts val="0"/>
              </a:spcBef>
              <a:spcAft>
                <a:spcPts val="0"/>
              </a:spcAft>
              <a:buClr>
                <a:schemeClr val="accent6"/>
              </a:buClr>
              <a:buSzPts val="1000"/>
              <a:buNone/>
              <a:defRPr sz="1000">
                <a:solidFill>
                  <a:schemeClr val="accent6"/>
                </a:solidFill>
              </a:defRPr>
            </a:lvl6pPr>
            <a:lvl7pPr lvl="6">
              <a:lnSpc>
                <a:spcPct val="100000"/>
              </a:lnSpc>
              <a:spcBef>
                <a:spcPts val="0"/>
              </a:spcBef>
              <a:spcAft>
                <a:spcPts val="0"/>
              </a:spcAft>
              <a:buClr>
                <a:schemeClr val="accent6"/>
              </a:buClr>
              <a:buSzPts val="1000"/>
              <a:buNone/>
              <a:defRPr sz="1000">
                <a:solidFill>
                  <a:schemeClr val="accent6"/>
                </a:solidFill>
              </a:defRPr>
            </a:lvl7pPr>
            <a:lvl8pPr lvl="7">
              <a:lnSpc>
                <a:spcPct val="100000"/>
              </a:lnSpc>
              <a:spcBef>
                <a:spcPts val="0"/>
              </a:spcBef>
              <a:spcAft>
                <a:spcPts val="0"/>
              </a:spcAft>
              <a:buClr>
                <a:schemeClr val="accent6"/>
              </a:buClr>
              <a:buSzPts val="1000"/>
              <a:buNone/>
              <a:defRPr sz="1000">
                <a:solidFill>
                  <a:schemeClr val="accent6"/>
                </a:solidFill>
              </a:defRPr>
            </a:lvl8pPr>
            <a:lvl9pPr lvl="8">
              <a:lnSpc>
                <a:spcPct val="100000"/>
              </a:lnSpc>
              <a:spcBef>
                <a:spcPts val="0"/>
              </a:spcBef>
              <a:spcAft>
                <a:spcPts val="0"/>
              </a:spcAft>
              <a:buClr>
                <a:schemeClr val="accent6"/>
              </a:buClr>
              <a:buSzPts val="1000"/>
              <a:buNone/>
              <a:defRPr sz="1000">
                <a:solidFill>
                  <a:schemeClr val="accent6"/>
                </a:solidFill>
              </a:defRPr>
            </a:lvl9pPr>
          </a:lstStyle>
          <a:p/>
        </p:txBody>
      </p:sp>
      <p:sp>
        <p:nvSpPr>
          <p:cNvPr id="1163" name="Google Shape;1163;p73"/>
          <p:cNvSpPr txBox="1"/>
          <p:nvPr>
            <p:ph idx="18" type="body"/>
          </p:nvPr>
        </p:nvSpPr>
        <p:spPr>
          <a:xfrm>
            <a:off x="3930375" y="4634677"/>
            <a:ext cx="17538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64" name="Google Shape;1164;p73"/>
          <p:cNvSpPr txBox="1"/>
          <p:nvPr>
            <p:ph idx="19" type="body"/>
          </p:nvPr>
        </p:nvSpPr>
        <p:spPr>
          <a:xfrm>
            <a:off x="3930375" y="4088055"/>
            <a:ext cx="17538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65" name="Google Shape;1165;p73"/>
          <p:cNvSpPr txBox="1"/>
          <p:nvPr>
            <p:ph idx="20" type="body"/>
          </p:nvPr>
        </p:nvSpPr>
        <p:spPr>
          <a:xfrm>
            <a:off x="3930375" y="3509545"/>
            <a:ext cx="17538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66" name="Google Shape;1166;p73"/>
          <p:cNvSpPr txBox="1"/>
          <p:nvPr>
            <p:ph idx="21" type="body"/>
          </p:nvPr>
        </p:nvSpPr>
        <p:spPr>
          <a:xfrm>
            <a:off x="3930375" y="2948735"/>
            <a:ext cx="17538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67" name="Google Shape;1167;p73"/>
          <p:cNvSpPr txBox="1"/>
          <p:nvPr>
            <p:ph idx="22" type="body"/>
          </p:nvPr>
        </p:nvSpPr>
        <p:spPr>
          <a:xfrm>
            <a:off x="2226950" y="4634675"/>
            <a:ext cx="16620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68" name="Google Shape;1168;p73"/>
          <p:cNvSpPr txBox="1"/>
          <p:nvPr>
            <p:ph idx="23" type="body"/>
          </p:nvPr>
        </p:nvSpPr>
        <p:spPr>
          <a:xfrm>
            <a:off x="2226950" y="4088053"/>
            <a:ext cx="16620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69" name="Google Shape;1169;p73"/>
          <p:cNvSpPr txBox="1"/>
          <p:nvPr>
            <p:ph idx="24" type="body"/>
          </p:nvPr>
        </p:nvSpPr>
        <p:spPr>
          <a:xfrm>
            <a:off x="2226950" y="3509544"/>
            <a:ext cx="16620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70" name="Google Shape;1170;p73"/>
          <p:cNvSpPr txBox="1"/>
          <p:nvPr>
            <p:ph idx="25" type="body"/>
          </p:nvPr>
        </p:nvSpPr>
        <p:spPr>
          <a:xfrm>
            <a:off x="2226950" y="2948734"/>
            <a:ext cx="16620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71" name="Google Shape;1171;p73"/>
          <p:cNvSpPr txBox="1"/>
          <p:nvPr>
            <p:ph idx="26" type="body"/>
          </p:nvPr>
        </p:nvSpPr>
        <p:spPr>
          <a:xfrm>
            <a:off x="5843600" y="2388163"/>
            <a:ext cx="24771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72" name="Google Shape;1172;p73"/>
          <p:cNvSpPr txBox="1"/>
          <p:nvPr>
            <p:ph idx="27" type="body"/>
          </p:nvPr>
        </p:nvSpPr>
        <p:spPr>
          <a:xfrm>
            <a:off x="3930375" y="2388175"/>
            <a:ext cx="17538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73" name="Google Shape;1173;p73"/>
          <p:cNvSpPr txBox="1"/>
          <p:nvPr>
            <p:ph idx="28" type="body"/>
          </p:nvPr>
        </p:nvSpPr>
        <p:spPr>
          <a:xfrm>
            <a:off x="2226950" y="2388175"/>
            <a:ext cx="1662000" cy="410100"/>
          </a:xfrm>
          <a:prstGeom prst="rect">
            <a:avLst/>
          </a:prstGeom>
        </p:spPr>
        <p:txBody>
          <a:bodyPr anchorCtr="0" anchor="ctr" bIns="91425" lIns="91425" spcFirstLastPara="1" rIns="91425" wrap="square" tIns="91425">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20">
  <p:cSld name="CUSTOM_2_1_1">
    <p:bg>
      <p:bgPr>
        <a:solidFill>
          <a:schemeClr val="lt1"/>
        </a:solidFill>
      </p:bgPr>
    </p:bg>
    <p:spTree>
      <p:nvGrpSpPr>
        <p:cNvPr id="1174" name="Shape 1174"/>
        <p:cNvGrpSpPr/>
        <p:nvPr/>
      </p:nvGrpSpPr>
      <p:grpSpPr>
        <a:xfrm>
          <a:off x="0" y="0"/>
          <a:ext cx="0" cy="0"/>
          <a:chOff x="0" y="0"/>
          <a:chExt cx="0" cy="0"/>
        </a:xfrm>
      </p:grpSpPr>
      <p:sp>
        <p:nvSpPr>
          <p:cNvPr id="1175" name="Google Shape;1175;p74"/>
          <p:cNvSpPr txBox="1"/>
          <p:nvPr>
            <p:ph type="title"/>
          </p:nvPr>
        </p:nvSpPr>
        <p:spPr>
          <a:xfrm>
            <a:off x="5135225" y="2600350"/>
            <a:ext cx="554100" cy="367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2"/>
              </a:buClr>
              <a:buSzPts val="2800"/>
              <a:buNone/>
              <a:defRPr b="1" sz="2200">
                <a:solidFill>
                  <a:schemeClr val="accent2"/>
                </a:solidFill>
              </a:defRPr>
            </a:lvl1pPr>
            <a:lvl2pPr lvl="1">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2pPr>
            <a:lvl3pPr lvl="2">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3pPr>
            <a:lvl4pPr lvl="3">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4pPr>
            <a:lvl5pPr lvl="4">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5pPr>
            <a:lvl6pPr lvl="5">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6pPr>
            <a:lvl7pPr lvl="6">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7pPr>
            <a:lvl8pPr lvl="7">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8pPr>
            <a:lvl9pPr lvl="8">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9pPr>
          </a:lstStyle>
          <a:p/>
        </p:txBody>
      </p:sp>
      <p:sp>
        <p:nvSpPr>
          <p:cNvPr id="1176" name="Google Shape;1176;p74"/>
          <p:cNvSpPr txBox="1"/>
          <p:nvPr>
            <p:ph idx="2" type="title"/>
          </p:nvPr>
        </p:nvSpPr>
        <p:spPr>
          <a:xfrm>
            <a:off x="5135225" y="3562743"/>
            <a:ext cx="554100" cy="367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2"/>
              </a:buClr>
              <a:buSzPts val="2800"/>
              <a:buNone/>
              <a:defRPr b="1" sz="2200">
                <a:solidFill>
                  <a:schemeClr val="accent2"/>
                </a:solidFill>
              </a:defRPr>
            </a:lvl1pPr>
            <a:lvl2pPr lvl="1">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2pPr>
            <a:lvl3pPr lvl="2">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3pPr>
            <a:lvl4pPr lvl="3">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4pPr>
            <a:lvl5pPr lvl="4">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5pPr>
            <a:lvl6pPr lvl="5">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6pPr>
            <a:lvl7pPr lvl="6">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7pPr>
            <a:lvl8pPr lvl="7">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8pPr>
            <a:lvl9pPr lvl="8">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9pPr>
          </a:lstStyle>
          <a:p/>
        </p:txBody>
      </p:sp>
      <p:sp>
        <p:nvSpPr>
          <p:cNvPr id="1177" name="Google Shape;1177;p74"/>
          <p:cNvSpPr txBox="1"/>
          <p:nvPr>
            <p:ph idx="3" type="title"/>
          </p:nvPr>
        </p:nvSpPr>
        <p:spPr>
          <a:xfrm>
            <a:off x="5135225" y="4500074"/>
            <a:ext cx="554100" cy="367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2"/>
              </a:buClr>
              <a:buSzPts val="2800"/>
              <a:buNone/>
              <a:defRPr b="1" sz="2200">
                <a:solidFill>
                  <a:schemeClr val="accent2"/>
                </a:solidFill>
              </a:defRPr>
            </a:lvl1pPr>
            <a:lvl2pPr lvl="1">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2pPr>
            <a:lvl3pPr lvl="2">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3pPr>
            <a:lvl4pPr lvl="3">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4pPr>
            <a:lvl5pPr lvl="4">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5pPr>
            <a:lvl6pPr lvl="5">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6pPr>
            <a:lvl7pPr lvl="6">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7pPr>
            <a:lvl8pPr lvl="7">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8pPr>
            <a:lvl9pPr lvl="8">
              <a:spcBef>
                <a:spcPts val="0"/>
              </a:spcBef>
              <a:spcAft>
                <a:spcPts val="0"/>
              </a:spcAft>
              <a:buClr>
                <a:schemeClr val="accent2"/>
              </a:buClr>
              <a:buSzPts val="2800"/>
              <a:buNone/>
              <a:defRPr b="1" sz="2200">
                <a:solidFill>
                  <a:schemeClr val="accent2"/>
                </a:solidFill>
                <a:latin typeface="Quantico"/>
                <a:ea typeface="Quantico"/>
                <a:cs typeface="Quantico"/>
                <a:sym typeface="Quantico"/>
              </a:defRPr>
            </a:lvl9pPr>
          </a:lstStyle>
          <a:p/>
        </p:txBody>
      </p:sp>
      <p:sp>
        <p:nvSpPr>
          <p:cNvPr id="1178" name="Google Shape;1178;p74"/>
          <p:cNvSpPr txBox="1"/>
          <p:nvPr>
            <p:ph idx="4" type="title"/>
          </p:nvPr>
        </p:nvSpPr>
        <p:spPr>
          <a:xfrm>
            <a:off x="439550" y="765750"/>
            <a:ext cx="5045700" cy="10398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6"/>
              </a:buClr>
              <a:buSzPts val="3000"/>
              <a:buNone/>
              <a:defRPr sz="2400">
                <a:solidFill>
                  <a:schemeClr val="accent6"/>
                </a:solidFill>
              </a:defRPr>
            </a:lvl1pPr>
            <a:lvl2pPr lvl="1">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p:txBody>
      </p:sp>
      <p:sp>
        <p:nvSpPr>
          <p:cNvPr id="1179" name="Google Shape;1179;p74"/>
          <p:cNvSpPr txBox="1"/>
          <p:nvPr>
            <p:ph idx="1" type="subTitle"/>
          </p:nvPr>
        </p:nvSpPr>
        <p:spPr>
          <a:xfrm>
            <a:off x="446900" y="397650"/>
            <a:ext cx="5344500" cy="3099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accent6"/>
              </a:buClr>
              <a:buSzPts val="1700"/>
              <a:buFont typeface="Lato"/>
              <a:buNone/>
              <a:defRPr sz="1600">
                <a:solidFill>
                  <a:schemeClr val="accent6"/>
                </a:solidFill>
              </a:defRPr>
            </a:lvl1pPr>
            <a:lvl2pPr lvl="1">
              <a:spcBef>
                <a:spcPts val="1000"/>
              </a:spcBef>
              <a:spcAft>
                <a:spcPts val="0"/>
              </a:spcAft>
              <a:buClr>
                <a:schemeClr val="accent6"/>
              </a:buClr>
              <a:buSzPts val="1700"/>
              <a:buFont typeface="Lato"/>
              <a:buNone/>
              <a:defRPr sz="1600">
                <a:solidFill>
                  <a:schemeClr val="accent6"/>
                </a:solidFill>
              </a:defRPr>
            </a:lvl2pPr>
            <a:lvl3pPr lvl="2">
              <a:spcBef>
                <a:spcPts val="1000"/>
              </a:spcBef>
              <a:spcAft>
                <a:spcPts val="0"/>
              </a:spcAft>
              <a:buClr>
                <a:schemeClr val="accent6"/>
              </a:buClr>
              <a:buSzPts val="1700"/>
              <a:buFont typeface="Lato"/>
              <a:buNone/>
              <a:defRPr sz="1600">
                <a:solidFill>
                  <a:schemeClr val="accent6"/>
                </a:solidFill>
              </a:defRPr>
            </a:lvl3pPr>
            <a:lvl4pPr lvl="3">
              <a:spcBef>
                <a:spcPts val="1000"/>
              </a:spcBef>
              <a:spcAft>
                <a:spcPts val="0"/>
              </a:spcAft>
              <a:buClr>
                <a:schemeClr val="accent6"/>
              </a:buClr>
              <a:buSzPts val="1700"/>
              <a:buFont typeface="Lato"/>
              <a:buNone/>
              <a:defRPr sz="1600">
                <a:solidFill>
                  <a:schemeClr val="accent6"/>
                </a:solidFill>
              </a:defRPr>
            </a:lvl4pPr>
            <a:lvl5pPr lvl="4">
              <a:spcBef>
                <a:spcPts val="1000"/>
              </a:spcBef>
              <a:spcAft>
                <a:spcPts val="0"/>
              </a:spcAft>
              <a:buClr>
                <a:schemeClr val="accent6"/>
              </a:buClr>
              <a:buSzPts val="1700"/>
              <a:buFont typeface="Lato"/>
              <a:buNone/>
              <a:defRPr sz="1600">
                <a:solidFill>
                  <a:schemeClr val="accent6"/>
                </a:solidFill>
              </a:defRPr>
            </a:lvl5pPr>
            <a:lvl6pPr lvl="5">
              <a:spcBef>
                <a:spcPts val="1000"/>
              </a:spcBef>
              <a:spcAft>
                <a:spcPts val="0"/>
              </a:spcAft>
              <a:buClr>
                <a:schemeClr val="accent6"/>
              </a:buClr>
              <a:buSzPts val="1700"/>
              <a:buFont typeface="Lato"/>
              <a:buNone/>
              <a:defRPr sz="1600">
                <a:solidFill>
                  <a:schemeClr val="accent6"/>
                </a:solidFill>
              </a:defRPr>
            </a:lvl6pPr>
            <a:lvl7pPr lvl="6">
              <a:spcBef>
                <a:spcPts val="1000"/>
              </a:spcBef>
              <a:spcAft>
                <a:spcPts val="0"/>
              </a:spcAft>
              <a:buClr>
                <a:schemeClr val="accent6"/>
              </a:buClr>
              <a:buSzPts val="1700"/>
              <a:buFont typeface="Lato"/>
              <a:buNone/>
              <a:defRPr sz="1600">
                <a:solidFill>
                  <a:schemeClr val="accent6"/>
                </a:solidFill>
              </a:defRPr>
            </a:lvl7pPr>
            <a:lvl8pPr lvl="7">
              <a:spcBef>
                <a:spcPts val="1000"/>
              </a:spcBef>
              <a:spcAft>
                <a:spcPts val="0"/>
              </a:spcAft>
              <a:buClr>
                <a:schemeClr val="accent6"/>
              </a:buClr>
              <a:buSzPts val="1700"/>
              <a:buFont typeface="Lato"/>
              <a:buNone/>
              <a:defRPr sz="1600">
                <a:solidFill>
                  <a:schemeClr val="accent6"/>
                </a:solidFill>
              </a:defRPr>
            </a:lvl8pPr>
            <a:lvl9pPr lvl="8">
              <a:spcBef>
                <a:spcPts val="1000"/>
              </a:spcBef>
              <a:spcAft>
                <a:spcPts val="1000"/>
              </a:spcAft>
              <a:buClr>
                <a:schemeClr val="accent6"/>
              </a:buClr>
              <a:buSzPts val="1700"/>
              <a:buFont typeface="Lato"/>
              <a:buNone/>
              <a:defRPr sz="1600">
                <a:solidFill>
                  <a:schemeClr val="accent6"/>
                </a:solidFill>
              </a:defRPr>
            </a:lvl9pPr>
          </a:lstStyle>
          <a:p/>
        </p:txBody>
      </p:sp>
      <p:sp>
        <p:nvSpPr>
          <p:cNvPr id="1180" name="Google Shape;1180;p74"/>
          <p:cNvSpPr txBox="1"/>
          <p:nvPr>
            <p:ph idx="5" type="body"/>
          </p:nvPr>
        </p:nvSpPr>
        <p:spPr>
          <a:xfrm>
            <a:off x="5761162" y="2472057"/>
            <a:ext cx="2955900" cy="518400"/>
          </a:xfrm>
          <a:prstGeom prst="rect">
            <a:avLst/>
          </a:prstGeom>
        </p:spPr>
        <p:txBody>
          <a:bodyPr anchorCtr="0" anchor="ctr" bIns="0" lIns="0" spcFirstLastPara="1" rIns="91425" wrap="square" tIns="0">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81" name="Google Shape;1181;p74"/>
          <p:cNvSpPr txBox="1"/>
          <p:nvPr>
            <p:ph idx="6" type="body"/>
          </p:nvPr>
        </p:nvSpPr>
        <p:spPr>
          <a:xfrm>
            <a:off x="5761162" y="3436244"/>
            <a:ext cx="2955900" cy="518400"/>
          </a:xfrm>
          <a:prstGeom prst="rect">
            <a:avLst/>
          </a:prstGeom>
        </p:spPr>
        <p:txBody>
          <a:bodyPr anchorCtr="0" anchor="ctr" bIns="0" lIns="0" spcFirstLastPara="1" rIns="91425" wrap="square" tIns="0">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82" name="Google Shape;1182;p74"/>
          <p:cNvSpPr txBox="1"/>
          <p:nvPr>
            <p:ph idx="7" type="body"/>
          </p:nvPr>
        </p:nvSpPr>
        <p:spPr>
          <a:xfrm>
            <a:off x="5761162" y="4399826"/>
            <a:ext cx="2955900" cy="518400"/>
          </a:xfrm>
          <a:prstGeom prst="rect">
            <a:avLst/>
          </a:prstGeom>
        </p:spPr>
        <p:txBody>
          <a:bodyPr anchorCtr="0" anchor="ctr" bIns="0" lIns="0" spcFirstLastPara="1" rIns="91425" wrap="square" tIns="0">
            <a:noAutofit/>
          </a:bodyPr>
          <a:lstStyle>
            <a:lvl1pPr indent="-292100" lvl="0" marL="457200">
              <a:lnSpc>
                <a:spcPct val="100000"/>
              </a:lnSpc>
              <a:spcBef>
                <a:spcPts val="0"/>
              </a:spcBef>
              <a:spcAft>
                <a:spcPts val="0"/>
              </a:spcAft>
              <a:buClr>
                <a:schemeClr val="accent6"/>
              </a:buClr>
              <a:buSzPts val="1000"/>
              <a:buChar char="●"/>
              <a:defRPr>
                <a:solidFill>
                  <a:schemeClr val="accent6"/>
                </a:solidFill>
              </a:defRPr>
            </a:lvl1pPr>
            <a:lvl2pPr indent="-292100" lvl="1" marL="914400">
              <a:lnSpc>
                <a:spcPct val="100000"/>
              </a:lnSpc>
              <a:spcBef>
                <a:spcPts val="1000"/>
              </a:spcBef>
              <a:spcAft>
                <a:spcPts val="0"/>
              </a:spcAft>
              <a:buClr>
                <a:schemeClr val="accent6"/>
              </a:buClr>
              <a:buSzPts val="1000"/>
              <a:buChar char="○"/>
              <a:defRPr>
                <a:solidFill>
                  <a:schemeClr val="accent6"/>
                </a:solidFill>
              </a:defRPr>
            </a:lvl2pPr>
            <a:lvl3pPr indent="-292100" lvl="2" marL="1371600">
              <a:lnSpc>
                <a:spcPct val="100000"/>
              </a:lnSpc>
              <a:spcBef>
                <a:spcPts val="1000"/>
              </a:spcBef>
              <a:spcAft>
                <a:spcPts val="0"/>
              </a:spcAft>
              <a:buClr>
                <a:schemeClr val="accent6"/>
              </a:buClr>
              <a:buSzPts val="1000"/>
              <a:buChar char="■"/>
              <a:defRPr>
                <a:solidFill>
                  <a:schemeClr val="accent6"/>
                </a:solidFill>
              </a:defRPr>
            </a:lvl3pPr>
            <a:lvl4pPr indent="-292100" lvl="3" marL="1828800">
              <a:lnSpc>
                <a:spcPct val="100000"/>
              </a:lnSpc>
              <a:spcBef>
                <a:spcPts val="1000"/>
              </a:spcBef>
              <a:spcAft>
                <a:spcPts val="0"/>
              </a:spcAft>
              <a:buClr>
                <a:schemeClr val="accent6"/>
              </a:buClr>
              <a:buSzPts val="1000"/>
              <a:buChar char="●"/>
              <a:defRPr>
                <a:solidFill>
                  <a:schemeClr val="accent6"/>
                </a:solidFill>
              </a:defRPr>
            </a:lvl4pPr>
            <a:lvl5pPr indent="-292100" lvl="4" marL="2286000">
              <a:lnSpc>
                <a:spcPct val="100000"/>
              </a:lnSpc>
              <a:spcBef>
                <a:spcPts val="1000"/>
              </a:spcBef>
              <a:spcAft>
                <a:spcPts val="0"/>
              </a:spcAft>
              <a:buClr>
                <a:schemeClr val="accent6"/>
              </a:buClr>
              <a:buSzPts val="1000"/>
              <a:buChar char="○"/>
              <a:defRPr>
                <a:solidFill>
                  <a:schemeClr val="accent6"/>
                </a:solidFill>
              </a:defRPr>
            </a:lvl5pPr>
            <a:lvl6pPr indent="-292100" lvl="5" marL="2743200">
              <a:lnSpc>
                <a:spcPct val="100000"/>
              </a:lnSpc>
              <a:spcBef>
                <a:spcPts val="1000"/>
              </a:spcBef>
              <a:spcAft>
                <a:spcPts val="0"/>
              </a:spcAft>
              <a:buClr>
                <a:schemeClr val="accent6"/>
              </a:buClr>
              <a:buSzPts val="1000"/>
              <a:buChar char="■"/>
              <a:defRPr>
                <a:solidFill>
                  <a:schemeClr val="accent6"/>
                </a:solidFill>
              </a:defRPr>
            </a:lvl6pPr>
            <a:lvl7pPr indent="-292100" lvl="6" marL="3200400">
              <a:lnSpc>
                <a:spcPct val="100000"/>
              </a:lnSpc>
              <a:spcBef>
                <a:spcPts val="1000"/>
              </a:spcBef>
              <a:spcAft>
                <a:spcPts val="0"/>
              </a:spcAft>
              <a:buClr>
                <a:schemeClr val="accent6"/>
              </a:buClr>
              <a:buSzPts val="1000"/>
              <a:buChar char="●"/>
              <a:defRPr>
                <a:solidFill>
                  <a:schemeClr val="accent6"/>
                </a:solidFill>
              </a:defRPr>
            </a:lvl7pPr>
            <a:lvl8pPr indent="-292100" lvl="7" marL="3657600">
              <a:lnSpc>
                <a:spcPct val="100000"/>
              </a:lnSpc>
              <a:spcBef>
                <a:spcPts val="1000"/>
              </a:spcBef>
              <a:spcAft>
                <a:spcPts val="0"/>
              </a:spcAft>
              <a:buClr>
                <a:schemeClr val="accent6"/>
              </a:buClr>
              <a:buSzPts val="1000"/>
              <a:buChar char="○"/>
              <a:defRPr>
                <a:solidFill>
                  <a:schemeClr val="accent6"/>
                </a:solidFill>
              </a:defRPr>
            </a:lvl8pPr>
            <a:lvl9pPr indent="-292100" lvl="8" marL="4114800">
              <a:lnSpc>
                <a:spcPct val="100000"/>
              </a:lnSpc>
              <a:spcBef>
                <a:spcPts val="1000"/>
              </a:spcBef>
              <a:spcAft>
                <a:spcPts val="1000"/>
              </a:spcAft>
              <a:buClr>
                <a:schemeClr val="accent6"/>
              </a:buClr>
              <a:buSzPts val="1000"/>
              <a:buChar char="■"/>
              <a:defRPr>
                <a:solidFill>
                  <a:schemeClr val="accent6"/>
                </a:solidFill>
              </a:defRPr>
            </a:lvl9pPr>
          </a:lstStyle>
          <a:p/>
        </p:txBody>
      </p:sp>
      <p:sp>
        <p:nvSpPr>
          <p:cNvPr id="1183" name="Google Shape;1183;p74"/>
          <p:cNvSpPr txBox="1"/>
          <p:nvPr>
            <p:ph idx="8" type="body"/>
          </p:nvPr>
        </p:nvSpPr>
        <p:spPr>
          <a:xfrm>
            <a:off x="706399" y="2753996"/>
            <a:ext cx="3288300" cy="1731000"/>
          </a:xfrm>
          <a:prstGeom prst="rect">
            <a:avLst/>
          </a:prstGeom>
        </p:spPr>
        <p:txBody>
          <a:bodyPr anchorCtr="0" anchor="ctr" bIns="0" lIns="0" spcFirstLastPara="1" rIns="91425" wrap="square" tIns="0">
            <a:noAutofit/>
          </a:bodyPr>
          <a:lstStyle>
            <a:lvl1pPr indent="-330200" lvl="0" marL="457200">
              <a:lnSpc>
                <a:spcPct val="115000"/>
              </a:lnSpc>
              <a:spcBef>
                <a:spcPts val="0"/>
              </a:spcBef>
              <a:spcAft>
                <a:spcPts val="0"/>
              </a:spcAft>
              <a:buClr>
                <a:schemeClr val="accent6"/>
              </a:buClr>
              <a:buSzPts val="1600"/>
              <a:buChar char="●"/>
              <a:defRPr sz="1600">
                <a:solidFill>
                  <a:schemeClr val="accent6"/>
                </a:solidFill>
              </a:defRPr>
            </a:lvl1pPr>
            <a:lvl2pPr indent="-330200" lvl="1" marL="914400">
              <a:lnSpc>
                <a:spcPct val="115000"/>
              </a:lnSpc>
              <a:spcBef>
                <a:spcPts val="1000"/>
              </a:spcBef>
              <a:spcAft>
                <a:spcPts val="0"/>
              </a:spcAft>
              <a:buClr>
                <a:schemeClr val="accent6"/>
              </a:buClr>
              <a:buSzPts val="1600"/>
              <a:buChar char="○"/>
              <a:defRPr sz="1600">
                <a:solidFill>
                  <a:schemeClr val="accent6"/>
                </a:solidFill>
              </a:defRPr>
            </a:lvl2pPr>
            <a:lvl3pPr indent="-330200" lvl="2" marL="1371600">
              <a:lnSpc>
                <a:spcPct val="115000"/>
              </a:lnSpc>
              <a:spcBef>
                <a:spcPts val="1000"/>
              </a:spcBef>
              <a:spcAft>
                <a:spcPts val="0"/>
              </a:spcAft>
              <a:buClr>
                <a:schemeClr val="accent6"/>
              </a:buClr>
              <a:buSzPts val="1600"/>
              <a:buChar char="■"/>
              <a:defRPr sz="1600">
                <a:solidFill>
                  <a:schemeClr val="accent6"/>
                </a:solidFill>
              </a:defRPr>
            </a:lvl3pPr>
            <a:lvl4pPr indent="-330200" lvl="3" marL="1828800">
              <a:lnSpc>
                <a:spcPct val="115000"/>
              </a:lnSpc>
              <a:spcBef>
                <a:spcPts val="1000"/>
              </a:spcBef>
              <a:spcAft>
                <a:spcPts val="0"/>
              </a:spcAft>
              <a:buClr>
                <a:schemeClr val="accent6"/>
              </a:buClr>
              <a:buSzPts val="1600"/>
              <a:buChar char="●"/>
              <a:defRPr sz="1600">
                <a:solidFill>
                  <a:schemeClr val="accent6"/>
                </a:solidFill>
              </a:defRPr>
            </a:lvl4pPr>
            <a:lvl5pPr indent="-330200" lvl="4" marL="2286000">
              <a:lnSpc>
                <a:spcPct val="115000"/>
              </a:lnSpc>
              <a:spcBef>
                <a:spcPts val="1000"/>
              </a:spcBef>
              <a:spcAft>
                <a:spcPts val="0"/>
              </a:spcAft>
              <a:buClr>
                <a:schemeClr val="accent6"/>
              </a:buClr>
              <a:buSzPts val="1600"/>
              <a:buChar char="○"/>
              <a:defRPr sz="1600">
                <a:solidFill>
                  <a:schemeClr val="accent6"/>
                </a:solidFill>
              </a:defRPr>
            </a:lvl5pPr>
            <a:lvl6pPr indent="-330200" lvl="5" marL="2743200">
              <a:lnSpc>
                <a:spcPct val="115000"/>
              </a:lnSpc>
              <a:spcBef>
                <a:spcPts val="1000"/>
              </a:spcBef>
              <a:spcAft>
                <a:spcPts val="0"/>
              </a:spcAft>
              <a:buClr>
                <a:schemeClr val="accent6"/>
              </a:buClr>
              <a:buSzPts val="1600"/>
              <a:buChar char="■"/>
              <a:defRPr sz="1600">
                <a:solidFill>
                  <a:schemeClr val="accent6"/>
                </a:solidFill>
              </a:defRPr>
            </a:lvl6pPr>
            <a:lvl7pPr indent="-330200" lvl="6" marL="3200400">
              <a:lnSpc>
                <a:spcPct val="115000"/>
              </a:lnSpc>
              <a:spcBef>
                <a:spcPts val="1000"/>
              </a:spcBef>
              <a:spcAft>
                <a:spcPts val="0"/>
              </a:spcAft>
              <a:buClr>
                <a:schemeClr val="accent6"/>
              </a:buClr>
              <a:buSzPts val="1600"/>
              <a:buChar char="●"/>
              <a:defRPr sz="1600">
                <a:solidFill>
                  <a:schemeClr val="accent6"/>
                </a:solidFill>
              </a:defRPr>
            </a:lvl7pPr>
            <a:lvl8pPr indent="-330200" lvl="7" marL="3657600">
              <a:lnSpc>
                <a:spcPct val="115000"/>
              </a:lnSpc>
              <a:spcBef>
                <a:spcPts val="1000"/>
              </a:spcBef>
              <a:spcAft>
                <a:spcPts val="0"/>
              </a:spcAft>
              <a:buClr>
                <a:schemeClr val="accent6"/>
              </a:buClr>
              <a:buSzPts val="1600"/>
              <a:buChar char="○"/>
              <a:defRPr sz="1600">
                <a:solidFill>
                  <a:schemeClr val="accent6"/>
                </a:solidFill>
              </a:defRPr>
            </a:lvl8pPr>
            <a:lvl9pPr indent="-330200" lvl="8" marL="4114800">
              <a:lnSpc>
                <a:spcPct val="115000"/>
              </a:lnSpc>
              <a:spcBef>
                <a:spcPts val="1000"/>
              </a:spcBef>
              <a:spcAft>
                <a:spcPts val="1000"/>
              </a:spcAft>
              <a:buClr>
                <a:schemeClr val="accent6"/>
              </a:buClr>
              <a:buSzPts val="1600"/>
              <a:buChar char="■"/>
              <a:defRPr sz="1600">
                <a:solidFill>
                  <a:schemeClr val="accent6"/>
                </a:solidFill>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p:cSld name="CUSTOM_2">
    <p:bg>
      <p:bgPr>
        <a:solidFill>
          <a:schemeClr val="lt1"/>
        </a:solidFill>
      </p:bgPr>
    </p:bg>
    <p:spTree>
      <p:nvGrpSpPr>
        <p:cNvPr id="1184" name="Shape 1184"/>
        <p:cNvGrpSpPr/>
        <p:nvPr/>
      </p:nvGrpSpPr>
      <p:grpSpPr>
        <a:xfrm>
          <a:off x="0" y="0"/>
          <a:ext cx="0" cy="0"/>
          <a:chOff x="0" y="0"/>
          <a:chExt cx="0" cy="0"/>
        </a:xfrm>
      </p:grpSpPr>
      <p:sp>
        <p:nvSpPr>
          <p:cNvPr id="1185" name="Google Shape;1185;p75"/>
          <p:cNvSpPr/>
          <p:nvPr/>
        </p:nvSpPr>
        <p:spPr>
          <a:xfrm>
            <a:off x="0" y="1088675"/>
            <a:ext cx="3627900" cy="4054800"/>
          </a:xfrm>
          <a:prstGeom prst="snip1Rect">
            <a:avLst>
              <a:gd fmla="val 10918" name="adj"/>
            </a:avLst>
          </a:prstGeom>
          <a:solidFill>
            <a:schemeClr val="dk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186" name="Google Shape;1186;p75"/>
          <p:cNvSpPr txBox="1"/>
          <p:nvPr>
            <p:ph type="title"/>
          </p:nvPr>
        </p:nvSpPr>
        <p:spPr>
          <a:xfrm>
            <a:off x="446100" y="396225"/>
            <a:ext cx="5101800" cy="8532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accent6"/>
              </a:buClr>
              <a:buSzPts val="3000"/>
              <a:buNone/>
              <a:defRPr sz="2400">
                <a:solidFill>
                  <a:schemeClr val="accent6"/>
                </a:solidFill>
              </a:defRPr>
            </a:lvl1pPr>
            <a:lvl2pPr lvl="1">
              <a:spcBef>
                <a:spcPts val="0"/>
              </a:spcBef>
              <a:spcAft>
                <a:spcPts val="0"/>
              </a:spcAft>
              <a:buClr>
                <a:schemeClr val="accent6"/>
              </a:buClr>
              <a:buSzPts val="3000"/>
              <a:buNone/>
              <a:defRPr sz="2400">
                <a:solidFill>
                  <a:schemeClr val="accent6"/>
                </a:solidFill>
                <a:latin typeface="Quantico"/>
                <a:ea typeface="Quantico"/>
                <a:cs typeface="Quantico"/>
                <a:sym typeface="Quantico"/>
              </a:defRPr>
            </a:lvl2pPr>
            <a:lvl3pPr lvl="2">
              <a:spcBef>
                <a:spcPts val="0"/>
              </a:spcBef>
              <a:spcAft>
                <a:spcPts val="0"/>
              </a:spcAft>
              <a:buClr>
                <a:schemeClr val="accent6"/>
              </a:buClr>
              <a:buSzPts val="3000"/>
              <a:buNone/>
              <a:defRPr sz="2400">
                <a:solidFill>
                  <a:schemeClr val="accent6"/>
                </a:solidFill>
                <a:latin typeface="Quantico"/>
                <a:ea typeface="Quantico"/>
                <a:cs typeface="Quantico"/>
                <a:sym typeface="Quantico"/>
              </a:defRPr>
            </a:lvl3pPr>
            <a:lvl4pPr lvl="3">
              <a:spcBef>
                <a:spcPts val="0"/>
              </a:spcBef>
              <a:spcAft>
                <a:spcPts val="0"/>
              </a:spcAft>
              <a:buClr>
                <a:schemeClr val="accent6"/>
              </a:buClr>
              <a:buSzPts val="3000"/>
              <a:buNone/>
              <a:defRPr sz="2400">
                <a:solidFill>
                  <a:schemeClr val="accent6"/>
                </a:solidFill>
                <a:latin typeface="Quantico"/>
                <a:ea typeface="Quantico"/>
                <a:cs typeface="Quantico"/>
                <a:sym typeface="Quantico"/>
              </a:defRPr>
            </a:lvl4pPr>
            <a:lvl5pPr lvl="4">
              <a:spcBef>
                <a:spcPts val="0"/>
              </a:spcBef>
              <a:spcAft>
                <a:spcPts val="0"/>
              </a:spcAft>
              <a:buClr>
                <a:schemeClr val="accent6"/>
              </a:buClr>
              <a:buSzPts val="3000"/>
              <a:buNone/>
              <a:defRPr sz="2400">
                <a:solidFill>
                  <a:schemeClr val="accent6"/>
                </a:solidFill>
                <a:latin typeface="Quantico"/>
                <a:ea typeface="Quantico"/>
                <a:cs typeface="Quantico"/>
                <a:sym typeface="Quantico"/>
              </a:defRPr>
            </a:lvl5pPr>
            <a:lvl6pPr lvl="5">
              <a:spcBef>
                <a:spcPts val="0"/>
              </a:spcBef>
              <a:spcAft>
                <a:spcPts val="0"/>
              </a:spcAft>
              <a:buClr>
                <a:schemeClr val="accent6"/>
              </a:buClr>
              <a:buSzPts val="3000"/>
              <a:buNone/>
              <a:defRPr sz="2400">
                <a:solidFill>
                  <a:schemeClr val="accent6"/>
                </a:solidFill>
                <a:latin typeface="Quantico"/>
                <a:ea typeface="Quantico"/>
                <a:cs typeface="Quantico"/>
                <a:sym typeface="Quantico"/>
              </a:defRPr>
            </a:lvl6pPr>
            <a:lvl7pPr lvl="6">
              <a:spcBef>
                <a:spcPts val="0"/>
              </a:spcBef>
              <a:spcAft>
                <a:spcPts val="0"/>
              </a:spcAft>
              <a:buClr>
                <a:schemeClr val="accent6"/>
              </a:buClr>
              <a:buSzPts val="3000"/>
              <a:buNone/>
              <a:defRPr sz="2400">
                <a:solidFill>
                  <a:schemeClr val="accent6"/>
                </a:solidFill>
                <a:latin typeface="Quantico"/>
                <a:ea typeface="Quantico"/>
                <a:cs typeface="Quantico"/>
                <a:sym typeface="Quantico"/>
              </a:defRPr>
            </a:lvl7pPr>
            <a:lvl8pPr lvl="7">
              <a:spcBef>
                <a:spcPts val="0"/>
              </a:spcBef>
              <a:spcAft>
                <a:spcPts val="0"/>
              </a:spcAft>
              <a:buClr>
                <a:schemeClr val="accent6"/>
              </a:buClr>
              <a:buSzPts val="3000"/>
              <a:buNone/>
              <a:defRPr sz="2400">
                <a:solidFill>
                  <a:schemeClr val="accent6"/>
                </a:solidFill>
                <a:latin typeface="Quantico"/>
                <a:ea typeface="Quantico"/>
                <a:cs typeface="Quantico"/>
                <a:sym typeface="Quantico"/>
              </a:defRPr>
            </a:lvl8pPr>
            <a:lvl9pPr lvl="8">
              <a:spcBef>
                <a:spcPts val="0"/>
              </a:spcBef>
              <a:spcAft>
                <a:spcPts val="0"/>
              </a:spcAft>
              <a:buClr>
                <a:schemeClr val="accent6"/>
              </a:buClr>
              <a:buSzPts val="3000"/>
              <a:buNone/>
              <a:defRPr sz="2400">
                <a:solidFill>
                  <a:schemeClr val="accent6"/>
                </a:solidFill>
                <a:latin typeface="Quantico"/>
                <a:ea typeface="Quantico"/>
                <a:cs typeface="Quantico"/>
                <a:sym typeface="Quantico"/>
              </a:defRPr>
            </a:lvl9pPr>
          </a:lstStyle>
          <a:p/>
        </p:txBody>
      </p:sp>
      <p:sp>
        <p:nvSpPr>
          <p:cNvPr id="1187" name="Google Shape;1187;p75"/>
          <p:cNvSpPr txBox="1"/>
          <p:nvPr>
            <p:ph idx="1" type="body"/>
          </p:nvPr>
        </p:nvSpPr>
        <p:spPr>
          <a:xfrm>
            <a:off x="3869875" y="1390269"/>
            <a:ext cx="3173400" cy="3421500"/>
          </a:xfrm>
          <a:prstGeom prst="rect">
            <a:avLst/>
          </a:prstGeom>
        </p:spPr>
        <p:txBody>
          <a:bodyPr anchorCtr="0" anchor="t" bIns="0" lIns="0" spcFirstLastPara="1" rIns="0" wrap="square" tIns="0">
            <a:noAutofit/>
          </a:bodyPr>
          <a:lstStyle>
            <a:lvl1pPr indent="-292100" lvl="0" marL="457200">
              <a:spcBef>
                <a:spcPts val="0"/>
              </a:spcBef>
              <a:spcAft>
                <a:spcPts val="0"/>
              </a:spcAft>
              <a:buClr>
                <a:schemeClr val="accent6"/>
              </a:buClr>
              <a:buSzPts val="1000"/>
              <a:buChar char="●"/>
              <a:defRPr>
                <a:solidFill>
                  <a:schemeClr val="accent6"/>
                </a:solidFill>
              </a:defRPr>
            </a:lvl1pPr>
            <a:lvl2pPr indent="-292100" lvl="1" marL="914400">
              <a:spcBef>
                <a:spcPts val="1000"/>
              </a:spcBef>
              <a:spcAft>
                <a:spcPts val="0"/>
              </a:spcAft>
              <a:buClr>
                <a:schemeClr val="accent6"/>
              </a:buClr>
              <a:buSzPts val="1000"/>
              <a:buChar char="○"/>
              <a:defRPr>
                <a:solidFill>
                  <a:schemeClr val="accent6"/>
                </a:solidFill>
              </a:defRPr>
            </a:lvl2pPr>
            <a:lvl3pPr indent="-292100" lvl="2" marL="1371600">
              <a:spcBef>
                <a:spcPts val="1000"/>
              </a:spcBef>
              <a:spcAft>
                <a:spcPts val="0"/>
              </a:spcAft>
              <a:buClr>
                <a:schemeClr val="accent6"/>
              </a:buClr>
              <a:buSzPts val="1000"/>
              <a:buChar char="■"/>
              <a:defRPr>
                <a:solidFill>
                  <a:schemeClr val="accent6"/>
                </a:solidFill>
              </a:defRPr>
            </a:lvl3pPr>
            <a:lvl4pPr indent="-292100" lvl="3" marL="1828800">
              <a:spcBef>
                <a:spcPts val="1000"/>
              </a:spcBef>
              <a:spcAft>
                <a:spcPts val="0"/>
              </a:spcAft>
              <a:buClr>
                <a:schemeClr val="accent6"/>
              </a:buClr>
              <a:buSzPts val="1000"/>
              <a:buChar char="●"/>
              <a:defRPr>
                <a:solidFill>
                  <a:schemeClr val="accent6"/>
                </a:solidFill>
              </a:defRPr>
            </a:lvl4pPr>
            <a:lvl5pPr indent="-292100" lvl="4" marL="2286000">
              <a:spcBef>
                <a:spcPts val="1000"/>
              </a:spcBef>
              <a:spcAft>
                <a:spcPts val="0"/>
              </a:spcAft>
              <a:buClr>
                <a:schemeClr val="accent6"/>
              </a:buClr>
              <a:buSzPts val="1000"/>
              <a:buChar char="○"/>
              <a:defRPr>
                <a:solidFill>
                  <a:schemeClr val="accent6"/>
                </a:solidFill>
              </a:defRPr>
            </a:lvl5pPr>
            <a:lvl6pPr indent="-292100" lvl="5" marL="2743200">
              <a:spcBef>
                <a:spcPts val="1000"/>
              </a:spcBef>
              <a:spcAft>
                <a:spcPts val="0"/>
              </a:spcAft>
              <a:buClr>
                <a:schemeClr val="accent6"/>
              </a:buClr>
              <a:buSzPts val="1000"/>
              <a:buChar char="■"/>
              <a:defRPr>
                <a:solidFill>
                  <a:schemeClr val="accent6"/>
                </a:solidFill>
              </a:defRPr>
            </a:lvl6pPr>
            <a:lvl7pPr indent="-292100" lvl="6" marL="3200400">
              <a:spcBef>
                <a:spcPts val="1000"/>
              </a:spcBef>
              <a:spcAft>
                <a:spcPts val="0"/>
              </a:spcAft>
              <a:buClr>
                <a:schemeClr val="accent6"/>
              </a:buClr>
              <a:buSzPts val="1000"/>
              <a:buChar char="●"/>
              <a:defRPr>
                <a:solidFill>
                  <a:schemeClr val="accent6"/>
                </a:solidFill>
              </a:defRPr>
            </a:lvl7pPr>
            <a:lvl8pPr indent="-292100" lvl="7" marL="3657600">
              <a:spcBef>
                <a:spcPts val="1000"/>
              </a:spcBef>
              <a:spcAft>
                <a:spcPts val="0"/>
              </a:spcAft>
              <a:buClr>
                <a:schemeClr val="accent6"/>
              </a:buClr>
              <a:buSzPts val="1000"/>
              <a:buChar char="○"/>
              <a:defRPr>
                <a:solidFill>
                  <a:schemeClr val="accent6"/>
                </a:solidFill>
              </a:defRPr>
            </a:lvl8pPr>
            <a:lvl9pPr indent="-292100" lvl="8" marL="4114800">
              <a:spcBef>
                <a:spcPts val="1000"/>
              </a:spcBef>
              <a:spcAft>
                <a:spcPts val="1000"/>
              </a:spcAft>
              <a:buClr>
                <a:schemeClr val="accent6"/>
              </a:buClr>
              <a:buSzPts val="1000"/>
              <a:buChar char="■"/>
              <a:defRPr>
                <a:solidFill>
                  <a:schemeClr val="accent6"/>
                </a:solidFill>
              </a:defRPr>
            </a:lvl9pPr>
          </a:lstStyle>
          <a:p/>
        </p:txBody>
      </p:sp>
      <p:sp>
        <p:nvSpPr>
          <p:cNvPr id="1188" name="Google Shape;1188;p75"/>
          <p:cNvSpPr txBox="1"/>
          <p:nvPr>
            <p:ph idx="2" type="body"/>
          </p:nvPr>
        </p:nvSpPr>
        <p:spPr>
          <a:xfrm>
            <a:off x="474675" y="1390150"/>
            <a:ext cx="2571300" cy="3421500"/>
          </a:xfrm>
          <a:prstGeom prst="rect">
            <a:avLst/>
          </a:prstGeom>
        </p:spPr>
        <p:txBody>
          <a:bodyPr anchorCtr="0" anchor="t" bIns="0" lIns="0" spcFirstLastPara="1" rIns="0" wrap="square" tIns="0">
            <a:noAutofit/>
          </a:bodyPr>
          <a:lstStyle>
            <a:lvl1pPr indent="-292100" lvl="0" marL="457200">
              <a:spcBef>
                <a:spcPts val="0"/>
              </a:spcBef>
              <a:spcAft>
                <a:spcPts val="0"/>
              </a:spcAft>
              <a:buClr>
                <a:schemeClr val="accent6"/>
              </a:buClr>
              <a:buSzPts val="1000"/>
              <a:buChar char="●"/>
              <a:defRPr>
                <a:solidFill>
                  <a:schemeClr val="accent6"/>
                </a:solidFill>
              </a:defRPr>
            </a:lvl1pPr>
            <a:lvl2pPr indent="-292100" lvl="1" marL="914400">
              <a:spcBef>
                <a:spcPts val="1000"/>
              </a:spcBef>
              <a:spcAft>
                <a:spcPts val="0"/>
              </a:spcAft>
              <a:buClr>
                <a:schemeClr val="accent6"/>
              </a:buClr>
              <a:buSzPts val="1000"/>
              <a:buChar char="○"/>
              <a:defRPr>
                <a:solidFill>
                  <a:schemeClr val="accent6"/>
                </a:solidFill>
              </a:defRPr>
            </a:lvl2pPr>
            <a:lvl3pPr indent="-292100" lvl="2" marL="1371600">
              <a:spcBef>
                <a:spcPts val="1000"/>
              </a:spcBef>
              <a:spcAft>
                <a:spcPts val="0"/>
              </a:spcAft>
              <a:buClr>
                <a:schemeClr val="accent6"/>
              </a:buClr>
              <a:buSzPts val="1000"/>
              <a:buChar char="■"/>
              <a:defRPr>
                <a:solidFill>
                  <a:schemeClr val="accent6"/>
                </a:solidFill>
              </a:defRPr>
            </a:lvl3pPr>
            <a:lvl4pPr indent="-292100" lvl="3" marL="1828800">
              <a:spcBef>
                <a:spcPts val="1000"/>
              </a:spcBef>
              <a:spcAft>
                <a:spcPts val="0"/>
              </a:spcAft>
              <a:buClr>
                <a:schemeClr val="accent6"/>
              </a:buClr>
              <a:buSzPts val="1000"/>
              <a:buChar char="●"/>
              <a:defRPr>
                <a:solidFill>
                  <a:schemeClr val="accent6"/>
                </a:solidFill>
              </a:defRPr>
            </a:lvl4pPr>
            <a:lvl5pPr indent="-292100" lvl="4" marL="2286000">
              <a:spcBef>
                <a:spcPts val="1000"/>
              </a:spcBef>
              <a:spcAft>
                <a:spcPts val="0"/>
              </a:spcAft>
              <a:buClr>
                <a:schemeClr val="accent6"/>
              </a:buClr>
              <a:buSzPts val="1000"/>
              <a:buChar char="○"/>
              <a:defRPr>
                <a:solidFill>
                  <a:schemeClr val="accent6"/>
                </a:solidFill>
              </a:defRPr>
            </a:lvl5pPr>
            <a:lvl6pPr indent="-292100" lvl="5" marL="2743200">
              <a:spcBef>
                <a:spcPts val="1000"/>
              </a:spcBef>
              <a:spcAft>
                <a:spcPts val="0"/>
              </a:spcAft>
              <a:buClr>
                <a:schemeClr val="accent6"/>
              </a:buClr>
              <a:buSzPts val="1000"/>
              <a:buChar char="■"/>
              <a:defRPr>
                <a:solidFill>
                  <a:schemeClr val="accent6"/>
                </a:solidFill>
              </a:defRPr>
            </a:lvl6pPr>
            <a:lvl7pPr indent="-292100" lvl="6" marL="3200400">
              <a:spcBef>
                <a:spcPts val="1000"/>
              </a:spcBef>
              <a:spcAft>
                <a:spcPts val="0"/>
              </a:spcAft>
              <a:buClr>
                <a:schemeClr val="accent6"/>
              </a:buClr>
              <a:buSzPts val="1000"/>
              <a:buChar char="●"/>
              <a:defRPr>
                <a:solidFill>
                  <a:schemeClr val="accent6"/>
                </a:solidFill>
              </a:defRPr>
            </a:lvl7pPr>
            <a:lvl8pPr indent="-292100" lvl="7" marL="3657600">
              <a:spcBef>
                <a:spcPts val="1000"/>
              </a:spcBef>
              <a:spcAft>
                <a:spcPts val="0"/>
              </a:spcAft>
              <a:buClr>
                <a:schemeClr val="accent6"/>
              </a:buClr>
              <a:buSzPts val="1000"/>
              <a:buChar char="○"/>
              <a:defRPr>
                <a:solidFill>
                  <a:schemeClr val="accent6"/>
                </a:solidFill>
              </a:defRPr>
            </a:lvl8pPr>
            <a:lvl9pPr indent="-292100" lvl="8" marL="4114800">
              <a:spcBef>
                <a:spcPts val="1000"/>
              </a:spcBef>
              <a:spcAft>
                <a:spcPts val="1000"/>
              </a:spcAft>
              <a:buClr>
                <a:schemeClr val="accent6"/>
              </a:buClr>
              <a:buSzPts val="1000"/>
              <a:buChar char="■"/>
              <a:defRPr>
                <a:solidFill>
                  <a:schemeClr val="accent6"/>
                </a:solidFill>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19">
  <p:cSld name="CUSTOM_1">
    <p:bg>
      <p:bgPr>
        <a:solidFill>
          <a:schemeClr val="accent1"/>
        </a:solidFill>
      </p:bgPr>
    </p:bg>
    <p:spTree>
      <p:nvGrpSpPr>
        <p:cNvPr id="1189" name="Shape 1189"/>
        <p:cNvGrpSpPr/>
        <p:nvPr/>
      </p:nvGrpSpPr>
      <p:grpSpPr>
        <a:xfrm>
          <a:off x="0" y="0"/>
          <a:ext cx="0" cy="0"/>
          <a:chOff x="0" y="0"/>
          <a:chExt cx="0" cy="0"/>
        </a:xfrm>
      </p:grpSpPr>
      <p:sp>
        <p:nvSpPr>
          <p:cNvPr id="1190" name="Google Shape;1190;p76"/>
          <p:cNvSpPr/>
          <p:nvPr/>
        </p:nvSpPr>
        <p:spPr>
          <a:xfrm flipH="1">
            <a:off x="433300" y="-6150"/>
            <a:ext cx="8560200" cy="51516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191" name="Google Shape;1191;p76"/>
          <p:cNvSpPr/>
          <p:nvPr/>
        </p:nvSpPr>
        <p:spPr>
          <a:xfrm flipH="1">
            <a:off x="433300" y="-2175"/>
            <a:ext cx="8415900" cy="51516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192" name="Google Shape;1192;p76"/>
          <p:cNvSpPr/>
          <p:nvPr/>
        </p:nvSpPr>
        <p:spPr>
          <a:xfrm flipH="1">
            <a:off x="-10550" y="-6150"/>
            <a:ext cx="8710800" cy="51558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193" name="Google Shape;1193;p76"/>
          <p:cNvSpPr txBox="1"/>
          <p:nvPr>
            <p:ph type="title"/>
          </p:nvPr>
        </p:nvSpPr>
        <p:spPr>
          <a:xfrm>
            <a:off x="409625" y="401500"/>
            <a:ext cx="4011600" cy="437100"/>
          </a:xfrm>
          <a:prstGeom prst="rect">
            <a:avLst/>
          </a:prstGeom>
        </p:spPr>
        <p:txBody>
          <a:bodyPr anchorCtr="0" anchor="t" bIns="0" lIns="0" spcFirstLastPara="1" rIns="91425" wrap="square" tIns="0">
            <a:noAutofit/>
          </a:bodyPr>
          <a:lstStyle>
            <a:lvl1pPr lvl="0">
              <a:lnSpc>
                <a:spcPct val="90000"/>
              </a:lnSpc>
              <a:spcBef>
                <a:spcPts val="0"/>
              </a:spcBef>
              <a:spcAft>
                <a:spcPts val="0"/>
              </a:spcAft>
              <a:buClr>
                <a:schemeClr val="dk1"/>
              </a:buClr>
              <a:buSzPts val="3000"/>
              <a:buNone/>
              <a:defRPr sz="2400"/>
            </a:lvl1pPr>
            <a:lvl2pPr lvl="1">
              <a:spcBef>
                <a:spcPts val="0"/>
              </a:spcBef>
              <a:spcAft>
                <a:spcPts val="0"/>
              </a:spcAft>
              <a:buClr>
                <a:schemeClr val="dk1"/>
              </a:buClr>
              <a:buSzPts val="3000"/>
              <a:buNone/>
              <a:defRPr sz="2400">
                <a:latin typeface="Quantico"/>
                <a:ea typeface="Quantico"/>
                <a:cs typeface="Quantico"/>
                <a:sym typeface="Quantico"/>
              </a:defRPr>
            </a:lvl2pPr>
            <a:lvl3pPr lvl="2">
              <a:spcBef>
                <a:spcPts val="0"/>
              </a:spcBef>
              <a:spcAft>
                <a:spcPts val="0"/>
              </a:spcAft>
              <a:buClr>
                <a:schemeClr val="dk1"/>
              </a:buClr>
              <a:buSzPts val="3000"/>
              <a:buNone/>
              <a:defRPr sz="2400">
                <a:latin typeface="Quantico"/>
                <a:ea typeface="Quantico"/>
                <a:cs typeface="Quantico"/>
                <a:sym typeface="Quantico"/>
              </a:defRPr>
            </a:lvl3pPr>
            <a:lvl4pPr lvl="3">
              <a:spcBef>
                <a:spcPts val="0"/>
              </a:spcBef>
              <a:spcAft>
                <a:spcPts val="0"/>
              </a:spcAft>
              <a:buClr>
                <a:schemeClr val="dk1"/>
              </a:buClr>
              <a:buSzPts val="3000"/>
              <a:buNone/>
              <a:defRPr sz="2400">
                <a:latin typeface="Quantico"/>
                <a:ea typeface="Quantico"/>
                <a:cs typeface="Quantico"/>
                <a:sym typeface="Quantico"/>
              </a:defRPr>
            </a:lvl4pPr>
            <a:lvl5pPr lvl="4">
              <a:spcBef>
                <a:spcPts val="0"/>
              </a:spcBef>
              <a:spcAft>
                <a:spcPts val="0"/>
              </a:spcAft>
              <a:buClr>
                <a:schemeClr val="dk1"/>
              </a:buClr>
              <a:buSzPts val="3000"/>
              <a:buNone/>
              <a:defRPr sz="2400">
                <a:latin typeface="Quantico"/>
                <a:ea typeface="Quantico"/>
                <a:cs typeface="Quantico"/>
                <a:sym typeface="Quantico"/>
              </a:defRPr>
            </a:lvl5pPr>
            <a:lvl6pPr lvl="5">
              <a:spcBef>
                <a:spcPts val="0"/>
              </a:spcBef>
              <a:spcAft>
                <a:spcPts val="0"/>
              </a:spcAft>
              <a:buClr>
                <a:schemeClr val="dk1"/>
              </a:buClr>
              <a:buSzPts val="3000"/>
              <a:buNone/>
              <a:defRPr sz="2400">
                <a:latin typeface="Quantico"/>
                <a:ea typeface="Quantico"/>
                <a:cs typeface="Quantico"/>
                <a:sym typeface="Quantico"/>
              </a:defRPr>
            </a:lvl6pPr>
            <a:lvl7pPr lvl="6">
              <a:spcBef>
                <a:spcPts val="0"/>
              </a:spcBef>
              <a:spcAft>
                <a:spcPts val="0"/>
              </a:spcAft>
              <a:buClr>
                <a:schemeClr val="dk1"/>
              </a:buClr>
              <a:buSzPts val="3000"/>
              <a:buNone/>
              <a:defRPr sz="2400">
                <a:latin typeface="Quantico"/>
                <a:ea typeface="Quantico"/>
                <a:cs typeface="Quantico"/>
                <a:sym typeface="Quantico"/>
              </a:defRPr>
            </a:lvl7pPr>
            <a:lvl8pPr lvl="7">
              <a:spcBef>
                <a:spcPts val="0"/>
              </a:spcBef>
              <a:spcAft>
                <a:spcPts val="0"/>
              </a:spcAft>
              <a:buClr>
                <a:schemeClr val="dk1"/>
              </a:buClr>
              <a:buSzPts val="3000"/>
              <a:buNone/>
              <a:defRPr sz="2400">
                <a:latin typeface="Quantico"/>
                <a:ea typeface="Quantico"/>
                <a:cs typeface="Quantico"/>
                <a:sym typeface="Quantico"/>
              </a:defRPr>
            </a:lvl8pPr>
            <a:lvl9pPr lvl="8">
              <a:spcBef>
                <a:spcPts val="0"/>
              </a:spcBef>
              <a:spcAft>
                <a:spcPts val="0"/>
              </a:spcAft>
              <a:buClr>
                <a:schemeClr val="dk1"/>
              </a:buClr>
              <a:buSzPts val="3000"/>
              <a:buNone/>
              <a:defRPr sz="2400">
                <a:latin typeface="Quantico"/>
                <a:ea typeface="Quantico"/>
                <a:cs typeface="Quantico"/>
                <a:sym typeface="Quantico"/>
              </a:defRPr>
            </a:lvl9pPr>
          </a:lstStyle>
          <a:p/>
        </p:txBody>
      </p:sp>
      <p:sp>
        <p:nvSpPr>
          <p:cNvPr id="1194" name="Google Shape;1194;p76"/>
          <p:cNvSpPr txBox="1"/>
          <p:nvPr>
            <p:ph idx="2" type="title"/>
          </p:nvPr>
        </p:nvSpPr>
        <p:spPr>
          <a:xfrm>
            <a:off x="420000" y="860450"/>
            <a:ext cx="3511200" cy="10911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3400"/>
              <a:buNone/>
              <a:defRPr sz="1600">
                <a:latin typeface="Lato"/>
                <a:ea typeface="Lato"/>
                <a:cs typeface="Lato"/>
                <a:sym typeface="Lato"/>
              </a:defRPr>
            </a:lvl1pPr>
            <a:lvl2pPr lvl="1">
              <a:lnSpc>
                <a:spcPct val="100000"/>
              </a:lnSpc>
              <a:spcBef>
                <a:spcPts val="0"/>
              </a:spcBef>
              <a:spcAft>
                <a:spcPts val="0"/>
              </a:spcAft>
              <a:buClr>
                <a:schemeClr val="dk1"/>
              </a:buClr>
              <a:buSzPts val="3400"/>
              <a:buNone/>
              <a:defRPr sz="1600">
                <a:latin typeface="Lato"/>
                <a:ea typeface="Lato"/>
                <a:cs typeface="Lato"/>
                <a:sym typeface="Lato"/>
              </a:defRPr>
            </a:lvl2pPr>
            <a:lvl3pPr lvl="2">
              <a:lnSpc>
                <a:spcPct val="100000"/>
              </a:lnSpc>
              <a:spcBef>
                <a:spcPts val="0"/>
              </a:spcBef>
              <a:spcAft>
                <a:spcPts val="0"/>
              </a:spcAft>
              <a:buClr>
                <a:schemeClr val="dk1"/>
              </a:buClr>
              <a:buSzPts val="3400"/>
              <a:buNone/>
              <a:defRPr sz="1600">
                <a:latin typeface="Lato"/>
                <a:ea typeface="Lato"/>
                <a:cs typeface="Lato"/>
                <a:sym typeface="Lato"/>
              </a:defRPr>
            </a:lvl3pPr>
            <a:lvl4pPr lvl="3">
              <a:lnSpc>
                <a:spcPct val="100000"/>
              </a:lnSpc>
              <a:spcBef>
                <a:spcPts val="0"/>
              </a:spcBef>
              <a:spcAft>
                <a:spcPts val="0"/>
              </a:spcAft>
              <a:buClr>
                <a:schemeClr val="dk1"/>
              </a:buClr>
              <a:buSzPts val="3400"/>
              <a:buNone/>
              <a:defRPr sz="1600">
                <a:latin typeface="Lato"/>
                <a:ea typeface="Lato"/>
                <a:cs typeface="Lato"/>
                <a:sym typeface="Lato"/>
              </a:defRPr>
            </a:lvl4pPr>
            <a:lvl5pPr lvl="4">
              <a:lnSpc>
                <a:spcPct val="100000"/>
              </a:lnSpc>
              <a:spcBef>
                <a:spcPts val="0"/>
              </a:spcBef>
              <a:spcAft>
                <a:spcPts val="0"/>
              </a:spcAft>
              <a:buClr>
                <a:schemeClr val="dk1"/>
              </a:buClr>
              <a:buSzPts val="3400"/>
              <a:buNone/>
              <a:defRPr sz="1600">
                <a:latin typeface="Lato"/>
                <a:ea typeface="Lato"/>
                <a:cs typeface="Lato"/>
                <a:sym typeface="Lato"/>
              </a:defRPr>
            </a:lvl5pPr>
            <a:lvl6pPr lvl="5">
              <a:lnSpc>
                <a:spcPct val="100000"/>
              </a:lnSpc>
              <a:spcBef>
                <a:spcPts val="0"/>
              </a:spcBef>
              <a:spcAft>
                <a:spcPts val="0"/>
              </a:spcAft>
              <a:buClr>
                <a:schemeClr val="dk1"/>
              </a:buClr>
              <a:buSzPts val="3400"/>
              <a:buNone/>
              <a:defRPr sz="1600">
                <a:latin typeface="Lato"/>
                <a:ea typeface="Lato"/>
                <a:cs typeface="Lato"/>
                <a:sym typeface="Lato"/>
              </a:defRPr>
            </a:lvl6pPr>
            <a:lvl7pPr lvl="6">
              <a:lnSpc>
                <a:spcPct val="100000"/>
              </a:lnSpc>
              <a:spcBef>
                <a:spcPts val="0"/>
              </a:spcBef>
              <a:spcAft>
                <a:spcPts val="0"/>
              </a:spcAft>
              <a:buClr>
                <a:schemeClr val="dk1"/>
              </a:buClr>
              <a:buSzPts val="3400"/>
              <a:buNone/>
              <a:defRPr sz="1600">
                <a:latin typeface="Lato"/>
                <a:ea typeface="Lato"/>
                <a:cs typeface="Lato"/>
                <a:sym typeface="Lato"/>
              </a:defRPr>
            </a:lvl7pPr>
            <a:lvl8pPr lvl="7">
              <a:lnSpc>
                <a:spcPct val="100000"/>
              </a:lnSpc>
              <a:spcBef>
                <a:spcPts val="0"/>
              </a:spcBef>
              <a:spcAft>
                <a:spcPts val="0"/>
              </a:spcAft>
              <a:buClr>
                <a:schemeClr val="dk1"/>
              </a:buClr>
              <a:buSzPts val="3400"/>
              <a:buNone/>
              <a:defRPr sz="1600">
                <a:latin typeface="Lato"/>
                <a:ea typeface="Lato"/>
                <a:cs typeface="Lato"/>
                <a:sym typeface="Lato"/>
              </a:defRPr>
            </a:lvl8pPr>
            <a:lvl9pPr lvl="8">
              <a:lnSpc>
                <a:spcPct val="100000"/>
              </a:lnSpc>
              <a:spcBef>
                <a:spcPts val="0"/>
              </a:spcBef>
              <a:spcAft>
                <a:spcPts val="0"/>
              </a:spcAft>
              <a:buClr>
                <a:schemeClr val="dk1"/>
              </a:buClr>
              <a:buSzPts val="3400"/>
              <a:buNone/>
              <a:defRPr sz="1600">
                <a:latin typeface="Lato"/>
                <a:ea typeface="Lato"/>
                <a:cs typeface="Lato"/>
                <a:sym typeface="Lato"/>
              </a:defRPr>
            </a:lvl9pPr>
          </a:lstStyle>
          <a:p/>
        </p:txBody>
      </p:sp>
      <p:sp>
        <p:nvSpPr>
          <p:cNvPr id="1195" name="Google Shape;1195;p76"/>
          <p:cNvSpPr txBox="1"/>
          <p:nvPr>
            <p:ph idx="3" type="title"/>
          </p:nvPr>
        </p:nvSpPr>
        <p:spPr>
          <a:xfrm>
            <a:off x="5128700" y="3896025"/>
            <a:ext cx="2026500" cy="3858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sz="1200">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sz="1200">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sz="1200">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sz="1200">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sz="1200">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sz="1200">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sz="1200">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sz="1200">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sz="1200">
                <a:latin typeface="Lato"/>
                <a:ea typeface="Lato"/>
                <a:cs typeface="Lato"/>
                <a:sym typeface="Lato"/>
              </a:defRPr>
            </a:lvl9pPr>
          </a:lstStyle>
          <a:p/>
        </p:txBody>
      </p:sp>
      <p:sp>
        <p:nvSpPr>
          <p:cNvPr id="1196" name="Google Shape;1196;p76"/>
          <p:cNvSpPr txBox="1"/>
          <p:nvPr>
            <p:ph idx="1" type="subTitle"/>
          </p:nvPr>
        </p:nvSpPr>
        <p:spPr>
          <a:xfrm>
            <a:off x="7258100" y="3896025"/>
            <a:ext cx="811500" cy="385800"/>
          </a:xfrm>
          <a:prstGeom prst="rect">
            <a:avLst/>
          </a:prstGeom>
        </p:spPr>
        <p:txBody>
          <a:bodyPr anchorCtr="0" anchor="t" bIns="0" lIns="0" spcFirstLastPara="1" rIns="91425" wrap="square" tIns="0">
            <a:noAutofit/>
          </a:bodyPr>
          <a:lstStyle>
            <a:lvl1pPr lvl="0">
              <a:lnSpc>
                <a:spcPct val="115000"/>
              </a:lnSpc>
              <a:spcBef>
                <a:spcPts val="0"/>
              </a:spcBef>
              <a:spcAft>
                <a:spcPts val="0"/>
              </a:spcAft>
              <a:buClr>
                <a:schemeClr val="accent1"/>
              </a:buClr>
              <a:buSzPts val="1000"/>
              <a:buNone/>
              <a:defRPr>
                <a:solidFill>
                  <a:schemeClr val="accent1"/>
                </a:solidFill>
                <a:latin typeface="Quantico"/>
                <a:ea typeface="Quantico"/>
                <a:cs typeface="Quantico"/>
                <a:sym typeface="Quantico"/>
              </a:defRPr>
            </a:lvl1pPr>
            <a:lvl2pPr lvl="1">
              <a:spcBef>
                <a:spcPts val="1000"/>
              </a:spcBef>
              <a:spcAft>
                <a:spcPts val="0"/>
              </a:spcAft>
              <a:buClr>
                <a:schemeClr val="accent1"/>
              </a:buClr>
              <a:buSzPts val="1000"/>
              <a:buNone/>
              <a:defRPr>
                <a:solidFill>
                  <a:schemeClr val="accent1"/>
                </a:solidFill>
              </a:defRPr>
            </a:lvl2pPr>
            <a:lvl3pPr lvl="2">
              <a:spcBef>
                <a:spcPts val="1000"/>
              </a:spcBef>
              <a:spcAft>
                <a:spcPts val="0"/>
              </a:spcAft>
              <a:buClr>
                <a:schemeClr val="accent1"/>
              </a:buClr>
              <a:buSzPts val="1000"/>
              <a:buNone/>
              <a:defRPr>
                <a:solidFill>
                  <a:schemeClr val="accent1"/>
                </a:solidFill>
              </a:defRPr>
            </a:lvl3pPr>
            <a:lvl4pPr lvl="3">
              <a:spcBef>
                <a:spcPts val="1000"/>
              </a:spcBef>
              <a:spcAft>
                <a:spcPts val="0"/>
              </a:spcAft>
              <a:buClr>
                <a:schemeClr val="accent1"/>
              </a:buClr>
              <a:buSzPts val="1000"/>
              <a:buNone/>
              <a:defRPr>
                <a:solidFill>
                  <a:schemeClr val="accent1"/>
                </a:solidFill>
              </a:defRPr>
            </a:lvl4pPr>
            <a:lvl5pPr lvl="4">
              <a:spcBef>
                <a:spcPts val="1000"/>
              </a:spcBef>
              <a:spcAft>
                <a:spcPts val="0"/>
              </a:spcAft>
              <a:buClr>
                <a:schemeClr val="accent1"/>
              </a:buClr>
              <a:buSzPts val="1000"/>
              <a:buNone/>
              <a:defRPr>
                <a:solidFill>
                  <a:schemeClr val="accent1"/>
                </a:solidFill>
              </a:defRPr>
            </a:lvl5pPr>
            <a:lvl6pPr lvl="5">
              <a:spcBef>
                <a:spcPts val="1000"/>
              </a:spcBef>
              <a:spcAft>
                <a:spcPts val="0"/>
              </a:spcAft>
              <a:buClr>
                <a:schemeClr val="accent1"/>
              </a:buClr>
              <a:buSzPts val="1000"/>
              <a:buNone/>
              <a:defRPr>
                <a:solidFill>
                  <a:schemeClr val="accent1"/>
                </a:solidFill>
              </a:defRPr>
            </a:lvl6pPr>
            <a:lvl7pPr lvl="6">
              <a:spcBef>
                <a:spcPts val="1000"/>
              </a:spcBef>
              <a:spcAft>
                <a:spcPts val="0"/>
              </a:spcAft>
              <a:buClr>
                <a:schemeClr val="accent1"/>
              </a:buClr>
              <a:buSzPts val="1000"/>
              <a:buNone/>
              <a:defRPr>
                <a:solidFill>
                  <a:schemeClr val="accent1"/>
                </a:solidFill>
              </a:defRPr>
            </a:lvl7pPr>
            <a:lvl8pPr lvl="7">
              <a:spcBef>
                <a:spcPts val="1000"/>
              </a:spcBef>
              <a:spcAft>
                <a:spcPts val="0"/>
              </a:spcAft>
              <a:buClr>
                <a:schemeClr val="accent1"/>
              </a:buClr>
              <a:buSzPts val="1000"/>
              <a:buNone/>
              <a:defRPr>
                <a:solidFill>
                  <a:schemeClr val="accent1"/>
                </a:solidFill>
              </a:defRPr>
            </a:lvl8pPr>
            <a:lvl9pPr lvl="8">
              <a:spcBef>
                <a:spcPts val="1000"/>
              </a:spcBef>
              <a:spcAft>
                <a:spcPts val="1000"/>
              </a:spcAft>
              <a:buClr>
                <a:schemeClr val="accent1"/>
              </a:buClr>
              <a:buSzPts val="1000"/>
              <a:buNone/>
              <a:defRPr>
                <a:solidFill>
                  <a:schemeClr val="accent1"/>
                </a:solidFill>
              </a:defRPr>
            </a:lvl9pPr>
          </a:lstStyle>
          <a:p/>
        </p:txBody>
      </p:sp>
      <p:sp>
        <p:nvSpPr>
          <p:cNvPr id="1197" name="Google Shape;1197;p76"/>
          <p:cNvSpPr txBox="1"/>
          <p:nvPr>
            <p:ph idx="4" type="title"/>
          </p:nvPr>
        </p:nvSpPr>
        <p:spPr>
          <a:xfrm>
            <a:off x="5128700" y="2838325"/>
            <a:ext cx="2026500" cy="3858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sz="1200">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sz="1200">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sz="1200">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sz="1200">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sz="1200">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sz="1200">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sz="1200">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sz="1200">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sz="1200">
                <a:latin typeface="Lato"/>
                <a:ea typeface="Lato"/>
                <a:cs typeface="Lato"/>
                <a:sym typeface="Lato"/>
              </a:defRPr>
            </a:lvl9pPr>
          </a:lstStyle>
          <a:p/>
        </p:txBody>
      </p:sp>
      <p:sp>
        <p:nvSpPr>
          <p:cNvPr id="1198" name="Google Shape;1198;p76"/>
          <p:cNvSpPr txBox="1"/>
          <p:nvPr>
            <p:ph idx="5" type="subTitle"/>
          </p:nvPr>
        </p:nvSpPr>
        <p:spPr>
          <a:xfrm>
            <a:off x="7258100" y="2838325"/>
            <a:ext cx="811500" cy="385800"/>
          </a:xfrm>
          <a:prstGeom prst="rect">
            <a:avLst/>
          </a:prstGeom>
        </p:spPr>
        <p:txBody>
          <a:bodyPr anchorCtr="0" anchor="t" bIns="0" lIns="0" spcFirstLastPara="1" rIns="91425" wrap="square" tIns="0">
            <a:noAutofit/>
          </a:bodyPr>
          <a:lstStyle>
            <a:lvl1pPr lvl="0">
              <a:lnSpc>
                <a:spcPct val="115000"/>
              </a:lnSpc>
              <a:spcBef>
                <a:spcPts val="0"/>
              </a:spcBef>
              <a:spcAft>
                <a:spcPts val="0"/>
              </a:spcAft>
              <a:buClr>
                <a:schemeClr val="accent1"/>
              </a:buClr>
              <a:buSzPts val="1000"/>
              <a:buNone/>
              <a:defRPr>
                <a:solidFill>
                  <a:schemeClr val="accent1"/>
                </a:solidFill>
                <a:latin typeface="Quantico"/>
                <a:ea typeface="Quantico"/>
                <a:cs typeface="Quantico"/>
                <a:sym typeface="Quantico"/>
              </a:defRPr>
            </a:lvl1pPr>
            <a:lvl2pPr lvl="1">
              <a:spcBef>
                <a:spcPts val="1000"/>
              </a:spcBef>
              <a:spcAft>
                <a:spcPts val="0"/>
              </a:spcAft>
              <a:buClr>
                <a:schemeClr val="accent1"/>
              </a:buClr>
              <a:buSzPts val="1000"/>
              <a:buNone/>
              <a:defRPr>
                <a:solidFill>
                  <a:schemeClr val="accent1"/>
                </a:solidFill>
              </a:defRPr>
            </a:lvl2pPr>
            <a:lvl3pPr lvl="2">
              <a:spcBef>
                <a:spcPts val="1000"/>
              </a:spcBef>
              <a:spcAft>
                <a:spcPts val="0"/>
              </a:spcAft>
              <a:buClr>
                <a:schemeClr val="accent1"/>
              </a:buClr>
              <a:buSzPts val="1000"/>
              <a:buNone/>
              <a:defRPr>
                <a:solidFill>
                  <a:schemeClr val="accent1"/>
                </a:solidFill>
              </a:defRPr>
            </a:lvl3pPr>
            <a:lvl4pPr lvl="3">
              <a:spcBef>
                <a:spcPts val="1000"/>
              </a:spcBef>
              <a:spcAft>
                <a:spcPts val="0"/>
              </a:spcAft>
              <a:buClr>
                <a:schemeClr val="accent1"/>
              </a:buClr>
              <a:buSzPts val="1000"/>
              <a:buNone/>
              <a:defRPr>
                <a:solidFill>
                  <a:schemeClr val="accent1"/>
                </a:solidFill>
              </a:defRPr>
            </a:lvl4pPr>
            <a:lvl5pPr lvl="4">
              <a:spcBef>
                <a:spcPts val="1000"/>
              </a:spcBef>
              <a:spcAft>
                <a:spcPts val="0"/>
              </a:spcAft>
              <a:buClr>
                <a:schemeClr val="accent1"/>
              </a:buClr>
              <a:buSzPts val="1000"/>
              <a:buNone/>
              <a:defRPr>
                <a:solidFill>
                  <a:schemeClr val="accent1"/>
                </a:solidFill>
              </a:defRPr>
            </a:lvl5pPr>
            <a:lvl6pPr lvl="5">
              <a:spcBef>
                <a:spcPts val="1000"/>
              </a:spcBef>
              <a:spcAft>
                <a:spcPts val="0"/>
              </a:spcAft>
              <a:buClr>
                <a:schemeClr val="accent1"/>
              </a:buClr>
              <a:buSzPts val="1000"/>
              <a:buNone/>
              <a:defRPr>
                <a:solidFill>
                  <a:schemeClr val="accent1"/>
                </a:solidFill>
              </a:defRPr>
            </a:lvl6pPr>
            <a:lvl7pPr lvl="6">
              <a:spcBef>
                <a:spcPts val="1000"/>
              </a:spcBef>
              <a:spcAft>
                <a:spcPts val="0"/>
              </a:spcAft>
              <a:buClr>
                <a:schemeClr val="accent1"/>
              </a:buClr>
              <a:buSzPts val="1000"/>
              <a:buNone/>
              <a:defRPr>
                <a:solidFill>
                  <a:schemeClr val="accent1"/>
                </a:solidFill>
              </a:defRPr>
            </a:lvl7pPr>
            <a:lvl8pPr lvl="7">
              <a:spcBef>
                <a:spcPts val="1000"/>
              </a:spcBef>
              <a:spcAft>
                <a:spcPts val="0"/>
              </a:spcAft>
              <a:buClr>
                <a:schemeClr val="accent1"/>
              </a:buClr>
              <a:buSzPts val="1000"/>
              <a:buNone/>
              <a:defRPr>
                <a:solidFill>
                  <a:schemeClr val="accent1"/>
                </a:solidFill>
              </a:defRPr>
            </a:lvl8pPr>
            <a:lvl9pPr lvl="8">
              <a:spcBef>
                <a:spcPts val="1000"/>
              </a:spcBef>
              <a:spcAft>
                <a:spcPts val="1000"/>
              </a:spcAft>
              <a:buClr>
                <a:schemeClr val="accent1"/>
              </a:buClr>
              <a:buSzPts val="1000"/>
              <a:buNone/>
              <a:defRPr>
                <a:solidFill>
                  <a:schemeClr val="accent1"/>
                </a:solidFill>
              </a:defRPr>
            </a:lvl9pPr>
          </a:lstStyle>
          <a:p/>
        </p:txBody>
      </p:sp>
      <p:sp>
        <p:nvSpPr>
          <p:cNvPr id="1199" name="Google Shape;1199;p76"/>
          <p:cNvSpPr txBox="1"/>
          <p:nvPr>
            <p:ph idx="6" type="title"/>
          </p:nvPr>
        </p:nvSpPr>
        <p:spPr>
          <a:xfrm>
            <a:off x="5128700" y="1812925"/>
            <a:ext cx="2026500" cy="3858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sz="1200">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sz="1200">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sz="1200">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sz="1200">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sz="1200">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sz="1200">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sz="1200">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sz="1200">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sz="1200">
                <a:latin typeface="Lato"/>
                <a:ea typeface="Lato"/>
                <a:cs typeface="Lato"/>
                <a:sym typeface="Lato"/>
              </a:defRPr>
            </a:lvl9pPr>
          </a:lstStyle>
          <a:p/>
        </p:txBody>
      </p:sp>
      <p:sp>
        <p:nvSpPr>
          <p:cNvPr id="1200" name="Google Shape;1200;p76"/>
          <p:cNvSpPr txBox="1"/>
          <p:nvPr>
            <p:ph idx="7" type="subTitle"/>
          </p:nvPr>
        </p:nvSpPr>
        <p:spPr>
          <a:xfrm>
            <a:off x="7258100" y="1812925"/>
            <a:ext cx="811500" cy="385800"/>
          </a:xfrm>
          <a:prstGeom prst="rect">
            <a:avLst/>
          </a:prstGeom>
        </p:spPr>
        <p:txBody>
          <a:bodyPr anchorCtr="0" anchor="t" bIns="0" lIns="0" spcFirstLastPara="1" rIns="91425" wrap="square" tIns="0">
            <a:noAutofit/>
          </a:bodyPr>
          <a:lstStyle>
            <a:lvl1pPr lvl="0">
              <a:lnSpc>
                <a:spcPct val="115000"/>
              </a:lnSpc>
              <a:spcBef>
                <a:spcPts val="0"/>
              </a:spcBef>
              <a:spcAft>
                <a:spcPts val="0"/>
              </a:spcAft>
              <a:buClr>
                <a:schemeClr val="accent1"/>
              </a:buClr>
              <a:buSzPts val="1000"/>
              <a:buNone/>
              <a:defRPr>
                <a:solidFill>
                  <a:schemeClr val="accent1"/>
                </a:solidFill>
                <a:latin typeface="Quantico"/>
                <a:ea typeface="Quantico"/>
                <a:cs typeface="Quantico"/>
                <a:sym typeface="Quantico"/>
              </a:defRPr>
            </a:lvl1pPr>
            <a:lvl2pPr lvl="1">
              <a:spcBef>
                <a:spcPts val="1000"/>
              </a:spcBef>
              <a:spcAft>
                <a:spcPts val="0"/>
              </a:spcAft>
              <a:buClr>
                <a:schemeClr val="accent1"/>
              </a:buClr>
              <a:buSzPts val="1000"/>
              <a:buNone/>
              <a:defRPr>
                <a:solidFill>
                  <a:schemeClr val="accent1"/>
                </a:solidFill>
              </a:defRPr>
            </a:lvl2pPr>
            <a:lvl3pPr lvl="2">
              <a:spcBef>
                <a:spcPts val="1000"/>
              </a:spcBef>
              <a:spcAft>
                <a:spcPts val="0"/>
              </a:spcAft>
              <a:buClr>
                <a:schemeClr val="accent1"/>
              </a:buClr>
              <a:buSzPts val="1000"/>
              <a:buNone/>
              <a:defRPr>
                <a:solidFill>
                  <a:schemeClr val="accent1"/>
                </a:solidFill>
              </a:defRPr>
            </a:lvl3pPr>
            <a:lvl4pPr lvl="3">
              <a:spcBef>
                <a:spcPts val="1000"/>
              </a:spcBef>
              <a:spcAft>
                <a:spcPts val="0"/>
              </a:spcAft>
              <a:buClr>
                <a:schemeClr val="accent1"/>
              </a:buClr>
              <a:buSzPts val="1000"/>
              <a:buNone/>
              <a:defRPr>
                <a:solidFill>
                  <a:schemeClr val="accent1"/>
                </a:solidFill>
              </a:defRPr>
            </a:lvl4pPr>
            <a:lvl5pPr lvl="4">
              <a:spcBef>
                <a:spcPts val="1000"/>
              </a:spcBef>
              <a:spcAft>
                <a:spcPts val="0"/>
              </a:spcAft>
              <a:buClr>
                <a:schemeClr val="accent1"/>
              </a:buClr>
              <a:buSzPts val="1000"/>
              <a:buNone/>
              <a:defRPr>
                <a:solidFill>
                  <a:schemeClr val="accent1"/>
                </a:solidFill>
              </a:defRPr>
            </a:lvl5pPr>
            <a:lvl6pPr lvl="5">
              <a:spcBef>
                <a:spcPts val="1000"/>
              </a:spcBef>
              <a:spcAft>
                <a:spcPts val="0"/>
              </a:spcAft>
              <a:buClr>
                <a:schemeClr val="accent1"/>
              </a:buClr>
              <a:buSzPts val="1000"/>
              <a:buNone/>
              <a:defRPr>
                <a:solidFill>
                  <a:schemeClr val="accent1"/>
                </a:solidFill>
              </a:defRPr>
            </a:lvl6pPr>
            <a:lvl7pPr lvl="6">
              <a:spcBef>
                <a:spcPts val="1000"/>
              </a:spcBef>
              <a:spcAft>
                <a:spcPts val="0"/>
              </a:spcAft>
              <a:buClr>
                <a:schemeClr val="accent1"/>
              </a:buClr>
              <a:buSzPts val="1000"/>
              <a:buNone/>
              <a:defRPr>
                <a:solidFill>
                  <a:schemeClr val="accent1"/>
                </a:solidFill>
              </a:defRPr>
            </a:lvl7pPr>
            <a:lvl8pPr lvl="7">
              <a:spcBef>
                <a:spcPts val="1000"/>
              </a:spcBef>
              <a:spcAft>
                <a:spcPts val="0"/>
              </a:spcAft>
              <a:buClr>
                <a:schemeClr val="accent1"/>
              </a:buClr>
              <a:buSzPts val="1000"/>
              <a:buNone/>
              <a:defRPr>
                <a:solidFill>
                  <a:schemeClr val="accent1"/>
                </a:solidFill>
              </a:defRPr>
            </a:lvl8pPr>
            <a:lvl9pPr lvl="8">
              <a:spcBef>
                <a:spcPts val="1000"/>
              </a:spcBef>
              <a:spcAft>
                <a:spcPts val="1000"/>
              </a:spcAft>
              <a:buClr>
                <a:schemeClr val="accent1"/>
              </a:buClr>
              <a:buSzPts val="1000"/>
              <a:buNone/>
              <a:defRPr>
                <a:solidFill>
                  <a:schemeClr val="accent1"/>
                </a:solidFill>
              </a:defRPr>
            </a:lvl9pPr>
          </a:lstStyle>
          <a:p/>
        </p:txBody>
      </p:sp>
      <p:sp>
        <p:nvSpPr>
          <p:cNvPr id="1201" name="Google Shape;1201;p76"/>
          <p:cNvSpPr txBox="1"/>
          <p:nvPr>
            <p:ph idx="8" type="title"/>
          </p:nvPr>
        </p:nvSpPr>
        <p:spPr>
          <a:xfrm>
            <a:off x="5128700" y="838600"/>
            <a:ext cx="2026500" cy="3858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200"/>
              <a:buFont typeface="Lato"/>
              <a:buNone/>
              <a:defRPr sz="1200">
                <a:latin typeface="Lato"/>
                <a:ea typeface="Lato"/>
                <a:cs typeface="Lato"/>
                <a:sym typeface="Lato"/>
              </a:defRPr>
            </a:lvl1pPr>
            <a:lvl2pPr lvl="1">
              <a:lnSpc>
                <a:spcPct val="100000"/>
              </a:lnSpc>
              <a:spcBef>
                <a:spcPts val="0"/>
              </a:spcBef>
              <a:spcAft>
                <a:spcPts val="0"/>
              </a:spcAft>
              <a:buClr>
                <a:schemeClr val="dk1"/>
              </a:buClr>
              <a:buSzPts val="1200"/>
              <a:buFont typeface="Lato"/>
              <a:buNone/>
              <a:defRPr sz="1200">
                <a:latin typeface="Lato"/>
                <a:ea typeface="Lato"/>
                <a:cs typeface="Lato"/>
                <a:sym typeface="Lato"/>
              </a:defRPr>
            </a:lvl2pPr>
            <a:lvl3pPr lvl="2">
              <a:lnSpc>
                <a:spcPct val="100000"/>
              </a:lnSpc>
              <a:spcBef>
                <a:spcPts val="0"/>
              </a:spcBef>
              <a:spcAft>
                <a:spcPts val="0"/>
              </a:spcAft>
              <a:buClr>
                <a:schemeClr val="dk1"/>
              </a:buClr>
              <a:buSzPts val="1200"/>
              <a:buFont typeface="Lato"/>
              <a:buNone/>
              <a:defRPr sz="1200">
                <a:latin typeface="Lato"/>
                <a:ea typeface="Lato"/>
                <a:cs typeface="Lato"/>
                <a:sym typeface="Lato"/>
              </a:defRPr>
            </a:lvl3pPr>
            <a:lvl4pPr lvl="3">
              <a:lnSpc>
                <a:spcPct val="100000"/>
              </a:lnSpc>
              <a:spcBef>
                <a:spcPts val="0"/>
              </a:spcBef>
              <a:spcAft>
                <a:spcPts val="0"/>
              </a:spcAft>
              <a:buClr>
                <a:schemeClr val="dk1"/>
              </a:buClr>
              <a:buSzPts val="1200"/>
              <a:buFont typeface="Lato"/>
              <a:buNone/>
              <a:defRPr sz="1200">
                <a:latin typeface="Lato"/>
                <a:ea typeface="Lato"/>
                <a:cs typeface="Lato"/>
                <a:sym typeface="Lato"/>
              </a:defRPr>
            </a:lvl4pPr>
            <a:lvl5pPr lvl="4">
              <a:lnSpc>
                <a:spcPct val="100000"/>
              </a:lnSpc>
              <a:spcBef>
                <a:spcPts val="0"/>
              </a:spcBef>
              <a:spcAft>
                <a:spcPts val="0"/>
              </a:spcAft>
              <a:buClr>
                <a:schemeClr val="dk1"/>
              </a:buClr>
              <a:buSzPts val="1200"/>
              <a:buFont typeface="Lato"/>
              <a:buNone/>
              <a:defRPr sz="1200">
                <a:latin typeface="Lato"/>
                <a:ea typeface="Lato"/>
                <a:cs typeface="Lato"/>
                <a:sym typeface="Lato"/>
              </a:defRPr>
            </a:lvl5pPr>
            <a:lvl6pPr lvl="5">
              <a:lnSpc>
                <a:spcPct val="100000"/>
              </a:lnSpc>
              <a:spcBef>
                <a:spcPts val="0"/>
              </a:spcBef>
              <a:spcAft>
                <a:spcPts val="0"/>
              </a:spcAft>
              <a:buClr>
                <a:schemeClr val="dk1"/>
              </a:buClr>
              <a:buSzPts val="1200"/>
              <a:buFont typeface="Lato"/>
              <a:buNone/>
              <a:defRPr sz="1200">
                <a:latin typeface="Lato"/>
                <a:ea typeface="Lato"/>
                <a:cs typeface="Lato"/>
                <a:sym typeface="Lato"/>
              </a:defRPr>
            </a:lvl6pPr>
            <a:lvl7pPr lvl="6">
              <a:lnSpc>
                <a:spcPct val="100000"/>
              </a:lnSpc>
              <a:spcBef>
                <a:spcPts val="0"/>
              </a:spcBef>
              <a:spcAft>
                <a:spcPts val="0"/>
              </a:spcAft>
              <a:buClr>
                <a:schemeClr val="dk1"/>
              </a:buClr>
              <a:buSzPts val="1200"/>
              <a:buFont typeface="Lato"/>
              <a:buNone/>
              <a:defRPr sz="1200">
                <a:latin typeface="Lato"/>
                <a:ea typeface="Lato"/>
                <a:cs typeface="Lato"/>
                <a:sym typeface="Lato"/>
              </a:defRPr>
            </a:lvl7pPr>
            <a:lvl8pPr lvl="7">
              <a:lnSpc>
                <a:spcPct val="100000"/>
              </a:lnSpc>
              <a:spcBef>
                <a:spcPts val="0"/>
              </a:spcBef>
              <a:spcAft>
                <a:spcPts val="0"/>
              </a:spcAft>
              <a:buClr>
                <a:schemeClr val="dk1"/>
              </a:buClr>
              <a:buSzPts val="1200"/>
              <a:buFont typeface="Lato"/>
              <a:buNone/>
              <a:defRPr sz="1200">
                <a:latin typeface="Lato"/>
                <a:ea typeface="Lato"/>
                <a:cs typeface="Lato"/>
                <a:sym typeface="Lato"/>
              </a:defRPr>
            </a:lvl8pPr>
            <a:lvl9pPr lvl="8">
              <a:lnSpc>
                <a:spcPct val="100000"/>
              </a:lnSpc>
              <a:spcBef>
                <a:spcPts val="0"/>
              </a:spcBef>
              <a:spcAft>
                <a:spcPts val="0"/>
              </a:spcAft>
              <a:buClr>
                <a:schemeClr val="dk1"/>
              </a:buClr>
              <a:buSzPts val="1200"/>
              <a:buFont typeface="Lato"/>
              <a:buNone/>
              <a:defRPr sz="1200">
                <a:latin typeface="Lato"/>
                <a:ea typeface="Lato"/>
                <a:cs typeface="Lato"/>
                <a:sym typeface="Lato"/>
              </a:defRPr>
            </a:lvl9pPr>
          </a:lstStyle>
          <a:p/>
        </p:txBody>
      </p:sp>
      <p:sp>
        <p:nvSpPr>
          <p:cNvPr id="1202" name="Google Shape;1202;p76"/>
          <p:cNvSpPr txBox="1"/>
          <p:nvPr>
            <p:ph idx="9" type="subTitle"/>
          </p:nvPr>
        </p:nvSpPr>
        <p:spPr>
          <a:xfrm>
            <a:off x="7258100" y="838600"/>
            <a:ext cx="811500" cy="385800"/>
          </a:xfrm>
          <a:prstGeom prst="rect">
            <a:avLst/>
          </a:prstGeom>
        </p:spPr>
        <p:txBody>
          <a:bodyPr anchorCtr="0" anchor="t" bIns="0" lIns="0" spcFirstLastPara="1" rIns="91425" wrap="square" tIns="0">
            <a:noAutofit/>
          </a:bodyPr>
          <a:lstStyle>
            <a:lvl1pPr lvl="0">
              <a:lnSpc>
                <a:spcPct val="115000"/>
              </a:lnSpc>
              <a:spcBef>
                <a:spcPts val="0"/>
              </a:spcBef>
              <a:spcAft>
                <a:spcPts val="0"/>
              </a:spcAft>
              <a:buClr>
                <a:schemeClr val="accent1"/>
              </a:buClr>
              <a:buSzPts val="1000"/>
              <a:buNone/>
              <a:defRPr>
                <a:solidFill>
                  <a:schemeClr val="accent1"/>
                </a:solidFill>
                <a:latin typeface="Quantico"/>
                <a:ea typeface="Quantico"/>
                <a:cs typeface="Quantico"/>
                <a:sym typeface="Quantico"/>
              </a:defRPr>
            </a:lvl1pPr>
            <a:lvl2pPr lvl="1">
              <a:spcBef>
                <a:spcPts val="1000"/>
              </a:spcBef>
              <a:spcAft>
                <a:spcPts val="0"/>
              </a:spcAft>
              <a:buClr>
                <a:schemeClr val="accent1"/>
              </a:buClr>
              <a:buSzPts val="1000"/>
              <a:buNone/>
              <a:defRPr>
                <a:solidFill>
                  <a:schemeClr val="accent1"/>
                </a:solidFill>
              </a:defRPr>
            </a:lvl2pPr>
            <a:lvl3pPr lvl="2">
              <a:spcBef>
                <a:spcPts val="1000"/>
              </a:spcBef>
              <a:spcAft>
                <a:spcPts val="0"/>
              </a:spcAft>
              <a:buClr>
                <a:schemeClr val="accent1"/>
              </a:buClr>
              <a:buSzPts val="1000"/>
              <a:buNone/>
              <a:defRPr>
                <a:solidFill>
                  <a:schemeClr val="accent1"/>
                </a:solidFill>
              </a:defRPr>
            </a:lvl3pPr>
            <a:lvl4pPr lvl="3">
              <a:spcBef>
                <a:spcPts val="1000"/>
              </a:spcBef>
              <a:spcAft>
                <a:spcPts val="0"/>
              </a:spcAft>
              <a:buClr>
                <a:schemeClr val="accent1"/>
              </a:buClr>
              <a:buSzPts val="1000"/>
              <a:buNone/>
              <a:defRPr>
                <a:solidFill>
                  <a:schemeClr val="accent1"/>
                </a:solidFill>
              </a:defRPr>
            </a:lvl4pPr>
            <a:lvl5pPr lvl="4">
              <a:spcBef>
                <a:spcPts val="1000"/>
              </a:spcBef>
              <a:spcAft>
                <a:spcPts val="0"/>
              </a:spcAft>
              <a:buClr>
                <a:schemeClr val="accent1"/>
              </a:buClr>
              <a:buSzPts val="1000"/>
              <a:buNone/>
              <a:defRPr>
                <a:solidFill>
                  <a:schemeClr val="accent1"/>
                </a:solidFill>
              </a:defRPr>
            </a:lvl5pPr>
            <a:lvl6pPr lvl="5">
              <a:spcBef>
                <a:spcPts val="1000"/>
              </a:spcBef>
              <a:spcAft>
                <a:spcPts val="0"/>
              </a:spcAft>
              <a:buClr>
                <a:schemeClr val="accent1"/>
              </a:buClr>
              <a:buSzPts val="1000"/>
              <a:buNone/>
              <a:defRPr>
                <a:solidFill>
                  <a:schemeClr val="accent1"/>
                </a:solidFill>
              </a:defRPr>
            </a:lvl6pPr>
            <a:lvl7pPr lvl="6">
              <a:spcBef>
                <a:spcPts val="1000"/>
              </a:spcBef>
              <a:spcAft>
                <a:spcPts val="0"/>
              </a:spcAft>
              <a:buClr>
                <a:schemeClr val="accent1"/>
              </a:buClr>
              <a:buSzPts val="1000"/>
              <a:buNone/>
              <a:defRPr>
                <a:solidFill>
                  <a:schemeClr val="accent1"/>
                </a:solidFill>
              </a:defRPr>
            </a:lvl7pPr>
            <a:lvl8pPr lvl="7">
              <a:spcBef>
                <a:spcPts val="1000"/>
              </a:spcBef>
              <a:spcAft>
                <a:spcPts val="0"/>
              </a:spcAft>
              <a:buClr>
                <a:schemeClr val="accent1"/>
              </a:buClr>
              <a:buSzPts val="1000"/>
              <a:buNone/>
              <a:defRPr>
                <a:solidFill>
                  <a:schemeClr val="accent1"/>
                </a:solidFill>
              </a:defRPr>
            </a:lvl8pPr>
            <a:lvl9pPr lvl="8">
              <a:spcBef>
                <a:spcPts val="1000"/>
              </a:spcBef>
              <a:spcAft>
                <a:spcPts val="1000"/>
              </a:spcAft>
              <a:buClr>
                <a:schemeClr val="accent1"/>
              </a:buClr>
              <a:buSzPts val="1000"/>
              <a:buNone/>
              <a:defRPr>
                <a:solidFill>
                  <a:schemeClr val="accent1"/>
                </a:solidFill>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p:cSld name="CUSTOM_1_1">
    <p:bg>
      <p:bgPr>
        <a:solidFill>
          <a:schemeClr val="accent1"/>
        </a:solidFill>
      </p:bgPr>
    </p:bg>
    <p:spTree>
      <p:nvGrpSpPr>
        <p:cNvPr id="1203" name="Shape 1203"/>
        <p:cNvGrpSpPr/>
        <p:nvPr/>
      </p:nvGrpSpPr>
      <p:grpSpPr>
        <a:xfrm>
          <a:off x="0" y="0"/>
          <a:ext cx="0" cy="0"/>
          <a:chOff x="0" y="0"/>
          <a:chExt cx="0" cy="0"/>
        </a:xfrm>
      </p:grpSpPr>
      <p:sp>
        <p:nvSpPr>
          <p:cNvPr id="1204" name="Google Shape;1204;p77"/>
          <p:cNvSpPr/>
          <p:nvPr/>
        </p:nvSpPr>
        <p:spPr>
          <a:xfrm flipH="1">
            <a:off x="433300" y="0"/>
            <a:ext cx="8560200" cy="51435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205" name="Google Shape;1205;p77"/>
          <p:cNvSpPr/>
          <p:nvPr/>
        </p:nvSpPr>
        <p:spPr>
          <a:xfrm flipH="1">
            <a:off x="433300" y="0"/>
            <a:ext cx="8415900" cy="51435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206" name="Google Shape;1206;p77"/>
          <p:cNvSpPr/>
          <p:nvPr/>
        </p:nvSpPr>
        <p:spPr>
          <a:xfrm flipH="1">
            <a:off x="-10550" y="0"/>
            <a:ext cx="8710800" cy="5143500"/>
          </a:xfrm>
          <a:prstGeom prst="rect">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207" name="Google Shape;1207;p77"/>
          <p:cNvSpPr/>
          <p:nvPr/>
        </p:nvSpPr>
        <p:spPr>
          <a:xfrm>
            <a:off x="1504259" y="3582046"/>
            <a:ext cx="3354000" cy="1037700"/>
          </a:xfrm>
          <a:prstGeom prst="snip1Rect">
            <a:avLst>
              <a:gd fmla="val 24462" name="adj"/>
            </a:avLst>
          </a:prstGeom>
          <a:noFill/>
          <a:ln cap="flat" cmpd="sng" w="9525">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Quantico"/>
              <a:ea typeface="Quantico"/>
              <a:cs typeface="Quantico"/>
              <a:sym typeface="Quantico"/>
            </a:endParaRPr>
          </a:p>
        </p:txBody>
      </p:sp>
      <p:sp>
        <p:nvSpPr>
          <p:cNvPr id="1208" name="Google Shape;1208;p77"/>
          <p:cNvSpPr txBox="1"/>
          <p:nvPr>
            <p:ph type="title"/>
          </p:nvPr>
        </p:nvSpPr>
        <p:spPr>
          <a:xfrm>
            <a:off x="2131600" y="3667325"/>
            <a:ext cx="2026500" cy="367200"/>
          </a:xfrm>
          <a:prstGeom prst="rect">
            <a:avLst/>
          </a:prstGeom>
        </p:spPr>
        <p:txBody>
          <a:bodyPr anchorCtr="0" anchor="ctr" bIns="0" lIns="0" spcFirstLastPara="1" rIns="91425" wrap="square" tIns="0">
            <a:noAutofit/>
          </a:bodyPr>
          <a:lstStyle>
            <a:lvl1pPr lvl="0" algn="ctr">
              <a:lnSpc>
                <a:spcPct val="100000"/>
              </a:lnSpc>
              <a:spcBef>
                <a:spcPts val="0"/>
              </a:spcBef>
              <a:spcAft>
                <a:spcPts val="0"/>
              </a:spcAft>
              <a:buClr>
                <a:schemeClr val="dk1"/>
              </a:buClr>
              <a:buSzPts val="3000"/>
              <a:buNone/>
              <a:defRPr sz="1000"/>
            </a:lvl1pPr>
            <a:lvl2pPr lvl="1">
              <a:spcBef>
                <a:spcPts val="0"/>
              </a:spcBef>
              <a:spcAft>
                <a:spcPts val="0"/>
              </a:spcAft>
              <a:buClr>
                <a:schemeClr val="dk1"/>
              </a:buClr>
              <a:buSzPts val="3000"/>
              <a:buNone/>
              <a:defRPr/>
            </a:lvl2pPr>
            <a:lvl3pPr lvl="2">
              <a:spcBef>
                <a:spcPts val="0"/>
              </a:spcBef>
              <a:spcAft>
                <a:spcPts val="0"/>
              </a:spcAft>
              <a:buClr>
                <a:schemeClr val="dk1"/>
              </a:buClr>
              <a:buSzPts val="3000"/>
              <a:buNone/>
              <a:defRPr/>
            </a:lvl3pPr>
            <a:lvl4pPr lvl="3">
              <a:spcBef>
                <a:spcPts val="0"/>
              </a:spcBef>
              <a:spcAft>
                <a:spcPts val="0"/>
              </a:spcAft>
              <a:buClr>
                <a:schemeClr val="dk1"/>
              </a:buClr>
              <a:buSzPts val="3000"/>
              <a:buNone/>
              <a:defRPr/>
            </a:lvl4pPr>
            <a:lvl5pPr lvl="4">
              <a:spcBef>
                <a:spcPts val="0"/>
              </a:spcBef>
              <a:spcAft>
                <a:spcPts val="0"/>
              </a:spcAft>
              <a:buClr>
                <a:schemeClr val="dk1"/>
              </a:buClr>
              <a:buSzPts val="3000"/>
              <a:buNone/>
              <a:defRPr/>
            </a:lvl5pPr>
            <a:lvl6pPr lvl="5">
              <a:spcBef>
                <a:spcPts val="0"/>
              </a:spcBef>
              <a:spcAft>
                <a:spcPts val="0"/>
              </a:spcAft>
              <a:buClr>
                <a:schemeClr val="dk1"/>
              </a:buClr>
              <a:buSzPts val="3000"/>
              <a:buNone/>
              <a:defRPr/>
            </a:lvl6pPr>
            <a:lvl7pPr lvl="6">
              <a:spcBef>
                <a:spcPts val="0"/>
              </a:spcBef>
              <a:spcAft>
                <a:spcPts val="0"/>
              </a:spcAft>
              <a:buClr>
                <a:schemeClr val="dk1"/>
              </a:buClr>
              <a:buSzPts val="3000"/>
              <a:buNone/>
              <a:defRPr/>
            </a:lvl7pPr>
            <a:lvl8pPr lvl="7">
              <a:spcBef>
                <a:spcPts val="0"/>
              </a:spcBef>
              <a:spcAft>
                <a:spcPts val="0"/>
              </a:spcAft>
              <a:buClr>
                <a:schemeClr val="dk1"/>
              </a:buClr>
              <a:buSzPts val="3000"/>
              <a:buNone/>
              <a:defRPr/>
            </a:lvl8pPr>
            <a:lvl9pPr lvl="8">
              <a:spcBef>
                <a:spcPts val="0"/>
              </a:spcBef>
              <a:spcAft>
                <a:spcPts val="0"/>
              </a:spcAft>
              <a:buClr>
                <a:schemeClr val="dk1"/>
              </a:buClr>
              <a:buSzPts val="3000"/>
              <a:buNone/>
              <a:defRPr/>
            </a:lvl9pPr>
          </a:lstStyle>
          <a:p/>
        </p:txBody>
      </p:sp>
      <p:sp>
        <p:nvSpPr>
          <p:cNvPr id="1209" name="Google Shape;1209;p77"/>
          <p:cNvSpPr txBox="1"/>
          <p:nvPr>
            <p:ph idx="1" type="subTitle"/>
          </p:nvPr>
        </p:nvSpPr>
        <p:spPr>
          <a:xfrm>
            <a:off x="1917225" y="4072850"/>
            <a:ext cx="2536500" cy="5469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1000"/>
              <a:buNone/>
              <a:defRPr>
                <a:solidFill>
                  <a:schemeClr val="dk1"/>
                </a:solidFill>
              </a:defRPr>
            </a:lvl1pPr>
            <a:lvl2pPr lvl="1">
              <a:spcBef>
                <a:spcPts val="1000"/>
              </a:spcBef>
              <a:spcAft>
                <a:spcPts val="0"/>
              </a:spcAft>
              <a:buClr>
                <a:schemeClr val="dk1"/>
              </a:buClr>
              <a:buSzPts val="1000"/>
              <a:buNone/>
              <a:defRPr>
                <a:solidFill>
                  <a:schemeClr val="dk1"/>
                </a:solidFill>
              </a:defRPr>
            </a:lvl2pPr>
            <a:lvl3pPr lvl="2">
              <a:spcBef>
                <a:spcPts val="1000"/>
              </a:spcBef>
              <a:spcAft>
                <a:spcPts val="0"/>
              </a:spcAft>
              <a:buClr>
                <a:schemeClr val="dk1"/>
              </a:buClr>
              <a:buSzPts val="1000"/>
              <a:buNone/>
              <a:defRPr>
                <a:solidFill>
                  <a:schemeClr val="dk1"/>
                </a:solidFill>
              </a:defRPr>
            </a:lvl3pPr>
            <a:lvl4pPr lvl="3">
              <a:spcBef>
                <a:spcPts val="1000"/>
              </a:spcBef>
              <a:spcAft>
                <a:spcPts val="0"/>
              </a:spcAft>
              <a:buClr>
                <a:schemeClr val="dk1"/>
              </a:buClr>
              <a:buSzPts val="1000"/>
              <a:buNone/>
              <a:defRPr>
                <a:solidFill>
                  <a:schemeClr val="dk1"/>
                </a:solidFill>
              </a:defRPr>
            </a:lvl4pPr>
            <a:lvl5pPr lvl="4">
              <a:spcBef>
                <a:spcPts val="1000"/>
              </a:spcBef>
              <a:spcAft>
                <a:spcPts val="0"/>
              </a:spcAft>
              <a:buClr>
                <a:schemeClr val="dk1"/>
              </a:buClr>
              <a:buSzPts val="1000"/>
              <a:buNone/>
              <a:defRPr>
                <a:solidFill>
                  <a:schemeClr val="dk1"/>
                </a:solidFill>
              </a:defRPr>
            </a:lvl5pPr>
            <a:lvl6pPr lvl="5">
              <a:spcBef>
                <a:spcPts val="1000"/>
              </a:spcBef>
              <a:spcAft>
                <a:spcPts val="0"/>
              </a:spcAft>
              <a:buClr>
                <a:schemeClr val="dk1"/>
              </a:buClr>
              <a:buSzPts val="1000"/>
              <a:buNone/>
              <a:defRPr>
                <a:solidFill>
                  <a:schemeClr val="dk1"/>
                </a:solidFill>
              </a:defRPr>
            </a:lvl6pPr>
            <a:lvl7pPr lvl="6">
              <a:spcBef>
                <a:spcPts val="1000"/>
              </a:spcBef>
              <a:spcAft>
                <a:spcPts val="0"/>
              </a:spcAft>
              <a:buClr>
                <a:schemeClr val="dk1"/>
              </a:buClr>
              <a:buSzPts val="1000"/>
              <a:buNone/>
              <a:defRPr>
                <a:solidFill>
                  <a:schemeClr val="dk1"/>
                </a:solidFill>
              </a:defRPr>
            </a:lvl7pPr>
            <a:lvl8pPr lvl="7">
              <a:spcBef>
                <a:spcPts val="1000"/>
              </a:spcBef>
              <a:spcAft>
                <a:spcPts val="0"/>
              </a:spcAft>
              <a:buClr>
                <a:schemeClr val="dk1"/>
              </a:buClr>
              <a:buSzPts val="1000"/>
              <a:buNone/>
              <a:defRPr>
                <a:solidFill>
                  <a:schemeClr val="dk1"/>
                </a:solidFill>
              </a:defRPr>
            </a:lvl8pPr>
            <a:lvl9pPr lvl="8">
              <a:spcBef>
                <a:spcPts val="1000"/>
              </a:spcBef>
              <a:spcAft>
                <a:spcPts val="1000"/>
              </a:spcAft>
              <a:buClr>
                <a:schemeClr val="dk1"/>
              </a:buClr>
              <a:buSzPts val="1000"/>
              <a:buNone/>
              <a:defRPr>
                <a:solidFill>
                  <a:schemeClr val="dk1"/>
                </a:solidFill>
              </a:defRPr>
            </a:lvl9pPr>
          </a:lstStyle>
          <a:p/>
        </p:txBody>
      </p:sp>
      <p:sp>
        <p:nvSpPr>
          <p:cNvPr id="1210" name="Google Shape;1210;p77"/>
          <p:cNvSpPr/>
          <p:nvPr>
            <p:ph idx="2" type="pic"/>
          </p:nvPr>
        </p:nvSpPr>
        <p:spPr>
          <a:xfrm>
            <a:off x="387475" y="3575855"/>
            <a:ext cx="1309500" cy="1050000"/>
          </a:xfrm>
          <a:prstGeom prst="snip1Rect">
            <a:avLst>
              <a:gd fmla="val 16667" name="adj"/>
            </a:avLst>
          </a:prstGeom>
          <a:noFill/>
          <a:ln>
            <a:noFill/>
          </a:ln>
        </p:spPr>
      </p:sp>
      <p:sp>
        <p:nvSpPr>
          <p:cNvPr id="1211" name="Google Shape;1211;p77"/>
          <p:cNvSpPr txBox="1"/>
          <p:nvPr>
            <p:ph idx="3" type="title"/>
          </p:nvPr>
        </p:nvSpPr>
        <p:spPr>
          <a:xfrm>
            <a:off x="409500" y="1578275"/>
            <a:ext cx="3354000" cy="1091100"/>
          </a:xfrm>
          <a:prstGeom prst="rect">
            <a:avLst/>
          </a:prstGeom>
        </p:spPr>
        <p:txBody>
          <a:bodyPr anchorCtr="0" anchor="t" bIns="0" lIns="0" spcFirstLastPara="1" rIns="91425" wrap="square" tIns="0">
            <a:noAutofit/>
          </a:bodyPr>
          <a:lstStyle>
            <a:lvl1pPr lvl="0">
              <a:lnSpc>
                <a:spcPct val="100000"/>
              </a:lnSpc>
              <a:spcBef>
                <a:spcPts val="0"/>
              </a:spcBef>
              <a:spcAft>
                <a:spcPts val="0"/>
              </a:spcAft>
              <a:buClr>
                <a:schemeClr val="dk1"/>
              </a:buClr>
              <a:buSzPts val="3400"/>
              <a:buNone/>
              <a:defRPr sz="1600">
                <a:latin typeface="Lato"/>
                <a:ea typeface="Lato"/>
                <a:cs typeface="Lato"/>
                <a:sym typeface="Lato"/>
              </a:defRPr>
            </a:lvl1pPr>
            <a:lvl2pPr lvl="1">
              <a:lnSpc>
                <a:spcPct val="100000"/>
              </a:lnSpc>
              <a:spcBef>
                <a:spcPts val="0"/>
              </a:spcBef>
              <a:spcAft>
                <a:spcPts val="0"/>
              </a:spcAft>
              <a:buClr>
                <a:schemeClr val="dk1"/>
              </a:buClr>
              <a:buSzPts val="3400"/>
              <a:buNone/>
              <a:defRPr sz="1600">
                <a:latin typeface="Lato"/>
                <a:ea typeface="Lato"/>
                <a:cs typeface="Lato"/>
                <a:sym typeface="Lato"/>
              </a:defRPr>
            </a:lvl2pPr>
            <a:lvl3pPr lvl="2">
              <a:lnSpc>
                <a:spcPct val="100000"/>
              </a:lnSpc>
              <a:spcBef>
                <a:spcPts val="0"/>
              </a:spcBef>
              <a:spcAft>
                <a:spcPts val="0"/>
              </a:spcAft>
              <a:buClr>
                <a:schemeClr val="dk1"/>
              </a:buClr>
              <a:buSzPts val="3400"/>
              <a:buNone/>
              <a:defRPr sz="1600">
                <a:latin typeface="Lato"/>
                <a:ea typeface="Lato"/>
                <a:cs typeface="Lato"/>
                <a:sym typeface="Lato"/>
              </a:defRPr>
            </a:lvl3pPr>
            <a:lvl4pPr lvl="3">
              <a:lnSpc>
                <a:spcPct val="100000"/>
              </a:lnSpc>
              <a:spcBef>
                <a:spcPts val="0"/>
              </a:spcBef>
              <a:spcAft>
                <a:spcPts val="0"/>
              </a:spcAft>
              <a:buClr>
                <a:schemeClr val="dk1"/>
              </a:buClr>
              <a:buSzPts val="3400"/>
              <a:buNone/>
              <a:defRPr sz="1600">
                <a:latin typeface="Lato"/>
                <a:ea typeface="Lato"/>
                <a:cs typeface="Lato"/>
                <a:sym typeface="Lato"/>
              </a:defRPr>
            </a:lvl4pPr>
            <a:lvl5pPr lvl="4">
              <a:lnSpc>
                <a:spcPct val="100000"/>
              </a:lnSpc>
              <a:spcBef>
                <a:spcPts val="0"/>
              </a:spcBef>
              <a:spcAft>
                <a:spcPts val="0"/>
              </a:spcAft>
              <a:buClr>
                <a:schemeClr val="dk1"/>
              </a:buClr>
              <a:buSzPts val="3400"/>
              <a:buNone/>
              <a:defRPr sz="1600">
                <a:latin typeface="Lato"/>
                <a:ea typeface="Lato"/>
                <a:cs typeface="Lato"/>
                <a:sym typeface="Lato"/>
              </a:defRPr>
            </a:lvl5pPr>
            <a:lvl6pPr lvl="5">
              <a:lnSpc>
                <a:spcPct val="100000"/>
              </a:lnSpc>
              <a:spcBef>
                <a:spcPts val="0"/>
              </a:spcBef>
              <a:spcAft>
                <a:spcPts val="0"/>
              </a:spcAft>
              <a:buClr>
                <a:schemeClr val="dk1"/>
              </a:buClr>
              <a:buSzPts val="3400"/>
              <a:buNone/>
              <a:defRPr sz="1600">
                <a:latin typeface="Lato"/>
                <a:ea typeface="Lato"/>
                <a:cs typeface="Lato"/>
                <a:sym typeface="Lato"/>
              </a:defRPr>
            </a:lvl6pPr>
            <a:lvl7pPr lvl="6">
              <a:lnSpc>
                <a:spcPct val="100000"/>
              </a:lnSpc>
              <a:spcBef>
                <a:spcPts val="0"/>
              </a:spcBef>
              <a:spcAft>
                <a:spcPts val="0"/>
              </a:spcAft>
              <a:buClr>
                <a:schemeClr val="dk1"/>
              </a:buClr>
              <a:buSzPts val="3400"/>
              <a:buNone/>
              <a:defRPr sz="1600">
                <a:latin typeface="Lato"/>
                <a:ea typeface="Lato"/>
                <a:cs typeface="Lato"/>
                <a:sym typeface="Lato"/>
              </a:defRPr>
            </a:lvl7pPr>
            <a:lvl8pPr lvl="7">
              <a:lnSpc>
                <a:spcPct val="100000"/>
              </a:lnSpc>
              <a:spcBef>
                <a:spcPts val="0"/>
              </a:spcBef>
              <a:spcAft>
                <a:spcPts val="0"/>
              </a:spcAft>
              <a:buClr>
                <a:schemeClr val="dk1"/>
              </a:buClr>
              <a:buSzPts val="3400"/>
              <a:buNone/>
              <a:defRPr sz="1600">
                <a:latin typeface="Lato"/>
                <a:ea typeface="Lato"/>
                <a:cs typeface="Lato"/>
                <a:sym typeface="Lato"/>
              </a:defRPr>
            </a:lvl8pPr>
            <a:lvl9pPr lvl="8">
              <a:lnSpc>
                <a:spcPct val="100000"/>
              </a:lnSpc>
              <a:spcBef>
                <a:spcPts val="0"/>
              </a:spcBef>
              <a:spcAft>
                <a:spcPts val="0"/>
              </a:spcAft>
              <a:buClr>
                <a:schemeClr val="dk1"/>
              </a:buClr>
              <a:buSzPts val="3400"/>
              <a:buNone/>
              <a:defRPr sz="1600">
                <a:latin typeface="Lato"/>
                <a:ea typeface="Lato"/>
                <a:cs typeface="Lato"/>
                <a:sym typeface="Lato"/>
              </a:defRPr>
            </a:lvl9pPr>
          </a:lstStyle>
          <a:p/>
        </p:txBody>
      </p:sp>
      <p:sp>
        <p:nvSpPr>
          <p:cNvPr id="1212" name="Google Shape;1212;p77"/>
          <p:cNvSpPr txBox="1"/>
          <p:nvPr>
            <p:ph idx="4" type="title"/>
          </p:nvPr>
        </p:nvSpPr>
        <p:spPr>
          <a:xfrm>
            <a:off x="409500" y="401500"/>
            <a:ext cx="3748500" cy="1091100"/>
          </a:xfrm>
          <a:prstGeom prst="rect">
            <a:avLst/>
          </a:prstGeom>
        </p:spPr>
        <p:txBody>
          <a:bodyPr anchorCtr="0" anchor="ctr" bIns="0" lIns="0" spcFirstLastPara="1" rIns="91425" wrap="square" tIns="0">
            <a:noAutofit/>
          </a:bodyPr>
          <a:lstStyle>
            <a:lvl1pPr lvl="0">
              <a:lnSpc>
                <a:spcPct val="90000"/>
              </a:lnSpc>
              <a:spcBef>
                <a:spcPts val="0"/>
              </a:spcBef>
              <a:spcAft>
                <a:spcPts val="0"/>
              </a:spcAft>
              <a:buClr>
                <a:schemeClr val="dk1"/>
              </a:buClr>
              <a:buSzPts val="4800"/>
              <a:buNone/>
              <a:defRPr sz="4800"/>
            </a:lvl1pPr>
            <a:lvl2pPr lvl="1">
              <a:spcBef>
                <a:spcPts val="0"/>
              </a:spcBef>
              <a:spcAft>
                <a:spcPts val="0"/>
              </a:spcAft>
              <a:buClr>
                <a:schemeClr val="dk1"/>
              </a:buClr>
              <a:buSzPts val="4800"/>
              <a:buNone/>
              <a:defRPr sz="4800">
                <a:latin typeface="Quantico"/>
                <a:ea typeface="Quantico"/>
                <a:cs typeface="Quantico"/>
                <a:sym typeface="Quantico"/>
              </a:defRPr>
            </a:lvl2pPr>
            <a:lvl3pPr lvl="2">
              <a:spcBef>
                <a:spcPts val="0"/>
              </a:spcBef>
              <a:spcAft>
                <a:spcPts val="0"/>
              </a:spcAft>
              <a:buClr>
                <a:schemeClr val="dk1"/>
              </a:buClr>
              <a:buSzPts val="4800"/>
              <a:buNone/>
              <a:defRPr sz="4800">
                <a:latin typeface="Quantico"/>
                <a:ea typeface="Quantico"/>
                <a:cs typeface="Quantico"/>
                <a:sym typeface="Quantico"/>
              </a:defRPr>
            </a:lvl3pPr>
            <a:lvl4pPr lvl="3">
              <a:spcBef>
                <a:spcPts val="0"/>
              </a:spcBef>
              <a:spcAft>
                <a:spcPts val="0"/>
              </a:spcAft>
              <a:buClr>
                <a:schemeClr val="dk1"/>
              </a:buClr>
              <a:buSzPts val="4800"/>
              <a:buNone/>
              <a:defRPr sz="4800">
                <a:latin typeface="Quantico"/>
                <a:ea typeface="Quantico"/>
                <a:cs typeface="Quantico"/>
                <a:sym typeface="Quantico"/>
              </a:defRPr>
            </a:lvl4pPr>
            <a:lvl5pPr lvl="4">
              <a:spcBef>
                <a:spcPts val="0"/>
              </a:spcBef>
              <a:spcAft>
                <a:spcPts val="0"/>
              </a:spcAft>
              <a:buClr>
                <a:schemeClr val="dk1"/>
              </a:buClr>
              <a:buSzPts val="4800"/>
              <a:buNone/>
              <a:defRPr sz="4800">
                <a:latin typeface="Quantico"/>
                <a:ea typeface="Quantico"/>
                <a:cs typeface="Quantico"/>
                <a:sym typeface="Quantico"/>
              </a:defRPr>
            </a:lvl5pPr>
            <a:lvl6pPr lvl="5">
              <a:spcBef>
                <a:spcPts val="0"/>
              </a:spcBef>
              <a:spcAft>
                <a:spcPts val="0"/>
              </a:spcAft>
              <a:buClr>
                <a:schemeClr val="dk1"/>
              </a:buClr>
              <a:buSzPts val="4800"/>
              <a:buNone/>
              <a:defRPr sz="4800">
                <a:latin typeface="Quantico"/>
                <a:ea typeface="Quantico"/>
                <a:cs typeface="Quantico"/>
                <a:sym typeface="Quantico"/>
              </a:defRPr>
            </a:lvl6pPr>
            <a:lvl7pPr lvl="6">
              <a:spcBef>
                <a:spcPts val="0"/>
              </a:spcBef>
              <a:spcAft>
                <a:spcPts val="0"/>
              </a:spcAft>
              <a:buClr>
                <a:schemeClr val="dk1"/>
              </a:buClr>
              <a:buSzPts val="4800"/>
              <a:buNone/>
              <a:defRPr sz="4800">
                <a:latin typeface="Quantico"/>
                <a:ea typeface="Quantico"/>
                <a:cs typeface="Quantico"/>
                <a:sym typeface="Quantico"/>
              </a:defRPr>
            </a:lvl7pPr>
            <a:lvl8pPr lvl="7">
              <a:spcBef>
                <a:spcPts val="0"/>
              </a:spcBef>
              <a:spcAft>
                <a:spcPts val="0"/>
              </a:spcAft>
              <a:buClr>
                <a:schemeClr val="dk1"/>
              </a:buClr>
              <a:buSzPts val="4800"/>
              <a:buNone/>
              <a:defRPr sz="4800">
                <a:latin typeface="Quantico"/>
                <a:ea typeface="Quantico"/>
                <a:cs typeface="Quantico"/>
                <a:sym typeface="Quantico"/>
              </a:defRPr>
            </a:lvl8pPr>
            <a:lvl9pPr lvl="8">
              <a:spcBef>
                <a:spcPts val="0"/>
              </a:spcBef>
              <a:spcAft>
                <a:spcPts val="0"/>
              </a:spcAft>
              <a:buClr>
                <a:schemeClr val="dk1"/>
              </a:buClr>
              <a:buSzPts val="4800"/>
              <a:buNone/>
              <a:defRPr sz="4800">
                <a:latin typeface="Quantico"/>
                <a:ea typeface="Quantico"/>
                <a:cs typeface="Quantico"/>
                <a:sym typeface="Quantico"/>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213" name="Shape 1213"/>
        <p:cNvGrpSpPr/>
        <p:nvPr/>
      </p:nvGrpSpPr>
      <p:grpSpPr>
        <a:xfrm>
          <a:off x="0" y="0"/>
          <a:ext cx="0" cy="0"/>
          <a:chOff x="0" y="0"/>
          <a:chExt cx="0" cy="0"/>
        </a:xfrm>
      </p:grpSpPr>
      <p:sp>
        <p:nvSpPr>
          <p:cNvPr id="1214" name="Google Shape;1214;p78"/>
          <p:cNvSpPr txBox="1"/>
          <p:nvPr>
            <p:ph type="title"/>
          </p:nvPr>
        </p:nvSpPr>
        <p:spPr>
          <a:xfrm>
            <a:off x="311700" y="2150850"/>
            <a:ext cx="8520600" cy="841800"/>
          </a:xfrm>
          <a:prstGeom prst="rect">
            <a:avLst/>
          </a:prstGeom>
        </p:spPr>
        <p:txBody>
          <a:bodyPr anchorCtr="0" anchor="ctr" bIns="0" lIns="0" spcFirstLastPara="1" rIns="91425" wrap="square" tIns="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Title and body">
    <p:spTree>
      <p:nvGrpSpPr>
        <p:cNvPr id="1215" name="Shape 1215"/>
        <p:cNvGrpSpPr/>
        <p:nvPr/>
      </p:nvGrpSpPr>
      <p:grpSpPr>
        <a:xfrm>
          <a:off x="0" y="0"/>
          <a:ext cx="0" cy="0"/>
          <a:chOff x="0" y="0"/>
          <a:chExt cx="0" cy="0"/>
        </a:xfrm>
      </p:grpSpPr>
      <p:sp>
        <p:nvSpPr>
          <p:cNvPr id="1216" name="Google Shape;1216;p79"/>
          <p:cNvSpPr txBox="1"/>
          <p:nvPr>
            <p:ph type="title"/>
          </p:nvPr>
        </p:nvSpPr>
        <p:spPr>
          <a:xfrm>
            <a:off x="311700" y="445025"/>
            <a:ext cx="8520600" cy="572700"/>
          </a:xfrm>
          <a:prstGeom prst="rect">
            <a:avLst/>
          </a:prstGeom>
        </p:spPr>
        <p:txBody>
          <a:bodyPr anchorCtr="0" anchor="t" bIns="0" lIns="0" spcFirstLastPara="1" rIns="91425" wrap="square" tIns="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217" name="Google Shape;1217;p79"/>
          <p:cNvSpPr txBox="1"/>
          <p:nvPr>
            <p:ph idx="1" type="body"/>
          </p:nvPr>
        </p:nvSpPr>
        <p:spPr>
          <a:xfrm>
            <a:off x="311700" y="1152475"/>
            <a:ext cx="8520600" cy="3416400"/>
          </a:xfrm>
          <a:prstGeom prst="rect">
            <a:avLst/>
          </a:prstGeom>
        </p:spPr>
        <p:txBody>
          <a:bodyPr anchorCtr="0" anchor="t" bIns="0" lIns="0" spcFirstLastPara="1" rIns="91425" wrap="square" tIns="0">
            <a:noAutofit/>
          </a:bodyPr>
          <a:lstStyle>
            <a:lvl1pPr indent="-292100" lvl="0" marL="457200">
              <a:spcBef>
                <a:spcPts val="0"/>
              </a:spcBef>
              <a:spcAft>
                <a:spcPts val="0"/>
              </a:spcAft>
              <a:buSzPts val="1000"/>
              <a:buChar char="●"/>
              <a:defRPr/>
            </a:lvl1pPr>
            <a:lvl2pPr indent="-292100" lvl="1" marL="914400">
              <a:spcBef>
                <a:spcPts val="1000"/>
              </a:spcBef>
              <a:spcAft>
                <a:spcPts val="0"/>
              </a:spcAft>
              <a:buSzPts val="1000"/>
              <a:buChar char="○"/>
              <a:defRPr/>
            </a:lvl2pPr>
            <a:lvl3pPr indent="-292100" lvl="2" marL="1371600">
              <a:spcBef>
                <a:spcPts val="1000"/>
              </a:spcBef>
              <a:spcAft>
                <a:spcPts val="0"/>
              </a:spcAft>
              <a:buSzPts val="1000"/>
              <a:buChar char="■"/>
              <a:defRPr/>
            </a:lvl3pPr>
            <a:lvl4pPr indent="-292100" lvl="3" marL="1828800">
              <a:spcBef>
                <a:spcPts val="1000"/>
              </a:spcBef>
              <a:spcAft>
                <a:spcPts val="0"/>
              </a:spcAft>
              <a:buSzPts val="1000"/>
              <a:buChar char="●"/>
              <a:defRPr/>
            </a:lvl4pPr>
            <a:lvl5pPr indent="-292100" lvl="4" marL="2286000">
              <a:spcBef>
                <a:spcPts val="1000"/>
              </a:spcBef>
              <a:spcAft>
                <a:spcPts val="0"/>
              </a:spcAft>
              <a:buSzPts val="1000"/>
              <a:buChar char="○"/>
              <a:defRPr/>
            </a:lvl5pPr>
            <a:lvl6pPr indent="-292100" lvl="5" marL="2743200">
              <a:spcBef>
                <a:spcPts val="1000"/>
              </a:spcBef>
              <a:spcAft>
                <a:spcPts val="0"/>
              </a:spcAft>
              <a:buSzPts val="1000"/>
              <a:buChar char="■"/>
              <a:defRPr/>
            </a:lvl6pPr>
            <a:lvl7pPr indent="-292100" lvl="6" marL="3200400">
              <a:spcBef>
                <a:spcPts val="1000"/>
              </a:spcBef>
              <a:spcAft>
                <a:spcPts val="0"/>
              </a:spcAft>
              <a:buSzPts val="1000"/>
              <a:buChar char="●"/>
              <a:defRPr/>
            </a:lvl7pPr>
            <a:lvl8pPr indent="-292100" lvl="7" marL="3657600">
              <a:spcBef>
                <a:spcPts val="1000"/>
              </a:spcBef>
              <a:spcAft>
                <a:spcPts val="0"/>
              </a:spcAft>
              <a:buSzPts val="1000"/>
              <a:buChar char="○"/>
              <a:defRPr/>
            </a:lvl8pPr>
            <a:lvl9pPr indent="-292100" lvl="8" marL="4114800">
              <a:spcBef>
                <a:spcPts val="1000"/>
              </a:spcBef>
              <a:spcAft>
                <a:spcPts val="1000"/>
              </a:spcAft>
              <a:buSzPts val="1000"/>
              <a:buChar char="■"/>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1218" name="Shape 1218"/>
        <p:cNvGrpSpPr/>
        <p:nvPr/>
      </p:nvGrpSpPr>
      <p:grpSpPr>
        <a:xfrm>
          <a:off x="0" y="0"/>
          <a:ext cx="0" cy="0"/>
          <a:chOff x="0" y="0"/>
          <a:chExt cx="0" cy="0"/>
        </a:xfrm>
      </p:grpSpPr>
      <p:sp>
        <p:nvSpPr>
          <p:cNvPr id="1219" name="Google Shape;1219;p80"/>
          <p:cNvSpPr txBox="1"/>
          <p:nvPr>
            <p:ph type="title"/>
          </p:nvPr>
        </p:nvSpPr>
        <p:spPr>
          <a:xfrm>
            <a:off x="311700" y="445025"/>
            <a:ext cx="8520600" cy="572700"/>
          </a:xfrm>
          <a:prstGeom prst="rect">
            <a:avLst/>
          </a:prstGeom>
        </p:spPr>
        <p:txBody>
          <a:bodyPr anchorCtr="0" anchor="t" bIns="0" lIns="0" spcFirstLastPara="1" rIns="91425" wrap="square" tIns="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1220" name="Shape 1220"/>
        <p:cNvGrpSpPr/>
        <p:nvPr/>
      </p:nvGrpSpPr>
      <p:grpSpPr>
        <a:xfrm>
          <a:off x="0" y="0"/>
          <a:ext cx="0" cy="0"/>
          <a:chOff x="0" y="0"/>
          <a:chExt cx="0" cy="0"/>
        </a:xfrm>
      </p:grpSpPr>
      <p:sp>
        <p:nvSpPr>
          <p:cNvPr id="1221" name="Google Shape;1221;p81"/>
          <p:cNvSpPr txBox="1"/>
          <p:nvPr>
            <p:ph type="title"/>
          </p:nvPr>
        </p:nvSpPr>
        <p:spPr>
          <a:xfrm>
            <a:off x="311700" y="555600"/>
            <a:ext cx="2808000" cy="755700"/>
          </a:xfrm>
          <a:prstGeom prst="rect">
            <a:avLst/>
          </a:prstGeom>
        </p:spPr>
        <p:txBody>
          <a:bodyPr anchorCtr="0" anchor="b" bIns="0" lIns="0" spcFirstLastPara="1" rIns="91425" wrap="square" tIns="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1222" name="Google Shape;1222;p81"/>
          <p:cNvSpPr txBox="1"/>
          <p:nvPr>
            <p:ph idx="1" type="body"/>
          </p:nvPr>
        </p:nvSpPr>
        <p:spPr>
          <a:xfrm>
            <a:off x="311700" y="1389600"/>
            <a:ext cx="2808000" cy="3179400"/>
          </a:xfrm>
          <a:prstGeom prst="rect">
            <a:avLst/>
          </a:prstGeom>
        </p:spPr>
        <p:txBody>
          <a:bodyPr anchorCtr="0" anchor="t" bIns="0" lIns="0" spcFirstLastPara="1" rIns="91425" wrap="square" tIns="0">
            <a:noAutofit/>
          </a:bodyPr>
          <a:lstStyle>
            <a:lvl1pPr indent="-304800" lvl="0" marL="457200">
              <a:spcBef>
                <a:spcPts val="0"/>
              </a:spcBef>
              <a:spcAft>
                <a:spcPts val="0"/>
              </a:spcAft>
              <a:buSzPts val="1200"/>
              <a:buChar char="●"/>
              <a:defRPr sz="1200"/>
            </a:lvl1pPr>
            <a:lvl2pPr indent="-304800" lvl="1" marL="914400">
              <a:spcBef>
                <a:spcPts val="1000"/>
              </a:spcBef>
              <a:spcAft>
                <a:spcPts val="0"/>
              </a:spcAft>
              <a:buSzPts val="1200"/>
              <a:buChar char="○"/>
              <a:defRPr sz="1200"/>
            </a:lvl2pPr>
            <a:lvl3pPr indent="-304800" lvl="2" marL="1371600">
              <a:spcBef>
                <a:spcPts val="1000"/>
              </a:spcBef>
              <a:spcAft>
                <a:spcPts val="0"/>
              </a:spcAft>
              <a:buSzPts val="1200"/>
              <a:buChar char="■"/>
              <a:defRPr sz="1200"/>
            </a:lvl3pPr>
            <a:lvl4pPr indent="-304800" lvl="3" marL="1828800">
              <a:spcBef>
                <a:spcPts val="1000"/>
              </a:spcBef>
              <a:spcAft>
                <a:spcPts val="0"/>
              </a:spcAft>
              <a:buSzPts val="1200"/>
              <a:buChar char="●"/>
              <a:defRPr sz="1200"/>
            </a:lvl4pPr>
            <a:lvl5pPr indent="-304800" lvl="4" marL="2286000">
              <a:spcBef>
                <a:spcPts val="1000"/>
              </a:spcBef>
              <a:spcAft>
                <a:spcPts val="0"/>
              </a:spcAft>
              <a:buSzPts val="1200"/>
              <a:buChar char="○"/>
              <a:defRPr sz="1200"/>
            </a:lvl5pPr>
            <a:lvl6pPr indent="-304800" lvl="5" marL="2743200">
              <a:spcBef>
                <a:spcPts val="1000"/>
              </a:spcBef>
              <a:spcAft>
                <a:spcPts val="0"/>
              </a:spcAft>
              <a:buSzPts val="1200"/>
              <a:buChar char="■"/>
              <a:defRPr sz="1200"/>
            </a:lvl6pPr>
            <a:lvl7pPr indent="-304800" lvl="6" marL="3200400">
              <a:spcBef>
                <a:spcPts val="1000"/>
              </a:spcBef>
              <a:spcAft>
                <a:spcPts val="0"/>
              </a:spcAft>
              <a:buSzPts val="1200"/>
              <a:buChar char="●"/>
              <a:defRPr sz="1200"/>
            </a:lvl7pPr>
            <a:lvl8pPr indent="-304800" lvl="7" marL="3657600">
              <a:spcBef>
                <a:spcPts val="1000"/>
              </a:spcBef>
              <a:spcAft>
                <a:spcPts val="0"/>
              </a:spcAft>
              <a:buSzPts val="1200"/>
              <a:buChar char="○"/>
              <a:defRPr sz="1200"/>
            </a:lvl8pPr>
            <a:lvl9pPr indent="-304800" lvl="8" marL="4114800">
              <a:spcBef>
                <a:spcPts val="1000"/>
              </a:spcBef>
              <a:spcAft>
                <a:spcPts val="1000"/>
              </a:spcAft>
              <a:buSzPts val="1200"/>
              <a:buChar char="■"/>
              <a:defRPr sz="12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LANK_1_1_1_1_1_1_1_1_1_1_10">
    <p:spTree>
      <p:nvGrpSpPr>
        <p:cNvPr id="215" name="Shape 215"/>
        <p:cNvGrpSpPr/>
        <p:nvPr/>
      </p:nvGrpSpPr>
      <p:grpSpPr>
        <a:xfrm>
          <a:off x="0" y="0"/>
          <a:ext cx="0" cy="0"/>
          <a:chOff x="0" y="0"/>
          <a:chExt cx="0" cy="0"/>
        </a:xfrm>
      </p:grpSpPr>
      <p:sp>
        <p:nvSpPr>
          <p:cNvPr id="216" name="Google Shape;216;p9"/>
          <p:cNvSpPr/>
          <p:nvPr/>
        </p:nvSpPr>
        <p:spPr>
          <a:xfrm flipH="1" rot="-900031">
            <a:off x="1792020" y="1182391"/>
            <a:ext cx="5560068" cy="1963507"/>
          </a:xfrm>
          <a:prstGeom prst="ellipse">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17" name="Google Shape;217;p9"/>
          <p:cNvSpPr/>
          <p:nvPr/>
        </p:nvSpPr>
        <p:spPr>
          <a:xfrm rot="10800000">
            <a:off x="1792025" y="1182400"/>
            <a:ext cx="5559900" cy="1963500"/>
          </a:xfrm>
          <a:prstGeom prst="ellipse">
            <a:avLst/>
          </a:prstGeom>
          <a:gradFill>
            <a:gsLst>
              <a:gs pos="0">
                <a:schemeClr val="accent2"/>
              </a:gs>
              <a:gs pos="37000">
                <a:schemeClr val="lt2"/>
              </a:gs>
              <a:gs pos="92000">
                <a:schemeClr val="accent1"/>
              </a:gs>
              <a:gs pos="100000">
                <a:schemeClr val="accent1"/>
              </a:gs>
            </a:gsLst>
            <a:lin ang="10800025" scaled="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18" name="Google Shape;218;p9"/>
          <p:cNvSpPr txBox="1"/>
          <p:nvPr>
            <p:ph idx="1" type="body"/>
          </p:nvPr>
        </p:nvSpPr>
        <p:spPr>
          <a:xfrm>
            <a:off x="2351750" y="3857450"/>
            <a:ext cx="4346700" cy="4527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Clr>
                <a:schemeClr val="lt1"/>
              </a:buClr>
              <a:buSzPts val="1200"/>
              <a:buFont typeface="Sora"/>
              <a:buChar char="●"/>
              <a:defRPr/>
            </a:lvl1pPr>
            <a:lvl2pPr indent="-304800" lvl="1" marL="914400">
              <a:spcBef>
                <a:spcPts val="0"/>
              </a:spcBef>
              <a:spcAft>
                <a:spcPts val="0"/>
              </a:spcAft>
              <a:buClr>
                <a:schemeClr val="lt1"/>
              </a:buClr>
              <a:buSzPts val="1200"/>
              <a:buFont typeface="Sora"/>
              <a:buChar char="○"/>
              <a:defRPr/>
            </a:lvl2pPr>
            <a:lvl3pPr indent="-304800" lvl="2" marL="1371600">
              <a:spcBef>
                <a:spcPts val="0"/>
              </a:spcBef>
              <a:spcAft>
                <a:spcPts val="0"/>
              </a:spcAft>
              <a:buClr>
                <a:schemeClr val="lt1"/>
              </a:buClr>
              <a:buSzPts val="1200"/>
              <a:buFont typeface="Sora"/>
              <a:buChar char="■"/>
              <a:defRPr/>
            </a:lvl3pPr>
            <a:lvl4pPr indent="-304800" lvl="3" marL="1828800">
              <a:spcBef>
                <a:spcPts val="0"/>
              </a:spcBef>
              <a:spcAft>
                <a:spcPts val="0"/>
              </a:spcAft>
              <a:buClr>
                <a:schemeClr val="lt1"/>
              </a:buClr>
              <a:buSzPts val="1200"/>
              <a:buFont typeface="Sora"/>
              <a:buChar char="●"/>
              <a:defRPr/>
            </a:lvl4pPr>
            <a:lvl5pPr indent="-304800" lvl="4" marL="2286000">
              <a:spcBef>
                <a:spcPts val="0"/>
              </a:spcBef>
              <a:spcAft>
                <a:spcPts val="0"/>
              </a:spcAft>
              <a:buClr>
                <a:schemeClr val="lt1"/>
              </a:buClr>
              <a:buSzPts val="1200"/>
              <a:buFont typeface="Sora"/>
              <a:buChar char="○"/>
              <a:defRPr/>
            </a:lvl5pPr>
            <a:lvl6pPr indent="-304800" lvl="5" marL="2743200">
              <a:spcBef>
                <a:spcPts val="0"/>
              </a:spcBef>
              <a:spcAft>
                <a:spcPts val="0"/>
              </a:spcAft>
              <a:buClr>
                <a:schemeClr val="lt1"/>
              </a:buClr>
              <a:buSzPts val="1200"/>
              <a:buFont typeface="Sora"/>
              <a:buChar char="■"/>
              <a:defRPr/>
            </a:lvl6pPr>
            <a:lvl7pPr indent="-304800" lvl="6" marL="3200400">
              <a:spcBef>
                <a:spcPts val="0"/>
              </a:spcBef>
              <a:spcAft>
                <a:spcPts val="0"/>
              </a:spcAft>
              <a:buClr>
                <a:schemeClr val="lt1"/>
              </a:buClr>
              <a:buSzPts val="1200"/>
              <a:buFont typeface="Sora"/>
              <a:buChar char="●"/>
              <a:defRPr/>
            </a:lvl7pPr>
            <a:lvl8pPr indent="-304800" lvl="7" marL="3657600">
              <a:spcBef>
                <a:spcPts val="0"/>
              </a:spcBef>
              <a:spcAft>
                <a:spcPts val="0"/>
              </a:spcAft>
              <a:buClr>
                <a:schemeClr val="lt1"/>
              </a:buClr>
              <a:buSzPts val="1200"/>
              <a:buFont typeface="Sora"/>
              <a:buChar char="○"/>
              <a:defRPr/>
            </a:lvl8pPr>
            <a:lvl9pPr indent="-304800" lvl="8" marL="4114800">
              <a:spcBef>
                <a:spcPts val="0"/>
              </a:spcBef>
              <a:spcAft>
                <a:spcPts val="0"/>
              </a:spcAft>
              <a:buClr>
                <a:schemeClr val="lt1"/>
              </a:buClr>
              <a:buSzPts val="1200"/>
              <a:buFont typeface="Sora"/>
              <a:buChar char="■"/>
              <a:defRPr/>
            </a:lvl9pPr>
          </a:lstStyle>
          <a:p/>
        </p:txBody>
      </p:sp>
      <p:sp>
        <p:nvSpPr>
          <p:cNvPr id="219" name="Google Shape;219;p9"/>
          <p:cNvSpPr txBox="1"/>
          <p:nvPr>
            <p:ph hasCustomPrompt="1" type="title"/>
          </p:nvPr>
        </p:nvSpPr>
        <p:spPr>
          <a:xfrm>
            <a:off x="2662050" y="1182350"/>
            <a:ext cx="3819900" cy="1963500"/>
          </a:xfrm>
          <a:prstGeom prst="rect">
            <a:avLst/>
          </a:prstGeom>
        </p:spPr>
        <p:txBody>
          <a:bodyPr anchorCtr="0" anchor="t" bIns="91425" lIns="91425" spcFirstLastPara="1" rIns="91425" wrap="square" tIns="91425">
            <a:spAutoFit/>
          </a:bodyPr>
          <a:lstStyle>
            <a:lvl1pPr lvl="0" algn="ctr">
              <a:spcBef>
                <a:spcPts val="0"/>
              </a:spcBef>
              <a:spcAft>
                <a:spcPts val="0"/>
              </a:spcAft>
              <a:buClr>
                <a:schemeClr val="lt1"/>
              </a:buClr>
              <a:buSzPts val="5500"/>
              <a:buFont typeface="IBM Plex Sans"/>
              <a:buNone/>
              <a:defRPr sz="5500"/>
            </a:lvl1pPr>
            <a:lvl2pPr lvl="1" algn="ctr">
              <a:spcBef>
                <a:spcPts val="0"/>
              </a:spcBef>
              <a:spcAft>
                <a:spcPts val="0"/>
              </a:spcAft>
              <a:buClr>
                <a:schemeClr val="lt1"/>
              </a:buClr>
              <a:buSzPts val="5500"/>
              <a:buFont typeface="IBM Plex Sans"/>
              <a:buNone/>
              <a:defRPr sz="5500">
                <a:solidFill>
                  <a:schemeClr val="lt1"/>
                </a:solidFill>
              </a:defRPr>
            </a:lvl2pPr>
            <a:lvl3pPr lvl="2" algn="ctr">
              <a:spcBef>
                <a:spcPts val="0"/>
              </a:spcBef>
              <a:spcAft>
                <a:spcPts val="0"/>
              </a:spcAft>
              <a:buClr>
                <a:schemeClr val="lt1"/>
              </a:buClr>
              <a:buSzPts val="5500"/>
              <a:buFont typeface="IBM Plex Sans"/>
              <a:buNone/>
              <a:defRPr sz="5500">
                <a:solidFill>
                  <a:schemeClr val="lt1"/>
                </a:solidFill>
              </a:defRPr>
            </a:lvl3pPr>
            <a:lvl4pPr lvl="3" algn="ctr">
              <a:spcBef>
                <a:spcPts val="0"/>
              </a:spcBef>
              <a:spcAft>
                <a:spcPts val="0"/>
              </a:spcAft>
              <a:buClr>
                <a:schemeClr val="lt1"/>
              </a:buClr>
              <a:buSzPts val="5500"/>
              <a:buFont typeface="IBM Plex Sans"/>
              <a:buNone/>
              <a:defRPr sz="5500">
                <a:solidFill>
                  <a:schemeClr val="lt1"/>
                </a:solidFill>
              </a:defRPr>
            </a:lvl4pPr>
            <a:lvl5pPr lvl="4" algn="ctr">
              <a:spcBef>
                <a:spcPts val="0"/>
              </a:spcBef>
              <a:spcAft>
                <a:spcPts val="0"/>
              </a:spcAft>
              <a:buClr>
                <a:schemeClr val="lt1"/>
              </a:buClr>
              <a:buSzPts val="5500"/>
              <a:buFont typeface="IBM Plex Sans"/>
              <a:buNone/>
              <a:defRPr sz="5500">
                <a:solidFill>
                  <a:schemeClr val="lt1"/>
                </a:solidFill>
              </a:defRPr>
            </a:lvl5pPr>
            <a:lvl6pPr lvl="5" algn="ctr">
              <a:spcBef>
                <a:spcPts val="0"/>
              </a:spcBef>
              <a:spcAft>
                <a:spcPts val="0"/>
              </a:spcAft>
              <a:buClr>
                <a:schemeClr val="lt1"/>
              </a:buClr>
              <a:buSzPts val="5500"/>
              <a:buFont typeface="IBM Plex Sans"/>
              <a:buNone/>
              <a:defRPr sz="5500">
                <a:solidFill>
                  <a:schemeClr val="lt1"/>
                </a:solidFill>
              </a:defRPr>
            </a:lvl6pPr>
            <a:lvl7pPr lvl="6" algn="ctr">
              <a:spcBef>
                <a:spcPts val="0"/>
              </a:spcBef>
              <a:spcAft>
                <a:spcPts val="0"/>
              </a:spcAft>
              <a:buClr>
                <a:schemeClr val="lt1"/>
              </a:buClr>
              <a:buSzPts val="5500"/>
              <a:buFont typeface="IBM Plex Sans"/>
              <a:buNone/>
              <a:defRPr sz="5500">
                <a:solidFill>
                  <a:schemeClr val="lt1"/>
                </a:solidFill>
              </a:defRPr>
            </a:lvl7pPr>
            <a:lvl8pPr lvl="7" algn="ctr">
              <a:spcBef>
                <a:spcPts val="0"/>
              </a:spcBef>
              <a:spcAft>
                <a:spcPts val="0"/>
              </a:spcAft>
              <a:buClr>
                <a:schemeClr val="lt1"/>
              </a:buClr>
              <a:buSzPts val="5500"/>
              <a:buFont typeface="IBM Plex Sans"/>
              <a:buNone/>
              <a:defRPr sz="5500">
                <a:solidFill>
                  <a:schemeClr val="lt1"/>
                </a:solidFill>
              </a:defRPr>
            </a:lvl8pPr>
            <a:lvl9pPr lvl="8" algn="ctr">
              <a:spcBef>
                <a:spcPts val="0"/>
              </a:spcBef>
              <a:spcAft>
                <a:spcPts val="0"/>
              </a:spcAft>
              <a:buClr>
                <a:schemeClr val="lt1"/>
              </a:buClr>
              <a:buSzPts val="5500"/>
              <a:buFont typeface="IBM Plex Sans"/>
              <a:buNone/>
              <a:defRPr sz="5500">
                <a:solidFill>
                  <a:schemeClr val="lt1"/>
                </a:solidFill>
              </a:defRPr>
            </a:lvl9pPr>
          </a:lstStyle>
          <a:p>
            <a:r>
              <a:t>xx%</a:t>
            </a:r>
          </a:p>
        </p:txBody>
      </p:sp>
      <p:sp>
        <p:nvSpPr>
          <p:cNvPr id="220" name="Google Shape;220;p9"/>
          <p:cNvSpPr/>
          <p:nvPr/>
        </p:nvSpPr>
        <p:spPr>
          <a:xfrm flipH="1" rot="900031">
            <a:off x="1791931" y="1182353"/>
            <a:ext cx="5560068" cy="1963507"/>
          </a:xfrm>
          <a:prstGeom prst="ellipse">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1223" name="Shape 1223"/>
        <p:cNvGrpSpPr/>
        <p:nvPr/>
      </p:nvGrpSpPr>
      <p:grpSpPr>
        <a:xfrm>
          <a:off x="0" y="0"/>
          <a:ext cx="0" cy="0"/>
          <a:chOff x="0" y="0"/>
          <a:chExt cx="0" cy="0"/>
        </a:xfrm>
      </p:grpSpPr>
      <p:sp>
        <p:nvSpPr>
          <p:cNvPr id="1224" name="Google Shape;1224;p82"/>
          <p:cNvSpPr txBox="1"/>
          <p:nvPr>
            <p:ph type="title"/>
          </p:nvPr>
        </p:nvSpPr>
        <p:spPr>
          <a:xfrm>
            <a:off x="490250" y="450150"/>
            <a:ext cx="6367800" cy="4090800"/>
          </a:xfrm>
          <a:prstGeom prst="rect">
            <a:avLst/>
          </a:prstGeom>
        </p:spPr>
        <p:txBody>
          <a:bodyPr anchorCtr="0" anchor="ctr" bIns="0" lIns="0" spcFirstLastPara="1" rIns="91425" wrap="square" tIns="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1225" name="Shape 1225"/>
        <p:cNvGrpSpPr/>
        <p:nvPr/>
      </p:nvGrpSpPr>
      <p:grpSpPr>
        <a:xfrm>
          <a:off x="0" y="0"/>
          <a:ext cx="0" cy="0"/>
          <a:chOff x="0" y="0"/>
          <a:chExt cx="0" cy="0"/>
        </a:xfrm>
      </p:grpSpPr>
      <p:sp>
        <p:nvSpPr>
          <p:cNvPr id="1226" name="Google Shape;1226;p83"/>
          <p:cNvSpPr txBox="1"/>
          <p:nvPr>
            <p:ph type="title"/>
          </p:nvPr>
        </p:nvSpPr>
        <p:spPr>
          <a:xfrm>
            <a:off x="265500" y="1233175"/>
            <a:ext cx="4045200" cy="1482300"/>
          </a:xfrm>
          <a:prstGeom prst="rect">
            <a:avLst/>
          </a:prstGeom>
        </p:spPr>
        <p:txBody>
          <a:bodyPr anchorCtr="0" anchor="b" bIns="0" lIns="0" spcFirstLastPara="1" rIns="91425" wrap="square" tIns="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1227" name="Google Shape;1227;p83"/>
          <p:cNvSpPr txBox="1"/>
          <p:nvPr>
            <p:ph idx="1" type="subTitle"/>
          </p:nvPr>
        </p:nvSpPr>
        <p:spPr>
          <a:xfrm>
            <a:off x="265500" y="2803075"/>
            <a:ext cx="4045200" cy="1235100"/>
          </a:xfrm>
          <a:prstGeom prst="rect">
            <a:avLst/>
          </a:prstGeom>
        </p:spPr>
        <p:txBody>
          <a:bodyPr anchorCtr="0" anchor="t" bIns="0" lIns="0" spcFirstLastPara="1" rIns="91425" wrap="square" tIns="0">
            <a:noAutofit/>
          </a:bodyPr>
          <a:lstStyle>
            <a:lvl1pPr lvl="0" algn="ctr">
              <a:lnSpc>
                <a:spcPct val="100000"/>
              </a:lnSpc>
              <a:spcBef>
                <a:spcPts val="0"/>
              </a:spcBef>
              <a:spcAft>
                <a:spcPts val="0"/>
              </a:spcAft>
              <a:buSzPts val="2100"/>
              <a:buNone/>
              <a:defRPr sz="2100"/>
            </a:lvl1pPr>
            <a:lvl2pPr lvl="1" algn="ctr">
              <a:lnSpc>
                <a:spcPct val="100000"/>
              </a:lnSpc>
              <a:spcBef>
                <a:spcPts val="1000"/>
              </a:spcBef>
              <a:spcAft>
                <a:spcPts val="0"/>
              </a:spcAft>
              <a:buSzPts val="2100"/>
              <a:buNone/>
              <a:defRPr sz="2100"/>
            </a:lvl2pPr>
            <a:lvl3pPr lvl="2" algn="ctr">
              <a:lnSpc>
                <a:spcPct val="100000"/>
              </a:lnSpc>
              <a:spcBef>
                <a:spcPts val="1000"/>
              </a:spcBef>
              <a:spcAft>
                <a:spcPts val="0"/>
              </a:spcAft>
              <a:buSzPts val="2100"/>
              <a:buNone/>
              <a:defRPr sz="2100"/>
            </a:lvl3pPr>
            <a:lvl4pPr lvl="3" algn="ctr">
              <a:lnSpc>
                <a:spcPct val="100000"/>
              </a:lnSpc>
              <a:spcBef>
                <a:spcPts val="1000"/>
              </a:spcBef>
              <a:spcAft>
                <a:spcPts val="0"/>
              </a:spcAft>
              <a:buSzPts val="2100"/>
              <a:buNone/>
              <a:defRPr sz="2100"/>
            </a:lvl4pPr>
            <a:lvl5pPr lvl="4" algn="ctr">
              <a:lnSpc>
                <a:spcPct val="100000"/>
              </a:lnSpc>
              <a:spcBef>
                <a:spcPts val="1000"/>
              </a:spcBef>
              <a:spcAft>
                <a:spcPts val="0"/>
              </a:spcAft>
              <a:buSzPts val="2100"/>
              <a:buNone/>
              <a:defRPr sz="2100"/>
            </a:lvl5pPr>
            <a:lvl6pPr lvl="5" algn="ctr">
              <a:lnSpc>
                <a:spcPct val="100000"/>
              </a:lnSpc>
              <a:spcBef>
                <a:spcPts val="1000"/>
              </a:spcBef>
              <a:spcAft>
                <a:spcPts val="0"/>
              </a:spcAft>
              <a:buSzPts val="2100"/>
              <a:buNone/>
              <a:defRPr sz="2100"/>
            </a:lvl6pPr>
            <a:lvl7pPr lvl="6" algn="ctr">
              <a:lnSpc>
                <a:spcPct val="100000"/>
              </a:lnSpc>
              <a:spcBef>
                <a:spcPts val="1000"/>
              </a:spcBef>
              <a:spcAft>
                <a:spcPts val="0"/>
              </a:spcAft>
              <a:buSzPts val="2100"/>
              <a:buNone/>
              <a:defRPr sz="2100"/>
            </a:lvl7pPr>
            <a:lvl8pPr lvl="7" algn="ctr">
              <a:lnSpc>
                <a:spcPct val="100000"/>
              </a:lnSpc>
              <a:spcBef>
                <a:spcPts val="1000"/>
              </a:spcBef>
              <a:spcAft>
                <a:spcPts val="0"/>
              </a:spcAft>
              <a:buSzPts val="2100"/>
              <a:buNone/>
              <a:defRPr sz="2100"/>
            </a:lvl8pPr>
            <a:lvl9pPr lvl="8" algn="ctr">
              <a:lnSpc>
                <a:spcPct val="100000"/>
              </a:lnSpc>
              <a:spcBef>
                <a:spcPts val="1000"/>
              </a:spcBef>
              <a:spcAft>
                <a:spcPts val="0"/>
              </a:spcAft>
              <a:buSzPts val="2100"/>
              <a:buNone/>
              <a:defRPr sz="2100"/>
            </a:lvl9pPr>
          </a:lstStyle>
          <a:p/>
        </p:txBody>
      </p:sp>
      <p:sp>
        <p:nvSpPr>
          <p:cNvPr id="1228" name="Google Shape;1228;p83"/>
          <p:cNvSpPr txBox="1"/>
          <p:nvPr>
            <p:ph idx="2" type="body"/>
          </p:nvPr>
        </p:nvSpPr>
        <p:spPr>
          <a:xfrm>
            <a:off x="4939500" y="724075"/>
            <a:ext cx="3837000" cy="3695100"/>
          </a:xfrm>
          <a:prstGeom prst="rect">
            <a:avLst/>
          </a:prstGeom>
        </p:spPr>
        <p:txBody>
          <a:bodyPr anchorCtr="0" anchor="ctr" bIns="0" lIns="0" spcFirstLastPara="1" rIns="91425" wrap="square" tIns="0">
            <a:noAutofit/>
          </a:bodyPr>
          <a:lstStyle>
            <a:lvl1pPr indent="-292100" lvl="0" marL="457200">
              <a:spcBef>
                <a:spcPts val="0"/>
              </a:spcBef>
              <a:spcAft>
                <a:spcPts val="0"/>
              </a:spcAft>
              <a:buSzPts val="1000"/>
              <a:buChar char="●"/>
              <a:defRPr/>
            </a:lvl1pPr>
            <a:lvl2pPr indent="-292100" lvl="1" marL="914400">
              <a:spcBef>
                <a:spcPts val="1000"/>
              </a:spcBef>
              <a:spcAft>
                <a:spcPts val="0"/>
              </a:spcAft>
              <a:buSzPts val="1000"/>
              <a:buChar char="○"/>
              <a:defRPr/>
            </a:lvl2pPr>
            <a:lvl3pPr indent="-292100" lvl="2" marL="1371600">
              <a:spcBef>
                <a:spcPts val="1000"/>
              </a:spcBef>
              <a:spcAft>
                <a:spcPts val="0"/>
              </a:spcAft>
              <a:buSzPts val="1000"/>
              <a:buChar char="■"/>
              <a:defRPr/>
            </a:lvl3pPr>
            <a:lvl4pPr indent="-292100" lvl="3" marL="1828800">
              <a:spcBef>
                <a:spcPts val="1000"/>
              </a:spcBef>
              <a:spcAft>
                <a:spcPts val="0"/>
              </a:spcAft>
              <a:buSzPts val="1000"/>
              <a:buChar char="●"/>
              <a:defRPr/>
            </a:lvl4pPr>
            <a:lvl5pPr indent="-292100" lvl="4" marL="2286000">
              <a:spcBef>
                <a:spcPts val="1000"/>
              </a:spcBef>
              <a:spcAft>
                <a:spcPts val="0"/>
              </a:spcAft>
              <a:buSzPts val="1000"/>
              <a:buChar char="○"/>
              <a:defRPr/>
            </a:lvl5pPr>
            <a:lvl6pPr indent="-292100" lvl="5" marL="2743200">
              <a:spcBef>
                <a:spcPts val="1000"/>
              </a:spcBef>
              <a:spcAft>
                <a:spcPts val="0"/>
              </a:spcAft>
              <a:buSzPts val="1000"/>
              <a:buChar char="■"/>
              <a:defRPr/>
            </a:lvl6pPr>
            <a:lvl7pPr indent="-292100" lvl="6" marL="3200400">
              <a:spcBef>
                <a:spcPts val="1000"/>
              </a:spcBef>
              <a:spcAft>
                <a:spcPts val="0"/>
              </a:spcAft>
              <a:buSzPts val="1000"/>
              <a:buChar char="●"/>
              <a:defRPr/>
            </a:lvl7pPr>
            <a:lvl8pPr indent="-292100" lvl="7" marL="3657600">
              <a:spcBef>
                <a:spcPts val="1000"/>
              </a:spcBef>
              <a:spcAft>
                <a:spcPts val="0"/>
              </a:spcAft>
              <a:buSzPts val="1000"/>
              <a:buChar char="○"/>
              <a:defRPr/>
            </a:lvl8pPr>
            <a:lvl9pPr indent="-292100" lvl="8" marL="4114800">
              <a:spcBef>
                <a:spcPts val="1000"/>
              </a:spcBef>
              <a:spcAft>
                <a:spcPts val="1000"/>
              </a:spcAft>
              <a:buSzPts val="1000"/>
              <a:buChar char="■"/>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1229" name="Shape 1229"/>
        <p:cNvGrpSpPr/>
        <p:nvPr/>
      </p:nvGrpSpPr>
      <p:grpSpPr>
        <a:xfrm>
          <a:off x="0" y="0"/>
          <a:ext cx="0" cy="0"/>
          <a:chOff x="0" y="0"/>
          <a:chExt cx="0" cy="0"/>
        </a:xfrm>
      </p:grpSpPr>
      <p:sp>
        <p:nvSpPr>
          <p:cNvPr id="1230" name="Google Shape;1230;p84"/>
          <p:cNvSpPr txBox="1"/>
          <p:nvPr>
            <p:ph idx="1" type="body"/>
          </p:nvPr>
        </p:nvSpPr>
        <p:spPr>
          <a:xfrm>
            <a:off x="311700" y="4230575"/>
            <a:ext cx="5998800" cy="605100"/>
          </a:xfrm>
          <a:prstGeom prst="rect">
            <a:avLst/>
          </a:prstGeom>
        </p:spPr>
        <p:txBody>
          <a:bodyPr anchorCtr="0" anchor="ctr" bIns="0" lIns="0" spcFirstLastPara="1" rIns="91425" wrap="square" tIns="0">
            <a:noAutofit/>
          </a:bodyPr>
          <a:lstStyle>
            <a:lvl1pPr indent="-228600" lvl="0" marL="457200">
              <a:lnSpc>
                <a:spcPct val="100000"/>
              </a:lnSpc>
              <a:spcBef>
                <a:spcPts val="0"/>
              </a:spcBef>
              <a:spcAft>
                <a:spcPts val="0"/>
              </a:spcAft>
              <a:buSzPts val="1000"/>
              <a:buNone/>
              <a:defRPr/>
            </a:lvl1pPr>
          </a:lstStyle>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1231" name="Shape 1231"/>
        <p:cNvGrpSpPr/>
        <p:nvPr/>
      </p:nvGrpSpPr>
      <p:grpSpPr>
        <a:xfrm>
          <a:off x="0" y="0"/>
          <a:ext cx="0" cy="0"/>
          <a:chOff x="0" y="0"/>
          <a:chExt cx="0" cy="0"/>
        </a:xfrm>
      </p:grpSpPr>
      <p:sp>
        <p:nvSpPr>
          <p:cNvPr id="1232" name="Google Shape;1232;p85"/>
          <p:cNvSpPr txBox="1"/>
          <p:nvPr>
            <p:ph hasCustomPrompt="1" type="title"/>
          </p:nvPr>
        </p:nvSpPr>
        <p:spPr>
          <a:xfrm>
            <a:off x="311700" y="1106125"/>
            <a:ext cx="8520600" cy="1963500"/>
          </a:xfrm>
          <a:prstGeom prst="rect">
            <a:avLst/>
          </a:prstGeom>
        </p:spPr>
        <p:txBody>
          <a:bodyPr anchorCtr="0" anchor="b" bIns="0" lIns="0" spcFirstLastPara="1" rIns="91425" wrap="square" tIns="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233" name="Google Shape;1233;p85"/>
          <p:cNvSpPr txBox="1"/>
          <p:nvPr>
            <p:ph idx="1" type="body"/>
          </p:nvPr>
        </p:nvSpPr>
        <p:spPr>
          <a:xfrm>
            <a:off x="311700" y="3152225"/>
            <a:ext cx="8520600" cy="1300800"/>
          </a:xfrm>
          <a:prstGeom prst="rect">
            <a:avLst/>
          </a:prstGeom>
        </p:spPr>
        <p:txBody>
          <a:bodyPr anchorCtr="0" anchor="t" bIns="0" lIns="0" spcFirstLastPara="1" rIns="91425" wrap="square" tIns="0">
            <a:noAutofit/>
          </a:bodyPr>
          <a:lstStyle>
            <a:lvl1pPr indent="-292100" lvl="0" marL="457200" algn="ctr">
              <a:spcBef>
                <a:spcPts val="0"/>
              </a:spcBef>
              <a:spcAft>
                <a:spcPts val="0"/>
              </a:spcAft>
              <a:buSzPts val="1000"/>
              <a:buChar char="●"/>
              <a:defRPr/>
            </a:lvl1pPr>
            <a:lvl2pPr indent="-292100" lvl="1" marL="914400" algn="ctr">
              <a:spcBef>
                <a:spcPts val="1000"/>
              </a:spcBef>
              <a:spcAft>
                <a:spcPts val="0"/>
              </a:spcAft>
              <a:buSzPts val="1000"/>
              <a:buChar char="○"/>
              <a:defRPr/>
            </a:lvl2pPr>
            <a:lvl3pPr indent="-292100" lvl="2" marL="1371600" algn="ctr">
              <a:spcBef>
                <a:spcPts val="1000"/>
              </a:spcBef>
              <a:spcAft>
                <a:spcPts val="0"/>
              </a:spcAft>
              <a:buSzPts val="1000"/>
              <a:buChar char="■"/>
              <a:defRPr/>
            </a:lvl3pPr>
            <a:lvl4pPr indent="-292100" lvl="3" marL="1828800" algn="ctr">
              <a:spcBef>
                <a:spcPts val="1000"/>
              </a:spcBef>
              <a:spcAft>
                <a:spcPts val="0"/>
              </a:spcAft>
              <a:buSzPts val="1000"/>
              <a:buChar char="●"/>
              <a:defRPr/>
            </a:lvl4pPr>
            <a:lvl5pPr indent="-292100" lvl="4" marL="2286000" algn="ctr">
              <a:spcBef>
                <a:spcPts val="1000"/>
              </a:spcBef>
              <a:spcAft>
                <a:spcPts val="0"/>
              </a:spcAft>
              <a:buSzPts val="1000"/>
              <a:buChar char="○"/>
              <a:defRPr/>
            </a:lvl5pPr>
            <a:lvl6pPr indent="-292100" lvl="5" marL="2743200" algn="ctr">
              <a:spcBef>
                <a:spcPts val="1000"/>
              </a:spcBef>
              <a:spcAft>
                <a:spcPts val="0"/>
              </a:spcAft>
              <a:buSzPts val="1000"/>
              <a:buChar char="■"/>
              <a:defRPr/>
            </a:lvl6pPr>
            <a:lvl7pPr indent="-292100" lvl="6" marL="3200400" algn="ctr">
              <a:spcBef>
                <a:spcPts val="1000"/>
              </a:spcBef>
              <a:spcAft>
                <a:spcPts val="0"/>
              </a:spcAft>
              <a:buSzPts val="1000"/>
              <a:buChar char="●"/>
              <a:defRPr/>
            </a:lvl7pPr>
            <a:lvl8pPr indent="-292100" lvl="7" marL="3657600" algn="ctr">
              <a:spcBef>
                <a:spcPts val="1000"/>
              </a:spcBef>
              <a:spcAft>
                <a:spcPts val="0"/>
              </a:spcAft>
              <a:buSzPts val="1000"/>
              <a:buChar char="○"/>
              <a:defRPr/>
            </a:lvl8pPr>
            <a:lvl9pPr indent="-292100" lvl="8" marL="4114800" algn="ctr">
              <a:spcBef>
                <a:spcPts val="1000"/>
              </a:spcBef>
              <a:spcAft>
                <a:spcPts val="1000"/>
              </a:spcAft>
              <a:buSzPts val="1000"/>
              <a:buChar char="■"/>
              <a:defRPr/>
            </a:lvl9pPr>
          </a:lstStyle>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1234" name="Shape 1234"/>
        <p:cNvGrpSpPr/>
        <p:nvPr/>
      </p:nvGrpSpPr>
      <p:grpSpPr>
        <a:xfrm>
          <a:off x="0" y="0"/>
          <a:ext cx="0" cy="0"/>
          <a:chOff x="0" y="0"/>
          <a:chExt cx="0" cy="0"/>
        </a:xfrm>
      </p:grpSpPr>
    </p:spTree>
  </p:cSld>
  <p:clrMapOvr>
    <a:masterClrMapping/>
  </p:clrMapOvr>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Agenda">
    <p:spTree>
      <p:nvGrpSpPr>
        <p:cNvPr id="1235" name="Shape 1235"/>
        <p:cNvGrpSpPr/>
        <p:nvPr/>
      </p:nvGrpSpPr>
      <p:grpSpPr>
        <a:xfrm>
          <a:off x="0" y="0"/>
          <a:ext cx="0" cy="0"/>
          <a:chOff x="0" y="0"/>
          <a:chExt cx="0" cy="0"/>
        </a:xfrm>
      </p:grpSpPr>
      <p:sp>
        <p:nvSpPr>
          <p:cNvPr id="1236" name="Google Shape;1236;p87"/>
          <p:cNvSpPr txBox="1"/>
          <p:nvPr>
            <p:ph type="title"/>
          </p:nvPr>
        </p:nvSpPr>
        <p:spPr>
          <a:xfrm>
            <a:off x="677325" y="1832775"/>
            <a:ext cx="3217200" cy="1484100"/>
          </a:xfrm>
          <a:prstGeom prst="rect">
            <a:avLst/>
          </a:prstGeom>
        </p:spPr>
        <p:txBody>
          <a:bodyPr anchorCtr="0" anchor="ctr" bIns="0" lIns="0" spcFirstLastPara="1" rIns="91425" wrap="square" tIns="0">
            <a:noAutofit/>
          </a:bodyPr>
          <a:lstStyle>
            <a:lvl1pPr lvl="0">
              <a:spcBef>
                <a:spcPts val="0"/>
              </a:spcBef>
              <a:spcAft>
                <a:spcPts val="0"/>
              </a:spcAft>
              <a:buSzPts val="4200"/>
              <a:buNone/>
              <a:defRPr sz="4200"/>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237" name="Google Shape;1237;p87"/>
          <p:cNvSpPr txBox="1"/>
          <p:nvPr>
            <p:ph idx="1" type="subTitle"/>
          </p:nvPr>
        </p:nvSpPr>
        <p:spPr>
          <a:xfrm>
            <a:off x="4406650" y="393750"/>
            <a:ext cx="4409700" cy="5427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
        <p:nvSpPr>
          <p:cNvPr id="1238" name="Google Shape;1238;p87"/>
          <p:cNvSpPr txBox="1"/>
          <p:nvPr>
            <p:ph idx="2" type="subTitle"/>
          </p:nvPr>
        </p:nvSpPr>
        <p:spPr>
          <a:xfrm>
            <a:off x="4406650" y="1151705"/>
            <a:ext cx="4409700" cy="5427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
        <p:nvSpPr>
          <p:cNvPr id="1239" name="Google Shape;1239;p87"/>
          <p:cNvSpPr txBox="1"/>
          <p:nvPr>
            <p:ph idx="3" type="subTitle"/>
          </p:nvPr>
        </p:nvSpPr>
        <p:spPr>
          <a:xfrm>
            <a:off x="4406650" y="3425570"/>
            <a:ext cx="4409700" cy="5427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
        <p:nvSpPr>
          <p:cNvPr id="1240" name="Google Shape;1240;p87"/>
          <p:cNvSpPr txBox="1"/>
          <p:nvPr>
            <p:ph idx="4" type="subTitle"/>
          </p:nvPr>
        </p:nvSpPr>
        <p:spPr>
          <a:xfrm>
            <a:off x="4406650" y="1909660"/>
            <a:ext cx="4409700" cy="5427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
        <p:nvSpPr>
          <p:cNvPr id="1241" name="Google Shape;1241;p87"/>
          <p:cNvSpPr txBox="1"/>
          <p:nvPr>
            <p:ph idx="5" type="subTitle"/>
          </p:nvPr>
        </p:nvSpPr>
        <p:spPr>
          <a:xfrm>
            <a:off x="4406650" y="4183525"/>
            <a:ext cx="4409700" cy="5427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
        <p:nvSpPr>
          <p:cNvPr id="1242" name="Google Shape;1242;p87"/>
          <p:cNvSpPr txBox="1"/>
          <p:nvPr>
            <p:ph idx="6" type="subTitle"/>
          </p:nvPr>
        </p:nvSpPr>
        <p:spPr>
          <a:xfrm>
            <a:off x="4406650" y="2667615"/>
            <a:ext cx="4409700" cy="5427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p:cSld name="Title, body and image">
    <p:spTree>
      <p:nvGrpSpPr>
        <p:cNvPr id="1243" name="Shape 1243"/>
        <p:cNvGrpSpPr/>
        <p:nvPr/>
      </p:nvGrpSpPr>
      <p:grpSpPr>
        <a:xfrm>
          <a:off x="0" y="0"/>
          <a:ext cx="0" cy="0"/>
          <a:chOff x="0" y="0"/>
          <a:chExt cx="0" cy="0"/>
        </a:xfrm>
      </p:grpSpPr>
      <p:sp>
        <p:nvSpPr>
          <p:cNvPr id="1244" name="Google Shape;1244;p88"/>
          <p:cNvSpPr txBox="1"/>
          <p:nvPr>
            <p:ph type="title"/>
          </p:nvPr>
        </p:nvSpPr>
        <p:spPr>
          <a:xfrm>
            <a:off x="311700" y="445025"/>
            <a:ext cx="8520600" cy="572700"/>
          </a:xfrm>
          <a:prstGeom prst="rect">
            <a:avLst/>
          </a:prstGeom>
        </p:spPr>
        <p:txBody>
          <a:bodyPr anchorCtr="0" anchor="t" bIns="0" lIns="0" spcFirstLastPara="1" rIns="91425" wrap="square" tIns="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245" name="Google Shape;1245;p88"/>
          <p:cNvSpPr txBox="1"/>
          <p:nvPr>
            <p:ph idx="1" type="body"/>
          </p:nvPr>
        </p:nvSpPr>
        <p:spPr>
          <a:xfrm>
            <a:off x="311700" y="1152475"/>
            <a:ext cx="4473900" cy="3416400"/>
          </a:xfrm>
          <a:prstGeom prst="rect">
            <a:avLst/>
          </a:prstGeom>
        </p:spPr>
        <p:txBody>
          <a:bodyPr anchorCtr="0" anchor="t" bIns="0" lIns="0" spcFirstLastPara="1" rIns="91425" wrap="square" tIns="0">
            <a:noAutofit/>
          </a:bodyPr>
          <a:lstStyle>
            <a:lvl1pPr indent="-292100" lvl="0" marL="457200">
              <a:spcBef>
                <a:spcPts val="0"/>
              </a:spcBef>
              <a:spcAft>
                <a:spcPts val="0"/>
              </a:spcAft>
              <a:buSzPts val="1000"/>
              <a:buChar char="●"/>
              <a:defRPr/>
            </a:lvl1pPr>
            <a:lvl2pPr indent="-292100" lvl="1" marL="914400">
              <a:spcBef>
                <a:spcPts val="1000"/>
              </a:spcBef>
              <a:spcAft>
                <a:spcPts val="0"/>
              </a:spcAft>
              <a:buSzPts val="1000"/>
              <a:buChar char="○"/>
              <a:defRPr/>
            </a:lvl2pPr>
            <a:lvl3pPr indent="-292100" lvl="2" marL="1371600">
              <a:spcBef>
                <a:spcPts val="1000"/>
              </a:spcBef>
              <a:spcAft>
                <a:spcPts val="0"/>
              </a:spcAft>
              <a:buSzPts val="1000"/>
              <a:buChar char="■"/>
              <a:defRPr/>
            </a:lvl3pPr>
            <a:lvl4pPr indent="-292100" lvl="3" marL="1828800">
              <a:spcBef>
                <a:spcPts val="1000"/>
              </a:spcBef>
              <a:spcAft>
                <a:spcPts val="0"/>
              </a:spcAft>
              <a:buSzPts val="1000"/>
              <a:buChar char="●"/>
              <a:defRPr/>
            </a:lvl4pPr>
            <a:lvl5pPr indent="-292100" lvl="4" marL="2286000">
              <a:spcBef>
                <a:spcPts val="1000"/>
              </a:spcBef>
              <a:spcAft>
                <a:spcPts val="0"/>
              </a:spcAft>
              <a:buSzPts val="1000"/>
              <a:buChar char="○"/>
              <a:defRPr/>
            </a:lvl5pPr>
            <a:lvl6pPr indent="-292100" lvl="5" marL="2743200">
              <a:spcBef>
                <a:spcPts val="1000"/>
              </a:spcBef>
              <a:spcAft>
                <a:spcPts val="0"/>
              </a:spcAft>
              <a:buSzPts val="1000"/>
              <a:buChar char="■"/>
              <a:defRPr/>
            </a:lvl6pPr>
            <a:lvl7pPr indent="-292100" lvl="6" marL="3200400">
              <a:spcBef>
                <a:spcPts val="1000"/>
              </a:spcBef>
              <a:spcAft>
                <a:spcPts val="0"/>
              </a:spcAft>
              <a:buSzPts val="1000"/>
              <a:buChar char="●"/>
              <a:defRPr/>
            </a:lvl7pPr>
            <a:lvl8pPr indent="-292100" lvl="7" marL="3657600">
              <a:spcBef>
                <a:spcPts val="1000"/>
              </a:spcBef>
              <a:spcAft>
                <a:spcPts val="0"/>
              </a:spcAft>
              <a:buSzPts val="1000"/>
              <a:buChar char="○"/>
              <a:defRPr/>
            </a:lvl8pPr>
            <a:lvl9pPr indent="-292100" lvl="8" marL="4114800">
              <a:spcBef>
                <a:spcPts val="1000"/>
              </a:spcBef>
              <a:spcAft>
                <a:spcPts val="1000"/>
              </a:spcAft>
              <a:buSzPts val="1000"/>
              <a:buChar char="■"/>
              <a:defRPr/>
            </a:lvl9pPr>
          </a:lstStyle>
          <a:p/>
        </p:txBody>
      </p:sp>
      <p:sp>
        <p:nvSpPr>
          <p:cNvPr id="1246" name="Google Shape;1246;p88"/>
          <p:cNvSpPr/>
          <p:nvPr>
            <p:ph idx="2" type="pic"/>
          </p:nvPr>
        </p:nvSpPr>
        <p:spPr>
          <a:xfrm>
            <a:off x="4992024" y="1152775"/>
            <a:ext cx="3840300" cy="3416400"/>
          </a:xfrm>
          <a:prstGeom prst="rect">
            <a:avLst/>
          </a:prstGeom>
          <a:noFill/>
          <a:ln>
            <a:noFill/>
          </a:ln>
        </p:spPr>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big ideas">
  <p:cSld name="Two big ideas">
    <p:spTree>
      <p:nvGrpSpPr>
        <p:cNvPr id="1247" name="Shape 1247"/>
        <p:cNvGrpSpPr/>
        <p:nvPr/>
      </p:nvGrpSpPr>
      <p:grpSpPr>
        <a:xfrm>
          <a:off x="0" y="0"/>
          <a:ext cx="0" cy="0"/>
          <a:chOff x="0" y="0"/>
          <a:chExt cx="0" cy="0"/>
        </a:xfrm>
      </p:grpSpPr>
      <p:sp>
        <p:nvSpPr>
          <p:cNvPr id="1248" name="Google Shape;1248;p89"/>
          <p:cNvSpPr txBox="1"/>
          <p:nvPr>
            <p:ph type="title"/>
          </p:nvPr>
        </p:nvSpPr>
        <p:spPr>
          <a:xfrm>
            <a:off x="483175" y="450025"/>
            <a:ext cx="8184600" cy="758100"/>
          </a:xfrm>
          <a:prstGeom prst="rect">
            <a:avLst/>
          </a:prstGeom>
        </p:spPr>
        <p:txBody>
          <a:bodyPr anchorCtr="0" anchor="ctr" bIns="0" lIns="0" spcFirstLastPara="1" rIns="91425" wrap="square" tIns="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249" name="Google Shape;1249;p89"/>
          <p:cNvSpPr txBox="1"/>
          <p:nvPr>
            <p:ph idx="1" type="body"/>
          </p:nvPr>
        </p:nvSpPr>
        <p:spPr>
          <a:xfrm>
            <a:off x="483150" y="2237788"/>
            <a:ext cx="3619800" cy="2373600"/>
          </a:xfrm>
          <a:prstGeom prst="rect">
            <a:avLst/>
          </a:prstGeom>
        </p:spPr>
        <p:txBody>
          <a:bodyPr anchorCtr="0" anchor="t" bIns="0" lIns="0" spcFirstLastPara="1" rIns="91425" wrap="square" tIns="0">
            <a:noAutofit/>
          </a:bodyPr>
          <a:lstStyle>
            <a:lvl1pPr indent="-292100" lvl="0" marL="457200">
              <a:spcBef>
                <a:spcPts val="0"/>
              </a:spcBef>
              <a:spcAft>
                <a:spcPts val="0"/>
              </a:spcAft>
              <a:buSzPts val="1000"/>
              <a:buChar char="●"/>
              <a:defRPr/>
            </a:lvl1pPr>
            <a:lvl2pPr indent="-292100" lvl="1" marL="914400">
              <a:spcBef>
                <a:spcPts val="1000"/>
              </a:spcBef>
              <a:spcAft>
                <a:spcPts val="0"/>
              </a:spcAft>
              <a:buSzPts val="1000"/>
              <a:buChar char="○"/>
              <a:defRPr/>
            </a:lvl2pPr>
            <a:lvl3pPr indent="-292100" lvl="2" marL="1371600">
              <a:spcBef>
                <a:spcPts val="1000"/>
              </a:spcBef>
              <a:spcAft>
                <a:spcPts val="0"/>
              </a:spcAft>
              <a:buSzPts val="1000"/>
              <a:buChar char="■"/>
              <a:defRPr/>
            </a:lvl3pPr>
            <a:lvl4pPr indent="-292100" lvl="3" marL="1828800">
              <a:spcBef>
                <a:spcPts val="1000"/>
              </a:spcBef>
              <a:spcAft>
                <a:spcPts val="0"/>
              </a:spcAft>
              <a:buSzPts val="1000"/>
              <a:buChar char="●"/>
              <a:defRPr/>
            </a:lvl4pPr>
            <a:lvl5pPr indent="-292100" lvl="4" marL="2286000">
              <a:spcBef>
                <a:spcPts val="1000"/>
              </a:spcBef>
              <a:spcAft>
                <a:spcPts val="0"/>
              </a:spcAft>
              <a:buSzPts val="1000"/>
              <a:buChar char="○"/>
              <a:defRPr/>
            </a:lvl5pPr>
            <a:lvl6pPr indent="-292100" lvl="5" marL="2743200">
              <a:spcBef>
                <a:spcPts val="1000"/>
              </a:spcBef>
              <a:spcAft>
                <a:spcPts val="0"/>
              </a:spcAft>
              <a:buSzPts val="1000"/>
              <a:buChar char="■"/>
              <a:defRPr/>
            </a:lvl6pPr>
            <a:lvl7pPr indent="-292100" lvl="6" marL="3200400">
              <a:spcBef>
                <a:spcPts val="1000"/>
              </a:spcBef>
              <a:spcAft>
                <a:spcPts val="0"/>
              </a:spcAft>
              <a:buSzPts val="1000"/>
              <a:buChar char="●"/>
              <a:defRPr/>
            </a:lvl7pPr>
            <a:lvl8pPr indent="-292100" lvl="7" marL="3657600">
              <a:spcBef>
                <a:spcPts val="1000"/>
              </a:spcBef>
              <a:spcAft>
                <a:spcPts val="0"/>
              </a:spcAft>
              <a:buSzPts val="1000"/>
              <a:buChar char="○"/>
              <a:defRPr/>
            </a:lvl8pPr>
            <a:lvl9pPr indent="-292100" lvl="8" marL="4114800">
              <a:spcBef>
                <a:spcPts val="1000"/>
              </a:spcBef>
              <a:spcAft>
                <a:spcPts val="1000"/>
              </a:spcAft>
              <a:buSzPts val="1000"/>
              <a:buChar char="■"/>
              <a:defRPr/>
            </a:lvl9pPr>
          </a:lstStyle>
          <a:p/>
        </p:txBody>
      </p:sp>
      <p:sp>
        <p:nvSpPr>
          <p:cNvPr id="1250" name="Google Shape;1250;p89"/>
          <p:cNvSpPr txBox="1"/>
          <p:nvPr>
            <p:ph idx="2" type="body"/>
          </p:nvPr>
        </p:nvSpPr>
        <p:spPr>
          <a:xfrm>
            <a:off x="5048000" y="2237788"/>
            <a:ext cx="3619800" cy="2373600"/>
          </a:xfrm>
          <a:prstGeom prst="rect">
            <a:avLst/>
          </a:prstGeom>
        </p:spPr>
        <p:txBody>
          <a:bodyPr anchorCtr="0" anchor="t" bIns="0" lIns="0" spcFirstLastPara="1" rIns="91425" wrap="square" tIns="0">
            <a:noAutofit/>
          </a:bodyPr>
          <a:lstStyle>
            <a:lvl1pPr indent="-292100" lvl="0" marL="457200">
              <a:spcBef>
                <a:spcPts val="0"/>
              </a:spcBef>
              <a:spcAft>
                <a:spcPts val="0"/>
              </a:spcAft>
              <a:buSzPts val="1000"/>
              <a:buChar char="●"/>
              <a:defRPr/>
            </a:lvl1pPr>
            <a:lvl2pPr indent="-292100" lvl="1" marL="914400">
              <a:spcBef>
                <a:spcPts val="1000"/>
              </a:spcBef>
              <a:spcAft>
                <a:spcPts val="0"/>
              </a:spcAft>
              <a:buSzPts val="1000"/>
              <a:buChar char="○"/>
              <a:defRPr/>
            </a:lvl2pPr>
            <a:lvl3pPr indent="-292100" lvl="2" marL="1371600">
              <a:spcBef>
                <a:spcPts val="1000"/>
              </a:spcBef>
              <a:spcAft>
                <a:spcPts val="0"/>
              </a:spcAft>
              <a:buSzPts val="1000"/>
              <a:buChar char="■"/>
              <a:defRPr/>
            </a:lvl3pPr>
            <a:lvl4pPr indent="-292100" lvl="3" marL="1828800">
              <a:spcBef>
                <a:spcPts val="1000"/>
              </a:spcBef>
              <a:spcAft>
                <a:spcPts val="0"/>
              </a:spcAft>
              <a:buSzPts val="1000"/>
              <a:buChar char="●"/>
              <a:defRPr/>
            </a:lvl4pPr>
            <a:lvl5pPr indent="-292100" lvl="4" marL="2286000">
              <a:spcBef>
                <a:spcPts val="1000"/>
              </a:spcBef>
              <a:spcAft>
                <a:spcPts val="0"/>
              </a:spcAft>
              <a:buSzPts val="1000"/>
              <a:buChar char="○"/>
              <a:defRPr/>
            </a:lvl5pPr>
            <a:lvl6pPr indent="-292100" lvl="5" marL="2743200">
              <a:spcBef>
                <a:spcPts val="1000"/>
              </a:spcBef>
              <a:spcAft>
                <a:spcPts val="0"/>
              </a:spcAft>
              <a:buSzPts val="1000"/>
              <a:buChar char="■"/>
              <a:defRPr/>
            </a:lvl6pPr>
            <a:lvl7pPr indent="-292100" lvl="6" marL="3200400">
              <a:spcBef>
                <a:spcPts val="1000"/>
              </a:spcBef>
              <a:spcAft>
                <a:spcPts val="0"/>
              </a:spcAft>
              <a:buSzPts val="1000"/>
              <a:buChar char="●"/>
              <a:defRPr/>
            </a:lvl7pPr>
            <a:lvl8pPr indent="-292100" lvl="7" marL="3657600">
              <a:spcBef>
                <a:spcPts val="1000"/>
              </a:spcBef>
              <a:spcAft>
                <a:spcPts val="0"/>
              </a:spcAft>
              <a:buSzPts val="1000"/>
              <a:buChar char="○"/>
              <a:defRPr/>
            </a:lvl8pPr>
            <a:lvl9pPr indent="-292100" lvl="8" marL="4114800">
              <a:spcBef>
                <a:spcPts val="1000"/>
              </a:spcBef>
              <a:spcAft>
                <a:spcPts val="1000"/>
              </a:spcAft>
              <a:buSzPts val="1000"/>
              <a:buChar char="■"/>
              <a:defRPr/>
            </a:lvl9pPr>
          </a:lstStyle>
          <a:p/>
        </p:txBody>
      </p:sp>
      <p:sp>
        <p:nvSpPr>
          <p:cNvPr id="1251" name="Google Shape;1251;p89"/>
          <p:cNvSpPr txBox="1"/>
          <p:nvPr>
            <p:ph idx="3" type="subTitle"/>
          </p:nvPr>
        </p:nvSpPr>
        <p:spPr>
          <a:xfrm>
            <a:off x="483150" y="1336161"/>
            <a:ext cx="3619800" cy="5427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
        <p:nvSpPr>
          <p:cNvPr id="1252" name="Google Shape;1252;p89"/>
          <p:cNvSpPr txBox="1"/>
          <p:nvPr>
            <p:ph idx="4" type="subTitle"/>
          </p:nvPr>
        </p:nvSpPr>
        <p:spPr>
          <a:xfrm>
            <a:off x="5048000" y="1336161"/>
            <a:ext cx="3619800" cy="5427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p:cSld name="Three big ideas">
    <p:spTree>
      <p:nvGrpSpPr>
        <p:cNvPr id="1253" name="Shape 1253"/>
        <p:cNvGrpSpPr/>
        <p:nvPr/>
      </p:nvGrpSpPr>
      <p:grpSpPr>
        <a:xfrm>
          <a:off x="0" y="0"/>
          <a:ext cx="0" cy="0"/>
          <a:chOff x="0" y="0"/>
          <a:chExt cx="0" cy="0"/>
        </a:xfrm>
      </p:grpSpPr>
      <p:sp>
        <p:nvSpPr>
          <p:cNvPr id="1254" name="Google Shape;1254;p90"/>
          <p:cNvSpPr txBox="1"/>
          <p:nvPr>
            <p:ph idx="1" type="body"/>
          </p:nvPr>
        </p:nvSpPr>
        <p:spPr>
          <a:xfrm>
            <a:off x="483175" y="2417500"/>
            <a:ext cx="2455500" cy="2373600"/>
          </a:xfrm>
          <a:prstGeom prst="rect">
            <a:avLst/>
          </a:prstGeom>
        </p:spPr>
        <p:txBody>
          <a:bodyPr anchorCtr="0" anchor="t" bIns="0" lIns="0" spcFirstLastPara="1" rIns="91425" wrap="square" tIns="0">
            <a:noAutofit/>
          </a:bodyPr>
          <a:lstStyle>
            <a:lvl1pPr indent="-292100" lvl="0" marL="457200">
              <a:spcBef>
                <a:spcPts val="0"/>
              </a:spcBef>
              <a:spcAft>
                <a:spcPts val="0"/>
              </a:spcAft>
              <a:buSzPts val="1000"/>
              <a:buChar char="●"/>
              <a:defRPr/>
            </a:lvl1pPr>
            <a:lvl2pPr indent="-292100" lvl="1" marL="914400">
              <a:spcBef>
                <a:spcPts val="1000"/>
              </a:spcBef>
              <a:spcAft>
                <a:spcPts val="0"/>
              </a:spcAft>
              <a:buSzPts val="1000"/>
              <a:buChar char="○"/>
              <a:defRPr/>
            </a:lvl2pPr>
            <a:lvl3pPr indent="-292100" lvl="2" marL="1371600">
              <a:spcBef>
                <a:spcPts val="1000"/>
              </a:spcBef>
              <a:spcAft>
                <a:spcPts val="0"/>
              </a:spcAft>
              <a:buSzPts val="1000"/>
              <a:buChar char="■"/>
              <a:defRPr/>
            </a:lvl3pPr>
            <a:lvl4pPr indent="-292100" lvl="3" marL="1828800">
              <a:spcBef>
                <a:spcPts val="1000"/>
              </a:spcBef>
              <a:spcAft>
                <a:spcPts val="0"/>
              </a:spcAft>
              <a:buSzPts val="1000"/>
              <a:buChar char="●"/>
              <a:defRPr/>
            </a:lvl4pPr>
            <a:lvl5pPr indent="-292100" lvl="4" marL="2286000">
              <a:spcBef>
                <a:spcPts val="1000"/>
              </a:spcBef>
              <a:spcAft>
                <a:spcPts val="0"/>
              </a:spcAft>
              <a:buSzPts val="1000"/>
              <a:buChar char="○"/>
              <a:defRPr/>
            </a:lvl5pPr>
            <a:lvl6pPr indent="-292100" lvl="5" marL="2743200">
              <a:spcBef>
                <a:spcPts val="1000"/>
              </a:spcBef>
              <a:spcAft>
                <a:spcPts val="0"/>
              </a:spcAft>
              <a:buSzPts val="1000"/>
              <a:buChar char="■"/>
              <a:defRPr/>
            </a:lvl6pPr>
            <a:lvl7pPr indent="-292100" lvl="6" marL="3200400">
              <a:spcBef>
                <a:spcPts val="1000"/>
              </a:spcBef>
              <a:spcAft>
                <a:spcPts val="0"/>
              </a:spcAft>
              <a:buSzPts val="1000"/>
              <a:buChar char="●"/>
              <a:defRPr/>
            </a:lvl7pPr>
            <a:lvl8pPr indent="-292100" lvl="7" marL="3657600">
              <a:spcBef>
                <a:spcPts val="1000"/>
              </a:spcBef>
              <a:spcAft>
                <a:spcPts val="0"/>
              </a:spcAft>
              <a:buSzPts val="1000"/>
              <a:buChar char="○"/>
              <a:defRPr/>
            </a:lvl8pPr>
            <a:lvl9pPr indent="-292100" lvl="8" marL="4114800">
              <a:spcBef>
                <a:spcPts val="1000"/>
              </a:spcBef>
              <a:spcAft>
                <a:spcPts val="1000"/>
              </a:spcAft>
              <a:buSzPts val="1000"/>
              <a:buChar char="■"/>
              <a:defRPr/>
            </a:lvl9pPr>
          </a:lstStyle>
          <a:p/>
        </p:txBody>
      </p:sp>
      <p:sp>
        <p:nvSpPr>
          <p:cNvPr id="1255" name="Google Shape;1255;p90"/>
          <p:cNvSpPr txBox="1"/>
          <p:nvPr>
            <p:ph idx="2" type="body"/>
          </p:nvPr>
        </p:nvSpPr>
        <p:spPr>
          <a:xfrm>
            <a:off x="3347725" y="2417500"/>
            <a:ext cx="2455500" cy="2373600"/>
          </a:xfrm>
          <a:prstGeom prst="rect">
            <a:avLst/>
          </a:prstGeom>
        </p:spPr>
        <p:txBody>
          <a:bodyPr anchorCtr="0" anchor="t" bIns="0" lIns="0" spcFirstLastPara="1" rIns="91425" wrap="square" tIns="0">
            <a:noAutofit/>
          </a:bodyPr>
          <a:lstStyle>
            <a:lvl1pPr indent="-292100" lvl="0" marL="457200">
              <a:spcBef>
                <a:spcPts val="0"/>
              </a:spcBef>
              <a:spcAft>
                <a:spcPts val="0"/>
              </a:spcAft>
              <a:buSzPts val="1000"/>
              <a:buChar char="●"/>
              <a:defRPr/>
            </a:lvl1pPr>
            <a:lvl2pPr indent="-292100" lvl="1" marL="914400">
              <a:spcBef>
                <a:spcPts val="1000"/>
              </a:spcBef>
              <a:spcAft>
                <a:spcPts val="0"/>
              </a:spcAft>
              <a:buSzPts val="1000"/>
              <a:buChar char="○"/>
              <a:defRPr/>
            </a:lvl2pPr>
            <a:lvl3pPr indent="-292100" lvl="2" marL="1371600">
              <a:spcBef>
                <a:spcPts val="1000"/>
              </a:spcBef>
              <a:spcAft>
                <a:spcPts val="0"/>
              </a:spcAft>
              <a:buSzPts val="1000"/>
              <a:buChar char="■"/>
              <a:defRPr/>
            </a:lvl3pPr>
            <a:lvl4pPr indent="-292100" lvl="3" marL="1828800">
              <a:spcBef>
                <a:spcPts val="1000"/>
              </a:spcBef>
              <a:spcAft>
                <a:spcPts val="0"/>
              </a:spcAft>
              <a:buSzPts val="1000"/>
              <a:buChar char="●"/>
              <a:defRPr/>
            </a:lvl4pPr>
            <a:lvl5pPr indent="-292100" lvl="4" marL="2286000">
              <a:spcBef>
                <a:spcPts val="1000"/>
              </a:spcBef>
              <a:spcAft>
                <a:spcPts val="0"/>
              </a:spcAft>
              <a:buSzPts val="1000"/>
              <a:buChar char="○"/>
              <a:defRPr/>
            </a:lvl5pPr>
            <a:lvl6pPr indent="-292100" lvl="5" marL="2743200">
              <a:spcBef>
                <a:spcPts val="1000"/>
              </a:spcBef>
              <a:spcAft>
                <a:spcPts val="0"/>
              </a:spcAft>
              <a:buSzPts val="1000"/>
              <a:buChar char="■"/>
              <a:defRPr/>
            </a:lvl6pPr>
            <a:lvl7pPr indent="-292100" lvl="6" marL="3200400">
              <a:spcBef>
                <a:spcPts val="1000"/>
              </a:spcBef>
              <a:spcAft>
                <a:spcPts val="0"/>
              </a:spcAft>
              <a:buSzPts val="1000"/>
              <a:buChar char="●"/>
              <a:defRPr/>
            </a:lvl7pPr>
            <a:lvl8pPr indent="-292100" lvl="7" marL="3657600">
              <a:spcBef>
                <a:spcPts val="1000"/>
              </a:spcBef>
              <a:spcAft>
                <a:spcPts val="0"/>
              </a:spcAft>
              <a:buSzPts val="1000"/>
              <a:buChar char="○"/>
              <a:defRPr/>
            </a:lvl8pPr>
            <a:lvl9pPr indent="-292100" lvl="8" marL="4114800">
              <a:spcBef>
                <a:spcPts val="1000"/>
              </a:spcBef>
              <a:spcAft>
                <a:spcPts val="1000"/>
              </a:spcAft>
              <a:buSzPts val="1000"/>
              <a:buChar char="■"/>
              <a:defRPr/>
            </a:lvl9pPr>
          </a:lstStyle>
          <a:p/>
        </p:txBody>
      </p:sp>
      <p:sp>
        <p:nvSpPr>
          <p:cNvPr id="1256" name="Google Shape;1256;p90"/>
          <p:cNvSpPr txBox="1"/>
          <p:nvPr>
            <p:ph type="title"/>
          </p:nvPr>
        </p:nvSpPr>
        <p:spPr>
          <a:xfrm>
            <a:off x="483175" y="450025"/>
            <a:ext cx="8184600" cy="758100"/>
          </a:xfrm>
          <a:prstGeom prst="rect">
            <a:avLst/>
          </a:prstGeom>
        </p:spPr>
        <p:txBody>
          <a:bodyPr anchorCtr="0" anchor="ctr" bIns="0" lIns="0" spcFirstLastPara="1" rIns="91425" wrap="square" tIns="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257" name="Google Shape;1257;p90"/>
          <p:cNvSpPr txBox="1"/>
          <p:nvPr>
            <p:ph idx="3" type="subTitle"/>
          </p:nvPr>
        </p:nvSpPr>
        <p:spPr>
          <a:xfrm>
            <a:off x="483175" y="1336150"/>
            <a:ext cx="2455500" cy="7785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
        <p:nvSpPr>
          <p:cNvPr id="1258" name="Google Shape;1258;p90"/>
          <p:cNvSpPr txBox="1"/>
          <p:nvPr>
            <p:ph idx="4" type="subTitle"/>
          </p:nvPr>
        </p:nvSpPr>
        <p:spPr>
          <a:xfrm>
            <a:off x="3347725" y="1336150"/>
            <a:ext cx="2455500" cy="7785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
        <p:nvSpPr>
          <p:cNvPr id="1259" name="Google Shape;1259;p90"/>
          <p:cNvSpPr txBox="1"/>
          <p:nvPr>
            <p:ph idx="5" type="subTitle"/>
          </p:nvPr>
        </p:nvSpPr>
        <p:spPr>
          <a:xfrm>
            <a:off x="6212275" y="1336150"/>
            <a:ext cx="2455500" cy="7785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
        <p:nvSpPr>
          <p:cNvPr id="1260" name="Google Shape;1260;p90"/>
          <p:cNvSpPr txBox="1"/>
          <p:nvPr>
            <p:ph idx="6" type="body"/>
          </p:nvPr>
        </p:nvSpPr>
        <p:spPr>
          <a:xfrm>
            <a:off x="6212275" y="2417500"/>
            <a:ext cx="2455500" cy="2373600"/>
          </a:xfrm>
          <a:prstGeom prst="rect">
            <a:avLst/>
          </a:prstGeom>
        </p:spPr>
        <p:txBody>
          <a:bodyPr anchorCtr="0" anchor="t" bIns="0" lIns="0" spcFirstLastPara="1" rIns="91425" wrap="square" tIns="0">
            <a:noAutofit/>
          </a:bodyPr>
          <a:lstStyle>
            <a:lvl1pPr indent="-292100" lvl="0" marL="457200">
              <a:spcBef>
                <a:spcPts val="0"/>
              </a:spcBef>
              <a:spcAft>
                <a:spcPts val="0"/>
              </a:spcAft>
              <a:buSzPts val="1000"/>
              <a:buChar char="●"/>
              <a:defRPr/>
            </a:lvl1pPr>
            <a:lvl2pPr indent="-292100" lvl="1" marL="914400">
              <a:spcBef>
                <a:spcPts val="1000"/>
              </a:spcBef>
              <a:spcAft>
                <a:spcPts val="0"/>
              </a:spcAft>
              <a:buSzPts val="1000"/>
              <a:buChar char="○"/>
              <a:defRPr/>
            </a:lvl2pPr>
            <a:lvl3pPr indent="-292100" lvl="2" marL="1371600">
              <a:spcBef>
                <a:spcPts val="1000"/>
              </a:spcBef>
              <a:spcAft>
                <a:spcPts val="0"/>
              </a:spcAft>
              <a:buSzPts val="1000"/>
              <a:buChar char="■"/>
              <a:defRPr/>
            </a:lvl3pPr>
            <a:lvl4pPr indent="-292100" lvl="3" marL="1828800">
              <a:spcBef>
                <a:spcPts val="1000"/>
              </a:spcBef>
              <a:spcAft>
                <a:spcPts val="0"/>
              </a:spcAft>
              <a:buSzPts val="1000"/>
              <a:buChar char="●"/>
              <a:defRPr/>
            </a:lvl4pPr>
            <a:lvl5pPr indent="-292100" lvl="4" marL="2286000">
              <a:spcBef>
                <a:spcPts val="1000"/>
              </a:spcBef>
              <a:spcAft>
                <a:spcPts val="0"/>
              </a:spcAft>
              <a:buSzPts val="1000"/>
              <a:buChar char="○"/>
              <a:defRPr/>
            </a:lvl5pPr>
            <a:lvl6pPr indent="-292100" lvl="5" marL="2743200">
              <a:spcBef>
                <a:spcPts val="1000"/>
              </a:spcBef>
              <a:spcAft>
                <a:spcPts val="0"/>
              </a:spcAft>
              <a:buSzPts val="1000"/>
              <a:buChar char="■"/>
              <a:defRPr/>
            </a:lvl6pPr>
            <a:lvl7pPr indent="-292100" lvl="6" marL="3200400">
              <a:spcBef>
                <a:spcPts val="1000"/>
              </a:spcBef>
              <a:spcAft>
                <a:spcPts val="0"/>
              </a:spcAft>
              <a:buSzPts val="1000"/>
              <a:buChar char="●"/>
              <a:defRPr/>
            </a:lvl7pPr>
            <a:lvl8pPr indent="-292100" lvl="7" marL="3657600">
              <a:spcBef>
                <a:spcPts val="1000"/>
              </a:spcBef>
              <a:spcAft>
                <a:spcPts val="0"/>
              </a:spcAft>
              <a:buSzPts val="1000"/>
              <a:buChar char="○"/>
              <a:defRPr/>
            </a:lvl8pPr>
            <a:lvl9pPr indent="-292100" lvl="8" marL="4114800">
              <a:spcBef>
                <a:spcPts val="1000"/>
              </a:spcBef>
              <a:spcAft>
                <a:spcPts val="1000"/>
              </a:spcAft>
              <a:buSzPts val="1000"/>
              <a:buChar char="■"/>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p:cSld name="Four big ideas">
    <p:spTree>
      <p:nvGrpSpPr>
        <p:cNvPr id="1261" name="Shape 1261"/>
        <p:cNvGrpSpPr/>
        <p:nvPr/>
      </p:nvGrpSpPr>
      <p:grpSpPr>
        <a:xfrm>
          <a:off x="0" y="0"/>
          <a:ext cx="0" cy="0"/>
          <a:chOff x="0" y="0"/>
          <a:chExt cx="0" cy="0"/>
        </a:xfrm>
      </p:grpSpPr>
      <p:sp>
        <p:nvSpPr>
          <p:cNvPr id="1262" name="Google Shape;1262;p91"/>
          <p:cNvSpPr txBox="1"/>
          <p:nvPr>
            <p:ph idx="1" type="body"/>
          </p:nvPr>
        </p:nvSpPr>
        <p:spPr>
          <a:xfrm>
            <a:off x="366725" y="1759093"/>
            <a:ext cx="3838500" cy="1138500"/>
          </a:xfrm>
          <a:prstGeom prst="rect">
            <a:avLst/>
          </a:prstGeom>
        </p:spPr>
        <p:txBody>
          <a:bodyPr anchorCtr="0" anchor="t" bIns="0" lIns="0" spcFirstLastPara="1" rIns="91425" wrap="square" tIns="0">
            <a:noAutofit/>
          </a:bodyPr>
          <a:lstStyle>
            <a:lvl1pPr indent="-317500" lvl="0" marL="457200">
              <a:spcBef>
                <a:spcPts val="0"/>
              </a:spcBef>
              <a:spcAft>
                <a:spcPts val="0"/>
              </a:spcAft>
              <a:buSzPts val="1400"/>
              <a:buChar char="●"/>
              <a:defRPr sz="1400"/>
            </a:lvl1pPr>
            <a:lvl2pPr indent="-292100" lvl="1" marL="914400">
              <a:spcBef>
                <a:spcPts val="1000"/>
              </a:spcBef>
              <a:spcAft>
                <a:spcPts val="0"/>
              </a:spcAft>
              <a:buSzPts val="1000"/>
              <a:buChar char="○"/>
              <a:defRPr/>
            </a:lvl2pPr>
            <a:lvl3pPr indent="-292100" lvl="2" marL="1371600">
              <a:spcBef>
                <a:spcPts val="1000"/>
              </a:spcBef>
              <a:spcAft>
                <a:spcPts val="0"/>
              </a:spcAft>
              <a:buSzPts val="1000"/>
              <a:buChar char="■"/>
              <a:defRPr/>
            </a:lvl3pPr>
            <a:lvl4pPr indent="-292100" lvl="3" marL="1828800">
              <a:spcBef>
                <a:spcPts val="1000"/>
              </a:spcBef>
              <a:spcAft>
                <a:spcPts val="0"/>
              </a:spcAft>
              <a:buSzPts val="1000"/>
              <a:buChar char="●"/>
              <a:defRPr/>
            </a:lvl4pPr>
            <a:lvl5pPr indent="-292100" lvl="4" marL="2286000">
              <a:spcBef>
                <a:spcPts val="1000"/>
              </a:spcBef>
              <a:spcAft>
                <a:spcPts val="0"/>
              </a:spcAft>
              <a:buSzPts val="1000"/>
              <a:buChar char="○"/>
              <a:defRPr/>
            </a:lvl5pPr>
            <a:lvl6pPr indent="-292100" lvl="5" marL="2743200">
              <a:spcBef>
                <a:spcPts val="1000"/>
              </a:spcBef>
              <a:spcAft>
                <a:spcPts val="0"/>
              </a:spcAft>
              <a:buSzPts val="1000"/>
              <a:buChar char="■"/>
              <a:defRPr/>
            </a:lvl6pPr>
            <a:lvl7pPr indent="-292100" lvl="6" marL="3200400">
              <a:spcBef>
                <a:spcPts val="1000"/>
              </a:spcBef>
              <a:spcAft>
                <a:spcPts val="0"/>
              </a:spcAft>
              <a:buSzPts val="1000"/>
              <a:buChar char="●"/>
              <a:defRPr/>
            </a:lvl7pPr>
            <a:lvl8pPr indent="-292100" lvl="7" marL="3657600">
              <a:spcBef>
                <a:spcPts val="1000"/>
              </a:spcBef>
              <a:spcAft>
                <a:spcPts val="0"/>
              </a:spcAft>
              <a:buSzPts val="1000"/>
              <a:buChar char="○"/>
              <a:defRPr/>
            </a:lvl8pPr>
            <a:lvl9pPr indent="-292100" lvl="8" marL="4114800">
              <a:spcBef>
                <a:spcPts val="1000"/>
              </a:spcBef>
              <a:spcAft>
                <a:spcPts val="1000"/>
              </a:spcAft>
              <a:buSzPts val="1000"/>
              <a:buChar char="■"/>
              <a:defRPr/>
            </a:lvl9pPr>
          </a:lstStyle>
          <a:p/>
        </p:txBody>
      </p:sp>
      <p:sp>
        <p:nvSpPr>
          <p:cNvPr id="1263" name="Google Shape;1263;p91"/>
          <p:cNvSpPr txBox="1"/>
          <p:nvPr>
            <p:ph idx="2" type="body"/>
          </p:nvPr>
        </p:nvSpPr>
        <p:spPr>
          <a:xfrm>
            <a:off x="4938725" y="1759093"/>
            <a:ext cx="3838500" cy="1138500"/>
          </a:xfrm>
          <a:prstGeom prst="rect">
            <a:avLst/>
          </a:prstGeom>
        </p:spPr>
        <p:txBody>
          <a:bodyPr anchorCtr="0" anchor="t" bIns="0" lIns="0" spcFirstLastPara="1" rIns="91425" wrap="square" tIns="0">
            <a:noAutofit/>
          </a:bodyPr>
          <a:lstStyle>
            <a:lvl1pPr indent="-317500" lvl="0" marL="457200">
              <a:spcBef>
                <a:spcPts val="0"/>
              </a:spcBef>
              <a:spcAft>
                <a:spcPts val="0"/>
              </a:spcAft>
              <a:buSzPts val="1400"/>
              <a:buChar char="●"/>
              <a:defRPr sz="1400"/>
            </a:lvl1pPr>
            <a:lvl2pPr indent="-292100" lvl="1" marL="914400">
              <a:spcBef>
                <a:spcPts val="1000"/>
              </a:spcBef>
              <a:spcAft>
                <a:spcPts val="0"/>
              </a:spcAft>
              <a:buSzPts val="1000"/>
              <a:buChar char="○"/>
              <a:defRPr/>
            </a:lvl2pPr>
            <a:lvl3pPr indent="-292100" lvl="2" marL="1371600">
              <a:spcBef>
                <a:spcPts val="1000"/>
              </a:spcBef>
              <a:spcAft>
                <a:spcPts val="0"/>
              </a:spcAft>
              <a:buSzPts val="1000"/>
              <a:buChar char="■"/>
              <a:defRPr/>
            </a:lvl3pPr>
            <a:lvl4pPr indent="-292100" lvl="3" marL="1828800">
              <a:spcBef>
                <a:spcPts val="1000"/>
              </a:spcBef>
              <a:spcAft>
                <a:spcPts val="0"/>
              </a:spcAft>
              <a:buSzPts val="1000"/>
              <a:buChar char="●"/>
              <a:defRPr/>
            </a:lvl4pPr>
            <a:lvl5pPr indent="-292100" lvl="4" marL="2286000">
              <a:spcBef>
                <a:spcPts val="1000"/>
              </a:spcBef>
              <a:spcAft>
                <a:spcPts val="0"/>
              </a:spcAft>
              <a:buSzPts val="1000"/>
              <a:buChar char="○"/>
              <a:defRPr/>
            </a:lvl5pPr>
            <a:lvl6pPr indent="-292100" lvl="5" marL="2743200">
              <a:spcBef>
                <a:spcPts val="1000"/>
              </a:spcBef>
              <a:spcAft>
                <a:spcPts val="0"/>
              </a:spcAft>
              <a:buSzPts val="1000"/>
              <a:buChar char="■"/>
              <a:defRPr/>
            </a:lvl6pPr>
            <a:lvl7pPr indent="-292100" lvl="6" marL="3200400">
              <a:spcBef>
                <a:spcPts val="1000"/>
              </a:spcBef>
              <a:spcAft>
                <a:spcPts val="0"/>
              </a:spcAft>
              <a:buSzPts val="1000"/>
              <a:buChar char="●"/>
              <a:defRPr/>
            </a:lvl7pPr>
            <a:lvl8pPr indent="-292100" lvl="7" marL="3657600">
              <a:spcBef>
                <a:spcPts val="1000"/>
              </a:spcBef>
              <a:spcAft>
                <a:spcPts val="0"/>
              </a:spcAft>
              <a:buSzPts val="1000"/>
              <a:buChar char="○"/>
              <a:defRPr/>
            </a:lvl8pPr>
            <a:lvl9pPr indent="-292100" lvl="8" marL="4114800">
              <a:spcBef>
                <a:spcPts val="1000"/>
              </a:spcBef>
              <a:spcAft>
                <a:spcPts val="1000"/>
              </a:spcAft>
              <a:buSzPts val="1000"/>
              <a:buChar char="■"/>
              <a:defRPr/>
            </a:lvl9pPr>
          </a:lstStyle>
          <a:p/>
        </p:txBody>
      </p:sp>
      <p:sp>
        <p:nvSpPr>
          <p:cNvPr id="1264" name="Google Shape;1264;p91"/>
          <p:cNvSpPr txBox="1"/>
          <p:nvPr>
            <p:ph idx="3" type="body"/>
          </p:nvPr>
        </p:nvSpPr>
        <p:spPr>
          <a:xfrm>
            <a:off x="366750" y="3648575"/>
            <a:ext cx="3838500" cy="1138500"/>
          </a:xfrm>
          <a:prstGeom prst="rect">
            <a:avLst/>
          </a:prstGeom>
        </p:spPr>
        <p:txBody>
          <a:bodyPr anchorCtr="0" anchor="t" bIns="0" lIns="0" spcFirstLastPara="1" rIns="91425" wrap="square" tIns="0">
            <a:noAutofit/>
          </a:bodyPr>
          <a:lstStyle>
            <a:lvl1pPr indent="-317500" lvl="0" marL="457200">
              <a:spcBef>
                <a:spcPts val="0"/>
              </a:spcBef>
              <a:spcAft>
                <a:spcPts val="0"/>
              </a:spcAft>
              <a:buSzPts val="1400"/>
              <a:buChar char="●"/>
              <a:defRPr sz="1400"/>
            </a:lvl1pPr>
            <a:lvl2pPr indent="-292100" lvl="1" marL="914400">
              <a:spcBef>
                <a:spcPts val="1000"/>
              </a:spcBef>
              <a:spcAft>
                <a:spcPts val="0"/>
              </a:spcAft>
              <a:buSzPts val="1000"/>
              <a:buChar char="○"/>
              <a:defRPr/>
            </a:lvl2pPr>
            <a:lvl3pPr indent="-292100" lvl="2" marL="1371600">
              <a:spcBef>
                <a:spcPts val="1000"/>
              </a:spcBef>
              <a:spcAft>
                <a:spcPts val="0"/>
              </a:spcAft>
              <a:buSzPts val="1000"/>
              <a:buChar char="■"/>
              <a:defRPr/>
            </a:lvl3pPr>
            <a:lvl4pPr indent="-292100" lvl="3" marL="1828800">
              <a:spcBef>
                <a:spcPts val="1000"/>
              </a:spcBef>
              <a:spcAft>
                <a:spcPts val="0"/>
              </a:spcAft>
              <a:buSzPts val="1000"/>
              <a:buChar char="●"/>
              <a:defRPr/>
            </a:lvl4pPr>
            <a:lvl5pPr indent="-292100" lvl="4" marL="2286000">
              <a:spcBef>
                <a:spcPts val="1000"/>
              </a:spcBef>
              <a:spcAft>
                <a:spcPts val="0"/>
              </a:spcAft>
              <a:buSzPts val="1000"/>
              <a:buChar char="○"/>
              <a:defRPr/>
            </a:lvl5pPr>
            <a:lvl6pPr indent="-292100" lvl="5" marL="2743200">
              <a:spcBef>
                <a:spcPts val="1000"/>
              </a:spcBef>
              <a:spcAft>
                <a:spcPts val="0"/>
              </a:spcAft>
              <a:buSzPts val="1000"/>
              <a:buChar char="■"/>
              <a:defRPr/>
            </a:lvl6pPr>
            <a:lvl7pPr indent="-292100" lvl="6" marL="3200400">
              <a:spcBef>
                <a:spcPts val="1000"/>
              </a:spcBef>
              <a:spcAft>
                <a:spcPts val="0"/>
              </a:spcAft>
              <a:buSzPts val="1000"/>
              <a:buChar char="●"/>
              <a:defRPr/>
            </a:lvl7pPr>
            <a:lvl8pPr indent="-292100" lvl="7" marL="3657600">
              <a:spcBef>
                <a:spcPts val="1000"/>
              </a:spcBef>
              <a:spcAft>
                <a:spcPts val="0"/>
              </a:spcAft>
              <a:buSzPts val="1000"/>
              <a:buChar char="○"/>
              <a:defRPr/>
            </a:lvl8pPr>
            <a:lvl9pPr indent="-292100" lvl="8" marL="4114800">
              <a:spcBef>
                <a:spcPts val="1000"/>
              </a:spcBef>
              <a:spcAft>
                <a:spcPts val="1000"/>
              </a:spcAft>
              <a:buSzPts val="1000"/>
              <a:buChar char="■"/>
              <a:defRPr/>
            </a:lvl9pPr>
          </a:lstStyle>
          <a:p/>
        </p:txBody>
      </p:sp>
      <p:sp>
        <p:nvSpPr>
          <p:cNvPr id="1265" name="Google Shape;1265;p91"/>
          <p:cNvSpPr txBox="1"/>
          <p:nvPr>
            <p:ph idx="4" type="body"/>
          </p:nvPr>
        </p:nvSpPr>
        <p:spPr>
          <a:xfrm>
            <a:off x="4938750" y="3648575"/>
            <a:ext cx="3838500" cy="1138500"/>
          </a:xfrm>
          <a:prstGeom prst="rect">
            <a:avLst/>
          </a:prstGeom>
        </p:spPr>
        <p:txBody>
          <a:bodyPr anchorCtr="0" anchor="t" bIns="0" lIns="0" spcFirstLastPara="1" rIns="91425" wrap="square" tIns="0">
            <a:noAutofit/>
          </a:bodyPr>
          <a:lstStyle>
            <a:lvl1pPr indent="-317500" lvl="0" marL="457200">
              <a:spcBef>
                <a:spcPts val="0"/>
              </a:spcBef>
              <a:spcAft>
                <a:spcPts val="0"/>
              </a:spcAft>
              <a:buSzPts val="1400"/>
              <a:buChar char="●"/>
              <a:defRPr sz="1400"/>
            </a:lvl1pPr>
            <a:lvl2pPr indent="-292100" lvl="1" marL="914400">
              <a:spcBef>
                <a:spcPts val="1000"/>
              </a:spcBef>
              <a:spcAft>
                <a:spcPts val="0"/>
              </a:spcAft>
              <a:buSzPts val="1000"/>
              <a:buChar char="○"/>
              <a:defRPr/>
            </a:lvl2pPr>
            <a:lvl3pPr indent="-292100" lvl="2" marL="1371600">
              <a:spcBef>
                <a:spcPts val="1000"/>
              </a:spcBef>
              <a:spcAft>
                <a:spcPts val="0"/>
              </a:spcAft>
              <a:buSzPts val="1000"/>
              <a:buChar char="■"/>
              <a:defRPr/>
            </a:lvl3pPr>
            <a:lvl4pPr indent="-292100" lvl="3" marL="1828800">
              <a:spcBef>
                <a:spcPts val="1000"/>
              </a:spcBef>
              <a:spcAft>
                <a:spcPts val="0"/>
              </a:spcAft>
              <a:buSzPts val="1000"/>
              <a:buChar char="●"/>
              <a:defRPr/>
            </a:lvl4pPr>
            <a:lvl5pPr indent="-292100" lvl="4" marL="2286000">
              <a:spcBef>
                <a:spcPts val="1000"/>
              </a:spcBef>
              <a:spcAft>
                <a:spcPts val="0"/>
              </a:spcAft>
              <a:buSzPts val="1000"/>
              <a:buChar char="○"/>
              <a:defRPr/>
            </a:lvl5pPr>
            <a:lvl6pPr indent="-292100" lvl="5" marL="2743200">
              <a:spcBef>
                <a:spcPts val="1000"/>
              </a:spcBef>
              <a:spcAft>
                <a:spcPts val="0"/>
              </a:spcAft>
              <a:buSzPts val="1000"/>
              <a:buChar char="■"/>
              <a:defRPr/>
            </a:lvl6pPr>
            <a:lvl7pPr indent="-292100" lvl="6" marL="3200400">
              <a:spcBef>
                <a:spcPts val="1000"/>
              </a:spcBef>
              <a:spcAft>
                <a:spcPts val="0"/>
              </a:spcAft>
              <a:buSzPts val="1000"/>
              <a:buChar char="●"/>
              <a:defRPr/>
            </a:lvl7pPr>
            <a:lvl8pPr indent="-292100" lvl="7" marL="3657600">
              <a:spcBef>
                <a:spcPts val="1000"/>
              </a:spcBef>
              <a:spcAft>
                <a:spcPts val="0"/>
              </a:spcAft>
              <a:buSzPts val="1000"/>
              <a:buChar char="○"/>
              <a:defRPr/>
            </a:lvl8pPr>
            <a:lvl9pPr indent="-292100" lvl="8" marL="4114800">
              <a:spcBef>
                <a:spcPts val="1000"/>
              </a:spcBef>
              <a:spcAft>
                <a:spcPts val="1000"/>
              </a:spcAft>
              <a:buSzPts val="1000"/>
              <a:buChar char="■"/>
              <a:defRPr/>
            </a:lvl9pPr>
          </a:lstStyle>
          <a:p/>
        </p:txBody>
      </p:sp>
      <p:sp>
        <p:nvSpPr>
          <p:cNvPr id="1266" name="Google Shape;1266;p91"/>
          <p:cNvSpPr txBox="1"/>
          <p:nvPr>
            <p:ph type="title"/>
          </p:nvPr>
        </p:nvSpPr>
        <p:spPr>
          <a:xfrm>
            <a:off x="366750" y="450025"/>
            <a:ext cx="8184600" cy="758100"/>
          </a:xfrm>
          <a:prstGeom prst="rect">
            <a:avLst/>
          </a:prstGeom>
        </p:spPr>
        <p:txBody>
          <a:bodyPr anchorCtr="0" anchor="ctr" bIns="0" lIns="0" spcFirstLastPara="1" rIns="91425" wrap="square" tIns="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267" name="Google Shape;1267;p91"/>
          <p:cNvSpPr txBox="1"/>
          <p:nvPr>
            <p:ph idx="5" type="subTitle"/>
          </p:nvPr>
        </p:nvSpPr>
        <p:spPr>
          <a:xfrm>
            <a:off x="366763" y="1277907"/>
            <a:ext cx="3838500" cy="481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
        <p:nvSpPr>
          <p:cNvPr id="1268" name="Google Shape;1268;p91"/>
          <p:cNvSpPr txBox="1"/>
          <p:nvPr>
            <p:ph idx="6" type="subTitle"/>
          </p:nvPr>
        </p:nvSpPr>
        <p:spPr>
          <a:xfrm>
            <a:off x="4938738" y="1277907"/>
            <a:ext cx="3838500" cy="481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
        <p:nvSpPr>
          <p:cNvPr id="1269" name="Google Shape;1269;p91"/>
          <p:cNvSpPr txBox="1"/>
          <p:nvPr>
            <p:ph idx="7" type="subTitle"/>
          </p:nvPr>
        </p:nvSpPr>
        <p:spPr>
          <a:xfrm>
            <a:off x="4938761" y="3167363"/>
            <a:ext cx="3838500" cy="481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
        <p:nvSpPr>
          <p:cNvPr id="1270" name="Google Shape;1270;p91"/>
          <p:cNvSpPr txBox="1"/>
          <p:nvPr>
            <p:ph idx="8" type="subTitle"/>
          </p:nvPr>
        </p:nvSpPr>
        <p:spPr>
          <a:xfrm>
            <a:off x="366750" y="3167363"/>
            <a:ext cx="3838500" cy="481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2000"/>
              <a:buNone/>
              <a:defRPr sz="2000"/>
            </a:lvl1pPr>
            <a:lvl2pPr lvl="1">
              <a:lnSpc>
                <a:spcPct val="100000"/>
              </a:lnSpc>
              <a:spcBef>
                <a:spcPts val="1000"/>
              </a:spcBef>
              <a:spcAft>
                <a:spcPts val="0"/>
              </a:spcAft>
              <a:buSzPts val="2000"/>
              <a:buNone/>
              <a:defRPr sz="2000"/>
            </a:lvl2pPr>
            <a:lvl3pPr lvl="2">
              <a:lnSpc>
                <a:spcPct val="100000"/>
              </a:lnSpc>
              <a:spcBef>
                <a:spcPts val="1000"/>
              </a:spcBef>
              <a:spcAft>
                <a:spcPts val="0"/>
              </a:spcAft>
              <a:buSzPts val="2000"/>
              <a:buNone/>
              <a:defRPr sz="2000"/>
            </a:lvl3pPr>
            <a:lvl4pPr lvl="3">
              <a:lnSpc>
                <a:spcPct val="100000"/>
              </a:lnSpc>
              <a:spcBef>
                <a:spcPts val="1000"/>
              </a:spcBef>
              <a:spcAft>
                <a:spcPts val="0"/>
              </a:spcAft>
              <a:buSzPts val="2000"/>
              <a:buNone/>
              <a:defRPr sz="2000"/>
            </a:lvl4pPr>
            <a:lvl5pPr lvl="4">
              <a:lnSpc>
                <a:spcPct val="100000"/>
              </a:lnSpc>
              <a:spcBef>
                <a:spcPts val="1000"/>
              </a:spcBef>
              <a:spcAft>
                <a:spcPts val="0"/>
              </a:spcAft>
              <a:buSzPts val="2000"/>
              <a:buNone/>
              <a:defRPr sz="2000"/>
            </a:lvl5pPr>
            <a:lvl6pPr lvl="5">
              <a:lnSpc>
                <a:spcPct val="100000"/>
              </a:lnSpc>
              <a:spcBef>
                <a:spcPts val="1000"/>
              </a:spcBef>
              <a:spcAft>
                <a:spcPts val="0"/>
              </a:spcAft>
              <a:buSzPts val="2000"/>
              <a:buNone/>
              <a:defRPr sz="2000"/>
            </a:lvl6pPr>
            <a:lvl7pPr lvl="6">
              <a:lnSpc>
                <a:spcPct val="100000"/>
              </a:lnSpc>
              <a:spcBef>
                <a:spcPts val="1000"/>
              </a:spcBef>
              <a:spcAft>
                <a:spcPts val="0"/>
              </a:spcAft>
              <a:buSzPts val="2000"/>
              <a:buNone/>
              <a:defRPr sz="2000"/>
            </a:lvl7pPr>
            <a:lvl8pPr lvl="7">
              <a:lnSpc>
                <a:spcPct val="100000"/>
              </a:lnSpc>
              <a:spcBef>
                <a:spcPts val="1000"/>
              </a:spcBef>
              <a:spcAft>
                <a:spcPts val="0"/>
              </a:spcAft>
              <a:buSzPts val="2000"/>
              <a:buNone/>
              <a:defRPr sz="2000"/>
            </a:lvl8pPr>
            <a:lvl9pPr lvl="8">
              <a:lnSpc>
                <a:spcPct val="100000"/>
              </a:lnSpc>
              <a:spcBef>
                <a:spcPts val="1000"/>
              </a:spcBef>
              <a:spcAft>
                <a:spcPts val="0"/>
              </a:spcAft>
              <a:buSzPts val="2000"/>
              <a:buNone/>
              <a:defRPr sz="20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 Alt 2">
  <p:cSld name="BLANK_1_1_1_1_1_1_1_1_1_1_9">
    <p:spTree>
      <p:nvGrpSpPr>
        <p:cNvPr id="221" name="Shape 221"/>
        <p:cNvGrpSpPr/>
        <p:nvPr/>
      </p:nvGrpSpPr>
      <p:grpSpPr>
        <a:xfrm>
          <a:off x="0" y="0"/>
          <a:ext cx="0" cy="0"/>
          <a:chOff x="0" y="0"/>
          <a:chExt cx="0" cy="0"/>
        </a:xfrm>
      </p:grpSpPr>
      <p:grpSp>
        <p:nvGrpSpPr>
          <p:cNvPr id="222" name="Google Shape;222;p10"/>
          <p:cNvGrpSpPr/>
          <p:nvPr/>
        </p:nvGrpSpPr>
        <p:grpSpPr>
          <a:xfrm flipH="1">
            <a:off x="3212200" y="0"/>
            <a:ext cx="1851000" cy="1225325"/>
            <a:chOff x="461225" y="3875100"/>
            <a:chExt cx="1851000" cy="1225325"/>
          </a:xfrm>
        </p:grpSpPr>
        <p:grpSp>
          <p:nvGrpSpPr>
            <p:cNvPr id="223" name="Google Shape;223;p10"/>
            <p:cNvGrpSpPr/>
            <p:nvPr/>
          </p:nvGrpSpPr>
          <p:grpSpPr>
            <a:xfrm>
              <a:off x="461225" y="3875100"/>
              <a:ext cx="1851000" cy="114600"/>
              <a:chOff x="461225" y="3504775"/>
              <a:chExt cx="1851000" cy="114600"/>
            </a:xfrm>
          </p:grpSpPr>
          <p:sp>
            <p:nvSpPr>
              <p:cNvPr id="224" name="Google Shape;224;p10"/>
              <p:cNvSpPr/>
              <p:nvPr/>
            </p:nvSpPr>
            <p:spPr>
              <a:xfrm>
                <a:off x="4612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25" name="Google Shape;225;p10"/>
              <p:cNvSpPr/>
              <p:nvPr/>
            </p:nvSpPr>
            <p:spPr>
              <a:xfrm>
                <a:off x="8314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26" name="Google Shape;226;p10"/>
              <p:cNvSpPr/>
              <p:nvPr/>
            </p:nvSpPr>
            <p:spPr>
              <a:xfrm>
                <a:off x="12016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27" name="Google Shape;227;p10"/>
              <p:cNvSpPr/>
              <p:nvPr/>
            </p:nvSpPr>
            <p:spPr>
              <a:xfrm>
                <a:off x="15718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28" name="Google Shape;228;p10"/>
              <p:cNvSpPr/>
              <p:nvPr/>
            </p:nvSpPr>
            <p:spPr>
              <a:xfrm>
                <a:off x="1942025" y="3504775"/>
                <a:ext cx="370200" cy="1146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229" name="Google Shape;229;p10"/>
            <p:cNvGrpSpPr/>
            <p:nvPr/>
          </p:nvGrpSpPr>
          <p:grpSpPr>
            <a:xfrm>
              <a:off x="461225" y="3989700"/>
              <a:ext cx="1480800" cy="1110725"/>
              <a:chOff x="461225" y="3249175"/>
              <a:chExt cx="1480800" cy="1110725"/>
            </a:xfrm>
          </p:grpSpPr>
          <p:sp>
            <p:nvSpPr>
              <p:cNvPr id="230" name="Google Shape;230;p10"/>
              <p:cNvSpPr/>
              <p:nvPr/>
            </p:nvSpPr>
            <p:spPr>
              <a:xfrm>
                <a:off x="4612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31" name="Google Shape;231;p10"/>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32" name="Google Shape;232;p10"/>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33" name="Google Shape;233;p10"/>
              <p:cNvSpPr/>
              <p:nvPr/>
            </p:nvSpPr>
            <p:spPr>
              <a:xfrm>
                <a:off x="1201625" y="3989700"/>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nvGrpSpPr>
            <p:cNvPr id="234" name="Google Shape;234;p10"/>
            <p:cNvGrpSpPr/>
            <p:nvPr/>
          </p:nvGrpSpPr>
          <p:grpSpPr>
            <a:xfrm>
              <a:off x="831425" y="4360025"/>
              <a:ext cx="1480800" cy="370200"/>
              <a:chOff x="831425" y="3249175"/>
              <a:chExt cx="1480800" cy="370200"/>
            </a:xfrm>
          </p:grpSpPr>
          <p:sp>
            <p:nvSpPr>
              <p:cNvPr id="235" name="Google Shape;235;p10"/>
              <p:cNvSpPr/>
              <p:nvPr/>
            </p:nvSpPr>
            <p:spPr>
              <a:xfrm>
                <a:off x="8314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36" name="Google Shape;236;p10"/>
              <p:cNvSpPr/>
              <p:nvPr/>
            </p:nvSpPr>
            <p:spPr>
              <a:xfrm>
                <a:off x="12016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37" name="Google Shape;237;p10"/>
              <p:cNvSpPr/>
              <p:nvPr/>
            </p:nvSpPr>
            <p:spPr>
              <a:xfrm>
                <a:off x="15718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sp>
            <p:nvSpPr>
              <p:cNvPr id="238" name="Google Shape;238;p10"/>
              <p:cNvSpPr/>
              <p:nvPr/>
            </p:nvSpPr>
            <p:spPr>
              <a:xfrm>
                <a:off x="1942025" y="3249175"/>
                <a:ext cx="370200" cy="370200"/>
              </a:xfrm>
              <a:prstGeom prst="rect">
                <a:avLst/>
              </a:prstGeom>
              <a:no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Sora"/>
                  <a:ea typeface="Sora"/>
                  <a:cs typeface="Sora"/>
                  <a:sym typeface="Sora"/>
                </a:endParaRPr>
              </a:p>
            </p:txBody>
          </p:sp>
        </p:grpSp>
      </p:grpSp>
      <p:sp>
        <p:nvSpPr>
          <p:cNvPr id="239" name="Google Shape;239;p10"/>
          <p:cNvSpPr txBox="1"/>
          <p:nvPr>
            <p:ph type="title"/>
          </p:nvPr>
        </p:nvSpPr>
        <p:spPr>
          <a:xfrm>
            <a:off x="38100" y="93150"/>
            <a:ext cx="1583400" cy="189300"/>
          </a:xfrm>
          <a:prstGeom prst="rect">
            <a:avLst/>
          </a:prstGeom>
        </p:spPr>
        <p:txBody>
          <a:bodyPr anchorCtr="0" anchor="t" bIns="91425" lIns="182875" spcFirstLastPara="1" rIns="91425" wrap="square" tIns="91425">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2pPr>
            <a:lvl3pPr lvl="2">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3pPr>
            <a:lvl4pPr lvl="3">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4pPr>
            <a:lvl5pPr lvl="4">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5pPr>
            <a:lvl6pPr lvl="5">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6pPr>
            <a:lvl7pPr lvl="6">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7pPr>
            <a:lvl8pPr lvl="7">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8pPr>
            <a:lvl9pPr lvl="8">
              <a:spcBef>
                <a:spcPts val="0"/>
              </a:spcBef>
              <a:spcAft>
                <a:spcPts val="0"/>
              </a:spcAft>
              <a:buClr>
                <a:schemeClr val="accent5"/>
              </a:buClr>
              <a:buSzPts val="900"/>
              <a:buFont typeface="Sora"/>
              <a:buNone/>
              <a:defRPr sz="900">
                <a:solidFill>
                  <a:schemeClr val="accent5"/>
                </a:solidFill>
                <a:latin typeface="Sora"/>
                <a:ea typeface="Sora"/>
                <a:cs typeface="Sora"/>
                <a:sym typeface="Sora"/>
              </a:defRPr>
            </a:lvl9pPr>
          </a:lstStyle>
          <a:p/>
        </p:txBody>
      </p:sp>
      <p:sp>
        <p:nvSpPr>
          <p:cNvPr id="240" name="Google Shape;240;p10"/>
          <p:cNvSpPr txBox="1"/>
          <p:nvPr>
            <p:ph idx="2" type="title"/>
          </p:nvPr>
        </p:nvSpPr>
        <p:spPr>
          <a:xfrm>
            <a:off x="115025" y="502775"/>
            <a:ext cx="5829000" cy="12006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3600"/>
            </a:lvl1pPr>
            <a:lvl2pPr lvl="1">
              <a:lnSpc>
                <a:spcPct val="115000"/>
              </a:lnSpc>
              <a:spcBef>
                <a:spcPts val="0"/>
              </a:spcBef>
              <a:spcAft>
                <a:spcPts val="0"/>
              </a:spcAft>
              <a:buNone/>
              <a:defRPr sz="3600"/>
            </a:lvl2pPr>
            <a:lvl3pPr lvl="2">
              <a:lnSpc>
                <a:spcPct val="115000"/>
              </a:lnSpc>
              <a:spcBef>
                <a:spcPts val="0"/>
              </a:spcBef>
              <a:spcAft>
                <a:spcPts val="0"/>
              </a:spcAft>
              <a:buNone/>
              <a:defRPr sz="3600"/>
            </a:lvl3pPr>
            <a:lvl4pPr lvl="3">
              <a:lnSpc>
                <a:spcPct val="115000"/>
              </a:lnSpc>
              <a:spcBef>
                <a:spcPts val="0"/>
              </a:spcBef>
              <a:spcAft>
                <a:spcPts val="0"/>
              </a:spcAft>
              <a:buNone/>
              <a:defRPr sz="3600"/>
            </a:lvl4pPr>
            <a:lvl5pPr lvl="4">
              <a:lnSpc>
                <a:spcPct val="115000"/>
              </a:lnSpc>
              <a:spcBef>
                <a:spcPts val="0"/>
              </a:spcBef>
              <a:spcAft>
                <a:spcPts val="0"/>
              </a:spcAft>
              <a:buNone/>
              <a:defRPr sz="3600"/>
            </a:lvl5pPr>
            <a:lvl6pPr lvl="5">
              <a:lnSpc>
                <a:spcPct val="115000"/>
              </a:lnSpc>
              <a:spcBef>
                <a:spcPts val="0"/>
              </a:spcBef>
              <a:spcAft>
                <a:spcPts val="0"/>
              </a:spcAft>
              <a:buNone/>
              <a:defRPr sz="3600"/>
            </a:lvl6pPr>
            <a:lvl7pPr lvl="6">
              <a:lnSpc>
                <a:spcPct val="115000"/>
              </a:lnSpc>
              <a:spcBef>
                <a:spcPts val="0"/>
              </a:spcBef>
              <a:spcAft>
                <a:spcPts val="0"/>
              </a:spcAft>
              <a:buNone/>
              <a:defRPr sz="3600"/>
            </a:lvl7pPr>
            <a:lvl8pPr lvl="7">
              <a:lnSpc>
                <a:spcPct val="115000"/>
              </a:lnSpc>
              <a:spcBef>
                <a:spcPts val="0"/>
              </a:spcBef>
              <a:spcAft>
                <a:spcPts val="0"/>
              </a:spcAft>
              <a:buNone/>
              <a:defRPr sz="3600"/>
            </a:lvl8pPr>
            <a:lvl9pPr lvl="8">
              <a:lnSpc>
                <a:spcPct val="115000"/>
              </a:lnSpc>
              <a:spcBef>
                <a:spcPts val="0"/>
              </a:spcBef>
              <a:spcAft>
                <a:spcPts val="0"/>
              </a:spcAft>
              <a:buNone/>
              <a:defRPr sz="3600"/>
            </a:lvl9pPr>
          </a:lstStyle>
          <a:p/>
        </p:txBody>
      </p:sp>
      <p:sp>
        <p:nvSpPr>
          <p:cNvPr id="241" name="Google Shape;241;p10"/>
          <p:cNvSpPr txBox="1"/>
          <p:nvPr>
            <p:ph idx="3" type="title"/>
          </p:nvPr>
        </p:nvSpPr>
        <p:spPr>
          <a:xfrm>
            <a:off x="228600" y="4774929"/>
            <a:ext cx="1939200" cy="189300"/>
          </a:xfrm>
          <a:prstGeom prst="rect">
            <a:avLst/>
          </a:prstGeom>
        </p:spPr>
        <p:txBody>
          <a:bodyPr anchorCtr="0" anchor="ctr" bIns="0" lIns="0" spcFirstLastPara="1" rIns="0" wrap="square" tIns="0">
            <a:noAutofit/>
          </a:bodyPr>
          <a:lstStyle>
            <a:lvl1pPr lvl="0">
              <a:spcBef>
                <a:spcPts val="0"/>
              </a:spcBef>
              <a:spcAft>
                <a:spcPts val="0"/>
              </a:spcAft>
              <a:buNone/>
              <a:defRPr sz="900">
                <a:solidFill>
                  <a:schemeClr val="accent5"/>
                </a:solidFill>
                <a:latin typeface="Sora"/>
                <a:ea typeface="Sora"/>
                <a:cs typeface="Sora"/>
                <a:sym typeface="Sora"/>
              </a:defRPr>
            </a:lvl1pPr>
            <a:lvl2pPr lvl="1">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2pPr>
            <a:lvl3pPr lvl="2">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3pPr>
            <a:lvl4pPr lvl="3">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4pPr>
            <a:lvl5pPr lvl="4">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5pPr>
            <a:lvl6pPr lvl="5">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6pPr>
            <a:lvl7pPr lvl="6">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7pPr>
            <a:lvl8pPr lvl="7">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8pPr>
            <a:lvl9pPr lvl="8">
              <a:spcBef>
                <a:spcPts val="0"/>
              </a:spcBef>
              <a:spcAft>
                <a:spcPts val="0"/>
              </a:spcAft>
              <a:buClr>
                <a:schemeClr val="accent5"/>
              </a:buClr>
              <a:buSzPts val="900"/>
              <a:buFont typeface="Sora"/>
              <a:buNone/>
              <a:defRPr sz="900">
                <a:solidFill>
                  <a:schemeClr val="accent5"/>
                </a:solidFill>
                <a:latin typeface="Sora SemiBold"/>
                <a:ea typeface="Sora SemiBold"/>
                <a:cs typeface="Sora SemiBold"/>
                <a:sym typeface="Sora SemiBold"/>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image">
  <p:cSld name="Title and image">
    <p:spTree>
      <p:nvGrpSpPr>
        <p:cNvPr id="1271" name="Shape 1271"/>
        <p:cNvGrpSpPr/>
        <p:nvPr/>
      </p:nvGrpSpPr>
      <p:grpSpPr>
        <a:xfrm>
          <a:off x="0" y="0"/>
          <a:ext cx="0" cy="0"/>
          <a:chOff x="0" y="0"/>
          <a:chExt cx="0" cy="0"/>
        </a:xfrm>
      </p:grpSpPr>
      <p:sp>
        <p:nvSpPr>
          <p:cNvPr id="1272" name="Google Shape;1272;p92"/>
          <p:cNvSpPr txBox="1"/>
          <p:nvPr>
            <p:ph type="title"/>
          </p:nvPr>
        </p:nvSpPr>
        <p:spPr>
          <a:xfrm>
            <a:off x="311700" y="445025"/>
            <a:ext cx="8520600" cy="572700"/>
          </a:xfrm>
          <a:prstGeom prst="rect">
            <a:avLst/>
          </a:prstGeom>
        </p:spPr>
        <p:txBody>
          <a:bodyPr anchorCtr="0" anchor="t" bIns="0" lIns="0" spcFirstLastPara="1" rIns="91425" wrap="square" tIns="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273" name="Google Shape;1273;p92"/>
          <p:cNvSpPr/>
          <p:nvPr>
            <p:ph idx="2" type="pic"/>
          </p:nvPr>
        </p:nvSpPr>
        <p:spPr>
          <a:xfrm>
            <a:off x="311700" y="1170425"/>
            <a:ext cx="8520600" cy="3492900"/>
          </a:xfrm>
          <a:prstGeom prst="rect">
            <a:avLst/>
          </a:prstGeom>
          <a:noFill/>
          <a:ln>
            <a:noFill/>
          </a:ln>
        </p:spPr>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storyboards">
  <p:cSld name="Two storyboards">
    <p:spTree>
      <p:nvGrpSpPr>
        <p:cNvPr id="1274" name="Shape 1274"/>
        <p:cNvGrpSpPr/>
        <p:nvPr/>
      </p:nvGrpSpPr>
      <p:grpSpPr>
        <a:xfrm>
          <a:off x="0" y="0"/>
          <a:ext cx="0" cy="0"/>
          <a:chOff x="0" y="0"/>
          <a:chExt cx="0" cy="0"/>
        </a:xfrm>
      </p:grpSpPr>
      <p:sp>
        <p:nvSpPr>
          <p:cNvPr id="1275" name="Google Shape;1275;p93"/>
          <p:cNvSpPr txBox="1"/>
          <p:nvPr>
            <p:ph idx="1" type="body"/>
          </p:nvPr>
        </p:nvSpPr>
        <p:spPr>
          <a:xfrm>
            <a:off x="311700" y="4080225"/>
            <a:ext cx="4027500" cy="926100"/>
          </a:xfrm>
          <a:prstGeom prst="rect">
            <a:avLst/>
          </a:prstGeom>
        </p:spPr>
        <p:txBody>
          <a:bodyPr anchorCtr="0" anchor="t" bIns="0" lIns="0" spcFirstLastPara="1" rIns="91425" wrap="square" tIns="0">
            <a:noAutofit/>
          </a:bodyPr>
          <a:lstStyle>
            <a:lvl1pPr indent="-304800" lvl="0" marL="457200">
              <a:spcBef>
                <a:spcPts val="0"/>
              </a:spcBef>
              <a:spcAft>
                <a:spcPts val="0"/>
              </a:spcAft>
              <a:buSzPts val="1200"/>
              <a:buChar char="●"/>
              <a:defRPr sz="1200"/>
            </a:lvl1pPr>
            <a:lvl2pPr indent="-304800" lvl="1" marL="914400">
              <a:spcBef>
                <a:spcPts val="1000"/>
              </a:spcBef>
              <a:spcAft>
                <a:spcPts val="0"/>
              </a:spcAft>
              <a:buSzPts val="1200"/>
              <a:buChar char="○"/>
              <a:defRPr sz="1200"/>
            </a:lvl2pPr>
            <a:lvl3pPr indent="-304800" lvl="2" marL="1371600">
              <a:spcBef>
                <a:spcPts val="1000"/>
              </a:spcBef>
              <a:spcAft>
                <a:spcPts val="0"/>
              </a:spcAft>
              <a:buSzPts val="1200"/>
              <a:buChar char="■"/>
              <a:defRPr sz="1200"/>
            </a:lvl3pPr>
            <a:lvl4pPr indent="-304800" lvl="3" marL="1828800">
              <a:spcBef>
                <a:spcPts val="1000"/>
              </a:spcBef>
              <a:spcAft>
                <a:spcPts val="0"/>
              </a:spcAft>
              <a:buSzPts val="1200"/>
              <a:buChar char="●"/>
              <a:defRPr sz="1200"/>
            </a:lvl4pPr>
            <a:lvl5pPr indent="-304800" lvl="4" marL="2286000">
              <a:spcBef>
                <a:spcPts val="1000"/>
              </a:spcBef>
              <a:spcAft>
                <a:spcPts val="0"/>
              </a:spcAft>
              <a:buSzPts val="1200"/>
              <a:buChar char="○"/>
              <a:defRPr sz="1200"/>
            </a:lvl5pPr>
            <a:lvl6pPr indent="-304800" lvl="5" marL="2743200">
              <a:spcBef>
                <a:spcPts val="1000"/>
              </a:spcBef>
              <a:spcAft>
                <a:spcPts val="0"/>
              </a:spcAft>
              <a:buSzPts val="1200"/>
              <a:buChar char="■"/>
              <a:defRPr sz="1200"/>
            </a:lvl6pPr>
            <a:lvl7pPr indent="-304800" lvl="6" marL="3200400">
              <a:spcBef>
                <a:spcPts val="1000"/>
              </a:spcBef>
              <a:spcAft>
                <a:spcPts val="0"/>
              </a:spcAft>
              <a:buSzPts val="1200"/>
              <a:buChar char="●"/>
              <a:defRPr sz="1200"/>
            </a:lvl7pPr>
            <a:lvl8pPr indent="-304800" lvl="7" marL="3657600">
              <a:spcBef>
                <a:spcPts val="1000"/>
              </a:spcBef>
              <a:spcAft>
                <a:spcPts val="0"/>
              </a:spcAft>
              <a:buSzPts val="1200"/>
              <a:buChar char="○"/>
              <a:defRPr sz="1200"/>
            </a:lvl8pPr>
            <a:lvl9pPr indent="-304800" lvl="8" marL="4114800">
              <a:spcBef>
                <a:spcPts val="1000"/>
              </a:spcBef>
              <a:spcAft>
                <a:spcPts val="1000"/>
              </a:spcAft>
              <a:buSzPts val="1200"/>
              <a:buChar char="■"/>
              <a:defRPr sz="1200"/>
            </a:lvl9pPr>
          </a:lstStyle>
          <a:p/>
        </p:txBody>
      </p:sp>
      <p:sp>
        <p:nvSpPr>
          <p:cNvPr id="1276" name="Google Shape;1276;p93"/>
          <p:cNvSpPr/>
          <p:nvPr>
            <p:ph idx="2" type="pic"/>
          </p:nvPr>
        </p:nvSpPr>
        <p:spPr>
          <a:xfrm>
            <a:off x="4804825" y="1133300"/>
            <a:ext cx="4027500" cy="2392800"/>
          </a:xfrm>
          <a:prstGeom prst="rect">
            <a:avLst/>
          </a:prstGeom>
          <a:noFill/>
          <a:ln>
            <a:noFill/>
          </a:ln>
        </p:spPr>
      </p:sp>
      <p:sp>
        <p:nvSpPr>
          <p:cNvPr id="1277" name="Google Shape;1277;p93"/>
          <p:cNvSpPr/>
          <p:nvPr>
            <p:ph idx="3" type="pic"/>
          </p:nvPr>
        </p:nvSpPr>
        <p:spPr>
          <a:xfrm>
            <a:off x="311725" y="1133300"/>
            <a:ext cx="4027500" cy="2392800"/>
          </a:xfrm>
          <a:prstGeom prst="rect">
            <a:avLst/>
          </a:prstGeom>
          <a:noFill/>
          <a:ln>
            <a:noFill/>
          </a:ln>
        </p:spPr>
      </p:sp>
      <p:sp>
        <p:nvSpPr>
          <p:cNvPr id="1278" name="Google Shape;1278;p93"/>
          <p:cNvSpPr txBox="1"/>
          <p:nvPr>
            <p:ph idx="4" type="body"/>
          </p:nvPr>
        </p:nvSpPr>
        <p:spPr>
          <a:xfrm>
            <a:off x="4804825" y="4080225"/>
            <a:ext cx="4027500" cy="926100"/>
          </a:xfrm>
          <a:prstGeom prst="rect">
            <a:avLst/>
          </a:prstGeom>
        </p:spPr>
        <p:txBody>
          <a:bodyPr anchorCtr="0" anchor="t" bIns="0" lIns="0" spcFirstLastPara="1" rIns="91425" wrap="square" tIns="0">
            <a:noAutofit/>
          </a:bodyPr>
          <a:lstStyle>
            <a:lvl1pPr indent="-304800" lvl="0" marL="457200">
              <a:spcBef>
                <a:spcPts val="0"/>
              </a:spcBef>
              <a:spcAft>
                <a:spcPts val="0"/>
              </a:spcAft>
              <a:buSzPts val="1200"/>
              <a:buChar char="●"/>
              <a:defRPr sz="1200"/>
            </a:lvl1pPr>
            <a:lvl2pPr indent="-304800" lvl="1" marL="914400">
              <a:spcBef>
                <a:spcPts val="1000"/>
              </a:spcBef>
              <a:spcAft>
                <a:spcPts val="0"/>
              </a:spcAft>
              <a:buSzPts val="1200"/>
              <a:buChar char="○"/>
              <a:defRPr sz="1200"/>
            </a:lvl2pPr>
            <a:lvl3pPr indent="-304800" lvl="2" marL="1371600">
              <a:spcBef>
                <a:spcPts val="1000"/>
              </a:spcBef>
              <a:spcAft>
                <a:spcPts val="0"/>
              </a:spcAft>
              <a:buSzPts val="1200"/>
              <a:buChar char="■"/>
              <a:defRPr sz="1200"/>
            </a:lvl3pPr>
            <a:lvl4pPr indent="-304800" lvl="3" marL="1828800">
              <a:spcBef>
                <a:spcPts val="1000"/>
              </a:spcBef>
              <a:spcAft>
                <a:spcPts val="0"/>
              </a:spcAft>
              <a:buSzPts val="1200"/>
              <a:buChar char="●"/>
              <a:defRPr sz="1200"/>
            </a:lvl4pPr>
            <a:lvl5pPr indent="-304800" lvl="4" marL="2286000">
              <a:spcBef>
                <a:spcPts val="1000"/>
              </a:spcBef>
              <a:spcAft>
                <a:spcPts val="0"/>
              </a:spcAft>
              <a:buSzPts val="1200"/>
              <a:buChar char="○"/>
              <a:defRPr sz="1200"/>
            </a:lvl5pPr>
            <a:lvl6pPr indent="-304800" lvl="5" marL="2743200">
              <a:spcBef>
                <a:spcPts val="1000"/>
              </a:spcBef>
              <a:spcAft>
                <a:spcPts val="0"/>
              </a:spcAft>
              <a:buSzPts val="1200"/>
              <a:buChar char="■"/>
              <a:defRPr sz="1200"/>
            </a:lvl6pPr>
            <a:lvl7pPr indent="-304800" lvl="6" marL="3200400">
              <a:spcBef>
                <a:spcPts val="1000"/>
              </a:spcBef>
              <a:spcAft>
                <a:spcPts val="0"/>
              </a:spcAft>
              <a:buSzPts val="1200"/>
              <a:buChar char="●"/>
              <a:defRPr sz="1200"/>
            </a:lvl7pPr>
            <a:lvl8pPr indent="-304800" lvl="7" marL="3657600">
              <a:spcBef>
                <a:spcPts val="1000"/>
              </a:spcBef>
              <a:spcAft>
                <a:spcPts val="0"/>
              </a:spcAft>
              <a:buSzPts val="1200"/>
              <a:buChar char="○"/>
              <a:defRPr sz="1200"/>
            </a:lvl8pPr>
            <a:lvl9pPr indent="-304800" lvl="8" marL="4114800">
              <a:spcBef>
                <a:spcPts val="1000"/>
              </a:spcBef>
              <a:spcAft>
                <a:spcPts val="1000"/>
              </a:spcAft>
              <a:buSzPts val="1200"/>
              <a:buChar char="■"/>
              <a:defRPr sz="1200"/>
            </a:lvl9pPr>
          </a:lstStyle>
          <a:p/>
        </p:txBody>
      </p:sp>
      <p:sp>
        <p:nvSpPr>
          <p:cNvPr id="1279" name="Google Shape;1279;p93"/>
          <p:cNvSpPr txBox="1"/>
          <p:nvPr>
            <p:ph type="title"/>
          </p:nvPr>
        </p:nvSpPr>
        <p:spPr>
          <a:xfrm>
            <a:off x="311700" y="445025"/>
            <a:ext cx="8520600" cy="572700"/>
          </a:xfrm>
          <a:prstGeom prst="rect">
            <a:avLst/>
          </a:prstGeom>
        </p:spPr>
        <p:txBody>
          <a:bodyPr anchorCtr="0" anchor="t" bIns="0" lIns="0" spcFirstLastPara="1" rIns="91425" wrap="square" tIns="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280" name="Google Shape;1280;p93"/>
          <p:cNvSpPr txBox="1"/>
          <p:nvPr>
            <p:ph idx="5" type="subTitle"/>
          </p:nvPr>
        </p:nvSpPr>
        <p:spPr>
          <a:xfrm>
            <a:off x="311725" y="3582900"/>
            <a:ext cx="4027500" cy="481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1000"/>
              <a:buNone/>
              <a:defRPr/>
            </a:lvl1pPr>
            <a:lvl2pPr lvl="1">
              <a:lnSpc>
                <a:spcPct val="100000"/>
              </a:lnSpc>
              <a:spcBef>
                <a:spcPts val="1000"/>
              </a:spcBef>
              <a:spcAft>
                <a:spcPts val="0"/>
              </a:spcAft>
              <a:buSzPts val="1800"/>
              <a:buNone/>
              <a:defRPr sz="1800"/>
            </a:lvl2pPr>
            <a:lvl3pPr lvl="2">
              <a:lnSpc>
                <a:spcPct val="100000"/>
              </a:lnSpc>
              <a:spcBef>
                <a:spcPts val="1000"/>
              </a:spcBef>
              <a:spcAft>
                <a:spcPts val="0"/>
              </a:spcAft>
              <a:buSzPts val="1800"/>
              <a:buNone/>
              <a:defRPr sz="1800"/>
            </a:lvl3pPr>
            <a:lvl4pPr lvl="3">
              <a:lnSpc>
                <a:spcPct val="100000"/>
              </a:lnSpc>
              <a:spcBef>
                <a:spcPts val="1000"/>
              </a:spcBef>
              <a:spcAft>
                <a:spcPts val="0"/>
              </a:spcAft>
              <a:buSzPts val="1800"/>
              <a:buNone/>
              <a:defRPr sz="1800"/>
            </a:lvl4pPr>
            <a:lvl5pPr lvl="4">
              <a:lnSpc>
                <a:spcPct val="100000"/>
              </a:lnSpc>
              <a:spcBef>
                <a:spcPts val="1000"/>
              </a:spcBef>
              <a:spcAft>
                <a:spcPts val="0"/>
              </a:spcAft>
              <a:buSzPts val="1800"/>
              <a:buNone/>
              <a:defRPr sz="1800"/>
            </a:lvl5pPr>
            <a:lvl6pPr lvl="5">
              <a:lnSpc>
                <a:spcPct val="100000"/>
              </a:lnSpc>
              <a:spcBef>
                <a:spcPts val="1000"/>
              </a:spcBef>
              <a:spcAft>
                <a:spcPts val="0"/>
              </a:spcAft>
              <a:buSzPts val="1800"/>
              <a:buNone/>
              <a:defRPr sz="1800"/>
            </a:lvl6pPr>
            <a:lvl7pPr lvl="6">
              <a:lnSpc>
                <a:spcPct val="100000"/>
              </a:lnSpc>
              <a:spcBef>
                <a:spcPts val="1000"/>
              </a:spcBef>
              <a:spcAft>
                <a:spcPts val="0"/>
              </a:spcAft>
              <a:buSzPts val="1800"/>
              <a:buNone/>
              <a:defRPr sz="1800"/>
            </a:lvl7pPr>
            <a:lvl8pPr lvl="7">
              <a:lnSpc>
                <a:spcPct val="100000"/>
              </a:lnSpc>
              <a:spcBef>
                <a:spcPts val="1000"/>
              </a:spcBef>
              <a:spcAft>
                <a:spcPts val="0"/>
              </a:spcAft>
              <a:buSzPts val="1800"/>
              <a:buNone/>
              <a:defRPr sz="1800"/>
            </a:lvl8pPr>
            <a:lvl9pPr lvl="8">
              <a:lnSpc>
                <a:spcPct val="100000"/>
              </a:lnSpc>
              <a:spcBef>
                <a:spcPts val="1000"/>
              </a:spcBef>
              <a:spcAft>
                <a:spcPts val="0"/>
              </a:spcAft>
              <a:buSzPts val="1800"/>
              <a:buNone/>
              <a:defRPr sz="1800"/>
            </a:lvl9pPr>
          </a:lstStyle>
          <a:p/>
        </p:txBody>
      </p:sp>
      <p:sp>
        <p:nvSpPr>
          <p:cNvPr id="1281" name="Google Shape;1281;p93"/>
          <p:cNvSpPr txBox="1"/>
          <p:nvPr>
            <p:ph idx="6" type="subTitle"/>
          </p:nvPr>
        </p:nvSpPr>
        <p:spPr>
          <a:xfrm>
            <a:off x="4804825" y="3582900"/>
            <a:ext cx="4027500" cy="481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1000"/>
              <a:buNone/>
              <a:defRPr/>
            </a:lvl1pPr>
            <a:lvl2pPr lvl="1">
              <a:lnSpc>
                <a:spcPct val="100000"/>
              </a:lnSpc>
              <a:spcBef>
                <a:spcPts val="1000"/>
              </a:spcBef>
              <a:spcAft>
                <a:spcPts val="0"/>
              </a:spcAft>
              <a:buSzPts val="1800"/>
              <a:buNone/>
              <a:defRPr sz="1800"/>
            </a:lvl2pPr>
            <a:lvl3pPr lvl="2">
              <a:lnSpc>
                <a:spcPct val="100000"/>
              </a:lnSpc>
              <a:spcBef>
                <a:spcPts val="1000"/>
              </a:spcBef>
              <a:spcAft>
                <a:spcPts val="0"/>
              </a:spcAft>
              <a:buSzPts val="1800"/>
              <a:buNone/>
              <a:defRPr sz="1800"/>
            </a:lvl3pPr>
            <a:lvl4pPr lvl="3">
              <a:lnSpc>
                <a:spcPct val="100000"/>
              </a:lnSpc>
              <a:spcBef>
                <a:spcPts val="1000"/>
              </a:spcBef>
              <a:spcAft>
                <a:spcPts val="0"/>
              </a:spcAft>
              <a:buSzPts val="1800"/>
              <a:buNone/>
              <a:defRPr sz="1800"/>
            </a:lvl4pPr>
            <a:lvl5pPr lvl="4">
              <a:lnSpc>
                <a:spcPct val="100000"/>
              </a:lnSpc>
              <a:spcBef>
                <a:spcPts val="1000"/>
              </a:spcBef>
              <a:spcAft>
                <a:spcPts val="0"/>
              </a:spcAft>
              <a:buSzPts val="1800"/>
              <a:buNone/>
              <a:defRPr sz="1800"/>
            </a:lvl5pPr>
            <a:lvl6pPr lvl="5">
              <a:lnSpc>
                <a:spcPct val="100000"/>
              </a:lnSpc>
              <a:spcBef>
                <a:spcPts val="1000"/>
              </a:spcBef>
              <a:spcAft>
                <a:spcPts val="0"/>
              </a:spcAft>
              <a:buSzPts val="1800"/>
              <a:buNone/>
              <a:defRPr sz="1800"/>
            </a:lvl6pPr>
            <a:lvl7pPr lvl="6">
              <a:lnSpc>
                <a:spcPct val="100000"/>
              </a:lnSpc>
              <a:spcBef>
                <a:spcPts val="1000"/>
              </a:spcBef>
              <a:spcAft>
                <a:spcPts val="0"/>
              </a:spcAft>
              <a:buSzPts val="1800"/>
              <a:buNone/>
              <a:defRPr sz="1800"/>
            </a:lvl7pPr>
            <a:lvl8pPr lvl="7">
              <a:lnSpc>
                <a:spcPct val="100000"/>
              </a:lnSpc>
              <a:spcBef>
                <a:spcPts val="1000"/>
              </a:spcBef>
              <a:spcAft>
                <a:spcPts val="0"/>
              </a:spcAft>
              <a:buSzPts val="1800"/>
              <a:buNone/>
              <a:defRPr sz="1800"/>
            </a:lvl8pPr>
            <a:lvl9pPr lvl="8">
              <a:lnSpc>
                <a:spcPct val="100000"/>
              </a:lnSpc>
              <a:spcBef>
                <a:spcPts val="1000"/>
              </a:spcBef>
              <a:spcAft>
                <a:spcPts val="0"/>
              </a:spcAft>
              <a:buSzPts val="1800"/>
              <a:buNone/>
              <a:defRPr sz="1800"/>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storyboards">
  <p:cSld name="Three storyboards">
    <p:spTree>
      <p:nvGrpSpPr>
        <p:cNvPr id="1282" name="Shape 1282"/>
        <p:cNvGrpSpPr/>
        <p:nvPr/>
      </p:nvGrpSpPr>
      <p:grpSpPr>
        <a:xfrm>
          <a:off x="0" y="0"/>
          <a:ext cx="0" cy="0"/>
          <a:chOff x="0" y="0"/>
          <a:chExt cx="0" cy="0"/>
        </a:xfrm>
      </p:grpSpPr>
      <p:sp>
        <p:nvSpPr>
          <p:cNvPr id="1283" name="Google Shape;1283;p94"/>
          <p:cNvSpPr txBox="1"/>
          <p:nvPr>
            <p:ph idx="1" type="body"/>
          </p:nvPr>
        </p:nvSpPr>
        <p:spPr>
          <a:xfrm>
            <a:off x="311700" y="3911700"/>
            <a:ext cx="2627100" cy="1018500"/>
          </a:xfrm>
          <a:prstGeom prst="rect">
            <a:avLst/>
          </a:prstGeom>
        </p:spPr>
        <p:txBody>
          <a:bodyPr anchorCtr="0" anchor="t" bIns="0" lIns="0" spcFirstLastPara="1" rIns="91425" wrap="square" tIns="0">
            <a:noAutofit/>
          </a:bodyPr>
          <a:lstStyle>
            <a:lvl1pPr indent="-304800" lvl="0" marL="457200">
              <a:spcBef>
                <a:spcPts val="0"/>
              </a:spcBef>
              <a:spcAft>
                <a:spcPts val="0"/>
              </a:spcAft>
              <a:buSzPts val="1200"/>
              <a:buChar char="●"/>
              <a:defRPr sz="1200"/>
            </a:lvl1pPr>
            <a:lvl2pPr indent="-304800" lvl="1" marL="914400">
              <a:spcBef>
                <a:spcPts val="1000"/>
              </a:spcBef>
              <a:spcAft>
                <a:spcPts val="0"/>
              </a:spcAft>
              <a:buSzPts val="1200"/>
              <a:buChar char="○"/>
              <a:defRPr sz="1200"/>
            </a:lvl2pPr>
            <a:lvl3pPr indent="-304800" lvl="2" marL="1371600">
              <a:spcBef>
                <a:spcPts val="1000"/>
              </a:spcBef>
              <a:spcAft>
                <a:spcPts val="0"/>
              </a:spcAft>
              <a:buSzPts val="1200"/>
              <a:buChar char="■"/>
              <a:defRPr sz="1200"/>
            </a:lvl3pPr>
            <a:lvl4pPr indent="-304800" lvl="3" marL="1828800">
              <a:spcBef>
                <a:spcPts val="1000"/>
              </a:spcBef>
              <a:spcAft>
                <a:spcPts val="0"/>
              </a:spcAft>
              <a:buSzPts val="1200"/>
              <a:buChar char="●"/>
              <a:defRPr sz="1200"/>
            </a:lvl4pPr>
            <a:lvl5pPr indent="-304800" lvl="4" marL="2286000">
              <a:spcBef>
                <a:spcPts val="1000"/>
              </a:spcBef>
              <a:spcAft>
                <a:spcPts val="0"/>
              </a:spcAft>
              <a:buSzPts val="1200"/>
              <a:buChar char="○"/>
              <a:defRPr sz="1200"/>
            </a:lvl5pPr>
            <a:lvl6pPr indent="-304800" lvl="5" marL="2743200">
              <a:spcBef>
                <a:spcPts val="1000"/>
              </a:spcBef>
              <a:spcAft>
                <a:spcPts val="0"/>
              </a:spcAft>
              <a:buSzPts val="1200"/>
              <a:buChar char="■"/>
              <a:defRPr sz="1200"/>
            </a:lvl6pPr>
            <a:lvl7pPr indent="-304800" lvl="6" marL="3200400">
              <a:spcBef>
                <a:spcPts val="1000"/>
              </a:spcBef>
              <a:spcAft>
                <a:spcPts val="0"/>
              </a:spcAft>
              <a:buSzPts val="1200"/>
              <a:buChar char="●"/>
              <a:defRPr sz="1200"/>
            </a:lvl7pPr>
            <a:lvl8pPr indent="-304800" lvl="7" marL="3657600">
              <a:spcBef>
                <a:spcPts val="1000"/>
              </a:spcBef>
              <a:spcAft>
                <a:spcPts val="0"/>
              </a:spcAft>
              <a:buSzPts val="1200"/>
              <a:buChar char="○"/>
              <a:defRPr sz="1200"/>
            </a:lvl8pPr>
            <a:lvl9pPr indent="-304800" lvl="8" marL="4114800">
              <a:spcBef>
                <a:spcPts val="1000"/>
              </a:spcBef>
              <a:spcAft>
                <a:spcPts val="1000"/>
              </a:spcAft>
              <a:buSzPts val="1200"/>
              <a:buChar char="■"/>
              <a:defRPr sz="1200"/>
            </a:lvl9pPr>
          </a:lstStyle>
          <a:p/>
        </p:txBody>
      </p:sp>
      <p:sp>
        <p:nvSpPr>
          <p:cNvPr id="1284" name="Google Shape;1284;p94"/>
          <p:cNvSpPr/>
          <p:nvPr>
            <p:ph idx="2" type="pic"/>
          </p:nvPr>
        </p:nvSpPr>
        <p:spPr>
          <a:xfrm>
            <a:off x="6205225" y="1128325"/>
            <a:ext cx="2627100" cy="2273100"/>
          </a:xfrm>
          <a:prstGeom prst="rect">
            <a:avLst/>
          </a:prstGeom>
          <a:noFill/>
          <a:ln>
            <a:noFill/>
          </a:ln>
        </p:spPr>
      </p:sp>
      <p:sp>
        <p:nvSpPr>
          <p:cNvPr id="1285" name="Google Shape;1285;p94"/>
          <p:cNvSpPr/>
          <p:nvPr>
            <p:ph idx="3" type="pic"/>
          </p:nvPr>
        </p:nvSpPr>
        <p:spPr>
          <a:xfrm>
            <a:off x="311725" y="1128325"/>
            <a:ext cx="2627100" cy="2273100"/>
          </a:xfrm>
          <a:prstGeom prst="rect">
            <a:avLst/>
          </a:prstGeom>
          <a:noFill/>
          <a:ln>
            <a:noFill/>
          </a:ln>
        </p:spPr>
      </p:sp>
      <p:sp>
        <p:nvSpPr>
          <p:cNvPr id="1286" name="Google Shape;1286;p94"/>
          <p:cNvSpPr txBox="1"/>
          <p:nvPr>
            <p:ph idx="4" type="body"/>
          </p:nvPr>
        </p:nvSpPr>
        <p:spPr>
          <a:xfrm>
            <a:off x="6205225" y="3911700"/>
            <a:ext cx="2627100" cy="1018500"/>
          </a:xfrm>
          <a:prstGeom prst="rect">
            <a:avLst/>
          </a:prstGeom>
        </p:spPr>
        <p:txBody>
          <a:bodyPr anchorCtr="0" anchor="t" bIns="0" lIns="0" spcFirstLastPara="1" rIns="91425" wrap="square" tIns="0">
            <a:noAutofit/>
          </a:bodyPr>
          <a:lstStyle>
            <a:lvl1pPr indent="-304800" lvl="0" marL="457200">
              <a:spcBef>
                <a:spcPts val="0"/>
              </a:spcBef>
              <a:spcAft>
                <a:spcPts val="0"/>
              </a:spcAft>
              <a:buSzPts val="1200"/>
              <a:buChar char="●"/>
              <a:defRPr sz="1200"/>
            </a:lvl1pPr>
            <a:lvl2pPr indent="-304800" lvl="1" marL="914400">
              <a:spcBef>
                <a:spcPts val="1000"/>
              </a:spcBef>
              <a:spcAft>
                <a:spcPts val="0"/>
              </a:spcAft>
              <a:buSzPts val="1200"/>
              <a:buChar char="○"/>
              <a:defRPr sz="1200"/>
            </a:lvl2pPr>
            <a:lvl3pPr indent="-304800" lvl="2" marL="1371600">
              <a:spcBef>
                <a:spcPts val="1000"/>
              </a:spcBef>
              <a:spcAft>
                <a:spcPts val="0"/>
              </a:spcAft>
              <a:buSzPts val="1200"/>
              <a:buChar char="■"/>
              <a:defRPr sz="1200"/>
            </a:lvl3pPr>
            <a:lvl4pPr indent="-304800" lvl="3" marL="1828800">
              <a:spcBef>
                <a:spcPts val="1000"/>
              </a:spcBef>
              <a:spcAft>
                <a:spcPts val="0"/>
              </a:spcAft>
              <a:buSzPts val="1200"/>
              <a:buChar char="●"/>
              <a:defRPr sz="1200"/>
            </a:lvl4pPr>
            <a:lvl5pPr indent="-304800" lvl="4" marL="2286000">
              <a:spcBef>
                <a:spcPts val="1000"/>
              </a:spcBef>
              <a:spcAft>
                <a:spcPts val="0"/>
              </a:spcAft>
              <a:buSzPts val="1200"/>
              <a:buChar char="○"/>
              <a:defRPr sz="1200"/>
            </a:lvl5pPr>
            <a:lvl6pPr indent="-304800" lvl="5" marL="2743200">
              <a:spcBef>
                <a:spcPts val="1000"/>
              </a:spcBef>
              <a:spcAft>
                <a:spcPts val="0"/>
              </a:spcAft>
              <a:buSzPts val="1200"/>
              <a:buChar char="■"/>
              <a:defRPr sz="1200"/>
            </a:lvl6pPr>
            <a:lvl7pPr indent="-304800" lvl="6" marL="3200400">
              <a:spcBef>
                <a:spcPts val="1000"/>
              </a:spcBef>
              <a:spcAft>
                <a:spcPts val="0"/>
              </a:spcAft>
              <a:buSzPts val="1200"/>
              <a:buChar char="●"/>
              <a:defRPr sz="1200"/>
            </a:lvl7pPr>
            <a:lvl8pPr indent="-304800" lvl="7" marL="3657600">
              <a:spcBef>
                <a:spcPts val="1000"/>
              </a:spcBef>
              <a:spcAft>
                <a:spcPts val="0"/>
              </a:spcAft>
              <a:buSzPts val="1200"/>
              <a:buChar char="○"/>
              <a:defRPr sz="1200"/>
            </a:lvl8pPr>
            <a:lvl9pPr indent="-304800" lvl="8" marL="4114800">
              <a:spcBef>
                <a:spcPts val="1000"/>
              </a:spcBef>
              <a:spcAft>
                <a:spcPts val="1000"/>
              </a:spcAft>
              <a:buSzPts val="1200"/>
              <a:buChar char="■"/>
              <a:defRPr sz="1200"/>
            </a:lvl9pPr>
          </a:lstStyle>
          <a:p/>
        </p:txBody>
      </p:sp>
      <p:sp>
        <p:nvSpPr>
          <p:cNvPr id="1287" name="Google Shape;1287;p94"/>
          <p:cNvSpPr/>
          <p:nvPr>
            <p:ph idx="5" type="pic"/>
          </p:nvPr>
        </p:nvSpPr>
        <p:spPr>
          <a:xfrm>
            <a:off x="3255250" y="1128325"/>
            <a:ext cx="2627100" cy="2273100"/>
          </a:xfrm>
          <a:prstGeom prst="rect">
            <a:avLst/>
          </a:prstGeom>
          <a:noFill/>
          <a:ln>
            <a:noFill/>
          </a:ln>
        </p:spPr>
      </p:sp>
      <p:sp>
        <p:nvSpPr>
          <p:cNvPr id="1288" name="Google Shape;1288;p94"/>
          <p:cNvSpPr txBox="1"/>
          <p:nvPr>
            <p:ph idx="6" type="body"/>
          </p:nvPr>
        </p:nvSpPr>
        <p:spPr>
          <a:xfrm>
            <a:off x="3255250" y="3911700"/>
            <a:ext cx="2627100" cy="1018500"/>
          </a:xfrm>
          <a:prstGeom prst="rect">
            <a:avLst/>
          </a:prstGeom>
        </p:spPr>
        <p:txBody>
          <a:bodyPr anchorCtr="0" anchor="t" bIns="0" lIns="0" spcFirstLastPara="1" rIns="91425" wrap="square" tIns="0">
            <a:noAutofit/>
          </a:bodyPr>
          <a:lstStyle>
            <a:lvl1pPr indent="-304800" lvl="0" marL="457200">
              <a:spcBef>
                <a:spcPts val="0"/>
              </a:spcBef>
              <a:spcAft>
                <a:spcPts val="0"/>
              </a:spcAft>
              <a:buSzPts val="1200"/>
              <a:buChar char="●"/>
              <a:defRPr sz="1200"/>
            </a:lvl1pPr>
            <a:lvl2pPr indent="-304800" lvl="1" marL="914400">
              <a:spcBef>
                <a:spcPts val="1000"/>
              </a:spcBef>
              <a:spcAft>
                <a:spcPts val="0"/>
              </a:spcAft>
              <a:buSzPts val="1200"/>
              <a:buChar char="○"/>
              <a:defRPr sz="1200"/>
            </a:lvl2pPr>
            <a:lvl3pPr indent="-304800" lvl="2" marL="1371600">
              <a:spcBef>
                <a:spcPts val="1000"/>
              </a:spcBef>
              <a:spcAft>
                <a:spcPts val="0"/>
              </a:spcAft>
              <a:buSzPts val="1200"/>
              <a:buChar char="■"/>
              <a:defRPr sz="1200"/>
            </a:lvl3pPr>
            <a:lvl4pPr indent="-304800" lvl="3" marL="1828800">
              <a:spcBef>
                <a:spcPts val="1000"/>
              </a:spcBef>
              <a:spcAft>
                <a:spcPts val="0"/>
              </a:spcAft>
              <a:buSzPts val="1200"/>
              <a:buChar char="●"/>
              <a:defRPr sz="1200"/>
            </a:lvl4pPr>
            <a:lvl5pPr indent="-304800" lvl="4" marL="2286000">
              <a:spcBef>
                <a:spcPts val="1000"/>
              </a:spcBef>
              <a:spcAft>
                <a:spcPts val="0"/>
              </a:spcAft>
              <a:buSzPts val="1200"/>
              <a:buChar char="○"/>
              <a:defRPr sz="1200"/>
            </a:lvl5pPr>
            <a:lvl6pPr indent="-304800" lvl="5" marL="2743200">
              <a:spcBef>
                <a:spcPts val="1000"/>
              </a:spcBef>
              <a:spcAft>
                <a:spcPts val="0"/>
              </a:spcAft>
              <a:buSzPts val="1200"/>
              <a:buChar char="■"/>
              <a:defRPr sz="1200"/>
            </a:lvl6pPr>
            <a:lvl7pPr indent="-304800" lvl="6" marL="3200400">
              <a:spcBef>
                <a:spcPts val="1000"/>
              </a:spcBef>
              <a:spcAft>
                <a:spcPts val="0"/>
              </a:spcAft>
              <a:buSzPts val="1200"/>
              <a:buChar char="●"/>
              <a:defRPr sz="1200"/>
            </a:lvl7pPr>
            <a:lvl8pPr indent="-304800" lvl="7" marL="3657600">
              <a:spcBef>
                <a:spcPts val="1000"/>
              </a:spcBef>
              <a:spcAft>
                <a:spcPts val="0"/>
              </a:spcAft>
              <a:buSzPts val="1200"/>
              <a:buChar char="○"/>
              <a:defRPr sz="1200"/>
            </a:lvl8pPr>
            <a:lvl9pPr indent="-304800" lvl="8" marL="4114800">
              <a:spcBef>
                <a:spcPts val="1000"/>
              </a:spcBef>
              <a:spcAft>
                <a:spcPts val="1000"/>
              </a:spcAft>
              <a:buSzPts val="1200"/>
              <a:buChar char="■"/>
              <a:defRPr sz="1200"/>
            </a:lvl9pPr>
          </a:lstStyle>
          <a:p/>
        </p:txBody>
      </p:sp>
      <p:sp>
        <p:nvSpPr>
          <p:cNvPr id="1289" name="Google Shape;1289;p94"/>
          <p:cNvSpPr txBox="1"/>
          <p:nvPr>
            <p:ph type="title"/>
          </p:nvPr>
        </p:nvSpPr>
        <p:spPr>
          <a:xfrm>
            <a:off x="311700" y="445025"/>
            <a:ext cx="8520600" cy="572700"/>
          </a:xfrm>
          <a:prstGeom prst="rect">
            <a:avLst/>
          </a:prstGeom>
        </p:spPr>
        <p:txBody>
          <a:bodyPr anchorCtr="0" anchor="t" bIns="0" lIns="0" spcFirstLastPara="1" rIns="91425" wrap="square" tIns="0">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290" name="Google Shape;1290;p94"/>
          <p:cNvSpPr txBox="1"/>
          <p:nvPr>
            <p:ph idx="7" type="subTitle"/>
          </p:nvPr>
        </p:nvSpPr>
        <p:spPr>
          <a:xfrm>
            <a:off x="311725" y="3430500"/>
            <a:ext cx="2627100" cy="481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1000"/>
              <a:buNone/>
              <a:defRPr/>
            </a:lvl1pPr>
            <a:lvl2pPr lvl="1">
              <a:lnSpc>
                <a:spcPct val="100000"/>
              </a:lnSpc>
              <a:spcBef>
                <a:spcPts val="1000"/>
              </a:spcBef>
              <a:spcAft>
                <a:spcPts val="0"/>
              </a:spcAft>
              <a:buSzPts val="1800"/>
              <a:buNone/>
              <a:defRPr sz="1800"/>
            </a:lvl2pPr>
            <a:lvl3pPr lvl="2">
              <a:lnSpc>
                <a:spcPct val="100000"/>
              </a:lnSpc>
              <a:spcBef>
                <a:spcPts val="1000"/>
              </a:spcBef>
              <a:spcAft>
                <a:spcPts val="0"/>
              </a:spcAft>
              <a:buSzPts val="1800"/>
              <a:buNone/>
              <a:defRPr sz="1800"/>
            </a:lvl3pPr>
            <a:lvl4pPr lvl="3">
              <a:lnSpc>
                <a:spcPct val="100000"/>
              </a:lnSpc>
              <a:spcBef>
                <a:spcPts val="1000"/>
              </a:spcBef>
              <a:spcAft>
                <a:spcPts val="0"/>
              </a:spcAft>
              <a:buSzPts val="1800"/>
              <a:buNone/>
              <a:defRPr sz="1800"/>
            </a:lvl4pPr>
            <a:lvl5pPr lvl="4">
              <a:lnSpc>
                <a:spcPct val="100000"/>
              </a:lnSpc>
              <a:spcBef>
                <a:spcPts val="1000"/>
              </a:spcBef>
              <a:spcAft>
                <a:spcPts val="0"/>
              </a:spcAft>
              <a:buSzPts val="1800"/>
              <a:buNone/>
              <a:defRPr sz="1800"/>
            </a:lvl5pPr>
            <a:lvl6pPr lvl="5">
              <a:lnSpc>
                <a:spcPct val="100000"/>
              </a:lnSpc>
              <a:spcBef>
                <a:spcPts val="1000"/>
              </a:spcBef>
              <a:spcAft>
                <a:spcPts val="0"/>
              </a:spcAft>
              <a:buSzPts val="1800"/>
              <a:buNone/>
              <a:defRPr sz="1800"/>
            </a:lvl6pPr>
            <a:lvl7pPr lvl="6">
              <a:lnSpc>
                <a:spcPct val="100000"/>
              </a:lnSpc>
              <a:spcBef>
                <a:spcPts val="1000"/>
              </a:spcBef>
              <a:spcAft>
                <a:spcPts val="0"/>
              </a:spcAft>
              <a:buSzPts val="1800"/>
              <a:buNone/>
              <a:defRPr sz="1800"/>
            </a:lvl7pPr>
            <a:lvl8pPr lvl="7">
              <a:lnSpc>
                <a:spcPct val="100000"/>
              </a:lnSpc>
              <a:spcBef>
                <a:spcPts val="1000"/>
              </a:spcBef>
              <a:spcAft>
                <a:spcPts val="0"/>
              </a:spcAft>
              <a:buSzPts val="1800"/>
              <a:buNone/>
              <a:defRPr sz="1800"/>
            </a:lvl8pPr>
            <a:lvl9pPr lvl="8">
              <a:lnSpc>
                <a:spcPct val="100000"/>
              </a:lnSpc>
              <a:spcBef>
                <a:spcPts val="1000"/>
              </a:spcBef>
              <a:spcAft>
                <a:spcPts val="0"/>
              </a:spcAft>
              <a:buSzPts val="1800"/>
              <a:buNone/>
              <a:defRPr sz="1800"/>
            </a:lvl9pPr>
          </a:lstStyle>
          <a:p/>
        </p:txBody>
      </p:sp>
      <p:sp>
        <p:nvSpPr>
          <p:cNvPr id="1291" name="Google Shape;1291;p94"/>
          <p:cNvSpPr txBox="1"/>
          <p:nvPr>
            <p:ph idx="8" type="subTitle"/>
          </p:nvPr>
        </p:nvSpPr>
        <p:spPr>
          <a:xfrm>
            <a:off x="6205225" y="3430500"/>
            <a:ext cx="2627100" cy="481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1000"/>
              <a:buNone/>
              <a:defRPr/>
            </a:lvl1pPr>
            <a:lvl2pPr lvl="1">
              <a:lnSpc>
                <a:spcPct val="100000"/>
              </a:lnSpc>
              <a:spcBef>
                <a:spcPts val="1000"/>
              </a:spcBef>
              <a:spcAft>
                <a:spcPts val="0"/>
              </a:spcAft>
              <a:buSzPts val="1800"/>
              <a:buNone/>
              <a:defRPr sz="1800"/>
            </a:lvl2pPr>
            <a:lvl3pPr lvl="2">
              <a:lnSpc>
                <a:spcPct val="100000"/>
              </a:lnSpc>
              <a:spcBef>
                <a:spcPts val="1000"/>
              </a:spcBef>
              <a:spcAft>
                <a:spcPts val="0"/>
              </a:spcAft>
              <a:buSzPts val="1800"/>
              <a:buNone/>
              <a:defRPr sz="1800"/>
            </a:lvl3pPr>
            <a:lvl4pPr lvl="3">
              <a:lnSpc>
                <a:spcPct val="100000"/>
              </a:lnSpc>
              <a:spcBef>
                <a:spcPts val="1000"/>
              </a:spcBef>
              <a:spcAft>
                <a:spcPts val="0"/>
              </a:spcAft>
              <a:buSzPts val="1800"/>
              <a:buNone/>
              <a:defRPr sz="1800"/>
            </a:lvl4pPr>
            <a:lvl5pPr lvl="4">
              <a:lnSpc>
                <a:spcPct val="100000"/>
              </a:lnSpc>
              <a:spcBef>
                <a:spcPts val="1000"/>
              </a:spcBef>
              <a:spcAft>
                <a:spcPts val="0"/>
              </a:spcAft>
              <a:buSzPts val="1800"/>
              <a:buNone/>
              <a:defRPr sz="1800"/>
            </a:lvl5pPr>
            <a:lvl6pPr lvl="5">
              <a:lnSpc>
                <a:spcPct val="100000"/>
              </a:lnSpc>
              <a:spcBef>
                <a:spcPts val="1000"/>
              </a:spcBef>
              <a:spcAft>
                <a:spcPts val="0"/>
              </a:spcAft>
              <a:buSzPts val="1800"/>
              <a:buNone/>
              <a:defRPr sz="1800"/>
            </a:lvl6pPr>
            <a:lvl7pPr lvl="6">
              <a:lnSpc>
                <a:spcPct val="100000"/>
              </a:lnSpc>
              <a:spcBef>
                <a:spcPts val="1000"/>
              </a:spcBef>
              <a:spcAft>
                <a:spcPts val="0"/>
              </a:spcAft>
              <a:buSzPts val="1800"/>
              <a:buNone/>
              <a:defRPr sz="1800"/>
            </a:lvl7pPr>
            <a:lvl8pPr lvl="7">
              <a:lnSpc>
                <a:spcPct val="100000"/>
              </a:lnSpc>
              <a:spcBef>
                <a:spcPts val="1000"/>
              </a:spcBef>
              <a:spcAft>
                <a:spcPts val="0"/>
              </a:spcAft>
              <a:buSzPts val="1800"/>
              <a:buNone/>
              <a:defRPr sz="1800"/>
            </a:lvl8pPr>
            <a:lvl9pPr lvl="8">
              <a:lnSpc>
                <a:spcPct val="100000"/>
              </a:lnSpc>
              <a:spcBef>
                <a:spcPts val="1000"/>
              </a:spcBef>
              <a:spcAft>
                <a:spcPts val="0"/>
              </a:spcAft>
              <a:buSzPts val="1800"/>
              <a:buNone/>
              <a:defRPr sz="1800"/>
            </a:lvl9pPr>
          </a:lstStyle>
          <a:p/>
        </p:txBody>
      </p:sp>
      <p:sp>
        <p:nvSpPr>
          <p:cNvPr id="1292" name="Google Shape;1292;p94"/>
          <p:cNvSpPr txBox="1"/>
          <p:nvPr>
            <p:ph idx="9" type="subTitle"/>
          </p:nvPr>
        </p:nvSpPr>
        <p:spPr>
          <a:xfrm>
            <a:off x="3255250" y="3430500"/>
            <a:ext cx="2627100" cy="481200"/>
          </a:xfrm>
          <a:prstGeom prst="rect">
            <a:avLst/>
          </a:prstGeom>
        </p:spPr>
        <p:txBody>
          <a:bodyPr anchorCtr="0" anchor="t" bIns="0" lIns="0" spcFirstLastPara="1" rIns="91425" wrap="square" tIns="0">
            <a:noAutofit/>
          </a:bodyPr>
          <a:lstStyle>
            <a:lvl1pPr lvl="0">
              <a:lnSpc>
                <a:spcPct val="100000"/>
              </a:lnSpc>
              <a:spcBef>
                <a:spcPts val="0"/>
              </a:spcBef>
              <a:spcAft>
                <a:spcPts val="0"/>
              </a:spcAft>
              <a:buSzPts val="1000"/>
              <a:buNone/>
              <a:defRPr/>
            </a:lvl1pPr>
            <a:lvl2pPr lvl="1">
              <a:lnSpc>
                <a:spcPct val="100000"/>
              </a:lnSpc>
              <a:spcBef>
                <a:spcPts val="1000"/>
              </a:spcBef>
              <a:spcAft>
                <a:spcPts val="0"/>
              </a:spcAft>
              <a:buSzPts val="1800"/>
              <a:buNone/>
              <a:defRPr sz="1800"/>
            </a:lvl2pPr>
            <a:lvl3pPr lvl="2">
              <a:lnSpc>
                <a:spcPct val="100000"/>
              </a:lnSpc>
              <a:spcBef>
                <a:spcPts val="1000"/>
              </a:spcBef>
              <a:spcAft>
                <a:spcPts val="0"/>
              </a:spcAft>
              <a:buSzPts val="1800"/>
              <a:buNone/>
              <a:defRPr sz="1800"/>
            </a:lvl3pPr>
            <a:lvl4pPr lvl="3">
              <a:lnSpc>
                <a:spcPct val="100000"/>
              </a:lnSpc>
              <a:spcBef>
                <a:spcPts val="1000"/>
              </a:spcBef>
              <a:spcAft>
                <a:spcPts val="0"/>
              </a:spcAft>
              <a:buSzPts val="1800"/>
              <a:buNone/>
              <a:defRPr sz="1800"/>
            </a:lvl4pPr>
            <a:lvl5pPr lvl="4">
              <a:lnSpc>
                <a:spcPct val="100000"/>
              </a:lnSpc>
              <a:spcBef>
                <a:spcPts val="1000"/>
              </a:spcBef>
              <a:spcAft>
                <a:spcPts val="0"/>
              </a:spcAft>
              <a:buSzPts val="1800"/>
              <a:buNone/>
              <a:defRPr sz="1800"/>
            </a:lvl5pPr>
            <a:lvl6pPr lvl="5">
              <a:lnSpc>
                <a:spcPct val="100000"/>
              </a:lnSpc>
              <a:spcBef>
                <a:spcPts val="1000"/>
              </a:spcBef>
              <a:spcAft>
                <a:spcPts val="0"/>
              </a:spcAft>
              <a:buSzPts val="1800"/>
              <a:buNone/>
              <a:defRPr sz="1800"/>
            </a:lvl6pPr>
            <a:lvl7pPr lvl="6">
              <a:lnSpc>
                <a:spcPct val="100000"/>
              </a:lnSpc>
              <a:spcBef>
                <a:spcPts val="1000"/>
              </a:spcBef>
              <a:spcAft>
                <a:spcPts val="0"/>
              </a:spcAft>
              <a:buSzPts val="1800"/>
              <a:buNone/>
              <a:defRPr sz="1800"/>
            </a:lvl7pPr>
            <a:lvl8pPr lvl="7">
              <a:lnSpc>
                <a:spcPct val="100000"/>
              </a:lnSpc>
              <a:spcBef>
                <a:spcPts val="1000"/>
              </a:spcBef>
              <a:spcAft>
                <a:spcPts val="0"/>
              </a:spcAft>
              <a:buSzPts val="1800"/>
              <a:buNone/>
              <a:defRPr sz="1800"/>
            </a:lvl8pPr>
            <a:lvl9pPr lvl="8">
              <a:lnSpc>
                <a:spcPct val="100000"/>
              </a:lnSpc>
              <a:spcBef>
                <a:spcPts val="1000"/>
              </a:spcBef>
              <a:spcAft>
                <a:spcPts val="0"/>
              </a:spcAft>
              <a:buSzPts val="1800"/>
              <a:buNone/>
              <a:defRPr sz="1800"/>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only">
  <p:cSld name="Image only">
    <p:spTree>
      <p:nvGrpSpPr>
        <p:cNvPr id="1293" name="Shape 1293"/>
        <p:cNvGrpSpPr/>
        <p:nvPr/>
      </p:nvGrpSpPr>
      <p:grpSpPr>
        <a:xfrm>
          <a:off x="0" y="0"/>
          <a:ext cx="0" cy="0"/>
          <a:chOff x="0" y="0"/>
          <a:chExt cx="0" cy="0"/>
        </a:xfrm>
      </p:grpSpPr>
      <p:sp>
        <p:nvSpPr>
          <p:cNvPr id="1294" name="Google Shape;1294;p95"/>
          <p:cNvSpPr/>
          <p:nvPr>
            <p:ph idx="2" type="pic"/>
          </p:nvPr>
        </p:nvSpPr>
        <p:spPr>
          <a:xfrm>
            <a:off x="311700" y="445025"/>
            <a:ext cx="8520600" cy="4218300"/>
          </a:xfrm>
          <a:prstGeom prst="rect">
            <a:avLst/>
          </a:prstGeom>
          <a:noFill/>
          <a:ln>
            <a:noFill/>
          </a:ln>
        </p:spPr>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grid">
  <p:cSld name="Image grid">
    <p:spTree>
      <p:nvGrpSpPr>
        <p:cNvPr id="1295" name="Shape 1295"/>
        <p:cNvGrpSpPr/>
        <p:nvPr/>
      </p:nvGrpSpPr>
      <p:grpSpPr>
        <a:xfrm>
          <a:off x="0" y="0"/>
          <a:ext cx="0" cy="0"/>
          <a:chOff x="0" y="0"/>
          <a:chExt cx="0" cy="0"/>
        </a:xfrm>
      </p:grpSpPr>
      <p:sp>
        <p:nvSpPr>
          <p:cNvPr id="1296" name="Google Shape;1296;p96"/>
          <p:cNvSpPr/>
          <p:nvPr>
            <p:ph idx="2" type="pic"/>
          </p:nvPr>
        </p:nvSpPr>
        <p:spPr>
          <a:xfrm>
            <a:off x="3389600" y="118913"/>
            <a:ext cx="1643700" cy="1535100"/>
          </a:xfrm>
          <a:prstGeom prst="rect">
            <a:avLst/>
          </a:prstGeom>
          <a:noFill/>
          <a:ln>
            <a:noFill/>
          </a:ln>
        </p:spPr>
      </p:sp>
      <p:sp>
        <p:nvSpPr>
          <p:cNvPr id="1297" name="Google Shape;1297;p96"/>
          <p:cNvSpPr/>
          <p:nvPr>
            <p:ph idx="3" type="pic"/>
          </p:nvPr>
        </p:nvSpPr>
        <p:spPr>
          <a:xfrm>
            <a:off x="5195935" y="118913"/>
            <a:ext cx="1643700" cy="1535100"/>
          </a:xfrm>
          <a:prstGeom prst="rect">
            <a:avLst/>
          </a:prstGeom>
          <a:noFill/>
          <a:ln>
            <a:noFill/>
          </a:ln>
        </p:spPr>
      </p:sp>
      <p:sp>
        <p:nvSpPr>
          <p:cNvPr id="1298" name="Google Shape;1298;p96"/>
          <p:cNvSpPr/>
          <p:nvPr>
            <p:ph idx="4" type="pic"/>
          </p:nvPr>
        </p:nvSpPr>
        <p:spPr>
          <a:xfrm>
            <a:off x="7002270" y="118913"/>
            <a:ext cx="1643700" cy="1535100"/>
          </a:xfrm>
          <a:prstGeom prst="rect">
            <a:avLst/>
          </a:prstGeom>
          <a:noFill/>
          <a:ln>
            <a:noFill/>
          </a:ln>
        </p:spPr>
      </p:sp>
      <p:sp>
        <p:nvSpPr>
          <p:cNvPr id="1299" name="Google Shape;1299;p96"/>
          <p:cNvSpPr/>
          <p:nvPr>
            <p:ph idx="5" type="pic"/>
          </p:nvPr>
        </p:nvSpPr>
        <p:spPr>
          <a:xfrm>
            <a:off x="3389588" y="1804212"/>
            <a:ext cx="1643700" cy="1535100"/>
          </a:xfrm>
          <a:prstGeom prst="rect">
            <a:avLst/>
          </a:prstGeom>
          <a:noFill/>
          <a:ln>
            <a:noFill/>
          </a:ln>
        </p:spPr>
      </p:sp>
      <p:sp>
        <p:nvSpPr>
          <p:cNvPr id="1300" name="Google Shape;1300;p96"/>
          <p:cNvSpPr/>
          <p:nvPr>
            <p:ph idx="6" type="pic"/>
          </p:nvPr>
        </p:nvSpPr>
        <p:spPr>
          <a:xfrm>
            <a:off x="5195922" y="1804212"/>
            <a:ext cx="1643700" cy="1535100"/>
          </a:xfrm>
          <a:prstGeom prst="rect">
            <a:avLst/>
          </a:prstGeom>
          <a:noFill/>
          <a:ln>
            <a:noFill/>
          </a:ln>
        </p:spPr>
      </p:sp>
      <p:sp>
        <p:nvSpPr>
          <p:cNvPr id="1301" name="Google Shape;1301;p96"/>
          <p:cNvSpPr/>
          <p:nvPr>
            <p:ph idx="7" type="pic"/>
          </p:nvPr>
        </p:nvSpPr>
        <p:spPr>
          <a:xfrm>
            <a:off x="7002257" y="1804212"/>
            <a:ext cx="1643700" cy="1535100"/>
          </a:xfrm>
          <a:prstGeom prst="rect">
            <a:avLst/>
          </a:prstGeom>
          <a:noFill/>
          <a:ln>
            <a:noFill/>
          </a:ln>
        </p:spPr>
      </p:sp>
      <p:sp>
        <p:nvSpPr>
          <p:cNvPr id="1302" name="Google Shape;1302;p96"/>
          <p:cNvSpPr txBox="1"/>
          <p:nvPr>
            <p:ph type="title"/>
          </p:nvPr>
        </p:nvSpPr>
        <p:spPr>
          <a:xfrm>
            <a:off x="351550" y="445025"/>
            <a:ext cx="2596800" cy="1706400"/>
          </a:xfrm>
          <a:prstGeom prst="rect">
            <a:avLst/>
          </a:prstGeom>
        </p:spPr>
        <p:txBody>
          <a:bodyPr anchorCtr="0" anchor="t" bIns="0" lIns="0" spcFirstLastPara="1" rIns="91425" wrap="square" tIns="0">
            <a:sp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303" name="Google Shape;1303;p96"/>
          <p:cNvSpPr/>
          <p:nvPr>
            <p:ph idx="8" type="pic"/>
          </p:nvPr>
        </p:nvSpPr>
        <p:spPr>
          <a:xfrm>
            <a:off x="3389588" y="3489487"/>
            <a:ext cx="1643700" cy="1535100"/>
          </a:xfrm>
          <a:prstGeom prst="rect">
            <a:avLst/>
          </a:prstGeom>
          <a:noFill/>
          <a:ln>
            <a:noFill/>
          </a:ln>
        </p:spPr>
      </p:sp>
      <p:sp>
        <p:nvSpPr>
          <p:cNvPr id="1304" name="Google Shape;1304;p96"/>
          <p:cNvSpPr/>
          <p:nvPr>
            <p:ph idx="9" type="pic"/>
          </p:nvPr>
        </p:nvSpPr>
        <p:spPr>
          <a:xfrm>
            <a:off x="5195922" y="3489487"/>
            <a:ext cx="1643700" cy="1535100"/>
          </a:xfrm>
          <a:prstGeom prst="rect">
            <a:avLst/>
          </a:prstGeom>
          <a:noFill/>
          <a:ln>
            <a:noFill/>
          </a:ln>
        </p:spPr>
      </p:sp>
      <p:sp>
        <p:nvSpPr>
          <p:cNvPr id="1305" name="Google Shape;1305;p96"/>
          <p:cNvSpPr/>
          <p:nvPr>
            <p:ph idx="13" type="pic"/>
          </p:nvPr>
        </p:nvSpPr>
        <p:spPr>
          <a:xfrm>
            <a:off x="7002257" y="3489487"/>
            <a:ext cx="1643700" cy="1535100"/>
          </a:xfrm>
          <a:prstGeom prst="rect">
            <a:avLst/>
          </a:prstGeom>
          <a:noFill/>
          <a:ln>
            <a:noFill/>
          </a:ln>
        </p:spPr>
      </p:sp>
    </p:spTree>
  </p:cSld>
  <p:clrMapOvr>
    <a:masterClrMapping/>
  </p:clrMapOvr>
  <p:extLst>
    <p:ext uri="{DCECCB84-F9BA-43D5-87BE-67443E8EF086}">
      <p15:sldGuideLst>
        <p15:guide id="1" pos="5564">
          <p15:clr>
            <a:srgbClr val="E46962"/>
          </p15:clr>
        </p15:guide>
      </p15:sldGuideLst>
    </p:ext>
  </p:extLst>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0" Type="http://schemas.openxmlformats.org/officeDocument/2006/relationships/theme" Target="../theme/theme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89.xml"/><Relationship Id="rId42" Type="http://schemas.openxmlformats.org/officeDocument/2006/relationships/slideLayout" Target="../slideLayouts/slideLayout91.xml"/><Relationship Id="rId41" Type="http://schemas.openxmlformats.org/officeDocument/2006/relationships/slideLayout" Target="../slideLayouts/slideLayout90.xml"/><Relationship Id="rId44" Type="http://schemas.openxmlformats.org/officeDocument/2006/relationships/slideLayout" Target="../slideLayouts/slideLayout93.xml"/><Relationship Id="rId43" Type="http://schemas.openxmlformats.org/officeDocument/2006/relationships/slideLayout" Target="../slideLayouts/slideLayout92.xml"/><Relationship Id="rId46" Type="http://schemas.openxmlformats.org/officeDocument/2006/relationships/theme" Target="../theme/theme2.xml"/><Relationship Id="rId45" Type="http://schemas.openxmlformats.org/officeDocument/2006/relationships/slideLayout" Target="../slideLayouts/slideLayout94.xml"/><Relationship Id="rId1" Type="http://schemas.openxmlformats.org/officeDocument/2006/relationships/slideLayout" Target="../slideLayouts/slideLayout50.xml"/><Relationship Id="rId2" Type="http://schemas.openxmlformats.org/officeDocument/2006/relationships/slideLayout" Target="../slideLayouts/slideLayout51.xml"/><Relationship Id="rId3" Type="http://schemas.openxmlformats.org/officeDocument/2006/relationships/slideLayout" Target="../slideLayouts/slideLayout52.xml"/><Relationship Id="rId4" Type="http://schemas.openxmlformats.org/officeDocument/2006/relationships/slideLayout" Target="../slideLayouts/slideLayout53.xml"/><Relationship Id="rId9" Type="http://schemas.openxmlformats.org/officeDocument/2006/relationships/slideLayout" Target="../slideLayouts/slideLayout58.xml"/><Relationship Id="rId5" Type="http://schemas.openxmlformats.org/officeDocument/2006/relationships/slideLayout" Target="../slideLayouts/slideLayout54.xml"/><Relationship Id="rId6" Type="http://schemas.openxmlformats.org/officeDocument/2006/relationships/slideLayout" Target="../slideLayouts/slideLayout55.xml"/><Relationship Id="rId7" Type="http://schemas.openxmlformats.org/officeDocument/2006/relationships/slideLayout" Target="../slideLayouts/slideLayout56.xml"/><Relationship Id="rId8" Type="http://schemas.openxmlformats.org/officeDocument/2006/relationships/slideLayout" Target="../slideLayouts/slideLayout57.xml"/><Relationship Id="rId31" Type="http://schemas.openxmlformats.org/officeDocument/2006/relationships/slideLayout" Target="../slideLayouts/slideLayout80.xml"/><Relationship Id="rId30" Type="http://schemas.openxmlformats.org/officeDocument/2006/relationships/slideLayout" Target="../slideLayouts/slideLayout79.xml"/><Relationship Id="rId33" Type="http://schemas.openxmlformats.org/officeDocument/2006/relationships/slideLayout" Target="../slideLayouts/slideLayout82.xml"/><Relationship Id="rId32" Type="http://schemas.openxmlformats.org/officeDocument/2006/relationships/slideLayout" Target="../slideLayouts/slideLayout81.xml"/><Relationship Id="rId35" Type="http://schemas.openxmlformats.org/officeDocument/2006/relationships/slideLayout" Target="../slideLayouts/slideLayout84.xml"/><Relationship Id="rId34" Type="http://schemas.openxmlformats.org/officeDocument/2006/relationships/slideLayout" Target="../slideLayouts/slideLayout83.xml"/><Relationship Id="rId37" Type="http://schemas.openxmlformats.org/officeDocument/2006/relationships/slideLayout" Target="../slideLayouts/slideLayout86.xml"/><Relationship Id="rId36" Type="http://schemas.openxmlformats.org/officeDocument/2006/relationships/slideLayout" Target="../slideLayouts/slideLayout85.xml"/><Relationship Id="rId39" Type="http://schemas.openxmlformats.org/officeDocument/2006/relationships/slideLayout" Target="../slideLayouts/slideLayout88.xml"/><Relationship Id="rId38" Type="http://schemas.openxmlformats.org/officeDocument/2006/relationships/slideLayout" Target="../slideLayouts/slideLayout87.xml"/><Relationship Id="rId20" Type="http://schemas.openxmlformats.org/officeDocument/2006/relationships/slideLayout" Target="../slideLayouts/slideLayout69.xml"/><Relationship Id="rId22" Type="http://schemas.openxmlformats.org/officeDocument/2006/relationships/slideLayout" Target="../slideLayouts/slideLayout71.xml"/><Relationship Id="rId21" Type="http://schemas.openxmlformats.org/officeDocument/2006/relationships/slideLayout" Target="../slideLayouts/slideLayout70.xml"/><Relationship Id="rId24" Type="http://schemas.openxmlformats.org/officeDocument/2006/relationships/slideLayout" Target="../slideLayouts/slideLayout73.xml"/><Relationship Id="rId23" Type="http://schemas.openxmlformats.org/officeDocument/2006/relationships/slideLayout" Target="../slideLayouts/slideLayout72.xml"/><Relationship Id="rId26" Type="http://schemas.openxmlformats.org/officeDocument/2006/relationships/slideLayout" Target="../slideLayouts/slideLayout75.xml"/><Relationship Id="rId25" Type="http://schemas.openxmlformats.org/officeDocument/2006/relationships/slideLayout" Target="../slideLayouts/slideLayout74.xml"/><Relationship Id="rId28" Type="http://schemas.openxmlformats.org/officeDocument/2006/relationships/slideLayout" Target="../slideLayouts/slideLayout77.xml"/><Relationship Id="rId27" Type="http://schemas.openxmlformats.org/officeDocument/2006/relationships/slideLayout" Target="../slideLayouts/slideLayout76.xml"/><Relationship Id="rId29" Type="http://schemas.openxmlformats.org/officeDocument/2006/relationships/slideLayout" Target="../slideLayouts/slideLayout78.xml"/><Relationship Id="rId11" Type="http://schemas.openxmlformats.org/officeDocument/2006/relationships/slideLayout" Target="../slideLayouts/slideLayout60.xml"/><Relationship Id="rId10" Type="http://schemas.openxmlformats.org/officeDocument/2006/relationships/slideLayout" Target="../slideLayouts/slideLayout59.xml"/><Relationship Id="rId13" Type="http://schemas.openxmlformats.org/officeDocument/2006/relationships/slideLayout" Target="../slideLayouts/slideLayout62.xml"/><Relationship Id="rId12" Type="http://schemas.openxmlformats.org/officeDocument/2006/relationships/slideLayout" Target="../slideLayouts/slideLayout61.xml"/><Relationship Id="rId15" Type="http://schemas.openxmlformats.org/officeDocument/2006/relationships/slideLayout" Target="../slideLayouts/slideLayout64.xml"/><Relationship Id="rId14" Type="http://schemas.openxmlformats.org/officeDocument/2006/relationships/slideLayout" Target="../slideLayouts/slideLayout63.xml"/><Relationship Id="rId17" Type="http://schemas.openxmlformats.org/officeDocument/2006/relationships/slideLayout" Target="../slideLayouts/slideLayout66.xml"/><Relationship Id="rId16" Type="http://schemas.openxmlformats.org/officeDocument/2006/relationships/slideLayout" Target="../slideLayouts/slideLayout65.xml"/><Relationship Id="rId19" Type="http://schemas.openxmlformats.org/officeDocument/2006/relationships/slideLayout" Target="../slideLayouts/slideLayout68.xml"/><Relationship Id="rId18"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dk2"/>
        </a:solidFill>
      </p:bgPr>
    </p:bg>
    <p:spTree>
      <p:nvGrpSpPr>
        <p:cNvPr id="5" name="Shape 5"/>
        <p:cNvGrpSpPr/>
        <p:nvPr/>
      </p:nvGrpSpPr>
      <p:grpSpPr>
        <a:xfrm>
          <a:off x="0" y="0"/>
          <a:ext cx="0" cy="0"/>
          <a:chOff x="0" y="0"/>
          <a:chExt cx="0" cy="0"/>
        </a:xfrm>
      </p:grpSpPr>
      <p:sp>
        <p:nvSpPr>
          <p:cNvPr id="6" name="Google Shape;6;p1"/>
          <p:cNvSpPr txBox="1"/>
          <p:nvPr>
            <p:ph idx="1" type="body"/>
          </p:nvPr>
        </p:nvSpPr>
        <p:spPr>
          <a:xfrm>
            <a:off x="228600" y="1452125"/>
            <a:ext cx="5760600" cy="3460200"/>
          </a:xfrm>
          <a:prstGeom prst="rect">
            <a:avLst/>
          </a:prstGeom>
          <a:noFill/>
          <a:ln>
            <a:noFill/>
          </a:ln>
        </p:spPr>
        <p:txBody>
          <a:bodyPr anchorCtr="0" anchor="t" bIns="91425" lIns="91425" spcFirstLastPara="1" rIns="91425" wrap="square" tIns="91425">
            <a:spAutoFit/>
          </a:bodyPr>
          <a:lstStyle>
            <a:lvl1pPr indent="-304800" lvl="0" marL="457200">
              <a:lnSpc>
                <a:spcPct val="115000"/>
              </a:lnSpc>
              <a:spcBef>
                <a:spcPts val="0"/>
              </a:spcBef>
              <a:spcAft>
                <a:spcPts val="0"/>
              </a:spcAft>
              <a:buClr>
                <a:schemeClr val="lt1"/>
              </a:buClr>
              <a:buSzPts val="1200"/>
              <a:buFont typeface="Sora"/>
              <a:buChar char="●"/>
              <a:defRPr sz="1200">
                <a:solidFill>
                  <a:schemeClr val="lt1"/>
                </a:solidFill>
                <a:latin typeface="Sora"/>
                <a:ea typeface="Sora"/>
                <a:cs typeface="Sora"/>
                <a:sym typeface="Sora"/>
              </a:defRPr>
            </a:lvl1pPr>
            <a:lvl2pPr indent="-304800" lvl="1" marL="914400">
              <a:lnSpc>
                <a:spcPct val="115000"/>
              </a:lnSpc>
              <a:spcBef>
                <a:spcPts val="800"/>
              </a:spcBef>
              <a:spcAft>
                <a:spcPts val="0"/>
              </a:spcAft>
              <a:buClr>
                <a:schemeClr val="lt1"/>
              </a:buClr>
              <a:buSzPts val="1200"/>
              <a:buFont typeface="Sora"/>
              <a:buChar char="○"/>
              <a:defRPr sz="1200">
                <a:solidFill>
                  <a:schemeClr val="lt1"/>
                </a:solidFill>
                <a:latin typeface="Sora"/>
                <a:ea typeface="Sora"/>
                <a:cs typeface="Sora"/>
                <a:sym typeface="Sora"/>
              </a:defRPr>
            </a:lvl2pPr>
            <a:lvl3pPr indent="-304800" lvl="2" marL="1371600">
              <a:lnSpc>
                <a:spcPct val="115000"/>
              </a:lnSpc>
              <a:spcBef>
                <a:spcPts val="800"/>
              </a:spcBef>
              <a:spcAft>
                <a:spcPts val="0"/>
              </a:spcAft>
              <a:buClr>
                <a:schemeClr val="lt1"/>
              </a:buClr>
              <a:buSzPts val="1200"/>
              <a:buFont typeface="Sora"/>
              <a:buChar char="■"/>
              <a:defRPr sz="1200">
                <a:solidFill>
                  <a:schemeClr val="lt1"/>
                </a:solidFill>
                <a:latin typeface="Sora"/>
                <a:ea typeface="Sora"/>
                <a:cs typeface="Sora"/>
                <a:sym typeface="Sora"/>
              </a:defRPr>
            </a:lvl3pPr>
            <a:lvl4pPr indent="-304800" lvl="3" marL="1828800">
              <a:lnSpc>
                <a:spcPct val="115000"/>
              </a:lnSpc>
              <a:spcBef>
                <a:spcPts val="800"/>
              </a:spcBef>
              <a:spcAft>
                <a:spcPts val="0"/>
              </a:spcAft>
              <a:buClr>
                <a:schemeClr val="lt1"/>
              </a:buClr>
              <a:buSzPts val="1200"/>
              <a:buFont typeface="Sora"/>
              <a:buChar char="●"/>
              <a:defRPr sz="1200">
                <a:solidFill>
                  <a:schemeClr val="lt1"/>
                </a:solidFill>
                <a:latin typeface="Sora"/>
                <a:ea typeface="Sora"/>
                <a:cs typeface="Sora"/>
                <a:sym typeface="Sora"/>
              </a:defRPr>
            </a:lvl4pPr>
            <a:lvl5pPr indent="-304800" lvl="4" marL="2286000">
              <a:lnSpc>
                <a:spcPct val="115000"/>
              </a:lnSpc>
              <a:spcBef>
                <a:spcPts val="800"/>
              </a:spcBef>
              <a:spcAft>
                <a:spcPts val="0"/>
              </a:spcAft>
              <a:buClr>
                <a:schemeClr val="lt1"/>
              </a:buClr>
              <a:buSzPts val="1200"/>
              <a:buFont typeface="Sora"/>
              <a:buChar char="○"/>
              <a:defRPr sz="1200">
                <a:solidFill>
                  <a:schemeClr val="lt1"/>
                </a:solidFill>
                <a:latin typeface="Sora"/>
                <a:ea typeface="Sora"/>
                <a:cs typeface="Sora"/>
                <a:sym typeface="Sora"/>
              </a:defRPr>
            </a:lvl5pPr>
            <a:lvl6pPr indent="-304800" lvl="5" marL="2743200">
              <a:lnSpc>
                <a:spcPct val="115000"/>
              </a:lnSpc>
              <a:spcBef>
                <a:spcPts val="800"/>
              </a:spcBef>
              <a:spcAft>
                <a:spcPts val="0"/>
              </a:spcAft>
              <a:buClr>
                <a:schemeClr val="lt1"/>
              </a:buClr>
              <a:buSzPts val="1200"/>
              <a:buFont typeface="Sora"/>
              <a:buChar char="■"/>
              <a:defRPr sz="1200">
                <a:solidFill>
                  <a:schemeClr val="lt1"/>
                </a:solidFill>
                <a:latin typeface="Sora"/>
                <a:ea typeface="Sora"/>
                <a:cs typeface="Sora"/>
                <a:sym typeface="Sora"/>
              </a:defRPr>
            </a:lvl6pPr>
            <a:lvl7pPr indent="-304800" lvl="6" marL="3200400">
              <a:lnSpc>
                <a:spcPct val="115000"/>
              </a:lnSpc>
              <a:spcBef>
                <a:spcPts val="800"/>
              </a:spcBef>
              <a:spcAft>
                <a:spcPts val="0"/>
              </a:spcAft>
              <a:buClr>
                <a:schemeClr val="lt1"/>
              </a:buClr>
              <a:buSzPts val="1200"/>
              <a:buFont typeface="Sora"/>
              <a:buChar char="●"/>
              <a:defRPr sz="1200">
                <a:solidFill>
                  <a:schemeClr val="lt1"/>
                </a:solidFill>
                <a:latin typeface="Sora"/>
                <a:ea typeface="Sora"/>
                <a:cs typeface="Sora"/>
                <a:sym typeface="Sora"/>
              </a:defRPr>
            </a:lvl7pPr>
            <a:lvl8pPr indent="-304800" lvl="7" marL="3657600">
              <a:lnSpc>
                <a:spcPct val="115000"/>
              </a:lnSpc>
              <a:spcBef>
                <a:spcPts val="800"/>
              </a:spcBef>
              <a:spcAft>
                <a:spcPts val="0"/>
              </a:spcAft>
              <a:buClr>
                <a:schemeClr val="lt1"/>
              </a:buClr>
              <a:buSzPts val="1200"/>
              <a:buFont typeface="Sora"/>
              <a:buChar char="○"/>
              <a:defRPr sz="1200">
                <a:solidFill>
                  <a:schemeClr val="lt1"/>
                </a:solidFill>
                <a:latin typeface="Sora"/>
                <a:ea typeface="Sora"/>
                <a:cs typeface="Sora"/>
                <a:sym typeface="Sora"/>
              </a:defRPr>
            </a:lvl8pPr>
            <a:lvl9pPr indent="-304800" lvl="8" marL="4114800">
              <a:lnSpc>
                <a:spcPct val="115000"/>
              </a:lnSpc>
              <a:spcBef>
                <a:spcPts val="800"/>
              </a:spcBef>
              <a:spcAft>
                <a:spcPts val="800"/>
              </a:spcAft>
              <a:buClr>
                <a:schemeClr val="lt1"/>
              </a:buClr>
              <a:buSzPts val="1200"/>
              <a:buFont typeface="Sora"/>
              <a:buChar char="■"/>
              <a:defRPr sz="1200">
                <a:solidFill>
                  <a:schemeClr val="lt1"/>
                </a:solidFill>
                <a:latin typeface="Sora"/>
                <a:ea typeface="Sora"/>
                <a:cs typeface="Sora"/>
                <a:sym typeface="Sora"/>
              </a:defRPr>
            </a:lvl9pPr>
          </a:lstStyle>
          <a:p/>
        </p:txBody>
      </p:sp>
      <p:sp>
        <p:nvSpPr>
          <p:cNvPr id="7" name="Google Shape;7;p1"/>
          <p:cNvSpPr txBox="1"/>
          <p:nvPr>
            <p:ph type="title"/>
          </p:nvPr>
        </p:nvSpPr>
        <p:spPr>
          <a:xfrm>
            <a:off x="402800" y="197225"/>
            <a:ext cx="6537900" cy="12549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lt1"/>
              </a:buClr>
              <a:buSzPts val="3000"/>
              <a:buFont typeface="IBM Plex Sans"/>
              <a:buNone/>
              <a:defRPr sz="3000">
                <a:solidFill>
                  <a:schemeClr val="lt1"/>
                </a:solidFill>
                <a:latin typeface="IBM Plex Sans"/>
                <a:ea typeface="IBM Plex Sans"/>
                <a:cs typeface="IBM Plex Sans"/>
                <a:sym typeface="IBM Plex Sans"/>
              </a:defRPr>
            </a:lvl1pPr>
            <a:lvl2pPr lvl="1">
              <a:spcBef>
                <a:spcPts val="0"/>
              </a:spcBef>
              <a:spcAft>
                <a:spcPts val="0"/>
              </a:spcAft>
              <a:buSzPts val="3000"/>
              <a:buFont typeface="IBM Plex Sans"/>
              <a:buNone/>
              <a:defRPr sz="3000">
                <a:latin typeface="IBM Plex Sans"/>
                <a:ea typeface="IBM Plex Sans"/>
                <a:cs typeface="IBM Plex Sans"/>
                <a:sym typeface="IBM Plex Sans"/>
              </a:defRPr>
            </a:lvl2pPr>
            <a:lvl3pPr lvl="2">
              <a:spcBef>
                <a:spcPts val="0"/>
              </a:spcBef>
              <a:spcAft>
                <a:spcPts val="0"/>
              </a:spcAft>
              <a:buSzPts val="3000"/>
              <a:buFont typeface="IBM Plex Sans"/>
              <a:buNone/>
              <a:defRPr sz="3000">
                <a:latin typeface="IBM Plex Sans"/>
                <a:ea typeface="IBM Plex Sans"/>
                <a:cs typeface="IBM Plex Sans"/>
                <a:sym typeface="IBM Plex Sans"/>
              </a:defRPr>
            </a:lvl3pPr>
            <a:lvl4pPr lvl="3">
              <a:spcBef>
                <a:spcPts val="0"/>
              </a:spcBef>
              <a:spcAft>
                <a:spcPts val="0"/>
              </a:spcAft>
              <a:buSzPts val="3000"/>
              <a:buFont typeface="IBM Plex Sans"/>
              <a:buNone/>
              <a:defRPr sz="3000">
                <a:latin typeface="IBM Plex Sans"/>
                <a:ea typeface="IBM Plex Sans"/>
                <a:cs typeface="IBM Plex Sans"/>
                <a:sym typeface="IBM Plex Sans"/>
              </a:defRPr>
            </a:lvl4pPr>
            <a:lvl5pPr lvl="4">
              <a:spcBef>
                <a:spcPts val="0"/>
              </a:spcBef>
              <a:spcAft>
                <a:spcPts val="0"/>
              </a:spcAft>
              <a:buSzPts val="3000"/>
              <a:buFont typeface="IBM Plex Sans"/>
              <a:buNone/>
              <a:defRPr sz="3000">
                <a:latin typeface="IBM Plex Sans"/>
                <a:ea typeface="IBM Plex Sans"/>
                <a:cs typeface="IBM Plex Sans"/>
                <a:sym typeface="IBM Plex Sans"/>
              </a:defRPr>
            </a:lvl5pPr>
            <a:lvl6pPr lvl="5">
              <a:spcBef>
                <a:spcPts val="0"/>
              </a:spcBef>
              <a:spcAft>
                <a:spcPts val="0"/>
              </a:spcAft>
              <a:buSzPts val="3000"/>
              <a:buFont typeface="IBM Plex Sans"/>
              <a:buNone/>
              <a:defRPr sz="3000">
                <a:latin typeface="IBM Plex Sans"/>
                <a:ea typeface="IBM Plex Sans"/>
                <a:cs typeface="IBM Plex Sans"/>
                <a:sym typeface="IBM Plex Sans"/>
              </a:defRPr>
            </a:lvl6pPr>
            <a:lvl7pPr lvl="6">
              <a:spcBef>
                <a:spcPts val="0"/>
              </a:spcBef>
              <a:spcAft>
                <a:spcPts val="0"/>
              </a:spcAft>
              <a:buSzPts val="3000"/>
              <a:buFont typeface="IBM Plex Sans"/>
              <a:buNone/>
              <a:defRPr sz="3000">
                <a:latin typeface="IBM Plex Sans"/>
                <a:ea typeface="IBM Plex Sans"/>
                <a:cs typeface="IBM Plex Sans"/>
                <a:sym typeface="IBM Plex Sans"/>
              </a:defRPr>
            </a:lvl7pPr>
            <a:lvl8pPr lvl="7">
              <a:spcBef>
                <a:spcPts val="0"/>
              </a:spcBef>
              <a:spcAft>
                <a:spcPts val="0"/>
              </a:spcAft>
              <a:buSzPts val="3000"/>
              <a:buFont typeface="IBM Plex Sans"/>
              <a:buNone/>
              <a:defRPr sz="3000">
                <a:latin typeface="IBM Plex Sans"/>
                <a:ea typeface="IBM Plex Sans"/>
                <a:cs typeface="IBM Plex Sans"/>
                <a:sym typeface="IBM Plex Sans"/>
              </a:defRPr>
            </a:lvl8pPr>
            <a:lvl9pPr lvl="8">
              <a:spcBef>
                <a:spcPts val="0"/>
              </a:spcBef>
              <a:spcAft>
                <a:spcPts val="0"/>
              </a:spcAft>
              <a:buSzPts val="3000"/>
              <a:buFont typeface="IBM Plex Sans"/>
              <a:buNone/>
              <a:defRPr sz="3000">
                <a:latin typeface="IBM Plex Sans"/>
                <a:ea typeface="IBM Plex Sans"/>
                <a:cs typeface="IBM Plex Sans"/>
                <a:sym typeface="IBM Plex Sans"/>
              </a:defRPr>
            </a:lvl9pPr>
          </a:lstStyle>
          <a:p/>
        </p:txBody>
      </p:sp>
      <p:sp>
        <p:nvSpPr>
          <p:cNvPr id="8" name="Google Shape;8;p1"/>
          <p:cNvSpPr txBox="1"/>
          <p:nvPr>
            <p:ph idx="2" type="body"/>
          </p:nvPr>
        </p:nvSpPr>
        <p:spPr>
          <a:xfrm>
            <a:off x="3439325" y="1502775"/>
            <a:ext cx="5344800" cy="2439900"/>
          </a:xfrm>
          <a:prstGeom prst="rect">
            <a:avLst/>
          </a:prstGeom>
          <a:noFill/>
          <a:ln>
            <a:noFill/>
          </a:ln>
        </p:spPr>
        <p:txBody>
          <a:bodyPr anchorCtr="0" anchor="t" bIns="91425" lIns="91425" spcFirstLastPara="1" rIns="91425" wrap="square" tIns="91425">
            <a:noAutofit/>
          </a:bodyPr>
          <a:lstStyle>
            <a:lvl1pPr indent="-304800" lvl="0" marL="457200">
              <a:spcBef>
                <a:spcPts val="0"/>
              </a:spcBef>
              <a:spcAft>
                <a:spcPts val="0"/>
              </a:spcAft>
              <a:buClr>
                <a:schemeClr val="lt1"/>
              </a:buClr>
              <a:buSzPts val="1200"/>
              <a:buFont typeface="Sora"/>
              <a:buChar char="●"/>
              <a:defRPr sz="1200">
                <a:solidFill>
                  <a:schemeClr val="lt1"/>
                </a:solidFill>
                <a:latin typeface="Sora"/>
                <a:ea typeface="Sora"/>
                <a:cs typeface="Sora"/>
                <a:sym typeface="Sora"/>
              </a:defRPr>
            </a:lvl1pPr>
            <a:lvl2pPr indent="-304800" lvl="1" marL="914400">
              <a:spcBef>
                <a:spcPts val="0"/>
              </a:spcBef>
              <a:spcAft>
                <a:spcPts val="0"/>
              </a:spcAft>
              <a:buClr>
                <a:schemeClr val="lt1"/>
              </a:buClr>
              <a:buSzPts val="1200"/>
              <a:buFont typeface="Sora"/>
              <a:buChar char="○"/>
              <a:defRPr sz="1200">
                <a:solidFill>
                  <a:schemeClr val="lt1"/>
                </a:solidFill>
                <a:latin typeface="Sora"/>
                <a:ea typeface="Sora"/>
                <a:cs typeface="Sora"/>
                <a:sym typeface="Sora"/>
              </a:defRPr>
            </a:lvl2pPr>
            <a:lvl3pPr indent="-304800" lvl="2" marL="1371600">
              <a:spcBef>
                <a:spcPts val="0"/>
              </a:spcBef>
              <a:spcAft>
                <a:spcPts val="0"/>
              </a:spcAft>
              <a:buClr>
                <a:schemeClr val="lt1"/>
              </a:buClr>
              <a:buSzPts val="1200"/>
              <a:buFont typeface="Sora"/>
              <a:buChar char="■"/>
              <a:defRPr sz="1200">
                <a:solidFill>
                  <a:schemeClr val="lt1"/>
                </a:solidFill>
                <a:latin typeface="Sora"/>
                <a:ea typeface="Sora"/>
                <a:cs typeface="Sora"/>
                <a:sym typeface="Sora"/>
              </a:defRPr>
            </a:lvl3pPr>
            <a:lvl4pPr indent="-304800" lvl="3" marL="1828800">
              <a:spcBef>
                <a:spcPts val="0"/>
              </a:spcBef>
              <a:spcAft>
                <a:spcPts val="0"/>
              </a:spcAft>
              <a:buClr>
                <a:schemeClr val="lt1"/>
              </a:buClr>
              <a:buSzPts val="1200"/>
              <a:buFont typeface="Sora"/>
              <a:buChar char="●"/>
              <a:defRPr sz="1200">
                <a:solidFill>
                  <a:schemeClr val="lt1"/>
                </a:solidFill>
                <a:latin typeface="Sora"/>
                <a:ea typeface="Sora"/>
                <a:cs typeface="Sora"/>
                <a:sym typeface="Sora"/>
              </a:defRPr>
            </a:lvl4pPr>
            <a:lvl5pPr indent="-304800" lvl="4" marL="2286000">
              <a:spcBef>
                <a:spcPts val="0"/>
              </a:spcBef>
              <a:spcAft>
                <a:spcPts val="0"/>
              </a:spcAft>
              <a:buClr>
                <a:schemeClr val="lt1"/>
              </a:buClr>
              <a:buSzPts val="1200"/>
              <a:buFont typeface="Sora"/>
              <a:buChar char="○"/>
              <a:defRPr sz="1200">
                <a:solidFill>
                  <a:schemeClr val="lt1"/>
                </a:solidFill>
                <a:latin typeface="Sora"/>
                <a:ea typeface="Sora"/>
                <a:cs typeface="Sora"/>
                <a:sym typeface="Sora"/>
              </a:defRPr>
            </a:lvl5pPr>
            <a:lvl6pPr indent="-304800" lvl="5" marL="2743200">
              <a:spcBef>
                <a:spcPts val="0"/>
              </a:spcBef>
              <a:spcAft>
                <a:spcPts val="0"/>
              </a:spcAft>
              <a:buClr>
                <a:schemeClr val="lt1"/>
              </a:buClr>
              <a:buSzPts val="1200"/>
              <a:buFont typeface="Sora"/>
              <a:buChar char="■"/>
              <a:defRPr sz="1200">
                <a:solidFill>
                  <a:schemeClr val="lt1"/>
                </a:solidFill>
                <a:latin typeface="Sora"/>
                <a:ea typeface="Sora"/>
                <a:cs typeface="Sora"/>
                <a:sym typeface="Sora"/>
              </a:defRPr>
            </a:lvl6pPr>
            <a:lvl7pPr indent="-304800" lvl="6" marL="3200400">
              <a:spcBef>
                <a:spcPts val="0"/>
              </a:spcBef>
              <a:spcAft>
                <a:spcPts val="0"/>
              </a:spcAft>
              <a:buClr>
                <a:schemeClr val="lt1"/>
              </a:buClr>
              <a:buSzPts val="1200"/>
              <a:buFont typeface="Sora"/>
              <a:buChar char="●"/>
              <a:defRPr sz="1200">
                <a:solidFill>
                  <a:schemeClr val="lt1"/>
                </a:solidFill>
                <a:latin typeface="Sora"/>
                <a:ea typeface="Sora"/>
                <a:cs typeface="Sora"/>
                <a:sym typeface="Sora"/>
              </a:defRPr>
            </a:lvl7pPr>
            <a:lvl8pPr indent="-304800" lvl="7" marL="3657600">
              <a:spcBef>
                <a:spcPts val="0"/>
              </a:spcBef>
              <a:spcAft>
                <a:spcPts val="0"/>
              </a:spcAft>
              <a:buClr>
                <a:schemeClr val="lt1"/>
              </a:buClr>
              <a:buSzPts val="1200"/>
              <a:buFont typeface="Sora"/>
              <a:buChar char="○"/>
              <a:defRPr sz="1200">
                <a:solidFill>
                  <a:schemeClr val="lt1"/>
                </a:solidFill>
                <a:latin typeface="Sora"/>
                <a:ea typeface="Sora"/>
                <a:cs typeface="Sora"/>
                <a:sym typeface="Sora"/>
              </a:defRPr>
            </a:lvl8pPr>
            <a:lvl9pPr indent="-304800" lvl="8" marL="4114800">
              <a:spcBef>
                <a:spcPts val="0"/>
              </a:spcBef>
              <a:spcAft>
                <a:spcPts val="0"/>
              </a:spcAft>
              <a:buClr>
                <a:schemeClr val="lt1"/>
              </a:buClr>
              <a:buSzPts val="1200"/>
              <a:buFont typeface="Sora"/>
              <a:buChar char="■"/>
              <a:defRPr sz="1200">
                <a:solidFill>
                  <a:schemeClr val="lt1"/>
                </a:solidFill>
                <a:latin typeface="Sora"/>
                <a:ea typeface="Sora"/>
                <a:cs typeface="Sora"/>
                <a:sym typeface="Sora"/>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5616">
          <p15:clr>
            <a:srgbClr val="E46962"/>
          </p15:clr>
        </p15:guide>
        <p15:guide id="2" pos="144">
          <p15:clr>
            <a:srgbClr val="E46962"/>
          </p15:clr>
        </p15:guide>
        <p15:guide id="3" orient="horz" pos="144">
          <p15:clr>
            <a:srgbClr val="E46962"/>
          </p15:clr>
        </p15:guide>
        <p15:guide id="4" orient="horz" pos="3094">
          <p15:clr>
            <a:srgbClr val="E46962"/>
          </p15:clr>
        </p15:guide>
        <p15:guide id="5" pos="2850">
          <p15:clr>
            <a:srgbClr val="E46962"/>
          </p15:clr>
        </p15:guide>
        <p15:guide id="6" pos="2910">
          <p15:clr>
            <a:srgbClr val="E46962"/>
          </p15:clr>
        </p15:guide>
        <p15:guide id="7" pos="1468">
          <p15:clr>
            <a:srgbClr val="E46962"/>
          </p15:clr>
        </p15:guide>
        <p15:guide id="8" pos="1527">
          <p15:clr>
            <a:srgbClr val="E46962"/>
          </p15:clr>
        </p15:guide>
        <p15:guide id="9" pos="4226">
          <p15:clr>
            <a:srgbClr val="E46962"/>
          </p15:clr>
        </p15:guide>
        <p15:guide id="10" pos="4285">
          <p15:clr>
            <a:srgbClr val="E46962"/>
          </p15:clr>
        </p15:guide>
        <p15:guide id="11" pos="3773">
          <p15:clr>
            <a:srgbClr val="E46962"/>
          </p15:clr>
        </p15:guide>
        <p15:guide id="12" pos="3830">
          <p15:clr>
            <a:srgbClr val="E46962"/>
          </p15:clr>
        </p15:guide>
        <p15:guide id="13" pos="1930">
          <p15:clr>
            <a:srgbClr val="E46962"/>
          </p15:clr>
        </p15:guide>
        <p15:guide id="14" pos="1987">
          <p15:clr>
            <a:srgbClr val="E46962"/>
          </p15:clr>
        </p15:guide>
        <p15:guide id="15" orient="horz" pos="288">
          <p15:clr>
            <a:srgbClr val="E46962"/>
          </p15:clr>
        </p15:guide>
        <p15:guide id="16" orient="horz" pos="2950">
          <p15:clr>
            <a:srgbClr val="E46962"/>
          </p15:clr>
        </p15:guide>
        <p15:guide id="17" orient="horz" pos="1135">
          <p15:clr>
            <a:srgbClr val="E46962"/>
          </p15:clr>
        </p15:guide>
        <p15:guide id="18" orient="horz" pos="1194">
          <p15:clr>
            <a:srgbClr val="E46962"/>
          </p15:clr>
        </p15:guide>
        <p15:guide id="19" orient="horz" pos="2043">
          <p15:clr>
            <a:srgbClr val="E46962"/>
          </p15:clr>
        </p15:guide>
        <p15:guide id="20" orient="horz" pos="2103">
          <p15:clr>
            <a:srgbClr val="E46962"/>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6"/>
        </a:solidFill>
      </p:bgPr>
    </p:bg>
    <p:spTree>
      <p:nvGrpSpPr>
        <p:cNvPr id="884" name="Shape 884"/>
        <p:cNvGrpSpPr/>
        <p:nvPr/>
      </p:nvGrpSpPr>
      <p:grpSpPr>
        <a:xfrm>
          <a:off x="0" y="0"/>
          <a:ext cx="0" cy="0"/>
          <a:chOff x="0" y="0"/>
          <a:chExt cx="0" cy="0"/>
        </a:xfrm>
      </p:grpSpPr>
      <p:sp>
        <p:nvSpPr>
          <p:cNvPr id="885" name="Google Shape;885;p51"/>
          <p:cNvSpPr txBox="1"/>
          <p:nvPr>
            <p:ph type="title"/>
          </p:nvPr>
        </p:nvSpPr>
        <p:spPr>
          <a:xfrm>
            <a:off x="284700" y="460250"/>
            <a:ext cx="8574600" cy="425100"/>
          </a:xfrm>
          <a:prstGeom prst="rect">
            <a:avLst/>
          </a:prstGeom>
          <a:noFill/>
          <a:ln>
            <a:noFill/>
          </a:ln>
        </p:spPr>
        <p:txBody>
          <a:bodyPr anchorCtr="0" anchor="t" bIns="0" lIns="0" spcFirstLastPara="1" rIns="91425" wrap="square" tIns="0">
            <a:noAutofit/>
          </a:bodyPr>
          <a:lstStyle>
            <a:lvl1pPr lvl="0">
              <a:lnSpc>
                <a:spcPct val="115000"/>
              </a:lnSpc>
              <a:spcBef>
                <a:spcPts val="0"/>
              </a:spcBef>
              <a:spcAft>
                <a:spcPts val="0"/>
              </a:spcAft>
              <a:buClr>
                <a:schemeClr val="dk1"/>
              </a:buClr>
              <a:buSzPts val="3000"/>
              <a:buFont typeface="Quantico"/>
              <a:buNone/>
              <a:defRPr sz="3000">
                <a:solidFill>
                  <a:schemeClr val="dk1"/>
                </a:solidFill>
                <a:latin typeface="Quantico"/>
                <a:ea typeface="Quantico"/>
                <a:cs typeface="Quantico"/>
                <a:sym typeface="Quantico"/>
              </a:defRPr>
            </a:lvl1pPr>
            <a:lvl2pPr lvl="1">
              <a:lnSpc>
                <a:spcPct val="115000"/>
              </a:lnSpc>
              <a:spcBef>
                <a:spcPts val="0"/>
              </a:spcBef>
              <a:spcAft>
                <a:spcPts val="0"/>
              </a:spcAft>
              <a:buClr>
                <a:schemeClr val="dk1"/>
              </a:buClr>
              <a:buSzPts val="3000"/>
              <a:buFont typeface="Arial"/>
              <a:buNone/>
              <a:defRPr sz="3000">
                <a:solidFill>
                  <a:schemeClr val="dk1"/>
                </a:solidFill>
              </a:defRPr>
            </a:lvl2pPr>
            <a:lvl3pPr lvl="2">
              <a:lnSpc>
                <a:spcPct val="115000"/>
              </a:lnSpc>
              <a:spcBef>
                <a:spcPts val="0"/>
              </a:spcBef>
              <a:spcAft>
                <a:spcPts val="0"/>
              </a:spcAft>
              <a:buClr>
                <a:schemeClr val="dk1"/>
              </a:buClr>
              <a:buSzPts val="3000"/>
              <a:buFont typeface="Arial"/>
              <a:buNone/>
              <a:defRPr sz="3000">
                <a:solidFill>
                  <a:schemeClr val="dk1"/>
                </a:solidFill>
              </a:defRPr>
            </a:lvl3pPr>
            <a:lvl4pPr lvl="3">
              <a:lnSpc>
                <a:spcPct val="115000"/>
              </a:lnSpc>
              <a:spcBef>
                <a:spcPts val="0"/>
              </a:spcBef>
              <a:spcAft>
                <a:spcPts val="0"/>
              </a:spcAft>
              <a:buClr>
                <a:schemeClr val="dk1"/>
              </a:buClr>
              <a:buSzPts val="3000"/>
              <a:buFont typeface="Arial"/>
              <a:buNone/>
              <a:defRPr sz="3000">
                <a:solidFill>
                  <a:schemeClr val="dk1"/>
                </a:solidFill>
              </a:defRPr>
            </a:lvl4pPr>
            <a:lvl5pPr lvl="4">
              <a:lnSpc>
                <a:spcPct val="115000"/>
              </a:lnSpc>
              <a:spcBef>
                <a:spcPts val="0"/>
              </a:spcBef>
              <a:spcAft>
                <a:spcPts val="0"/>
              </a:spcAft>
              <a:buClr>
                <a:schemeClr val="dk1"/>
              </a:buClr>
              <a:buSzPts val="3000"/>
              <a:buFont typeface="Arial"/>
              <a:buNone/>
              <a:defRPr sz="3000">
                <a:solidFill>
                  <a:schemeClr val="dk1"/>
                </a:solidFill>
              </a:defRPr>
            </a:lvl5pPr>
            <a:lvl6pPr lvl="5">
              <a:lnSpc>
                <a:spcPct val="115000"/>
              </a:lnSpc>
              <a:spcBef>
                <a:spcPts val="0"/>
              </a:spcBef>
              <a:spcAft>
                <a:spcPts val="0"/>
              </a:spcAft>
              <a:buClr>
                <a:schemeClr val="dk1"/>
              </a:buClr>
              <a:buSzPts val="3000"/>
              <a:buFont typeface="Arial"/>
              <a:buNone/>
              <a:defRPr sz="3000">
                <a:solidFill>
                  <a:schemeClr val="dk1"/>
                </a:solidFill>
              </a:defRPr>
            </a:lvl6pPr>
            <a:lvl7pPr lvl="6">
              <a:lnSpc>
                <a:spcPct val="115000"/>
              </a:lnSpc>
              <a:spcBef>
                <a:spcPts val="0"/>
              </a:spcBef>
              <a:spcAft>
                <a:spcPts val="0"/>
              </a:spcAft>
              <a:buClr>
                <a:schemeClr val="dk1"/>
              </a:buClr>
              <a:buSzPts val="3000"/>
              <a:buFont typeface="Arial"/>
              <a:buNone/>
              <a:defRPr sz="3000">
                <a:solidFill>
                  <a:schemeClr val="dk1"/>
                </a:solidFill>
              </a:defRPr>
            </a:lvl7pPr>
            <a:lvl8pPr lvl="7">
              <a:lnSpc>
                <a:spcPct val="115000"/>
              </a:lnSpc>
              <a:spcBef>
                <a:spcPts val="0"/>
              </a:spcBef>
              <a:spcAft>
                <a:spcPts val="0"/>
              </a:spcAft>
              <a:buClr>
                <a:schemeClr val="dk1"/>
              </a:buClr>
              <a:buSzPts val="3000"/>
              <a:buFont typeface="Arial"/>
              <a:buNone/>
              <a:defRPr sz="3000">
                <a:solidFill>
                  <a:schemeClr val="dk1"/>
                </a:solidFill>
              </a:defRPr>
            </a:lvl8pPr>
            <a:lvl9pPr lvl="8">
              <a:lnSpc>
                <a:spcPct val="115000"/>
              </a:lnSpc>
              <a:spcBef>
                <a:spcPts val="0"/>
              </a:spcBef>
              <a:spcAft>
                <a:spcPts val="0"/>
              </a:spcAft>
              <a:buClr>
                <a:schemeClr val="dk1"/>
              </a:buClr>
              <a:buSzPts val="3000"/>
              <a:buFont typeface="Arial"/>
              <a:buNone/>
              <a:defRPr sz="3000">
                <a:solidFill>
                  <a:schemeClr val="dk1"/>
                </a:solidFill>
              </a:defRPr>
            </a:lvl9pPr>
          </a:lstStyle>
          <a:p/>
        </p:txBody>
      </p:sp>
      <p:sp>
        <p:nvSpPr>
          <p:cNvPr id="886" name="Google Shape;886;p51"/>
          <p:cNvSpPr txBox="1"/>
          <p:nvPr>
            <p:ph idx="1" type="body"/>
          </p:nvPr>
        </p:nvSpPr>
        <p:spPr>
          <a:xfrm>
            <a:off x="284700" y="1299725"/>
            <a:ext cx="6153900" cy="2901300"/>
          </a:xfrm>
          <a:prstGeom prst="rect">
            <a:avLst/>
          </a:prstGeom>
          <a:noFill/>
          <a:ln>
            <a:noFill/>
          </a:ln>
        </p:spPr>
        <p:txBody>
          <a:bodyPr anchorCtr="0" anchor="t" bIns="0" lIns="0" spcFirstLastPara="1" rIns="91425" wrap="square" tIns="0">
            <a:noAutofit/>
          </a:bodyPr>
          <a:lstStyle>
            <a:lvl1pPr indent="-292100" lvl="0" marL="457200">
              <a:lnSpc>
                <a:spcPct val="150000"/>
              </a:lnSpc>
              <a:spcBef>
                <a:spcPts val="0"/>
              </a:spcBef>
              <a:spcAft>
                <a:spcPts val="0"/>
              </a:spcAft>
              <a:buClr>
                <a:schemeClr val="dk2"/>
              </a:buClr>
              <a:buSzPts val="1000"/>
              <a:buFont typeface="Lato"/>
              <a:buChar char="●"/>
              <a:defRPr sz="1000">
                <a:solidFill>
                  <a:schemeClr val="dk2"/>
                </a:solidFill>
                <a:latin typeface="Lato"/>
                <a:ea typeface="Lato"/>
                <a:cs typeface="Lato"/>
                <a:sym typeface="Lato"/>
              </a:defRPr>
            </a:lvl1pPr>
            <a:lvl2pPr indent="-292100" lvl="1" marL="9144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2pPr>
            <a:lvl3pPr indent="-292100" lvl="2" marL="13716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3pPr>
            <a:lvl4pPr indent="-292100" lvl="3" marL="18288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4pPr>
            <a:lvl5pPr indent="-292100" lvl="4" marL="22860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5pPr>
            <a:lvl6pPr indent="-292100" lvl="5" marL="27432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6pPr>
            <a:lvl7pPr indent="-292100" lvl="6" marL="32004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7pPr>
            <a:lvl8pPr indent="-292100" lvl="7" marL="3657600">
              <a:lnSpc>
                <a:spcPct val="150000"/>
              </a:lnSpc>
              <a:spcBef>
                <a:spcPts val="1000"/>
              </a:spcBef>
              <a:spcAft>
                <a:spcPts val="0"/>
              </a:spcAft>
              <a:buClr>
                <a:schemeClr val="dk2"/>
              </a:buClr>
              <a:buSzPts val="1000"/>
              <a:buFont typeface="Lato"/>
              <a:buChar char="○"/>
              <a:defRPr sz="1000">
                <a:solidFill>
                  <a:schemeClr val="dk2"/>
                </a:solidFill>
                <a:latin typeface="Lato"/>
                <a:ea typeface="Lato"/>
                <a:cs typeface="Lato"/>
                <a:sym typeface="Lato"/>
              </a:defRPr>
            </a:lvl8pPr>
            <a:lvl9pPr indent="-292100" lvl="8" marL="4114800">
              <a:lnSpc>
                <a:spcPct val="150000"/>
              </a:lnSpc>
              <a:spcBef>
                <a:spcPts val="1000"/>
              </a:spcBef>
              <a:spcAft>
                <a:spcPts val="1000"/>
              </a:spcAft>
              <a:buClr>
                <a:schemeClr val="dk2"/>
              </a:buClr>
              <a:buSzPts val="1000"/>
              <a:buFont typeface="Lato"/>
              <a:buChar char="■"/>
              <a:defRPr sz="1000">
                <a:solidFill>
                  <a:schemeClr val="dk2"/>
                </a:solidFill>
                <a:latin typeface="Lato"/>
                <a:ea typeface="Lato"/>
                <a:cs typeface="Lato"/>
                <a:sym typeface="Lato"/>
              </a:defRPr>
            </a:lvl9pPr>
          </a:lstStyle>
          <a:p/>
        </p:txBody>
      </p:sp>
    </p:spTree>
  </p:cSld>
  <p:clrMap accent1="accent1" accent2="accent2" accent3="accent3" accent4="accent4" accent5="accent5" accent6="accent6" bg1="lt1" bg2="dk2" tx1="dk1" tx2="lt2" folHlink="folHlink" hlink="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 id="2147483714" r:id="rId18"/>
    <p:sldLayoutId id="2147483715" r:id="rId19"/>
    <p:sldLayoutId id="2147483716" r:id="rId20"/>
    <p:sldLayoutId id="2147483717" r:id="rId21"/>
    <p:sldLayoutId id="2147483718" r:id="rId22"/>
    <p:sldLayoutId id="2147483719" r:id="rId23"/>
    <p:sldLayoutId id="2147483720" r:id="rId24"/>
    <p:sldLayoutId id="2147483721" r:id="rId25"/>
    <p:sldLayoutId id="2147483722" r:id="rId26"/>
    <p:sldLayoutId id="2147483723" r:id="rId27"/>
    <p:sldLayoutId id="2147483724" r:id="rId28"/>
    <p:sldLayoutId id="2147483725" r:id="rId29"/>
    <p:sldLayoutId id="2147483726" r:id="rId30"/>
    <p:sldLayoutId id="2147483727" r:id="rId31"/>
    <p:sldLayoutId id="2147483728" r:id="rId32"/>
    <p:sldLayoutId id="2147483729" r:id="rId33"/>
    <p:sldLayoutId id="2147483730" r:id="rId34"/>
    <p:sldLayoutId id="2147483731" r:id="rId35"/>
    <p:sldLayoutId id="2147483732" r:id="rId36"/>
    <p:sldLayoutId id="2147483733" r:id="rId37"/>
    <p:sldLayoutId id="2147483734" r:id="rId38"/>
    <p:sldLayoutId id="2147483735" r:id="rId39"/>
    <p:sldLayoutId id="2147483736" r:id="rId40"/>
    <p:sldLayoutId id="2147483737" r:id="rId41"/>
    <p:sldLayoutId id="2147483738" r:id="rId42"/>
    <p:sldLayoutId id="2147483739" r:id="rId43"/>
    <p:sldLayoutId id="2147483740" r:id="rId44"/>
    <p:sldLayoutId id="2147483741" r:id="rId4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299">
          <p15:clr>
            <a:schemeClr val="accent1"/>
          </p15:clr>
        </p15:guide>
        <p15:guide id="2" orient="horz" pos="899">
          <p15:clr>
            <a:schemeClr val="accent1"/>
          </p15:clr>
        </p15:guide>
        <p15:guide id="3" orient="horz" pos="960">
          <p15:clr>
            <a:schemeClr val="accent1"/>
          </p15:clr>
        </p15:guide>
        <p15:guide id="4" orient="horz" pos="1560">
          <p15:clr>
            <a:schemeClr val="accent1"/>
          </p15:clr>
        </p15:guide>
        <p15:guide id="5" orient="horz" pos="1620">
          <p15:clr>
            <a:schemeClr val="accent1"/>
          </p15:clr>
        </p15:guide>
        <p15:guide id="6" orient="horz" pos="2280">
          <p15:clr>
            <a:schemeClr val="accent1"/>
          </p15:clr>
        </p15:guide>
        <p15:guide id="7" orient="horz" pos="2341">
          <p15:clr>
            <a:schemeClr val="accent1"/>
          </p15:clr>
        </p15:guide>
        <p15:guide id="8" pos="299">
          <p15:clr>
            <a:schemeClr val="accent1"/>
          </p15:clr>
        </p15:guide>
        <p15:guide id="9" pos="1559">
          <p15:clr>
            <a:schemeClr val="accent1"/>
          </p15:clr>
        </p15:guide>
        <p15:guide id="10" pos="1618">
          <p15:clr>
            <a:schemeClr val="accent1"/>
          </p15:clr>
        </p15:guide>
        <p15:guide id="11" pos="1981">
          <p15:clr>
            <a:schemeClr val="accent2"/>
          </p15:clr>
        </p15:guide>
        <p15:guide id="12" pos="2039">
          <p15:clr>
            <a:schemeClr val="accent2"/>
          </p15:clr>
        </p15:guide>
        <p15:guide id="13" pos="2880">
          <p15:clr>
            <a:schemeClr val="accent1"/>
          </p15:clr>
        </p15:guide>
        <p15:guide id="14" pos="2939">
          <p15:clr>
            <a:schemeClr val="accent1"/>
          </p15:clr>
        </p15:guide>
        <p15:guide id="15" pos="3719">
          <p15:clr>
            <a:schemeClr val="accent2"/>
          </p15:clr>
        </p15:guide>
        <p15:guide id="16" pos="3779">
          <p15:clr>
            <a:schemeClr val="accent2"/>
          </p15:clr>
        </p15:guide>
        <p15:guide id="17" pos="4140">
          <p15:clr>
            <a:schemeClr val="accent1"/>
          </p15:clr>
        </p15:guide>
        <p15:guide id="18" pos="4199">
          <p15:clr>
            <a:schemeClr val="accent1"/>
          </p15:clr>
        </p15:guide>
        <p15:guide id="19" pos="5459">
          <p15:clr>
            <a:schemeClr val="accent1"/>
          </p15:clr>
        </p15:guide>
        <p15:guide id="20" orient="horz" pos="2941">
          <p15:clr>
            <a:schemeClr val="accent1"/>
          </p15:clr>
        </p15:guide>
        <p15:guide id="21" pos="179">
          <p15:clr>
            <a:srgbClr val="EA4335"/>
          </p15:clr>
        </p15:guide>
        <p15:guide id="22" orient="horz" pos="180">
          <p15:clr>
            <a:srgbClr val="EA4335"/>
          </p15:clr>
        </p15:guide>
        <p15:guide id="23" pos="5581">
          <p15:clr>
            <a:srgbClr val="EA4335"/>
          </p15:clr>
        </p15:guide>
        <p15:guide id="24" orient="horz" pos="3060">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6.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5.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6.png"/><Relationship Id="rId9" Type="http://schemas.openxmlformats.org/officeDocument/2006/relationships/image" Target="../media/image5.png"/><Relationship Id="rId5" Type="http://schemas.openxmlformats.org/officeDocument/2006/relationships/image" Target="../media/image3.png"/><Relationship Id="rId6" Type="http://schemas.openxmlformats.org/officeDocument/2006/relationships/image" Target="../media/image7.png"/><Relationship Id="rId7" Type="http://schemas.openxmlformats.org/officeDocument/2006/relationships/image" Target="../media/image2.png"/><Relationship Id="rId8"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0.xml"/><Relationship Id="rId2" Type="http://schemas.openxmlformats.org/officeDocument/2006/relationships/notesSlide" Target="../notesSlides/notesSlide6.xml"/><Relationship Id="rId3" Type="http://schemas.openxmlformats.org/officeDocument/2006/relationships/hyperlink" Target="http://www.youtube.com/watch?v=6XE6_v0eeqQ" TargetMode="Externa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6.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9" name="Shape 1309"/>
        <p:cNvGrpSpPr/>
        <p:nvPr/>
      </p:nvGrpSpPr>
      <p:grpSpPr>
        <a:xfrm>
          <a:off x="0" y="0"/>
          <a:ext cx="0" cy="0"/>
          <a:chOff x="0" y="0"/>
          <a:chExt cx="0" cy="0"/>
        </a:xfrm>
      </p:grpSpPr>
      <p:sp>
        <p:nvSpPr>
          <p:cNvPr id="1310" name="Google Shape;1310;p97"/>
          <p:cNvSpPr txBox="1"/>
          <p:nvPr>
            <p:ph idx="2" type="title"/>
          </p:nvPr>
        </p:nvSpPr>
        <p:spPr>
          <a:xfrm>
            <a:off x="916350" y="3461700"/>
            <a:ext cx="7311300" cy="1207200"/>
          </a:xfrm>
          <a:prstGeom prst="rect">
            <a:avLst/>
          </a:prstGeom>
        </p:spPr>
        <p:txBody>
          <a:bodyPr anchorCtr="0" anchor="t" bIns="0" lIns="0" spcFirstLastPara="1" rIns="91425" wrap="square" tIns="0">
            <a:noAutofit/>
          </a:bodyPr>
          <a:lstStyle/>
          <a:p>
            <a:pPr indent="0" lvl="0" marL="0" rtl="0" algn="l">
              <a:spcBef>
                <a:spcPts val="0"/>
              </a:spcBef>
              <a:spcAft>
                <a:spcPts val="0"/>
              </a:spcAft>
              <a:buSzPts val="2400"/>
              <a:buNone/>
            </a:pPr>
            <a:r>
              <a:rPr lang="en" sz="2500">
                <a:solidFill>
                  <a:srgbClr val="8CA9FE"/>
                </a:solidFill>
                <a:latin typeface="Sora"/>
                <a:ea typeface="Sora"/>
                <a:cs typeface="Sora"/>
                <a:sym typeface="Sora"/>
              </a:rPr>
              <a:t>Project </a:t>
            </a:r>
            <a:r>
              <a:rPr lang="en" sz="2500">
                <a:solidFill>
                  <a:srgbClr val="8CA9FE"/>
                </a:solidFill>
                <a:latin typeface="Sora"/>
                <a:ea typeface="Sora"/>
                <a:cs typeface="Sora"/>
                <a:sym typeface="Sora"/>
              </a:rPr>
              <a:t>Created by Alexander Hued, Nicholas Delgado, and Amanda Bustinza</a:t>
            </a:r>
            <a:endParaRPr sz="2500">
              <a:solidFill>
                <a:srgbClr val="8CA9FE"/>
              </a:solidFill>
              <a:latin typeface="Sora"/>
              <a:ea typeface="Sora"/>
              <a:cs typeface="Sora"/>
              <a:sym typeface="Sora"/>
            </a:endParaRPr>
          </a:p>
          <a:p>
            <a:pPr indent="0" lvl="0" marL="0" rtl="0" algn="l">
              <a:spcBef>
                <a:spcPts val="0"/>
              </a:spcBef>
              <a:spcAft>
                <a:spcPts val="0"/>
              </a:spcAft>
              <a:buSzPts val="2400"/>
              <a:buNone/>
            </a:pPr>
            <a:r>
              <a:t/>
            </a:r>
            <a:endParaRPr sz="2500">
              <a:solidFill>
                <a:srgbClr val="8CA9FE"/>
              </a:solidFill>
              <a:latin typeface="Sora ExtraLight"/>
              <a:ea typeface="Sora ExtraLight"/>
              <a:cs typeface="Sora ExtraLight"/>
              <a:sym typeface="Sora ExtraLight"/>
            </a:endParaRPr>
          </a:p>
          <a:p>
            <a:pPr indent="0" lvl="0" marL="0" rtl="0" algn="l">
              <a:spcBef>
                <a:spcPts val="0"/>
              </a:spcBef>
              <a:spcAft>
                <a:spcPts val="0"/>
              </a:spcAft>
              <a:buSzPts val="2400"/>
              <a:buNone/>
            </a:pPr>
            <a:r>
              <a:rPr lang="en" sz="2300">
                <a:solidFill>
                  <a:srgbClr val="8CA9FE"/>
                </a:solidFill>
                <a:latin typeface="Sora ExtraLight"/>
                <a:ea typeface="Sora ExtraLight"/>
                <a:cs typeface="Sora ExtraLight"/>
                <a:sym typeface="Sora ExtraLight"/>
              </a:rPr>
              <a:t>For </a:t>
            </a:r>
            <a:r>
              <a:rPr lang="en" sz="2300">
                <a:solidFill>
                  <a:srgbClr val="8CA9FE"/>
                </a:solidFill>
                <a:latin typeface="Sora ExtraLight"/>
                <a:ea typeface="Sora ExtraLight"/>
                <a:cs typeface="Sora ExtraLight"/>
                <a:sym typeface="Sora ExtraLight"/>
              </a:rPr>
              <a:t>Seyedmasoud Sadjadi’s </a:t>
            </a:r>
            <a:r>
              <a:rPr lang="en" sz="2300">
                <a:solidFill>
                  <a:srgbClr val="8CA9FE"/>
                </a:solidFill>
                <a:latin typeface="Sora ExtraLight"/>
                <a:ea typeface="Sora ExtraLight"/>
                <a:cs typeface="Sora ExtraLight"/>
                <a:sym typeface="Sora ExtraLight"/>
              </a:rPr>
              <a:t>Capstone II, Fall 2025</a:t>
            </a:r>
            <a:endParaRPr sz="2300">
              <a:solidFill>
                <a:srgbClr val="8CA9FE"/>
              </a:solidFill>
              <a:latin typeface="Sora ExtraLight"/>
              <a:ea typeface="Sora ExtraLight"/>
              <a:cs typeface="Sora ExtraLight"/>
              <a:sym typeface="Sora ExtraLight"/>
            </a:endParaRPr>
          </a:p>
        </p:txBody>
      </p:sp>
      <p:pic>
        <p:nvPicPr>
          <p:cNvPr id="1311" name="Google Shape;1311;p97" title="FreeSample-Vectorizer-io-c (2) (1).png"/>
          <p:cNvPicPr preferRelativeResize="0"/>
          <p:nvPr/>
        </p:nvPicPr>
        <p:blipFill>
          <a:blip r:embed="rId3">
            <a:alphaModFix/>
          </a:blip>
          <a:stretch>
            <a:fillRect/>
          </a:stretch>
        </p:blipFill>
        <p:spPr>
          <a:xfrm>
            <a:off x="466985" y="-540350"/>
            <a:ext cx="5064350" cy="5064350"/>
          </a:xfrm>
          <a:prstGeom prst="rect">
            <a:avLst/>
          </a:prstGeom>
          <a:noFill/>
          <a:ln>
            <a:noFill/>
          </a:ln>
        </p:spPr>
      </p:pic>
      <p:pic>
        <p:nvPicPr>
          <p:cNvPr id="1312" name="Google Shape;1312;p97"/>
          <p:cNvPicPr preferRelativeResize="0"/>
          <p:nvPr/>
        </p:nvPicPr>
        <p:blipFill>
          <a:blip r:embed="rId4">
            <a:alphaModFix/>
          </a:blip>
          <a:stretch>
            <a:fillRect/>
          </a:stretch>
        </p:blipFill>
        <p:spPr>
          <a:xfrm>
            <a:off x="5539025" y="889459"/>
            <a:ext cx="2325675" cy="2143037"/>
          </a:xfrm>
          <a:prstGeom prst="rect">
            <a:avLst/>
          </a:prstGeom>
          <a:noFill/>
          <a:ln>
            <a:noFill/>
          </a:ln>
          <a:effectLst>
            <a:outerShdw rotWithShape="0" algn="bl" dir="5400000" dist="38100">
              <a:srgbClr val="8CA9FE"/>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6" name="Shape 1316"/>
        <p:cNvGrpSpPr/>
        <p:nvPr/>
      </p:nvGrpSpPr>
      <p:grpSpPr>
        <a:xfrm>
          <a:off x="0" y="0"/>
          <a:ext cx="0" cy="0"/>
          <a:chOff x="0" y="0"/>
          <a:chExt cx="0" cy="0"/>
        </a:xfrm>
      </p:grpSpPr>
      <p:sp>
        <p:nvSpPr>
          <p:cNvPr id="1317" name="Google Shape;1317;p98"/>
          <p:cNvSpPr txBox="1"/>
          <p:nvPr>
            <p:ph type="title"/>
          </p:nvPr>
        </p:nvSpPr>
        <p:spPr>
          <a:xfrm>
            <a:off x="777250" y="1236650"/>
            <a:ext cx="5126700" cy="521700"/>
          </a:xfrm>
          <a:prstGeom prst="rect">
            <a:avLst/>
          </a:prstGeom>
        </p:spPr>
        <p:txBody>
          <a:bodyPr anchorCtr="0" anchor="t" bIns="0" lIns="0" spcFirstLastPara="1" rIns="91425" wrap="square" tIns="0">
            <a:noAutofit/>
          </a:bodyPr>
          <a:lstStyle/>
          <a:p>
            <a:pPr indent="0" lvl="0" marL="0" rtl="0" algn="l">
              <a:lnSpc>
                <a:spcPct val="80000"/>
              </a:lnSpc>
              <a:spcBef>
                <a:spcPts val="0"/>
              </a:spcBef>
              <a:spcAft>
                <a:spcPts val="0"/>
              </a:spcAft>
              <a:buSzPts val="3000"/>
              <a:buNone/>
            </a:pPr>
            <a:r>
              <a:rPr lang="en" sz="4800">
                <a:solidFill>
                  <a:srgbClr val="8CA9FE"/>
                </a:solidFill>
                <a:latin typeface="Sora ExtraBold"/>
                <a:ea typeface="Sora ExtraBold"/>
                <a:cs typeface="Sora ExtraBold"/>
                <a:sym typeface="Sora ExtraBold"/>
              </a:rPr>
              <a:t>Problem Overview</a:t>
            </a:r>
            <a:endParaRPr sz="4800">
              <a:solidFill>
                <a:srgbClr val="8CA9FE"/>
              </a:solidFill>
              <a:latin typeface="Sora ExtraBold"/>
              <a:ea typeface="Sora ExtraBold"/>
              <a:cs typeface="Sora ExtraBold"/>
              <a:sym typeface="Sora ExtraBold"/>
            </a:endParaRPr>
          </a:p>
        </p:txBody>
      </p:sp>
      <p:sp>
        <p:nvSpPr>
          <p:cNvPr id="1318" name="Google Shape;1318;p98"/>
          <p:cNvSpPr txBox="1"/>
          <p:nvPr>
            <p:ph idx="2" type="title"/>
          </p:nvPr>
        </p:nvSpPr>
        <p:spPr>
          <a:xfrm>
            <a:off x="777250" y="2476500"/>
            <a:ext cx="4636800" cy="2097000"/>
          </a:xfrm>
          <a:prstGeom prst="rect">
            <a:avLst/>
          </a:prstGeom>
        </p:spPr>
        <p:txBody>
          <a:bodyPr anchorCtr="0" anchor="t" bIns="0" lIns="0" spcFirstLastPara="1" rIns="91425" wrap="square" tIns="0">
            <a:noAutofit/>
          </a:bodyPr>
          <a:lstStyle/>
          <a:p>
            <a:pPr indent="0" lvl="0" marL="0" rtl="0" algn="l">
              <a:spcBef>
                <a:spcPts val="1000"/>
              </a:spcBef>
              <a:spcAft>
                <a:spcPts val="0"/>
              </a:spcAft>
              <a:buSzPts val="1600"/>
              <a:buNone/>
            </a:pPr>
            <a:r>
              <a:rPr lang="en">
                <a:solidFill>
                  <a:srgbClr val="8CA9FE"/>
                </a:solidFill>
                <a:latin typeface="Sora"/>
                <a:ea typeface="Sora"/>
                <a:cs typeface="Sora"/>
                <a:sym typeface="Sora"/>
              </a:rPr>
              <a:t>Without a direct teacher, learning anything is difficult. For programming specifically, it’s easy to learn incorrect logic that becomes harder to fix later. Starting at the logic level and building your understanding step by step is important. </a:t>
            </a:r>
            <a:r>
              <a:rPr b="1" lang="en">
                <a:solidFill>
                  <a:srgbClr val="8CA9FE"/>
                </a:solidFill>
                <a:latin typeface="Sora"/>
                <a:ea typeface="Sora"/>
                <a:cs typeface="Sora"/>
                <a:sym typeface="Sora"/>
              </a:rPr>
              <a:t>How do we make this easier for beginners?</a:t>
            </a:r>
            <a:endParaRPr b="1">
              <a:solidFill>
                <a:srgbClr val="8CA9FE"/>
              </a:solidFill>
              <a:latin typeface="Sora"/>
              <a:ea typeface="Sora"/>
              <a:cs typeface="Sora"/>
              <a:sym typeface="Sora"/>
            </a:endParaRPr>
          </a:p>
        </p:txBody>
      </p:sp>
      <p:sp>
        <p:nvSpPr>
          <p:cNvPr descr="A question mark icon." id="1319" name="Google Shape;1319;p98"/>
          <p:cNvSpPr txBox="1"/>
          <p:nvPr/>
        </p:nvSpPr>
        <p:spPr>
          <a:xfrm>
            <a:off x="6517802" y="1117222"/>
            <a:ext cx="813300" cy="1176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0"/>
              <a:buFont typeface="Arial"/>
              <a:buNone/>
            </a:pPr>
            <a:r>
              <a:rPr lang="en" sz="7200">
                <a:solidFill>
                  <a:schemeClr val="accent3"/>
                </a:solidFill>
                <a:latin typeface="Quantico"/>
                <a:ea typeface="Quantico"/>
                <a:cs typeface="Quantico"/>
                <a:sym typeface="Quantico"/>
              </a:rPr>
              <a:t>?</a:t>
            </a:r>
            <a:endParaRPr sz="7200">
              <a:solidFill>
                <a:schemeClr val="accent3"/>
              </a:solidFill>
              <a:latin typeface="Quantico"/>
              <a:ea typeface="Quantico"/>
              <a:cs typeface="Quantico"/>
              <a:sym typeface="Quantico"/>
            </a:endParaRPr>
          </a:p>
        </p:txBody>
      </p:sp>
      <p:sp>
        <p:nvSpPr>
          <p:cNvPr descr="An exclamation mark icon" id="1320" name="Google Shape;1320;p98"/>
          <p:cNvSpPr txBox="1"/>
          <p:nvPr/>
        </p:nvSpPr>
        <p:spPr>
          <a:xfrm>
            <a:off x="6665927" y="3103597"/>
            <a:ext cx="813300" cy="1176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7200"/>
              <a:buFont typeface="Arial"/>
              <a:buNone/>
            </a:pPr>
            <a:r>
              <a:rPr lang="en" sz="7200">
                <a:solidFill>
                  <a:schemeClr val="accent4"/>
                </a:solidFill>
                <a:latin typeface="Quantico"/>
                <a:ea typeface="Quantico"/>
                <a:cs typeface="Quantico"/>
                <a:sym typeface="Quantico"/>
              </a:rPr>
              <a:t>!</a:t>
            </a:r>
            <a:endParaRPr sz="7200">
              <a:solidFill>
                <a:schemeClr val="accent4"/>
              </a:solidFill>
              <a:latin typeface="Quantico"/>
              <a:ea typeface="Quantico"/>
              <a:cs typeface="Quantico"/>
              <a:sym typeface="Quantico"/>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sp>
        <p:nvSpPr>
          <p:cNvPr id="1325" name="Google Shape;1325;p99"/>
          <p:cNvSpPr txBox="1"/>
          <p:nvPr>
            <p:ph type="title"/>
          </p:nvPr>
        </p:nvSpPr>
        <p:spPr>
          <a:xfrm>
            <a:off x="777250" y="1236650"/>
            <a:ext cx="5126700" cy="521700"/>
          </a:xfrm>
          <a:prstGeom prst="rect">
            <a:avLst/>
          </a:prstGeom>
        </p:spPr>
        <p:txBody>
          <a:bodyPr anchorCtr="0" anchor="t" bIns="0" lIns="0" spcFirstLastPara="1" rIns="91425" wrap="square" tIns="0">
            <a:noAutofit/>
          </a:bodyPr>
          <a:lstStyle/>
          <a:p>
            <a:pPr indent="0" lvl="0" marL="0" rtl="0" algn="l">
              <a:lnSpc>
                <a:spcPct val="80000"/>
              </a:lnSpc>
              <a:spcBef>
                <a:spcPts val="0"/>
              </a:spcBef>
              <a:spcAft>
                <a:spcPts val="0"/>
              </a:spcAft>
              <a:buSzPts val="3000"/>
              <a:buNone/>
            </a:pPr>
            <a:r>
              <a:rPr lang="en" sz="4800">
                <a:solidFill>
                  <a:srgbClr val="4A70A9"/>
                </a:solidFill>
                <a:latin typeface="Sora ExtraBold"/>
                <a:ea typeface="Sora ExtraBold"/>
                <a:cs typeface="Sora ExtraBold"/>
                <a:sym typeface="Sora ExtraBold"/>
              </a:rPr>
              <a:t>Proposed Solution</a:t>
            </a:r>
            <a:endParaRPr sz="4800">
              <a:solidFill>
                <a:srgbClr val="4A70A9"/>
              </a:solidFill>
              <a:latin typeface="Sora ExtraBold"/>
              <a:ea typeface="Sora ExtraBold"/>
              <a:cs typeface="Sora ExtraBold"/>
              <a:sym typeface="Sora ExtraBold"/>
            </a:endParaRPr>
          </a:p>
        </p:txBody>
      </p:sp>
      <p:sp>
        <p:nvSpPr>
          <p:cNvPr id="1326" name="Google Shape;1326;p99"/>
          <p:cNvSpPr txBox="1"/>
          <p:nvPr>
            <p:ph idx="2" type="title"/>
          </p:nvPr>
        </p:nvSpPr>
        <p:spPr>
          <a:xfrm>
            <a:off x="777250" y="2571750"/>
            <a:ext cx="4772400" cy="2097000"/>
          </a:xfrm>
          <a:prstGeom prst="rect">
            <a:avLst/>
          </a:prstGeom>
        </p:spPr>
        <p:txBody>
          <a:bodyPr anchorCtr="0" anchor="t" bIns="0" lIns="0" spcFirstLastPara="1" rIns="91425" wrap="square" tIns="0">
            <a:noAutofit/>
          </a:bodyPr>
          <a:lstStyle/>
          <a:p>
            <a:pPr indent="0" lvl="0" marL="0" rtl="0" algn="l">
              <a:spcBef>
                <a:spcPts val="1000"/>
              </a:spcBef>
              <a:spcAft>
                <a:spcPts val="0"/>
              </a:spcAft>
              <a:buSzPts val="1600"/>
              <a:buNone/>
            </a:pPr>
            <a:r>
              <a:rPr lang="en" sz="1800">
                <a:solidFill>
                  <a:srgbClr val="4A70A9"/>
                </a:solidFill>
                <a:latin typeface="Sora"/>
                <a:ea typeface="Sora"/>
                <a:cs typeface="Sora"/>
                <a:sym typeface="Sora"/>
              </a:rPr>
              <a:t>Creating an easy, segmented way for people to naturally learn to program. By giving users problems that match the topic and the difficulty level they choose, </a:t>
            </a:r>
            <a:r>
              <a:rPr b="1" lang="en" sz="1800">
                <a:solidFill>
                  <a:srgbClr val="4A70A9"/>
                </a:solidFill>
                <a:latin typeface="Sora"/>
                <a:ea typeface="Sora"/>
                <a:cs typeface="Sora"/>
                <a:sym typeface="Sora"/>
              </a:rPr>
              <a:t>we help them build their logic correctly from the start</a:t>
            </a:r>
            <a:r>
              <a:rPr lang="en" sz="1800">
                <a:solidFill>
                  <a:srgbClr val="4A70A9"/>
                </a:solidFill>
                <a:latin typeface="Sora"/>
                <a:ea typeface="Sora"/>
                <a:cs typeface="Sora"/>
                <a:sym typeface="Sora"/>
              </a:rPr>
              <a:t>.</a:t>
            </a:r>
            <a:endParaRPr sz="1800">
              <a:solidFill>
                <a:srgbClr val="4A70A9"/>
              </a:solidFill>
              <a:latin typeface="Sora"/>
              <a:ea typeface="Sora"/>
              <a:cs typeface="Sora"/>
              <a:sym typeface="Sora"/>
            </a:endParaRPr>
          </a:p>
        </p:txBody>
      </p:sp>
      <p:grpSp>
        <p:nvGrpSpPr>
          <p:cNvPr id="1327" name="Google Shape;1327;p99"/>
          <p:cNvGrpSpPr/>
          <p:nvPr/>
        </p:nvGrpSpPr>
        <p:grpSpPr>
          <a:xfrm>
            <a:off x="6669394" y="1233289"/>
            <a:ext cx="750966" cy="862557"/>
            <a:chOff x="6071775" y="2386700"/>
            <a:chExt cx="1308075" cy="1502450"/>
          </a:xfrm>
        </p:grpSpPr>
        <p:sp>
          <p:nvSpPr>
            <p:cNvPr descr="A lightbulb icon." id="1328" name="Google Shape;1328;p99"/>
            <p:cNvSpPr/>
            <p:nvPr/>
          </p:nvSpPr>
          <p:spPr>
            <a:xfrm>
              <a:off x="6338375" y="2650600"/>
              <a:ext cx="774875" cy="924700"/>
            </a:xfrm>
            <a:custGeom>
              <a:rect b="b" l="l" r="r" t="t"/>
              <a:pathLst>
                <a:path extrusionOk="0" h="36988" w="30995">
                  <a:moveTo>
                    <a:pt x="15498" y="2457"/>
                  </a:moveTo>
                  <a:cubicBezTo>
                    <a:pt x="22679" y="2457"/>
                    <a:pt x="28538" y="8316"/>
                    <a:pt x="28538" y="15497"/>
                  </a:cubicBezTo>
                  <a:cubicBezTo>
                    <a:pt x="28538" y="18845"/>
                    <a:pt x="27269" y="22031"/>
                    <a:pt x="24974" y="24434"/>
                  </a:cubicBezTo>
                  <a:cubicBezTo>
                    <a:pt x="24920" y="24515"/>
                    <a:pt x="24839" y="24596"/>
                    <a:pt x="24758" y="24677"/>
                  </a:cubicBezTo>
                  <a:cubicBezTo>
                    <a:pt x="21653" y="27971"/>
                    <a:pt x="21059" y="32371"/>
                    <a:pt x="20978" y="34531"/>
                  </a:cubicBezTo>
                  <a:lnTo>
                    <a:pt x="10017" y="34531"/>
                  </a:lnTo>
                  <a:cubicBezTo>
                    <a:pt x="9936" y="32371"/>
                    <a:pt x="9342" y="27944"/>
                    <a:pt x="6210" y="24650"/>
                  </a:cubicBezTo>
                  <a:cubicBezTo>
                    <a:pt x="6210" y="24650"/>
                    <a:pt x="6183" y="24623"/>
                    <a:pt x="6183" y="24623"/>
                  </a:cubicBezTo>
                  <a:cubicBezTo>
                    <a:pt x="6129" y="24569"/>
                    <a:pt x="6075" y="24488"/>
                    <a:pt x="6021" y="24434"/>
                  </a:cubicBezTo>
                  <a:cubicBezTo>
                    <a:pt x="3726" y="22031"/>
                    <a:pt x="2457" y="18845"/>
                    <a:pt x="2457" y="15497"/>
                  </a:cubicBezTo>
                  <a:cubicBezTo>
                    <a:pt x="2457" y="8316"/>
                    <a:pt x="8316" y="2457"/>
                    <a:pt x="15498" y="2457"/>
                  </a:cubicBezTo>
                  <a:close/>
                  <a:moveTo>
                    <a:pt x="15498" y="1"/>
                  </a:moveTo>
                  <a:cubicBezTo>
                    <a:pt x="6966" y="1"/>
                    <a:pt x="1" y="6966"/>
                    <a:pt x="1" y="15497"/>
                  </a:cubicBezTo>
                  <a:cubicBezTo>
                    <a:pt x="1" y="19493"/>
                    <a:pt x="1513" y="23273"/>
                    <a:pt x="4239" y="26135"/>
                  </a:cubicBezTo>
                  <a:cubicBezTo>
                    <a:pt x="4239" y="26135"/>
                    <a:pt x="4239" y="26135"/>
                    <a:pt x="4266" y="26162"/>
                  </a:cubicBezTo>
                  <a:cubicBezTo>
                    <a:pt x="4293" y="26216"/>
                    <a:pt x="4347" y="26270"/>
                    <a:pt x="4374" y="26297"/>
                  </a:cubicBezTo>
                  <a:cubicBezTo>
                    <a:pt x="4374" y="26297"/>
                    <a:pt x="4374" y="26297"/>
                    <a:pt x="4401" y="26324"/>
                  </a:cubicBezTo>
                  <a:cubicBezTo>
                    <a:pt x="7884" y="29995"/>
                    <a:pt x="7560" y="35638"/>
                    <a:pt x="7560" y="35692"/>
                  </a:cubicBezTo>
                  <a:cubicBezTo>
                    <a:pt x="7560" y="35692"/>
                    <a:pt x="7560" y="35692"/>
                    <a:pt x="7479" y="36988"/>
                  </a:cubicBezTo>
                  <a:lnTo>
                    <a:pt x="23516" y="36988"/>
                  </a:lnTo>
                  <a:cubicBezTo>
                    <a:pt x="23516" y="36988"/>
                    <a:pt x="23516" y="36988"/>
                    <a:pt x="23435" y="35692"/>
                  </a:cubicBezTo>
                  <a:cubicBezTo>
                    <a:pt x="23435" y="35638"/>
                    <a:pt x="23111" y="29995"/>
                    <a:pt x="26567" y="26351"/>
                  </a:cubicBezTo>
                  <a:cubicBezTo>
                    <a:pt x="26567" y="26351"/>
                    <a:pt x="26567" y="26351"/>
                    <a:pt x="26594" y="26324"/>
                  </a:cubicBezTo>
                  <a:cubicBezTo>
                    <a:pt x="26621" y="26270"/>
                    <a:pt x="26675" y="26216"/>
                    <a:pt x="26729" y="26162"/>
                  </a:cubicBezTo>
                  <a:cubicBezTo>
                    <a:pt x="26729" y="26162"/>
                    <a:pt x="26729" y="26162"/>
                    <a:pt x="26756" y="26135"/>
                  </a:cubicBezTo>
                  <a:cubicBezTo>
                    <a:pt x="29483" y="23246"/>
                    <a:pt x="30995" y="19466"/>
                    <a:pt x="30995" y="15497"/>
                  </a:cubicBezTo>
                  <a:cubicBezTo>
                    <a:pt x="30995" y="6966"/>
                    <a:pt x="24029" y="1"/>
                    <a:pt x="15498" y="1"/>
                  </a:cubicBez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29" name="Google Shape;1329;p99"/>
            <p:cNvSpPr/>
            <p:nvPr/>
          </p:nvSpPr>
          <p:spPr>
            <a:xfrm>
              <a:off x="6528725" y="3618475"/>
              <a:ext cx="394200" cy="61450"/>
            </a:xfrm>
            <a:custGeom>
              <a:rect b="b" l="l" r="r" t="t"/>
              <a:pathLst>
                <a:path extrusionOk="0" h="2458" w="15768">
                  <a:moveTo>
                    <a:pt x="0" y="1"/>
                  </a:moveTo>
                  <a:lnTo>
                    <a:pt x="0" y="2458"/>
                  </a:lnTo>
                  <a:lnTo>
                    <a:pt x="15767" y="2458"/>
                  </a:lnTo>
                  <a:lnTo>
                    <a:pt x="15767"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30" name="Google Shape;1330;p99"/>
            <p:cNvSpPr/>
            <p:nvPr/>
          </p:nvSpPr>
          <p:spPr>
            <a:xfrm>
              <a:off x="6528725" y="3723100"/>
              <a:ext cx="394200" cy="61450"/>
            </a:xfrm>
            <a:custGeom>
              <a:rect b="b" l="l" r="r" t="t"/>
              <a:pathLst>
                <a:path extrusionOk="0" h="2458" w="15768">
                  <a:moveTo>
                    <a:pt x="0" y="0"/>
                  </a:moveTo>
                  <a:lnTo>
                    <a:pt x="0" y="2457"/>
                  </a:lnTo>
                  <a:lnTo>
                    <a:pt x="15767" y="2457"/>
                  </a:lnTo>
                  <a:lnTo>
                    <a:pt x="15767"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31" name="Google Shape;1331;p99"/>
            <p:cNvSpPr/>
            <p:nvPr/>
          </p:nvSpPr>
          <p:spPr>
            <a:xfrm>
              <a:off x="6607675" y="3827725"/>
              <a:ext cx="236275" cy="61425"/>
            </a:xfrm>
            <a:custGeom>
              <a:rect b="b" l="l" r="r" t="t"/>
              <a:pathLst>
                <a:path extrusionOk="0" h="2457" w="9451">
                  <a:moveTo>
                    <a:pt x="1" y="0"/>
                  </a:moveTo>
                  <a:lnTo>
                    <a:pt x="1" y="2457"/>
                  </a:lnTo>
                  <a:lnTo>
                    <a:pt x="9450" y="2457"/>
                  </a:lnTo>
                  <a:lnTo>
                    <a:pt x="9450"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32" name="Google Shape;1332;p99"/>
            <p:cNvSpPr/>
            <p:nvPr/>
          </p:nvSpPr>
          <p:spPr>
            <a:xfrm>
              <a:off x="6241850" y="3352550"/>
              <a:ext cx="172150" cy="172825"/>
            </a:xfrm>
            <a:custGeom>
              <a:rect b="b" l="l" r="r" t="t"/>
              <a:pathLst>
                <a:path extrusionOk="0" h="6913" w="6886">
                  <a:moveTo>
                    <a:pt x="5158" y="1"/>
                  </a:moveTo>
                  <a:lnTo>
                    <a:pt x="1" y="5157"/>
                  </a:lnTo>
                  <a:lnTo>
                    <a:pt x="1729" y="6912"/>
                  </a:lnTo>
                  <a:lnTo>
                    <a:pt x="6885" y="1728"/>
                  </a:lnTo>
                  <a:lnTo>
                    <a:pt x="515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33" name="Google Shape;1333;p99"/>
            <p:cNvSpPr/>
            <p:nvPr/>
          </p:nvSpPr>
          <p:spPr>
            <a:xfrm>
              <a:off x="6071775" y="3010350"/>
              <a:ext cx="182925" cy="61450"/>
            </a:xfrm>
            <a:custGeom>
              <a:rect b="b" l="l" r="r" t="t"/>
              <a:pathLst>
                <a:path extrusionOk="0" h="2458" w="7317">
                  <a:moveTo>
                    <a:pt x="0" y="1"/>
                  </a:moveTo>
                  <a:lnTo>
                    <a:pt x="0" y="2457"/>
                  </a:lnTo>
                  <a:lnTo>
                    <a:pt x="7317" y="2457"/>
                  </a:lnTo>
                  <a:lnTo>
                    <a:pt x="7317"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34" name="Google Shape;1334;p99"/>
            <p:cNvSpPr/>
            <p:nvPr/>
          </p:nvSpPr>
          <p:spPr>
            <a:xfrm>
              <a:off x="6241850" y="2556775"/>
              <a:ext cx="172150" cy="172825"/>
            </a:xfrm>
            <a:custGeom>
              <a:rect b="b" l="l" r="r" t="t"/>
              <a:pathLst>
                <a:path extrusionOk="0" h="6913" w="6886">
                  <a:moveTo>
                    <a:pt x="1729" y="1"/>
                  </a:moveTo>
                  <a:lnTo>
                    <a:pt x="1" y="1729"/>
                  </a:lnTo>
                  <a:lnTo>
                    <a:pt x="5158" y="6912"/>
                  </a:lnTo>
                  <a:lnTo>
                    <a:pt x="6885" y="5158"/>
                  </a:lnTo>
                  <a:lnTo>
                    <a:pt x="1729"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35" name="Google Shape;1335;p99"/>
            <p:cNvSpPr/>
            <p:nvPr/>
          </p:nvSpPr>
          <p:spPr>
            <a:xfrm>
              <a:off x="6694750" y="2386700"/>
              <a:ext cx="62125" cy="182925"/>
            </a:xfrm>
            <a:custGeom>
              <a:rect b="b" l="l" r="r" t="t"/>
              <a:pathLst>
                <a:path extrusionOk="0" h="7317" w="2485">
                  <a:moveTo>
                    <a:pt x="1" y="0"/>
                  </a:moveTo>
                  <a:lnTo>
                    <a:pt x="1" y="7317"/>
                  </a:lnTo>
                  <a:lnTo>
                    <a:pt x="2485" y="7317"/>
                  </a:lnTo>
                  <a:lnTo>
                    <a:pt x="2485" y="0"/>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36" name="Google Shape;1336;p99"/>
            <p:cNvSpPr/>
            <p:nvPr/>
          </p:nvSpPr>
          <p:spPr>
            <a:xfrm>
              <a:off x="7037625" y="2556775"/>
              <a:ext cx="172150" cy="172825"/>
            </a:xfrm>
            <a:custGeom>
              <a:rect b="b" l="l" r="r" t="t"/>
              <a:pathLst>
                <a:path extrusionOk="0" h="6913" w="6886">
                  <a:moveTo>
                    <a:pt x="5158" y="1"/>
                  </a:moveTo>
                  <a:lnTo>
                    <a:pt x="1" y="5158"/>
                  </a:lnTo>
                  <a:lnTo>
                    <a:pt x="1729" y="6912"/>
                  </a:lnTo>
                  <a:lnTo>
                    <a:pt x="6885" y="1729"/>
                  </a:lnTo>
                  <a:lnTo>
                    <a:pt x="5158"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37" name="Google Shape;1337;p99"/>
            <p:cNvSpPr/>
            <p:nvPr/>
          </p:nvSpPr>
          <p:spPr>
            <a:xfrm>
              <a:off x="7196925" y="3010350"/>
              <a:ext cx="182925" cy="61450"/>
            </a:xfrm>
            <a:custGeom>
              <a:rect b="b" l="l" r="r" t="t"/>
              <a:pathLst>
                <a:path extrusionOk="0" h="2458" w="7317">
                  <a:moveTo>
                    <a:pt x="0" y="1"/>
                  </a:moveTo>
                  <a:lnTo>
                    <a:pt x="0" y="2457"/>
                  </a:lnTo>
                  <a:lnTo>
                    <a:pt x="7317" y="2457"/>
                  </a:lnTo>
                  <a:lnTo>
                    <a:pt x="7317"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38" name="Google Shape;1338;p99"/>
            <p:cNvSpPr/>
            <p:nvPr/>
          </p:nvSpPr>
          <p:spPr>
            <a:xfrm>
              <a:off x="7037625" y="3352550"/>
              <a:ext cx="172150" cy="172825"/>
            </a:xfrm>
            <a:custGeom>
              <a:rect b="b" l="l" r="r" t="t"/>
              <a:pathLst>
                <a:path extrusionOk="0" h="6913" w="6886">
                  <a:moveTo>
                    <a:pt x="1729" y="1"/>
                  </a:moveTo>
                  <a:lnTo>
                    <a:pt x="1" y="1728"/>
                  </a:lnTo>
                  <a:lnTo>
                    <a:pt x="5158" y="6912"/>
                  </a:lnTo>
                  <a:lnTo>
                    <a:pt x="6885" y="5157"/>
                  </a:lnTo>
                  <a:lnTo>
                    <a:pt x="1729"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39" name="Google Shape;1339;p99"/>
            <p:cNvSpPr/>
            <p:nvPr/>
          </p:nvSpPr>
          <p:spPr>
            <a:xfrm>
              <a:off x="6584750" y="3015075"/>
              <a:ext cx="282150" cy="195075"/>
            </a:xfrm>
            <a:custGeom>
              <a:rect b="b" l="l" r="r" t="t"/>
              <a:pathLst>
                <a:path extrusionOk="0" h="7803" w="11286">
                  <a:moveTo>
                    <a:pt x="9557" y="1"/>
                  </a:moveTo>
                  <a:lnTo>
                    <a:pt x="5238" y="4320"/>
                  </a:lnTo>
                  <a:lnTo>
                    <a:pt x="1728" y="810"/>
                  </a:lnTo>
                  <a:lnTo>
                    <a:pt x="0" y="2565"/>
                  </a:lnTo>
                  <a:lnTo>
                    <a:pt x="5238" y="7803"/>
                  </a:lnTo>
                  <a:lnTo>
                    <a:pt x="11285" y="1755"/>
                  </a:lnTo>
                  <a:lnTo>
                    <a:pt x="9557" y="1"/>
                  </a:lnTo>
                  <a:close/>
                </a:path>
              </a:pathLst>
            </a:cu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grpSp>
      <p:grpSp>
        <p:nvGrpSpPr>
          <p:cNvPr id="1340" name="Google Shape;1340;p99"/>
          <p:cNvGrpSpPr/>
          <p:nvPr/>
        </p:nvGrpSpPr>
        <p:grpSpPr>
          <a:xfrm>
            <a:off x="6669394" y="3260464"/>
            <a:ext cx="750966" cy="862557"/>
            <a:chOff x="6071775" y="2386700"/>
            <a:chExt cx="1308075" cy="1502450"/>
          </a:xfrm>
        </p:grpSpPr>
        <p:sp>
          <p:nvSpPr>
            <p:cNvPr id="1341" name="Google Shape;1341;p99"/>
            <p:cNvSpPr/>
            <p:nvPr/>
          </p:nvSpPr>
          <p:spPr>
            <a:xfrm>
              <a:off x="6338375" y="2650600"/>
              <a:ext cx="774875" cy="924700"/>
            </a:xfrm>
            <a:custGeom>
              <a:rect b="b" l="l" r="r" t="t"/>
              <a:pathLst>
                <a:path extrusionOk="0" h="36988" w="30995">
                  <a:moveTo>
                    <a:pt x="15498" y="2457"/>
                  </a:moveTo>
                  <a:cubicBezTo>
                    <a:pt x="22679" y="2457"/>
                    <a:pt x="28538" y="8316"/>
                    <a:pt x="28538" y="15497"/>
                  </a:cubicBezTo>
                  <a:cubicBezTo>
                    <a:pt x="28538" y="18845"/>
                    <a:pt x="27269" y="22031"/>
                    <a:pt x="24974" y="24434"/>
                  </a:cubicBezTo>
                  <a:cubicBezTo>
                    <a:pt x="24920" y="24515"/>
                    <a:pt x="24839" y="24596"/>
                    <a:pt x="24758" y="24677"/>
                  </a:cubicBezTo>
                  <a:cubicBezTo>
                    <a:pt x="21653" y="27971"/>
                    <a:pt x="21059" y="32371"/>
                    <a:pt x="20978" y="34531"/>
                  </a:cubicBezTo>
                  <a:lnTo>
                    <a:pt x="10017" y="34531"/>
                  </a:lnTo>
                  <a:cubicBezTo>
                    <a:pt x="9936" y="32371"/>
                    <a:pt x="9342" y="27944"/>
                    <a:pt x="6210" y="24650"/>
                  </a:cubicBezTo>
                  <a:cubicBezTo>
                    <a:pt x="6210" y="24650"/>
                    <a:pt x="6183" y="24623"/>
                    <a:pt x="6183" y="24623"/>
                  </a:cubicBezTo>
                  <a:cubicBezTo>
                    <a:pt x="6129" y="24569"/>
                    <a:pt x="6075" y="24488"/>
                    <a:pt x="6021" y="24434"/>
                  </a:cubicBezTo>
                  <a:cubicBezTo>
                    <a:pt x="3726" y="22031"/>
                    <a:pt x="2457" y="18845"/>
                    <a:pt x="2457" y="15497"/>
                  </a:cubicBezTo>
                  <a:cubicBezTo>
                    <a:pt x="2457" y="8316"/>
                    <a:pt x="8316" y="2457"/>
                    <a:pt x="15498" y="2457"/>
                  </a:cubicBezTo>
                  <a:close/>
                  <a:moveTo>
                    <a:pt x="15498" y="1"/>
                  </a:moveTo>
                  <a:cubicBezTo>
                    <a:pt x="6966" y="1"/>
                    <a:pt x="1" y="6966"/>
                    <a:pt x="1" y="15497"/>
                  </a:cubicBezTo>
                  <a:cubicBezTo>
                    <a:pt x="1" y="19493"/>
                    <a:pt x="1513" y="23273"/>
                    <a:pt x="4239" y="26135"/>
                  </a:cubicBezTo>
                  <a:cubicBezTo>
                    <a:pt x="4239" y="26135"/>
                    <a:pt x="4239" y="26135"/>
                    <a:pt x="4266" y="26162"/>
                  </a:cubicBezTo>
                  <a:cubicBezTo>
                    <a:pt x="4293" y="26216"/>
                    <a:pt x="4347" y="26270"/>
                    <a:pt x="4374" y="26297"/>
                  </a:cubicBezTo>
                  <a:cubicBezTo>
                    <a:pt x="4374" y="26297"/>
                    <a:pt x="4374" y="26297"/>
                    <a:pt x="4401" y="26324"/>
                  </a:cubicBezTo>
                  <a:cubicBezTo>
                    <a:pt x="7884" y="29995"/>
                    <a:pt x="7560" y="35638"/>
                    <a:pt x="7560" y="35692"/>
                  </a:cubicBezTo>
                  <a:cubicBezTo>
                    <a:pt x="7560" y="35692"/>
                    <a:pt x="7560" y="35692"/>
                    <a:pt x="7479" y="36988"/>
                  </a:cubicBezTo>
                  <a:lnTo>
                    <a:pt x="23516" y="36988"/>
                  </a:lnTo>
                  <a:cubicBezTo>
                    <a:pt x="23516" y="36988"/>
                    <a:pt x="23516" y="36988"/>
                    <a:pt x="23435" y="35692"/>
                  </a:cubicBezTo>
                  <a:cubicBezTo>
                    <a:pt x="23435" y="35638"/>
                    <a:pt x="23111" y="29995"/>
                    <a:pt x="26567" y="26351"/>
                  </a:cubicBezTo>
                  <a:cubicBezTo>
                    <a:pt x="26567" y="26351"/>
                    <a:pt x="26567" y="26351"/>
                    <a:pt x="26594" y="26324"/>
                  </a:cubicBezTo>
                  <a:cubicBezTo>
                    <a:pt x="26621" y="26270"/>
                    <a:pt x="26675" y="26216"/>
                    <a:pt x="26729" y="26162"/>
                  </a:cubicBezTo>
                  <a:cubicBezTo>
                    <a:pt x="26729" y="26162"/>
                    <a:pt x="26729" y="26162"/>
                    <a:pt x="26756" y="26135"/>
                  </a:cubicBezTo>
                  <a:cubicBezTo>
                    <a:pt x="29483" y="23246"/>
                    <a:pt x="30995" y="19466"/>
                    <a:pt x="30995" y="15497"/>
                  </a:cubicBezTo>
                  <a:cubicBezTo>
                    <a:pt x="30995" y="6966"/>
                    <a:pt x="24029" y="1"/>
                    <a:pt x="15498" y="1"/>
                  </a:cubicBez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42" name="Google Shape;1342;p99"/>
            <p:cNvSpPr/>
            <p:nvPr/>
          </p:nvSpPr>
          <p:spPr>
            <a:xfrm>
              <a:off x="6528725" y="3618475"/>
              <a:ext cx="394200" cy="61450"/>
            </a:xfrm>
            <a:custGeom>
              <a:rect b="b" l="l" r="r" t="t"/>
              <a:pathLst>
                <a:path extrusionOk="0" h="2458" w="15768">
                  <a:moveTo>
                    <a:pt x="0" y="1"/>
                  </a:moveTo>
                  <a:lnTo>
                    <a:pt x="0" y="2458"/>
                  </a:lnTo>
                  <a:lnTo>
                    <a:pt x="15767" y="2458"/>
                  </a:lnTo>
                  <a:lnTo>
                    <a:pt x="15767"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43" name="Google Shape;1343;p99"/>
            <p:cNvSpPr/>
            <p:nvPr/>
          </p:nvSpPr>
          <p:spPr>
            <a:xfrm>
              <a:off x="6528725" y="3723100"/>
              <a:ext cx="394200" cy="61450"/>
            </a:xfrm>
            <a:custGeom>
              <a:rect b="b" l="l" r="r" t="t"/>
              <a:pathLst>
                <a:path extrusionOk="0" h="2458" w="15768">
                  <a:moveTo>
                    <a:pt x="0" y="0"/>
                  </a:moveTo>
                  <a:lnTo>
                    <a:pt x="0" y="2457"/>
                  </a:lnTo>
                  <a:lnTo>
                    <a:pt x="15767" y="2457"/>
                  </a:lnTo>
                  <a:lnTo>
                    <a:pt x="15767"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44" name="Google Shape;1344;p99"/>
            <p:cNvSpPr/>
            <p:nvPr/>
          </p:nvSpPr>
          <p:spPr>
            <a:xfrm>
              <a:off x="6607675" y="3827725"/>
              <a:ext cx="236275" cy="61425"/>
            </a:xfrm>
            <a:custGeom>
              <a:rect b="b" l="l" r="r" t="t"/>
              <a:pathLst>
                <a:path extrusionOk="0" h="2457" w="9451">
                  <a:moveTo>
                    <a:pt x="1" y="0"/>
                  </a:moveTo>
                  <a:lnTo>
                    <a:pt x="1" y="2457"/>
                  </a:lnTo>
                  <a:lnTo>
                    <a:pt x="9450" y="2457"/>
                  </a:lnTo>
                  <a:lnTo>
                    <a:pt x="9450"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45" name="Google Shape;1345;p99"/>
            <p:cNvSpPr/>
            <p:nvPr/>
          </p:nvSpPr>
          <p:spPr>
            <a:xfrm>
              <a:off x="6241850" y="3352550"/>
              <a:ext cx="172150" cy="172825"/>
            </a:xfrm>
            <a:custGeom>
              <a:rect b="b" l="l" r="r" t="t"/>
              <a:pathLst>
                <a:path extrusionOk="0" h="6913" w="6886">
                  <a:moveTo>
                    <a:pt x="5158" y="1"/>
                  </a:moveTo>
                  <a:lnTo>
                    <a:pt x="1" y="5157"/>
                  </a:lnTo>
                  <a:lnTo>
                    <a:pt x="1729" y="6912"/>
                  </a:lnTo>
                  <a:lnTo>
                    <a:pt x="6885" y="1728"/>
                  </a:lnTo>
                  <a:lnTo>
                    <a:pt x="5158"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46" name="Google Shape;1346;p99"/>
            <p:cNvSpPr/>
            <p:nvPr/>
          </p:nvSpPr>
          <p:spPr>
            <a:xfrm>
              <a:off x="6071775" y="3010350"/>
              <a:ext cx="182925" cy="61450"/>
            </a:xfrm>
            <a:custGeom>
              <a:rect b="b" l="l" r="r" t="t"/>
              <a:pathLst>
                <a:path extrusionOk="0" h="2458" w="7317">
                  <a:moveTo>
                    <a:pt x="0" y="1"/>
                  </a:moveTo>
                  <a:lnTo>
                    <a:pt x="0" y="2457"/>
                  </a:lnTo>
                  <a:lnTo>
                    <a:pt x="7317" y="2457"/>
                  </a:lnTo>
                  <a:lnTo>
                    <a:pt x="7317"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47" name="Google Shape;1347;p99"/>
            <p:cNvSpPr/>
            <p:nvPr/>
          </p:nvSpPr>
          <p:spPr>
            <a:xfrm>
              <a:off x="6241850" y="2556775"/>
              <a:ext cx="172150" cy="172825"/>
            </a:xfrm>
            <a:custGeom>
              <a:rect b="b" l="l" r="r" t="t"/>
              <a:pathLst>
                <a:path extrusionOk="0" h="6913" w="6886">
                  <a:moveTo>
                    <a:pt x="1729" y="1"/>
                  </a:moveTo>
                  <a:lnTo>
                    <a:pt x="1" y="1729"/>
                  </a:lnTo>
                  <a:lnTo>
                    <a:pt x="5158" y="6912"/>
                  </a:lnTo>
                  <a:lnTo>
                    <a:pt x="6885" y="5158"/>
                  </a:lnTo>
                  <a:lnTo>
                    <a:pt x="1729"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48" name="Google Shape;1348;p99"/>
            <p:cNvSpPr/>
            <p:nvPr/>
          </p:nvSpPr>
          <p:spPr>
            <a:xfrm>
              <a:off x="6694750" y="2386700"/>
              <a:ext cx="62125" cy="182925"/>
            </a:xfrm>
            <a:custGeom>
              <a:rect b="b" l="l" r="r" t="t"/>
              <a:pathLst>
                <a:path extrusionOk="0" h="7317" w="2485">
                  <a:moveTo>
                    <a:pt x="1" y="0"/>
                  </a:moveTo>
                  <a:lnTo>
                    <a:pt x="1" y="7317"/>
                  </a:lnTo>
                  <a:lnTo>
                    <a:pt x="2485" y="7317"/>
                  </a:lnTo>
                  <a:lnTo>
                    <a:pt x="2485"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49" name="Google Shape;1349;p99"/>
            <p:cNvSpPr/>
            <p:nvPr/>
          </p:nvSpPr>
          <p:spPr>
            <a:xfrm>
              <a:off x="7037625" y="2556775"/>
              <a:ext cx="172150" cy="172825"/>
            </a:xfrm>
            <a:custGeom>
              <a:rect b="b" l="l" r="r" t="t"/>
              <a:pathLst>
                <a:path extrusionOk="0" h="6913" w="6886">
                  <a:moveTo>
                    <a:pt x="5158" y="1"/>
                  </a:moveTo>
                  <a:lnTo>
                    <a:pt x="1" y="5158"/>
                  </a:lnTo>
                  <a:lnTo>
                    <a:pt x="1729" y="6912"/>
                  </a:lnTo>
                  <a:lnTo>
                    <a:pt x="6885" y="1729"/>
                  </a:lnTo>
                  <a:lnTo>
                    <a:pt x="5158"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50" name="Google Shape;1350;p99"/>
            <p:cNvSpPr/>
            <p:nvPr/>
          </p:nvSpPr>
          <p:spPr>
            <a:xfrm>
              <a:off x="7196925" y="3010350"/>
              <a:ext cx="182925" cy="61450"/>
            </a:xfrm>
            <a:custGeom>
              <a:rect b="b" l="l" r="r" t="t"/>
              <a:pathLst>
                <a:path extrusionOk="0" h="2458" w="7317">
                  <a:moveTo>
                    <a:pt x="0" y="1"/>
                  </a:moveTo>
                  <a:lnTo>
                    <a:pt x="0" y="2457"/>
                  </a:lnTo>
                  <a:lnTo>
                    <a:pt x="7317" y="2457"/>
                  </a:lnTo>
                  <a:lnTo>
                    <a:pt x="7317"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51" name="Google Shape;1351;p99"/>
            <p:cNvSpPr/>
            <p:nvPr/>
          </p:nvSpPr>
          <p:spPr>
            <a:xfrm>
              <a:off x="7037625" y="3352550"/>
              <a:ext cx="172150" cy="172825"/>
            </a:xfrm>
            <a:custGeom>
              <a:rect b="b" l="l" r="r" t="t"/>
              <a:pathLst>
                <a:path extrusionOk="0" h="6913" w="6886">
                  <a:moveTo>
                    <a:pt x="1729" y="1"/>
                  </a:moveTo>
                  <a:lnTo>
                    <a:pt x="1" y="1728"/>
                  </a:lnTo>
                  <a:lnTo>
                    <a:pt x="5158" y="6912"/>
                  </a:lnTo>
                  <a:lnTo>
                    <a:pt x="6885" y="5157"/>
                  </a:lnTo>
                  <a:lnTo>
                    <a:pt x="1729"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sp>
          <p:nvSpPr>
            <p:cNvPr id="1352" name="Google Shape;1352;p99"/>
            <p:cNvSpPr/>
            <p:nvPr/>
          </p:nvSpPr>
          <p:spPr>
            <a:xfrm>
              <a:off x="6584750" y="3015075"/>
              <a:ext cx="282150" cy="195075"/>
            </a:xfrm>
            <a:custGeom>
              <a:rect b="b" l="l" r="r" t="t"/>
              <a:pathLst>
                <a:path extrusionOk="0" h="7803" w="11286">
                  <a:moveTo>
                    <a:pt x="9557" y="1"/>
                  </a:moveTo>
                  <a:lnTo>
                    <a:pt x="5238" y="4320"/>
                  </a:lnTo>
                  <a:lnTo>
                    <a:pt x="1728" y="810"/>
                  </a:lnTo>
                  <a:lnTo>
                    <a:pt x="0" y="2565"/>
                  </a:lnTo>
                  <a:lnTo>
                    <a:pt x="5238" y="7803"/>
                  </a:lnTo>
                  <a:lnTo>
                    <a:pt x="11285" y="1755"/>
                  </a:lnTo>
                  <a:lnTo>
                    <a:pt x="9557" y="1"/>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Quantico"/>
                <a:ea typeface="Quantico"/>
                <a:cs typeface="Quantico"/>
                <a:sym typeface="Quantico"/>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6" name="Shape 1356"/>
        <p:cNvGrpSpPr/>
        <p:nvPr/>
      </p:nvGrpSpPr>
      <p:grpSpPr>
        <a:xfrm>
          <a:off x="0" y="0"/>
          <a:ext cx="0" cy="0"/>
          <a:chOff x="0" y="0"/>
          <a:chExt cx="0" cy="0"/>
        </a:xfrm>
      </p:grpSpPr>
      <p:sp>
        <p:nvSpPr>
          <p:cNvPr id="1357" name="Google Shape;1357;p100"/>
          <p:cNvSpPr/>
          <p:nvPr/>
        </p:nvSpPr>
        <p:spPr>
          <a:xfrm>
            <a:off x="749800" y="0"/>
            <a:ext cx="8394200" cy="5149746"/>
          </a:xfrm>
          <a:custGeom>
            <a:rect b="b" l="l" r="r" t="t"/>
            <a:pathLst>
              <a:path extrusionOk="0" h="206444" w="335768">
                <a:moveTo>
                  <a:pt x="31959" y="0"/>
                </a:moveTo>
                <a:lnTo>
                  <a:pt x="0" y="31565"/>
                </a:lnTo>
                <a:lnTo>
                  <a:pt x="0" y="206444"/>
                </a:lnTo>
                <a:lnTo>
                  <a:pt x="335768" y="206444"/>
                </a:lnTo>
                <a:lnTo>
                  <a:pt x="335768" y="292"/>
                </a:lnTo>
                <a:close/>
              </a:path>
            </a:pathLst>
          </a:custGeom>
          <a:solidFill>
            <a:schemeClr val="lt1"/>
          </a:solidFill>
          <a:ln cap="flat" cmpd="sng" w="9525">
            <a:solidFill>
              <a:schemeClr val="accent2"/>
            </a:solidFill>
            <a:prstDash val="solid"/>
            <a:round/>
            <a:headEnd len="sm" w="sm" type="none"/>
            <a:tailEnd len="sm" w="sm" type="none"/>
          </a:ln>
        </p:spPr>
      </p:sp>
      <p:sp>
        <p:nvSpPr>
          <p:cNvPr id="1358" name="Google Shape;1358;p100"/>
          <p:cNvSpPr/>
          <p:nvPr/>
        </p:nvSpPr>
        <p:spPr>
          <a:xfrm>
            <a:off x="2556275" y="294200"/>
            <a:ext cx="6587725" cy="4878500"/>
          </a:xfrm>
          <a:custGeom>
            <a:rect b="b" l="l" r="r" t="t"/>
            <a:pathLst>
              <a:path extrusionOk="0" h="195140" w="263509">
                <a:moveTo>
                  <a:pt x="32919" y="0"/>
                </a:moveTo>
                <a:lnTo>
                  <a:pt x="0" y="32096"/>
                </a:lnTo>
                <a:lnTo>
                  <a:pt x="60" y="194886"/>
                </a:lnTo>
                <a:lnTo>
                  <a:pt x="263509" y="195140"/>
                </a:lnTo>
                <a:lnTo>
                  <a:pt x="263347" y="0"/>
                </a:lnTo>
                <a:close/>
              </a:path>
            </a:pathLst>
          </a:custGeom>
          <a:solidFill>
            <a:schemeClr val="dk2"/>
          </a:solidFill>
          <a:ln cap="flat" cmpd="sng" w="9525">
            <a:solidFill>
              <a:schemeClr val="accent2"/>
            </a:solidFill>
            <a:prstDash val="solid"/>
            <a:round/>
            <a:headEnd len="sm" w="sm" type="none"/>
            <a:tailEnd len="sm" w="sm" type="none"/>
          </a:ln>
        </p:spPr>
      </p:sp>
      <p:sp>
        <p:nvSpPr>
          <p:cNvPr id="1359" name="Google Shape;1359;p100"/>
          <p:cNvSpPr/>
          <p:nvPr/>
        </p:nvSpPr>
        <p:spPr>
          <a:xfrm>
            <a:off x="4395250" y="633675"/>
            <a:ext cx="4748750" cy="4539025"/>
          </a:xfrm>
          <a:custGeom>
            <a:rect b="b" l="l" r="r" t="t"/>
            <a:pathLst>
              <a:path extrusionOk="0" h="181561" w="189950">
                <a:moveTo>
                  <a:pt x="189950" y="104"/>
                </a:moveTo>
                <a:lnTo>
                  <a:pt x="30038" y="0"/>
                </a:lnTo>
                <a:lnTo>
                  <a:pt x="0" y="29215"/>
                </a:lnTo>
                <a:lnTo>
                  <a:pt x="466" y="181561"/>
                </a:lnTo>
                <a:lnTo>
                  <a:pt x="189950" y="181561"/>
                </a:lnTo>
                <a:close/>
              </a:path>
            </a:pathLst>
          </a:custGeom>
          <a:solidFill>
            <a:schemeClr val="lt2"/>
          </a:solidFill>
          <a:ln cap="flat" cmpd="sng" w="9525">
            <a:solidFill>
              <a:schemeClr val="accent2"/>
            </a:solidFill>
            <a:prstDash val="solid"/>
            <a:round/>
            <a:headEnd len="sm" w="sm" type="none"/>
            <a:tailEnd len="sm" w="sm" type="none"/>
          </a:ln>
        </p:spPr>
      </p:sp>
      <p:sp>
        <p:nvSpPr>
          <p:cNvPr id="1360" name="Google Shape;1360;p100"/>
          <p:cNvSpPr/>
          <p:nvPr/>
        </p:nvSpPr>
        <p:spPr>
          <a:xfrm>
            <a:off x="6229350" y="969000"/>
            <a:ext cx="2914650" cy="4197350"/>
          </a:xfrm>
          <a:custGeom>
            <a:rect b="b" l="l" r="r" t="t"/>
            <a:pathLst>
              <a:path extrusionOk="0" h="167894" w="116586">
                <a:moveTo>
                  <a:pt x="116582" y="166"/>
                </a:moveTo>
                <a:lnTo>
                  <a:pt x="25645" y="166"/>
                </a:lnTo>
                <a:lnTo>
                  <a:pt x="133" y="25266"/>
                </a:lnTo>
                <a:lnTo>
                  <a:pt x="0" y="167894"/>
                </a:lnTo>
                <a:lnTo>
                  <a:pt x="116383" y="167640"/>
                </a:lnTo>
                <a:lnTo>
                  <a:pt x="116586" y="0"/>
                </a:lnTo>
                <a:close/>
              </a:path>
            </a:pathLst>
          </a:custGeom>
          <a:solidFill>
            <a:schemeClr val="accent1"/>
          </a:solidFill>
          <a:ln cap="flat" cmpd="sng" w="9525">
            <a:solidFill>
              <a:schemeClr val="accent2"/>
            </a:solidFill>
            <a:prstDash val="solid"/>
            <a:round/>
            <a:headEnd len="sm" w="sm" type="none"/>
            <a:tailEnd len="sm" w="sm" type="none"/>
          </a:ln>
        </p:spPr>
      </p:sp>
      <p:sp>
        <p:nvSpPr>
          <p:cNvPr id="1361" name="Google Shape;1361;p100"/>
          <p:cNvSpPr txBox="1"/>
          <p:nvPr>
            <p:ph idx="14" type="title"/>
          </p:nvPr>
        </p:nvSpPr>
        <p:spPr>
          <a:xfrm>
            <a:off x="777250" y="1236650"/>
            <a:ext cx="3794700" cy="522000"/>
          </a:xfrm>
          <a:prstGeom prst="rect">
            <a:avLst/>
          </a:prstGeom>
        </p:spPr>
        <p:txBody>
          <a:bodyPr anchorCtr="0" anchor="t" bIns="0" lIns="0" spcFirstLastPara="1" rIns="91425" wrap="square" tIns="0">
            <a:noAutofit/>
          </a:bodyPr>
          <a:lstStyle/>
          <a:p>
            <a:pPr indent="0" lvl="0" marL="0" rtl="0" algn="l">
              <a:lnSpc>
                <a:spcPct val="100000"/>
              </a:lnSpc>
              <a:spcBef>
                <a:spcPts val="0"/>
              </a:spcBef>
              <a:spcAft>
                <a:spcPts val="0"/>
              </a:spcAft>
              <a:buSzPts val="1500"/>
              <a:buNone/>
            </a:pPr>
            <a:r>
              <a:rPr lang="en" sz="4800">
                <a:solidFill>
                  <a:srgbClr val="8CA9FE"/>
                </a:solidFill>
                <a:latin typeface="Sora ExtraBold"/>
                <a:ea typeface="Sora ExtraBold"/>
                <a:cs typeface="Sora ExtraBold"/>
                <a:sym typeface="Sora ExtraBold"/>
              </a:rPr>
              <a:t>Core Features</a:t>
            </a:r>
            <a:endParaRPr sz="4800">
              <a:solidFill>
                <a:srgbClr val="8CA9FE"/>
              </a:solidFill>
              <a:latin typeface="Sora ExtraBold"/>
              <a:ea typeface="Sora ExtraBold"/>
              <a:cs typeface="Sora ExtraBold"/>
              <a:sym typeface="Sora ExtraBold"/>
            </a:endParaRPr>
          </a:p>
        </p:txBody>
      </p:sp>
      <p:sp>
        <p:nvSpPr>
          <p:cNvPr id="1362" name="Google Shape;1362;p100"/>
          <p:cNvSpPr txBox="1"/>
          <p:nvPr>
            <p:ph type="title"/>
          </p:nvPr>
        </p:nvSpPr>
        <p:spPr>
          <a:xfrm>
            <a:off x="777250" y="2925600"/>
            <a:ext cx="1751400" cy="693900"/>
          </a:xfrm>
          <a:prstGeom prst="rect">
            <a:avLst/>
          </a:prstGeom>
        </p:spPr>
        <p:txBody>
          <a:bodyPr anchorCtr="0" anchor="t" bIns="0" lIns="0" spcFirstLastPara="1" rIns="91425" wrap="square" tIns="0">
            <a:noAutofit/>
          </a:bodyPr>
          <a:lstStyle/>
          <a:p>
            <a:pPr indent="0" lvl="0" marL="0" rtl="0" algn="ctr">
              <a:lnSpc>
                <a:spcPct val="90000"/>
              </a:lnSpc>
              <a:spcBef>
                <a:spcPts val="0"/>
              </a:spcBef>
              <a:spcAft>
                <a:spcPts val="0"/>
              </a:spcAft>
              <a:buSzPts val="1200"/>
              <a:buNone/>
            </a:pPr>
            <a:r>
              <a:rPr b="1" lang="en" sz="1600">
                <a:solidFill>
                  <a:srgbClr val="8CA9FE"/>
                </a:solidFill>
                <a:latin typeface="Sora"/>
                <a:ea typeface="Sora"/>
                <a:cs typeface="Sora"/>
                <a:sym typeface="Sora"/>
              </a:rPr>
              <a:t>Difficulty Levels -</a:t>
            </a:r>
            <a:r>
              <a:rPr lang="en" sz="1600">
                <a:solidFill>
                  <a:srgbClr val="8CA9FE"/>
                </a:solidFill>
                <a:latin typeface="Sora"/>
                <a:ea typeface="Sora"/>
                <a:cs typeface="Sora"/>
                <a:sym typeface="Sora"/>
              </a:rPr>
              <a:t> Lets user select a question set &amp; learn at their own pace</a:t>
            </a:r>
            <a:endParaRPr sz="1600">
              <a:solidFill>
                <a:srgbClr val="8CA9FE"/>
              </a:solidFill>
              <a:latin typeface="Sora"/>
              <a:ea typeface="Sora"/>
              <a:cs typeface="Sora"/>
              <a:sym typeface="Sora"/>
            </a:endParaRPr>
          </a:p>
        </p:txBody>
      </p:sp>
      <p:sp>
        <p:nvSpPr>
          <p:cNvPr id="1363" name="Google Shape;1363;p100"/>
          <p:cNvSpPr txBox="1"/>
          <p:nvPr>
            <p:ph idx="2" type="title"/>
          </p:nvPr>
        </p:nvSpPr>
        <p:spPr>
          <a:xfrm>
            <a:off x="2575375" y="2925600"/>
            <a:ext cx="1827000" cy="693900"/>
          </a:xfrm>
          <a:prstGeom prst="rect">
            <a:avLst/>
          </a:prstGeom>
        </p:spPr>
        <p:txBody>
          <a:bodyPr anchorCtr="0" anchor="t" bIns="0" lIns="0" spcFirstLastPara="1" rIns="91425" wrap="square" tIns="0">
            <a:noAutofit/>
          </a:bodyPr>
          <a:lstStyle/>
          <a:p>
            <a:pPr indent="0" lvl="0" marL="0" rtl="0" algn="ctr">
              <a:lnSpc>
                <a:spcPct val="90000"/>
              </a:lnSpc>
              <a:spcBef>
                <a:spcPts val="0"/>
              </a:spcBef>
              <a:spcAft>
                <a:spcPts val="0"/>
              </a:spcAft>
              <a:buSzPts val="1200"/>
              <a:buNone/>
            </a:pPr>
            <a:r>
              <a:rPr b="1" lang="en" sz="1600">
                <a:solidFill>
                  <a:srgbClr val="8CA9FE"/>
                </a:solidFill>
                <a:latin typeface="Sora"/>
                <a:ea typeface="Sora"/>
                <a:cs typeface="Sora"/>
                <a:sym typeface="Sora"/>
              </a:rPr>
              <a:t>Large Question Bank -</a:t>
            </a:r>
            <a:r>
              <a:rPr lang="en" sz="1600">
                <a:solidFill>
                  <a:srgbClr val="8CA9FE"/>
                </a:solidFill>
                <a:latin typeface="Sora"/>
                <a:ea typeface="Sora"/>
                <a:cs typeface="Sora"/>
                <a:sym typeface="Sora"/>
              </a:rPr>
              <a:t> More than 1,000 questions spanning multiple programming topics</a:t>
            </a:r>
            <a:endParaRPr sz="1600">
              <a:solidFill>
                <a:srgbClr val="8CA9FE"/>
              </a:solidFill>
              <a:latin typeface="Sora"/>
              <a:ea typeface="Sora"/>
              <a:cs typeface="Sora"/>
              <a:sym typeface="Sora"/>
            </a:endParaRPr>
          </a:p>
        </p:txBody>
      </p:sp>
      <p:sp>
        <p:nvSpPr>
          <p:cNvPr id="1364" name="Google Shape;1364;p100"/>
          <p:cNvSpPr txBox="1"/>
          <p:nvPr>
            <p:ph idx="3" type="title"/>
          </p:nvPr>
        </p:nvSpPr>
        <p:spPr>
          <a:xfrm>
            <a:off x="4402349" y="2925600"/>
            <a:ext cx="1827000" cy="693900"/>
          </a:xfrm>
          <a:prstGeom prst="rect">
            <a:avLst/>
          </a:prstGeom>
        </p:spPr>
        <p:txBody>
          <a:bodyPr anchorCtr="0" anchor="t" bIns="0" lIns="0" spcFirstLastPara="1" rIns="91425" wrap="square" tIns="0">
            <a:noAutofit/>
          </a:bodyPr>
          <a:lstStyle/>
          <a:p>
            <a:pPr indent="0" lvl="0" marL="0" rtl="0" algn="ctr">
              <a:lnSpc>
                <a:spcPct val="90000"/>
              </a:lnSpc>
              <a:spcBef>
                <a:spcPts val="0"/>
              </a:spcBef>
              <a:spcAft>
                <a:spcPts val="0"/>
              </a:spcAft>
              <a:buSzPts val="1200"/>
              <a:buNone/>
            </a:pPr>
            <a:r>
              <a:rPr b="1" lang="en" sz="1600">
                <a:solidFill>
                  <a:srgbClr val="8CA9FE"/>
                </a:solidFill>
                <a:latin typeface="Sora"/>
                <a:ea typeface="Sora"/>
                <a:cs typeface="Sora"/>
                <a:sym typeface="Sora"/>
              </a:rPr>
              <a:t>Smart Randomization -</a:t>
            </a:r>
            <a:r>
              <a:rPr lang="en" sz="1600">
                <a:solidFill>
                  <a:srgbClr val="8CA9FE"/>
                </a:solidFill>
                <a:latin typeface="Sora"/>
                <a:ea typeface="Sora"/>
                <a:cs typeface="Sora"/>
                <a:sym typeface="Sora"/>
              </a:rPr>
              <a:t> Correct answers are removed from future rotations, avoiding repetition</a:t>
            </a:r>
            <a:endParaRPr sz="1600">
              <a:solidFill>
                <a:srgbClr val="8CA9FE"/>
              </a:solidFill>
              <a:latin typeface="Sora"/>
              <a:ea typeface="Sora"/>
              <a:cs typeface="Sora"/>
              <a:sym typeface="Sora"/>
            </a:endParaRPr>
          </a:p>
        </p:txBody>
      </p:sp>
      <p:sp>
        <p:nvSpPr>
          <p:cNvPr id="1365" name="Google Shape;1365;p100"/>
          <p:cNvSpPr txBox="1"/>
          <p:nvPr>
            <p:ph idx="9" type="title"/>
          </p:nvPr>
        </p:nvSpPr>
        <p:spPr>
          <a:xfrm>
            <a:off x="6229350" y="2925600"/>
            <a:ext cx="1779000" cy="693900"/>
          </a:xfrm>
          <a:prstGeom prst="rect">
            <a:avLst/>
          </a:prstGeom>
        </p:spPr>
        <p:txBody>
          <a:bodyPr anchorCtr="0" anchor="t" bIns="0" lIns="0" spcFirstLastPara="1" rIns="91425" wrap="square" tIns="0">
            <a:noAutofit/>
          </a:bodyPr>
          <a:lstStyle/>
          <a:p>
            <a:pPr indent="0" lvl="0" marL="0" rtl="0" algn="ctr">
              <a:lnSpc>
                <a:spcPct val="90000"/>
              </a:lnSpc>
              <a:spcBef>
                <a:spcPts val="0"/>
              </a:spcBef>
              <a:spcAft>
                <a:spcPts val="0"/>
              </a:spcAft>
              <a:buSzPts val="1200"/>
              <a:buNone/>
            </a:pPr>
            <a:r>
              <a:rPr b="1" lang="en" sz="1600">
                <a:solidFill>
                  <a:srgbClr val="8CA9FE"/>
                </a:solidFill>
                <a:latin typeface="Sora"/>
                <a:ea typeface="Sora"/>
                <a:cs typeface="Sora"/>
                <a:sym typeface="Sora"/>
              </a:rPr>
              <a:t>History Tracking - </a:t>
            </a:r>
            <a:r>
              <a:rPr lang="en" sz="1600">
                <a:solidFill>
                  <a:srgbClr val="8CA9FE"/>
                </a:solidFill>
                <a:latin typeface="Sora"/>
                <a:ea typeface="Sora"/>
                <a:cs typeface="Sora"/>
                <a:sym typeface="Sora"/>
              </a:rPr>
              <a:t>Full history of past questions, allowing user to see visible improvement &amp; retake questions</a:t>
            </a:r>
            <a:endParaRPr sz="1600">
              <a:solidFill>
                <a:srgbClr val="8CA9FE"/>
              </a:solidFill>
              <a:latin typeface="Sora"/>
              <a:ea typeface="Sora"/>
              <a:cs typeface="Sora"/>
              <a:sym typeface="Sora"/>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9" name="Shape 1369"/>
        <p:cNvGrpSpPr/>
        <p:nvPr/>
      </p:nvGrpSpPr>
      <p:grpSpPr>
        <a:xfrm>
          <a:off x="0" y="0"/>
          <a:ext cx="0" cy="0"/>
          <a:chOff x="0" y="0"/>
          <a:chExt cx="0" cy="0"/>
        </a:xfrm>
      </p:grpSpPr>
      <p:sp>
        <p:nvSpPr>
          <p:cNvPr id="1370" name="Google Shape;1370;p101"/>
          <p:cNvSpPr/>
          <p:nvPr/>
        </p:nvSpPr>
        <p:spPr>
          <a:xfrm flipH="1">
            <a:off x="0" y="2022000"/>
            <a:ext cx="4868700" cy="3121500"/>
          </a:xfrm>
          <a:prstGeom prst="snip1Rect">
            <a:avLst>
              <a:gd fmla="val 50000" name="adj"/>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lang="en">
                <a:solidFill>
                  <a:schemeClr val="dk1"/>
                </a:solidFill>
                <a:latin typeface="Quantico"/>
                <a:ea typeface="Quantico"/>
                <a:cs typeface="Quantico"/>
                <a:sym typeface="Quantico"/>
              </a:rPr>
              <a:t> </a:t>
            </a:r>
            <a:endParaRPr>
              <a:solidFill>
                <a:schemeClr val="dk1"/>
              </a:solidFill>
              <a:latin typeface="Quantico"/>
              <a:ea typeface="Quantico"/>
              <a:cs typeface="Quantico"/>
              <a:sym typeface="Quantico"/>
            </a:endParaRPr>
          </a:p>
        </p:txBody>
      </p:sp>
      <p:sp>
        <p:nvSpPr>
          <p:cNvPr id="1371" name="Google Shape;1371;p101"/>
          <p:cNvSpPr txBox="1"/>
          <p:nvPr>
            <p:ph idx="3" type="title"/>
          </p:nvPr>
        </p:nvSpPr>
        <p:spPr>
          <a:xfrm>
            <a:off x="6802775" y="285750"/>
            <a:ext cx="1863300" cy="2748900"/>
          </a:xfrm>
          <a:prstGeom prst="rect">
            <a:avLst/>
          </a:prstGeom>
        </p:spPr>
        <p:txBody>
          <a:bodyPr anchorCtr="0" anchor="t" bIns="0" lIns="0" spcFirstLastPara="1" rIns="91425" wrap="square" tIns="0">
            <a:noAutofit/>
          </a:bodyPr>
          <a:lstStyle/>
          <a:p>
            <a:pPr indent="-342900" lvl="0" marL="457200" rtl="0" algn="l">
              <a:lnSpc>
                <a:spcPct val="100000"/>
              </a:lnSpc>
              <a:spcBef>
                <a:spcPts val="0"/>
              </a:spcBef>
              <a:spcAft>
                <a:spcPts val="0"/>
              </a:spcAft>
              <a:buClr>
                <a:srgbClr val="4A70A9"/>
              </a:buClr>
              <a:buSzPts val="1800"/>
              <a:buFont typeface="Sora"/>
              <a:buChar char="-"/>
            </a:pPr>
            <a:r>
              <a:rPr lang="en" sz="1800">
                <a:solidFill>
                  <a:srgbClr val="4A70A9"/>
                </a:solidFill>
                <a:latin typeface="Sora"/>
                <a:ea typeface="Sora"/>
                <a:cs typeface="Sora"/>
                <a:sym typeface="Sora"/>
              </a:rPr>
              <a:t>React Native</a:t>
            </a:r>
            <a:endParaRPr sz="1800">
              <a:solidFill>
                <a:srgbClr val="4A70A9"/>
              </a:solidFill>
              <a:latin typeface="Sora"/>
              <a:ea typeface="Sora"/>
              <a:cs typeface="Sora"/>
              <a:sym typeface="Sora"/>
            </a:endParaRPr>
          </a:p>
          <a:p>
            <a:pPr indent="-342900" lvl="0" marL="457200" rtl="0" algn="l">
              <a:lnSpc>
                <a:spcPct val="100000"/>
              </a:lnSpc>
              <a:spcBef>
                <a:spcPts val="0"/>
              </a:spcBef>
              <a:spcAft>
                <a:spcPts val="0"/>
              </a:spcAft>
              <a:buClr>
                <a:srgbClr val="4A70A9"/>
              </a:buClr>
              <a:buSzPts val="1800"/>
              <a:buFont typeface="Sora"/>
              <a:buChar char="-"/>
            </a:pPr>
            <a:r>
              <a:rPr lang="en" sz="1800">
                <a:solidFill>
                  <a:srgbClr val="4A70A9"/>
                </a:solidFill>
                <a:latin typeface="Sora"/>
                <a:ea typeface="Sora"/>
                <a:cs typeface="Sora"/>
                <a:sym typeface="Sora"/>
              </a:rPr>
              <a:t>JavaScript</a:t>
            </a:r>
            <a:endParaRPr sz="1800">
              <a:solidFill>
                <a:srgbClr val="4A70A9"/>
              </a:solidFill>
              <a:latin typeface="Sora"/>
              <a:ea typeface="Sora"/>
              <a:cs typeface="Sora"/>
              <a:sym typeface="Sora"/>
            </a:endParaRPr>
          </a:p>
          <a:p>
            <a:pPr indent="-342900" lvl="0" marL="457200" rtl="0" algn="l">
              <a:spcBef>
                <a:spcPts val="0"/>
              </a:spcBef>
              <a:spcAft>
                <a:spcPts val="0"/>
              </a:spcAft>
              <a:buClr>
                <a:srgbClr val="4A70A9"/>
              </a:buClr>
              <a:buSzPts val="1800"/>
              <a:buFont typeface="Sora"/>
              <a:buChar char="-"/>
            </a:pPr>
            <a:r>
              <a:rPr lang="en" sz="1800">
                <a:solidFill>
                  <a:schemeClr val="lt2"/>
                </a:solidFill>
                <a:latin typeface="Sora"/>
                <a:ea typeface="Sora"/>
                <a:cs typeface="Sora"/>
                <a:sym typeface="Sora"/>
              </a:rPr>
              <a:t>TypeScript</a:t>
            </a:r>
            <a:endParaRPr sz="1800">
              <a:solidFill>
                <a:schemeClr val="lt2"/>
              </a:solidFill>
              <a:latin typeface="Sora"/>
              <a:ea typeface="Sora"/>
              <a:cs typeface="Sora"/>
              <a:sym typeface="Sora"/>
            </a:endParaRPr>
          </a:p>
          <a:p>
            <a:pPr indent="-342900" lvl="0" marL="457200" rtl="0" algn="l">
              <a:spcBef>
                <a:spcPts val="0"/>
              </a:spcBef>
              <a:spcAft>
                <a:spcPts val="0"/>
              </a:spcAft>
              <a:buClr>
                <a:schemeClr val="lt2"/>
              </a:buClr>
              <a:buSzPts val="1800"/>
              <a:buFont typeface="Sora"/>
              <a:buChar char="-"/>
            </a:pPr>
            <a:r>
              <a:rPr lang="en" sz="1800">
                <a:solidFill>
                  <a:schemeClr val="lt2"/>
                </a:solidFill>
                <a:latin typeface="Sora"/>
                <a:ea typeface="Sora"/>
                <a:cs typeface="Sora"/>
                <a:sym typeface="Sora"/>
              </a:rPr>
              <a:t>GitHub</a:t>
            </a:r>
            <a:endParaRPr sz="1800">
              <a:solidFill>
                <a:schemeClr val="lt2"/>
              </a:solidFill>
              <a:latin typeface="Sora"/>
              <a:ea typeface="Sora"/>
              <a:cs typeface="Sora"/>
              <a:sym typeface="Sora"/>
            </a:endParaRPr>
          </a:p>
          <a:p>
            <a:pPr indent="-342900" lvl="0" marL="457200" rtl="0" algn="l">
              <a:spcBef>
                <a:spcPts val="0"/>
              </a:spcBef>
              <a:spcAft>
                <a:spcPts val="0"/>
              </a:spcAft>
              <a:buClr>
                <a:srgbClr val="4A70A9"/>
              </a:buClr>
              <a:buSzPts val="1800"/>
              <a:buFont typeface="Sora"/>
              <a:buChar char="-"/>
            </a:pPr>
            <a:r>
              <a:rPr lang="en" sz="1800">
                <a:solidFill>
                  <a:schemeClr val="lt2"/>
                </a:solidFill>
                <a:latin typeface="Sora"/>
                <a:ea typeface="Sora"/>
                <a:cs typeface="Sora"/>
                <a:sym typeface="Sora"/>
              </a:rPr>
              <a:t>Figma</a:t>
            </a:r>
            <a:endParaRPr sz="1800">
              <a:solidFill>
                <a:srgbClr val="4A70A9"/>
              </a:solidFill>
              <a:latin typeface="Sora"/>
              <a:ea typeface="Sora"/>
              <a:cs typeface="Sora"/>
              <a:sym typeface="Sora"/>
            </a:endParaRPr>
          </a:p>
          <a:p>
            <a:pPr indent="-342900" lvl="0" marL="457200" rtl="0" algn="l">
              <a:lnSpc>
                <a:spcPct val="100000"/>
              </a:lnSpc>
              <a:spcBef>
                <a:spcPts val="0"/>
              </a:spcBef>
              <a:spcAft>
                <a:spcPts val="0"/>
              </a:spcAft>
              <a:buClr>
                <a:srgbClr val="4A70A9"/>
              </a:buClr>
              <a:buSzPts val="1800"/>
              <a:buFont typeface="Sora"/>
              <a:buChar char="-"/>
            </a:pPr>
            <a:r>
              <a:rPr lang="en" sz="1800">
                <a:solidFill>
                  <a:srgbClr val="4A70A9"/>
                </a:solidFill>
                <a:latin typeface="Sora"/>
                <a:ea typeface="Sora"/>
                <a:cs typeface="Sora"/>
                <a:sym typeface="Sora"/>
              </a:rPr>
              <a:t>Copilot</a:t>
            </a:r>
            <a:endParaRPr sz="1800">
              <a:solidFill>
                <a:srgbClr val="4A70A9"/>
              </a:solidFill>
              <a:latin typeface="Sora"/>
              <a:ea typeface="Sora"/>
              <a:cs typeface="Sora"/>
              <a:sym typeface="Sora"/>
            </a:endParaRPr>
          </a:p>
          <a:p>
            <a:pPr indent="-342900" lvl="0" marL="457200" rtl="0" algn="l">
              <a:lnSpc>
                <a:spcPct val="100000"/>
              </a:lnSpc>
              <a:spcBef>
                <a:spcPts val="0"/>
              </a:spcBef>
              <a:spcAft>
                <a:spcPts val="0"/>
              </a:spcAft>
              <a:buClr>
                <a:srgbClr val="4A70A9"/>
              </a:buClr>
              <a:buSzPts val="1800"/>
              <a:buFont typeface="Sora"/>
              <a:buChar char="-"/>
            </a:pPr>
            <a:r>
              <a:rPr lang="en" sz="1800">
                <a:solidFill>
                  <a:srgbClr val="4A70A9"/>
                </a:solidFill>
                <a:latin typeface="Sora"/>
                <a:ea typeface="Sora"/>
                <a:cs typeface="Sora"/>
                <a:sym typeface="Sora"/>
              </a:rPr>
              <a:t>ChatGPT</a:t>
            </a:r>
            <a:endParaRPr sz="1800">
              <a:solidFill>
                <a:srgbClr val="4A70A9"/>
              </a:solidFill>
              <a:latin typeface="Sora"/>
              <a:ea typeface="Sora"/>
              <a:cs typeface="Sora"/>
              <a:sym typeface="Sora"/>
            </a:endParaRPr>
          </a:p>
        </p:txBody>
      </p:sp>
      <p:sp>
        <p:nvSpPr>
          <p:cNvPr id="1372" name="Google Shape;1372;p101"/>
          <p:cNvSpPr txBox="1"/>
          <p:nvPr>
            <p:ph idx="4" type="title"/>
          </p:nvPr>
        </p:nvSpPr>
        <p:spPr>
          <a:xfrm>
            <a:off x="0" y="2845650"/>
            <a:ext cx="4712700" cy="1474200"/>
          </a:xfrm>
          <a:prstGeom prst="rect">
            <a:avLst/>
          </a:prstGeom>
        </p:spPr>
        <p:txBody>
          <a:bodyPr anchorCtr="0" anchor="ctr" bIns="0" lIns="0" spcFirstLastPara="1" rIns="91425" wrap="square" tIns="0">
            <a:noAutofit/>
          </a:bodyPr>
          <a:lstStyle/>
          <a:p>
            <a:pPr indent="0" lvl="0" marL="0" rtl="0" algn="r">
              <a:lnSpc>
                <a:spcPct val="90000"/>
              </a:lnSpc>
              <a:spcBef>
                <a:spcPts val="0"/>
              </a:spcBef>
              <a:spcAft>
                <a:spcPts val="0"/>
              </a:spcAft>
              <a:buSzPts val="4800"/>
              <a:buNone/>
            </a:pPr>
            <a:r>
              <a:rPr lang="en">
                <a:solidFill>
                  <a:srgbClr val="4A70A9"/>
                </a:solidFill>
                <a:latin typeface="Sora ExtraBold"/>
                <a:ea typeface="Sora ExtraBold"/>
                <a:cs typeface="Sora ExtraBold"/>
                <a:sym typeface="Sora ExtraBold"/>
              </a:rPr>
              <a:t>Technology Overview</a:t>
            </a:r>
            <a:endParaRPr>
              <a:solidFill>
                <a:srgbClr val="4A70A9"/>
              </a:solidFill>
              <a:latin typeface="Sora ExtraBold"/>
              <a:ea typeface="Sora ExtraBold"/>
              <a:cs typeface="Sora ExtraBold"/>
              <a:sym typeface="Sora ExtraBold"/>
            </a:endParaRPr>
          </a:p>
        </p:txBody>
      </p:sp>
      <p:pic>
        <p:nvPicPr>
          <p:cNvPr id="1373" name="Google Shape;1373;p101"/>
          <p:cNvPicPr preferRelativeResize="0"/>
          <p:nvPr/>
        </p:nvPicPr>
        <p:blipFill>
          <a:blip r:embed="rId3">
            <a:alphaModFix/>
          </a:blip>
          <a:stretch>
            <a:fillRect/>
          </a:stretch>
        </p:blipFill>
        <p:spPr>
          <a:xfrm>
            <a:off x="284175" y="152400"/>
            <a:ext cx="1929139" cy="1717198"/>
          </a:xfrm>
          <a:prstGeom prst="rect">
            <a:avLst/>
          </a:prstGeom>
          <a:noFill/>
          <a:ln>
            <a:noFill/>
          </a:ln>
        </p:spPr>
      </p:pic>
      <p:pic>
        <p:nvPicPr>
          <p:cNvPr id="1374" name="Google Shape;1374;p101"/>
          <p:cNvPicPr preferRelativeResize="0"/>
          <p:nvPr/>
        </p:nvPicPr>
        <p:blipFill>
          <a:blip r:embed="rId4">
            <a:alphaModFix/>
          </a:blip>
          <a:stretch>
            <a:fillRect/>
          </a:stretch>
        </p:blipFill>
        <p:spPr>
          <a:xfrm>
            <a:off x="2123189" y="152400"/>
            <a:ext cx="1717200" cy="1717200"/>
          </a:xfrm>
          <a:prstGeom prst="rect">
            <a:avLst/>
          </a:prstGeom>
          <a:noFill/>
          <a:ln>
            <a:noFill/>
          </a:ln>
        </p:spPr>
      </p:pic>
      <p:pic>
        <p:nvPicPr>
          <p:cNvPr id="1375" name="Google Shape;1375;p101"/>
          <p:cNvPicPr preferRelativeResize="0"/>
          <p:nvPr/>
        </p:nvPicPr>
        <p:blipFill>
          <a:blip r:embed="rId5">
            <a:alphaModFix/>
          </a:blip>
          <a:stretch>
            <a:fillRect/>
          </a:stretch>
        </p:blipFill>
        <p:spPr>
          <a:xfrm>
            <a:off x="5137650" y="4319849"/>
            <a:ext cx="3360901" cy="421750"/>
          </a:xfrm>
          <a:prstGeom prst="rect">
            <a:avLst/>
          </a:prstGeom>
          <a:noFill/>
          <a:ln>
            <a:noFill/>
          </a:ln>
        </p:spPr>
      </p:pic>
      <p:pic>
        <p:nvPicPr>
          <p:cNvPr id="1376" name="Google Shape;1376;p101"/>
          <p:cNvPicPr preferRelativeResize="0"/>
          <p:nvPr/>
        </p:nvPicPr>
        <p:blipFill>
          <a:blip r:embed="rId6">
            <a:alphaModFix/>
          </a:blip>
          <a:stretch>
            <a:fillRect/>
          </a:stretch>
        </p:blipFill>
        <p:spPr>
          <a:xfrm>
            <a:off x="5501539" y="2845863"/>
            <a:ext cx="1182075" cy="1182075"/>
          </a:xfrm>
          <a:prstGeom prst="rect">
            <a:avLst/>
          </a:prstGeom>
          <a:noFill/>
          <a:ln>
            <a:noFill/>
          </a:ln>
        </p:spPr>
      </p:pic>
      <p:pic>
        <p:nvPicPr>
          <p:cNvPr id="1377" name="Google Shape;1377;p101"/>
          <p:cNvPicPr preferRelativeResize="0"/>
          <p:nvPr/>
        </p:nvPicPr>
        <p:blipFill>
          <a:blip r:embed="rId7">
            <a:alphaModFix/>
          </a:blip>
          <a:stretch>
            <a:fillRect/>
          </a:stretch>
        </p:blipFill>
        <p:spPr>
          <a:xfrm>
            <a:off x="3993900" y="240150"/>
            <a:ext cx="1028301" cy="1541699"/>
          </a:xfrm>
          <a:prstGeom prst="rect">
            <a:avLst/>
          </a:prstGeom>
          <a:noFill/>
          <a:ln>
            <a:noFill/>
          </a:ln>
        </p:spPr>
      </p:pic>
      <p:pic>
        <p:nvPicPr>
          <p:cNvPr id="1378" name="Google Shape;1378;p101"/>
          <p:cNvPicPr preferRelativeResize="0"/>
          <p:nvPr/>
        </p:nvPicPr>
        <p:blipFill>
          <a:blip r:embed="rId8">
            <a:alphaModFix/>
          </a:blip>
          <a:stretch>
            <a:fillRect/>
          </a:stretch>
        </p:blipFill>
        <p:spPr>
          <a:xfrm>
            <a:off x="7316475" y="2845650"/>
            <a:ext cx="1182075" cy="1182075"/>
          </a:xfrm>
          <a:prstGeom prst="rect">
            <a:avLst/>
          </a:prstGeom>
          <a:noFill/>
          <a:ln>
            <a:noFill/>
          </a:ln>
        </p:spPr>
      </p:pic>
      <p:pic>
        <p:nvPicPr>
          <p:cNvPr id="1379" name="Google Shape;1379;p101"/>
          <p:cNvPicPr preferRelativeResize="0"/>
          <p:nvPr/>
        </p:nvPicPr>
        <p:blipFill>
          <a:blip r:embed="rId9">
            <a:alphaModFix/>
          </a:blip>
          <a:stretch>
            <a:fillRect/>
          </a:stretch>
        </p:blipFill>
        <p:spPr>
          <a:xfrm>
            <a:off x="4712624" y="990064"/>
            <a:ext cx="2382674" cy="134026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3" name="Shape 1383"/>
        <p:cNvGrpSpPr/>
        <p:nvPr/>
      </p:nvGrpSpPr>
      <p:grpSpPr>
        <a:xfrm>
          <a:off x="0" y="0"/>
          <a:ext cx="0" cy="0"/>
          <a:chOff x="0" y="0"/>
          <a:chExt cx="0" cy="0"/>
        </a:xfrm>
      </p:grpSpPr>
      <p:sp>
        <p:nvSpPr>
          <p:cNvPr id="1384" name="Google Shape;1384;p102"/>
          <p:cNvSpPr txBox="1"/>
          <p:nvPr>
            <p:ph type="title"/>
          </p:nvPr>
        </p:nvSpPr>
        <p:spPr>
          <a:xfrm>
            <a:off x="777250" y="474675"/>
            <a:ext cx="3794700" cy="7620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sz="4800">
                <a:solidFill>
                  <a:srgbClr val="4A70A9"/>
                </a:solidFill>
                <a:latin typeface="Sora ExtraBold"/>
                <a:ea typeface="Sora ExtraBold"/>
                <a:cs typeface="Sora ExtraBold"/>
                <a:sym typeface="Sora ExtraBold"/>
              </a:rPr>
              <a:t>Demo</a:t>
            </a:r>
            <a:endParaRPr sz="4800">
              <a:solidFill>
                <a:srgbClr val="4A70A9"/>
              </a:solidFill>
              <a:latin typeface="Sora ExtraBold"/>
              <a:ea typeface="Sora ExtraBold"/>
              <a:cs typeface="Sora ExtraBold"/>
              <a:sym typeface="Sora ExtraBold"/>
            </a:endParaRPr>
          </a:p>
        </p:txBody>
      </p:sp>
      <p:pic>
        <p:nvPicPr>
          <p:cNvPr id="1385" name="Google Shape;1385;p102" title="CodeDrill Demo">
            <a:hlinkClick r:id="rId3"/>
          </p:cNvPr>
          <p:cNvPicPr preferRelativeResize="0"/>
          <p:nvPr/>
        </p:nvPicPr>
        <p:blipFill>
          <a:blip r:embed="rId4">
            <a:alphaModFix/>
          </a:blip>
          <a:stretch>
            <a:fillRect/>
          </a:stretch>
        </p:blipFill>
        <p:spPr>
          <a:xfrm>
            <a:off x="1498550" y="1236650"/>
            <a:ext cx="6334250" cy="35630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5"/>
                                        </p:tgtEl>
                                        <p:attrNameLst>
                                          <p:attrName>style.visibility</p:attrName>
                                        </p:attrNameLst>
                                      </p:cBhvr>
                                      <p:to>
                                        <p:strVal val="visible"/>
                                      </p:to>
                                    </p:set>
                                    <p:animEffect filter="fade" transition="in">
                                      <p:cBhvr>
                                        <p:cTn dur="1000"/>
                                        <p:tgtEl>
                                          <p:spTgt spid="138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9" name="Shape 1389"/>
        <p:cNvGrpSpPr/>
        <p:nvPr/>
      </p:nvGrpSpPr>
      <p:grpSpPr>
        <a:xfrm>
          <a:off x="0" y="0"/>
          <a:ext cx="0" cy="0"/>
          <a:chOff x="0" y="0"/>
          <a:chExt cx="0" cy="0"/>
        </a:xfrm>
      </p:grpSpPr>
      <p:sp>
        <p:nvSpPr>
          <p:cNvPr id="1390" name="Google Shape;1390;p103"/>
          <p:cNvSpPr txBox="1"/>
          <p:nvPr>
            <p:ph type="title"/>
          </p:nvPr>
        </p:nvSpPr>
        <p:spPr>
          <a:xfrm>
            <a:off x="777250" y="1236681"/>
            <a:ext cx="5126700" cy="521700"/>
          </a:xfrm>
          <a:prstGeom prst="rect">
            <a:avLst/>
          </a:prstGeom>
        </p:spPr>
        <p:txBody>
          <a:bodyPr anchorCtr="0" anchor="t" bIns="0" lIns="0" spcFirstLastPara="1" rIns="91425" wrap="square" tIns="0">
            <a:noAutofit/>
          </a:bodyPr>
          <a:lstStyle/>
          <a:p>
            <a:pPr indent="0" lvl="0" marL="0" rtl="0" algn="l">
              <a:lnSpc>
                <a:spcPct val="90000"/>
              </a:lnSpc>
              <a:spcBef>
                <a:spcPts val="0"/>
              </a:spcBef>
              <a:spcAft>
                <a:spcPts val="0"/>
              </a:spcAft>
              <a:buSzPts val="3000"/>
              <a:buNone/>
            </a:pPr>
            <a:r>
              <a:rPr lang="en" sz="4800">
                <a:solidFill>
                  <a:srgbClr val="4A70A9"/>
                </a:solidFill>
                <a:latin typeface="Sora ExtraBold"/>
                <a:ea typeface="Sora ExtraBold"/>
                <a:cs typeface="Sora ExtraBold"/>
                <a:sym typeface="Sora ExtraBold"/>
              </a:rPr>
              <a:t>Future Work</a:t>
            </a:r>
            <a:endParaRPr sz="4800">
              <a:solidFill>
                <a:srgbClr val="4A70A9"/>
              </a:solidFill>
              <a:latin typeface="Sora ExtraBold"/>
              <a:ea typeface="Sora ExtraBold"/>
              <a:cs typeface="Sora ExtraBold"/>
              <a:sym typeface="Sora ExtraBold"/>
            </a:endParaRPr>
          </a:p>
        </p:txBody>
      </p:sp>
      <p:sp>
        <p:nvSpPr>
          <p:cNvPr id="1391" name="Google Shape;1391;p103"/>
          <p:cNvSpPr txBox="1"/>
          <p:nvPr>
            <p:ph idx="2" type="title"/>
          </p:nvPr>
        </p:nvSpPr>
        <p:spPr>
          <a:xfrm>
            <a:off x="777250" y="2571750"/>
            <a:ext cx="7888800" cy="2097000"/>
          </a:xfrm>
          <a:prstGeom prst="rect">
            <a:avLst/>
          </a:prstGeom>
        </p:spPr>
        <p:txBody>
          <a:bodyPr anchorCtr="0" anchor="t" bIns="0" lIns="0" spcFirstLastPara="1" rIns="91425" wrap="square" tIns="0">
            <a:noAutofit/>
          </a:bodyPr>
          <a:lstStyle/>
          <a:p>
            <a:pPr indent="-342900" lvl="0" marL="457200" rtl="0" algn="l">
              <a:spcBef>
                <a:spcPts val="0"/>
              </a:spcBef>
              <a:spcAft>
                <a:spcPts val="0"/>
              </a:spcAft>
              <a:buClr>
                <a:srgbClr val="4A70A9"/>
              </a:buClr>
              <a:buSzPts val="1800"/>
              <a:buFont typeface="Sora"/>
              <a:buChar char="-"/>
            </a:pPr>
            <a:r>
              <a:rPr lang="en" sz="1800">
                <a:solidFill>
                  <a:srgbClr val="4A70A9"/>
                </a:solidFill>
                <a:latin typeface="Sora"/>
                <a:ea typeface="Sora"/>
                <a:cs typeface="Sora"/>
                <a:sym typeface="Sora"/>
              </a:rPr>
              <a:t>Add AI integration to give explanations and guidance after each question</a:t>
            </a:r>
            <a:endParaRPr sz="1800">
              <a:solidFill>
                <a:srgbClr val="4A70A9"/>
              </a:solidFill>
              <a:latin typeface="Sora"/>
              <a:ea typeface="Sora"/>
              <a:cs typeface="Sora"/>
              <a:sym typeface="Sora"/>
            </a:endParaRPr>
          </a:p>
          <a:p>
            <a:pPr indent="-342900" lvl="0" marL="457200" rtl="0" algn="l">
              <a:spcBef>
                <a:spcPts val="0"/>
              </a:spcBef>
              <a:spcAft>
                <a:spcPts val="0"/>
              </a:spcAft>
              <a:buClr>
                <a:srgbClr val="4A70A9"/>
              </a:buClr>
              <a:buSzPts val="1800"/>
              <a:buFont typeface="Sora"/>
              <a:buChar char="-"/>
            </a:pPr>
            <a:r>
              <a:rPr lang="en" sz="1800">
                <a:solidFill>
                  <a:srgbClr val="4A70A9"/>
                </a:solidFill>
                <a:latin typeface="Sora"/>
                <a:ea typeface="Sora"/>
                <a:cs typeface="Sora"/>
                <a:sym typeface="Sora"/>
              </a:rPr>
              <a:t>Introduce </a:t>
            </a:r>
            <a:r>
              <a:rPr b="1" lang="en" sz="1800">
                <a:solidFill>
                  <a:srgbClr val="4A70A9"/>
                </a:solidFill>
                <a:latin typeface="Sora"/>
                <a:ea typeface="Sora"/>
                <a:cs typeface="Sora"/>
                <a:sym typeface="Sora"/>
              </a:rPr>
              <a:t>AI powered difficulty adjustments</a:t>
            </a:r>
            <a:r>
              <a:rPr lang="en" sz="1800">
                <a:solidFill>
                  <a:srgbClr val="4A70A9"/>
                </a:solidFill>
                <a:latin typeface="Sora"/>
                <a:ea typeface="Sora"/>
                <a:cs typeface="Sora"/>
                <a:sym typeface="Sora"/>
              </a:rPr>
              <a:t> based on user performance</a:t>
            </a:r>
            <a:endParaRPr sz="1800">
              <a:solidFill>
                <a:srgbClr val="4A70A9"/>
              </a:solidFill>
              <a:latin typeface="Sora"/>
              <a:ea typeface="Sora"/>
              <a:cs typeface="Sora"/>
              <a:sym typeface="Sora"/>
            </a:endParaRPr>
          </a:p>
          <a:p>
            <a:pPr indent="-342900" lvl="0" marL="457200" rtl="0" algn="l">
              <a:spcBef>
                <a:spcPts val="0"/>
              </a:spcBef>
              <a:spcAft>
                <a:spcPts val="0"/>
              </a:spcAft>
              <a:buClr>
                <a:srgbClr val="4A70A9"/>
              </a:buClr>
              <a:buSzPts val="1800"/>
              <a:buFont typeface="Sora"/>
              <a:buChar char="-"/>
            </a:pPr>
            <a:r>
              <a:rPr lang="en" sz="1800">
                <a:solidFill>
                  <a:srgbClr val="4A70A9"/>
                </a:solidFill>
                <a:latin typeface="Sora"/>
                <a:ea typeface="Sora"/>
                <a:cs typeface="Sora"/>
                <a:sym typeface="Sora"/>
              </a:rPr>
              <a:t>Expand the question bank and add more programming topics</a:t>
            </a:r>
            <a:endParaRPr sz="1800">
              <a:solidFill>
                <a:srgbClr val="4A70A9"/>
              </a:solidFill>
              <a:latin typeface="Sora"/>
              <a:ea typeface="Sora"/>
              <a:cs typeface="Sora"/>
              <a:sym typeface="Sora"/>
            </a:endParaRPr>
          </a:p>
          <a:p>
            <a:pPr indent="-342900" lvl="0" marL="457200" rtl="0" algn="l">
              <a:spcBef>
                <a:spcPts val="0"/>
              </a:spcBef>
              <a:spcAft>
                <a:spcPts val="0"/>
              </a:spcAft>
              <a:buClr>
                <a:srgbClr val="4A70A9"/>
              </a:buClr>
              <a:buSzPts val="1800"/>
              <a:buFont typeface="Sora"/>
              <a:buChar char="-"/>
            </a:pPr>
            <a:r>
              <a:rPr lang="en" sz="1800">
                <a:solidFill>
                  <a:srgbClr val="4A70A9"/>
                </a:solidFill>
                <a:latin typeface="Sora"/>
                <a:ea typeface="Sora"/>
                <a:cs typeface="Sora"/>
                <a:sym typeface="Sora"/>
              </a:rPr>
              <a:t>Add </a:t>
            </a:r>
            <a:r>
              <a:rPr b="1" lang="en" sz="1800">
                <a:solidFill>
                  <a:srgbClr val="4A70A9"/>
                </a:solidFill>
                <a:latin typeface="Sora"/>
                <a:ea typeface="Sora"/>
                <a:cs typeface="Sora"/>
                <a:sym typeface="Sora"/>
              </a:rPr>
              <a:t>progress tracking</a:t>
            </a:r>
            <a:r>
              <a:rPr lang="en" sz="1800">
                <a:solidFill>
                  <a:srgbClr val="4A70A9"/>
                </a:solidFill>
                <a:latin typeface="Sora"/>
                <a:ea typeface="Sora"/>
                <a:cs typeface="Sora"/>
                <a:sym typeface="Sora"/>
              </a:rPr>
              <a:t> and </a:t>
            </a:r>
            <a:r>
              <a:rPr b="1" lang="en" sz="1800">
                <a:solidFill>
                  <a:srgbClr val="4A70A9"/>
                </a:solidFill>
                <a:latin typeface="Sora"/>
                <a:ea typeface="Sora"/>
                <a:cs typeface="Sora"/>
                <a:sym typeface="Sora"/>
              </a:rPr>
              <a:t>analytics </a:t>
            </a:r>
            <a:r>
              <a:rPr lang="en" sz="1800">
                <a:solidFill>
                  <a:srgbClr val="4A70A9"/>
                </a:solidFill>
                <a:latin typeface="Sora"/>
                <a:ea typeface="Sora"/>
                <a:cs typeface="Sora"/>
                <a:sym typeface="Sora"/>
              </a:rPr>
              <a:t>to show user growth over time</a:t>
            </a:r>
            <a:endParaRPr sz="1800">
              <a:solidFill>
                <a:srgbClr val="4A70A9"/>
              </a:solidFill>
              <a:latin typeface="Sora"/>
              <a:ea typeface="Sora"/>
              <a:cs typeface="Sora"/>
              <a:sym typeface="Sora"/>
            </a:endParaRPr>
          </a:p>
          <a:p>
            <a:pPr indent="-342900" lvl="0" marL="457200" rtl="0" algn="l">
              <a:spcBef>
                <a:spcPts val="0"/>
              </a:spcBef>
              <a:spcAft>
                <a:spcPts val="0"/>
              </a:spcAft>
              <a:buClr>
                <a:srgbClr val="4A70A9"/>
              </a:buClr>
              <a:buSzPts val="1800"/>
              <a:buFont typeface="Sora"/>
              <a:buChar char="-"/>
            </a:pPr>
            <a:r>
              <a:rPr lang="en" sz="1800">
                <a:solidFill>
                  <a:srgbClr val="4A70A9"/>
                </a:solidFill>
                <a:latin typeface="Sora"/>
                <a:ea typeface="Sora"/>
                <a:cs typeface="Sora"/>
                <a:sym typeface="Sora"/>
              </a:rPr>
              <a:t>Improve UI design and create a smoother learning flow</a:t>
            </a:r>
            <a:endParaRPr sz="1800">
              <a:solidFill>
                <a:srgbClr val="4A70A9"/>
              </a:solidFill>
              <a:latin typeface="Sora"/>
              <a:ea typeface="Sora"/>
              <a:cs typeface="Sora"/>
              <a:sym typeface="Sora"/>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5" name="Shape 1395"/>
        <p:cNvGrpSpPr/>
        <p:nvPr/>
      </p:nvGrpSpPr>
      <p:grpSpPr>
        <a:xfrm>
          <a:off x="0" y="0"/>
          <a:ext cx="0" cy="0"/>
          <a:chOff x="0" y="0"/>
          <a:chExt cx="0" cy="0"/>
        </a:xfrm>
      </p:grpSpPr>
      <p:sp>
        <p:nvSpPr>
          <p:cNvPr id="1396" name="Google Shape;1396;p104"/>
          <p:cNvSpPr txBox="1"/>
          <p:nvPr>
            <p:ph type="title"/>
          </p:nvPr>
        </p:nvSpPr>
        <p:spPr>
          <a:xfrm>
            <a:off x="284175" y="1270800"/>
            <a:ext cx="3364500" cy="2601900"/>
          </a:xfrm>
          <a:prstGeom prst="rect">
            <a:avLst/>
          </a:prstGeom>
        </p:spPr>
        <p:txBody>
          <a:bodyPr anchorCtr="0" anchor="t" bIns="0" lIns="0" spcFirstLastPara="1" rIns="91425" wrap="square" tIns="0">
            <a:noAutofit/>
          </a:bodyPr>
          <a:lstStyle/>
          <a:p>
            <a:pPr indent="0" lvl="0" marL="0" rtl="0" algn="l">
              <a:spcBef>
                <a:spcPts val="0"/>
              </a:spcBef>
              <a:spcAft>
                <a:spcPts val="0"/>
              </a:spcAft>
              <a:buNone/>
            </a:pPr>
            <a:r>
              <a:rPr lang="en" sz="7700">
                <a:solidFill>
                  <a:srgbClr val="8CA9FE"/>
                </a:solidFill>
                <a:latin typeface="Sora ExtraBold"/>
                <a:ea typeface="Sora ExtraBold"/>
                <a:cs typeface="Sora ExtraBold"/>
                <a:sym typeface="Sora ExtraBold"/>
              </a:rPr>
              <a:t>Thank you!</a:t>
            </a:r>
            <a:endParaRPr sz="7700">
              <a:solidFill>
                <a:srgbClr val="8CA9FE"/>
              </a:solidFill>
              <a:latin typeface="Sora ExtraBold"/>
              <a:ea typeface="Sora ExtraBold"/>
              <a:cs typeface="Sora ExtraBold"/>
              <a:sym typeface="Sora ExtraBold"/>
            </a:endParaRPr>
          </a:p>
        </p:txBody>
      </p:sp>
      <p:sp>
        <p:nvSpPr>
          <p:cNvPr id="1397" name="Google Shape;1397;p104"/>
          <p:cNvSpPr txBox="1"/>
          <p:nvPr/>
        </p:nvSpPr>
        <p:spPr>
          <a:xfrm>
            <a:off x="4078575" y="1865025"/>
            <a:ext cx="3010200" cy="70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600">
                <a:solidFill>
                  <a:srgbClr val="8CA9FE"/>
                </a:solidFill>
                <a:latin typeface="Sora"/>
                <a:ea typeface="Sora"/>
                <a:cs typeface="Sora"/>
                <a:sym typeface="Sora"/>
              </a:rPr>
              <a:t>Any questions?</a:t>
            </a:r>
            <a:endParaRPr sz="3600">
              <a:solidFill>
                <a:srgbClr val="8CA9FE"/>
              </a:solidFill>
              <a:latin typeface="Sora"/>
              <a:ea typeface="Sora"/>
              <a:cs typeface="Sora"/>
              <a:sym typeface="Sora"/>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lides Pitch 2024">
  <a:themeElements>
    <a:clrScheme name="Google Colours">
      <a:dk1>
        <a:srgbClr val="0C131C"/>
      </a:dk1>
      <a:lt1>
        <a:srgbClr val="192539"/>
      </a:lt1>
      <a:dk2>
        <a:srgbClr val="253855"/>
      </a:dk2>
      <a:lt2>
        <a:srgbClr val="4A70A9"/>
      </a:lt2>
      <a:accent1>
        <a:srgbClr val="5B7FBF"/>
      </a:accent1>
      <a:accent2>
        <a:srgbClr val="6B8DD4"/>
      </a:accent2>
      <a:accent3>
        <a:srgbClr val="8CA9FF"/>
      </a:accent3>
      <a:accent4>
        <a:srgbClr val="F2D38B"/>
      </a:accent4>
      <a:accent5>
        <a:srgbClr val="F9E8BF"/>
      </a:accent5>
      <a:accent6>
        <a:srgbClr val="FFFCF3"/>
      </a:accent6>
      <a:hlink>
        <a:srgbClr val="FFFFFF"/>
      </a:hlink>
      <a:folHlink>
        <a:srgbClr val="7B1FA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GEOMETRIC OVERLAYS">
  <a:themeElements>
    <a:clrScheme name="Simple Light">
      <a:dk1>
        <a:srgbClr val="FFFFFF"/>
      </a:dk1>
      <a:lt1>
        <a:srgbClr val="353535"/>
      </a:lt1>
      <a:dk2>
        <a:srgbClr val="E3DFD6"/>
      </a:dk2>
      <a:lt2>
        <a:srgbClr val="F0B03B"/>
      </a:lt2>
      <a:accent1>
        <a:srgbClr val="FFEB67"/>
      </a:accent1>
      <a:accent2>
        <a:srgbClr val="FF5777"/>
      </a:accent2>
      <a:accent3>
        <a:srgbClr val="41CC6B"/>
      </a:accent3>
      <a:accent4>
        <a:srgbClr val="4285F4"/>
      </a:accent4>
      <a:accent5>
        <a:srgbClr val="69615E"/>
      </a:accent5>
      <a:accent6>
        <a:srgbClr val="FF866D"/>
      </a:accent6>
      <a:hlink>
        <a:srgbClr val="2A29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