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Lst>
  <p:sldIdLst>
    <p:sldId id="256" r:id="rId5"/>
    <p:sldId id="273" r:id="rId6"/>
    <p:sldId id="274" r:id="rId7"/>
    <p:sldId id="275" r:id="rId8"/>
    <p:sldId id="287" r:id="rId9"/>
    <p:sldId id="276" r:id="rId10"/>
    <p:sldId id="277" r:id="rId11"/>
    <p:sldId id="278" r:id="rId12"/>
    <p:sldId id="288" r:id="rId13"/>
    <p:sldId id="290" r:id="rId1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8061"/>
    <p:restoredTop sz="94694"/>
  </p:normalViewPr>
  <p:slideViewPr>
    <p:cSldViewPr snapToGrid="0" snapToObjects="1">
      <p:cViewPr varScale="1">
        <p:scale>
          <a:sx n="84" d="100"/>
          <a:sy n="84" d="100"/>
        </p:scale>
        <p:origin x="125" y="4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tableStyles" Target="tableStyle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presProps" Target="presProps.xml"/><Relationship Id="rId10" Type="http://schemas.openxmlformats.org/officeDocument/2006/relationships/slide" Target="slides/slide6.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s>
</file>

<file path=ppt/diagrams/_rels/data1.xml.rels><?xml version="1.0" encoding="UTF-8" standalone="yes"?>
<Relationships xmlns="http://schemas.openxmlformats.org/package/2006/relationships"><Relationship Id="rId8" Type="http://schemas.openxmlformats.org/officeDocument/2006/relationships/image" Target="../media/image15.svg"/><Relationship Id="rId3" Type="http://schemas.openxmlformats.org/officeDocument/2006/relationships/image" Target="../media/image10.png"/><Relationship Id="rId7" Type="http://schemas.openxmlformats.org/officeDocument/2006/relationships/image" Target="../media/image14.png"/><Relationship Id="rId2" Type="http://schemas.openxmlformats.org/officeDocument/2006/relationships/image" Target="../media/image9.svg"/><Relationship Id="rId1" Type="http://schemas.openxmlformats.org/officeDocument/2006/relationships/image" Target="../media/image8.png"/><Relationship Id="rId6" Type="http://schemas.openxmlformats.org/officeDocument/2006/relationships/image" Target="../media/image13.svg"/><Relationship Id="rId5" Type="http://schemas.openxmlformats.org/officeDocument/2006/relationships/image" Target="../media/image12.png"/><Relationship Id="rId10" Type="http://schemas.openxmlformats.org/officeDocument/2006/relationships/image" Target="../media/image17.svg"/><Relationship Id="rId4" Type="http://schemas.openxmlformats.org/officeDocument/2006/relationships/image" Target="../media/image11.svg"/><Relationship Id="rId9" Type="http://schemas.openxmlformats.org/officeDocument/2006/relationships/image" Target="../media/image16.png"/></Relationships>
</file>

<file path=ppt/diagrams/_rels/data3.xml.rels><?xml version="1.0" encoding="UTF-8" standalone="yes"?>
<Relationships xmlns="http://schemas.openxmlformats.org/package/2006/relationships"><Relationship Id="rId8" Type="http://schemas.openxmlformats.org/officeDocument/2006/relationships/image" Target="../media/image29.svg"/><Relationship Id="rId3" Type="http://schemas.openxmlformats.org/officeDocument/2006/relationships/image" Target="../media/image24.png"/><Relationship Id="rId7" Type="http://schemas.openxmlformats.org/officeDocument/2006/relationships/image" Target="../media/image28.png"/><Relationship Id="rId2" Type="http://schemas.openxmlformats.org/officeDocument/2006/relationships/image" Target="../media/image23.svg"/><Relationship Id="rId1" Type="http://schemas.openxmlformats.org/officeDocument/2006/relationships/image" Target="../media/image22.png"/><Relationship Id="rId6" Type="http://schemas.openxmlformats.org/officeDocument/2006/relationships/image" Target="../media/image27.svg"/><Relationship Id="rId5" Type="http://schemas.openxmlformats.org/officeDocument/2006/relationships/image" Target="../media/image26.png"/><Relationship Id="rId4" Type="http://schemas.openxmlformats.org/officeDocument/2006/relationships/image" Target="../media/image25.svg"/></Relationships>
</file>

<file path=ppt/diagrams/_rels/drawing1.xml.rels><?xml version="1.0" encoding="UTF-8" standalone="yes"?>
<Relationships xmlns="http://schemas.openxmlformats.org/package/2006/relationships"><Relationship Id="rId8" Type="http://schemas.openxmlformats.org/officeDocument/2006/relationships/image" Target="../media/image15.svg"/><Relationship Id="rId3" Type="http://schemas.openxmlformats.org/officeDocument/2006/relationships/image" Target="../media/image10.png"/><Relationship Id="rId7" Type="http://schemas.openxmlformats.org/officeDocument/2006/relationships/image" Target="../media/image14.png"/><Relationship Id="rId2" Type="http://schemas.openxmlformats.org/officeDocument/2006/relationships/image" Target="../media/image9.svg"/><Relationship Id="rId1" Type="http://schemas.openxmlformats.org/officeDocument/2006/relationships/image" Target="../media/image8.png"/><Relationship Id="rId6" Type="http://schemas.openxmlformats.org/officeDocument/2006/relationships/image" Target="../media/image13.svg"/><Relationship Id="rId5" Type="http://schemas.openxmlformats.org/officeDocument/2006/relationships/image" Target="../media/image12.png"/><Relationship Id="rId10" Type="http://schemas.openxmlformats.org/officeDocument/2006/relationships/image" Target="../media/image17.svg"/><Relationship Id="rId4" Type="http://schemas.openxmlformats.org/officeDocument/2006/relationships/image" Target="../media/image11.svg"/><Relationship Id="rId9" Type="http://schemas.openxmlformats.org/officeDocument/2006/relationships/image" Target="../media/image16.png"/></Relationships>
</file>

<file path=ppt/diagrams/_rels/drawing3.xml.rels><?xml version="1.0" encoding="UTF-8" standalone="yes"?>
<Relationships xmlns="http://schemas.openxmlformats.org/package/2006/relationships"><Relationship Id="rId8" Type="http://schemas.openxmlformats.org/officeDocument/2006/relationships/image" Target="../media/image29.svg"/><Relationship Id="rId3" Type="http://schemas.openxmlformats.org/officeDocument/2006/relationships/image" Target="../media/image24.png"/><Relationship Id="rId7" Type="http://schemas.openxmlformats.org/officeDocument/2006/relationships/image" Target="../media/image28.png"/><Relationship Id="rId2" Type="http://schemas.openxmlformats.org/officeDocument/2006/relationships/image" Target="../media/image23.svg"/><Relationship Id="rId1" Type="http://schemas.openxmlformats.org/officeDocument/2006/relationships/image" Target="../media/image22.png"/><Relationship Id="rId6" Type="http://schemas.openxmlformats.org/officeDocument/2006/relationships/image" Target="../media/image27.svg"/><Relationship Id="rId5" Type="http://schemas.openxmlformats.org/officeDocument/2006/relationships/image" Target="../media/image26.png"/><Relationship Id="rId4" Type="http://schemas.openxmlformats.org/officeDocument/2006/relationships/image" Target="../media/image25.sv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3_2">
  <dgm:title val=""/>
  <dgm:desc val=""/>
  <dgm:catLst>
    <dgm:cat type="accent3" pri="11200"/>
  </dgm:catLst>
  <dgm:styleLbl name="node0">
    <dgm:fillClrLst meth="repeat">
      <a:schemeClr val="accent3"/>
    </dgm:fillClrLst>
    <dgm:linClrLst meth="repeat">
      <a:schemeClr val="lt1"/>
    </dgm:linClrLst>
    <dgm:effectClrLst/>
    <dgm:txLinClrLst/>
    <dgm:txFillClrLst/>
    <dgm:txEffectClrLst/>
  </dgm:styleLbl>
  <dgm:styleLbl name="node1">
    <dgm:fillClrLst meth="repeat">
      <a:schemeClr val="accent3"/>
    </dgm:fillClrLst>
    <dgm:linClrLst meth="repeat">
      <a:schemeClr val="lt1"/>
    </dgm:linClrLst>
    <dgm:effectClrLst/>
    <dgm:txLinClrLst/>
    <dgm:txFillClrLst/>
    <dgm:txEffectClrLst/>
  </dgm:styleLbl>
  <dgm:styleLbl name="alignNode1">
    <dgm:fillClrLst meth="repeat">
      <a:schemeClr val="accent3"/>
    </dgm:fillClrLst>
    <dgm:linClrLst meth="repeat">
      <a:schemeClr val="accent3"/>
    </dgm:linClrLst>
    <dgm:effectClrLst/>
    <dgm:txLinClrLst/>
    <dgm:txFillClrLst/>
    <dgm:txEffectClrLst/>
  </dgm:styleLbl>
  <dgm:styleLbl name="lnNode1">
    <dgm:fillClrLst meth="repeat">
      <a:schemeClr val="accent3"/>
    </dgm:fillClrLst>
    <dgm:linClrLst meth="repeat">
      <a:schemeClr val="lt1"/>
    </dgm:linClrLst>
    <dgm:effectClrLst/>
    <dgm:txLinClrLst/>
    <dgm:txFillClrLst/>
    <dgm:txEffectClrLst/>
  </dgm:styleLbl>
  <dgm:styleLbl name="vennNode1">
    <dgm:fillClrLst meth="repeat">
      <a:schemeClr val="accent3">
        <a:alpha val="50000"/>
      </a:schemeClr>
    </dgm:fillClrLst>
    <dgm:linClrLst meth="repeat">
      <a:schemeClr val="lt1"/>
    </dgm:linClrLst>
    <dgm:effectClrLst/>
    <dgm:txLinClrLst/>
    <dgm:txFillClrLst/>
    <dgm:txEffectClrLst/>
  </dgm:styleLbl>
  <dgm:styleLbl name="node2">
    <dgm:fillClrLst meth="repeat">
      <a:schemeClr val="accent3"/>
    </dgm:fillClrLst>
    <dgm:linClrLst meth="repeat">
      <a:schemeClr val="lt1"/>
    </dgm:linClrLst>
    <dgm:effectClrLst/>
    <dgm:txLinClrLst/>
    <dgm:txFillClrLst/>
    <dgm:txEffectClrLst/>
  </dgm:styleLbl>
  <dgm:styleLbl name="node3">
    <dgm:fillClrLst meth="repeat">
      <a:schemeClr val="accent3"/>
    </dgm:fillClrLst>
    <dgm:linClrLst meth="repeat">
      <a:schemeClr val="lt1"/>
    </dgm:linClrLst>
    <dgm:effectClrLst/>
    <dgm:txLinClrLst/>
    <dgm:txFillClrLst/>
    <dgm:txEffectClrLst/>
  </dgm:styleLbl>
  <dgm:styleLbl name="node4">
    <dgm:fillClrLst meth="repeat">
      <a:schemeClr val="accent3"/>
    </dgm:fillClrLst>
    <dgm:linClrLst meth="repeat">
      <a:schemeClr val="lt1"/>
    </dgm:linClrLst>
    <dgm:effectClrLst/>
    <dgm:txLinClrLst/>
    <dgm:txFillClrLst/>
    <dgm:txEffectClrLst/>
  </dgm:styleLbl>
  <dgm:styleLbl name="f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dgm:linClrLst>
    <dgm:effectClrLst/>
    <dgm:txLinClrLst/>
    <dgm:txFillClrLst/>
    <dgm:txEffectClrLst/>
  </dgm:styleLbl>
  <dgm:styleLbl name="asst1">
    <dgm:fillClrLst meth="repeat">
      <a:schemeClr val="accent3"/>
    </dgm:fillClrLst>
    <dgm:linClrLst meth="repeat">
      <a:schemeClr val="lt1"/>
    </dgm:linClrLst>
    <dgm:effectClrLst/>
    <dgm:txLinClrLst/>
    <dgm:txFillClrLst/>
    <dgm:txEffectClrLst/>
  </dgm:styleLbl>
  <dgm:styleLbl name="asst2">
    <dgm:fillClrLst meth="repeat">
      <a:schemeClr val="accent3"/>
    </dgm:fillClrLst>
    <dgm:linClrLst meth="repeat">
      <a:schemeClr val="lt1"/>
    </dgm:linClrLst>
    <dgm:effectClrLst/>
    <dgm:txLinClrLst/>
    <dgm:txFillClrLst/>
    <dgm:txEffectClrLst/>
  </dgm:styleLbl>
  <dgm:styleLbl name="asst3">
    <dgm:fillClrLst meth="repeat">
      <a:schemeClr val="accent3"/>
    </dgm:fillClrLst>
    <dgm:linClrLst meth="repeat">
      <a:schemeClr val="lt1"/>
    </dgm:linClrLst>
    <dgm:effectClrLst/>
    <dgm:txLinClrLst/>
    <dgm:txFillClrLst/>
    <dgm:txEffectClrLst/>
  </dgm:styleLbl>
  <dgm:styleLbl name="asst4">
    <dgm:fillClrLst meth="repeat">
      <a:schemeClr val="accent3"/>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meth="repeat">
      <a:schemeClr val="lt1"/>
    </dgm:txFillClrLst>
    <dgm:txEffectClrLst/>
  </dgm:styleLbl>
  <dgm:styleLbl name="parChTrans2D2">
    <dgm:fillClrLst meth="repeat">
      <a:schemeClr val="accent3"/>
    </dgm:fillClrLst>
    <dgm:linClrLst meth="repeat">
      <a:schemeClr val="accent3"/>
    </dgm:linClrLst>
    <dgm:effectClrLst/>
    <dgm:txLinClrLst/>
    <dgm:txFillClrLst meth="repeat">
      <a:schemeClr val="lt1"/>
    </dgm:txFillClrLst>
    <dgm:txEffectClrLst/>
  </dgm:styleLbl>
  <dgm:styleLbl name="parChTrans2D3">
    <dgm:fillClrLst meth="repeat">
      <a:schemeClr val="accent3"/>
    </dgm:fillClrLst>
    <dgm:linClrLst meth="repeat">
      <a:schemeClr val="accent3"/>
    </dgm:linClrLst>
    <dgm:effectClrLst/>
    <dgm:txLinClrLst/>
    <dgm:txFillClrLst meth="repeat">
      <a:schemeClr val="lt1"/>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DD0A73C0-CD0D-46AF-AF20-321BDFB16942}" type="doc">
      <dgm:prSet loTypeId="urn:microsoft.com/office/officeart/2018/2/layout/IconVerticalSolidList" loCatId="icon" qsTypeId="urn:microsoft.com/office/officeart/2005/8/quickstyle/simple1" qsCatId="simple" csTypeId="urn:microsoft.com/office/officeart/2005/8/colors/accent1_2" csCatId="accent1" phldr="1"/>
      <dgm:spPr/>
      <dgm:t>
        <a:bodyPr/>
        <a:lstStyle/>
        <a:p>
          <a:endParaRPr lang="en-US"/>
        </a:p>
      </dgm:t>
    </dgm:pt>
    <dgm:pt modelId="{0286BDA7-9779-4105-9C4C-6D3388D70984}">
      <dgm:prSet/>
      <dgm:spPr/>
      <dgm:t>
        <a:bodyPr/>
        <a:lstStyle/>
        <a:p>
          <a:pPr>
            <a:lnSpc>
              <a:spcPct val="100000"/>
            </a:lnSpc>
          </a:pPr>
          <a:r>
            <a:rPr lang="en-US" b="1" dirty="0">
              <a:latin typeface="Times New Roman" panose="02020603050405020304" pitchFamily="18" charset="0"/>
              <a:cs typeface="Times New Roman" panose="02020603050405020304" pitchFamily="18" charset="0"/>
            </a:rPr>
            <a:t>Three-tier modular architecture</a:t>
          </a:r>
          <a:r>
            <a:rPr lang="en-US" dirty="0">
              <a:latin typeface="Times New Roman" panose="02020603050405020304" pitchFamily="18" charset="0"/>
              <a:cs typeface="Times New Roman" panose="02020603050405020304" pitchFamily="18" charset="0"/>
            </a:rPr>
            <a:t>: system split into three layers for clarity and scalability.</a:t>
          </a:r>
        </a:p>
      </dgm:t>
    </dgm:pt>
    <dgm:pt modelId="{8015FDF9-5DD7-4537-9788-55B636858376}" type="parTrans" cxnId="{EADA1458-628A-4145-AF5B-AE7AB09945FE}">
      <dgm:prSet/>
      <dgm:spPr/>
      <dgm:t>
        <a:bodyPr/>
        <a:lstStyle/>
        <a:p>
          <a:endParaRPr lang="en-US"/>
        </a:p>
      </dgm:t>
    </dgm:pt>
    <dgm:pt modelId="{F84C7EE0-C320-4A2F-B0CD-DFD83026C482}" type="sibTrans" cxnId="{EADA1458-628A-4145-AF5B-AE7AB09945FE}">
      <dgm:prSet/>
      <dgm:spPr/>
      <dgm:t>
        <a:bodyPr/>
        <a:lstStyle/>
        <a:p>
          <a:endParaRPr lang="en-US"/>
        </a:p>
      </dgm:t>
    </dgm:pt>
    <dgm:pt modelId="{00DB3457-A8DB-48EA-94C5-31C0EFD51251}">
      <dgm:prSet/>
      <dgm:spPr/>
      <dgm:t>
        <a:bodyPr/>
        <a:lstStyle/>
        <a:p>
          <a:pPr>
            <a:lnSpc>
              <a:spcPct val="100000"/>
            </a:lnSpc>
          </a:pPr>
          <a:r>
            <a:rPr lang="en-US" b="1" dirty="0">
              <a:latin typeface="Times New Roman" panose="02020603050405020304" pitchFamily="18" charset="0"/>
              <a:cs typeface="Times New Roman" panose="02020603050405020304" pitchFamily="18" charset="0"/>
            </a:rPr>
            <a:t>Frontend: React + Vite (responsive UI): </a:t>
          </a:r>
          <a:r>
            <a:rPr lang="en-US" dirty="0">
              <a:latin typeface="Times New Roman" panose="02020603050405020304" pitchFamily="18" charset="0"/>
              <a:cs typeface="Times New Roman" panose="02020603050405020304" pitchFamily="18" charset="0"/>
            </a:rPr>
            <a:t>Provides a fast, responsive, user-friendly interface.</a:t>
          </a:r>
        </a:p>
      </dgm:t>
    </dgm:pt>
    <dgm:pt modelId="{E460FAAC-C40D-4267-BDCF-00918B317287}" type="parTrans" cxnId="{00EB7E29-199D-4B2F-BC68-5F90297BD4C4}">
      <dgm:prSet/>
      <dgm:spPr/>
      <dgm:t>
        <a:bodyPr/>
        <a:lstStyle/>
        <a:p>
          <a:endParaRPr lang="en-US"/>
        </a:p>
      </dgm:t>
    </dgm:pt>
    <dgm:pt modelId="{5364B42B-3F34-438B-AEA4-8283CF163757}" type="sibTrans" cxnId="{00EB7E29-199D-4B2F-BC68-5F90297BD4C4}">
      <dgm:prSet/>
      <dgm:spPr/>
      <dgm:t>
        <a:bodyPr/>
        <a:lstStyle/>
        <a:p>
          <a:endParaRPr lang="en-US"/>
        </a:p>
      </dgm:t>
    </dgm:pt>
    <dgm:pt modelId="{BA122E86-02F0-4219-8CE8-5530C901EDD5}">
      <dgm:prSet/>
      <dgm:spPr/>
      <dgm:t>
        <a:bodyPr/>
        <a:lstStyle/>
        <a:p>
          <a:pPr>
            <a:lnSpc>
              <a:spcPct val="100000"/>
            </a:lnSpc>
          </a:pPr>
          <a:r>
            <a:rPr lang="en-US" b="1" dirty="0">
              <a:latin typeface="Times New Roman" panose="02020603050405020304" pitchFamily="18" charset="0"/>
              <a:cs typeface="Times New Roman" panose="02020603050405020304" pitchFamily="18" charset="0"/>
            </a:rPr>
            <a:t>Backend: Spring Boot (</a:t>
          </a:r>
          <a:r>
            <a:rPr lang="en-US" dirty="0">
              <a:latin typeface="Times New Roman" panose="02020603050405020304" pitchFamily="18" charset="0"/>
              <a:cs typeface="Times New Roman" panose="02020603050405020304" pitchFamily="18" charset="0"/>
            </a:rPr>
            <a:t>auth, workflows, </a:t>
          </a:r>
          <a:r>
            <a:rPr lang="en-US" dirty="0" err="1">
              <a:latin typeface="Times New Roman" panose="02020603050405020304" pitchFamily="18" charset="0"/>
              <a:cs typeface="Times New Roman" panose="02020603050405020304" pitchFamily="18" charset="0"/>
            </a:rPr>
            <a:t>WebSockets</a:t>
          </a:r>
          <a:r>
            <a:rPr lang="en-US" b="1" dirty="0">
              <a:latin typeface="Times New Roman" panose="02020603050405020304" pitchFamily="18" charset="0"/>
              <a:cs typeface="Times New Roman" panose="02020603050405020304" pitchFamily="18" charset="0"/>
            </a:rPr>
            <a:t>): </a:t>
          </a:r>
          <a:r>
            <a:rPr lang="en-US" dirty="0">
              <a:latin typeface="Times New Roman" panose="02020603050405020304" pitchFamily="18" charset="0"/>
              <a:cs typeface="Times New Roman" panose="02020603050405020304" pitchFamily="18" charset="0"/>
            </a:rPr>
            <a:t>Handles authentication, task workflows, and real-time messaging.</a:t>
          </a:r>
        </a:p>
      </dgm:t>
    </dgm:pt>
    <dgm:pt modelId="{A703DF4A-8E40-4E52-8E3F-E8AD8EBB9EA7}" type="parTrans" cxnId="{43CBE605-16AF-4D45-A10A-848CBB90126A}">
      <dgm:prSet/>
      <dgm:spPr/>
      <dgm:t>
        <a:bodyPr/>
        <a:lstStyle/>
        <a:p>
          <a:endParaRPr lang="en-US"/>
        </a:p>
      </dgm:t>
    </dgm:pt>
    <dgm:pt modelId="{4186D68B-0EF2-4E3C-8755-800AD2B76C89}" type="sibTrans" cxnId="{43CBE605-16AF-4D45-A10A-848CBB90126A}">
      <dgm:prSet/>
      <dgm:spPr/>
      <dgm:t>
        <a:bodyPr/>
        <a:lstStyle/>
        <a:p>
          <a:endParaRPr lang="en-US"/>
        </a:p>
      </dgm:t>
    </dgm:pt>
    <dgm:pt modelId="{9005F90D-A00B-473A-B9E0-1EE941C88DD4}">
      <dgm:prSet/>
      <dgm:spPr/>
      <dgm:t>
        <a:bodyPr/>
        <a:lstStyle/>
        <a:p>
          <a:pPr>
            <a:lnSpc>
              <a:spcPct val="100000"/>
            </a:lnSpc>
          </a:pPr>
          <a:r>
            <a:rPr lang="en-US" b="1" dirty="0">
              <a:latin typeface="Times New Roman" panose="02020603050405020304" pitchFamily="18" charset="0"/>
              <a:cs typeface="Times New Roman" panose="02020603050405020304" pitchFamily="18" charset="0"/>
            </a:rPr>
            <a:t>Database: PostgreSQL with JPA: </a:t>
          </a:r>
          <a:r>
            <a:rPr lang="en-US" dirty="0">
              <a:latin typeface="Times New Roman" panose="02020603050405020304" pitchFamily="18" charset="0"/>
              <a:cs typeface="Times New Roman" panose="02020603050405020304" pitchFamily="18" charset="0"/>
            </a:rPr>
            <a:t>stores and manages all system data efficiently</a:t>
          </a:r>
          <a:r>
            <a:rPr lang="en-US" dirty="0"/>
            <a:t>.</a:t>
          </a:r>
        </a:p>
      </dgm:t>
    </dgm:pt>
    <dgm:pt modelId="{69DE97C3-C382-4CDE-B458-FDBCE94BBEC1}" type="parTrans" cxnId="{F1FA2327-E1D4-43B4-A666-AAEB71D4EBB5}">
      <dgm:prSet/>
      <dgm:spPr/>
      <dgm:t>
        <a:bodyPr/>
        <a:lstStyle/>
        <a:p>
          <a:endParaRPr lang="en-US"/>
        </a:p>
      </dgm:t>
    </dgm:pt>
    <dgm:pt modelId="{1E9DA6D4-0C6D-40D4-9C00-163C411A285D}" type="sibTrans" cxnId="{F1FA2327-E1D4-43B4-A666-AAEB71D4EBB5}">
      <dgm:prSet/>
      <dgm:spPr/>
      <dgm:t>
        <a:bodyPr/>
        <a:lstStyle/>
        <a:p>
          <a:endParaRPr lang="en-US"/>
        </a:p>
      </dgm:t>
    </dgm:pt>
    <dgm:pt modelId="{D839444B-04A9-4B05-838F-9F95E9080D13}">
      <dgm:prSet/>
      <dgm:spPr/>
      <dgm:t>
        <a:bodyPr/>
        <a:lstStyle/>
        <a:p>
          <a:pPr>
            <a:lnSpc>
              <a:spcPct val="100000"/>
            </a:lnSpc>
          </a:pPr>
          <a:r>
            <a:rPr lang="en-US" b="1" dirty="0">
              <a:latin typeface="Times New Roman" panose="02020603050405020304" pitchFamily="18" charset="0"/>
              <a:cs typeface="Times New Roman" panose="02020603050405020304" pitchFamily="18" charset="0"/>
            </a:rPr>
            <a:t>UML</a:t>
          </a:r>
          <a:r>
            <a:rPr lang="en-US" dirty="0">
              <a:latin typeface="Times New Roman" panose="02020603050405020304" pitchFamily="18" charset="0"/>
              <a:cs typeface="Times New Roman" panose="02020603050405020304" pitchFamily="18" charset="0"/>
            </a:rPr>
            <a:t> DIAGRAMS: Visualize system structure and user interactions</a:t>
          </a:r>
        </a:p>
      </dgm:t>
    </dgm:pt>
    <dgm:pt modelId="{50AA7FE5-66D9-4277-BC46-85D88735A25B}" type="parTrans" cxnId="{DDAD91D1-435C-439A-91BD-CFD97B8F2E64}">
      <dgm:prSet/>
      <dgm:spPr/>
      <dgm:t>
        <a:bodyPr/>
        <a:lstStyle/>
        <a:p>
          <a:endParaRPr lang="en-US"/>
        </a:p>
      </dgm:t>
    </dgm:pt>
    <dgm:pt modelId="{3F5A5B71-C807-43F8-8813-C4E776E84972}" type="sibTrans" cxnId="{DDAD91D1-435C-439A-91BD-CFD97B8F2E64}">
      <dgm:prSet/>
      <dgm:spPr/>
      <dgm:t>
        <a:bodyPr/>
        <a:lstStyle/>
        <a:p>
          <a:endParaRPr lang="en-US"/>
        </a:p>
      </dgm:t>
    </dgm:pt>
    <dgm:pt modelId="{B09610EC-AF68-4A88-91F2-512083190734}" type="pres">
      <dgm:prSet presAssocID="{DD0A73C0-CD0D-46AF-AF20-321BDFB16942}" presName="root" presStyleCnt="0">
        <dgm:presLayoutVars>
          <dgm:dir/>
          <dgm:resizeHandles val="exact"/>
        </dgm:presLayoutVars>
      </dgm:prSet>
      <dgm:spPr/>
    </dgm:pt>
    <dgm:pt modelId="{C9341AC5-9510-489B-9507-FF49DDFFF8FC}" type="pres">
      <dgm:prSet presAssocID="{0286BDA7-9779-4105-9C4C-6D3388D70984}" presName="compNode" presStyleCnt="0"/>
      <dgm:spPr/>
    </dgm:pt>
    <dgm:pt modelId="{A9B9EC4D-F119-40F1-A754-67A87D17594C}" type="pres">
      <dgm:prSet presAssocID="{0286BDA7-9779-4105-9C4C-6D3388D70984}" presName="bgRect" presStyleLbl="bgShp" presStyleIdx="0" presStyleCnt="5"/>
      <dgm:spPr/>
    </dgm:pt>
    <dgm:pt modelId="{EA801B4B-EC90-49EA-A437-CA1616C1D04B}" type="pres">
      <dgm:prSet presAssocID="{0286BDA7-9779-4105-9C4C-6D3388D70984}" presName="iconRect" presStyleLbl="node1" presStyleIdx="0" presStyleCnt="5"/>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Flowchart"/>
        </a:ext>
      </dgm:extLst>
    </dgm:pt>
    <dgm:pt modelId="{AD5536DF-9CB9-4883-8AC2-D5DCCD1ACA56}" type="pres">
      <dgm:prSet presAssocID="{0286BDA7-9779-4105-9C4C-6D3388D70984}" presName="spaceRect" presStyleCnt="0"/>
      <dgm:spPr/>
    </dgm:pt>
    <dgm:pt modelId="{7F8C95D3-125E-41A8-A7E6-B23CD55DE38F}" type="pres">
      <dgm:prSet presAssocID="{0286BDA7-9779-4105-9C4C-6D3388D70984}" presName="parTx" presStyleLbl="revTx" presStyleIdx="0" presStyleCnt="5">
        <dgm:presLayoutVars>
          <dgm:chMax val="0"/>
          <dgm:chPref val="0"/>
        </dgm:presLayoutVars>
      </dgm:prSet>
      <dgm:spPr/>
    </dgm:pt>
    <dgm:pt modelId="{7FD7D7B3-4A14-4409-BA6D-7578D005213C}" type="pres">
      <dgm:prSet presAssocID="{F84C7EE0-C320-4A2F-B0CD-DFD83026C482}" presName="sibTrans" presStyleCnt="0"/>
      <dgm:spPr/>
    </dgm:pt>
    <dgm:pt modelId="{666B65F2-505B-4799-AB03-5656AC4363E9}" type="pres">
      <dgm:prSet presAssocID="{00DB3457-A8DB-48EA-94C5-31C0EFD51251}" presName="compNode" presStyleCnt="0"/>
      <dgm:spPr/>
    </dgm:pt>
    <dgm:pt modelId="{164F38B5-F667-4E03-B486-30FD8D303A77}" type="pres">
      <dgm:prSet presAssocID="{00DB3457-A8DB-48EA-94C5-31C0EFD51251}" presName="bgRect" presStyleLbl="bgShp" presStyleIdx="1" presStyleCnt="5"/>
      <dgm:spPr/>
    </dgm:pt>
    <dgm:pt modelId="{8CE8D10B-A8DB-41A0-9C1A-DC2D0D22D4EF}" type="pres">
      <dgm:prSet presAssocID="{00DB3457-A8DB-48EA-94C5-31C0EFD51251}" presName="iconRect" presStyleLbl="node1" presStyleIdx="1" presStyleCnt="5"/>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Web Design"/>
        </a:ext>
      </dgm:extLst>
    </dgm:pt>
    <dgm:pt modelId="{B2E9D1E5-0900-46A7-95B9-1791C2EA7A30}" type="pres">
      <dgm:prSet presAssocID="{00DB3457-A8DB-48EA-94C5-31C0EFD51251}" presName="spaceRect" presStyleCnt="0"/>
      <dgm:spPr/>
    </dgm:pt>
    <dgm:pt modelId="{4EABB3C1-A362-493D-9A20-729334A597C1}" type="pres">
      <dgm:prSet presAssocID="{00DB3457-A8DB-48EA-94C5-31C0EFD51251}" presName="parTx" presStyleLbl="revTx" presStyleIdx="1" presStyleCnt="5">
        <dgm:presLayoutVars>
          <dgm:chMax val="0"/>
          <dgm:chPref val="0"/>
        </dgm:presLayoutVars>
      </dgm:prSet>
      <dgm:spPr/>
    </dgm:pt>
    <dgm:pt modelId="{68B016B6-7DCE-41B7-A254-F0670E5065E2}" type="pres">
      <dgm:prSet presAssocID="{5364B42B-3F34-438B-AEA4-8283CF163757}" presName="sibTrans" presStyleCnt="0"/>
      <dgm:spPr/>
    </dgm:pt>
    <dgm:pt modelId="{E781FCA4-C0A4-40E7-B971-51D4543BF8EC}" type="pres">
      <dgm:prSet presAssocID="{BA122E86-02F0-4219-8CE8-5530C901EDD5}" presName="compNode" presStyleCnt="0"/>
      <dgm:spPr/>
    </dgm:pt>
    <dgm:pt modelId="{FE392191-2BDA-4EB6-989C-7DA90D9FC0F4}" type="pres">
      <dgm:prSet presAssocID="{BA122E86-02F0-4219-8CE8-5530C901EDD5}" presName="bgRect" presStyleLbl="bgShp" presStyleIdx="2" presStyleCnt="5"/>
      <dgm:spPr/>
    </dgm:pt>
    <dgm:pt modelId="{9A4ECE69-8C9E-43DE-BA10-62AF83ADC85E}" type="pres">
      <dgm:prSet presAssocID="{BA122E86-02F0-4219-8CE8-5530C901EDD5}" presName="iconRect" presStyleLbl="node1" presStyleIdx="2" presStyleCnt="5"/>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a:noFill/>
        </a:ln>
      </dgm:spPr>
      <dgm:extLst>
        <a:ext uri="{E40237B7-FDA0-4F09-8148-C483321AD2D9}">
          <dgm14:cNvPr xmlns:dgm14="http://schemas.microsoft.com/office/drawing/2010/diagram" id="0" name="" descr="Programmer"/>
        </a:ext>
      </dgm:extLst>
    </dgm:pt>
    <dgm:pt modelId="{559FEC89-A482-4C4E-9774-BBA3BDA08E41}" type="pres">
      <dgm:prSet presAssocID="{BA122E86-02F0-4219-8CE8-5530C901EDD5}" presName="spaceRect" presStyleCnt="0"/>
      <dgm:spPr/>
    </dgm:pt>
    <dgm:pt modelId="{D4E4D1C4-8EA6-4E04-A9C7-6857A734F3BB}" type="pres">
      <dgm:prSet presAssocID="{BA122E86-02F0-4219-8CE8-5530C901EDD5}" presName="parTx" presStyleLbl="revTx" presStyleIdx="2" presStyleCnt="5">
        <dgm:presLayoutVars>
          <dgm:chMax val="0"/>
          <dgm:chPref val="0"/>
        </dgm:presLayoutVars>
      </dgm:prSet>
      <dgm:spPr/>
    </dgm:pt>
    <dgm:pt modelId="{598C5FCD-15F6-4CFB-90B1-2E22BBD2B378}" type="pres">
      <dgm:prSet presAssocID="{4186D68B-0EF2-4E3C-8755-800AD2B76C89}" presName="sibTrans" presStyleCnt="0"/>
      <dgm:spPr/>
    </dgm:pt>
    <dgm:pt modelId="{A0657437-8B6E-41A1-9A1C-4AB8827D1F25}" type="pres">
      <dgm:prSet presAssocID="{9005F90D-A00B-473A-B9E0-1EE941C88DD4}" presName="compNode" presStyleCnt="0"/>
      <dgm:spPr/>
    </dgm:pt>
    <dgm:pt modelId="{B6093388-926B-436C-A4A1-D11FA50350AE}" type="pres">
      <dgm:prSet presAssocID="{9005F90D-A00B-473A-B9E0-1EE941C88DD4}" presName="bgRect" presStyleLbl="bgShp" presStyleIdx="3" presStyleCnt="5"/>
      <dgm:spPr/>
    </dgm:pt>
    <dgm:pt modelId="{12123194-F570-48E8-8AB8-00794198A9C8}" type="pres">
      <dgm:prSet presAssocID="{9005F90D-A00B-473A-B9E0-1EE941C88DD4}" presName="iconRect" presStyleLbl="node1" presStyleIdx="3" presStyleCnt="5"/>
      <dgm:spPr>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a:noFill/>
        </a:ln>
      </dgm:spPr>
      <dgm:extLst>
        <a:ext uri="{E40237B7-FDA0-4F09-8148-C483321AD2D9}">
          <dgm14:cNvPr xmlns:dgm14="http://schemas.microsoft.com/office/drawing/2010/diagram" id="0" name="" descr="Database"/>
        </a:ext>
      </dgm:extLst>
    </dgm:pt>
    <dgm:pt modelId="{390596D1-957D-4653-A48D-084FF331E080}" type="pres">
      <dgm:prSet presAssocID="{9005F90D-A00B-473A-B9E0-1EE941C88DD4}" presName="spaceRect" presStyleCnt="0"/>
      <dgm:spPr/>
    </dgm:pt>
    <dgm:pt modelId="{4A48AC0E-52FF-42D3-B9DD-0D82ABC64CA1}" type="pres">
      <dgm:prSet presAssocID="{9005F90D-A00B-473A-B9E0-1EE941C88DD4}" presName="parTx" presStyleLbl="revTx" presStyleIdx="3" presStyleCnt="5">
        <dgm:presLayoutVars>
          <dgm:chMax val="0"/>
          <dgm:chPref val="0"/>
        </dgm:presLayoutVars>
      </dgm:prSet>
      <dgm:spPr/>
    </dgm:pt>
    <dgm:pt modelId="{B00C19AD-4F13-4952-AB90-7CCD0B6718E0}" type="pres">
      <dgm:prSet presAssocID="{1E9DA6D4-0C6D-40D4-9C00-163C411A285D}" presName="sibTrans" presStyleCnt="0"/>
      <dgm:spPr/>
    </dgm:pt>
    <dgm:pt modelId="{5B98230E-0843-4551-A274-618711A66ED9}" type="pres">
      <dgm:prSet presAssocID="{D839444B-04A9-4B05-838F-9F95E9080D13}" presName="compNode" presStyleCnt="0"/>
      <dgm:spPr/>
    </dgm:pt>
    <dgm:pt modelId="{B716FFB3-BBAD-4980-A318-165F615E9D1B}" type="pres">
      <dgm:prSet presAssocID="{D839444B-04A9-4B05-838F-9F95E9080D13}" presName="bgRect" presStyleLbl="bgShp" presStyleIdx="4" presStyleCnt="5"/>
      <dgm:spPr/>
    </dgm:pt>
    <dgm:pt modelId="{DCE9D4C3-29C8-451D-8C5E-54D603DC1C03}" type="pres">
      <dgm:prSet presAssocID="{D839444B-04A9-4B05-838F-9F95E9080D13}" presName="iconRect" presStyleLbl="node1" presStyleIdx="4" presStyleCnt="5"/>
      <dgm:spPr>
        <a:blipFill>
          <a:blip xmlns:r="http://schemas.openxmlformats.org/officeDocument/2006/relationships"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a:blipFill>
        <a:ln>
          <a:noFill/>
        </a:ln>
      </dgm:spPr>
      <dgm:extLst>
        <a:ext uri="{E40237B7-FDA0-4F09-8148-C483321AD2D9}">
          <dgm14:cNvPr xmlns:dgm14="http://schemas.microsoft.com/office/drawing/2010/diagram" id="0" name="" descr="Hierarchy"/>
        </a:ext>
      </dgm:extLst>
    </dgm:pt>
    <dgm:pt modelId="{2A5EA4C1-2811-48EF-B4C0-60035316ECAD}" type="pres">
      <dgm:prSet presAssocID="{D839444B-04A9-4B05-838F-9F95E9080D13}" presName="spaceRect" presStyleCnt="0"/>
      <dgm:spPr/>
    </dgm:pt>
    <dgm:pt modelId="{D16610A4-6DDC-43AC-9272-E324FC78663B}" type="pres">
      <dgm:prSet presAssocID="{D839444B-04A9-4B05-838F-9F95E9080D13}" presName="parTx" presStyleLbl="revTx" presStyleIdx="4" presStyleCnt="5">
        <dgm:presLayoutVars>
          <dgm:chMax val="0"/>
          <dgm:chPref val="0"/>
        </dgm:presLayoutVars>
      </dgm:prSet>
      <dgm:spPr/>
    </dgm:pt>
  </dgm:ptLst>
  <dgm:cxnLst>
    <dgm:cxn modelId="{43CBE605-16AF-4D45-A10A-848CBB90126A}" srcId="{DD0A73C0-CD0D-46AF-AF20-321BDFB16942}" destId="{BA122E86-02F0-4219-8CE8-5530C901EDD5}" srcOrd="2" destOrd="0" parTransId="{A703DF4A-8E40-4E52-8E3F-E8AD8EBB9EA7}" sibTransId="{4186D68B-0EF2-4E3C-8755-800AD2B76C89}"/>
    <dgm:cxn modelId="{B7B3FF0F-64A5-154F-9EC5-A44066BF6902}" type="presOf" srcId="{00DB3457-A8DB-48EA-94C5-31C0EFD51251}" destId="{4EABB3C1-A362-493D-9A20-729334A597C1}" srcOrd="0" destOrd="0" presId="urn:microsoft.com/office/officeart/2018/2/layout/IconVerticalSolidList"/>
    <dgm:cxn modelId="{F1FA2327-E1D4-43B4-A666-AAEB71D4EBB5}" srcId="{DD0A73C0-CD0D-46AF-AF20-321BDFB16942}" destId="{9005F90D-A00B-473A-B9E0-1EE941C88DD4}" srcOrd="3" destOrd="0" parTransId="{69DE97C3-C382-4CDE-B458-FDBCE94BBEC1}" sibTransId="{1E9DA6D4-0C6D-40D4-9C00-163C411A285D}"/>
    <dgm:cxn modelId="{00EB7E29-199D-4B2F-BC68-5F90297BD4C4}" srcId="{DD0A73C0-CD0D-46AF-AF20-321BDFB16942}" destId="{00DB3457-A8DB-48EA-94C5-31C0EFD51251}" srcOrd="1" destOrd="0" parTransId="{E460FAAC-C40D-4267-BDCF-00918B317287}" sibTransId="{5364B42B-3F34-438B-AEA4-8283CF163757}"/>
    <dgm:cxn modelId="{5B5E3D5F-98CB-304B-B2E4-3C452979AEA1}" type="presOf" srcId="{9005F90D-A00B-473A-B9E0-1EE941C88DD4}" destId="{4A48AC0E-52FF-42D3-B9DD-0D82ABC64CA1}" srcOrd="0" destOrd="0" presId="urn:microsoft.com/office/officeart/2018/2/layout/IconVerticalSolidList"/>
    <dgm:cxn modelId="{32A90472-44F4-2B44-89E9-A9D8586873A3}" type="presOf" srcId="{BA122E86-02F0-4219-8CE8-5530C901EDD5}" destId="{D4E4D1C4-8EA6-4E04-A9C7-6857A734F3BB}" srcOrd="0" destOrd="0" presId="urn:microsoft.com/office/officeart/2018/2/layout/IconVerticalSolidList"/>
    <dgm:cxn modelId="{EADA1458-628A-4145-AF5B-AE7AB09945FE}" srcId="{DD0A73C0-CD0D-46AF-AF20-321BDFB16942}" destId="{0286BDA7-9779-4105-9C4C-6D3388D70984}" srcOrd="0" destOrd="0" parTransId="{8015FDF9-5DD7-4537-9788-55B636858376}" sibTransId="{F84C7EE0-C320-4A2F-B0CD-DFD83026C482}"/>
    <dgm:cxn modelId="{7C487A5A-1220-4840-BDB7-09E819B863DC}" type="presOf" srcId="{D839444B-04A9-4B05-838F-9F95E9080D13}" destId="{D16610A4-6DDC-43AC-9272-E324FC78663B}" srcOrd="0" destOrd="0" presId="urn:microsoft.com/office/officeart/2018/2/layout/IconVerticalSolidList"/>
    <dgm:cxn modelId="{DDAD91D1-435C-439A-91BD-CFD97B8F2E64}" srcId="{DD0A73C0-CD0D-46AF-AF20-321BDFB16942}" destId="{D839444B-04A9-4B05-838F-9F95E9080D13}" srcOrd="4" destOrd="0" parTransId="{50AA7FE5-66D9-4277-BC46-85D88735A25B}" sibTransId="{3F5A5B71-C807-43F8-8813-C4E776E84972}"/>
    <dgm:cxn modelId="{CC51BCD6-B018-294F-89A9-C736D543A5B2}" type="presOf" srcId="{0286BDA7-9779-4105-9C4C-6D3388D70984}" destId="{7F8C95D3-125E-41A8-A7E6-B23CD55DE38F}" srcOrd="0" destOrd="0" presId="urn:microsoft.com/office/officeart/2018/2/layout/IconVerticalSolidList"/>
    <dgm:cxn modelId="{E323D8D8-CC08-A14F-AA15-023B6FF629CA}" type="presOf" srcId="{DD0A73C0-CD0D-46AF-AF20-321BDFB16942}" destId="{B09610EC-AF68-4A88-91F2-512083190734}" srcOrd="0" destOrd="0" presId="urn:microsoft.com/office/officeart/2018/2/layout/IconVerticalSolidList"/>
    <dgm:cxn modelId="{0FBC8970-639B-F343-9DD6-E52BA7E4B1B7}" type="presParOf" srcId="{B09610EC-AF68-4A88-91F2-512083190734}" destId="{C9341AC5-9510-489B-9507-FF49DDFFF8FC}" srcOrd="0" destOrd="0" presId="urn:microsoft.com/office/officeart/2018/2/layout/IconVerticalSolidList"/>
    <dgm:cxn modelId="{64208EFE-CAAE-614A-8B50-B957248152CB}" type="presParOf" srcId="{C9341AC5-9510-489B-9507-FF49DDFFF8FC}" destId="{A9B9EC4D-F119-40F1-A754-67A87D17594C}" srcOrd="0" destOrd="0" presId="urn:microsoft.com/office/officeart/2018/2/layout/IconVerticalSolidList"/>
    <dgm:cxn modelId="{D2F1B2B7-599C-5047-8FD6-30A44FEA7242}" type="presParOf" srcId="{C9341AC5-9510-489B-9507-FF49DDFFF8FC}" destId="{EA801B4B-EC90-49EA-A437-CA1616C1D04B}" srcOrd="1" destOrd="0" presId="urn:microsoft.com/office/officeart/2018/2/layout/IconVerticalSolidList"/>
    <dgm:cxn modelId="{BC04150A-449E-6944-9609-33A8E339F72F}" type="presParOf" srcId="{C9341AC5-9510-489B-9507-FF49DDFFF8FC}" destId="{AD5536DF-9CB9-4883-8AC2-D5DCCD1ACA56}" srcOrd="2" destOrd="0" presId="urn:microsoft.com/office/officeart/2018/2/layout/IconVerticalSolidList"/>
    <dgm:cxn modelId="{01FA537D-9A99-904F-806D-9F63EECD333A}" type="presParOf" srcId="{C9341AC5-9510-489B-9507-FF49DDFFF8FC}" destId="{7F8C95D3-125E-41A8-A7E6-B23CD55DE38F}" srcOrd="3" destOrd="0" presId="urn:microsoft.com/office/officeart/2018/2/layout/IconVerticalSolidList"/>
    <dgm:cxn modelId="{6150C7E5-A657-A841-A378-427C7020C0F0}" type="presParOf" srcId="{B09610EC-AF68-4A88-91F2-512083190734}" destId="{7FD7D7B3-4A14-4409-BA6D-7578D005213C}" srcOrd="1" destOrd="0" presId="urn:microsoft.com/office/officeart/2018/2/layout/IconVerticalSolidList"/>
    <dgm:cxn modelId="{CEABAA22-9ACA-D042-A3BA-EAB8AE3AB3FB}" type="presParOf" srcId="{B09610EC-AF68-4A88-91F2-512083190734}" destId="{666B65F2-505B-4799-AB03-5656AC4363E9}" srcOrd="2" destOrd="0" presId="urn:microsoft.com/office/officeart/2018/2/layout/IconVerticalSolidList"/>
    <dgm:cxn modelId="{2C003EB8-55B8-D54C-B799-16BF888CAC06}" type="presParOf" srcId="{666B65F2-505B-4799-AB03-5656AC4363E9}" destId="{164F38B5-F667-4E03-B486-30FD8D303A77}" srcOrd="0" destOrd="0" presId="urn:microsoft.com/office/officeart/2018/2/layout/IconVerticalSolidList"/>
    <dgm:cxn modelId="{6032D7DD-1AF6-0343-8EC0-CBA437077DF4}" type="presParOf" srcId="{666B65F2-505B-4799-AB03-5656AC4363E9}" destId="{8CE8D10B-A8DB-41A0-9C1A-DC2D0D22D4EF}" srcOrd="1" destOrd="0" presId="urn:microsoft.com/office/officeart/2018/2/layout/IconVerticalSolidList"/>
    <dgm:cxn modelId="{57BCBF12-AFBC-FF4B-A7DA-936D6AB9F3CC}" type="presParOf" srcId="{666B65F2-505B-4799-AB03-5656AC4363E9}" destId="{B2E9D1E5-0900-46A7-95B9-1791C2EA7A30}" srcOrd="2" destOrd="0" presId="urn:microsoft.com/office/officeart/2018/2/layout/IconVerticalSolidList"/>
    <dgm:cxn modelId="{57EFCE3E-8133-CE4A-A90D-E8E67F01ED39}" type="presParOf" srcId="{666B65F2-505B-4799-AB03-5656AC4363E9}" destId="{4EABB3C1-A362-493D-9A20-729334A597C1}" srcOrd="3" destOrd="0" presId="urn:microsoft.com/office/officeart/2018/2/layout/IconVerticalSolidList"/>
    <dgm:cxn modelId="{CF71D5F7-C9CA-5241-B36E-9482CB87B036}" type="presParOf" srcId="{B09610EC-AF68-4A88-91F2-512083190734}" destId="{68B016B6-7DCE-41B7-A254-F0670E5065E2}" srcOrd="3" destOrd="0" presId="urn:microsoft.com/office/officeart/2018/2/layout/IconVerticalSolidList"/>
    <dgm:cxn modelId="{6B9C0AE9-42E0-C946-83BB-2AEB745A6795}" type="presParOf" srcId="{B09610EC-AF68-4A88-91F2-512083190734}" destId="{E781FCA4-C0A4-40E7-B971-51D4543BF8EC}" srcOrd="4" destOrd="0" presId="urn:microsoft.com/office/officeart/2018/2/layout/IconVerticalSolidList"/>
    <dgm:cxn modelId="{6FBEB504-0E4D-9C4B-BFE3-2636C6351F0A}" type="presParOf" srcId="{E781FCA4-C0A4-40E7-B971-51D4543BF8EC}" destId="{FE392191-2BDA-4EB6-989C-7DA90D9FC0F4}" srcOrd="0" destOrd="0" presId="urn:microsoft.com/office/officeart/2018/2/layout/IconVerticalSolidList"/>
    <dgm:cxn modelId="{A72CF0B8-9237-1A42-8456-2F25AC05374D}" type="presParOf" srcId="{E781FCA4-C0A4-40E7-B971-51D4543BF8EC}" destId="{9A4ECE69-8C9E-43DE-BA10-62AF83ADC85E}" srcOrd="1" destOrd="0" presId="urn:microsoft.com/office/officeart/2018/2/layout/IconVerticalSolidList"/>
    <dgm:cxn modelId="{552EC693-4D43-9945-BD8E-AF6E7E7AA446}" type="presParOf" srcId="{E781FCA4-C0A4-40E7-B971-51D4543BF8EC}" destId="{559FEC89-A482-4C4E-9774-BBA3BDA08E41}" srcOrd="2" destOrd="0" presId="urn:microsoft.com/office/officeart/2018/2/layout/IconVerticalSolidList"/>
    <dgm:cxn modelId="{03D09966-5E0F-0D43-A5D2-C5C2A6B52709}" type="presParOf" srcId="{E781FCA4-C0A4-40E7-B971-51D4543BF8EC}" destId="{D4E4D1C4-8EA6-4E04-A9C7-6857A734F3BB}" srcOrd="3" destOrd="0" presId="urn:microsoft.com/office/officeart/2018/2/layout/IconVerticalSolidList"/>
    <dgm:cxn modelId="{DB402BB3-7878-0A46-9665-B296039865E2}" type="presParOf" srcId="{B09610EC-AF68-4A88-91F2-512083190734}" destId="{598C5FCD-15F6-4CFB-90B1-2E22BBD2B378}" srcOrd="5" destOrd="0" presId="urn:microsoft.com/office/officeart/2018/2/layout/IconVerticalSolidList"/>
    <dgm:cxn modelId="{B0F9641D-5393-1D44-89F7-B4D1539D4D49}" type="presParOf" srcId="{B09610EC-AF68-4A88-91F2-512083190734}" destId="{A0657437-8B6E-41A1-9A1C-4AB8827D1F25}" srcOrd="6" destOrd="0" presId="urn:microsoft.com/office/officeart/2018/2/layout/IconVerticalSolidList"/>
    <dgm:cxn modelId="{7D1A2B51-9EE6-8D4E-8648-4848D9CC4AA2}" type="presParOf" srcId="{A0657437-8B6E-41A1-9A1C-4AB8827D1F25}" destId="{B6093388-926B-436C-A4A1-D11FA50350AE}" srcOrd="0" destOrd="0" presId="urn:microsoft.com/office/officeart/2018/2/layout/IconVerticalSolidList"/>
    <dgm:cxn modelId="{20B90EAB-123E-DF42-B289-DF0221B9D9EF}" type="presParOf" srcId="{A0657437-8B6E-41A1-9A1C-4AB8827D1F25}" destId="{12123194-F570-48E8-8AB8-00794198A9C8}" srcOrd="1" destOrd="0" presId="urn:microsoft.com/office/officeart/2018/2/layout/IconVerticalSolidList"/>
    <dgm:cxn modelId="{92A7C3C0-CBC6-014D-B2F4-999E207DC9DD}" type="presParOf" srcId="{A0657437-8B6E-41A1-9A1C-4AB8827D1F25}" destId="{390596D1-957D-4653-A48D-084FF331E080}" srcOrd="2" destOrd="0" presId="urn:microsoft.com/office/officeart/2018/2/layout/IconVerticalSolidList"/>
    <dgm:cxn modelId="{DC72DD27-67CC-4C4D-AA54-43CF45468FDA}" type="presParOf" srcId="{A0657437-8B6E-41A1-9A1C-4AB8827D1F25}" destId="{4A48AC0E-52FF-42D3-B9DD-0D82ABC64CA1}" srcOrd="3" destOrd="0" presId="urn:microsoft.com/office/officeart/2018/2/layout/IconVerticalSolidList"/>
    <dgm:cxn modelId="{30BF5D19-A401-244D-822D-139AC80A5C77}" type="presParOf" srcId="{B09610EC-AF68-4A88-91F2-512083190734}" destId="{B00C19AD-4F13-4952-AB90-7CCD0B6718E0}" srcOrd="7" destOrd="0" presId="urn:microsoft.com/office/officeart/2018/2/layout/IconVerticalSolidList"/>
    <dgm:cxn modelId="{E947A400-E57A-F84F-AC05-4E17E09B33C2}" type="presParOf" srcId="{B09610EC-AF68-4A88-91F2-512083190734}" destId="{5B98230E-0843-4551-A274-618711A66ED9}" srcOrd="8" destOrd="0" presId="urn:microsoft.com/office/officeart/2018/2/layout/IconVerticalSolidList"/>
    <dgm:cxn modelId="{DB330A1B-D30E-D042-8091-EF05E3C4CDDC}" type="presParOf" srcId="{5B98230E-0843-4551-A274-618711A66ED9}" destId="{B716FFB3-BBAD-4980-A318-165F615E9D1B}" srcOrd="0" destOrd="0" presId="urn:microsoft.com/office/officeart/2018/2/layout/IconVerticalSolidList"/>
    <dgm:cxn modelId="{BE9B8FA0-2FAA-1244-93AE-D6B8AAF29692}" type="presParOf" srcId="{5B98230E-0843-4551-A274-618711A66ED9}" destId="{DCE9D4C3-29C8-451D-8C5E-54D603DC1C03}" srcOrd="1" destOrd="0" presId="urn:microsoft.com/office/officeart/2018/2/layout/IconVerticalSolidList"/>
    <dgm:cxn modelId="{4D45C600-C105-AC40-A5A9-C6A2AC266A45}" type="presParOf" srcId="{5B98230E-0843-4551-A274-618711A66ED9}" destId="{2A5EA4C1-2811-48EF-B4C0-60035316ECAD}" srcOrd="2" destOrd="0" presId="urn:microsoft.com/office/officeart/2018/2/layout/IconVerticalSolidList"/>
    <dgm:cxn modelId="{B42FD802-E55B-F342-AC7F-1CACD480524F}" type="presParOf" srcId="{5B98230E-0843-4551-A274-618711A66ED9}" destId="{D16610A4-6DDC-43AC-9272-E324FC78663B}" srcOrd="3" destOrd="0" presId="urn:microsoft.com/office/officeart/2018/2/layout/IconVerticalSoli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39AE7C2E-159D-F24B-BB00-13E449DFD304}" type="doc">
      <dgm:prSet loTypeId="urn:microsoft.com/office/officeart/2005/8/layout/vProcess5" loCatId="process" qsTypeId="urn:microsoft.com/office/officeart/2005/8/quickstyle/simple4" qsCatId="simple" csTypeId="urn:microsoft.com/office/officeart/2005/8/colors/accent3_2" csCatId="accent3" phldr="1"/>
      <dgm:spPr/>
      <dgm:t>
        <a:bodyPr/>
        <a:lstStyle/>
        <a:p>
          <a:endParaRPr lang="en-US"/>
        </a:p>
      </dgm:t>
    </dgm:pt>
    <dgm:pt modelId="{AFB277EB-D42B-1B41-BAFD-121CA248CE33}">
      <dgm:prSet custT="1"/>
      <dgm:spPr/>
      <dgm:t>
        <a:bodyPr/>
        <a:lstStyle/>
        <a:p>
          <a:r>
            <a:rPr lang="en-US" sz="1800" dirty="0">
              <a:latin typeface="Times New Roman" panose="02020603050405020304" pitchFamily="18" charset="0"/>
              <a:cs typeface="Times New Roman" panose="02020603050405020304" pitchFamily="18" charset="0"/>
            </a:rPr>
            <a:t>All the core functionality was validated to meet all the requirements.</a:t>
          </a:r>
        </a:p>
      </dgm:t>
    </dgm:pt>
    <dgm:pt modelId="{10ABBEF0-04A3-0148-9F48-54DAB0AD66DF}" type="parTrans" cxnId="{CCABEEC5-798F-8849-A098-A2A261640C5E}">
      <dgm:prSet/>
      <dgm:spPr/>
      <dgm:t>
        <a:bodyPr/>
        <a:lstStyle/>
        <a:p>
          <a:pPr algn="ctr"/>
          <a:endParaRPr lang="en-US"/>
        </a:p>
      </dgm:t>
    </dgm:pt>
    <dgm:pt modelId="{832998E4-FAD6-0148-8DC3-756F52BCF1F6}" type="sibTrans" cxnId="{CCABEEC5-798F-8849-A098-A2A261640C5E}">
      <dgm:prSet/>
      <dgm:spPr/>
      <dgm:t>
        <a:bodyPr/>
        <a:lstStyle/>
        <a:p>
          <a:endParaRPr lang="en-US"/>
        </a:p>
      </dgm:t>
    </dgm:pt>
    <dgm:pt modelId="{687208A9-93A8-1043-BC59-8A71E38C8A13}">
      <dgm:prSet custT="1"/>
      <dgm:spPr/>
      <dgm:t>
        <a:bodyPr/>
        <a:lstStyle/>
        <a:p>
          <a:pPr marL="0" lvl="0" indent="0" defTabSz="711200">
            <a:spcBef>
              <a:spcPct val="0"/>
            </a:spcBef>
            <a:spcAft>
              <a:spcPct val="35000"/>
            </a:spcAft>
            <a:buNone/>
          </a:pPr>
          <a:r>
            <a:rPr lang="en-US" sz="1800" kern="1200" dirty="0">
              <a:latin typeface="Times New Roman" panose="02020603050405020304" pitchFamily="18" charset="0"/>
              <a:ea typeface="+mn-ea"/>
              <a:cs typeface="Times New Roman" panose="02020603050405020304" pitchFamily="18" charset="0"/>
            </a:rPr>
            <a:t>Messaging was persistent with minimal delay through testing.</a:t>
          </a:r>
        </a:p>
      </dgm:t>
    </dgm:pt>
    <dgm:pt modelId="{E84A5071-BA0D-8B4C-902C-2AFD175B4BC9}" type="parTrans" cxnId="{74EFACB8-03DB-6D40-A3AD-FBE7464D7A35}">
      <dgm:prSet/>
      <dgm:spPr/>
      <dgm:t>
        <a:bodyPr/>
        <a:lstStyle/>
        <a:p>
          <a:pPr algn="ctr"/>
          <a:endParaRPr lang="en-US"/>
        </a:p>
      </dgm:t>
    </dgm:pt>
    <dgm:pt modelId="{8FD5467D-FE25-AA43-833D-4CF3EF05DEC4}" type="sibTrans" cxnId="{74EFACB8-03DB-6D40-A3AD-FBE7464D7A35}">
      <dgm:prSet/>
      <dgm:spPr/>
      <dgm:t>
        <a:bodyPr/>
        <a:lstStyle/>
        <a:p>
          <a:endParaRPr lang="en-US"/>
        </a:p>
      </dgm:t>
    </dgm:pt>
    <dgm:pt modelId="{B57D30A2-36C7-9B44-9F0E-747439522754}">
      <dgm:prSet custT="1"/>
      <dgm:spPr/>
      <dgm:t>
        <a:bodyPr/>
        <a:lstStyle/>
        <a:p>
          <a:pPr marL="0" lvl="0" indent="0" defTabSz="711200">
            <a:spcBef>
              <a:spcPct val="0"/>
            </a:spcBef>
            <a:spcAft>
              <a:spcPct val="35000"/>
            </a:spcAft>
            <a:buNone/>
          </a:pPr>
          <a:r>
            <a:rPr lang="en-US" sz="1800" kern="1200" dirty="0">
              <a:latin typeface="Times New Roman" panose="02020603050405020304" pitchFamily="18" charset="0"/>
              <a:ea typeface="+mn-ea"/>
              <a:cs typeface="Times New Roman" panose="02020603050405020304" pitchFamily="18" charset="0"/>
            </a:rPr>
            <a:t>Task updates and scheduling functioned well and reliably.</a:t>
          </a:r>
        </a:p>
      </dgm:t>
    </dgm:pt>
    <dgm:pt modelId="{BD733BCA-75DA-BA42-A801-DC3790D7DE7E}" type="parTrans" cxnId="{7D8D8563-553C-8C48-A932-B84B18246F7A}">
      <dgm:prSet/>
      <dgm:spPr/>
      <dgm:t>
        <a:bodyPr/>
        <a:lstStyle/>
        <a:p>
          <a:pPr algn="ctr"/>
          <a:endParaRPr lang="en-US"/>
        </a:p>
      </dgm:t>
    </dgm:pt>
    <dgm:pt modelId="{F025C7C5-70A9-244F-9B42-DD9E09AC4429}" type="sibTrans" cxnId="{7D8D8563-553C-8C48-A932-B84B18246F7A}">
      <dgm:prSet/>
      <dgm:spPr/>
      <dgm:t>
        <a:bodyPr/>
        <a:lstStyle/>
        <a:p>
          <a:endParaRPr lang="en-US"/>
        </a:p>
      </dgm:t>
    </dgm:pt>
    <dgm:pt modelId="{AEC89EEB-5027-2745-BB48-E6C321E203EC}">
      <dgm:prSet custT="1"/>
      <dgm:spPr/>
      <dgm:t>
        <a:bodyPr/>
        <a:lstStyle/>
        <a:p>
          <a:pPr marL="0" lvl="0" indent="0" algn="l" defTabSz="711200">
            <a:spcBef>
              <a:spcPct val="0"/>
            </a:spcBef>
            <a:spcAft>
              <a:spcPct val="35000"/>
            </a:spcAft>
            <a:buNone/>
          </a:pPr>
          <a:r>
            <a:rPr lang="en-US" sz="1800" kern="1200" dirty="0">
              <a:latin typeface="Times New Roman" panose="02020603050405020304" pitchFamily="18" charset="0"/>
              <a:ea typeface="+mn-ea"/>
              <a:cs typeface="Times New Roman" panose="02020603050405020304" pitchFamily="18" charset="0"/>
            </a:rPr>
            <a:t>Communication was overall clearer and more organized vs informal process.</a:t>
          </a:r>
        </a:p>
      </dgm:t>
    </dgm:pt>
    <dgm:pt modelId="{8C783708-EBF2-BD4D-B9A0-7A0211779321}" type="parTrans" cxnId="{6BB570AB-B5B2-3241-A3CB-40CABA99F460}">
      <dgm:prSet/>
      <dgm:spPr/>
      <dgm:t>
        <a:bodyPr/>
        <a:lstStyle/>
        <a:p>
          <a:pPr algn="ctr"/>
          <a:endParaRPr lang="en-US"/>
        </a:p>
      </dgm:t>
    </dgm:pt>
    <dgm:pt modelId="{A25C1A5F-CE90-764D-85B3-C9291F510B28}" type="sibTrans" cxnId="{6BB570AB-B5B2-3241-A3CB-40CABA99F460}">
      <dgm:prSet/>
      <dgm:spPr/>
      <dgm:t>
        <a:bodyPr/>
        <a:lstStyle/>
        <a:p>
          <a:endParaRPr lang="en-US"/>
        </a:p>
      </dgm:t>
    </dgm:pt>
    <dgm:pt modelId="{4B706AF7-7C09-A14C-ADEB-4E2C84DC461E}" type="pres">
      <dgm:prSet presAssocID="{39AE7C2E-159D-F24B-BB00-13E449DFD304}" presName="outerComposite" presStyleCnt="0">
        <dgm:presLayoutVars>
          <dgm:chMax val="5"/>
          <dgm:dir/>
          <dgm:resizeHandles val="exact"/>
        </dgm:presLayoutVars>
      </dgm:prSet>
      <dgm:spPr/>
    </dgm:pt>
    <dgm:pt modelId="{D26D4274-5AF0-F64D-9D35-F22FB13C9D1B}" type="pres">
      <dgm:prSet presAssocID="{39AE7C2E-159D-F24B-BB00-13E449DFD304}" presName="dummyMaxCanvas" presStyleCnt="0">
        <dgm:presLayoutVars/>
      </dgm:prSet>
      <dgm:spPr/>
    </dgm:pt>
    <dgm:pt modelId="{B2ABCAA0-34B4-374B-A0E8-2CE8F36B5C6B}" type="pres">
      <dgm:prSet presAssocID="{39AE7C2E-159D-F24B-BB00-13E449DFD304}" presName="FourNodes_1" presStyleLbl="node1" presStyleIdx="0" presStyleCnt="4" custScaleY="59334">
        <dgm:presLayoutVars>
          <dgm:bulletEnabled val="1"/>
        </dgm:presLayoutVars>
      </dgm:prSet>
      <dgm:spPr/>
    </dgm:pt>
    <dgm:pt modelId="{90754C6A-6D4E-4246-AABC-29BECC699E70}" type="pres">
      <dgm:prSet presAssocID="{39AE7C2E-159D-F24B-BB00-13E449DFD304}" presName="FourNodes_2" presStyleLbl="node1" presStyleIdx="1" presStyleCnt="4" custScaleY="59453">
        <dgm:presLayoutVars>
          <dgm:bulletEnabled val="1"/>
        </dgm:presLayoutVars>
      </dgm:prSet>
      <dgm:spPr/>
    </dgm:pt>
    <dgm:pt modelId="{B87B08E0-8FA7-6749-B43A-892E83F1336C}" type="pres">
      <dgm:prSet presAssocID="{39AE7C2E-159D-F24B-BB00-13E449DFD304}" presName="FourNodes_3" presStyleLbl="node1" presStyleIdx="2" presStyleCnt="4" custScaleY="61357">
        <dgm:presLayoutVars>
          <dgm:bulletEnabled val="1"/>
        </dgm:presLayoutVars>
      </dgm:prSet>
      <dgm:spPr/>
    </dgm:pt>
    <dgm:pt modelId="{9D63B158-5CDB-6543-8BF5-39163941B92E}" type="pres">
      <dgm:prSet presAssocID="{39AE7C2E-159D-F24B-BB00-13E449DFD304}" presName="FourNodes_4" presStyleLbl="node1" presStyleIdx="3" presStyleCnt="4" custScaleY="63925">
        <dgm:presLayoutVars>
          <dgm:bulletEnabled val="1"/>
        </dgm:presLayoutVars>
      </dgm:prSet>
      <dgm:spPr/>
    </dgm:pt>
    <dgm:pt modelId="{6F8240A4-02E5-D747-8405-EB477C1F851F}" type="pres">
      <dgm:prSet presAssocID="{39AE7C2E-159D-F24B-BB00-13E449DFD304}" presName="FourConn_1-2" presStyleLbl="fgAccFollowNode1" presStyleIdx="0" presStyleCnt="3">
        <dgm:presLayoutVars>
          <dgm:bulletEnabled val="1"/>
        </dgm:presLayoutVars>
      </dgm:prSet>
      <dgm:spPr/>
    </dgm:pt>
    <dgm:pt modelId="{011E619F-199E-1D45-B9F3-35220FF498EB}" type="pres">
      <dgm:prSet presAssocID="{39AE7C2E-159D-F24B-BB00-13E449DFD304}" presName="FourConn_2-3" presStyleLbl="fgAccFollowNode1" presStyleIdx="1" presStyleCnt="3">
        <dgm:presLayoutVars>
          <dgm:bulletEnabled val="1"/>
        </dgm:presLayoutVars>
      </dgm:prSet>
      <dgm:spPr/>
    </dgm:pt>
    <dgm:pt modelId="{157A7F71-F42E-FD48-96ED-7E7F9682F46C}" type="pres">
      <dgm:prSet presAssocID="{39AE7C2E-159D-F24B-BB00-13E449DFD304}" presName="FourConn_3-4" presStyleLbl="fgAccFollowNode1" presStyleIdx="2" presStyleCnt="3">
        <dgm:presLayoutVars>
          <dgm:bulletEnabled val="1"/>
        </dgm:presLayoutVars>
      </dgm:prSet>
      <dgm:spPr/>
    </dgm:pt>
    <dgm:pt modelId="{83ADB5C9-78B2-F042-A843-102F1C569EC1}" type="pres">
      <dgm:prSet presAssocID="{39AE7C2E-159D-F24B-BB00-13E449DFD304}" presName="FourNodes_1_text" presStyleLbl="node1" presStyleIdx="3" presStyleCnt="4">
        <dgm:presLayoutVars>
          <dgm:bulletEnabled val="1"/>
        </dgm:presLayoutVars>
      </dgm:prSet>
      <dgm:spPr/>
    </dgm:pt>
    <dgm:pt modelId="{A3AD0F2C-ECA1-704A-9453-5A7EE57689CC}" type="pres">
      <dgm:prSet presAssocID="{39AE7C2E-159D-F24B-BB00-13E449DFD304}" presName="FourNodes_2_text" presStyleLbl="node1" presStyleIdx="3" presStyleCnt="4">
        <dgm:presLayoutVars>
          <dgm:bulletEnabled val="1"/>
        </dgm:presLayoutVars>
      </dgm:prSet>
      <dgm:spPr/>
    </dgm:pt>
    <dgm:pt modelId="{5FDDDF62-E43F-8646-B912-119BB5306148}" type="pres">
      <dgm:prSet presAssocID="{39AE7C2E-159D-F24B-BB00-13E449DFD304}" presName="FourNodes_3_text" presStyleLbl="node1" presStyleIdx="3" presStyleCnt="4">
        <dgm:presLayoutVars>
          <dgm:bulletEnabled val="1"/>
        </dgm:presLayoutVars>
      </dgm:prSet>
      <dgm:spPr/>
    </dgm:pt>
    <dgm:pt modelId="{9E545B02-252B-5945-9290-7F0311483951}" type="pres">
      <dgm:prSet presAssocID="{39AE7C2E-159D-F24B-BB00-13E449DFD304}" presName="FourNodes_4_text" presStyleLbl="node1" presStyleIdx="3" presStyleCnt="4">
        <dgm:presLayoutVars>
          <dgm:bulletEnabled val="1"/>
        </dgm:presLayoutVars>
      </dgm:prSet>
      <dgm:spPr/>
    </dgm:pt>
  </dgm:ptLst>
  <dgm:cxnLst>
    <dgm:cxn modelId="{670E0A0F-2D11-0049-A0F4-ADBC3B8B70C4}" type="presOf" srcId="{AFB277EB-D42B-1B41-BAFD-121CA248CE33}" destId="{B2ABCAA0-34B4-374B-A0E8-2CE8F36B5C6B}" srcOrd="0" destOrd="0" presId="urn:microsoft.com/office/officeart/2005/8/layout/vProcess5"/>
    <dgm:cxn modelId="{9D4C1C16-606D-F547-892F-4DFB4F8C936E}" type="presOf" srcId="{F025C7C5-70A9-244F-9B42-DD9E09AC4429}" destId="{157A7F71-F42E-FD48-96ED-7E7F9682F46C}" srcOrd="0" destOrd="0" presId="urn:microsoft.com/office/officeart/2005/8/layout/vProcess5"/>
    <dgm:cxn modelId="{88420A26-9BE5-1140-AFA4-594772146BCC}" type="presOf" srcId="{832998E4-FAD6-0148-8DC3-756F52BCF1F6}" destId="{6F8240A4-02E5-D747-8405-EB477C1F851F}" srcOrd="0" destOrd="0" presId="urn:microsoft.com/office/officeart/2005/8/layout/vProcess5"/>
    <dgm:cxn modelId="{295FDE33-CAD0-7640-ABB7-6C0536378D76}" type="presOf" srcId="{B57D30A2-36C7-9B44-9F0E-747439522754}" destId="{5FDDDF62-E43F-8646-B912-119BB5306148}" srcOrd="1" destOrd="0" presId="urn:microsoft.com/office/officeart/2005/8/layout/vProcess5"/>
    <dgm:cxn modelId="{3833D83A-8570-D445-A035-7A602765ED8D}" type="presOf" srcId="{AFB277EB-D42B-1B41-BAFD-121CA248CE33}" destId="{83ADB5C9-78B2-F042-A843-102F1C569EC1}" srcOrd="1" destOrd="0" presId="urn:microsoft.com/office/officeart/2005/8/layout/vProcess5"/>
    <dgm:cxn modelId="{61C5715D-52B3-FD45-84C1-36334072A43B}" type="presOf" srcId="{AEC89EEB-5027-2745-BB48-E6C321E203EC}" destId="{9E545B02-252B-5945-9290-7F0311483951}" srcOrd="1" destOrd="0" presId="urn:microsoft.com/office/officeart/2005/8/layout/vProcess5"/>
    <dgm:cxn modelId="{7D8D8563-553C-8C48-A932-B84B18246F7A}" srcId="{39AE7C2E-159D-F24B-BB00-13E449DFD304}" destId="{B57D30A2-36C7-9B44-9F0E-747439522754}" srcOrd="2" destOrd="0" parTransId="{BD733BCA-75DA-BA42-A801-DC3790D7DE7E}" sibTransId="{F025C7C5-70A9-244F-9B42-DD9E09AC4429}"/>
    <dgm:cxn modelId="{DF894A46-10EE-4242-99C8-780BC690A33C}" type="presOf" srcId="{B57D30A2-36C7-9B44-9F0E-747439522754}" destId="{B87B08E0-8FA7-6749-B43A-892E83F1336C}" srcOrd="0" destOrd="0" presId="urn:microsoft.com/office/officeart/2005/8/layout/vProcess5"/>
    <dgm:cxn modelId="{7E135E4D-48BD-1C4F-95B5-6D9062EB75C3}" type="presOf" srcId="{687208A9-93A8-1043-BC59-8A71E38C8A13}" destId="{90754C6A-6D4E-4246-AABC-29BECC699E70}" srcOrd="0" destOrd="0" presId="urn:microsoft.com/office/officeart/2005/8/layout/vProcess5"/>
    <dgm:cxn modelId="{0DF21B7E-B56A-B548-A0EE-9975E00CC674}" type="presOf" srcId="{AEC89EEB-5027-2745-BB48-E6C321E203EC}" destId="{9D63B158-5CDB-6543-8BF5-39163941B92E}" srcOrd="0" destOrd="0" presId="urn:microsoft.com/office/officeart/2005/8/layout/vProcess5"/>
    <dgm:cxn modelId="{CE6C1F88-AA77-2E4F-B348-0B6653C80013}" type="presOf" srcId="{8FD5467D-FE25-AA43-833D-4CF3EF05DEC4}" destId="{011E619F-199E-1D45-B9F3-35220FF498EB}" srcOrd="0" destOrd="0" presId="urn:microsoft.com/office/officeart/2005/8/layout/vProcess5"/>
    <dgm:cxn modelId="{6BB570AB-B5B2-3241-A3CB-40CABA99F460}" srcId="{39AE7C2E-159D-F24B-BB00-13E449DFD304}" destId="{AEC89EEB-5027-2745-BB48-E6C321E203EC}" srcOrd="3" destOrd="0" parTransId="{8C783708-EBF2-BD4D-B9A0-7A0211779321}" sibTransId="{A25C1A5F-CE90-764D-85B3-C9291F510B28}"/>
    <dgm:cxn modelId="{0A29A8AD-CF93-CF49-A8DD-AB08C86DB70B}" type="presOf" srcId="{687208A9-93A8-1043-BC59-8A71E38C8A13}" destId="{A3AD0F2C-ECA1-704A-9453-5A7EE57689CC}" srcOrd="1" destOrd="0" presId="urn:microsoft.com/office/officeart/2005/8/layout/vProcess5"/>
    <dgm:cxn modelId="{74EFACB8-03DB-6D40-A3AD-FBE7464D7A35}" srcId="{39AE7C2E-159D-F24B-BB00-13E449DFD304}" destId="{687208A9-93A8-1043-BC59-8A71E38C8A13}" srcOrd="1" destOrd="0" parTransId="{E84A5071-BA0D-8B4C-902C-2AFD175B4BC9}" sibTransId="{8FD5467D-FE25-AA43-833D-4CF3EF05DEC4}"/>
    <dgm:cxn modelId="{CCABEEC5-798F-8849-A098-A2A261640C5E}" srcId="{39AE7C2E-159D-F24B-BB00-13E449DFD304}" destId="{AFB277EB-D42B-1B41-BAFD-121CA248CE33}" srcOrd="0" destOrd="0" parTransId="{10ABBEF0-04A3-0148-9F48-54DAB0AD66DF}" sibTransId="{832998E4-FAD6-0148-8DC3-756F52BCF1F6}"/>
    <dgm:cxn modelId="{5A2E42E6-2781-E846-8267-B539AE0E1868}" type="presOf" srcId="{39AE7C2E-159D-F24B-BB00-13E449DFD304}" destId="{4B706AF7-7C09-A14C-ADEB-4E2C84DC461E}" srcOrd="0" destOrd="0" presId="urn:microsoft.com/office/officeart/2005/8/layout/vProcess5"/>
    <dgm:cxn modelId="{85CC2A57-45C7-3F4A-9B31-1465FB63CA3C}" type="presParOf" srcId="{4B706AF7-7C09-A14C-ADEB-4E2C84DC461E}" destId="{D26D4274-5AF0-F64D-9D35-F22FB13C9D1B}" srcOrd="0" destOrd="0" presId="urn:microsoft.com/office/officeart/2005/8/layout/vProcess5"/>
    <dgm:cxn modelId="{6FFFEE59-7DAC-1447-AABD-DDF36421D219}" type="presParOf" srcId="{4B706AF7-7C09-A14C-ADEB-4E2C84DC461E}" destId="{B2ABCAA0-34B4-374B-A0E8-2CE8F36B5C6B}" srcOrd="1" destOrd="0" presId="urn:microsoft.com/office/officeart/2005/8/layout/vProcess5"/>
    <dgm:cxn modelId="{3812F6D3-AA5B-CC46-A470-6DD04678A995}" type="presParOf" srcId="{4B706AF7-7C09-A14C-ADEB-4E2C84DC461E}" destId="{90754C6A-6D4E-4246-AABC-29BECC699E70}" srcOrd="2" destOrd="0" presId="urn:microsoft.com/office/officeart/2005/8/layout/vProcess5"/>
    <dgm:cxn modelId="{5EF4B7B5-C570-1745-BE4B-BE1E41AA16F6}" type="presParOf" srcId="{4B706AF7-7C09-A14C-ADEB-4E2C84DC461E}" destId="{B87B08E0-8FA7-6749-B43A-892E83F1336C}" srcOrd="3" destOrd="0" presId="urn:microsoft.com/office/officeart/2005/8/layout/vProcess5"/>
    <dgm:cxn modelId="{9A123600-B493-4E4C-8672-BDD20423035C}" type="presParOf" srcId="{4B706AF7-7C09-A14C-ADEB-4E2C84DC461E}" destId="{9D63B158-5CDB-6543-8BF5-39163941B92E}" srcOrd="4" destOrd="0" presId="urn:microsoft.com/office/officeart/2005/8/layout/vProcess5"/>
    <dgm:cxn modelId="{4CF6762E-D664-E844-8772-75160FC594AC}" type="presParOf" srcId="{4B706AF7-7C09-A14C-ADEB-4E2C84DC461E}" destId="{6F8240A4-02E5-D747-8405-EB477C1F851F}" srcOrd="5" destOrd="0" presId="urn:microsoft.com/office/officeart/2005/8/layout/vProcess5"/>
    <dgm:cxn modelId="{9BCECDE4-C505-5047-86E3-336699E57285}" type="presParOf" srcId="{4B706AF7-7C09-A14C-ADEB-4E2C84DC461E}" destId="{011E619F-199E-1D45-B9F3-35220FF498EB}" srcOrd="6" destOrd="0" presId="urn:microsoft.com/office/officeart/2005/8/layout/vProcess5"/>
    <dgm:cxn modelId="{799513C4-B130-774F-A549-F28E7E5755E8}" type="presParOf" srcId="{4B706AF7-7C09-A14C-ADEB-4E2C84DC461E}" destId="{157A7F71-F42E-FD48-96ED-7E7F9682F46C}" srcOrd="7" destOrd="0" presId="urn:microsoft.com/office/officeart/2005/8/layout/vProcess5"/>
    <dgm:cxn modelId="{038B6876-2BA6-1642-A812-AAC7EA90A9F6}" type="presParOf" srcId="{4B706AF7-7C09-A14C-ADEB-4E2C84DC461E}" destId="{83ADB5C9-78B2-F042-A843-102F1C569EC1}" srcOrd="8" destOrd="0" presId="urn:microsoft.com/office/officeart/2005/8/layout/vProcess5"/>
    <dgm:cxn modelId="{8DA79D02-ECED-A049-9708-EC67C00A8996}" type="presParOf" srcId="{4B706AF7-7C09-A14C-ADEB-4E2C84DC461E}" destId="{A3AD0F2C-ECA1-704A-9453-5A7EE57689CC}" srcOrd="9" destOrd="0" presId="urn:microsoft.com/office/officeart/2005/8/layout/vProcess5"/>
    <dgm:cxn modelId="{89856014-BE74-9D4A-AC00-767400E5BA1A}" type="presParOf" srcId="{4B706AF7-7C09-A14C-ADEB-4E2C84DC461E}" destId="{5FDDDF62-E43F-8646-B912-119BB5306148}" srcOrd="10" destOrd="0" presId="urn:microsoft.com/office/officeart/2005/8/layout/vProcess5"/>
    <dgm:cxn modelId="{C482E7CE-210A-8141-A401-F57BAE96971D}" type="presParOf" srcId="{4B706AF7-7C09-A14C-ADEB-4E2C84DC461E}" destId="{9E545B02-252B-5945-9290-7F0311483951}" srcOrd="11" destOrd="0" presId="urn:microsoft.com/office/officeart/2005/8/layout/vProcess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37FA2714-7764-44A0-823A-733CB8414599}" type="doc">
      <dgm:prSet loTypeId="urn:microsoft.com/office/officeart/2018/2/layout/IconCircleList" loCatId="icon" qsTypeId="urn:microsoft.com/office/officeart/2005/8/quickstyle/simple1" qsCatId="simple" csTypeId="urn:microsoft.com/office/officeart/2005/8/colors/accent2_2" csCatId="accent2" phldr="1"/>
      <dgm:spPr/>
      <dgm:t>
        <a:bodyPr/>
        <a:lstStyle/>
        <a:p>
          <a:endParaRPr lang="en-US"/>
        </a:p>
      </dgm:t>
    </dgm:pt>
    <dgm:pt modelId="{17EF49AC-E954-48D3-803E-008190644920}">
      <dgm:prSet custT="1"/>
      <dgm:spPr/>
      <dgm:t>
        <a:bodyPr/>
        <a:lstStyle/>
        <a:p>
          <a:pPr>
            <a:lnSpc>
              <a:spcPct val="100000"/>
            </a:lnSpc>
          </a:pPr>
          <a:r>
            <a:rPr lang="en-US" sz="1800" b="0" kern="1200" dirty="0">
              <a:solidFill>
                <a:schemeClr val="bg1"/>
              </a:solidFill>
              <a:latin typeface="Times New Roman" panose="02020603050405020304" pitchFamily="18" charset="0"/>
              <a:ea typeface="+mj-ea"/>
              <a:cs typeface="Times New Roman" panose="02020603050405020304" pitchFamily="18" charset="0"/>
            </a:rPr>
            <a:t>Enhance UI for task scheduling.</a:t>
          </a:r>
        </a:p>
      </dgm:t>
    </dgm:pt>
    <dgm:pt modelId="{F8DDF542-017B-488C-B4EA-8A1045ACFDD7}" type="parTrans" cxnId="{33626169-0C86-4783-AA10-A920315E870F}">
      <dgm:prSet/>
      <dgm:spPr/>
      <dgm:t>
        <a:bodyPr/>
        <a:lstStyle/>
        <a:p>
          <a:endParaRPr lang="en-US"/>
        </a:p>
      </dgm:t>
    </dgm:pt>
    <dgm:pt modelId="{6FB70990-E6CD-4CB3-9127-CDC03A016B1B}" type="sibTrans" cxnId="{33626169-0C86-4783-AA10-A920315E870F}">
      <dgm:prSet/>
      <dgm:spPr/>
      <dgm:t>
        <a:bodyPr/>
        <a:lstStyle/>
        <a:p>
          <a:pPr>
            <a:lnSpc>
              <a:spcPct val="100000"/>
            </a:lnSpc>
          </a:pPr>
          <a:endParaRPr lang="en-US"/>
        </a:p>
      </dgm:t>
    </dgm:pt>
    <dgm:pt modelId="{68A7372D-4180-4157-BFA0-B172E28655F6}">
      <dgm:prSet custT="1"/>
      <dgm:spPr/>
      <dgm:t>
        <a:bodyPr/>
        <a:lstStyle/>
        <a:p>
          <a:pPr>
            <a:lnSpc>
              <a:spcPct val="100000"/>
            </a:lnSpc>
          </a:pPr>
          <a:r>
            <a:rPr lang="en-US" sz="1800" b="0" kern="1200" dirty="0">
              <a:solidFill>
                <a:srgbClr val="FFFFFF"/>
              </a:solidFill>
              <a:latin typeface="Times New Roman" panose="02020603050405020304" pitchFamily="18" charset="0"/>
              <a:ea typeface="+mn-ea"/>
              <a:cs typeface="Times New Roman" panose="02020603050405020304" pitchFamily="18" charset="0"/>
            </a:rPr>
            <a:t>Improve deployment reliability.</a:t>
          </a:r>
        </a:p>
      </dgm:t>
    </dgm:pt>
    <dgm:pt modelId="{CA9E2208-7E2B-45B3-9C30-77FB1B44A5C1}" type="parTrans" cxnId="{AAA0C881-A60D-4F4A-84D7-025B4392F76A}">
      <dgm:prSet/>
      <dgm:spPr/>
      <dgm:t>
        <a:bodyPr/>
        <a:lstStyle/>
        <a:p>
          <a:endParaRPr lang="en-US"/>
        </a:p>
      </dgm:t>
    </dgm:pt>
    <dgm:pt modelId="{FBEAAF37-6955-44B1-A8E0-DD645F6472CE}" type="sibTrans" cxnId="{AAA0C881-A60D-4F4A-84D7-025B4392F76A}">
      <dgm:prSet/>
      <dgm:spPr/>
      <dgm:t>
        <a:bodyPr/>
        <a:lstStyle/>
        <a:p>
          <a:pPr>
            <a:lnSpc>
              <a:spcPct val="100000"/>
            </a:lnSpc>
          </a:pPr>
          <a:endParaRPr lang="en-US"/>
        </a:p>
      </dgm:t>
    </dgm:pt>
    <dgm:pt modelId="{5260D1FE-AD6D-4ABD-A08A-18AAC248124F}">
      <dgm:prSet custT="1"/>
      <dgm:spPr/>
      <dgm:t>
        <a:bodyPr/>
        <a:lstStyle/>
        <a:p>
          <a:pPr>
            <a:lnSpc>
              <a:spcPct val="100000"/>
            </a:lnSpc>
          </a:pPr>
          <a:r>
            <a:rPr lang="en-US" sz="1800" b="0" kern="1200" dirty="0">
              <a:solidFill>
                <a:srgbClr val="FFFFFF"/>
              </a:solidFill>
              <a:latin typeface="Times New Roman" panose="02020603050405020304" pitchFamily="18" charset="0"/>
              <a:ea typeface="+mn-ea"/>
              <a:cs typeface="Times New Roman" panose="02020603050405020304" pitchFamily="18" charset="0"/>
            </a:rPr>
            <a:t>Expand dashboards and analytics.</a:t>
          </a:r>
        </a:p>
      </dgm:t>
    </dgm:pt>
    <dgm:pt modelId="{B5AAB539-D367-4B18-9368-C2E1CCDE0EC1}" type="parTrans" cxnId="{F4958FA4-3210-4AF3-9214-328C23834FA2}">
      <dgm:prSet/>
      <dgm:spPr/>
      <dgm:t>
        <a:bodyPr/>
        <a:lstStyle/>
        <a:p>
          <a:endParaRPr lang="en-US"/>
        </a:p>
      </dgm:t>
    </dgm:pt>
    <dgm:pt modelId="{9DE4E0BD-F5E2-4E35-AAFE-294F2BE0858A}" type="sibTrans" cxnId="{F4958FA4-3210-4AF3-9214-328C23834FA2}">
      <dgm:prSet/>
      <dgm:spPr/>
      <dgm:t>
        <a:bodyPr/>
        <a:lstStyle/>
        <a:p>
          <a:pPr>
            <a:lnSpc>
              <a:spcPct val="100000"/>
            </a:lnSpc>
          </a:pPr>
          <a:endParaRPr lang="en-US"/>
        </a:p>
      </dgm:t>
    </dgm:pt>
    <dgm:pt modelId="{1D8A6ACA-613A-49EE-82A7-EA58FD22E73C}">
      <dgm:prSet custT="1"/>
      <dgm:spPr/>
      <dgm:t>
        <a:bodyPr/>
        <a:lstStyle/>
        <a:p>
          <a:pPr>
            <a:lnSpc>
              <a:spcPct val="100000"/>
            </a:lnSpc>
          </a:pPr>
          <a:r>
            <a:rPr lang="en-US" sz="1800" b="0" kern="1200" dirty="0">
              <a:solidFill>
                <a:srgbClr val="FFFFFF"/>
              </a:solidFill>
              <a:latin typeface="Times New Roman" panose="02020603050405020304" pitchFamily="18" charset="0"/>
              <a:ea typeface="+mn-ea"/>
              <a:cs typeface="Times New Roman" panose="02020603050405020304" pitchFamily="18" charset="0"/>
            </a:rPr>
            <a:t>Add mobile app version.</a:t>
          </a:r>
        </a:p>
      </dgm:t>
    </dgm:pt>
    <dgm:pt modelId="{617E1C61-2E14-4075-A9BD-246F42151078}" type="parTrans" cxnId="{988EDF5E-87AE-4594-9DA6-D869CB3EF76E}">
      <dgm:prSet/>
      <dgm:spPr/>
      <dgm:t>
        <a:bodyPr/>
        <a:lstStyle/>
        <a:p>
          <a:endParaRPr lang="en-US"/>
        </a:p>
      </dgm:t>
    </dgm:pt>
    <dgm:pt modelId="{0E687A2B-4B76-4A77-AD3B-B90DBB93FC4A}" type="sibTrans" cxnId="{988EDF5E-87AE-4594-9DA6-D869CB3EF76E}">
      <dgm:prSet/>
      <dgm:spPr/>
      <dgm:t>
        <a:bodyPr/>
        <a:lstStyle/>
        <a:p>
          <a:endParaRPr lang="en-US"/>
        </a:p>
      </dgm:t>
    </dgm:pt>
    <dgm:pt modelId="{9DE8B2A8-0029-4AB1-8DFB-FDC90CD52293}" type="pres">
      <dgm:prSet presAssocID="{37FA2714-7764-44A0-823A-733CB8414599}" presName="root" presStyleCnt="0">
        <dgm:presLayoutVars>
          <dgm:dir/>
          <dgm:resizeHandles val="exact"/>
        </dgm:presLayoutVars>
      </dgm:prSet>
      <dgm:spPr/>
    </dgm:pt>
    <dgm:pt modelId="{F73D0CA2-35F2-4CBE-81AB-9BF4083DFD0A}" type="pres">
      <dgm:prSet presAssocID="{37FA2714-7764-44A0-823A-733CB8414599}" presName="container" presStyleCnt="0">
        <dgm:presLayoutVars>
          <dgm:dir/>
          <dgm:resizeHandles val="exact"/>
        </dgm:presLayoutVars>
      </dgm:prSet>
      <dgm:spPr/>
    </dgm:pt>
    <dgm:pt modelId="{09793EAC-1669-4EC9-9422-35CE9C2042E3}" type="pres">
      <dgm:prSet presAssocID="{17EF49AC-E954-48D3-803E-008190644920}" presName="compNode" presStyleCnt="0"/>
      <dgm:spPr/>
    </dgm:pt>
    <dgm:pt modelId="{64DBBEA8-39E1-4A02-AADD-1E28F028C0DC}" type="pres">
      <dgm:prSet presAssocID="{17EF49AC-E954-48D3-803E-008190644920}" presName="iconBgRect" presStyleLbl="bgShp" presStyleIdx="0" presStyleCnt="4"/>
      <dgm:spPr/>
    </dgm:pt>
    <dgm:pt modelId="{DEE3F866-C486-4ACE-A0A8-4F201F9F5A69}" type="pres">
      <dgm:prSet presAssocID="{17EF49AC-E954-48D3-803E-008190644920}" presName="iconRect" presStyleLbl="node1" presStyleIdx="0" presStyleCnt="4"/>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Web Design"/>
        </a:ext>
      </dgm:extLst>
    </dgm:pt>
    <dgm:pt modelId="{EBFC648A-2567-4DAB-95DA-3D406891F042}" type="pres">
      <dgm:prSet presAssocID="{17EF49AC-E954-48D3-803E-008190644920}" presName="spaceRect" presStyleCnt="0"/>
      <dgm:spPr/>
    </dgm:pt>
    <dgm:pt modelId="{2AA7E059-B835-4409-8E69-FC132EBCFD62}" type="pres">
      <dgm:prSet presAssocID="{17EF49AC-E954-48D3-803E-008190644920}" presName="textRect" presStyleLbl="revTx" presStyleIdx="0" presStyleCnt="4">
        <dgm:presLayoutVars>
          <dgm:chMax val="1"/>
          <dgm:chPref val="1"/>
        </dgm:presLayoutVars>
      </dgm:prSet>
      <dgm:spPr/>
    </dgm:pt>
    <dgm:pt modelId="{E74CBD37-F126-4853-AABF-97783E290520}" type="pres">
      <dgm:prSet presAssocID="{6FB70990-E6CD-4CB3-9127-CDC03A016B1B}" presName="sibTrans" presStyleLbl="sibTrans2D1" presStyleIdx="0" presStyleCnt="0"/>
      <dgm:spPr/>
    </dgm:pt>
    <dgm:pt modelId="{CFB52736-B3AA-439A-B309-F2E8ACD270BE}" type="pres">
      <dgm:prSet presAssocID="{68A7372D-4180-4157-BFA0-B172E28655F6}" presName="compNode" presStyleCnt="0"/>
      <dgm:spPr/>
    </dgm:pt>
    <dgm:pt modelId="{19D1162B-AA56-41EA-AD4E-59D208664423}" type="pres">
      <dgm:prSet presAssocID="{68A7372D-4180-4157-BFA0-B172E28655F6}" presName="iconBgRect" presStyleLbl="bgShp" presStyleIdx="1" presStyleCnt="4"/>
      <dgm:spPr/>
    </dgm:pt>
    <dgm:pt modelId="{45DBB11C-68E0-46E1-97B0-146CE082C8E9}" type="pres">
      <dgm:prSet presAssocID="{68A7372D-4180-4157-BFA0-B172E28655F6}" presName="iconRect" presStyleLbl="node1" presStyleIdx="1" presStyleCnt="4"/>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Gears"/>
        </a:ext>
      </dgm:extLst>
    </dgm:pt>
    <dgm:pt modelId="{00AF0442-A4E2-4EB8-BD11-B2129276ABCD}" type="pres">
      <dgm:prSet presAssocID="{68A7372D-4180-4157-BFA0-B172E28655F6}" presName="spaceRect" presStyleCnt="0"/>
      <dgm:spPr/>
    </dgm:pt>
    <dgm:pt modelId="{F0AC5EE8-1059-44EF-9810-301206383B67}" type="pres">
      <dgm:prSet presAssocID="{68A7372D-4180-4157-BFA0-B172E28655F6}" presName="textRect" presStyleLbl="revTx" presStyleIdx="1" presStyleCnt="4">
        <dgm:presLayoutVars>
          <dgm:chMax val="1"/>
          <dgm:chPref val="1"/>
        </dgm:presLayoutVars>
      </dgm:prSet>
      <dgm:spPr/>
    </dgm:pt>
    <dgm:pt modelId="{EF1CB392-E54E-4862-B7CA-962EC0E33FC4}" type="pres">
      <dgm:prSet presAssocID="{FBEAAF37-6955-44B1-A8E0-DD645F6472CE}" presName="sibTrans" presStyleLbl="sibTrans2D1" presStyleIdx="0" presStyleCnt="0"/>
      <dgm:spPr/>
    </dgm:pt>
    <dgm:pt modelId="{6E278EF0-251F-4E71-B19C-8DC30E8E1987}" type="pres">
      <dgm:prSet presAssocID="{5260D1FE-AD6D-4ABD-A08A-18AAC248124F}" presName="compNode" presStyleCnt="0"/>
      <dgm:spPr/>
    </dgm:pt>
    <dgm:pt modelId="{FC0FB385-D763-4BC7-B985-7E6FED91A460}" type="pres">
      <dgm:prSet presAssocID="{5260D1FE-AD6D-4ABD-A08A-18AAC248124F}" presName="iconBgRect" presStyleLbl="bgShp" presStyleIdx="2" presStyleCnt="4"/>
      <dgm:spPr/>
    </dgm:pt>
    <dgm:pt modelId="{D5847570-2F55-4E89-9C45-4EDAD6501869}" type="pres">
      <dgm:prSet presAssocID="{5260D1FE-AD6D-4ABD-A08A-18AAC248124F}" presName="iconRect" presStyleLbl="node1" presStyleIdx="2" presStyleCnt="4"/>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a:noFill/>
        </a:ln>
      </dgm:spPr>
      <dgm:extLst>
        <a:ext uri="{E40237B7-FDA0-4F09-8148-C483321AD2D9}">
          <dgm14:cNvPr xmlns:dgm14="http://schemas.microsoft.com/office/drawing/2010/diagram" id="0" name="" descr="Gauge"/>
        </a:ext>
      </dgm:extLst>
    </dgm:pt>
    <dgm:pt modelId="{26625572-0DA9-4BBE-A59E-4943B6401B0D}" type="pres">
      <dgm:prSet presAssocID="{5260D1FE-AD6D-4ABD-A08A-18AAC248124F}" presName="spaceRect" presStyleCnt="0"/>
      <dgm:spPr/>
    </dgm:pt>
    <dgm:pt modelId="{D6043ACF-8C5A-49FF-AB9C-020908B83C6B}" type="pres">
      <dgm:prSet presAssocID="{5260D1FE-AD6D-4ABD-A08A-18AAC248124F}" presName="textRect" presStyleLbl="revTx" presStyleIdx="2" presStyleCnt="4">
        <dgm:presLayoutVars>
          <dgm:chMax val="1"/>
          <dgm:chPref val="1"/>
        </dgm:presLayoutVars>
      </dgm:prSet>
      <dgm:spPr/>
    </dgm:pt>
    <dgm:pt modelId="{C39CBE38-4E20-42BD-8BC9-71244E4E0CC2}" type="pres">
      <dgm:prSet presAssocID="{9DE4E0BD-F5E2-4E35-AAFE-294F2BE0858A}" presName="sibTrans" presStyleLbl="sibTrans2D1" presStyleIdx="0" presStyleCnt="0"/>
      <dgm:spPr/>
    </dgm:pt>
    <dgm:pt modelId="{8EB9CC47-0938-420C-83DF-D9F0557EEE30}" type="pres">
      <dgm:prSet presAssocID="{1D8A6ACA-613A-49EE-82A7-EA58FD22E73C}" presName="compNode" presStyleCnt="0"/>
      <dgm:spPr/>
    </dgm:pt>
    <dgm:pt modelId="{C49BED06-7349-4594-86B3-F5324BFC0A93}" type="pres">
      <dgm:prSet presAssocID="{1D8A6ACA-613A-49EE-82A7-EA58FD22E73C}" presName="iconBgRect" presStyleLbl="bgShp" presStyleIdx="3" presStyleCnt="4"/>
      <dgm:spPr/>
    </dgm:pt>
    <dgm:pt modelId="{93C412FB-4D60-4018-9C18-29203AD204E4}" type="pres">
      <dgm:prSet presAssocID="{1D8A6ACA-613A-49EE-82A7-EA58FD22E73C}" presName="iconRect" presStyleLbl="node1" presStyleIdx="3" presStyleCnt="4"/>
      <dgm:spPr>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a:noFill/>
        </a:ln>
      </dgm:spPr>
      <dgm:extLst>
        <a:ext uri="{E40237B7-FDA0-4F09-8148-C483321AD2D9}">
          <dgm14:cNvPr xmlns:dgm14="http://schemas.microsoft.com/office/drawing/2010/diagram" id="0" name="" descr="Add"/>
        </a:ext>
      </dgm:extLst>
    </dgm:pt>
    <dgm:pt modelId="{3BF50EF7-4C4C-4D44-BD33-B2A63A3FA6E6}" type="pres">
      <dgm:prSet presAssocID="{1D8A6ACA-613A-49EE-82A7-EA58FD22E73C}" presName="spaceRect" presStyleCnt="0"/>
      <dgm:spPr/>
    </dgm:pt>
    <dgm:pt modelId="{B4CCE16A-33D4-47EE-BACA-E67F07266813}" type="pres">
      <dgm:prSet presAssocID="{1D8A6ACA-613A-49EE-82A7-EA58FD22E73C}" presName="textRect" presStyleLbl="revTx" presStyleIdx="3" presStyleCnt="4">
        <dgm:presLayoutVars>
          <dgm:chMax val="1"/>
          <dgm:chPref val="1"/>
        </dgm:presLayoutVars>
      </dgm:prSet>
      <dgm:spPr/>
    </dgm:pt>
  </dgm:ptLst>
  <dgm:cxnLst>
    <dgm:cxn modelId="{A9CB8805-6E8A-3141-A7F8-CDFF10790A5C}" type="presOf" srcId="{9DE4E0BD-F5E2-4E35-AAFE-294F2BE0858A}" destId="{C39CBE38-4E20-42BD-8BC9-71244E4E0CC2}" srcOrd="0" destOrd="0" presId="urn:microsoft.com/office/officeart/2018/2/layout/IconCircleList"/>
    <dgm:cxn modelId="{72AA6D3C-6925-424D-AC72-A69F63C9D8D3}" type="presOf" srcId="{1D8A6ACA-613A-49EE-82A7-EA58FD22E73C}" destId="{B4CCE16A-33D4-47EE-BACA-E67F07266813}" srcOrd="0" destOrd="0" presId="urn:microsoft.com/office/officeart/2018/2/layout/IconCircleList"/>
    <dgm:cxn modelId="{988EDF5E-87AE-4594-9DA6-D869CB3EF76E}" srcId="{37FA2714-7764-44A0-823A-733CB8414599}" destId="{1D8A6ACA-613A-49EE-82A7-EA58FD22E73C}" srcOrd="3" destOrd="0" parTransId="{617E1C61-2E14-4075-A9BD-246F42151078}" sibTransId="{0E687A2B-4B76-4A77-AD3B-B90DBB93FC4A}"/>
    <dgm:cxn modelId="{33626169-0C86-4783-AA10-A920315E870F}" srcId="{37FA2714-7764-44A0-823A-733CB8414599}" destId="{17EF49AC-E954-48D3-803E-008190644920}" srcOrd="0" destOrd="0" parTransId="{F8DDF542-017B-488C-B4EA-8A1045ACFDD7}" sibTransId="{6FB70990-E6CD-4CB3-9127-CDC03A016B1B}"/>
    <dgm:cxn modelId="{AAA0C881-A60D-4F4A-84D7-025B4392F76A}" srcId="{37FA2714-7764-44A0-823A-733CB8414599}" destId="{68A7372D-4180-4157-BFA0-B172E28655F6}" srcOrd="1" destOrd="0" parTransId="{CA9E2208-7E2B-45B3-9C30-77FB1B44A5C1}" sibTransId="{FBEAAF37-6955-44B1-A8E0-DD645F6472CE}"/>
    <dgm:cxn modelId="{401B558F-1BCF-1C40-B083-C6107454774F}" type="presOf" srcId="{37FA2714-7764-44A0-823A-733CB8414599}" destId="{9DE8B2A8-0029-4AB1-8DFB-FDC90CD52293}" srcOrd="0" destOrd="0" presId="urn:microsoft.com/office/officeart/2018/2/layout/IconCircleList"/>
    <dgm:cxn modelId="{F4958FA4-3210-4AF3-9214-328C23834FA2}" srcId="{37FA2714-7764-44A0-823A-733CB8414599}" destId="{5260D1FE-AD6D-4ABD-A08A-18AAC248124F}" srcOrd="2" destOrd="0" parTransId="{B5AAB539-D367-4B18-9368-C2E1CCDE0EC1}" sibTransId="{9DE4E0BD-F5E2-4E35-AAFE-294F2BE0858A}"/>
    <dgm:cxn modelId="{CCCE5AB5-34D5-9249-847A-B976398D7D85}" type="presOf" srcId="{68A7372D-4180-4157-BFA0-B172E28655F6}" destId="{F0AC5EE8-1059-44EF-9810-301206383B67}" srcOrd="0" destOrd="0" presId="urn:microsoft.com/office/officeart/2018/2/layout/IconCircleList"/>
    <dgm:cxn modelId="{C06D92C7-3F10-A144-A0FC-850181B554FA}" type="presOf" srcId="{5260D1FE-AD6D-4ABD-A08A-18AAC248124F}" destId="{D6043ACF-8C5A-49FF-AB9C-020908B83C6B}" srcOrd="0" destOrd="0" presId="urn:microsoft.com/office/officeart/2018/2/layout/IconCircleList"/>
    <dgm:cxn modelId="{C2941DD3-8307-1F48-A456-E39501C19B27}" type="presOf" srcId="{17EF49AC-E954-48D3-803E-008190644920}" destId="{2AA7E059-B835-4409-8E69-FC132EBCFD62}" srcOrd="0" destOrd="0" presId="urn:microsoft.com/office/officeart/2018/2/layout/IconCircleList"/>
    <dgm:cxn modelId="{3FC502E2-6073-E949-9EB8-E8652153F04A}" type="presOf" srcId="{6FB70990-E6CD-4CB3-9127-CDC03A016B1B}" destId="{E74CBD37-F126-4853-AABF-97783E290520}" srcOrd="0" destOrd="0" presId="urn:microsoft.com/office/officeart/2018/2/layout/IconCircleList"/>
    <dgm:cxn modelId="{8D2828E5-24C0-9942-9049-6853005B157A}" type="presOf" srcId="{FBEAAF37-6955-44B1-A8E0-DD645F6472CE}" destId="{EF1CB392-E54E-4862-B7CA-962EC0E33FC4}" srcOrd="0" destOrd="0" presId="urn:microsoft.com/office/officeart/2018/2/layout/IconCircleList"/>
    <dgm:cxn modelId="{CD5DED4C-D8AB-504E-90F7-3DD34E1AB42C}" type="presParOf" srcId="{9DE8B2A8-0029-4AB1-8DFB-FDC90CD52293}" destId="{F73D0CA2-35F2-4CBE-81AB-9BF4083DFD0A}" srcOrd="0" destOrd="0" presId="urn:microsoft.com/office/officeart/2018/2/layout/IconCircleList"/>
    <dgm:cxn modelId="{489A811C-8A1F-6E47-BFAE-90D781603E5E}" type="presParOf" srcId="{F73D0CA2-35F2-4CBE-81AB-9BF4083DFD0A}" destId="{09793EAC-1669-4EC9-9422-35CE9C2042E3}" srcOrd="0" destOrd="0" presId="urn:microsoft.com/office/officeart/2018/2/layout/IconCircleList"/>
    <dgm:cxn modelId="{A511A594-FD9F-6F42-9015-A9A74DE28D91}" type="presParOf" srcId="{09793EAC-1669-4EC9-9422-35CE9C2042E3}" destId="{64DBBEA8-39E1-4A02-AADD-1E28F028C0DC}" srcOrd="0" destOrd="0" presId="urn:microsoft.com/office/officeart/2018/2/layout/IconCircleList"/>
    <dgm:cxn modelId="{00AA99F6-0487-2047-8509-2537136340DA}" type="presParOf" srcId="{09793EAC-1669-4EC9-9422-35CE9C2042E3}" destId="{DEE3F866-C486-4ACE-A0A8-4F201F9F5A69}" srcOrd="1" destOrd="0" presId="urn:microsoft.com/office/officeart/2018/2/layout/IconCircleList"/>
    <dgm:cxn modelId="{047AD909-96CD-024A-A221-F767ED137625}" type="presParOf" srcId="{09793EAC-1669-4EC9-9422-35CE9C2042E3}" destId="{EBFC648A-2567-4DAB-95DA-3D406891F042}" srcOrd="2" destOrd="0" presId="urn:microsoft.com/office/officeart/2018/2/layout/IconCircleList"/>
    <dgm:cxn modelId="{08C47A96-75A4-D142-B827-DABFBEE48F17}" type="presParOf" srcId="{09793EAC-1669-4EC9-9422-35CE9C2042E3}" destId="{2AA7E059-B835-4409-8E69-FC132EBCFD62}" srcOrd="3" destOrd="0" presId="urn:microsoft.com/office/officeart/2018/2/layout/IconCircleList"/>
    <dgm:cxn modelId="{FC539D93-238C-1F40-849A-3ACD19ACFA77}" type="presParOf" srcId="{F73D0CA2-35F2-4CBE-81AB-9BF4083DFD0A}" destId="{E74CBD37-F126-4853-AABF-97783E290520}" srcOrd="1" destOrd="0" presId="urn:microsoft.com/office/officeart/2018/2/layout/IconCircleList"/>
    <dgm:cxn modelId="{8C15718A-C6E9-A94A-BDA0-41043E7C5B2D}" type="presParOf" srcId="{F73D0CA2-35F2-4CBE-81AB-9BF4083DFD0A}" destId="{CFB52736-B3AA-439A-B309-F2E8ACD270BE}" srcOrd="2" destOrd="0" presId="urn:microsoft.com/office/officeart/2018/2/layout/IconCircleList"/>
    <dgm:cxn modelId="{11E08467-FAEE-CC41-A92A-5623FEC385F1}" type="presParOf" srcId="{CFB52736-B3AA-439A-B309-F2E8ACD270BE}" destId="{19D1162B-AA56-41EA-AD4E-59D208664423}" srcOrd="0" destOrd="0" presId="urn:microsoft.com/office/officeart/2018/2/layout/IconCircleList"/>
    <dgm:cxn modelId="{22559BF6-5943-3B4A-9CAD-10303BE3227B}" type="presParOf" srcId="{CFB52736-B3AA-439A-B309-F2E8ACD270BE}" destId="{45DBB11C-68E0-46E1-97B0-146CE082C8E9}" srcOrd="1" destOrd="0" presId="urn:microsoft.com/office/officeart/2018/2/layout/IconCircleList"/>
    <dgm:cxn modelId="{FEEF996A-8F85-C94D-B53C-17DC904D503E}" type="presParOf" srcId="{CFB52736-B3AA-439A-B309-F2E8ACD270BE}" destId="{00AF0442-A4E2-4EB8-BD11-B2129276ABCD}" srcOrd="2" destOrd="0" presId="urn:microsoft.com/office/officeart/2018/2/layout/IconCircleList"/>
    <dgm:cxn modelId="{AD277450-D3FF-EF4F-A7B7-55D30443301C}" type="presParOf" srcId="{CFB52736-B3AA-439A-B309-F2E8ACD270BE}" destId="{F0AC5EE8-1059-44EF-9810-301206383B67}" srcOrd="3" destOrd="0" presId="urn:microsoft.com/office/officeart/2018/2/layout/IconCircleList"/>
    <dgm:cxn modelId="{67F212E4-42E4-CF42-9D79-1DF81EF0E392}" type="presParOf" srcId="{F73D0CA2-35F2-4CBE-81AB-9BF4083DFD0A}" destId="{EF1CB392-E54E-4862-B7CA-962EC0E33FC4}" srcOrd="3" destOrd="0" presId="urn:microsoft.com/office/officeart/2018/2/layout/IconCircleList"/>
    <dgm:cxn modelId="{F7C936FA-6CCB-974E-87C7-97A9DEB190FC}" type="presParOf" srcId="{F73D0CA2-35F2-4CBE-81AB-9BF4083DFD0A}" destId="{6E278EF0-251F-4E71-B19C-8DC30E8E1987}" srcOrd="4" destOrd="0" presId="urn:microsoft.com/office/officeart/2018/2/layout/IconCircleList"/>
    <dgm:cxn modelId="{450AC2AE-D0AA-2A40-8E06-47EA69796561}" type="presParOf" srcId="{6E278EF0-251F-4E71-B19C-8DC30E8E1987}" destId="{FC0FB385-D763-4BC7-B985-7E6FED91A460}" srcOrd="0" destOrd="0" presId="urn:microsoft.com/office/officeart/2018/2/layout/IconCircleList"/>
    <dgm:cxn modelId="{211FDBD7-D52D-D243-9331-D797BD5D72FF}" type="presParOf" srcId="{6E278EF0-251F-4E71-B19C-8DC30E8E1987}" destId="{D5847570-2F55-4E89-9C45-4EDAD6501869}" srcOrd="1" destOrd="0" presId="urn:microsoft.com/office/officeart/2018/2/layout/IconCircleList"/>
    <dgm:cxn modelId="{2189CA71-16D5-2D49-BD68-C58D142E6922}" type="presParOf" srcId="{6E278EF0-251F-4E71-B19C-8DC30E8E1987}" destId="{26625572-0DA9-4BBE-A59E-4943B6401B0D}" srcOrd="2" destOrd="0" presId="urn:microsoft.com/office/officeart/2018/2/layout/IconCircleList"/>
    <dgm:cxn modelId="{C4581B55-92D1-9A49-A129-44B2ECA2BCCC}" type="presParOf" srcId="{6E278EF0-251F-4E71-B19C-8DC30E8E1987}" destId="{D6043ACF-8C5A-49FF-AB9C-020908B83C6B}" srcOrd="3" destOrd="0" presId="urn:microsoft.com/office/officeart/2018/2/layout/IconCircleList"/>
    <dgm:cxn modelId="{4DD96FBA-7BE3-244B-AEA3-9C8DCCFCAD14}" type="presParOf" srcId="{F73D0CA2-35F2-4CBE-81AB-9BF4083DFD0A}" destId="{C39CBE38-4E20-42BD-8BC9-71244E4E0CC2}" srcOrd="5" destOrd="0" presId="urn:microsoft.com/office/officeart/2018/2/layout/IconCircleList"/>
    <dgm:cxn modelId="{7CE13E7C-EEFB-1045-AF20-729721C287E8}" type="presParOf" srcId="{F73D0CA2-35F2-4CBE-81AB-9BF4083DFD0A}" destId="{8EB9CC47-0938-420C-83DF-D9F0557EEE30}" srcOrd="6" destOrd="0" presId="urn:microsoft.com/office/officeart/2018/2/layout/IconCircleList"/>
    <dgm:cxn modelId="{5C195F25-3F71-0344-9794-04B7FA9EC08A}" type="presParOf" srcId="{8EB9CC47-0938-420C-83DF-D9F0557EEE30}" destId="{C49BED06-7349-4594-86B3-F5324BFC0A93}" srcOrd="0" destOrd="0" presId="urn:microsoft.com/office/officeart/2018/2/layout/IconCircleList"/>
    <dgm:cxn modelId="{11951D80-6B2E-A443-A89B-F11F900A6F57}" type="presParOf" srcId="{8EB9CC47-0938-420C-83DF-D9F0557EEE30}" destId="{93C412FB-4D60-4018-9C18-29203AD204E4}" srcOrd="1" destOrd="0" presId="urn:microsoft.com/office/officeart/2018/2/layout/IconCircleList"/>
    <dgm:cxn modelId="{8820C142-9933-3D4E-AADE-EFB7E36A6610}" type="presParOf" srcId="{8EB9CC47-0938-420C-83DF-D9F0557EEE30}" destId="{3BF50EF7-4C4C-4D44-BD33-B2A63A3FA6E6}" srcOrd="2" destOrd="0" presId="urn:microsoft.com/office/officeart/2018/2/layout/IconCircleList"/>
    <dgm:cxn modelId="{D46C1ADC-C78A-2B4A-998C-E4C794A6569D}" type="presParOf" srcId="{8EB9CC47-0938-420C-83DF-D9F0557EEE30}" destId="{B4CCE16A-33D4-47EE-BACA-E67F07266813}" srcOrd="3" destOrd="0" presId="urn:microsoft.com/office/officeart/2018/2/layout/IconCircle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9B9EC4D-F119-40F1-A754-67A87D17594C}">
      <dsp:nvSpPr>
        <dsp:cNvPr id="0" name=""/>
        <dsp:cNvSpPr/>
      </dsp:nvSpPr>
      <dsp:spPr>
        <a:xfrm>
          <a:off x="0" y="3090"/>
          <a:ext cx="9718652" cy="658205"/>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EA801B4B-EC90-49EA-A437-CA1616C1D04B}">
      <dsp:nvSpPr>
        <dsp:cNvPr id="0" name=""/>
        <dsp:cNvSpPr/>
      </dsp:nvSpPr>
      <dsp:spPr>
        <a:xfrm>
          <a:off x="199107" y="151186"/>
          <a:ext cx="362013" cy="362013"/>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7F8C95D3-125E-41A8-A7E6-B23CD55DE38F}">
      <dsp:nvSpPr>
        <dsp:cNvPr id="0" name=""/>
        <dsp:cNvSpPr/>
      </dsp:nvSpPr>
      <dsp:spPr>
        <a:xfrm>
          <a:off x="760227" y="3090"/>
          <a:ext cx="8958424" cy="65820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9660" tIns="69660" rIns="69660" bIns="69660" numCol="1" spcCol="1270" anchor="ctr" anchorCtr="0">
          <a:noAutofit/>
        </a:bodyPr>
        <a:lstStyle/>
        <a:p>
          <a:pPr marL="0" lvl="0" indent="0" algn="l" defTabSz="800100">
            <a:lnSpc>
              <a:spcPct val="100000"/>
            </a:lnSpc>
            <a:spcBef>
              <a:spcPct val="0"/>
            </a:spcBef>
            <a:spcAft>
              <a:spcPct val="35000"/>
            </a:spcAft>
            <a:buNone/>
          </a:pPr>
          <a:r>
            <a:rPr lang="en-US" sz="1800" b="1" kern="1200" dirty="0">
              <a:latin typeface="Times New Roman" panose="02020603050405020304" pitchFamily="18" charset="0"/>
              <a:cs typeface="Times New Roman" panose="02020603050405020304" pitchFamily="18" charset="0"/>
            </a:rPr>
            <a:t>Three-tier modular architecture</a:t>
          </a:r>
          <a:r>
            <a:rPr lang="en-US" sz="1800" kern="1200" dirty="0">
              <a:latin typeface="Times New Roman" panose="02020603050405020304" pitchFamily="18" charset="0"/>
              <a:cs typeface="Times New Roman" panose="02020603050405020304" pitchFamily="18" charset="0"/>
            </a:rPr>
            <a:t>: system split into three layers for clarity and scalability.</a:t>
          </a:r>
        </a:p>
      </dsp:txBody>
      <dsp:txXfrm>
        <a:off x="760227" y="3090"/>
        <a:ext cx="8958424" cy="658205"/>
      </dsp:txXfrm>
    </dsp:sp>
    <dsp:sp modelId="{164F38B5-F667-4E03-B486-30FD8D303A77}">
      <dsp:nvSpPr>
        <dsp:cNvPr id="0" name=""/>
        <dsp:cNvSpPr/>
      </dsp:nvSpPr>
      <dsp:spPr>
        <a:xfrm>
          <a:off x="0" y="825847"/>
          <a:ext cx="9718652" cy="658205"/>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8CE8D10B-A8DB-41A0-9C1A-DC2D0D22D4EF}">
      <dsp:nvSpPr>
        <dsp:cNvPr id="0" name=""/>
        <dsp:cNvSpPr/>
      </dsp:nvSpPr>
      <dsp:spPr>
        <a:xfrm>
          <a:off x="199107" y="973943"/>
          <a:ext cx="362013" cy="362013"/>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4EABB3C1-A362-493D-9A20-729334A597C1}">
      <dsp:nvSpPr>
        <dsp:cNvPr id="0" name=""/>
        <dsp:cNvSpPr/>
      </dsp:nvSpPr>
      <dsp:spPr>
        <a:xfrm>
          <a:off x="760227" y="825847"/>
          <a:ext cx="8958424" cy="65820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9660" tIns="69660" rIns="69660" bIns="69660" numCol="1" spcCol="1270" anchor="ctr" anchorCtr="0">
          <a:noAutofit/>
        </a:bodyPr>
        <a:lstStyle/>
        <a:p>
          <a:pPr marL="0" lvl="0" indent="0" algn="l" defTabSz="800100">
            <a:lnSpc>
              <a:spcPct val="100000"/>
            </a:lnSpc>
            <a:spcBef>
              <a:spcPct val="0"/>
            </a:spcBef>
            <a:spcAft>
              <a:spcPct val="35000"/>
            </a:spcAft>
            <a:buNone/>
          </a:pPr>
          <a:r>
            <a:rPr lang="en-US" sz="1800" b="1" kern="1200" dirty="0">
              <a:latin typeface="Times New Roman" panose="02020603050405020304" pitchFamily="18" charset="0"/>
              <a:cs typeface="Times New Roman" panose="02020603050405020304" pitchFamily="18" charset="0"/>
            </a:rPr>
            <a:t>Frontend: React + Vite (responsive UI): </a:t>
          </a:r>
          <a:r>
            <a:rPr lang="en-US" sz="1800" kern="1200" dirty="0">
              <a:latin typeface="Times New Roman" panose="02020603050405020304" pitchFamily="18" charset="0"/>
              <a:cs typeface="Times New Roman" panose="02020603050405020304" pitchFamily="18" charset="0"/>
            </a:rPr>
            <a:t>Provides a fast, responsive, user-friendly interface.</a:t>
          </a:r>
        </a:p>
      </dsp:txBody>
      <dsp:txXfrm>
        <a:off x="760227" y="825847"/>
        <a:ext cx="8958424" cy="658205"/>
      </dsp:txXfrm>
    </dsp:sp>
    <dsp:sp modelId="{FE392191-2BDA-4EB6-989C-7DA90D9FC0F4}">
      <dsp:nvSpPr>
        <dsp:cNvPr id="0" name=""/>
        <dsp:cNvSpPr/>
      </dsp:nvSpPr>
      <dsp:spPr>
        <a:xfrm>
          <a:off x="0" y="1648604"/>
          <a:ext cx="9718652" cy="658205"/>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9A4ECE69-8C9E-43DE-BA10-62AF83ADC85E}">
      <dsp:nvSpPr>
        <dsp:cNvPr id="0" name=""/>
        <dsp:cNvSpPr/>
      </dsp:nvSpPr>
      <dsp:spPr>
        <a:xfrm>
          <a:off x="199107" y="1796700"/>
          <a:ext cx="362013" cy="362013"/>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D4E4D1C4-8EA6-4E04-A9C7-6857A734F3BB}">
      <dsp:nvSpPr>
        <dsp:cNvPr id="0" name=""/>
        <dsp:cNvSpPr/>
      </dsp:nvSpPr>
      <dsp:spPr>
        <a:xfrm>
          <a:off x="760227" y="1648604"/>
          <a:ext cx="8958424" cy="65820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9660" tIns="69660" rIns="69660" bIns="69660" numCol="1" spcCol="1270" anchor="ctr" anchorCtr="0">
          <a:noAutofit/>
        </a:bodyPr>
        <a:lstStyle/>
        <a:p>
          <a:pPr marL="0" lvl="0" indent="0" algn="l" defTabSz="800100">
            <a:lnSpc>
              <a:spcPct val="100000"/>
            </a:lnSpc>
            <a:spcBef>
              <a:spcPct val="0"/>
            </a:spcBef>
            <a:spcAft>
              <a:spcPct val="35000"/>
            </a:spcAft>
            <a:buNone/>
          </a:pPr>
          <a:r>
            <a:rPr lang="en-US" sz="1800" b="1" kern="1200" dirty="0">
              <a:latin typeface="Times New Roman" panose="02020603050405020304" pitchFamily="18" charset="0"/>
              <a:cs typeface="Times New Roman" panose="02020603050405020304" pitchFamily="18" charset="0"/>
            </a:rPr>
            <a:t>Backend: Spring Boot (</a:t>
          </a:r>
          <a:r>
            <a:rPr lang="en-US" sz="1800" kern="1200" dirty="0">
              <a:latin typeface="Times New Roman" panose="02020603050405020304" pitchFamily="18" charset="0"/>
              <a:cs typeface="Times New Roman" panose="02020603050405020304" pitchFamily="18" charset="0"/>
            </a:rPr>
            <a:t>auth, workflows, </a:t>
          </a:r>
          <a:r>
            <a:rPr lang="en-US" sz="1800" kern="1200" dirty="0" err="1">
              <a:latin typeface="Times New Roman" panose="02020603050405020304" pitchFamily="18" charset="0"/>
              <a:cs typeface="Times New Roman" panose="02020603050405020304" pitchFamily="18" charset="0"/>
            </a:rPr>
            <a:t>WebSockets</a:t>
          </a:r>
          <a:r>
            <a:rPr lang="en-US" sz="1800" b="1" kern="1200" dirty="0">
              <a:latin typeface="Times New Roman" panose="02020603050405020304" pitchFamily="18" charset="0"/>
              <a:cs typeface="Times New Roman" panose="02020603050405020304" pitchFamily="18" charset="0"/>
            </a:rPr>
            <a:t>): </a:t>
          </a:r>
          <a:r>
            <a:rPr lang="en-US" sz="1800" kern="1200" dirty="0">
              <a:latin typeface="Times New Roman" panose="02020603050405020304" pitchFamily="18" charset="0"/>
              <a:cs typeface="Times New Roman" panose="02020603050405020304" pitchFamily="18" charset="0"/>
            </a:rPr>
            <a:t>Handles authentication, task workflows, and real-time messaging.</a:t>
          </a:r>
        </a:p>
      </dsp:txBody>
      <dsp:txXfrm>
        <a:off x="760227" y="1648604"/>
        <a:ext cx="8958424" cy="658205"/>
      </dsp:txXfrm>
    </dsp:sp>
    <dsp:sp modelId="{B6093388-926B-436C-A4A1-D11FA50350AE}">
      <dsp:nvSpPr>
        <dsp:cNvPr id="0" name=""/>
        <dsp:cNvSpPr/>
      </dsp:nvSpPr>
      <dsp:spPr>
        <a:xfrm>
          <a:off x="0" y="2471361"/>
          <a:ext cx="9718652" cy="658205"/>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12123194-F570-48E8-8AB8-00794198A9C8}">
      <dsp:nvSpPr>
        <dsp:cNvPr id="0" name=""/>
        <dsp:cNvSpPr/>
      </dsp:nvSpPr>
      <dsp:spPr>
        <a:xfrm>
          <a:off x="199107" y="2619458"/>
          <a:ext cx="362013" cy="362013"/>
        </a:xfrm>
        <a:prstGeom prst="rect">
          <a:avLst/>
        </a:prstGeom>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4A48AC0E-52FF-42D3-B9DD-0D82ABC64CA1}">
      <dsp:nvSpPr>
        <dsp:cNvPr id="0" name=""/>
        <dsp:cNvSpPr/>
      </dsp:nvSpPr>
      <dsp:spPr>
        <a:xfrm>
          <a:off x="760227" y="2471361"/>
          <a:ext cx="8958424" cy="65820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9660" tIns="69660" rIns="69660" bIns="69660" numCol="1" spcCol="1270" anchor="ctr" anchorCtr="0">
          <a:noAutofit/>
        </a:bodyPr>
        <a:lstStyle/>
        <a:p>
          <a:pPr marL="0" lvl="0" indent="0" algn="l" defTabSz="800100">
            <a:lnSpc>
              <a:spcPct val="100000"/>
            </a:lnSpc>
            <a:spcBef>
              <a:spcPct val="0"/>
            </a:spcBef>
            <a:spcAft>
              <a:spcPct val="35000"/>
            </a:spcAft>
            <a:buNone/>
          </a:pPr>
          <a:r>
            <a:rPr lang="en-US" sz="1800" b="1" kern="1200" dirty="0">
              <a:latin typeface="Times New Roman" panose="02020603050405020304" pitchFamily="18" charset="0"/>
              <a:cs typeface="Times New Roman" panose="02020603050405020304" pitchFamily="18" charset="0"/>
            </a:rPr>
            <a:t>Database: PostgreSQL with JPA: </a:t>
          </a:r>
          <a:r>
            <a:rPr lang="en-US" sz="1800" kern="1200" dirty="0">
              <a:latin typeface="Times New Roman" panose="02020603050405020304" pitchFamily="18" charset="0"/>
              <a:cs typeface="Times New Roman" panose="02020603050405020304" pitchFamily="18" charset="0"/>
            </a:rPr>
            <a:t>stores and manages all system data efficiently</a:t>
          </a:r>
          <a:r>
            <a:rPr lang="en-US" sz="1800" kern="1200" dirty="0"/>
            <a:t>.</a:t>
          </a:r>
        </a:p>
      </dsp:txBody>
      <dsp:txXfrm>
        <a:off x="760227" y="2471361"/>
        <a:ext cx="8958424" cy="658205"/>
      </dsp:txXfrm>
    </dsp:sp>
    <dsp:sp modelId="{B716FFB3-BBAD-4980-A318-165F615E9D1B}">
      <dsp:nvSpPr>
        <dsp:cNvPr id="0" name=""/>
        <dsp:cNvSpPr/>
      </dsp:nvSpPr>
      <dsp:spPr>
        <a:xfrm>
          <a:off x="0" y="3294119"/>
          <a:ext cx="9718652" cy="658205"/>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DCE9D4C3-29C8-451D-8C5E-54D603DC1C03}">
      <dsp:nvSpPr>
        <dsp:cNvPr id="0" name=""/>
        <dsp:cNvSpPr/>
      </dsp:nvSpPr>
      <dsp:spPr>
        <a:xfrm>
          <a:off x="199107" y="3442215"/>
          <a:ext cx="362013" cy="362013"/>
        </a:xfrm>
        <a:prstGeom prst="rect">
          <a:avLst/>
        </a:prstGeom>
        <a:blipFill>
          <a:blip xmlns:r="http://schemas.openxmlformats.org/officeDocument/2006/relationships"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D16610A4-6DDC-43AC-9272-E324FC78663B}">
      <dsp:nvSpPr>
        <dsp:cNvPr id="0" name=""/>
        <dsp:cNvSpPr/>
      </dsp:nvSpPr>
      <dsp:spPr>
        <a:xfrm>
          <a:off x="760227" y="3294119"/>
          <a:ext cx="8958424" cy="65820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9660" tIns="69660" rIns="69660" bIns="69660" numCol="1" spcCol="1270" anchor="ctr" anchorCtr="0">
          <a:noAutofit/>
        </a:bodyPr>
        <a:lstStyle/>
        <a:p>
          <a:pPr marL="0" lvl="0" indent="0" algn="l" defTabSz="800100">
            <a:lnSpc>
              <a:spcPct val="100000"/>
            </a:lnSpc>
            <a:spcBef>
              <a:spcPct val="0"/>
            </a:spcBef>
            <a:spcAft>
              <a:spcPct val="35000"/>
            </a:spcAft>
            <a:buNone/>
          </a:pPr>
          <a:r>
            <a:rPr lang="en-US" sz="1800" b="1" kern="1200" dirty="0">
              <a:latin typeface="Times New Roman" panose="02020603050405020304" pitchFamily="18" charset="0"/>
              <a:cs typeface="Times New Roman" panose="02020603050405020304" pitchFamily="18" charset="0"/>
            </a:rPr>
            <a:t>UML</a:t>
          </a:r>
          <a:r>
            <a:rPr lang="en-US" sz="1800" kern="1200" dirty="0">
              <a:latin typeface="Times New Roman" panose="02020603050405020304" pitchFamily="18" charset="0"/>
              <a:cs typeface="Times New Roman" panose="02020603050405020304" pitchFamily="18" charset="0"/>
            </a:rPr>
            <a:t> DIAGRAMS: Visualize system structure and user interactions</a:t>
          </a:r>
        </a:p>
      </dsp:txBody>
      <dsp:txXfrm>
        <a:off x="760227" y="3294119"/>
        <a:ext cx="8958424" cy="658205"/>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2ABCAA0-34B4-374B-A0E8-2CE8F36B5C6B}">
      <dsp:nvSpPr>
        <dsp:cNvPr id="0" name=""/>
        <dsp:cNvSpPr/>
      </dsp:nvSpPr>
      <dsp:spPr>
        <a:xfrm>
          <a:off x="0" y="164729"/>
          <a:ext cx="7774921" cy="480700"/>
        </a:xfrm>
        <a:prstGeom prst="roundRect">
          <a:avLst>
            <a:gd name="adj" fmla="val 10000"/>
          </a:avLst>
        </a:prstGeom>
        <a:gradFill rotWithShape="0">
          <a:gsLst>
            <a:gs pos="0">
              <a:schemeClr val="accent3">
                <a:hueOff val="0"/>
                <a:satOff val="0"/>
                <a:lumOff val="0"/>
                <a:alphaOff val="0"/>
                <a:satMod val="103000"/>
                <a:lumMod val="102000"/>
                <a:tint val="94000"/>
              </a:schemeClr>
            </a:gs>
            <a:gs pos="50000">
              <a:schemeClr val="accent3">
                <a:hueOff val="0"/>
                <a:satOff val="0"/>
                <a:lumOff val="0"/>
                <a:alphaOff val="0"/>
                <a:satMod val="110000"/>
                <a:lumMod val="100000"/>
                <a:shade val="100000"/>
              </a:schemeClr>
            </a:gs>
            <a:gs pos="100000">
              <a:schemeClr val="accent3">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l" defTabSz="800100">
            <a:lnSpc>
              <a:spcPct val="90000"/>
            </a:lnSpc>
            <a:spcBef>
              <a:spcPct val="0"/>
            </a:spcBef>
            <a:spcAft>
              <a:spcPct val="35000"/>
            </a:spcAft>
            <a:buNone/>
          </a:pPr>
          <a:r>
            <a:rPr lang="en-US" sz="1800" kern="1200" dirty="0">
              <a:latin typeface="Times New Roman" panose="02020603050405020304" pitchFamily="18" charset="0"/>
              <a:cs typeface="Times New Roman" panose="02020603050405020304" pitchFamily="18" charset="0"/>
            </a:rPr>
            <a:t>All the core functionality was validated to meet all the requirements.</a:t>
          </a:r>
        </a:p>
      </dsp:txBody>
      <dsp:txXfrm>
        <a:off x="14079" y="178808"/>
        <a:ext cx="6851536" cy="452542"/>
      </dsp:txXfrm>
    </dsp:sp>
    <dsp:sp modelId="{90754C6A-6D4E-4246-AABC-29BECC699E70}">
      <dsp:nvSpPr>
        <dsp:cNvPr id="0" name=""/>
        <dsp:cNvSpPr/>
      </dsp:nvSpPr>
      <dsp:spPr>
        <a:xfrm>
          <a:off x="651149" y="1121709"/>
          <a:ext cx="7774921" cy="481664"/>
        </a:xfrm>
        <a:prstGeom prst="roundRect">
          <a:avLst>
            <a:gd name="adj" fmla="val 10000"/>
          </a:avLst>
        </a:prstGeom>
        <a:gradFill rotWithShape="0">
          <a:gsLst>
            <a:gs pos="0">
              <a:schemeClr val="accent3">
                <a:hueOff val="0"/>
                <a:satOff val="0"/>
                <a:lumOff val="0"/>
                <a:alphaOff val="0"/>
                <a:satMod val="103000"/>
                <a:lumMod val="102000"/>
                <a:tint val="94000"/>
              </a:schemeClr>
            </a:gs>
            <a:gs pos="50000">
              <a:schemeClr val="accent3">
                <a:hueOff val="0"/>
                <a:satOff val="0"/>
                <a:lumOff val="0"/>
                <a:alphaOff val="0"/>
                <a:satMod val="110000"/>
                <a:lumMod val="100000"/>
                <a:shade val="100000"/>
              </a:schemeClr>
            </a:gs>
            <a:gs pos="100000">
              <a:schemeClr val="accent3">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l" defTabSz="711200">
            <a:lnSpc>
              <a:spcPct val="90000"/>
            </a:lnSpc>
            <a:spcBef>
              <a:spcPct val="0"/>
            </a:spcBef>
            <a:spcAft>
              <a:spcPct val="35000"/>
            </a:spcAft>
            <a:buNone/>
          </a:pPr>
          <a:r>
            <a:rPr lang="en-US" sz="1800" kern="1200" dirty="0">
              <a:latin typeface="Times New Roman" panose="02020603050405020304" pitchFamily="18" charset="0"/>
              <a:ea typeface="+mn-ea"/>
              <a:cs typeface="Times New Roman" panose="02020603050405020304" pitchFamily="18" charset="0"/>
            </a:rPr>
            <a:t>Messaging was persistent with minimal delay through testing.</a:t>
          </a:r>
        </a:p>
      </dsp:txBody>
      <dsp:txXfrm>
        <a:off x="665256" y="1135816"/>
        <a:ext cx="6568953" cy="453450"/>
      </dsp:txXfrm>
    </dsp:sp>
    <dsp:sp modelId="{B87B08E0-8FA7-6749-B43A-892E83F1336C}">
      <dsp:nvSpPr>
        <dsp:cNvPr id="0" name=""/>
        <dsp:cNvSpPr/>
      </dsp:nvSpPr>
      <dsp:spPr>
        <a:xfrm>
          <a:off x="1292580" y="2071459"/>
          <a:ext cx="7774921" cy="497089"/>
        </a:xfrm>
        <a:prstGeom prst="roundRect">
          <a:avLst>
            <a:gd name="adj" fmla="val 10000"/>
          </a:avLst>
        </a:prstGeom>
        <a:gradFill rotWithShape="0">
          <a:gsLst>
            <a:gs pos="0">
              <a:schemeClr val="accent3">
                <a:hueOff val="0"/>
                <a:satOff val="0"/>
                <a:lumOff val="0"/>
                <a:alphaOff val="0"/>
                <a:satMod val="103000"/>
                <a:lumMod val="102000"/>
                <a:tint val="94000"/>
              </a:schemeClr>
            </a:gs>
            <a:gs pos="50000">
              <a:schemeClr val="accent3">
                <a:hueOff val="0"/>
                <a:satOff val="0"/>
                <a:lumOff val="0"/>
                <a:alphaOff val="0"/>
                <a:satMod val="110000"/>
                <a:lumMod val="100000"/>
                <a:shade val="100000"/>
              </a:schemeClr>
            </a:gs>
            <a:gs pos="100000">
              <a:schemeClr val="accent3">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l" defTabSz="711200">
            <a:lnSpc>
              <a:spcPct val="90000"/>
            </a:lnSpc>
            <a:spcBef>
              <a:spcPct val="0"/>
            </a:spcBef>
            <a:spcAft>
              <a:spcPct val="35000"/>
            </a:spcAft>
            <a:buNone/>
          </a:pPr>
          <a:r>
            <a:rPr lang="en-US" sz="1800" kern="1200" dirty="0">
              <a:latin typeface="Times New Roman" panose="02020603050405020304" pitchFamily="18" charset="0"/>
              <a:ea typeface="+mn-ea"/>
              <a:cs typeface="Times New Roman" panose="02020603050405020304" pitchFamily="18" charset="0"/>
            </a:rPr>
            <a:t>Task updates and scheduling functioned well and reliably.</a:t>
          </a:r>
        </a:p>
      </dsp:txBody>
      <dsp:txXfrm>
        <a:off x="1307139" y="2086018"/>
        <a:ext cx="6577768" cy="467971"/>
      </dsp:txXfrm>
    </dsp:sp>
    <dsp:sp modelId="{9D63B158-5CDB-6543-8BF5-39163941B92E}">
      <dsp:nvSpPr>
        <dsp:cNvPr id="0" name=""/>
        <dsp:cNvSpPr/>
      </dsp:nvSpPr>
      <dsp:spPr>
        <a:xfrm>
          <a:off x="1943730" y="3018518"/>
          <a:ext cx="7774921" cy="517894"/>
        </a:xfrm>
        <a:prstGeom prst="roundRect">
          <a:avLst>
            <a:gd name="adj" fmla="val 10000"/>
          </a:avLst>
        </a:prstGeom>
        <a:gradFill rotWithShape="0">
          <a:gsLst>
            <a:gs pos="0">
              <a:schemeClr val="accent3">
                <a:hueOff val="0"/>
                <a:satOff val="0"/>
                <a:lumOff val="0"/>
                <a:alphaOff val="0"/>
                <a:satMod val="103000"/>
                <a:lumMod val="102000"/>
                <a:tint val="94000"/>
              </a:schemeClr>
            </a:gs>
            <a:gs pos="50000">
              <a:schemeClr val="accent3">
                <a:hueOff val="0"/>
                <a:satOff val="0"/>
                <a:lumOff val="0"/>
                <a:alphaOff val="0"/>
                <a:satMod val="110000"/>
                <a:lumMod val="100000"/>
                <a:shade val="100000"/>
              </a:schemeClr>
            </a:gs>
            <a:gs pos="100000">
              <a:schemeClr val="accent3">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l" defTabSz="711200">
            <a:lnSpc>
              <a:spcPct val="90000"/>
            </a:lnSpc>
            <a:spcBef>
              <a:spcPct val="0"/>
            </a:spcBef>
            <a:spcAft>
              <a:spcPct val="35000"/>
            </a:spcAft>
            <a:buNone/>
          </a:pPr>
          <a:r>
            <a:rPr lang="en-US" sz="1800" kern="1200" dirty="0">
              <a:latin typeface="Times New Roman" panose="02020603050405020304" pitchFamily="18" charset="0"/>
              <a:ea typeface="+mn-ea"/>
              <a:cs typeface="Times New Roman" panose="02020603050405020304" pitchFamily="18" charset="0"/>
            </a:rPr>
            <a:t>Communication was overall clearer and more organized vs informal process.</a:t>
          </a:r>
        </a:p>
      </dsp:txBody>
      <dsp:txXfrm>
        <a:off x="1958899" y="3033687"/>
        <a:ext cx="6566829" cy="487556"/>
      </dsp:txXfrm>
    </dsp:sp>
    <dsp:sp modelId="{6F8240A4-02E5-D747-8405-EB477C1F851F}">
      <dsp:nvSpPr>
        <dsp:cNvPr id="0" name=""/>
        <dsp:cNvSpPr/>
      </dsp:nvSpPr>
      <dsp:spPr>
        <a:xfrm>
          <a:off x="7248317" y="620509"/>
          <a:ext cx="526604" cy="526604"/>
        </a:xfrm>
        <a:prstGeom prst="downArrow">
          <a:avLst>
            <a:gd name="adj1" fmla="val 55000"/>
            <a:gd name="adj2" fmla="val 45000"/>
          </a:avLst>
        </a:prstGeom>
        <a:solidFill>
          <a:schemeClr val="accent3">
            <a:alpha val="90000"/>
            <a:tint val="40000"/>
            <a:hueOff val="0"/>
            <a:satOff val="0"/>
            <a:lumOff val="0"/>
            <a:alphaOff val="0"/>
          </a:schemeClr>
        </a:solidFill>
        <a:ln w="6350" cap="flat" cmpd="sng" algn="ctr">
          <a:solidFill>
            <a:schemeClr val="accent3">
              <a:alpha val="90000"/>
              <a:tint val="40000"/>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31750" tIns="31750" rIns="31750" bIns="31750" numCol="1" spcCol="1270" anchor="ctr" anchorCtr="0">
          <a:noAutofit/>
        </a:bodyPr>
        <a:lstStyle/>
        <a:p>
          <a:pPr marL="0" lvl="0" indent="0" algn="ctr" defTabSz="1111250">
            <a:lnSpc>
              <a:spcPct val="90000"/>
            </a:lnSpc>
            <a:spcBef>
              <a:spcPct val="0"/>
            </a:spcBef>
            <a:spcAft>
              <a:spcPct val="35000"/>
            </a:spcAft>
            <a:buNone/>
          </a:pPr>
          <a:endParaRPr lang="en-US" sz="2500" kern="1200"/>
        </a:p>
      </dsp:txBody>
      <dsp:txXfrm>
        <a:off x="7366803" y="620509"/>
        <a:ext cx="289632" cy="396270"/>
      </dsp:txXfrm>
    </dsp:sp>
    <dsp:sp modelId="{011E619F-199E-1D45-B9F3-35220FF498EB}">
      <dsp:nvSpPr>
        <dsp:cNvPr id="0" name=""/>
        <dsp:cNvSpPr/>
      </dsp:nvSpPr>
      <dsp:spPr>
        <a:xfrm>
          <a:off x="7899467" y="1577970"/>
          <a:ext cx="526604" cy="526604"/>
        </a:xfrm>
        <a:prstGeom prst="downArrow">
          <a:avLst>
            <a:gd name="adj1" fmla="val 55000"/>
            <a:gd name="adj2" fmla="val 45000"/>
          </a:avLst>
        </a:prstGeom>
        <a:solidFill>
          <a:schemeClr val="accent3">
            <a:alpha val="90000"/>
            <a:tint val="40000"/>
            <a:hueOff val="0"/>
            <a:satOff val="0"/>
            <a:lumOff val="0"/>
            <a:alphaOff val="0"/>
          </a:schemeClr>
        </a:solidFill>
        <a:ln w="6350" cap="flat" cmpd="sng" algn="ctr">
          <a:solidFill>
            <a:schemeClr val="accent3">
              <a:alpha val="90000"/>
              <a:tint val="40000"/>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31750" tIns="31750" rIns="31750" bIns="31750" numCol="1" spcCol="1270" anchor="ctr" anchorCtr="0">
          <a:noAutofit/>
        </a:bodyPr>
        <a:lstStyle/>
        <a:p>
          <a:pPr marL="0" lvl="0" indent="0" algn="ctr" defTabSz="1111250">
            <a:lnSpc>
              <a:spcPct val="90000"/>
            </a:lnSpc>
            <a:spcBef>
              <a:spcPct val="0"/>
            </a:spcBef>
            <a:spcAft>
              <a:spcPct val="35000"/>
            </a:spcAft>
            <a:buNone/>
          </a:pPr>
          <a:endParaRPr lang="en-US" sz="2500" kern="1200"/>
        </a:p>
      </dsp:txBody>
      <dsp:txXfrm>
        <a:off x="8017953" y="1577970"/>
        <a:ext cx="289632" cy="396270"/>
      </dsp:txXfrm>
    </dsp:sp>
    <dsp:sp modelId="{157A7F71-F42E-FD48-96ED-7E7F9682F46C}">
      <dsp:nvSpPr>
        <dsp:cNvPr id="0" name=""/>
        <dsp:cNvSpPr/>
      </dsp:nvSpPr>
      <dsp:spPr>
        <a:xfrm>
          <a:off x="8540898" y="2535432"/>
          <a:ext cx="526604" cy="526604"/>
        </a:xfrm>
        <a:prstGeom prst="downArrow">
          <a:avLst>
            <a:gd name="adj1" fmla="val 55000"/>
            <a:gd name="adj2" fmla="val 45000"/>
          </a:avLst>
        </a:prstGeom>
        <a:solidFill>
          <a:schemeClr val="accent3">
            <a:alpha val="90000"/>
            <a:tint val="40000"/>
            <a:hueOff val="0"/>
            <a:satOff val="0"/>
            <a:lumOff val="0"/>
            <a:alphaOff val="0"/>
          </a:schemeClr>
        </a:solidFill>
        <a:ln w="6350" cap="flat" cmpd="sng" algn="ctr">
          <a:solidFill>
            <a:schemeClr val="accent3">
              <a:alpha val="90000"/>
              <a:tint val="40000"/>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31750" tIns="31750" rIns="31750" bIns="31750" numCol="1" spcCol="1270" anchor="ctr" anchorCtr="0">
          <a:noAutofit/>
        </a:bodyPr>
        <a:lstStyle/>
        <a:p>
          <a:pPr marL="0" lvl="0" indent="0" algn="ctr" defTabSz="1111250">
            <a:lnSpc>
              <a:spcPct val="90000"/>
            </a:lnSpc>
            <a:spcBef>
              <a:spcPct val="0"/>
            </a:spcBef>
            <a:spcAft>
              <a:spcPct val="35000"/>
            </a:spcAft>
            <a:buNone/>
          </a:pPr>
          <a:endParaRPr lang="en-US" sz="2500" kern="1200"/>
        </a:p>
      </dsp:txBody>
      <dsp:txXfrm>
        <a:off x="8659384" y="2535432"/>
        <a:ext cx="289632" cy="396270"/>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4DBBEA8-39E1-4A02-AADD-1E28F028C0DC}">
      <dsp:nvSpPr>
        <dsp:cNvPr id="0" name=""/>
        <dsp:cNvSpPr/>
      </dsp:nvSpPr>
      <dsp:spPr>
        <a:xfrm>
          <a:off x="77227" y="375315"/>
          <a:ext cx="1266182" cy="1266182"/>
        </a:xfrm>
        <a:prstGeom prst="ellipse">
          <a:avLst/>
        </a:prstGeom>
        <a:solidFill>
          <a:schemeClr val="accent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DEE3F866-C486-4ACE-A0A8-4F201F9F5A69}">
      <dsp:nvSpPr>
        <dsp:cNvPr id="0" name=""/>
        <dsp:cNvSpPr/>
      </dsp:nvSpPr>
      <dsp:spPr>
        <a:xfrm>
          <a:off x="343125" y="641213"/>
          <a:ext cx="734385" cy="734385"/>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2AA7E059-B835-4409-8E69-FC132EBCFD62}">
      <dsp:nvSpPr>
        <dsp:cNvPr id="0" name=""/>
        <dsp:cNvSpPr/>
      </dsp:nvSpPr>
      <dsp:spPr>
        <a:xfrm>
          <a:off x="1614734" y="375315"/>
          <a:ext cx="2984571" cy="126618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marL="0" lvl="0" indent="0" algn="l" defTabSz="800100">
            <a:lnSpc>
              <a:spcPct val="100000"/>
            </a:lnSpc>
            <a:spcBef>
              <a:spcPct val="0"/>
            </a:spcBef>
            <a:spcAft>
              <a:spcPct val="35000"/>
            </a:spcAft>
            <a:buNone/>
          </a:pPr>
          <a:r>
            <a:rPr lang="en-US" sz="1800" b="0" kern="1200" dirty="0">
              <a:solidFill>
                <a:schemeClr val="bg1"/>
              </a:solidFill>
              <a:latin typeface="Times New Roman" panose="02020603050405020304" pitchFamily="18" charset="0"/>
              <a:ea typeface="+mj-ea"/>
              <a:cs typeface="Times New Roman" panose="02020603050405020304" pitchFamily="18" charset="0"/>
            </a:rPr>
            <a:t>Enhance UI for task scheduling.</a:t>
          </a:r>
        </a:p>
      </dsp:txBody>
      <dsp:txXfrm>
        <a:off x="1614734" y="375315"/>
        <a:ext cx="2984571" cy="1266182"/>
      </dsp:txXfrm>
    </dsp:sp>
    <dsp:sp modelId="{19D1162B-AA56-41EA-AD4E-59D208664423}">
      <dsp:nvSpPr>
        <dsp:cNvPr id="0" name=""/>
        <dsp:cNvSpPr/>
      </dsp:nvSpPr>
      <dsp:spPr>
        <a:xfrm>
          <a:off x="5119345" y="375315"/>
          <a:ext cx="1266182" cy="1266182"/>
        </a:xfrm>
        <a:prstGeom prst="ellipse">
          <a:avLst/>
        </a:prstGeom>
        <a:solidFill>
          <a:schemeClr val="accent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45DBB11C-68E0-46E1-97B0-146CE082C8E9}">
      <dsp:nvSpPr>
        <dsp:cNvPr id="0" name=""/>
        <dsp:cNvSpPr/>
      </dsp:nvSpPr>
      <dsp:spPr>
        <a:xfrm>
          <a:off x="5385243" y="641213"/>
          <a:ext cx="734385" cy="734385"/>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F0AC5EE8-1059-44EF-9810-301206383B67}">
      <dsp:nvSpPr>
        <dsp:cNvPr id="0" name=""/>
        <dsp:cNvSpPr/>
      </dsp:nvSpPr>
      <dsp:spPr>
        <a:xfrm>
          <a:off x="6656852" y="375315"/>
          <a:ext cx="2984571" cy="126618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marL="0" lvl="0" indent="0" algn="l" defTabSz="800100">
            <a:lnSpc>
              <a:spcPct val="100000"/>
            </a:lnSpc>
            <a:spcBef>
              <a:spcPct val="0"/>
            </a:spcBef>
            <a:spcAft>
              <a:spcPct val="35000"/>
            </a:spcAft>
            <a:buNone/>
          </a:pPr>
          <a:r>
            <a:rPr lang="en-US" sz="1800" b="0" kern="1200" dirty="0">
              <a:solidFill>
                <a:srgbClr val="FFFFFF"/>
              </a:solidFill>
              <a:latin typeface="Times New Roman" panose="02020603050405020304" pitchFamily="18" charset="0"/>
              <a:ea typeface="+mn-ea"/>
              <a:cs typeface="Times New Roman" panose="02020603050405020304" pitchFamily="18" charset="0"/>
            </a:rPr>
            <a:t>Improve deployment reliability.</a:t>
          </a:r>
        </a:p>
      </dsp:txBody>
      <dsp:txXfrm>
        <a:off x="6656852" y="375315"/>
        <a:ext cx="2984571" cy="1266182"/>
      </dsp:txXfrm>
    </dsp:sp>
    <dsp:sp modelId="{FC0FB385-D763-4BC7-B985-7E6FED91A460}">
      <dsp:nvSpPr>
        <dsp:cNvPr id="0" name=""/>
        <dsp:cNvSpPr/>
      </dsp:nvSpPr>
      <dsp:spPr>
        <a:xfrm>
          <a:off x="77227" y="2313917"/>
          <a:ext cx="1266182" cy="1266182"/>
        </a:xfrm>
        <a:prstGeom prst="ellipse">
          <a:avLst/>
        </a:prstGeom>
        <a:solidFill>
          <a:schemeClr val="accent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D5847570-2F55-4E89-9C45-4EDAD6501869}">
      <dsp:nvSpPr>
        <dsp:cNvPr id="0" name=""/>
        <dsp:cNvSpPr/>
      </dsp:nvSpPr>
      <dsp:spPr>
        <a:xfrm>
          <a:off x="343125" y="2579816"/>
          <a:ext cx="734385" cy="734385"/>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D6043ACF-8C5A-49FF-AB9C-020908B83C6B}">
      <dsp:nvSpPr>
        <dsp:cNvPr id="0" name=""/>
        <dsp:cNvSpPr/>
      </dsp:nvSpPr>
      <dsp:spPr>
        <a:xfrm>
          <a:off x="1614734" y="2313917"/>
          <a:ext cx="2984571" cy="126618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marL="0" lvl="0" indent="0" algn="l" defTabSz="800100">
            <a:lnSpc>
              <a:spcPct val="100000"/>
            </a:lnSpc>
            <a:spcBef>
              <a:spcPct val="0"/>
            </a:spcBef>
            <a:spcAft>
              <a:spcPct val="35000"/>
            </a:spcAft>
            <a:buNone/>
          </a:pPr>
          <a:r>
            <a:rPr lang="en-US" sz="1800" b="0" kern="1200" dirty="0">
              <a:solidFill>
                <a:srgbClr val="FFFFFF"/>
              </a:solidFill>
              <a:latin typeface="Times New Roman" panose="02020603050405020304" pitchFamily="18" charset="0"/>
              <a:ea typeface="+mn-ea"/>
              <a:cs typeface="Times New Roman" panose="02020603050405020304" pitchFamily="18" charset="0"/>
            </a:rPr>
            <a:t>Expand dashboards and analytics.</a:t>
          </a:r>
        </a:p>
      </dsp:txBody>
      <dsp:txXfrm>
        <a:off x="1614734" y="2313917"/>
        <a:ext cx="2984571" cy="1266182"/>
      </dsp:txXfrm>
    </dsp:sp>
    <dsp:sp modelId="{C49BED06-7349-4594-86B3-F5324BFC0A93}">
      <dsp:nvSpPr>
        <dsp:cNvPr id="0" name=""/>
        <dsp:cNvSpPr/>
      </dsp:nvSpPr>
      <dsp:spPr>
        <a:xfrm>
          <a:off x="5119345" y="2313917"/>
          <a:ext cx="1266182" cy="1266182"/>
        </a:xfrm>
        <a:prstGeom prst="ellipse">
          <a:avLst/>
        </a:prstGeom>
        <a:solidFill>
          <a:schemeClr val="accent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93C412FB-4D60-4018-9C18-29203AD204E4}">
      <dsp:nvSpPr>
        <dsp:cNvPr id="0" name=""/>
        <dsp:cNvSpPr/>
      </dsp:nvSpPr>
      <dsp:spPr>
        <a:xfrm>
          <a:off x="5385243" y="2579816"/>
          <a:ext cx="734385" cy="734385"/>
        </a:xfrm>
        <a:prstGeom prst="rect">
          <a:avLst/>
        </a:prstGeom>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B4CCE16A-33D4-47EE-BACA-E67F07266813}">
      <dsp:nvSpPr>
        <dsp:cNvPr id="0" name=""/>
        <dsp:cNvSpPr/>
      </dsp:nvSpPr>
      <dsp:spPr>
        <a:xfrm>
          <a:off x="6656852" y="2313917"/>
          <a:ext cx="2984571" cy="126618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marL="0" lvl="0" indent="0" algn="l" defTabSz="800100">
            <a:lnSpc>
              <a:spcPct val="100000"/>
            </a:lnSpc>
            <a:spcBef>
              <a:spcPct val="0"/>
            </a:spcBef>
            <a:spcAft>
              <a:spcPct val="35000"/>
            </a:spcAft>
            <a:buNone/>
          </a:pPr>
          <a:r>
            <a:rPr lang="en-US" sz="1800" b="0" kern="1200" dirty="0">
              <a:solidFill>
                <a:srgbClr val="FFFFFF"/>
              </a:solidFill>
              <a:latin typeface="Times New Roman" panose="02020603050405020304" pitchFamily="18" charset="0"/>
              <a:ea typeface="+mn-ea"/>
              <a:cs typeface="Times New Roman" panose="02020603050405020304" pitchFamily="18" charset="0"/>
            </a:rPr>
            <a:t>Add mobile app version.</a:t>
          </a:r>
        </a:p>
      </dsp:txBody>
      <dsp:txXfrm>
        <a:off x="6656852" y="2313917"/>
        <a:ext cx="2984571" cy="1266182"/>
      </dsp:txXfrm>
    </dsp:sp>
  </dsp:spTree>
</dsp:drawing>
</file>

<file path=ppt/diagrams/layout1.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layout2.xml><?xml version="1.0" encoding="utf-8"?>
<dgm:layoutDef xmlns:dgm="http://schemas.openxmlformats.org/drawingml/2006/diagram" xmlns:a="http://schemas.openxmlformats.org/drawingml/2006/main" uniqueId="urn:microsoft.com/office/officeart/2005/8/layout/vProcess5">
  <dgm:title val=""/>
  <dgm:desc val=""/>
  <dgm:catLst>
    <dgm:cat type="process" pri="14000"/>
  </dgm:catLst>
  <dgm:sampData>
    <dgm:dataModel>
      <dgm:ptLst>
        <dgm:pt modelId="0" type="doc"/>
        <dgm:pt modelId="1">
          <dgm:prSet phldr="1"/>
        </dgm:pt>
        <dgm:pt modelId="2">
          <dgm:prSet phldr="1"/>
        </dgm:pt>
        <dgm:pt modelId="3">
          <dgm:prSet phldr="1"/>
        </dgm:pt>
      </dgm:ptLst>
      <dgm:cxnLst>
        <dgm:cxn modelId="5" srcId="0" destId="1" srcOrd="0" destOrd="0"/>
        <dgm:cxn modelId="6" srcId="0" destId="2" srcOrd="1" destOrd="0"/>
        <dgm:cxn modelId="7" srcId="0" destId="3" srcOrd="2"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6" srcId="0" destId="1" srcOrd="0" destOrd="0"/>
        <dgm:cxn modelId="7" srcId="0" destId="2" srcOrd="1" destOrd="0"/>
        <dgm:cxn modelId="8" srcId="0" destId="3" srcOrd="2" destOrd="0"/>
        <dgm:cxn modelId="9" srcId="0" destId="4" srcOrd="3" destOrd="0"/>
      </dgm:cxnLst>
      <dgm:bg/>
      <dgm:whole/>
    </dgm:dataModel>
  </dgm:clrData>
  <dgm:layoutNode name="outerComposite">
    <dgm:varLst>
      <dgm:chMax val="5"/>
      <dgm:dir/>
      <dgm:resizeHandles val="exact"/>
    </dgm:varLst>
    <dgm:alg type="composite"/>
    <dgm:shape xmlns:r="http://schemas.openxmlformats.org/officeDocument/2006/relationships" r:blip="">
      <dgm:adjLst/>
    </dgm:shape>
    <dgm:presOf/>
    <dgm:choose name="Name0">
      <dgm:if name="Name1" func="var" arg="dir" op="equ" val="norm">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l" for="ch" forName="TwoNodes_1"/>
          <dgm:constr type="w" for="ch" forName="TwoNodes_2" refType="w" fact="0.85"/>
          <dgm:constr type="h" for="ch" forName="TwoNodes_2" refType="h" fact="0.45"/>
          <dgm:constr type="b" for="ch" forName="TwoNodes_2" refType="h"/>
          <dgm:constr type="r" for="ch" forName="TwoNodes_2" refType="w"/>
          <dgm:constr type="w" for="ch" forName="TwoConn_1-2" refType="h" refFor="ch" refForName="TwoNodes_1" fact="0.65"/>
          <dgm:constr type="h" for="ch" forName="TwoConn_1-2" refType="h" refFor="ch" refForName="TwoNodes_1" fact="0.65"/>
          <dgm:constr type="ctrY" for="ch" forName="TwoConn_1-2" refType="h" fact="0.5"/>
          <dgm:constr type="r" for="ch" forName="TwoConn_1-2" refType="r" refFor="ch" refForName="TwoNodes_1"/>
          <dgm:constr type="r" for="ch" forName="TwoNodes_1_text" refType="l" refFor="ch" refForName="TwoConn_1-2"/>
          <dgm:constr type="rOff" for="ch" forName="TwoNodes_1_text" refType="w" refFor="ch" refForName="TwoConn_1-2" fact="-0.5"/>
          <dgm:constr type="t" for="ch" forName="TwoNodes_1_text" refType="t" refFor="ch" refForName="TwoNodes_1"/>
          <dgm:constr type="b" for="ch" forName="TwoNodes_1_text" refType="b" refFor="ch" refForName="TwoNodes_1"/>
          <dgm:constr type="l" for="ch" forName="TwoNodes_1_text" refType="l" refFor="ch" refForName="TwoNodes_1"/>
          <dgm:constr type="r" for="ch" forName="TwoNodes_2_text" refType="l" refFor="ch" refForName="TwoConn_1-2"/>
          <dgm:constr type="t" for="ch" forName="TwoNodes_2_text" refType="t" refFor="ch" refForName="TwoNodes_2"/>
          <dgm:constr type="b" for="ch" forName="TwoNodes_2_text" refType="b" refFor="ch" refForName="TwoNodes_2"/>
          <dgm:constr type="l" for="ch" forName="TwoNodes_2_text" refType="l" refFor="ch" refForName="TwoNodes_2"/>
          <dgm:constr type="w" for="ch" forName="ThreeNodes_1" refType="w" fact="0.85"/>
          <dgm:constr type="h" for="ch" forName="ThreeNodes_1" refType="h" fact="0.3"/>
          <dgm:constr type="t" for="ch" forName="ThreeNodes_1"/>
          <dgm:constr type="l" for="ch" forName="ThreeNodes_1"/>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r" for="ch" forName="ThreeNodes_3" refType="w"/>
          <dgm:constr type="w" for="ch" forName="ThreeConn_1-2" refType="h" refFor="ch" refForName="ThreeNodes_1" fact="0.65"/>
          <dgm:constr type="h" for="ch" forName="ThreeConn_1-2" refType="h" refFor="ch" refForName="ThreeNodes_1" fact="0.65"/>
          <dgm:constr type="ctrY" for="ch" forName="ThreeConn_1-2" refType="h" fact="0.325"/>
          <dgm:constr type="r" for="ch" forName="ThreeConn_1-2" refType="r"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r" for="ch" forName="ThreeConn_2-3" refType="r" refFor="ch" refForName="ThreeNodes_2"/>
          <dgm:constr type="r" for="ch" forName="ThreeNodes_1_text" refType="l" refFor="ch" refForName="ThreeConn_1-2"/>
          <dgm:constr type="rOff" for="ch" forName="ThreeNodes_1_text" refType="w" refFor="ch" refForName="ThreeConn_1-2" fact="-0.57"/>
          <dgm:constr type="t" for="ch" forName="ThreeNodes_1_text" refType="t" refFor="ch" refForName="ThreeNodes_1"/>
          <dgm:constr type="b" for="ch" forName="ThreeNodes_1_text" refType="b" refFor="ch" refForName="ThreeNodes_1"/>
          <dgm:constr type="l" for="ch" forName="ThreeNodes_1_text" refType="l" refFor="ch" refForName="ThreeNodes_1"/>
          <dgm:constr type="r" for="ch" forName="ThreeNodes_2_text" refType="l" refFor="ch" refForName="ThreeConn_1-2"/>
          <dgm:constr type="t" for="ch" forName="ThreeNodes_2_text" refType="t" refFor="ch" refForName="ThreeNodes_2"/>
          <dgm:constr type="b" for="ch" forName="ThreeNodes_2_text" refType="b" refFor="ch" refForName="ThreeNodes_2"/>
          <dgm:constr type="l" for="ch" forName="ThreeNodes_2_text" refType="l" refFor="ch" refForName="ThreeNodes_2"/>
          <dgm:constr type="r" for="ch" forName="ThreeNodes_3_text" refType="l" refFor="ch" refForName="ThreeConn_2-3"/>
          <dgm:constr type="t" for="ch" forName="ThreeNodes_3_text" refType="t" refFor="ch" refForName="ThreeNodes_3"/>
          <dgm:constr type="b" for="ch" forName="ThreeNodes_3_text" refType="b" refFor="ch" refForName="ThreeNodes_3"/>
          <dgm:constr type="l" for="ch" forName="ThreeNodes_3_text" refType="l" refFor="ch" refForName="ThreeNodes_3"/>
          <dgm:constr type="w" for="ch" forName="FourNodes_1" refType="w" fact="0.8"/>
          <dgm:constr type="h" for="ch" forName="FourNodes_1" refType="h" fact="0.22"/>
          <dgm:constr type="t" for="ch" forName="FourNodes_1"/>
          <dgm:constr type="l" for="ch" forName="FourNodes_1"/>
          <dgm:constr type="w" for="ch" forName="FourNodes_2" refType="w" fact="0.8"/>
          <dgm:constr type="h" for="ch" forName="FourNodes_2" refType="h" fact="0.22"/>
          <dgm:constr type="ctrY" for="ch" forName="FourNodes_2" refType="h" fact="0.37"/>
          <dgm:constr type="ctrX" for="ch" forName="FourNodes_2" refType="w" fact="0.467"/>
          <dgm:constr type="w" for="ch" forName="FourNodes_3" refType="w" fact="0.8"/>
          <dgm:constr type="h" for="ch" forName="FourNodes_3" refType="h" fact="0.22"/>
          <dgm:constr type="ctrY" for="ch" forName="FourNodes_3" refType="h" fact="0.63"/>
          <dgm:constr type="ctrX" for="ch" forName="FourNodes_3" refType="w" fact="0.533"/>
          <dgm:constr type="w" for="ch" forName="FourNodes_4" refType="w" fact="0.8"/>
          <dgm:constr type="h" for="ch" forName="FourNodes_4" refType="h" fact="0.22"/>
          <dgm:constr type="b" for="ch" forName="FourNodes_4" refType="h"/>
          <dgm:constr type="r" for="ch" forName="FourNodes_4" refType="w"/>
          <dgm:constr type="w" for="ch" forName="FourConn_1-2" refType="h" refFor="ch" refForName="FourNodes_1" fact="0.65"/>
          <dgm:constr type="h" for="ch" forName="FourConn_1-2" refType="h" refFor="ch" refForName="FourNodes_1" fact="0.65"/>
          <dgm:constr type="ctrY" for="ch" forName="FourConn_1-2" refType="h" fact="0.24"/>
          <dgm:constr type="r" for="ch" forName="FourConn_1-2" refType="r"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r" for="ch" forName="FourConn_2-3" refType="r"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r" for="ch" forName="FourConn_3-4" refType="r" refFor="ch" refForName="FourNodes_3"/>
          <dgm:constr type="r" for="ch" forName="FourNodes_1_text" refType="l" refFor="ch" refForName="FourConn_1-2"/>
          <dgm:constr type="rOff" for="ch" forName="FourNodes_1_text" refType="w" refFor="ch" refForName="FourConn_1-2" fact="-0.7"/>
          <dgm:constr type="t" for="ch" forName="FourNodes_1_text" refType="t" refFor="ch" refForName="FourNodes_1"/>
          <dgm:constr type="b" for="ch" forName="FourNodes_1_text" refType="b" refFor="ch" refForName="FourNodes_1"/>
          <dgm:constr type="l" for="ch" forName="FourNodes_1_text" refType="l" refFor="ch" refForName="FourNodes_1"/>
          <dgm:constr type="r" for="ch" forName="FourNodes_2_text" refType="l" refFor="ch" refForName="FourConn_1-2"/>
          <dgm:constr type="t" for="ch" forName="FourNodes_2_text" refType="t" refFor="ch" refForName="FourNodes_2"/>
          <dgm:constr type="b" for="ch" forName="FourNodes_2_text" refType="b" refFor="ch" refForName="FourNodes_2"/>
          <dgm:constr type="l" for="ch" forName="FourNodes_2_text" refType="l" refFor="ch" refForName="FourNodes_2"/>
          <dgm:constr type="r" for="ch" forName="FourNodes_3_text" refType="l" refFor="ch" refForName="FourConn_2-3"/>
          <dgm:constr type="t" for="ch" forName="FourNodes_3_text" refType="t" refFor="ch" refForName="FourNodes_3"/>
          <dgm:constr type="b" for="ch" forName="FourNodes_3_text" refType="b" refFor="ch" refForName="FourNodes_3"/>
          <dgm:constr type="l" for="ch" forName="FourNodes_3_text" refType="l" refFor="ch" refForName="FourNodes_3"/>
          <dgm:constr type="r" for="ch" forName="FourNodes_4_text" refType="l" refFor="ch" refForName="FourConn_3-4"/>
          <dgm:constr type="t" for="ch" forName="FourNodes_4_text" refType="t" refFor="ch" refForName="FourNodes_4"/>
          <dgm:constr type="b" for="ch" forName="FourNodes_4_text" refType="b" refFor="ch" refForName="FourNodes_4"/>
          <dgm:constr type="l" for="ch" forName="FourNodes_4_text" refType="l" refFor="ch" refForName="FourNodes_4"/>
          <dgm:constr type="w" for="ch" forName="FiveNodes_1" refType="w" fact="0.77"/>
          <dgm:constr type="h" for="ch" forName="FiveNodes_1" refType="h" fact="0.18"/>
          <dgm:constr type="t" for="ch" forName="FiveNodes_1"/>
          <dgm:constr type="l" for="ch" forName="FiveNodes_1"/>
          <dgm:constr type="w" for="ch" forName="FiveNodes_2" refType="w" fact="0.77"/>
          <dgm:constr type="h" for="ch" forName="FiveNodes_2" refType="h" fact="0.18"/>
          <dgm:constr type="ctrY" for="ch" forName="FiveNodes_2" refType="h" fact="0.295"/>
          <dgm:constr type="ctrX" for="ch" forName="FiveNodes_2" refType="w" fact="0.442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5575"/>
          <dgm:constr type="w" for="ch" forName="FiveNodes_5" refType="w" fact="0.77"/>
          <dgm:constr type="h" for="ch" forName="FiveNodes_5" refType="h" fact="0.18"/>
          <dgm:constr type="b" for="ch" forName="FiveNodes_5" refType="h"/>
          <dgm:constr type="r" for="ch" forName="FiveNodes_5" refType="w"/>
          <dgm:constr type="w" for="ch" forName="FiveConn_1-2" refType="h" refFor="ch" refForName="FiveNodes_1" fact="0.65"/>
          <dgm:constr type="h" for="ch" forName="FiveConn_1-2" refType="h" refFor="ch" refForName="FiveNodes_1" fact="0.65"/>
          <dgm:constr type="ctrY" for="ch" forName="FiveConn_1-2" refType="h" fact="0.19"/>
          <dgm:constr type="r" for="ch" forName="FiveConn_1-2" refType="r"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r" for="ch" forName="FiveConn_2-3" refType="r"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r" for="ch" forName="FiveConn_3-4" refType="r"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r" for="ch" forName="FiveConn_4-5" refType="r" refFor="ch" refForName="FiveNodes_4"/>
          <dgm:constr type="r" for="ch" forName="FiveNodes_1_text" refType="l" refFor="ch" refForName="FiveConn_1-2"/>
          <dgm:constr type="rOff" for="ch" forName="FiveNodes_1_text" refType="w" refFor="ch" refForName="FiveConn_1-2" fact="-0.75"/>
          <dgm:constr type="t" for="ch" forName="FiveNodes_1_text" refType="t" refFor="ch" refForName="FiveNodes_1"/>
          <dgm:constr type="b" for="ch" forName="FiveNodes_1_text" refType="b" refFor="ch" refForName="FiveNodes_1"/>
          <dgm:constr type="l" for="ch" forName="FiveNodes_1_text" refType="l" refFor="ch" refForName="FiveNodes_1"/>
          <dgm:constr type="r" for="ch" forName="FiveNodes_2_text" refType="l" refFor="ch" refForName="FiveConn_1-2"/>
          <dgm:constr type="t" for="ch" forName="FiveNodes_2_text" refType="t" refFor="ch" refForName="FiveNodes_2"/>
          <dgm:constr type="b" for="ch" forName="FiveNodes_2_text" refType="b" refFor="ch" refForName="FiveNodes_2"/>
          <dgm:constr type="l" for="ch" forName="FiveNodes_2_text" refType="l" refFor="ch" refForName="FiveNodes_2"/>
          <dgm:constr type="r" for="ch" forName="FiveNodes_3_text" refType="l" refFor="ch" refForName="FiveConn_2-3"/>
          <dgm:constr type="t" for="ch" forName="FiveNodes_3_text" refType="t" refFor="ch" refForName="FiveNodes_3"/>
          <dgm:constr type="b" for="ch" forName="FiveNodes_3_text" refType="b" refFor="ch" refForName="FiveNodes_3"/>
          <dgm:constr type="l" for="ch" forName="FiveNodes_3_text" refType="l" refFor="ch" refForName="FiveNodes_3"/>
          <dgm:constr type="r" for="ch" forName="FiveNodes_4_text" refType="l" refFor="ch" refForName="FiveConn_3-4"/>
          <dgm:constr type="t" for="ch" forName="FiveNodes_4_text" refType="t" refFor="ch" refForName="FiveNodes_4"/>
          <dgm:constr type="b" for="ch" forName="FiveNodes_4_text" refType="b" refFor="ch" refForName="FiveNodes_4"/>
          <dgm:constr type="l" for="ch" forName="FiveNodes_4_text" refType="l" refFor="ch" refForName="FiveNodes_4"/>
          <dgm:constr type="r" for="ch" forName="FiveNodes_5_text" refType="l" refFor="ch" refForName="FiveConn_4-5"/>
          <dgm:constr type="t" for="ch" forName="FiveNodes_5_text" refType="t" refFor="ch" refForName="FiveNodes_5"/>
          <dgm:constr type="b" for="ch" forName="FiveNodes_5_text" refType="b" refFor="ch" refForName="FiveNodes_5"/>
          <dgm:constr type="l" for="ch" forName="FiveNodes_5_text" refType="l" refFor="ch" refForName="FiveNodes_5"/>
        </dgm:constrLst>
      </dgm:if>
      <dgm:else name="Name2">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r" for="ch" forName="TwoNodes_1" refType="w"/>
          <dgm:constr type="w" for="ch" forName="TwoNodes_2" refType="w" fact="0.85"/>
          <dgm:constr type="h" for="ch" forName="TwoNodes_2" refType="h" fact="0.45"/>
          <dgm:constr type="b" for="ch" forName="TwoNodes_2" refType="h"/>
          <dgm:constr type="l" for="ch" forName="TwoNodes_2"/>
          <dgm:constr type="w" for="ch" forName="TwoConn_1-2" refType="h" refFor="ch" refForName="TwoNodes_1" fact="0.65"/>
          <dgm:constr type="h" for="ch" forName="TwoConn_1-2" refType="h" refFor="ch" refForName="TwoNodes_1" fact="0.65"/>
          <dgm:constr type="ctrY" for="ch" forName="TwoConn_1-2" refType="h" fact="0.5"/>
          <dgm:constr type="l" for="ch" forName="TwoConn_1-2" refType="l" refFor="ch" refForName="TwoNodes_1"/>
          <dgm:constr type="l" for="ch" forName="TwoNodes_1_text" refType="r" refFor="ch" refForName="TwoConn_1-2"/>
          <dgm:constr type="lOff" for="ch" forName="TwoNodes_1_text" refType="w" refFor="ch" refForName="TwoConn_1-2" fact="0.5"/>
          <dgm:constr type="t" for="ch" forName="TwoNodes_1_text" refType="t" refFor="ch" refForName="TwoNodes_1"/>
          <dgm:constr type="b" for="ch" forName="TwoNodes_1_text" refType="b" refFor="ch" refForName="TwoNodes_1"/>
          <dgm:constr type="r" for="ch" forName="TwoNodes_1_text" refType="r" refFor="ch" refForName="TwoNodes_1"/>
          <dgm:constr type="l" for="ch" forName="TwoNodes_2_text" refType="r" refFor="ch" refForName="TwoConn_1-2"/>
          <dgm:constr type="t" for="ch" forName="TwoNodes_2_text" refType="t" refFor="ch" refForName="TwoNodes_2"/>
          <dgm:constr type="b" for="ch" forName="TwoNodes_2_text" refType="b" refFor="ch" refForName="TwoNodes_2"/>
          <dgm:constr type="r" for="ch" forName="TwoNodes_2_text" refType="r" refFor="ch" refForName="TwoNodes_2"/>
          <dgm:constr type="w" for="ch" forName="ThreeNodes_1" refType="w" fact="0.85"/>
          <dgm:constr type="h" for="ch" forName="ThreeNodes_1" refType="h" fact="0.3"/>
          <dgm:constr type="t" for="ch" forName="ThreeNodes_1"/>
          <dgm:constr type="r" for="ch" forName="ThreeNodes_1" refType="w"/>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l" for="ch" forName="ThreeNodes_3"/>
          <dgm:constr type="w" for="ch" forName="ThreeConn_1-2" refType="h" refFor="ch" refForName="ThreeNodes_1" fact="0.65"/>
          <dgm:constr type="h" for="ch" forName="ThreeConn_1-2" refType="h" refFor="ch" refForName="ThreeNodes_1" fact="0.65"/>
          <dgm:constr type="ctrY" for="ch" forName="ThreeConn_1-2" refType="h" fact="0.325"/>
          <dgm:constr type="l" for="ch" forName="ThreeConn_1-2" refType="l"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l" for="ch" forName="ThreeConn_2-3" refType="l" refFor="ch" refForName="ThreeNodes_2"/>
          <dgm:constr type="l" for="ch" forName="ThreeNodes_1_text" refType="r" refFor="ch" refForName="ThreeConn_1-2"/>
          <dgm:constr type="lOff" for="ch" forName="ThreeNodes_1_text" refType="w" refFor="ch" refForName="ThreeConn_1-2" fact="0.55"/>
          <dgm:constr type="t" for="ch" forName="ThreeNodes_1_text" refType="t" refFor="ch" refForName="ThreeNodes_1"/>
          <dgm:constr type="b" for="ch" forName="ThreeNodes_1_text" refType="b" refFor="ch" refForName="ThreeNodes_1"/>
          <dgm:constr type="r" for="ch" forName="ThreeNodes_1_text" refType="r" refFor="ch" refForName="ThreeNodes_1"/>
          <dgm:constr type="l" for="ch" forName="ThreeNodes_2_text" refType="r" refFor="ch" refForName="ThreeConn_1-2"/>
          <dgm:constr type="t" for="ch" forName="ThreeNodes_2_text" refType="t" refFor="ch" refForName="ThreeNodes_2"/>
          <dgm:constr type="b" for="ch" forName="ThreeNodes_2_text" refType="b" refFor="ch" refForName="ThreeNodes_2"/>
          <dgm:constr type="r" for="ch" forName="ThreeNodes_2_text" refType="r" refFor="ch" refForName="ThreeNodes_2"/>
          <dgm:constr type="l" for="ch" forName="ThreeNodes_3_text" refType="r" refFor="ch" refForName="ThreeConn_2-3"/>
          <dgm:constr type="t" for="ch" forName="ThreeNodes_3_text" refType="t" refFor="ch" refForName="ThreeNodes_3"/>
          <dgm:constr type="b" for="ch" forName="ThreeNodes_3_text" refType="b" refFor="ch" refForName="ThreeNodes_3"/>
          <dgm:constr type="r" for="ch" forName="ThreeNodes_3_text" refType="r" refFor="ch" refForName="ThreeNodes_3"/>
          <dgm:constr type="w" for="ch" forName="FourNodes_1" refType="w" fact="0.8"/>
          <dgm:constr type="h" for="ch" forName="FourNodes_1" refType="h" fact="0.22"/>
          <dgm:constr type="t" for="ch" forName="FourNodes_1"/>
          <dgm:constr type="r" for="ch" forName="FourNodes_1" refType="w"/>
          <dgm:constr type="w" for="ch" forName="FourNodes_2" refType="w" fact="0.8"/>
          <dgm:constr type="h" for="ch" forName="FourNodes_2" refType="h" fact="0.22"/>
          <dgm:constr type="ctrY" for="ch" forName="FourNodes_2" refType="h" fact="0.37"/>
          <dgm:constr type="ctrX" for="ch" forName="FourNodes_2" refType="w" fact="0.533"/>
          <dgm:constr type="w" for="ch" forName="FourNodes_3" refType="w" fact="0.8"/>
          <dgm:constr type="h" for="ch" forName="FourNodes_3" refType="h" fact="0.22"/>
          <dgm:constr type="ctrY" for="ch" forName="FourNodes_3" refType="h" fact="0.63"/>
          <dgm:constr type="ctrX" for="ch" forName="FourNodes_3" refType="w" fact="0.467"/>
          <dgm:constr type="w" for="ch" forName="FourNodes_4" refType="w" fact="0.8"/>
          <dgm:constr type="h" for="ch" forName="FourNodes_4" refType="h" fact="0.22"/>
          <dgm:constr type="b" for="ch" forName="FourNodes_4" refType="h"/>
          <dgm:constr type="l" for="ch" forName="FourNodes_4"/>
          <dgm:constr type="w" for="ch" forName="FourConn_1-2" refType="h" refFor="ch" refForName="FourNodes_1" fact="0.65"/>
          <dgm:constr type="h" for="ch" forName="FourConn_1-2" refType="h" refFor="ch" refForName="FourNodes_1" fact="0.65"/>
          <dgm:constr type="ctrY" for="ch" forName="FourConn_1-2" refType="h" fact="0.24"/>
          <dgm:constr type="l" for="ch" forName="FourConn_1-2" refType="l"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l" for="ch" forName="FourConn_2-3" refType="l"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l" for="ch" forName="FourConn_3-4" refType="l" refFor="ch" refForName="FourNodes_3"/>
          <dgm:constr type="l" for="ch" forName="FourNodes_1_text" refType="r" refFor="ch" refForName="FourConn_1-2"/>
          <dgm:constr type="lOff" for="ch" forName="FourNodes_1_text" refType="w" refFor="ch" refForName="FourConn_1-2" fact="0.69"/>
          <dgm:constr type="t" for="ch" forName="FourNodes_1_text" refType="t" refFor="ch" refForName="FourNodes_1"/>
          <dgm:constr type="b" for="ch" forName="FourNodes_1_text" refType="b" refFor="ch" refForName="FourNodes_1"/>
          <dgm:constr type="r" for="ch" forName="FourNodes_1_text" refType="r" refFor="ch" refForName="FourNodes_1"/>
          <dgm:constr type="l" for="ch" forName="FourNodes_2_text" refType="r" refFor="ch" refForName="FourConn_1-2"/>
          <dgm:constr type="t" for="ch" forName="FourNodes_2_text" refType="t" refFor="ch" refForName="FourNodes_2"/>
          <dgm:constr type="b" for="ch" forName="FourNodes_2_text" refType="b" refFor="ch" refForName="FourNodes_2"/>
          <dgm:constr type="r" for="ch" forName="FourNodes_2_text" refType="r" refFor="ch" refForName="FourNodes_2"/>
          <dgm:constr type="l" for="ch" forName="FourNodes_3_text" refType="r" refFor="ch" refForName="FourConn_2-3"/>
          <dgm:constr type="t" for="ch" forName="FourNodes_3_text" refType="t" refFor="ch" refForName="FourNodes_3"/>
          <dgm:constr type="b" for="ch" forName="FourNodes_3_text" refType="b" refFor="ch" refForName="FourNodes_3"/>
          <dgm:constr type="r" for="ch" forName="FourNodes_3_text" refType="r" refFor="ch" refForName="FourNodes_3"/>
          <dgm:constr type="l" for="ch" forName="FourNodes_4_text" refType="r" refFor="ch" refForName="FourConn_3-4"/>
          <dgm:constr type="t" for="ch" forName="FourNodes_4_text" refType="t" refFor="ch" refForName="FourNodes_4"/>
          <dgm:constr type="b" for="ch" forName="FourNodes_4_text" refType="b" refFor="ch" refForName="FourNodes_4"/>
          <dgm:constr type="r" for="ch" forName="FourNodes_4_text" refType="r" refFor="ch" refForName="FourNodes_4"/>
          <dgm:constr type="w" for="ch" forName="FiveNodes_1" refType="w" fact="0.77"/>
          <dgm:constr type="h" for="ch" forName="FiveNodes_1" refType="h" fact="0.18"/>
          <dgm:constr type="t" for="ch" forName="FiveNodes_1"/>
          <dgm:constr type="r" for="ch" forName="FiveNodes_1" refType="w"/>
          <dgm:constr type="w" for="ch" forName="FiveNodes_2" refType="w" fact="0.77"/>
          <dgm:constr type="h" for="ch" forName="FiveNodes_2" refType="h" fact="0.18"/>
          <dgm:constr type="ctrY" for="ch" forName="FiveNodes_2" refType="h" fact="0.295"/>
          <dgm:constr type="ctrX" for="ch" forName="FiveNodes_2" refType="w" fact="0.557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4425"/>
          <dgm:constr type="w" for="ch" forName="FiveNodes_5" refType="w" fact="0.77"/>
          <dgm:constr type="h" for="ch" forName="FiveNodes_5" refType="h" fact="0.18"/>
          <dgm:constr type="b" for="ch" forName="FiveNodes_5" refType="h"/>
          <dgm:constr type="l" for="ch" forName="FiveNodes_5"/>
          <dgm:constr type="w" for="ch" forName="FiveConn_1-2" refType="h" refFor="ch" refForName="FiveNodes_1" fact="0.65"/>
          <dgm:constr type="h" for="ch" forName="FiveConn_1-2" refType="h" refFor="ch" refForName="FiveNodes_1" fact="0.65"/>
          <dgm:constr type="ctrY" for="ch" forName="FiveConn_1-2" refType="h" fact="0.19"/>
          <dgm:constr type="l" for="ch" forName="FiveConn_1-2" refType="l"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l" for="ch" forName="FiveConn_2-3" refType="l"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l" for="ch" forName="FiveConn_3-4" refType="l"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l" for="ch" forName="FiveConn_4-5" refType="l" refFor="ch" refForName="FiveNodes_4"/>
          <dgm:constr type="l" for="ch" forName="FiveNodes_1_text" refType="r" refFor="ch" refForName="FiveConn_1-2"/>
          <dgm:constr type="lOff" for="ch" forName="FiveNodes_1_text" refType="w" refFor="ch" refForName="FiveConn_1-2" fact="0.73"/>
          <dgm:constr type="t" for="ch" forName="FiveNodes_1_text" refType="t" refFor="ch" refForName="FiveNodes_1"/>
          <dgm:constr type="b" for="ch" forName="FiveNodes_1_text" refType="b" refFor="ch" refForName="FiveNodes_1"/>
          <dgm:constr type="r" for="ch" forName="FiveNodes_1_text" refType="r" refFor="ch" refForName="FiveNodes_1"/>
          <dgm:constr type="l" for="ch" forName="FiveNodes_2_text" refType="r" refFor="ch" refForName="FiveConn_1-2"/>
          <dgm:constr type="t" for="ch" forName="FiveNodes_2_text" refType="t" refFor="ch" refForName="FiveNodes_2"/>
          <dgm:constr type="b" for="ch" forName="FiveNodes_2_text" refType="b" refFor="ch" refForName="FiveNodes_2"/>
          <dgm:constr type="r" for="ch" forName="FiveNodes_2_text" refType="r" refFor="ch" refForName="FiveNodes_2"/>
          <dgm:constr type="l" for="ch" forName="FiveNodes_3_text" refType="r" refFor="ch" refForName="FiveConn_2-3"/>
          <dgm:constr type="t" for="ch" forName="FiveNodes_3_text" refType="t" refFor="ch" refForName="FiveNodes_3"/>
          <dgm:constr type="b" for="ch" forName="FiveNodes_3_text" refType="b" refFor="ch" refForName="FiveNodes_3"/>
          <dgm:constr type="r" for="ch" forName="FiveNodes_3_text" refType="r" refFor="ch" refForName="FiveNodes_3"/>
          <dgm:constr type="l" for="ch" forName="FiveNodes_4_text" refType="r" refFor="ch" refForName="FiveConn_3-4"/>
          <dgm:constr type="t" for="ch" forName="FiveNodes_4_text" refType="t" refFor="ch" refForName="FiveNodes_4"/>
          <dgm:constr type="b" for="ch" forName="FiveNodes_4_text" refType="b" refFor="ch" refForName="FiveNodes_4"/>
          <dgm:constr type="r" for="ch" forName="FiveNodes_4_text" refType="r" refFor="ch" refForName="FiveNodes_4"/>
          <dgm:constr type="l" for="ch" forName="FiveNodes_5_text" refType="r" refFor="ch" refForName="FiveConn_4-5"/>
          <dgm:constr type="t" for="ch" forName="FiveNodes_5_text" refType="t" refFor="ch" refForName="FiveNodes_5"/>
          <dgm:constr type="b" for="ch" forName="FiveNodes_5_text" refType="b" refFor="ch" refForName="FiveNodes_5"/>
          <dgm:constr type="r" for="ch" forName="FiveNodes_5_text" refType="r" refFor="ch" refForName="FiveNodes_5"/>
        </dgm:constrLst>
      </dgm:else>
    </dgm:choose>
    <dgm:ruleLst/>
    <dgm:layoutNode name="dummyMaxCanvas">
      <dgm:varLst/>
      <dgm:alg type="sp"/>
      <dgm:shape xmlns:r="http://schemas.openxmlformats.org/officeDocument/2006/relationships" r:blip="">
        <dgm:adjLst/>
      </dgm:shape>
      <dgm:presOf/>
      <dgm:constrLst/>
      <dgm:ruleLst/>
    </dgm:layoutNode>
    <dgm:choose name="Name3">
      <dgm:if name="Name4" axis="ch" ptType="node" func="cnt" op="equ" val="1">
        <dgm:layoutNode name="OneNode_1">
          <dgm:varLst>
            <dgm:bulletEnabled val="1"/>
          </dgm:varLst>
          <dgm:alg type="tx"/>
          <dgm:shape xmlns:r="http://schemas.openxmlformats.org/officeDocument/2006/relationships" type="roundRect" r:blip="">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
        <dgm:choose name="Name6">
          <dgm:if name="Name7" axis="ch" ptType="node" func="cnt" op="equ" val="2">
            <dgm:layoutNode name="Two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wo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wo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wo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wo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
            <dgm:choose name="Name9">
              <dgm:if name="Name10" axis="ch" ptType="node" func="cnt" op="equ" val="3">
                <dgm:layoutNode name="Thre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hre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hre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Thre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1">
                <dgm:choose name="Name12">
                  <dgm:if name="Name13" axis="ch" ptType="node" func="cnt" op="equ" val="4">
                    <dgm:layoutNode name="Four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our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our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our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our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4">
                    <dgm:choose name="Name15">
                      <dgm:if name="Name16" axis="ch" ptType="node" func="cnt" op="gte" val="5">
                        <dgm:layoutNode name="Fiv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iv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iv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ive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iveNodes_5">
                          <dgm:varLst>
                            <dgm:bulletEnabled val="1"/>
                          </dgm:varLst>
                          <dgm:alg type="sp"/>
                          <dgm:shape xmlns:r="http://schemas.openxmlformats.org/officeDocument/2006/relationships" type="roundRect" r:blip="">
                            <dgm:adjLst>
                              <dgm:adj idx="1" val="0.1"/>
                            </dgm:adjLst>
                          </dgm:shape>
                          <dgm:presOf axis="ch desOrSelf" ptType="node node" st="5 1" cnt="1 0"/>
                          <dgm:constrLst/>
                          <dgm:ruleLst/>
                        </dgm:layoutNode>
                        <dgm:layoutNode name="Fiv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4-5" styleLbl="fgAccFollowNode1">
                          <dgm:varLst>
                            <dgm:bulletEnabled val="1"/>
                          </dgm:varLst>
                          <dgm:alg type="tx"/>
                          <dgm:shape xmlns:r="http://schemas.openxmlformats.org/officeDocument/2006/relationships" type="downArrow" r:blip="">
                            <dgm:adjLst>
                              <dgm:adj idx="1" val="0.55"/>
                              <dgm:adj idx="2" val="0.45"/>
                            </dgm:adjLst>
                          </dgm:shape>
                          <dgm:presOf axis="ch" ptType="sibTrans" st="4"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5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5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7"/>
                    </dgm:choose>
                  </dgm:else>
                </dgm:choose>
              </dgm:else>
            </dgm:choose>
          </dgm:else>
        </dgm:choose>
      </dgm:else>
    </dgm:choose>
  </dgm:layoutNode>
</dgm:layoutDef>
</file>

<file path=ppt/diagrams/layout3.xml><?xml version="1.0" encoding="utf-8"?>
<dgm:layoutDef xmlns:dgm="http://schemas.openxmlformats.org/drawingml/2006/diagram" xmlns:a="http://schemas.openxmlformats.org/drawingml/2006/main" uniqueId="urn:microsoft.com/office/officeart/2018/2/layout/IconCircleList">
  <dgm:title val="Icon Circle List"/>
  <dgm:desc val="Use to show non-sequential or grouped chunks of information accompanied by related visuals. Circular shapes can hold an icon or small picture and corresponding text box shows Level 1 text. Works best for icons or small pictures with medium-length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alg type="sp"/>
    <dgm:shape xmlns:r="http://schemas.openxmlformats.org/officeDocument/2006/relationships" r:blip="">
      <dgm:adjLst/>
    </dgm:shape>
    <dgm:presOf/>
    <dgm:choose name="Name0">
      <dgm:if name="Name1" axis="ch" ptType="node" func="cnt" op="lte" val="3">
        <dgm:constrLst>
          <dgm:constr type="w" for="ch" forName="container" refType="w"/>
          <dgm:constr type="h" for="ch" forName="container" refType="h" fact="0.4"/>
        </dgm:constrLst>
      </dgm:if>
      <dgm:else name="Name2">
        <dgm:constrLst>
          <dgm:constr type="w" for="ch" forName="container" refType="w"/>
          <dgm:constr type="h" for="ch" forName="container" refType="h"/>
        </dgm:constrLst>
      </dgm:else>
    </dgm:choose>
    <dgm:ruleLst>
      <dgm:rule type="h" for="ch" forName="container" val="INF" fact="NaN" max="NaN"/>
    </dgm:ruleLst>
    <dgm:layoutNode name="container">
      <dgm:varLst>
        <dgm:dir/>
        <dgm:resizeHandles val="exact"/>
      </dgm:varLst>
      <dgm:choose name="Name3">
        <dgm:if name="Name4" axis="self" func="var" arg="dir" op="equ" val="norm">
          <dgm:alg type="snake">
            <dgm:param type="grDir" val="tL"/>
            <dgm:param type="flowDir" val="row"/>
            <dgm:param type="contDir" val="sameDir"/>
          </dgm:alg>
        </dgm:if>
        <dgm:else name="Name5">
          <dgm:alg type="snake">
            <dgm:param type="grDir" val="tR"/>
            <dgm:param type="flowDir" val="row"/>
            <dgm:param type="contDir" val="sameDir"/>
          </dgm:alg>
        </dgm:else>
      </dgm:choose>
      <dgm:shape xmlns:r="http://schemas.openxmlformats.org/officeDocument/2006/relationships" r:blip="">
        <dgm:adjLst/>
      </dgm:shape>
      <dgm:presOf/>
      <dgm:constrLst>
        <dgm:constr type="w" for="ch" forName="compNode" refType="w"/>
        <dgm:constr type="h" for="ch" forName="compNode" refType="w" fact="0.28"/>
        <dgm:constr type="w" for="ch" forName="sibTrans" refType="w" refFor="ch" refForName="compNode" fact="0.115"/>
        <dgm:constr type="sp" refType="h" op="equ" fact="0.17"/>
        <dgm:constr type="primFontSz" for="des" ptType="node" op="equ" val="24"/>
        <dgm:constr type="h" for="des" forName="compNode" op="equ"/>
        <dgm:constr type="h" for="des" forName="iconBgRect" op="equ"/>
      </dgm:constrLst>
      <dgm:ruleLst>
        <dgm:rule type="w" for="ch" forName="compNode" val="60" fact="NaN" max="NaN"/>
      </dgm:ruleLst>
      <dgm:forEach name="Name6" axis="ch" ptType="node">
        <dgm:layoutNode name="compNode">
          <dgm:alg type="composite"/>
          <dgm:shape xmlns:r="http://schemas.openxmlformats.org/officeDocument/2006/relationships" r:blip="">
            <dgm:adjLst/>
          </dgm:shape>
          <dgm:presOf axis="self"/>
          <dgm:constrLst>
            <dgm:constr type="w" for="ch" forName="iconBgRect" refType="w" fact="0.28"/>
            <dgm:constr type="h" for="ch" forName="iconBgRect" refType="w" refFor="ch" refForName="iconBgRect"/>
            <dgm:constr type="t" for="ch" forName="iconBgRect"/>
            <dgm:constr type="l" for="ch" forName="iconBgRect"/>
            <dgm:constr type="w" for="ch" forName="iconRect" refType="w" refFor="ch" refForName="iconBgRect" fact="0.58"/>
            <dgm:constr type="h" for="ch" forName="iconRect" refType="w" refFor="ch" refForName="iconRect"/>
            <dgm:constr type="ctrX" for="ch" forName="iconRect" refType="ctrX" refFor="ch" refForName="iconBgRect"/>
            <dgm:constr type="ctrY" for="ch" forName="iconRect" refType="ctrY" refFor="ch" refForName="iconBgRect"/>
            <dgm:constr type="w" for="ch" forName="spaceRect" refType="w" fact="0.06"/>
            <dgm:constr type="h" for="ch" forName="spaceRect" refType="h" refFor="ch" refForName="iconBgRect"/>
            <dgm:constr type="t" for="ch" forName="spaceRect" refType="t" refFor="ch" refForName="iconBgRect"/>
            <dgm:constr type="l" for="ch" forName="spaceRect" refType="r" refFor="ch" refForName="iconBgRect"/>
            <dgm:constr type="h" for="ch" forName="textRect" refType="h" refFor="ch" refForName="iconBgRect"/>
            <dgm:constr type="t" for="ch" forName="textRect" refType="t" refFor="ch" refForName="iconBgRect"/>
            <dgm:constr type="l" for="ch" forName="textRect" refType="r" refFor="ch" refForName="spaceRect"/>
          </dgm:constrLst>
          <dgm:ruleLst/>
          <dgm:layoutNode name="iconBgRect" styleLbl="bgShp">
            <dgm:alg type="sp"/>
            <dgm:shape xmlns:r="http://schemas.openxmlformats.org/officeDocument/2006/relationships" type="ellipse" r:blip="">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textRect" styleLbl="revTx">
            <dgm:varLst>
              <dgm:chMax val="1"/>
              <dgm:chPref val="1"/>
            </dgm:varLst>
            <dgm:choose name="Name7">
              <dgm:if name="Name8" func="var" arg="dir" op="equ" val="norm">
                <dgm:alg type="tx">
                  <dgm:param type="txAnchorVert" val="mid"/>
                  <dgm:param type="parTxLTRAlign" val="l"/>
                  <dgm:param type="shpTxLTRAlignCh" val="l"/>
                  <dgm:param type="parTxRTLAlign" val="l"/>
                  <dgm:param type="shpTxRTLAlignCh" val="l"/>
                </dgm:alg>
              </dgm:if>
              <dgm:else name="Name9">
                <dgm:alg type="tx">
                  <dgm:param type="txAnchorVert" val="mid"/>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self" ptType="node"/>
            <dgm:constrLst>
              <dgm:constr type="lMarg"/>
              <dgm:constr type="rMarg"/>
              <dgm:constr type="tMarg"/>
              <dgm:constr type="bMarg"/>
            </dgm:constrLst>
            <dgm:ruleLst>
              <dgm:rule type="primFontSz" val="11" fact="NaN" max="NaN"/>
            </dgm:ruleLst>
          </dgm:layoutNode>
        </dgm:layoutNode>
        <dgm:forEach name="Name10" axis="followSib" ptType="sibTrans" cnt="1">
          <dgm:layoutNode name="sibTrans">
            <dgm:alg type="sp"/>
            <dgm:shape xmlns:r="http://schemas.openxmlformats.org/officeDocument/2006/relationships" type="rect" r:blip="" hideGeom="1">
              <dgm:adjLst/>
            </dgm:shape>
            <dgm:presOf axis="self"/>
            <dgm:constrLst/>
            <dgm:ruleLst/>
          </dgm:layoutNode>
        </dgm:forEach>
      </dgm:forEach>
    </dgm:layoutNode>
  </dgm:layoutNode>
  <dgm:extLst>
    <a:ext uri="{68A01E43-0DF5-4B5B-8FA6-DAF915123BFB}">
      <dgm1612:lstStyle xmlns:dgm1612="http://schemas.microsoft.com/office/drawing/2016/12/diagram">
        <a:lvl1pPr>
          <a:lnSpc>
            <a:spcPct val="100000"/>
          </a:lnSpc>
        </a:lvl1pPr>
      </dgm1612:lstStyle>
    </a:ext>
  </dgm:extLst>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9826C96-2D46-9C4B-AE46-859B792ABC19}"/>
              </a:ext>
            </a:extLst>
          </p:cNvPr>
          <p:cNvSpPr>
            <a:spLocks noGrp="1"/>
          </p:cNvSpPr>
          <p:nvPr>
            <p:ph type="ctrTitle" hasCustomPrompt="1"/>
          </p:nvPr>
        </p:nvSpPr>
        <p:spPr>
          <a:xfrm>
            <a:off x="1859280" y="1041400"/>
            <a:ext cx="9072880" cy="2387600"/>
          </a:xfrm>
        </p:spPr>
        <p:txBody>
          <a:bodyPr anchor="b"/>
          <a:lstStyle>
            <a:lvl1pPr algn="l">
              <a:defRPr sz="6000">
                <a:latin typeface="+mj-lt"/>
              </a:defRPr>
            </a:lvl1pPr>
          </a:lstStyle>
          <a:p>
            <a:r>
              <a:rPr lang="en-US" dirty="0"/>
              <a:t>Click to edit title</a:t>
            </a:r>
          </a:p>
        </p:txBody>
      </p:sp>
      <p:sp>
        <p:nvSpPr>
          <p:cNvPr id="3" name="Subtitle 2">
            <a:extLst>
              <a:ext uri="{FF2B5EF4-FFF2-40B4-BE49-F238E27FC236}">
                <a16:creationId xmlns:a16="http://schemas.microsoft.com/office/drawing/2014/main" id="{D5E1DDBC-27B7-EE49-AF57-DEA041F418A9}"/>
              </a:ext>
            </a:extLst>
          </p:cNvPr>
          <p:cNvSpPr>
            <a:spLocks noGrp="1"/>
          </p:cNvSpPr>
          <p:nvPr>
            <p:ph type="subTitle" idx="1" hasCustomPrompt="1"/>
          </p:nvPr>
        </p:nvSpPr>
        <p:spPr>
          <a:xfrm>
            <a:off x="1859280" y="3521075"/>
            <a:ext cx="9072880" cy="1655762"/>
          </a:xfrm>
        </p:spPr>
        <p:txBody>
          <a:bodyPr/>
          <a:lstStyle>
            <a:lvl1pPr marL="0" indent="0" algn="l">
              <a:buNone/>
              <a:defRPr sz="2400">
                <a:latin typeface="+mn-l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subtitle</a:t>
            </a:r>
          </a:p>
        </p:txBody>
      </p:sp>
    </p:spTree>
    <p:extLst>
      <p:ext uri="{BB962C8B-B14F-4D97-AF65-F5344CB8AC3E}">
        <p14:creationId xmlns:p14="http://schemas.microsoft.com/office/powerpoint/2010/main" val="296891389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2_Comparison">
    <p:spTree>
      <p:nvGrpSpPr>
        <p:cNvPr id="1" name=""/>
        <p:cNvGrpSpPr/>
        <p:nvPr/>
      </p:nvGrpSpPr>
      <p:grpSpPr>
        <a:xfrm>
          <a:off x="0" y="0"/>
          <a:ext cx="0" cy="0"/>
          <a:chOff x="0" y="0"/>
          <a:chExt cx="0" cy="0"/>
        </a:xfrm>
      </p:grpSpPr>
      <p:sp>
        <p:nvSpPr>
          <p:cNvPr id="9" name="Slide Number Placeholder 8">
            <a:extLst>
              <a:ext uri="{FF2B5EF4-FFF2-40B4-BE49-F238E27FC236}">
                <a16:creationId xmlns:a16="http://schemas.microsoft.com/office/drawing/2014/main" id="{CC0F55C2-337F-F94B-AA8D-2667A97CEF10}"/>
              </a:ext>
            </a:extLst>
          </p:cNvPr>
          <p:cNvSpPr>
            <a:spLocks noGrp="1"/>
          </p:cNvSpPr>
          <p:nvPr>
            <p:ph type="sldNum" sz="quarter" idx="12"/>
          </p:nvPr>
        </p:nvSpPr>
        <p:spPr/>
        <p:txBody>
          <a:bodyPr/>
          <a:lstStyle/>
          <a:p>
            <a:fld id="{7EE6AFEC-37F4-1D48-80F4-D3D02F74536C}" type="slidenum">
              <a:rPr lang="en-US" smtClean="0"/>
              <a:t>‹#›</a:t>
            </a:fld>
            <a:endParaRPr lang="en-US"/>
          </a:p>
        </p:txBody>
      </p:sp>
      <p:pic>
        <p:nvPicPr>
          <p:cNvPr id="13" name="Picture 12" descr="A close up of a logo&#10;&#10;Description automatically generated">
            <a:extLst>
              <a:ext uri="{FF2B5EF4-FFF2-40B4-BE49-F238E27FC236}">
                <a16:creationId xmlns:a16="http://schemas.microsoft.com/office/drawing/2014/main" id="{F953D491-F2EA-794A-846D-BFBD2E78A7C4}"/>
              </a:ext>
            </a:extLst>
          </p:cNvPr>
          <p:cNvPicPr>
            <a:picLocks noChangeAspect="1"/>
          </p:cNvPicPr>
          <p:nvPr userDrawn="1"/>
        </p:nvPicPr>
        <p:blipFill rotWithShape="1">
          <a:blip r:embed="rId2"/>
          <a:srcRect r="88418" b="15704"/>
          <a:stretch/>
        </p:blipFill>
        <p:spPr>
          <a:xfrm>
            <a:off x="0" y="0"/>
            <a:ext cx="1560582" cy="6858000"/>
          </a:xfrm>
          <a:prstGeom prst="rect">
            <a:avLst/>
          </a:prstGeom>
        </p:spPr>
      </p:pic>
      <p:sp>
        <p:nvSpPr>
          <p:cNvPr id="14" name="Rectangle 13">
            <a:extLst>
              <a:ext uri="{FF2B5EF4-FFF2-40B4-BE49-F238E27FC236}">
                <a16:creationId xmlns:a16="http://schemas.microsoft.com/office/drawing/2014/main" id="{6D160586-861C-4B4A-B3C1-7DED77E0D98D}"/>
              </a:ext>
            </a:extLst>
          </p:cNvPr>
          <p:cNvSpPr/>
          <p:nvPr userDrawn="1"/>
        </p:nvSpPr>
        <p:spPr>
          <a:xfrm rot="5400000" flipH="1">
            <a:off x="-1819770" y="3374136"/>
            <a:ext cx="6858000" cy="109728"/>
          </a:xfrm>
          <a:prstGeom prst="rect">
            <a:avLst/>
          </a:prstGeom>
          <a:gradFill>
            <a:gsLst>
              <a:gs pos="7000">
                <a:srgbClr val="00FFFF"/>
              </a:gs>
              <a:gs pos="79000">
                <a:srgbClr val="F8C93E"/>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grpSp>
        <p:nvGrpSpPr>
          <p:cNvPr id="15" name="Group 14">
            <a:extLst>
              <a:ext uri="{FF2B5EF4-FFF2-40B4-BE49-F238E27FC236}">
                <a16:creationId xmlns:a16="http://schemas.microsoft.com/office/drawing/2014/main" id="{FD27F4DB-DB0D-C445-9BAA-CE7846200FC3}"/>
              </a:ext>
            </a:extLst>
          </p:cNvPr>
          <p:cNvGrpSpPr/>
          <p:nvPr userDrawn="1"/>
        </p:nvGrpSpPr>
        <p:grpSpPr>
          <a:xfrm>
            <a:off x="11449163" y="211742"/>
            <a:ext cx="522582" cy="530387"/>
            <a:chOff x="11140977" y="745236"/>
            <a:chExt cx="522582" cy="530387"/>
          </a:xfrm>
        </p:grpSpPr>
        <p:sp>
          <p:nvSpPr>
            <p:cNvPr id="16" name="Rectangle 15">
              <a:extLst>
                <a:ext uri="{FF2B5EF4-FFF2-40B4-BE49-F238E27FC236}">
                  <a16:creationId xmlns:a16="http://schemas.microsoft.com/office/drawing/2014/main" id="{1B99A9E4-2E47-2945-AF49-E86039D6D3CF}"/>
                </a:ext>
              </a:extLst>
            </p:cNvPr>
            <p:cNvSpPr/>
            <p:nvPr/>
          </p:nvSpPr>
          <p:spPr>
            <a:xfrm rot="5400000">
              <a:off x="11345969" y="540244"/>
              <a:ext cx="112597" cy="522582"/>
            </a:xfrm>
            <a:prstGeom prst="rect">
              <a:avLst/>
            </a:prstGeom>
            <a:gradFill>
              <a:gsLst>
                <a:gs pos="30000">
                  <a:srgbClr val="00FFFF"/>
                </a:gs>
                <a:gs pos="91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7" name="Rectangle 16">
              <a:extLst>
                <a:ext uri="{FF2B5EF4-FFF2-40B4-BE49-F238E27FC236}">
                  <a16:creationId xmlns:a16="http://schemas.microsoft.com/office/drawing/2014/main" id="{8D6E70C2-2120-234D-8BF5-03A197FE33CD}"/>
                </a:ext>
              </a:extLst>
            </p:cNvPr>
            <p:cNvSpPr/>
            <p:nvPr/>
          </p:nvSpPr>
          <p:spPr>
            <a:xfrm>
              <a:off x="11550962" y="854263"/>
              <a:ext cx="112597" cy="421360"/>
            </a:xfrm>
            <a:prstGeom prst="rect">
              <a:avLst/>
            </a:prstGeom>
            <a:gradFill>
              <a:gsLst>
                <a:gs pos="29000">
                  <a:srgbClr val="00FFFF"/>
                </a:gs>
                <a:gs pos="86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sp>
        <p:nvSpPr>
          <p:cNvPr id="18" name="Title 1">
            <a:extLst>
              <a:ext uri="{FF2B5EF4-FFF2-40B4-BE49-F238E27FC236}">
                <a16:creationId xmlns:a16="http://schemas.microsoft.com/office/drawing/2014/main" id="{BD8A8E29-002D-6745-92EB-C836B7703765}"/>
              </a:ext>
            </a:extLst>
          </p:cNvPr>
          <p:cNvSpPr txBox="1">
            <a:spLocks/>
          </p:cNvSpPr>
          <p:nvPr userDrawn="1"/>
        </p:nvSpPr>
        <p:spPr>
          <a:xfrm>
            <a:off x="1920239" y="532435"/>
            <a:ext cx="9718653" cy="1184156"/>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600" kern="1200">
                <a:solidFill>
                  <a:schemeClr val="bg1"/>
                </a:solidFill>
                <a:latin typeface="+mj-lt"/>
                <a:ea typeface="+mj-ea"/>
                <a:cs typeface="+mj-cs"/>
              </a:defRPr>
            </a:lvl1pPr>
          </a:lstStyle>
          <a:p>
            <a:endParaRPr lang="en-US" dirty="0">
              <a:solidFill>
                <a:schemeClr val="tx1">
                  <a:lumMod val="75000"/>
                  <a:lumOff val="25000"/>
                </a:schemeClr>
              </a:solidFill>
            </a:endParaRPr>
          </a:p>
        </p:txBody>
      </p:sp>
      <p:sp>
        <p:nvSpPr>
          <p:cNvPr id="19" name="Text Placeholder 4">
            <a:extLst>
              <a:ext uri="{FF2B5EF4-FFF2-40B4-BE49-F238E27FC236}">
                <a16:creationId xmlns:a16="http://schemas.microsoft.com/office/drawing/2014/main" id="{8E8CB21D-760E-514E-98A5-053FFF67515E}"/>
              </a:ext>
            </a:extLst>
          </p:cNvPr>
          <p:cNvSpPr>
            <a:spLocks noGrp="1"/>
          </p:cNvSpPr>
          <p:nvPr>
            <p:ph type="body" sz="quarter" idx="3"/>
          </p:nvPr>
        </p:nvSpPr>
        <p:spPr>
          <a:xfrm>
            <a:off x="6880537" y="1828097"/>
            <a:ext cx="4758353" cy="664700"/>
          </a:xfrm>
        </p:spPr>
        <p:txBody>
          <a:bodyPr anchor="b"/>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a:t>
            </a:r>
          </a:p>
        </p:txBody>
      </p:sp>
      <p:sp>
        <p:nvSpPr>
          <p:cNvPr id="20" name="Content Placeholder 2">
            <a:extLst>
              <a:ext uri="{FF2B5EF4-FFF2-40B4-BE49-F238E27FC236}">
                <a16:creationId xmlns:a16="http://schemas.microsoft.com/office/drawing/2014/main" id="{5FE720C6-CE9D-C64F-92A8-6C6EB38AD128}"/>
              </a:ext>
            </a:extLst>
          </p:cNvPr>
          <p:cNvSpPr>
            <a:spLocks noGrp="1"/>
          </p:cNvSpPr>
          <p:nvPr>
            <p:ph sz="half" idx="14"/>
          </p:nvPr>
        </p:nvSpPr>
        <p:spPr>
          <a:xfrm>
            <a:off x="1917998" y="2604304"/>
            <a:ext cx="4758353" cy="3176736"/>
          </a:xfrm>
        </p:spPr>
        <p:txBody>
          <a:bodyPr/>
          <a:lstStyle>
            <a:lvl1pPr>
              <a:defRPr>
                <a:solidFill>
                  <a:schemeClr val="tx1">
                    <a:lumMod val="75000"/>
                    <a:lumOff val="25000"/>
                  </a:schemeClr>
                </a:solidFill>
                <a:latin typeface="+mn-lt"/>
              </a:defRPr>
            </a:lvl1pPr>
            <a:lvl2pPr>
              <a:defRPr>
                <a:solidFill>
                  <a:schemeClr val="tx1">
                    <a:lumMod val="75000"/>
                    <a:lumOff val="25000"/>
                  </a:schemeClr>
                </a:solidFill>
                <a:latin typeface="+mn-lt"/>
              </a:defRPr>
            </a:lvl2pPr>
            <a:lvl3pPr>
              <a:defRPr>
                <a:solidFill>
                  <a:schemeClr val="tx1">
                    <a:lumMod val="75000"/>
                    <a:lumOff val="25000"/>
                  </a:schemeClr>
                </a:solidFill>
                <a:latin typeface="+mn-lt"/>
              </a:defRPr>
            </a:lvl3pPr>
            <a:lvl4pPr>
              <a:defRPr>
                <a:solidFill>
                  <a:schemeClr val="tx1">
                    <a:lumMod val="75000"/>
                    <a:lumOff val="25000"/>
                  </a:schemeClr>
                </a:solidFill>
                <a:latin typeface="+mn-lt"/>
              </a:defRPr>
            </a:lvl4pPr>
            <a:lvl5pPr>
              <a:defRPr>
                <a:solidFill>
                  <a:schemeClr val="tx1">
                    <a:lumMod val="75000"/>
                    <a:lumOff val="25000"/>
                  </a:schemeClr>
                </a:solidFill>
                <a:latin typeface="+mn-lt"/>
              </a:defRPr>
            </a:lvl5pPr>
          </a:lstStyle>
          <a:p>
            <a:pPr lvl="0"/>
            <a:r>
              <a:rPr lang="en-US" dirty="0"/>
              <a:t>Click to edit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1" name="Content Placeholder 2">
            <a:extLst>
              <a:ext uri="{FF2B5EF4-FFF2-40B4-BE49-F238E27FC236}">
                <a16:creationId xmlns:a16="http://schemas.microsoft.com/office/drawing/2014/main" id="{361A61CC-C961-D247-98B4-879684A0F9AF}"/>
              </a:ext>
            </a:extLst>
          </p:cNvPr>
          <p:cNvSpPr>
            <a:spLocks noGrp="1"/>
          </p:cNvSpPr>
          <p:nvPr>
            <p:ph sz="half" idx="13"/>
          </p:nvPr>
        </p:nvSpPr>
        <p:spPr>
          <a:xfrm>
            <a:off x="6880538" y="2604304"/>
            <a:ext cx="4758353" cy="3176736"/>
          </a:xfrm>
        </p:spPr>
        <p:txBody>
          <a:bodyPr/>
          <a:lstStyle>
            <a:lvl1pPr>
              <a:defRPr>
                <a:solidFill>
                  <a:schemeClr val="tx1">
                    <a:lumMod val="75000"/>
                    <a:lumOff val="25000"/>
                  </a:schemeClr>
                </a:solidFill>
                <a:latin typeface="+mn-lt"/>
              </a:defRPr>
            </a:lvl1pPr>
            <a:lvl2pPr>
              <a:defRPr>
                <a:solidFill>
                  <a:schemeClr val="tx1">
                    <a:lumMod val="75000"/>
                    <a:lumOff val="25000"/>
                  </a:schemeClr>
                </a:solidFill>
                <a:latin typeface="+mn-lt"/>
              </a:defRPr>
            </a:lvl2pPr>
            <a:lvl3pPr>
              <a:defRPr>
                <a:solidFill>
                  <a:schemeClr val="tx1">
                    <a:lumMod val="75000"/>
                    <a:lumOff val="25000"/>
                  </a:schemeClr>
                </a:solidFill>
                <a:latin typeface="+mn-lt"/>
              </a:defRPr>
            </a:lvl3pPr>
            <a:lvl4pPr>
              <a:defRPr>
                <a:solidFill>
                  <a:schemeClr val="tx1">
                    <a:lumMod val="75000"/>
                    <a:lumOff val="25000"/>
                  </a:schemeClr>
                </a:solidFill>
                <a:latin typeface="+mn-lt"/>
              </a:defRPr>
            </a:lvl4pPr>
            <a:lvl5pPr>
              <a:defRPr>
                <a:solidFill>
                  <a:schemeClr val="tx1">
                    <a:lumMod val="75000"/>
                    <a:lumOff val="25000"/>
                  </a:schemeClr>
                </a:solidFill>
                <a:latin typeface="+mn-lt"/>
              </a:defRPr>
            </a:lvl5pPr>
          </a:lstStyle>
          <a:p>
            <a:pPr lvl="0"/>
            <a:r>
              <a:rPr lang="en-US" dirty="0"/>
              <a:t>Click to edit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2" name="Text Placeholder 4">
            <a:extLst>
              <a:ext uri="{FF2B5EF4-FFF2-40B4-BE49-F238E27FC236}">
                <a16:creationId xmlns:a16="http://schemas.microsoft.com/office/drawing/2014/main" id="{90A45143-BF27-0D40-9F3B-9A915AF3EE78}"/>
              </a:ext>
            </a:extLst>
          </p:cNvPr>
          <p:cNvSpPr>
            <a:spLocks noGrp="1"/>
          </p:cNvSpPr>
          <p:nvPr>
            <p:ph type="body" sz="quarter" idx="15"/>
          </p:nvPr>
        </p:nvSpPr>
        <p:spPr>
          <a:xfrm>
            <a:off x="1917998" y="1828097"/>
            <a:ext cx="4758353" cy="664700"/>
          </a:xfrm>
        </p:spPr>
        <p:txBody>
          <a:bodyPr anchor="b"/>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a:t>
            </a:r>
          </a:p>
        </p:txBody>
      </p:sp>
      <p:sp>
        <p:nvSpPr>
          <p:cNvPr id="28" name="Title 1">
            <a:extLst>
              <a:ext uri="{FF2B5EF4-FFF2-40B4-BE49-F238E27FC236}">
                <a16:creationId xmlns:a16="http://schemas.microsoft.com/office/drawing/2014/main" id="{B258CE01-A8BD-1F46-B608-609B76E1808B}"/>
              </a:ext>
            </a:extLst>
          </p:cNvPr>
          <p:cNvSpPr>
            <a:spLocks noGrp="1"/>
          </p:cNvSpPr>
          <p:nvPr>
            <p:ph type="title"/>
          </p:nvPr>
        </p:nvSpPr>
        <p:spPr>
          <a:xfrm>
            <a:off x="1935502" y="484882"/>
            <a:ext cx="9718653" cy="1184156"/>
          </a:xfrm>
        </p:spPr>
        <p:txBody>
          <a:bodyPr/>
          <a:lstStyle>
            <a:lvl1pPr>
              <a:defRPr>
                <a:solidFill>
                  <a:schemeClr val="tx1">
                    <a:lumMod val="75000"/>
                    <a:lumOff val="25000"/>
                  </a:schemeClr>
                </a:solidFill>
                <a:latin typeface="+mj-lt"/>
              </a:defRPr>
            </a:lvl1pPr>
          </a:lstStyle>
          <a:p>
            <a:endParaRPr lang="en-US" dirty="0"/>
          </a:p>
        </p:txBody>
      </p:sp>
      <p:sp>
        <p:nvSpPr>
          <p:cNvPr id="29" name="TextBox 28">
            <a:extLst>
              <a:ext uri="{FF2B5EF4-FFF2-40B4-BE49-F238E27FC236}">
                <a16:creationId xmlns:a16="http://schemas.microsoft.com/office/drawing/2014/main" id="{86248912-4484-A745-BA80-594012918476}"/>
              </a:ext>
            </a:extLst>
          </p:cNvPr>
          <p:cNvSpPr txBox="1"/>
          <p:nvPr userDrawn="1"/>
        </p:nvSpPr>
        <p:spPr>
          <a:xfrm>
            <a:off x="4641089" y="6423496"/>
            <a:ext cx="4492751" cy="230832"/>
          </a:xfrm>
          <a:prstGeom prst="rect">
            <a:avLst/>
          </a:prstGeom>
          <a:noFill/>
        </p:spPr>
        <p:txBody>
          <a:bodyPr wrap="square" rtlCol="0">
            <a:spAutoFit/>
          </a:bodyPr>
          <a:lstStyle/>
          <a:p>
            <a:pPr algn="ctr"/>
            <a:r>
              <a:rPr lang="en-US" sz="900" kern="1200" spc="300" dirty="0">
                <a:solidFill>
                  <a:schemeClr val="bg2">
                    <a:lumMod val="75000"/>
                  </a:schemeClr>
                </a:solidFill>
                <a:latin typeface="Arial" panose="020B0604020202020204" pitchFamily="34" charset="0"/>
                <a:ea typeface="+mn-ea"/>
                <a:cs typeface="Arial" panose="020B0604020202020204" pitchFamily="34" charset="0"/>
              </a:rPr>
              <a:t>FLORIDA INTERNATIONAL UNIVERSITY</a:t>
            </a:r>
          </a:p>
        </p:txBody>
      </p:sp>
      <p:pic>
        <p:nvPicPr>
          <p:cNvPr id="24" name="Picture 23" descr="A picture containing drawing&#10;&#10;Description automatically generated">
            <a:extLst>
              <a:ext uri="{FF2B5EF4-FFF2-40B4-BE49-F238E27FC236}">
                <a16:creationId xmlns:a16="http://schemas.microsoft.com/office/drawing/2014/main" id="{D1B4D635-A593-7945-8EDA-ADED8A098EB0}"/>
              </a:ext>
            </a:extLst>
          </p:cNvPr>
          <p:cNvPicPr>
            <a:picLocks noChangeAspect="1"/>
          </p:cNvPicPr>
          <p:nvPr userDrawn="1"/>
        </p:nvPicPr>
        <p:blipFill>
          <a:blip r:embed="rId3"/>
          <a:stretch>
            <a:fillRect/>
          </a:stretch>
        </p:blipFill>
        <p:spPr>
          <a:xfrm>
            <a:off x="131132" y="5636108"/>
            <a:ext cx="1261872" cy="1083564"/>
          </a:xfrm>
          <a:prstGeom prst="rect">
            <a:avLst/>
          </a:prstGeom>
        </p:spPr>
      </p:pic>
    </p:spTree>
    <p:extLst>
      <p:ext uri="{BB962C8B-B14F-4D97-AF65-F5344CB8AC3E}">
        <p14:creationId xmlns:p14="http://schemas.microsoft.com/office/powerpoint/2010/main" val="405408536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6_Title and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17237528-8BB0-6B46-9CD9-542AA14DDB32}"/>
              </a:ext>
            </a:extLst>
          </p:cNvPr>
          <p:cNvSpPr>
            <a:spLocks noGrp="1"/>
          </p:cNvSpPr>
          <p:nvPr>
            <p:ph idx="1"/>
          </p:nvPr>
        </p:nvSpPr>
        <p:spPr>
          <a:xfrm>
            <a:off x="1920240" y="1825625"/>
            <a:ext cx="9718652" cy="3955415"/>
          </a:xfrm>
        </p:spPr>
        <p:txBody>
          <a:bodyPr/>
          <a:lstStyle>
            <a:lvl1pPr>
              <a:defRPr>
                <a:solidFill>
                  <a:schemeClr val="tx1">
                    <a:lumMod val="75000"/>
                    <a:lumOff val="25000"/>
                  </a:schemeClr>
                </a:solidFill>
              </a:defRPr>
            </a:lvl1pPr>
            <a:lvl2pPr>
              <a:defRPr>
                <a:solidFill>
                  <a:schemeClr val="tx1">
                    <a:lumMod val="75000"/>
                    <a:lumOff val="25000"/>
                  </a:schemeClr>
                </a:solidFill>
              </a:defRPr>
            </a:lvl2pPr>
            <a:lvl3pPr>
              <a:defRPr>
                <a:solidFill>
                  <a:schemeClr val="tx1">
                    <a:lumMod val="75000"/>
                    <a:lumOff val="25000"/>
                  </a:schemeClr>
                </a:solidFill>
              </a:defRPr>
            </a:lvl3pPr>
            <a:lvl4pPr>
              <a:defRPr>
                <a:solidFill>
                  <a:schemeClr val="tx1">
                    <a:lumMod val="75000"/>
                    <a:lumOff val="25000"/>
                  </a:schemeClr>
                </a:solidFill>
              </a:defRPr>
            </a:lvl4pPr>
            <a:lvl5pPr>
              <a:defRPr>
                <a:solidFill>
                  <a:schemeClr val="tx1">
                    <a:lumMod val="75000"/>
                    <a:lumOff val="25000"/>
                  </a:schemeClr>
                </a:solidFill>
              </a:defRPr>
            </a:lvl5pPr>
          </a:lstStyle>
          <a:p>
            <a:pPr lvl="0"/>
            <a:r>
              <a:rPr lang="en-US" dirty="0"/>
              <a:t>Click to edit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5">
            <a:extLst>
              <a:ext uri="{FF2B5EF4-FFF2-40B4-BE49-F238E27FC236}">
                <a16:creationId xmlns:a16="http://schemas.microsoft.com/office/drawing/2014/main" id="{3CA9647A-416E-A040-B69A-AFDA53EA0EA4}"/>
              </a:ext>
            </a:extLst>
          </p:cNvPr>
          <p:cNvSpPr>
            <a:spLocks noGrp="1"/>
          </p:cNvSpPr>
          <p:nvPr>
            <p:ph type="sldNum" sz="quarter" idx="12"/>
          </p:nvPr>
        </p:nvSpPr>
        <p:spPr/>
        <p:txBody>
          <a:bodyPr/>
          <a:lstStyle/>
          <a:p>
            <a:fld id="{7EE6AFEC-37F4-1D48-80F4-D3D02F74536C}" type="slidenum">
              <a:rPr lang="en-US" smtClean="0"/>
              <a:t>‹#›</a:t>
            </a:fld>
            <a:endParaRPr lang="en-US"/>
          </a:p>
        </p:txBody>
      </p:sp>
      <p:pic>
        <p:nvPicPr>
          <p:cNvPr id="8" name="Picture 7" descr="A close up of a logo&#10;&#10;Description automatically generated">
            <a:extLst>
              <a:ext uri="{FF2B5EF4-FFF2-40B4-BE49-F238E27FC236}">
                <a16:creationId xmlns:a16="http://schemas.microsoft.com/office/drawing/2014/main" id="{FBFDFFD2-CF01-B641-84F5-91E3E9172AFB}"/>
              </a:ext>
            </a:extLst>
          </p:cNvPr>
          <p:cNvPicPr>
            <a:picLocks noChangeAspect="1"/>
          </p:cNvPicPr>
          <p:nvPr userDrawn="1"/>
        </p:nvPicPr>
        <p:blipFill rotWithShape="1">
          <a:blip r:embed="rId2"/>
          <a:srcRect r="88418" b="15704"/>
          <a:stretch/>
        </p:blipFill>
        <p:spPr>
          <a:xfrm>
            <a:off x="0" y="0"/>
            <a:ext cx="1560582" cy="6858000"/>
          </a:xfrm>
          <a:prstGeom prst="rect">
            <a:avLst/>
          </a:prstGeom>
        </p:spPr>
      </p:pic>
      <p:sp>
        <p:nvSpPr>
          <p:cNvPr id="15" name="Title 1">
            <a:extLst>
              <a:ext uri="{FF2B5EF4-FFF2-40B4-BE49-F238E27FC236}">
                <a16:creationId xmlns:a16="http://schemas.microsoft.com/office/drawing/2014/main" id="{96FF5BE9-D429-1543-86A0-F3CDB318056B}"/>
              </a:ext>
            </a:extLst>
          </p:cNvPr>
          <p:cNvSpPr txBox="1">
            <a:spLocks/>
          </p:cNvSpPr>
          <p:nvPr userDrawn="1"/>
        </p:nvSpPr>
        <p:spPr>
          <a:xfrm>
            <a:off x="1920239" y="532435"/>
            <a:ext cx="9718653" cy="1184156"/>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600" kern="1200">
                <a:solidFill>
                  <a:schemeClr val="bg1"/>
                </a:solidFill>
                <a:latin typeface="+mj-lt"/>
                <a:ea typeface="+mj-ea"/>
                <a:cs typeface="+mj-cs"/>
              </a:defRPr>
            </a:lvl1pPr>
          </a:lstStyle>
          <a:p>
            <a:endParaRPr lang="en-US" sz="3600" kern="1200" dirty="0">
              <a:solidFill>
                <a:schemeClr val="tx1">
                  <a:lumMod val="75000"/>
                  <a:lumOff val="25000"/>
                </a:schemeClr>
              </a:solidFill>
              <a:latin typeface="+mj-lt"/>
              <a:ea typeface="+mj-ea"/>
              <a:cs typeface="+mj-cs"/>
            </a:endParaRPr>
          </a:p>
        </p:txBody>
      </p:sp>
      <p:sp>
        <p:nvSpPr>
          <p:cNvPr id="14" name="Rectangle 13">
            <a:extLst>
              <a:ext uri="{FF2B5EF4-FFF2-40B4-BE49-F238E27FC236}">
                <a16:creationId xmlns:a16="http://schemas.microsoft.com/office/drawing/2014/main" id="{B3091464-290D-894E-95D4-20A22A6D2B2B}"/>
              </a:ext>
            </a:extLst>
          </p:cNvPr>
          <p:cNvSpPr/>
          <p:nvPr userDrawn="1"/>
        </p:nvSpPr>
        <p:spPr>
          <a:xfrm rot="16200000">
            <a:off x="-1822841" y="3374137"/>
            <a:ext cx="6858002" cy="109728"/>
          </a:xfrm>
          <a:prstGeom prst="rect">
            <a:avLst/>
          </a:prstGeom>
          <a:gradFill>
            <a:gsLst>
              <a:gs pos="0">
                <a:srgbClr val="D92D8A"/>
              </a:gs>
              <a:gs pos="64000">
                <a:srgbClr val="F8C93E"/>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nvGrpSpPr>
          <p:cNvPr id="19" name="Group 18">
            <a:extLst>
              <a:ext uri="{FF2B5EF4-FFF2-40B4-BE49-F238E27FC236}">
                <a16:creationId xmlns:a16="http://schemas.microsoft.com/office/drawing/2014/main" id="{E4B8E1E9-060C-D34F-B791-6B18C6465812}"/>
              </a:ext>
            </a:extLst>
          </p:cNvPr>
          <p:cNvGrpSpPr/>
          <p:nvPr userDrawn="1"/>
        </p:nvGrpSpPr>
        <p:grpSpPr>
          <a:xfrm flipH="1">
            <a:off x="11449544" y="206704"/>
            <a:ext cx="522582" cy="530386"/>
            <a:chOff x="2645664" y="2011680"/>
            <a:chExt cx="735606" cy="746592"/>
          </a:xfrm>
        </p:grpSpPr>
        <p:sp>
          <p:nvSpPr>
            <p:cNvPr id="20" name="Rectangle 19">
              <a:extLst>
                <a:ext uri="{FF2B5EF4-FFF2-40B4-BE49-F238E27FC236}">
                  <a16:creationId xmlns:a16="http://schemas.microsoft.com/office/drawing/2014/main" id="{A3E44B7D-6823-EA46-BC2D-43B0341B0248}"/>
                </a:ext>
              </a:extLst>
            </p:cNvPr>
            <p:cNvSpPr/>
            <p:nvPr/>
          </p:nvSpPr>
          <p:spPr>
            <a:xfrm rot="16200000" flipH="1">
              <a:off x="2934219" y="1723125"/>
              <a:ext cx="158496" cy="735606"/>
            </a:xfrm>
            <a:prstGeom prst="rect">
              <a:avLst/>
            </a:prstGeom>
            <a:gradFill>
              <a:gsLst>
                <a:gs pos="30000">
                  <a:srgbClr val="D92D8A"/>
                </a:gs>
                <a:gs pos="91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21" name="Rectangle 20">
              <a:extLst>
                <a:ext uri="{FF2B5EF4-FFF2-40B4-BE49-F238E27FC236}">
                  <a16:creationId xmlns:a16="http://schemas.microsoft.com/office/drawing/2014/main" id="{C364B9B0-045E-F74B-8E3A-26A1B43AB5AA}"/>
                </a:ext>
              </a:extLst>
            </p:cNvPr>
            <p:cNvSpPr/>
            <p:nvPr/>
          </p:nvSpPr>
          <p:spPr>
            <a:xfrm flipH="1">
              <a:off x="2645664" y="2165151"/>
              <a:ext cx="158496" cy="593121"/>
            </a:xfrm>
            <a:prstGeom prst="rect">
              <a:avLst/>
            </a:prstGeom>
            <a:gradFill>
              <a:gsLst>
                <a:gs pos="29000">
                  <a:srgbClr val="D92D8A"/>
                </a:gs>
                <a:gs pos="86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sp>
        <p:nvSpPr>
          <p:cNvPr id="23" name="Title 1">
            <a:extLst>
              <a:ext uri="{FF2B5EF4-FFF2-40B4-BE49-F238E27FC236}">
                <a16:creationId xmlns:a16="http://schemas.microsoft.com/office/drawing/2014/main" id="{83924F5E-D108-B44B-BD4E-EAFA23B64A2C}"/>
              </a:ext>
            </a:extLst>
          </p:cNvPr>
          <p:cNvSpPr>
            <a:spLocks noGrp="1"/>
          </p:cNvSpPr>
          <p:nvPr>
            <p:ph type="title"/>
          </p:nvPr>
        </p:nvSpPr>
        <p:spPr>
          <a:xfrm>
            <a:off x="1935502" y="484882"/>
            <a:ext cx="9718653" cy="1184156"/>
          </a:xfrm>
        </p:spPr>
        <p:txBody>
          <a:bodyPr/>
          <a:lstStyle>
            <a:lvl1pPr>
              <a:defRPr>
                <a:solidFill>
                  <a:schemeClr val="tx1">
                    <a:lumMod val="75000"/>
                    <a:lumOff val="25000"/>
                  </a:schemeClr>
                </a:solidFill>
                <a:latin typeface="+mj-lt"/>
              </a:defRPr>
            </a:lvl1pPr>
          </a:lstStyle>
          <a:p>
            <a:endParaRPr lang="en-US" dirty="0"/>
          </a:p>
        </p:txBody>
      </p:sp>
      <p:sp>
        <p:nvSpPr>
          <p:cNvPr id="24" name="TextBox 23">
            <a:extLst>
              <a:ext uri="{FF2B5EF4-FFF2-40B4-BE49-F238E27FC236}">
                <a16:creationId xmlns:a16="http://schemas.microsoft.com/office/drawing/2014/main" id="{E9821644-C4F5-274A-A062-4CF06AA02F02}"/>
              </a:ext>
            </a:extLst>
          </p:cNvPr>
          <p:cNvSpPr txBox="1"/>
          <p:nvPr userDrawn="1"/>
        </p:nvSpPr>
        <p:spPr>
          <a:xfrm>
            <a:off x="4641089" y="6423496"/>
            <a:ext cx="4492751" cy="230832"/>
          </a:xfrm>
          <a:prstGeom prst="rect">
            <a:avLst/>
          </a:prstGeom>
          <a:noFill/>
        </p:spPr>
        <p:txBody>
          <a:bodyPr wrap="square" rtlCol="0">
            <a:spAutoFit/>
          </a:bodyPr>
          <a:lstStyle/>
          <a:p>
            <a:pPr algn="ctr"/>
            <a:r>
              <a:rPr lang="en-US" sz="900" kern="1200" spc="300" dirty="0">
                <a:solidFill>
                  <a:schemeClr val="bg2">
                    <a:lumMod val="75000"/>
                  </a:schemeClr>
                </a:solidFill>
                <a:latin typeface="Arial" panose="020B0604020202020204" pitchFamily="34" charset="0"/>
                <a:ea typeface="+mn-ea"/>
                <a:cs typeface="Arial" panose="020B0604020202020204" pitchFamily="34" charset="0"/>
              </a:rPr>
              <a:t>FLORIDA INTERNATIONAL UNIVERSITY</a:t>
            </a:r>
          </a:p>
        </p:txBody>
      </p:sp>
      <p:pic>
        <p:nvPicPr>
          <p:cNvPr id="16" name="Picture 15" descr="A picture containing drawing&#10;&#10;Description automatically generated">
            <a:extLst>
              <a:ext uri="{FF2B5EF4-FFF2-40B4-BE49-F238E27FC236}">
                <a16:creationId xmlns:a16="http://schemas.microsoft.com/office/drawing/2014/main" id="{0DFCC28B-CE75-2F4A-9550-DB0AA2B0AFA4}"/>
              </a:ext>
            </a:extLst>
          </p:cNvPr>
          <p:cNvPicPr>
            <a:picLocks noChangeAspect="1"/>
          </p:cNvPicPr>
          <p:nvPr userDrawn="1"/>
        </p:nvPicPr>
        <p:blipFill>
          <a:blip r:embed="rId3"/>
          <a:stretch>
            <a:fillRect/>
          </a:stretch>
        </p:blipFill>
        <p:spPr>
          <a:xfrm>
            <a:off x="131132" y="5636108"/>
            <a:ext cx="1261872" cy="1083564"/>
          </a:xfrm>
          <a:prstGeom prst="rect">
            <a:avLst/>
          </a:prstGeom>
        </p:spPr>
      </p:pic>
    </p:spTree>
    <p:extLst>
      <p:ext uri="{BB962C8B-B14F-4D97-AF65-F5344CB8AC3E}">
        <p14:creationId xmlns:p14="http://schemas.microsoft.com/office/powerpoint/2010/main" val="416960534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5_Two Content">
    <p:spTree>
      <p:nvGrpSpPr>
        <p:cNvPr id="1" name=""/>
        <p:cNvGrpSpPr/>
        <p:nvPr/>
      </p:nvGrpSpPr>
      <p:grpSpPr>
        <a:xfrm>
          <a:off x="0" y="0"/>
          <a:ext cx="0" cy="0"/>
          <a:chOff x="0" y="0"/>
          <a:chExt cx="0" cy="0"/>
        </a:xfrm>
      </p:grpSpPr>
      <p:sp>
        <p:nvSpPr>
          <p:cNvPr id="7" name="Slide Number Placeholder 6">
            <a:extLst>
              <a:ext uri="{FF2B5EF4-FFF2-40B4-BE49-F238E27FC236}">
                <a16:creationId xmlns:a16="http://schemas.microsoft.com/office/drawing/2014/main" id="{2C140EA9-9A4A-154E-835E-F0346154DF63}"/>
              </a:ext>
            </a:extLst>
          </p:cNvPr>
          <p:cNvSpPr>
            <a:spLocks noGrp="1"/>
          </p:cNvSpPr>
          <p:nvPr>
            <p:ph type="sldNum" sz="quarter" idx="12"/>
          </p:nvPr>
        </p:nvSpPr>
        <p:spPr/>
        <p:txBody>
          <a:bodyPr/>
          <a:lstStyle/>
          <a:p>
            <a:fld id="{7EE6AFEC-37F4-1D48-80F4-D3D02F74536C}" type="slidenum">
              <a:rPr lang="en-US" smtClean="0"/>
              <a:t>‹#›</a:t>
            </a:fld>
            <a:endParaRPr lang="en-US"/>
          </a:p>
        </p:txBody>
      </p:sp>
      <p:pic>
        <p:nvPicPr>
          <p:cNvPr id="9" name="Picture 8" descr="A close up of a logo&#10;&#10;Description automatically generated">
            <a:extLst>
              <a:ext uri="{FF2B5EF4-FFF2-40B4-BE49-F238E27FC236}">
                <a16:creationId xmlns:a16="http://schemas.microsoft.com/office/drawing/2014/main" id="{3C68DBBB-ACF3-3E4A-9E43-4A4D845BD24A}"/>
              </a:ext>
            </a:extLst>
          </p:cNvPr>
          <p:cNvPicPr>
            <a:picLocks noChangeAspect="1"/>
          </p:cNvPicPr>
          <p:nvPr userDrawn="1"/>
        </p:nvPicPr>
        <p:blipFill rotWithShape="1">
          <a:blip r:embed="rId2"/>
          <a:srcRect r="88418" b="15704"/>
          <a:stretch/>
        </p:blipFill>
        <p:spPr>
          <a:xfrm>
            <a:off x="0" y="0"/>
            <a:ext cx="1560582" cy="6858000"/>
          </a:xfrm>
          <a:prstGeom prst="rect">
            <a:avLst/>
          </a:prstGeom>
        </p:spPr>
      </p:pic>
      <p:sp>
        <p:nvSpPr>
          <p:cNvPr id="16" name="Content Placeholder 2">
            <a:extLst>
              <a:ext uri="{FF2B5EF4-FFF2-40B4-BE49-F238E27FC236}">
                <a16:creationId xmlns:a16="http://schemas.microsoft.com/office/drawing/2014/main" id="{FD1E6CC2-30A4-7C40-A920-089876E62E74}"/>
              </a:ext>
            </a:extLst>
          </p:cNvPr>
          <p:cNvSpPr>
            <a:spLocks noGrp="1"/>
          </p:cNvSpPr>
          <p:nvPr>
            <p:ph sz="half" idx="14"/>
          </p:nvPr>
        </p:nvSpPr>
        <p:spPr>
          <a:xfrm>
            <a:off x="1918000" y="1825625"/>
            <a:ext cx="4758352" cy="3955415"/>
          </a:xfrm>
        </p:spPr>
        <p:txBody>
          <a:bodyPr/>
          <a:lstStyle>
            <a:lvl1pPr>
              <a:defRPr>
                <a:solidFill>
                  <a:schemeClr val="tx1">
                    <a:lumMod val="75000"/>
                    <a:lumOff val="25000"/>
                  </a:schemeClr>
                </a:solidFill>
                <a:latin typeface="+mn-lt"/>
              </a:defRPr>
            </a:lvl1pPr>
            <a:lvl2pPr>
              <a:defRPr>
                <a:solidFill>
                  <a:schemeClr val="tx1">
                    <a:lumMod val="75000"/>
                    <a:lumOff val="25000"/>
                  </a:schemeClr>
                </a:solidFill>
                <a:latin typeface="+mn-lt"/>
              </a:defRPr>
            </a:lvl2pPr>
            <a:lvl3pPr>
              <a:defRPr>
                <a:solidFill>
                  <a:schemeClr val="tx1">
                    <a:lumMod val="75000"/>
                    <a:lumOff val="25000"/>
                  </a:schemeClr>
                </a:solidFill>
                <a:latin typeface="+mn-lt"/>
              </a:defRPr>
            </a:lvl3pPr>
            <a:lvl4pPr>
              <a:defRPr>
                <a:solidFill>
                  <a:schemeClr val="tx1">
                    <a:lumMod val="75000"/>
                    <a:lumOff val="25000"/>
                  </a:schemeClr>
                </a:solidFill>
                <a:latin typeface="+mn-lt"/>
              </a:defRPr>
            </a:lvl4pPr>
            <a:lvl5pPr>
              <a:defRPr>
                <a:solidFill>
                  <a:schemeClr val="tx1">
                    <a:lumMod val="75000"/>
                    <a:lumOff val="25000"/>
                  </a:schemeClr>
                </a:solidFill>
                <a:latin typeface="+mn-lt"/>
              </a:defRPr>
            </a:lvl5pPr>
          </a:lstStyle>
          <a:p>
            <a:pPr lvl="0"/>
            <a:r>
              <a:rPr lang="en-US" dirty="0"/>
              <a:t>Click to edit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7" name="Content Placeholder 2">
            <a:extLst>
              <a:ext uri="{FF2B5EF4-FFF2-40B4-BE49-F238E27FC236}">
                <a16:creationId xmlns:a16="http://schemas.microsoft.com/office/drawing/2014/main" id="{543D506A-3611-8240-96FE-B151FD695614}"/>
              </a:ext>
            </a:extLst>
          </p:cNvPr>
          <p:cNvSpPr>
            <a:spLocks noGrp="1"/>
          </p:cNvSpPr>
          <p:nvPr>
            <p:ph sz="half" idx="15"/>
          </p:nvPr>
        </p:nvSpPr>
        <p:spPr>
          <a:xfrm>
            <a:off x="6880538" y="1825625"/>
            <a:ext cx="4758353" cy="3955415"/>
          </a:xfrm>
        </p:spPr>
        <p:txBody>
          <a:bodyPr/>
          <a:lstStyle>
            <a:lvl1pPr>
              <a:defRPr>
                <a:solidFill>
                  <a:schemeClr val="tx1">
                    <a:lumMod val="75000"/>
                    <a:lumOff val="25000"/>
                  </a:schemeClr>
                </a:solidFill>
                <a:latin typeface="+mn-lt"/>
              </a:defRPr>
            </a:lvl1pPr>
            <a:lvl2pPr>
              <a:defRPr>
                <a:solidFill>
                  <a:schemeClr val="tx1">
                    <a:lumMod val="75000"/>
                    <a:lumOff val="25000"/>
                  </a:schemeClr>
                </a:solidFill>
                <a:latin typeface="+mn-lt"/>
              </a:defRPr>
            </a:lvl2pPr>
            <a:lvl3pPr>
              <a:defRPr>
                <a:solidFill>
                  <a:schemeClr val="tx1">
                    <a:lumMod val="75000"/>
                    <a:lumOff val="25000"/>
                  </a:schemeClr>
                </a:solidFill>
                <a:latin typeface="+mn-lt"/>
              </a:defRPr>
            </a:lvl3pPr>
            <a:lvl4pPr>
              <a:defRPr>
                <a:solidFill>
                  <a:schemeClr val="tx1">
                    <a:lumMod val="75000"/>
                    <a:lumOff val="25000"/>
                  </a:schemeClr>
                </a:solidFill>
                <a:latin typeface="+mn-lt"/>
              </a:defRPr>
            </a:lvl4pPr>
            <a:lvl5pPr>
              <a:defRPr>
                <a:solidFill>
                  <a:schemeClr val="tx1">
                    <a:lumMod val="75000"/>
                    <a:lumOff val="25000"/>
                  </a:schemeClr>
                </a:solidFill>
                <a:latin typeface="+mn-lt"/>
              </a:defRPr>
            </a:lvl5pPr>
          </a:lstStyle>
          <a:p>
            <a:pPr lvl="0"/>
            <a:r>
              <a:rPr lang="en-US" dirty="0"/>
              <a:t>Click to edit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8" name="Title 1">
            <a:extLst>
              <a:ext uri="{FF2B5EF4-FFF2-40B4-BE49-F238E27FC236}">
                <a16:creationId xmlns:a16="http://schemas.microsoft.com/office/drawing/2014/main" id="{7427D702-6B89-0E40-BF8E-76E7259D7DCC}"/>
              </a:ext>
            </a:extLst>
          </p:cNvPr>
          <p:cNvSpPr txBox="1">
            <a:spLocks/>
          </p:cNvSpPr>
          <p:nvPr userDrawn="1"/>
        </p:nvSpPr>
        <p:spPr>
          <a:xfrm>
            <a:off x="1920239" y="532435"/>
            <a:ext cx="9718653" cy="1184156"/>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600" kern="1200">
                <a:solidFill>
                  <a:schemeClr val="bg1"/>
                </a:solidFill>
                <a:latin typeface="+mj-lt"/>
                <a:ea typeface="+mj-ea"/>
                <a:cs typeface="+mj-cs"/>
              </a:defRPr>
            </a:lvl1pPr>
          </a:lstStyle>
          <a:p>
            <a:r>
              <a:rPr lang="en-US" dirty="0">
                <a:solidFill>
                  <a:schemeClr val="tx1">
                    <a:lumMod val="75000"/>
                    <a:lumOff val="25000"/>
                  </a:schemeClr>
                </a:solidFill>
              </a:rPr>
              <a:t>   </a:t>
            </a:r>
          </a:p>
        </p:txBody>
      </p:sp>
      <p:sp>
        <p:nvSpPr>
          <p:cNvPr id="15" name="Rectangle 14">
            <a:extLst>
              <a:ext uri="{FF2B5EF4-FFF2-40B4-BE49-F238E27FC236}">
                <a16:creationId xmlns:a16="http://schemas.microsoft.com/office/drawing/2014/main" id="{37434100-61CF-6F49-9405-A42ADAC19898}"/>
              </a:ext>
            </a:extLst>
          </p:cNvPr>
          <p:cNvSpPr/>
          <p:nvPr userDrawn="1"/>
        </p:nvSpPr>
        <p:spPr>
          <a:xfrm rot="16200000">
            <a:off x="-1822841" y="3374137"/>
            <a:ext cx="6858002" cy="109728"/>
          </a:xfrm>
          <a:prstGeom prst="rect">
            <a:avLst/>
          </a:prstGeom>
          <a:gradFill>
            <a:gsLst>
              <a:gs pos="0">
                <a:srgbClr val="D92D8A"/>
              </a:gs>
              <a:gs pos="64000">
                <a:srgbClr val="F8C93E"/>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nvGrpSpPr>
          <p:cNvPr id="22" name="Group 21">
            <a:extLst>
              <a:ext uri="{FF2B5EF4-FFF2-40B4-BE49-F238E27FC236}">
                <a16:creationId xmlns:a16="http://schemas.microsoft.com/office/drawing/2014/main" id="{AE7E0A4A-5F73-CF40-9129-BA6EB31298BD}"/>
              </a:ext>
            </a:extLst>
          </p:cNvPr>
          <p:cNvGrpSpPr/>
          <p:nvPr userDrawn="1"/>
        </p:nvGrpSpPr>
        <p:grpSpPr>
          <a:xfrm flipH="1">
            <a:off x="11449544" y="206704"/>
            <a:ext cx="522582" cy="530386"/>
            <a:chOff x="2645664" y="2011680"/>
            <a:chExt cx="735606" cy="746592"/>
          </a:xfrm>
        </p:grpSpPr>
        <p:sp>
          <p:nvSpPr>
            <p:cNvPr id="23" name="Rectangle 22">
              <a:extLst>
                <a:ext uri="{FF2B5EF4-FFF2-40B4-BE49-F238E27FC236}">
                  <a16:creationId xmlns:a16="http://schemas.microsoft.com/office/drawing/2014/main" id="{91797617-3351-D84F-A2E8-6AB2D5F744EC}"/>
                </a:ext>
              </a:extLst>
            </p:cNvPr>
            <p:cNvSpPr/>
            <p:nvPr/>
          </p:nvSpPr>
          <p:spPr>
            <a:xfrm rot="16200000" flipH="1">
              <a:off x="2934219" y="1723125"/>
              <a:ext cx="158496" cy="735606"/>
            </a:xfrm>
            <a:prstGeom prst="rect">
              <a:avLst/>
            </a:prstGeom>
            <a:gradFill>
              <a:gsLst>
                <a:gs pos="30000">
                  <a:srgbClr val="D92D8A"/>
                </a:gs>
                <a:gs pos="91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24" name="Rectangle 23">
              <a:extLst>
                <a:ext uri="{FF2B5EF4-FFF2-40B4-BE49-F238E27FC236}">
                  <a16:creationId xmlns:a16="http://schemas.microsoft.com/office/drawing/2014/main" id="{323528AD-51B4-D848-BC86-6ED834FBA9F6}"/>
                </a:ext>
              </a:extLst>
            </p:cNvPr>
            <p:cNvSpPr/>
            <p:nvPr/>
          </p:nvSpPr>
          <p:spPr>
            <a:xfrm flipH="1">
              <a:off x="2645664" y="2165151"/>
              <a:ext cx="158496" cy="593121"/>
            </a:xfrm>
            <a:prstGeom prst="rect">
              <a:avLst/>
            </a:prstGeom>
            <a:gradFill>
              <a:gsLst>
                <a:gs pos="29000">
                  <a:srgbClr val="D92D8A"/>
                </a:gs>
                <a:gs pos="86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sp>
        <p:nvSpPr>
          <p:cNvPr id="27" name="Title 1">
            <a:extLst>
              <a:ext uri="{FF2B5EF4-FFF2-40B4-BE49-F238E27FC236}">
                <a16:creationId xmlns:a16="http://schemas.microsoft.com/office/drawing/2014/main" id="{D7F808DD-AF07-CE40-88F0-D11B0AC58601}"/>
              </a:ext>
            </a:extLst>
          </p:cNvPr>
          <p:cNvSpPr>
            <a:spLocks noGrp="1"/>
          </p:cNvSpPr>
          <p:nvPr>
            <p:ph type="title"/>
          </p:nvPr>
        </p:nvSpPr>
        <p:spPr>
          <a:xfrm>
            <a:off x="1935502" y="484882"/>
            <a:ext cx="9718653" cy="1184156"/>
          </a:xfrm>
        </p:spPr>
        <p:txBody>
          <a:bodyPr/>
          <a:lstStyle>
            <a:lvl1pPr>
              <a:defRPr>
                <a:solidFill>
                  <a:schemeClr val="tx1">
                    <a:lumMod val="75000"/>
                    <a:lumOff val="25000"/>
                  </a:schemeClr>
                </a:solidFill>
                <a:latin typeface="+mj-lt"/>
              </a:defRPr>
            </a:lvl1pPr>
          </a:lstStyle>
          <a:p>
            <a:endParaRPr lang="en-US" dirty="0"/>
          </a:p>
        </p:txBody>
      </p:sp>
      <p:sp>
        <p:nvSpPr>
          <p:cNvPr id="28" name="TextBox 27">
            <a:extLst>
              <a:ext uri="{FF2B5EF4-FFF2-40B4-BE49-F238E27FC236}">
                <a16:creationId xmlns:a16="http://schemas.microsoft.com/office/drawing/2014/main" id="{8B9375C7-5745-8340-BF50-D598D3667523}"/>
              </a:ext>
            </a:extLst>
          </p:cNvPr>
          <p:cNvSpPr txBox="1"/>
          <p:nvPr userDrawn="1"/>
        </p:nvSpPr>
        <p:spPr>
          <a:xfrm>
            <a:off x="4641089" y="6423496"/>
            <a:ext cx="4492751" cy="230832"/>
          </a:xfrm>
          <a:prstGeom prst="rect">
            <a:avLst/>
          </a:prstGeom>
          <a:noFill/>
        </p:spPr>
        <p:txBody>
          <a:bodyPr wrap="square" rtlCol="0">
            <a:spAutoFit/>
          </a:bodyPr>
          <a:lstStyle/>
          <a:p>
            <a:pPr algn="ctr"/>
            <a:r>
              <a:rPr lang="en-US" sz="900" kern="1200" spc="300" dirty="0">
                <a:solidFill>
                  <a:schemeClr val="bg2">
                    <a:lumMod val="75000"/>
                  </a:schemeClr>
                </a:solidFill>
                <a:latin typeface="Arial" panose="020B0604020202020204" pitchFamily="34" charset="0"/>
                <a:ea typeface="+mn-ea"/>
                <a:cs typeface="Arial" panose="020B0604020202020204" pitchFamily="34" charset="0"/>
              </a:rPr>
              <a:t>FLORIDA INTERNATIONAL UNIVERSITY</a:t>
            </a:r>
          </a:p>
        </p:txBody>
      </p:sp>
      <p:pic>
        <p:nvPicPr>
          <p:cNvPr id="19" name="Picture 18" descr="A picture containing drawing&#10;&#10;Description automatically generated">
            <a:extLst>
              <a:ext uri="{FF2B5EF4-FFF2-40B4-BE49-F238E27FC236}">
                <a16:creationId xmlns:a16="http://schemas.microsoft.com/office/drawing/2014/main" id="{4EBEE953-B421-5D46-9ADF-199406C9EA0C}"/>
              </a:ext>
            </a:extLst>
          </p:cNvPr>
          <p:cNvPicPr>
            <a:picLocks noChangeAspect="1"/>
          </p:cNvPicPr>
          <p:nvPr userDrawn="1"/>
        </p:nvPicPr>
        <p:blipFill>
          <a:blip r:embed="rId3"/>
          <a:stretch>
            <a:fillRect/>
          </a:stretch>
        </p:blipFill>
        <p:spPr>
          <a:xfrm>
            <a:off x="131132" y="5636108"/>
            <a:ext cx="1261872" cy="1083564"/>
          </a:xfrm>
          <a:prstGeom prst="rect">
            <a:avLst/>
          </a:prstGeom>
        </p:spPr>
      </p:pic>
    </p:spTree>
    <p:extLst>
      <p:ext uri="{BB962C8B-B14F-4D97-AF65-F5344CB8AC3E}">
        <p14:creationId xmlns:p14="http://schemas.microsoft.com/office/powerpoint/2010/main" val="415270141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5_Comparison">
    <p:spTree>
      <p:nvGrpSpPr>
        <p:cNvPr id="1" name=""/>
        <p:cNvGrpSpPr/>
        <p:nvPr/>
      </p:nvGrpSpPr>
      <p:grpSpPr>
        <a:xfrm>
          <a:off x="0" y="0"/>
          <a:ext cx="0" cy="0"/>
          <a:chOff x="0" y="0"/>
          <a:chExt cx="0" cy="0"/>
        </a:xfrm>
      </p:grpSpPr>
      <p:sp>
        <p:nvSpPr>
          <p:cNvPr id="9" name="Slide Number Placeholder 8">
            <a:extLst>
              <a:ext uri="{FF2B5EF4-FFF2-40B4-BE49-F238E27FC236}">
                <a16:creationId xmlns:a16="http://schemas.microsoft.com/office/drawing/2014/main" id="{CC0F55C2-337F-F94B-AA8D-2667A97CEF10}"/>
              </a:ext>
            </a:extLst>
          </p:cNvPr>
          <p:cNvSpPr>
            <a:spLocks noGrp="1"/>
          </p:cNvSpPr>
          <p:nvPr>
            <p:ph type="sldNum" sz="quarter" idx="12"/>
          </p:nvPr>
        </p:nvSpPr>
        <p:spPr/>
        <p:txBody>
          <a:bodyPr/>
          <a:lstStyle/>
          <a:p>
            <a:fld id="{7EE6AFEC-37F4-1D48-80F4-D3D02F74536C}" type="slidenum">
              <a:rPr lang="en-US" smtClean="0"/>
              <a:t>‹#›</a:t>
            </a:fld>
            <a:endParaRPr lang="en-US"/>
          </a:p>
        </p:txBody>
      </p:sp>
      <p:pic>
        <p:nvPicPr>
          <p:cNvPr id="13" name="Picture 12" descr="A close up of a logo&#10;&#10;Description automatically generated">
            <a:extLst>
              <a:ext uri="{FF2B5EF4-FFF2-40B4-BE49-F238E27FC236}">
                <a16:creationId xmlns:a16="http://schemas.microsoft.com/office/drawing/2014/main" id="{F953D491-F2EA-794A-846D-BFBD2E78A7C4}"/>
              </a:ext>
            </a:extLst>
          </p:cNvPr>
          <p:cNvPicPr>
            <a:picLocks noChangeAspect="1"/>
          </p:cNvPicPr>
          <p:nvPr userDrawn="1"/>
        </p:nvPicPr>
        <p:blipFill rotWithShape="1">
          <a:blip r:embed="rId2"/>
          <a:srcRect r="88418" b="15704"/>
          <a:stretch/>
        </p:blipFill>
        <p:spPr>
          <a:xfrm>
            <a:off x="0" y="0"/>
            <a:ext cx="1560582" cy="6858000"/>
          </a:xfrm>
          <a:prstGeom prst="rect">
            <a:avLst/>
          </a:prstGeom>
        </p:spPr>
      </p:pic>
      <p:sp>
        <p:nvSpPr>
          <p:cNvPr id="18" name="Title 1">
            <a:extLst>
              <a:ext uri="{FF2B5EF4-FFF2-40B4-BE49-F238E27FC236}">
                <a16:creationId xmlns:a16="http://schemas.microsoft.com/office/drawing/2014/main" id="{BD8A8E29-002D-6745-92EB-C836B7703765}"/>
              </a:ext>
            </a:extLst>
          </p:cNvPr>
          <p:cNvSpPr txBox="1">
            <a:spLocks/>
          </p:cNvSpPr>
          <p:nvPr userDrawn="1"/>
        </p:nvSpPr>
        <p:spPr>
          <a:xfrm>
            <a:off x="1920239" y="532435"/>
            <a:ext cx="9718653" cy="1184156"/>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600" kern="1200">
                <a:solidFill>
                  <a:schemeClr val="bg1"/>
                </a:solidFill>
                <a:latin typeface="+mj-lt"/>
                <a:ea typeface="+mj-ea"/>
                <a:cs typeface="+mj-cs"/>
              </a:defRPr>
            </a:lvl1pPr>
          </a:lstStyle>
          <a:p>
            <a:endParaRPr lang="en-US" dirty="0">
              <a:solidFill>
                <a:schemeClr val="tx1">
                  <a:lumMod val="75000"/>
                  <a:lumOff val="25000"/>
                </a:schemeClr>
              </a:solidFill>
            </a:endParaRPr>
          </a:p>
        </p:txBody>
      </p:sp>
      <p:sp>
        <p:nvSpPr>
          <p:cNvPr id="19" name="Text Placeholder 4">
            <a:extLst>
              <a:ext uri="{FF2B5EF4-FFF2-40B4-BE49-F238E27FC236}">
                <a16:creationId xmlns:a16="http://schemas.microsoft.com/office/drawing/2014/main" id="{8E8CB21D-760E-514E-98A5-053FFF67515E}"/>
              </a:ext>
            </a:extLst>
          </p:cNvPr>
          <p:cNvSpPr>
            <a:spLocks noGrp="1"/>
          </p:cNvSpPr>
          <p:nvPr>
            <p:ph type="body" sz="quarter" idx="3"/>
          </p:nvPr>
        </p:nvSpPr>
        <p:spPr>
          <a:xfrm>
            <a:off x="6880537" y="1828097"/>
            <a:ext cx="4758353" cy="664700"/>
          </a:xfrm>
        </p:spPr>
        <p:txBody>
          <a:bodyPr anchor="b"/>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a:t>
            </a:r>
          </a:p>
        </p:txBody>
      </p:sp>
      <p:sp>
        <p:nvSpPr>
          <p:cNvPr id="20" name="Content Placeholder 2">
            <a:extLst>
              <a:ext uri="{FF2B5EF4-FFF2-40B4-BE49-F238E27FC236}">
                <a16:creationId xmlns:a16="http://schemas.microsoft.com/office/drawing/2014/main" id="{5FE720C6-CE9D-C64F-92A8-6C6EB38AD128}"/>
              </a:ext>
            </a:extLst>
          </p:cNvPr>
          <p:cNvSpPr>
            <a:spLocks noGrp="1"/>
          </p:cNvSpPr>
          <p:nvPr>
            <p:ph sz="half" idx="14"/>
          </p:nvPr>
        </p:nvSpPr>
        <p:spPr>
          <a:xfrm>
            <a:off x="1917998" y="2604304"/>
            <a:ext cx="4758353" cy="3176736"/>
          </a:xfrm>
        </p:spPr>
        <p:txBody>
          <a:bodyPr/>
          <a:lstStyle>
            <a:lvl1pPr>
              <a:defRPr>
                <a:solidFill>
                  <a:schemeClr val="tx1">
                    <a:lumMod val="75000"/>
                    <a:lumOff val="25000"/>
                  </a:schemeClr>
                </a:solidFill>
                <a:latin typeface="+mn-lt"/>
              </a:defRPr>
            </a:lvl1pPr>
            <a:lvl2pPr>
              <a:defRPr>
                <a:solidFill>
                  <a:schemeClr val="tx1">
                    <a:lumMod val="75000"/>
                    <a:lumOff val="25000"/>
                  </a:schemeClr>
                </a:solidFill>
                <a:latin typeface="+mn-lt"/>
              </a:defRPr>
            </a:lvl2pPr>
            <a:lvl3pPr>
              <a:defRPr>
                <a:solidFill>
                  <a:schemeClr val="tx1">
                    <a:lumMod val="75000"/>
                    <a:lumOff val="25000"/>
                  </a:schemeClr>
                </a:solidFill>
                <a:latin typeface="+mn-lt"/>
              </a:defRPr>
            </a:lvl3pPr>
            <a:lvl4pPr>
              <a:defRPr>
                <a:solidFill>
                  <a:schemeClr val="tx1">
                    <a:lumMod val="75000"/>
                    <a:lumOff val="25000"/>
                  </a:schemeClr>
                </a:solidFill>
                <a:latin typeface="+mn-lt"/>
              </a:defRPr>
            </a:lvl4pPr>
            <a:lvl5pPr>
              <a:defRPr>
                <a:solidFill>
                  <a:schemeClr val="tx1">
                    <a:lumMod val="75000"/>
                    <a:lumOff val="25000"/>
                  </a:schemeClr>
                </a:solidFill>
                <a:latin typeface="+mn-lt"/>
              </a:defRPr>
            </a:lvl5pPr>
          </a:lstStyle>
          <a:p>
            <a:pPr lvl="0"/>
            <a:r>
              <a:rPr lang="en-US" dirty="0"/>
              <a:t>Click to edit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1" name="Content Placeholder 2">
            <a:extLst>
              <a:ext uri="{FF2B5EF4-FFF2-40B4-BE49-F238E27FC236}">
                <a16:creationId xmlns:a16="http://schemas.microsoft.com/office/drawing/2014/main" id="{361A61CC-C961-D247-98B4-879684A0F9AF}"/>
              </a:ext>
            </a:extLst>
          </p:cNvPr>
          <p:cNvSpPr>
            <a:spLocks noGrp="1"/>
          </p:cNvSpPr>
          <p:nvPr>
            <p:ph sz="half" idx="13"/>
          </p:nvPr>
        </p:nvSpPr>
        <p:spPr>
          <a:xfrm>
            <a:off x="6880538" y="2604304"/>
            <a:ext cx="4758353" cy="3176736"/>
          </a:xfrm>
        </p:spPr>
        <p:txBody>
          <a:bodyPr/>
          <a:lstStyle>
            <a:lvl1pPr>
              <a:defRPr>
                <a:solidFill>
                  <a:schemeClr val="tx1">
                    <a:lumMod val="75000"/>
                    <a:lumOff val="25000"/>
                  </a:schemeClr>
                </a:solidFill>
                <a:latin typeface="+mn-lt"/>
              </a:defRPr>
            </a:lvl1pPr>
            <a:lvl2pPr>
              <a:defRPr>
                <a:solidFill>
                  <a:schemeClr val="tx1">
                    <a:lumMod val="75000"/>
                    <a:lumOff val="25000"/>
                  </a:schemeClr>
                </a:solidFill>
                <a:latin typeface="+mn-lt"/>
              </a:defRPr>
            </a:lvl2pPr>
            <a:lvl3pPr>
              <a:defRPr>
                <a:solidFill>
                  <a:schemeClr val="tx1">
                    <a:lumMod val="75000"/>
                    <a:lumOff val="25000"/>
                  </a:schemeClr>
                </a:solidFill>
                <a:latin typeface="+mn-lt"/>
              </a:defRPr>
            </a:lvl3pPr>
            <a:lvl4pPr>
              <a:defRPr>
                <a:solidFill>
                  <a:schemeClr val="tx1">
                    <a:lumMod val="75000"/>
                    <a:lumOff val="25000"/>
                  </a:schemeClr>
                </a:solidFill>
                <a:latin typeface="+mn-lt"/>
              </a:defRPr>
            </a:lvl4pPr>
            <a:lvl5pPr>
              <a:defRPr>
                <a:solidFill>
                  <a:schemeClr val="tx1">
                    <a:lumMod val="75000"/>
                    <a:lumOff val="25000"/>
                  </a:schemeClr>
                </a:solidFill>
                <a:latin typeface="+mn-lt"/>
              </a:defRPr>
            </a:lvl5pPr>
          </a:lstStyle>
          <a:p>
            <a:pPr lvl="0"/>
            <a:r>
              <a:rPr lang="en-US" dirty="0"/>
              <a:t>Click to edit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2" name="Text Placeholder 4">
            <a:extLst>
              <a:ext uri="{FF2B5EF4-FFF2-40B4-BE49-F238E27FC236}">
                <a16:creationId xmlns:a16="http://schemas.microsoft.com/office/drawing/2014/main" id="{90A45143-BF27-0D40-9F3B-9A915AF3EE78}"/>
              </a:ext>
            </a:extLst>
          </p:cNvPr>
          <p:cNvSpPr>
            <a:spLocks noGrp="1"/>
          </p:cNvSpPr>
          <p:nvPr>
            <p:ph type="body" sz="quarter" idx="15"/>
          </p:nvPr>
        </p:nvSpPr>
        <p:spPr>
          <a:xfrm>
            <a:off x="1917998" y="1828097"/>
            <a:ext cx="4758353" cy="664700"/>
          </a:xfrm>
        </p:spPr>
        <p:txBody>
          <a:bodyPr anchor="b"/>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a:t>
            </a:r>
          </a:p>
        </p:txBody>
      </p:sp>
      <p:sp>
        <p:nvSpPr>
          <p:cNvPr id="23" name="Rectangle 22">
            <a:extLst>
              <a:ext uri="{FF2B5EF4-FFF2-40B4-BE49-F238E27FC236}">
                <a16:creationId xmlns:a16="http://schemas.microsoft.com/office/drawing/2014/main" id="{DE6C6A3C-183D-BA42-A14E-D3EE691CC757}"/>
              </a:ext>
            </a:extLst>
          </p:cNvPr>
          <p:cNvSpPr/>
          <p:nvPr userDrawn="1"/>
        </p:nvSpPr>
        <p:spPr>
          <a:xfrm rot="16200000">
            <a:off x="-1822841" y="3374137"/>
            <a:ext cx="6858002" cy="109728"/>
          </a:xfrm>
          <a:prstGeom prst="rect">
            <a:avLst/>
          </a:prstGeom>
          <a:gradFill>
            <a:gsLst>
              <a:gs pos="0">
                <a:srgbClr val="D92D8A"/>
              </a:gs>
              <a:gs pos="64000">
                <a:srgbClr val="F8C93E"/>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nvGrpSpPr>
          <p:cNvPr id="24" name="Group 23">
            <a:extLst>
              <a:ext uri="{FF2B5EF4-FFF2-40B4-BE49-F238E27FC236}">
                <a16:creationId xmlns:a16="http://schemas.microsoft.com/office/drawing/2014/main" id="{F9B42613-EC14-CB40-B8D0-B3221A00E05B}"/>
              </a:ext>
            </a:extLst>
          </p:cNvPr>
          <p:cNvGrpSpPr/>
          <p:nvPr userDrawn="1"/>
        </p:nvGrpSpPr>
        <p:grpSpPr>
          <a:xfrm flipH="1">
            <a:off x="11449544" y="206704"/>
            <a:ext cx="522582" cy="530386"/>
            <a:chOff x="2645664" y="2011680"/>
            <a:chExt cx="735606" cy="746592"/>
          </a:xfrm>
        </p:grpSpPr>
        <p:sp>
          <p:nvSpPr>
            <p:cNvPr id="25" name="Rectangle 24">
              <a:extLst>
                <a:ext uri="{FF2B5EF4-FFF2-40B4-BE49-F238E27FC236}">
                  <a16:creationId xmlns:a16="http://schemas.microsoft.com/office/drawing/2014/main" id="{54FB4467-775F-4443-B993-7DE67A34DE7D}"/>
                </a:ext>
              </a:extLst>
            </p:cNvPr>
            <p:cNvSpPr/>
            <p:nvPr/>
          </p:nvSpPr>
          <p:spPr>
            <a:xfrm rot="16200000" flipH="1">
              <a:off x="2934219" y="1723125"/>
              <a:ext cx="158496" cy="735606"/>
            </a:xfrm>
            <a:prstGeom prst="rect">
              <a:avLst/>
            </a:prstGeom>
            <a:gradFill>
              <a:gsLst>
                <a:gs pos="30000">
                  <a:srgbClr val="D92D8A"/>
                </a:gs>
                <a:gs pos="91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26" name="Rectangle 25">
              <a:extLst>
                <a:ext uri="{FF2B5EF4-FFF2-40B4-BE49-F238E27FC236}">
                  <a16:creationId xmlns:a16="http://schemas.microsoft.com/office/drawing/2014/main" id="{13167860-8914-274D-989B-2CC8DABECDA9}"/>
                </a:ext>
              </a:extLst>
            </p:cNvPr>
            <p:cNvSpPr/>
            <p:nvPr/>
          </p:nvSpPr>
          <p:spPr>
            <a:xfrm flipH="1">
              <a:off x="2645664" y="2165151"/>
              <a:ext cx="158496" cy="593121"/>
            </a:xfrm>
            <a:prstGeom prst="rect">
              <a:avLst/>
            </a:prstGeom>
            <a:gradFill>
              <a:gsLst>
                <a:gs pos="29000">
                  <a:srgbClr val="D92D8A"/>
                </a:gs>
                <a:gs pos="86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sp>
        <p:nvSpPr>
          <p:cNvPr id="28" name="Title 1">
            <a:extLst>
              <a:ext uri="{FF2B5EF4-FFF2-40B4-BE49-F238E27FC236}">
                <a16:creationId xmlns:a16="http://schemas.microsoft.com/office/drawing/2014/main" id="{1153C681-12B3-514E-AC06-D61BD5A1FB02}"/>
              </a:ext>
            </a:extLst>
          </p:cNvPr>
          <p:cNvSpPr>
            <a:spLocks noGrp="1"/>
          </p:cNvSpPr>
          <p:nvPr>
            <p:ph type="title"/>
          </p:nvPr>
        </p:nvSpPr>
        <p:spPr>
          <a:xfrm>
            <a:off x="1935502" y="484882"/>
            <a:ext cx="9718653" cy="1184156"/>
          </a:xfrm>
        </p:spPr>
        <p:txBody>
          <a:bodyPr/>
          <a:lstStyle>
            <a:lvl1pPr>
              <a:defRPr>
                <a:solidFill>
                  <a:schemeClr val="tx1">
                    <a:lumMod val="75000"/>
                    <a:lumOff val="25000"/>
                  </a:schemeClr>
                </a:solidFill>
                <a:latin typeface="+mj-lt"/>
              </a:defRPr>
            </a:lvl1pPr>
          </a:lstStyle>
          <a:p>
            <a:endParaRPr lang="en-US" dirty="0"/>
          </a:p>
        </p:txBody>
      </p:sp>
      <p:sp>
        <p:nvSpPr>
          <p:cNvPr id="29" name="TextBox 28">
            <a:extLst>
              <a:ext uri="{FF2B5EF4-FFF2-40B4-BE49-F238E27FC236}">
                <a16:creationId xmlns:a16="http://schemas.microsoft.com/office/drawing/2014/main" id="{0BF21C5B-8719-F44B-AA4C-4B02932C22CD}"/>
              </a:ext>
            </a:extLst>
          </p:cNvPr>
          <p:cNvSpPr txBox="1"/>
          <p:nvPr userDrawn="1"/>
        </p:nvSpPr>
        <p:spPr>
          <a:xfrm>
            <a:off x="4641089" y="6423496"/>
            <a:ext cx="4492751" cy="230832"/>
          </a:xfrm>
          <a:prstGeom prst="rect">
            <a:avLst/>
          </a:prstGeom>
          <a:noFill/>
        </p:spPr>
        <p:txBody>
          <a:bodyPr wrap="square" rtlCol="0">
            <a:spAutoFit/>
          </a:bodyPr>
          <a:lstStyle/>
          <a:p>
            <a:pPr algn="ctr"/>
            <a:r>
              <a:rPr lang="en-US" sz="900" kern="1200" spc="300" dirty="0">
                <a:solidFill>
                  <a:schemeClr val="bg2">
                    <a:lumMod val="75000"/>
                  </a:schemeClr>
                </a:solidFill>
                <a:latin typeface="Arial" panose="020B0604020202020204" pitchFamily="34" charset="0"/>
                <a:ea typeface="+mn-ea"/>
                <a:cs typeface="Arial" panose="020B0604020202020204" pitchFamily="34" charset="0"/>
              </a:rPr>
              <a:t>FLORIDA INTERNATIONAL UNIVERSITY</a:t>
            </a:r>
          </a:p>
        </p:txBody>
      </p:sp>
      <p:pic>
        <p:nvPicPr>
          <p:cNvPr id="17" name="Picture 16" descr="A picture containing drawing&#10;&#10;Description automatically generated">
            <a:extLst>
              <a:ext uri="{FF2B5EF4-FFF2-40B4-BE49-F238E27FC236}">
                <a16:creationId xmlns:a16="http://schemas.microsoft.com/office/drawing/2014/main" id="{4020135C-D1E4-9544-AE62-8CBA56CFF203}"/>
              </a:ext>
            </a:extLst>
          </p:cNvPr>
          <p:cNvPicPr>
            <a:picLocks noChangeAspect="1"/>
          </p:cNvPicPr>
          <p:nvPr userDrawn="1"/>
        </p:nvPicPr>
        <p:blipFill>
          <a:blip r:embed="rId3"/>
          <a:stretch>
            <a:fillRect/>
          </a:stretch>
        </p:blipFill>
        <p:spPr>
          <a:xfrm>
            <a:off x="131132" y="5636108"/>
            <a:ext cx="1261872" cy="1083564"/>
          </a:xfrm>
          <a:prstGeom prst="rect">
            <a:avLst/>
          </a:prstGeom>
        </p:spPr>
      </p:pic>
    </p:spTree>
    <p:extLst>
      <p:ext uri="{BB962C8B-B14F-4D97-AF65-F5344CB8AC3E}">
        <p14:creationId xmlns:p14="http://schemas.microsoft.com/office/powerpoint/2010/main" val="12367957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and Content">
    <p:spTree>
      <p:nvGrpSpPr>
        <p:cNvPr id="1" name=""/>
        <p:cNvGrpSpPr/>
        <p:nvPr/>
      </p:nvGrpSpPr>
      <p:grpSpPr>
        <a:xfrm>
          <a:off x="0" y="0"/>
          <a:ext cx="0" cy="0"/>
          <a:chOff x="0" y="0"/>
          <a:chExt cx="0" cy="0"/>
        </a:xfrm>
      </p:grpSpPr>
      <p:pic>
        <p:nvPicPr>
          <p:cNvPr id="15" name="Picture 14" descr="A picture containing bird&#10;&#10;Description automatically generated">
            <a:extLst>
              <a:ext uri="{FF2B5EF4-FFF2-40B4-BE49-F238E27FC236}">
                <a16:creationId xmlns:a16="http://schemas.microsoft.com/office/drawing/2014/main" id="{E6FA6CF9-7022-924C-88A4-94F92DBBF894}"/>
              </a:ext>
            </a:extLst>
          </p:cNvPr>
          <p:cNvPicPr>
            <a:picLocks noChangeAspect="1"/>
          </p:cNvPicPr>
          <p:nvPr userDrawn="1"/>
        </p:nvPicPr>
        <p:blipFill rotWithShape="1">
          <a:blip r:embed="rId2"/>
          <a:srcRect l="13750" b="14612"/>
          <a:stretch/>
        </p:blipFill>
        <p:spPr>
          <a:xfrm>
            <a:off x="1676452" y="1"/>
            <a:ext cx="10515548" cy="6857999"/>
          </a:xfrm>
          <a:prstGeom prst="rect">
            <a:avLst/>
          </a:prstGeom>
        </p:spPr>
      </p:pic>
      <p:sp>
        <p:nvSpPr>
          <p:cNvPr id="2" name="Title 1">
            <a:extLst>
              <a:ext uri="{FF2B5EF4-FFF2-40B4-BE49-F238E27FC236}">
                <a16:creationId xmlns:a16="http://schemas.microsoft.com/office/drawing/2014/main" id="{84C8C506-62B0-3B4E-A6FC-2F95F5B74E22}"/>
              </a:ext>
            </a:extLst>
          </p:cNvPr>
          <p:cNvSpPr>
            <a:spLocks noGrp="1"/>
          </p:cNvSpPr>
          <p:nvPr>
            <p:ph type="title"/>
          </p:nvPr>
        </p:nvSpPr>
        <p:spPr>
          <a:xfrm>
            <a:off x="1920239" y="532435"/>
            <a:ext cx="9718653" cy="1184156"/>
          </a:xfrm>
        </p:spPr>
        <p:txBody>
          <a:bodyPr/>
          <a:lstStyle>
            <a:lvl1pPr>
              <a:defRPr>
                <a:latin typeface="+mj-lt"/>
              </a:defRPr>
            </a:lvl1pPr>
          </a:lstStyle>
          <a:p>
            <a:r>
              <a:rPr lang="en-US" dirty="0"/>
              <a:t>Click to edit</a:t>
            </a:r>
          </a:p>
        </p:txBody>
      </p:sp>
      <p:sp>
        <p:nvSpPr>
          <p:cNvPr id="3" name="Content Placeholder 2">
            <a:extLst>
              <a:ext uri="{FF2B5EF4-FFF2-40B4-BE49-F238E27FC236}">
                <a16:creationId xmlns:a16="http://schemas.microsoft.com/office/drawing/2014/main" id="{17237528-8BB0-6B46-9CD9-542AA14DDB32}"/>
              </a:ext>
            </a:extLst>
          </p:cNvPr>
          <p:cNvSpPr>
            <a:spLocks noGrp="1"/>
          </p:cNvSpPr>
          <p:nvPr>
            <p:ph idx="1"/>
          </p:nvPr>
        </p:nvSpPr>
        <p:spPr>
          <a:xfrm>
            <a:off x="1920240" y="1825625"/>
            <a:ext cx="9718652" cy="3955415"/>
          </a:xfrm>
        </p:spPr>
        <p:txBody>
          <a:bodyPr/>
          <a:lstStyle>
            <a:lvl1pPr>
              <a:defRPr>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en-US" dirty="0"/>
              <a:t>Click to edit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Rectangle 7">
            <a:extLst>
              <a:ext uri="{FF2B5EF4-FFF2-40B4-BE49-F238E27FC236}">
                <a16:creationId xmlns:a16="http://schemas.microsoft.com/office/drawing/2014/main" id="{9CABC5B7-5D7C-5249-8890-3F9DE2D8313B}"/>
              </a:ext>
            </a:extLst>
          </p:cNvPr>
          <p:cNvSpPr/>
          <p:nvPr userDrawn="1"/>
        </p:nvSpPr>
        <p:spPr>
          <a:xfrm rot="5400000" flipH="1">
            <a:off x="-1807413" y="3374136"/>
            <a:ext cx="6858000" cy="109728"/>
          </a:xfrm>
          <a:prstGeom prst="rect">
            <a:avLst/>
          </a:prstGeom>
          <a:gradFill>
            <a:gsLst>
              <a:gs pos="7000">
                <a:srgbClr val="00FFFF"/>
              </a:gs>
              <a:gs pos="79000">
                <a:srgbClr val="F8C93E"/>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grpSp>
        <p:nvGrpSpPr>
          <p:cNvPr id="12" name="Group 11">
            <a:extLst>
              <a:ext uri="{FF2B5EF4-FFF2-40B4-BE49-F238E27FC236}">
                <a16:creationId xmlns:a16="http://schemas.microsoft.com/office/drawing/2014/main" id="{560D045A-C3B8-634D-9893-3E1865B8943C}"/>
              </a:ext>
            </a:extLst>
          </p:cNvPr>
          <p:cNvGrpSpPr/>
          <p:nvPr userDrawn="1"/>
        </p:nvGrpSpPr>
        <p:grpSpPr>
          <a:xfrm>
            <a:off x="11449163" y="211742"/>
            <a:ext cx="522582" cy="530387"/>
            <a:chOff x="11140977" y="745236"/>
            <a:chExt cx="522582" cy="530387"/>
          </a:xfrm>
        </p:grpSpPr>
        <p:sp>
          <p:nvSpPr>
            <p:cNvPr id="13" name="Rectangle 12">
              <a:extLst>
                <a:ext uri="{FF2B5EF4-FFF2-40B4-BE49-F238E27FC236}">
                  <a16:creationId xmlns:a16="http://schemas.microsoft.com/office/drawing/2014/main" id="{1396126A-6F81-0D45-A1D5-132B997E946D}"/>
                </a:ext>
              </a:extLst>
            </p:cNvPr>
            <p:cNvSpPr/>
            <p:nvPr/>
          </p:nvSpPr>
          <p:spPr>
            <a:xfrm rot="5400000">
              <a:off x="11345969" y="540244"/>
              <a:ext cx="112597" cy="522582"/>
            </a:xfrm>
            <a:prstGeom prst="rect">
              <a:avLst/>
            </a:prstGeom>
            <a:gradFill>
              <a:gsLst>
                <a:gs pos="30000">
                  <a:srgbClr val="00FFFF"/>
                </a:gs>
                <a:gs pos="91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4" name="Rectangle 13">
              <a:extLst>
                <a:ext uri="{FF2B5EF4-FFF2-40B4-BE49-F238E27FC236}">
                  <a16:creationId xmlns:a16="http://schemas.microsoft.com/office/drawing/2014/main" id="{62BACBAD-95F3-E741-ADB1-03DF40C523A7}"/>
                </a:ext>
              </a:extLst>
            </p:cNvPr>
            <p:cNvSpPr/>
            <p:nvPr/>
          </p:nvSpPr>
          <p:spPr>
            <a:xfrm>
              <a:off x="11550962" y="854263"/>
              <a:ext cx="112597" cy="421360"/>
            </a:xfrm>
            <a:prstGeom prst="rect">
              <a:avLst/>
            </a:prstGeom>
            <a:gradFill>
              <a:gsLst>
                <a:gs pos="29000">
                  <a:srgbClr val="00FFFF"/>
                </a:gs>
                <a:gs pos="86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sp>
        <p:nvSpPr>
          <p:cNvPr id="19" name="TextBox 18">
            <a:extLst>
              <a:ext uri="{FF2B5EF4-FFF2-40B4-BE49-F238E27FC236}">
                <a16:creationId xmlns:a16="http://schemas.microsoft.com/office/drawing/2014/main" id="{BF83791A-7D54-9E46-B494-DC436B7F7161}"/>
              </a:ext>
            </a:extLst>
          </p:cNvPr>
          <p:cNvSpPr txBox="1"/>
          <p:nvPr userDrawn="1"/>
        </p:nvSpPr>
        <p:spPr>
          <a:xfrm>
            <a:off x="4641089" y="6423496"/>
            <a:ext cx="4492751" cy="230832"/>
          </a:xfrm>
          <a:prstGeom prst="rect">
            <a:avLst/>
          </a:prstGeom>
          <a:noFill/>
        </p:spPr>
        <p:txBody>
          <a:bodyPr wrap="square" rtlCol="0">
            <a:spAutoFit/>
          </a:bodyPr>
          <a:lstStyle/>
          <a:p>
            <a:pPr algn="ctr"/>
            <a:r>
              <a:rPr lang="en-US" sz="900" kern="1200" spc="300" dirty="0">
                <a:solidFill>
                  <a:schemeClr val="bg2">
                    <a:lumMod val="75000"/>
                  </a:schemeClr>
                </a:solidFill>
                <a:latin typeface="Arial" panose="020B0604020202020204" pitchFamily="34" charset="0"/>
                <a:ea typeface="+mn-ea"/>
                <a:cs typeface="Arial" panose="020B0604020202020204" pitchFamily="34" charset="0"/>
              </a:rPr>
              <a:t>FLORIDA INTERNATIONAL UNIVERSITY</a:t>
            </a:r>
          </a:p>
        </p:txBody>
      </p:sp>
      <p:sp>
        <p:nvSpPr>
          <p:cNvPr id="20" name="Slide Number Placeholder 5">
            <a:extLst>
              <a:ext uri="{FF2B5EF4-FFF2-40B4-BE49-F238E27FC236}">
                <a16:creationId xmlns:a16="http://schemas.microsoft.com/office/drawing/2014/main" id="{81B7AB0C-1C90-2342-9547-9BA929298B0B}"/>
              </a:ext>
            </a:extLst>
          </p:cNvPr>
          <p:cNvSpPr>
            <a:spLocks noGrp="1"/>
          </p:cNvSpPr>
          <p:nvPr>
            <p:ph type="sldNum" sz="quarter" idx="12"/>
          </p:nvPr>
        </p:nvSpPr>
        <p:spPr>
          <a:xfrm>
            <a:off x="9291320" y="6356350"/>
            <a:ext cx="2743200" cy="365125"/>
          </a:xfrm>
        </p:spPr>
        <p:txBody>
          <a:bodyPr/>
          <a:lstStyle/>
          <a:p>
            <a:fld id="{7EE6AFEC-37F4-1D48-80F4-D3D02F74536C}" type="slidenum">
              <a:rPr lang="en-US" smtClean="0"/>
              <a:t>‹#›</a:t>
            </a:fld>
            <a:endParaRPr lang="en-US"/>
          </a:p>
        </p:txBody>
      </p:sp>
      <p:pic>
        <p:nvPicPr>
          <p:cNvPr id="16" name="Content Placeholder 4" descr="A close up of a sign&#10;&#10;Description automatically generated">
            <a:extLst>
              <a:ext uri="{FF2B5EF4-FFF2-40B4-BE49-F238E27FC236}">
                <a16:creationId xmlns:a16="http://schemas.microsoft.com/office/drawing/2014/main" id="{8E34E4C5-8AF6-4347-A514-B736E49A7BD3}"/>
              </a:ext>
            </a:extLst>
          </p:cNvPr>
          <p:cNvPicPr>
            <a:picLocks noChangeAspect="1"/>
          </p:cNvPicPr>
          <p:nvPr userDrawn="1"/>
        </p:nvPicPr>
        <p:blipFill>
          <a:blip r:embed="rId3"/>
          <a:stretch>
            <a:fillRect/>
          </a:stretch>
        </p:blipFill>
        <p:spPr>
          <a:xfrm>
            <a:off x="137163" y="5636108"/>
            <a:ext cx="1263219" cy="1084720"/>
          </a:xfrm>
          <a:prstGeom prst="rect">
            <a:avLst/>
          </a:prstGeom>
        </p:spPr>
      </p:pic>
    </p:spTree>
    <p:extLst>
      <p:ext uri="{BB962C8B-B14F-4D97-AF65-F5344CB8AC3E}">
        <p14:creationId xmlns:p14="http://schemas.microsoft.com/office/powerpoint/2010/main" val="408819088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wo Content">
    <p:spTree>
      <p:nvGrpSpPr>
        <p:cNvPr id="1" name=""/>
        <p:cNvGrpSpPr/>
        <p:nvPr/>
      </p:nvGrpSpPr>
      <p:grpSpPr>
        <a:xfrm>
          <a:off x="0" y="0"/>
          <a:ext cx="0" cy="0"/>
          <a:chOff x="0" y="0"/>
          <a:chExt cx="0" cy="0"/>
        </a:xfrm>
      </p:grpSpPr>
      <p:pic>
        <p:nvPicPr>
          <p:cNvPr id="17" name="Picture 16" descr="A picture containing bird&#10;&#10;Description automatically generated">
            <a:extLst>
              <a:ext uri="{FF2B5EF4-FFF2-40B4-BE49-F238E27FC236}">
                <a16:creationId xmlns:a16="http://schemas.microsoft.com/office/drawing/2014/main" id="{5F97C3C2-D5C8-EB49-8DE5-C7950987D4BB}"/>
              </a:ext>
            </a:extLst>
          </p:cNvPr>
          <p:cNvPicPr>
            <a:picLocks noChangeAspect="1"/>
          </p:cNvPicPr>
          <p:nvPr userDrawn="1"/>
        </p:nvPicPr>
        <p:blipFill rotWithShape="1">
          <a:blip r:embed="rId2"/>
          <a:srcRect l="13750" b="14612"/>
          <a:stretch/>
        </p:blipFill>
        <p:spPr>
          <a:xfrm>
            <a:off x="1676452" y="1"/>
            <a:ext cx="10515548" cy="6857999"/>
          </a:xfrm>
          <a:prstGeom prst="rect">
            <a:avLst/>
          </a:prstGeom>
        </p:spPr>
      </p:pic>
      <p:sp>
        <p:nvSpPr>
          <p:cNvPr id="7" name="Slide Number Placeholder 6">
            <a:extLst>
              <a:ext uri="{FF2B5EF4-FFF2-40B4-BE49-F238E27FC236}">
                <a16:creationId xmlns:a16="http://schemas.microsoft.com/office/drawing/2014/main" id="{2C140EA9-9A4A-154E-835E-F0346154DF63}"/>
              </a:ext>
            </a:extLst>
          </p:cNvPr>
          <p:cNvSpPr>
            <a:spLocks noGrp="1"/>
          </p:cNvSpPr>
          <p:nvPr>
            <p:ph type="sldNum" sz="quarter" idx="12"/>
          </p:nvPr>
        </p:nvSpPr>
        <p:spPr/>
        <p:txBody>
          <a:bodyPr/>
          <a:lstStyle/>
          <a:p>
            <a:fld id="{7EE6AFEC-37F4-1D48-80F4-D3D02F74536C}" type="slidenum">
              <a:rPr lang="en-US" smtClean="0"/>
              <a:t>‹#›</a:t>
            </a:fld>
            <a:endParaRPr lang="en-US"/>
          </a:p>
        </p:txBody>
      </p:sp>
      <p:sp>
        <p:nvSpPr>
          <p:cNvPr id="9" name="Rectangle 8">
            <a:extLst>
              <a:ext uri="{FF2B5EF4-FFF2-40B4-BE49-F238E27FC236}">
                <a16:creationId xmlns:a16="http://schemas.microsoft.com/office/drawing/2014/main" id="{9B4D812F-6EDF-E242-A198-4AD3D46B4497}"/>
              </a:ext>
            </a:extLst>
          </p:cNvPr>
          <p:cNvSpPr/>
          <p:nvPr userDrawn="1"/>
        </p:nvSpPr>
        <p:spPr>
          <a:xfrm rot="5400000" flipH="1">
            <a:off x="-1807413" y="3374136"/>
            <a:ext cx="6858000" cy="109728"/>
          </a:xfrm>
          <a:prstGeom prst="rect">
            <a:avLst/>
          </a:prstGeom>
          <a:gradFill>
            <a:gsLst>
              <a:gs pos="7000">
                <a:srgbClr val="00FFFF"/>
              </a:gs>
              <a:gs pos="79000">
                <a:srgbClr val="F8C93E"/>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grpSp>
        <p:nvGrpSpPr>
          <p:cNvPr id="12" name="Group 11">
            <a:extLst>
              <a:ext uri="{FF2B5EF4-FFF2-40B4-BE49-F238E27FC236}">
                <a16:creationId xmlns:a16="http://schemas.microsoft.com/office/drawing/2014/main" id="{08BFB429-6ED1-9840-8030-6EEE837B7CA4}"/>
              </a:ext>
            </a:extLst>
          </p:cNvPr>
          <p:cNvGrpSpPr/>
          <p:nvPr userDrawn="1"/>
        </p:nvGrpSpPr>
        <p:grpSpPr>
          <a:xfrm>
            <a:off x="11449163" y="211742"/>
            <a:ext cx="522582" cy="530387"/>
            <a:chOff x="11140977" y="745236"/>
            <a:chExt cx="522582" cy="530387"/>
          </a:xfrm>
        </p:grpSpPr>
        <p:sp>
          <p:nvSpPr>
            <p:cNvPr id="13" name="Rectangle 12">
              <a:extLst>
                <a:ext uri="{FF2B5EF4-FFF2-40B4-BE49-F238E27FC236}">
                  <a16:creationId xmlns:a16="http://schemas.microsoft.com/office/drawing/2014/main" id="{435291A1-D8B1-5046-97BD-78A73BE38F26}"/>
                </a:ext>
              </a:extLst>
            </p:cNvPr>
            <p:cNvSpPr/>
            <p:nvPr/>
          </p:nvSpPr>
          <p:spPr>
            <a:xfrm rot="5400000">
              <a:off x="11345969" y="540244"/>
              <a:ext cx="112597" cy="522582"/>
            </a:xfrm>
            <a:prstGeom prst="rect">
              <a:avLst/>
            </a:prstGeom>
            <a:gradFill>
              <a:gsLst>
                <a:gs pos="30000">
                  <a:srgbClr val="00FFFF"/>
                </a:gs>
                <a:gs pos="91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4" name="Rectangle 13">
              <a:extLst>
                <a:ext uri="{FF2B5EF4-FFF2-40B4-BE49-F238E27FC236}">
                  <a16:creationId xmlns:a16="http://schemas.microsoft.com/office/drawing/2014/main" id="{4E2070B9-1F19-A244-95F2-2FCCC224A26B}"/>
                </a:ext>
              </a:extLst>
            </p:cNvPr>
            <p:cNvSpPr/>
            <p:nvPr/>
          </p:nvSpPr>
          <p:spPr>
            <a:xfrm>
              <a:off x="11550962" y="854263"/>
              <a:ext cx="112597" cy="421360"/>
            </a:xfrm>
            <a:prstGeom prst="rect">
              <a:avLst/>
            </a:prstGeom>
            <a:gradFill>
              <a:gsLst>
                <a:gs pos="29000">
                  <a:srgbClr val="00FFFF"/>
                </a:gs>
                <a:gs pos="86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sp>
        <p:nvSpPr>
          <p:cNvPr id="15" name="Title 1">
            <a:extLst>
              <a:ext uri="{FF2B5EF4-FFF2-40B4-BE49-F238E27FC236}">
                <a16:creationId xmlns:a16="http://schemas.microsoft.com/office/drawing/2014/main" id="{DACE23DA-9542-A744-8C96-B7B5990E83A9}"/>
              </a:ext>
            </a:extLst>
          </p:cNvPr>
          <p:cNvSpPr>
            <a:spLocks noGrp="1"/>
          </p:cNvSpPr>
          <p:nvPr>
            <p:ph type="title"/>
          </p:nvPr>
        </p:nvSpPr>
        <p:spPr>
          <a:xfrm>
            <a:off x="1920239" y="532435"/>
            <a:ext cx="9718653" cy="1184156"/>
          </a:xfrm>
        </p:spPr>
        <p:txBody>
          <a:bodyPr/>
          <a:lstStyle>
            <a:lvl1pPr>
              <a:defRPr>
                <a:latin typeface="+mj-lt"/>
              </a:defRPr>
            </a:lvl1pPr>
          </a:lstStyle>
          <a:p>
            <a:r>
              <a:rPr lang="en-US" dirty="0"/>
              <a:t>Click to edit</a:t>
            </a:r>
          </a:p>
        </p:txBody>
      </p:sp>
      <p:sp>
        <p:nvSpPr>
          <p:cNvPr id="16" name="Content Placeholder 2">
            <a:extLst>
              <a:ext uri="{FF2B5EF4-FFF2-40B4-BE49-F238E27FC236}">
                <a16:creationId xmlns:a16="http://schemas.microsoft.com/office/drawing/2014/main" id="{3B64CA63-C751-4749-A228-9B5971F5F9FC}"/>
              </a:ext>
            </a:extLst>
          </p:cNvPr>
          <p:cNvSpPr>
            <a:spLocks noGrp="1"/>
          </p:cNvSpPr>
          <p:nvPr>
            <p:ph sz="half" idx="14"/>
          </p:nvPr>
        </p:nvSpPr>
        <p:spPr>
          <a:xfrm>
            <a:off x="1917998" y="1825625"/>
            <a:ext cx="4758353" cy="3955415"/>
          </a:xfrm>
        </p:spPr>
        <p:txBody>
          <a:bodyPr/>
          <a:lstStyle>
            <a:lvl1pPr>
              <a:defRPr>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en-US" dirty="0"/>
              <a:t>Click to edit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9" name="Content Placeholder 2">
            <a:extLst>
              <a:ext uri="{FF2B5EF4-FFF2-40B4-BE49-F238E27FC236}">
                <a16:creationId xmlns:a16="http://schemas.microsoft.com/office/drawing/2014/main" id="{CF692DC2-4015-8641-B860-64223B7D09B3}"/>
              </a:ext>
            </a:extLst>
          </p:cNvPr>
          <p:cNvSpPr>
            <a:spLocks noGrp="1"/>
          </p:cNvSpPr>
          <p:nvPr>
            <p:ph sz="half" idx="13"/>
          </p:nvPr>
        </p:nvSpPr>
        <p:spPr>
          <a:xfrm>
            <a:off x="6880538" y="1825625"/>
            <a:ext cx="4758353" cy="3955415"/>
          </a:xfrm>
        </p:spPr>
        <p:txBody>
          <a:bodyPr/>
          <a:lstStyle>
            <a:lvl1pPr>
              <a:defRPr>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en-US" dirty="0"/>
              <a:t>Click to edit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3" name="TextBox 22">
            <a:extLst>
              <a:ext uri="{FF2B5EF4-FFF2-40B4-BE49-F238E27FC236}">
                <a16:creationId xmlns:a16="http://schemas.microsoft.com/office/drawing/2014/main" id="{206DEE63-DD2E-F943-9BE2-8512DB040266}"/>
              </a:ext>
            </a:extLst>
          </p:cNvPr>
          <p:cNvSpPr txBox="1"/>
          <p:nvPr userDrawn="1"/>
        </p:nvSpPr>
        <p:spPr>
          <a:xfrm>
            <a:off x="4641089" y="6423496"/>
            <a:ext cx="4492751" cy="230832"/>
          </a:xfrm>
          <a:prstGeom prst="rect">
            <a:avLst/>
          </a:prstGeom>
          <a:noFill/>
        </p:spPr>
        <p:txBody>
          <a:bodyPr wrap="square" rtlCol="0">
            <a:spAutoFit/>
          </a:bodyPr>
          <a:lstStyle/>
          <a:p>
            <a:pPr algn="ctr"/>
            <a:r>
              <a:rPr lang="en-US" sz="900" kern="1200" spc="300" dirty="0">
                <a:solidFill>
                  <a:schemeClr val="bg2">
                    <a:lumMod val="75000"/>
                  </a:schemeClr>
                </a:solidFill>
                <a:latin typeface="Arial" panose="020B0604020202020204" pitchFamily="34" charset="0"/>
                <a:ea typeface="+mn-ea"/>
                <a:cs typeface="Arial" panose="020B0604020202020204" pitchFamily="34" charset="0"/>
              </a:rPr>
              <a:t>FLORIDA INTERNATIONAL UNIVERSITY</a:t>
            </a:r>
          </a:p>
        </p:txBody>
      </p:sp>
      <p:pic>
        <p:nvPicPr>
          <p:cNvPr id="20" name="Content Placeholder 4" descr="A close up of a sign&#10;&#10;Description automatically generated">
            <a:extLst>
              <a:ext uri="{FF2B5EF4-FFF2-40B4-BE49-F238E27FC236}">
                <a16:creationId xmlns:a16="http://schemas.microsoft.com/office/drawing/2014/main" id="{CD18ABCC-000D-DB42-82FB-3825823D8932}"/>
              </a:ext>
            </a:extLst>
          </p:cNvPr>
          <p:cNvPicPr>
            <a:picLocks noChangeAspect="1"/>
          </p:cNvPicPr>
          <p:nvPr userDrawn="1"/>
        </p:nvPicPr>
        <p:blipFill>
          <a:blip r:embed="rId3"/>
          <a:stretch>
            <a:fillRect/>
          </a:stretch>
        </p:blipFill>
        <p:spPr>
          <a:xfrm>
            <a:off x="137163" y="5636108"/>
            <a:ext cx="1263219" cy="1084720"/>
          </a:xfrm>
          <a:prstGeom prst="rect">
            <a:avLst/>
          </a:prstGeom>
        </p:spPr>
      </p:pic>
    </p:spTree>
    <p:extLst>
      <p:ext uri="{BB962C8B-B14F-4D97-AF65-F5344CB8AC3E}">
        <p14:creationId xmlns:p14="http://schemas.microsoft.com/office/powerpoint/2010/main" val="75074627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Comparison">
    <p:spTree>
      <p:nvGrpSpPr>
        <p:cNvPr id="1" name=""/>
        <p:cNvGrpSpPr/>
        <p:nvPr/>
      </p:nvGrpSpPr>
      <p:grpSpPr>
        <a:xfrm>
          <a:off x="0" y="0"/>
          <a:ext cx="0" cy="0"/>
          <a:chOff x="0" y="0"/>
          <a:chExt cx="0" cy="0"/>
        </a:xfrm>
      </p:grpSpPr>
      <p:pic>
        <p:nvPicPr>
          <p:cNvPr id="15" name="Picture 14" descr="A picture containing bird&#10;&#10;Description automatically generated">
            <a:extLst>
              <a:ext uri="{FF2B5EF4-FFF2-40B4-BE49-F238E27FC236}">
                <a16:creationId xmlns:a16="http://schemas.microsoft.com/office/drawing/2014/main" id="{6703E010-B3D3-0545-B5A6-ECFDEE96E730}"/>
              </a:ext>
            </a:extLst>
          </p:cNvPr>
          <p:cNvPicPr>
            <a:picLocks noChangeAspect="1"/>
          </p:cNvPicPr>
          <p:nvPr userDrawn="1"/>
        </p:nvPicPr>
        <p:blipFill rotWithShape="1">
          <a:blip r:embed="rId2"/>
          <a:srcRect l="13750" b="14612"/>
          <a:stretch/>
        </p:blipFill>
        <p:spPr>
          <a:xfrm>
            <a:off x="1676452" y="1"/>
            <a:ext cx="10515548" cy="6857999"/>
          </a:xfrm>
          <a:prstGeom prst="rect">
            <a:avLst/>
          </a:prstGeom>
        </p:spPr>
      </p:pic>
      <p:sp>
        <p:nvSpPr>
          <p:cNvPr id="5" name="Text Placeholder 4">
            <a:extLst>
              <a:ext uri="{FF2B5EF4-FFF2-40B4-BE49-F238E27FC236}">
                <a16:creationId xmlns:a16="http://schemas.microsoft.com/office/drawing/2014/main" id="{6FB5802E-8632-E64F-8945-8F160C08F39F}"/>
              </a:ext>
            </a:extLst>
          </p:cNvPr>
          <p:cNvSpPr>
            <a:spLocks noGrp="1"/>
          </p:cNvSpPr>
          <p:nvPr>
            <p:ph type="body" sz="quarter" idx="3"/>
          </p:nvPr>
        </p:nvSpPr>
        <p:spPr>
          <a:xfrm>
            <a:off x="6880537" y="1828097"/>
            <a:ext cx="4758353" cy="66470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a:t>
            </a:r>
          </a:p>
        </p:txBody>
      </p:sp>
      <p:sp>
        <p:nvSpPr>
          <p:cNvPr id="14" name="Rectangle 13">
            <a:extLst>
              <a:ext uri="{FF2B5EF4-FFF2-40B4-BE49-F238E27FC236}">
                <a16:creationId xmlns:a16="http://schemas.microsoft.com/office/drawing/2014/main" id="{2643C58D-66FC-EC4B-AF3D-11609BB07BCA}"/>
              </a:ext>
            </a:extLst>
          </p:cNvPr>
          <p:cNvSpPr/>
          <p:nvPr userDrawn="1"/>
        </p:nvSpPr>
        <p:spPr>
          <a:xfrm rot="5400000" flipH="1">
            <a:off x="-1807413" y="3374136"/>
            <a:ext cx="6858000" cy="109728"/>
          </a:xfrm>
          <a:prstGeom prst="rect">
            <a:avLst/>
          </a:prstGeom>
          <a:gradFill>
            <a:gsLst>
              <a:gs pos="7000">
                <a:srgbClr val="00FFFF"/>
              </a:gs>
              <a:gs pos="79000">
                <a:srgbClr val="F8C93E"/>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sp>
        <p:nvSpPr>
          <p:cNvPr id="16" name="Title 1">
            <a:extLst>
              <a:ext uri="{FF2B5EF4-FFF2-40B4-BE49-F238E27FC236}">
                <a16:creationId xmlns:a16="http://schemas.microsoft.com/office/drawing/2014/main" id="{89C4E7B0-E4B2-0545-BE9A-EE4013FB6CE5}"/>
              </a:ext>
            </a:extLst>
          </p:cNvPr>
          <p:cNvSpPr>
            <a:spLocks noGrp="1"/>
          </p:cNvSpPr>
          <p:nvPr>
            <p:ph type="title"/>
          </p:nvPr>
        </p:nvSpPr>
        <p:spPr>
          <a:xfrm>
            <a:off x="1920239" y="532435"/>
            <a:ext cx="9718653" cy="1184156"/>
          </a:xfrm>
        </p:spPr>
        <p:txBody>
          <a:bodyPr/>
          <a:lstStyle>
            <a:lvl1pPr>
              <a:defRPr>
                <a:latin typeface="+mj-lt"/>
              </a:defRPr>
            </a:lvl1pPr>
          </a:lstStyle>
          <a:p>
            <a:r>
              <a:rPr lang="en-US" dirty="0"/>
              <a:t>Click to edit</a:t>
            </a:r>
          </a:p>
        </p:txBody>
      </p:sp>
      <p:sp>
        <p:nvSpPr>
          <p:cNvPr id="17" name="Content Placeholder 2">
            <a:extLst>
              <a:ext uri="{FF2B5EF4-FFF2-40B4-BE49-F238E27FC236}">
                <a16:creationId xmlns:a16="http://schemas.microsoft.com/office/drawing/2014/main" id="{1D4DAFC2-6EE1-3B42-9575-9B41DF4766D9}"/>
              </a:ext>
            </a:extLst>
          </p:cNvPr>
          <p:cNvSpPr>
            <a:spLocks noGrp="1"/>
          </p:cNvSpPr>
          <p:nvPr>
            <p:ph sz="half" idx="14"/>
          </p:nvPr>
        </p:nvSpPr>
        <p:spPr>
          <a:xfrm>
            <a:off x="1917998" y="2604304"/>
            <a:ext cx="4758353" cy="3176736"/>
          </a:xfrm>
        </p:spPr>
        <p:txBody>
          <a:bodyPr/>
          <a:lstStyle>
            <a:lvl1pPr>
              <a:defRPr>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en-US" dirty="0"/>
              <a:t>Click to edit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8" name="Content Placeholder 2">
            <a:extLst>
              <a:ext uri="{FF2B5EF4-FFF2-40B4-BE49-F238E27FC236}">
                <a16:creationId xmlns:a16="http://schemas.microsoft.com/office/drawing/2014/main" id="{5676E0BC-80F8-5A4B-AFE6-CBE81AA00EB3}"/>
              </a:ext>
            </a:extLst>
          </p:cNvPr>
          <p:cNvSpPr>
            <a:spLocks noGrp="1"/>
          </p:cNvSpPr>
          <p:nvPr>
            <p:ph sz="half" idx="13"/>
          </p:nvPr>
        </p:nvSpPr>
        <p:spPr>
          <a:xfrm>
            <a:off x="6880538" y="2604304"/>
            <a:ext cx="4758353" cy="3176736"/>
          </a:xfrm>
        </p:spPr>
        <p:txBody>
          <a:bodyPr/>
          <a:lstStyle>
            <a:lvl1pPr>
              <a:defRPr>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en-US" dirty="0"/>
              <a:t>Click to edit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9" name="Text Placeholder 4">
            <a:extLst>
              <a:ext uri="{FF2B5EF4-FFF2-40B4-BE49-F238E27FC236}">
                <a16:creationId xmlns:a16="http://schemas.microsoft.com/office/drawing/2014/main" id="{7476638F-A0DB-CF49-A717-741B8C6AA14D}"/>
              </a:ext>
            </a:extLst>
          </p:cNvPr>
          <p:cNvSpPr>
            <a:spLocks noGrp="1"/>
          </p:cNvSpPr>
          <p:nvPr>
            <p:ph type="body" sz="quarter" idx="15"/>
          </p:nvPr>
        </p:nvSpPr>
        <p:spPr>
          <a:xfrm>
            <a:off x="1917998" y="1828097"/>
            <a:ext cx="4758353" cy="66470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a:t>
            </a:r>
          </a:p>
        </p:txBody>
      </p:sp>
      <p:grpSp>
        <p:nvGrpSpPr>
          <p:cNvPr id="20" name="Group 19">
            <a:extLst>
              <a:ext uri="{FF2B5EF4-FFF2-40B4-BE49-F238E27FC236}">
                <a16:creationId xmlns:a16="http://schemas.microsoft.com/office/drawing/2014/main" id="{91E77852-9967-2346-B99F-0FB506F9F8CF}"/>
              </a:ext>
            </a:extLst>
          </p:cNvPr>
          <p:cNvGrpSpPr/>
          <p:nvPr userDrawn="1"/>
        </p:nvGrpSpPr>
        <p:grpSpPr>
          <a:xfrm>
            <a:off x="11449163" y="211742"/>
            <a:ext cx="522582" cy="530387"/>
            <a:chOff x="11140977" y="745236"/>
            <a:chExt cx="522582" cy="530387"/>
          </a:xfrm>
        </p:grpSpPr>
        <p:sp>
          <p:nvSpPr>
            <p:cNvPr id="21" name="Rectangle 20">
              <a:extLst>
                <a:ext uri="{FF2B5EF4-FFF2-40B4-BE49-F238E27FC236}">
                  <a16:creationId xmlns:a16="http://schemas.microsoft.com/office/drawing/2014/main" id="{AB326E00-68C1-4241-8C4E-723F6006811E}"/>
                </a:ext>
              </a:extLst>
            </p:cNvPr>
            <p:cNvSpPr/>
            <p:nvPr/>
          </p:nvSpPr>
          <p:spPr>
            <a:xfrm rot="5400000">
              <a:off x="11345969" y="540244"/>
              <a:ext cx="112597" cy="522582"/>
            </a:xfrm>
            <a:prstGeom prst="rect">
              <a:avLst/>
            </a:prstGeom>
            <a:gradFill>
              <a:gsLst>
                <a:gs pos="30000">
                  <a:srgbClr val="00FFFF"/>
                </a:gs>
                <a:gs pos="91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22" name="Rectangle 21">
              <a:extLst>
                <a:ext uri="{FF2B5EF4-FFF2-40B4-BE49-F238E27FC236}">
                  <a16:creationId xmlns:a16="http://schemas.microsoft.com/office/drawing/2014/main" id="{D2150E91-0429-0440-9F6E-64AC0BE947C8}"/>
                </a:ext>
              </a:extLst>
            </p:cNvPr>
            <p:cNvSpPr/>
            <p:nvPr/>
          </p:nvSpPr>
          <p:spPr>
            <a:xfrm>
              <a:off x="11550962" y="854263"/>
              <a:ext cx="112597" cy="421360"/>
            </a:xfrm>
            <a:prstGeom prst="rect">
              <a:avLst/>
            </a:prstGeom>
            <a:gradFill>
              <a:gsLst>
                <a:gs pos="29000">
                  <a:srgbClr val="00FFFF"/>
                </a:gs>
                <a:gs pos="86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sp>
        <p:nvSpPr>
          <p:cNvPr id="28" name="TextBox 27">
            <a:extLst>
              <a:ext uri="{FF2B5EF4-FFF2-40B4-BE49-F238E27FC236}">
                <a16:creationId xmlns:a16="http://schemas.microsoft.com/office/drawing/2014/main" id="{CCC69468-07EE-784A-9D24-2C7FA866995D}"/>
              </a:ext>
            </a:extLst>
          </p:cNvPr>
          <p:cNvSpPr txBox="1"/>
          <p:nvPr userDrawn="1"/>
        </p:nvSpPr>
        <p:spPr>
          <a:xfrm>
            <a:off x="4641089" y="6423496"/>
            <a:ext cx="4492751" cy="230832"/>
          </a:xfrm>
          <a:prstGeom prst="rect">
            <a:avLst/>
          </a:prstGeom>
          <a:noFill/>
        </p:spPr>
        <p:txBody>
          <a:bodyPr wrap="square" rtlCol="0">
            <a:spAutoFit/>
          </a:bodyPr>
          <a:lstStyle/>
          <a:p>
            <a:pPr algn="ctr"/>
            <a:r>
              <a:rPr lang="en-US" sz="900" kern="1200" spc="300" dirty="0">
                <a:solidFill>
                  <a:schemeClr val="bg2">
                    <a:lumMod val="75000"/>
                  </a:schemeClr>
                </a:solidFill>
                <a:latin typeface="Arial" panose="020B0604020202020204" pitchFamily="34" charset="0"/>
                <a:ea typeface="+mn-ea"/>
                <a:cs typeface="Arial" panose="020B0604020202020204" pitchFamily="34" charset="0"/>
              </a:rPr>
              <a:t>FLORIDA INTERNATIONAL UNIVERSITY</a:t>
            </a:r>
          </a:p>
        </p:txBody>
      </p:sp>
      <p:sp>
        <p:nvSpPr>
          <p:cNvPr id="29" name="Slide Number Placeholder 5">
            <a:extLst>
              <a:ext uri="{FF2B5EF4-FFF2-40B4-BE49-F238E27FC236}">
                <a16:creationId xmlns:a16="http://schemas.microsoft.com/office/drawing/2014/main" id="{855FFE52-6942-014C-80A2-FB2794D3E520}"/>
              </a:ext>
            </a:extLst>
          </p:cNvPr>
          <p:cNvSpPr>
            <a:spLocks noGrp="1"/>
          </p:cNvSpPr>
          <p:nvPr>
            <p:ph type="sldNum" sz="quarter" idx="12"/>
          </p:nvPr>
        </p:nvSpPr>
        <p:spPr>
          <a:xfrm>
            <a:off x="9291320" y="6356350"/>
            <a:ext cx="2743200" cy="365125"/>
          </a:xfrm>
        </p:spPr>
        <p:txBody>
          <a:bodyPr/>
          <a:lstStyle/>
          <a:p>
            <a:fld id="{7EE6AFEC-37F4-1D48-80F4-D3D02F74536C}" type="slidenum">
              <a:rPr lang="en-US" smtClean="0"/>
              <a:t>‹#›</a:t>
            </a:fld>
            <a:endParaRPr lang="en-US"/>
          </a:p>
        </p:txBody>
      </p:sp>
      <p:pic>
        <p:nvPicPr>
          <p:cNvPr id="24" name="Content Placeholder 4" descr="A close up of a sign&#10;&#10;Description automatically generated">
            <a:extLst>
              <a:ext uri="{FF2B5EF4-FFF2-40B4-BE49-F238E27FC236}">
                <a16:creationId xmlns:a16="http://schemas.microsoft.com/office/drawing/2014/main" id="{A38B9243-D865-E246-AA65-F609F55969EA}"/>
              </a:ext>
            </a:extLst>
          </p:cNvPr>
          <p:cNvPicPr>
            <a:picLocks noChangeAspect="1"/>
          </p:cNvPicPr>
          <p:nvPr userDrawn="1"/>
        </p:nvPicPr>
        <p:blipFill>
          <a:blip r:embed="rId3"/>
          <a:stretch>
            <a:fillRect/>
          </a:stretch>
        </p:blipFill>
        <p:spPr>
          <a:xfrm>
            <a:off x="137163" y="5636108"/>
            <a:ext cx="1263219" cy="1084720"/>
          </a:xfrm>
          <a:prstGeom prst="rect">
            <a:avLst/>
          </a:prstGeom>
        </p:spPr>
      </p:pic>
    </p:spTree>
    <p:extLst>
      <p:ext uri="{BB962C8B-B14F-4D97-AF65-F5344CB8AC3E}">
        <p14:creationId xmlns:p14="http://schemas.microsoft.com/office/powerpoint/2010/main" val="106832893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5_Title and Content">
    <p:spTree>
      <p:nvGrpSpPr>
        <p:cNvPr id="1" name=""/>
        <p:cNvGrpSpPr/>
        <p:nvPr/>
      </p:nvGrpSpPr>
      <p:grpSpPr>
        <a:xfrm>
          <a:off x="0" y="0"/>
          <a:ext cx="0" cy="0"/>
          <a:chOff x="0" y="0"/>
          <a:chExt cx="0" cy="0"/>
        </a:xfrm>
      </p:grpSpPr>
      <p:pic>
        <p:nvPicPr>
          <p:cNvPr id="12" name="Picture 11" descr="A picture containing bird&#10;&#10;Description automatically generated">
            <a:extLst>
              <a:ext uri="{FF2B5EF4-FFF2-40B4-BE49-F238E27FC236}">
                <a16:creationId xmlns:a16="http://schemas.microsoft.com/office/drawing/2014/main" id="{6B45E2C7-E5EC-C24B-9C99-56E1CF9A747E}"/>
              </a:ext>
            </a:extLst>
          </p:cNvPr>
          <p:cNvPicPr>
            <a:picLocks noChangeAspect="1"/>
          </p:cNvPicPr>
          <p:nvPr userDrawn="1"/>
        </p:nvPicPr>
        <p:blipFill rotWithShape="1">
          <a:blip r:embed="rId2"/>
          <a:srcRect l="13750" b="14612"/>
          <a:stretch/>
        </p:blipFill>
        <p:spPr>
          <a:xfrm>
            <a:off x="1676452" y="1"/>
            <a:ext cx="10515548" cy="6857999"/>
          </a:xfrm>
          <a:prstGeom prst="rect">
            <a:avLst/>
          </a:prstGeom>
        </p:spPr>
      </p:pic>
      <p:sp>
        <p:nvSpPr>
          <p:cNvPr id="2" name="Title 1">
            <a:extLst>
              <a:ext uri="{FF2B5EF4-FFF2-40B4-BE49-F238E27FC236}">
                <a16:creationId xmlns:a16="http://schemas.microsoft.com/office/drawing/2014/main" id="{84C8C506-62B0-3B4E-A6FC-2F95F5B74E22}"/>
              </a:ext>
            </a:extLst>
          </p:cNvPr>
          <p:cNvSpPr>
            <a:spLocks noGrp="1"/>
          </p:cNvSpPr>
          <p:nvPr>
            <p:ph type="title"/>
          </p:nvPr>
        </p:nvSpPr>
        <p:spPr>
          <a:xfrm>
            <a:off x="1920239" y="532435"/>
            <a:ext cx="9718653" cy="1184156"/>
          </a:xfrm>
        </p:spPr>
        <p:txBody>
          <a:bodyPr/>
          <a:lstStyle>
            <a:lvl1pPr>
              <a:defRPr>
                <a:latin typeface="+mj-lt"/>
              </a:defRPr>
            </a:lvl1pPr>
          </a:lstStyle>
          <a:p>
            <a:endParaRPr lang="en-US" dirty="0"/>
          </a:p>
        </p:txBody>
      </p:sp>
      <p:sp>
        <p:nvSpPr>
          <p:cNvPr id="3" name="Content Placeholder 2">
            <a:extLst>
              <a:ext uri="{FF2B5EF4-FFF2-40B4-BE49-F238E27FC236}">
                <a16:creationId xmlns:a16="http://schemas.microsoft.com/office/drawing/2014/main" id="{17237528-8BB0-6B46-9CD9-542AA14DDB32}"/>
              </a:ext>
            </a:extLst>
          </p:cNvPr>
          <p:cNvSpPr>
            <a:spLocks noGrp="1"/>
          </p:cNvSpPr>
          <p:nvPr>
            <p:ph idx="1"/>
          </p:nvPr>
        </p:nvSpPr>
        <p:spPr>
          <a:xfrm>
            <a:off x="1920240" y="1825625"/>
            <a:ext cx="9718652" cy="3955415"/>
          </a:xfrm>
        </p:spPr>
        <p:txBody>
          <a:bodyPr/>
          <a:lstStyle>
            <a:lvl1pPr>
              <a:defRPr>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en-US" dirty="0"/>
              <a:t>Click to edit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5">
            <a:extLst>
              <a:ext uri="{FF2B5EF4-FFF2-40B4-BE49-F238E27FC236}">
                <a16:creationId xmlns:a16="http://schemas.microsoft.com/office/drawing/2014/main" id="{3CA9647A-416E-A040-B69A-AFDA53EA0EA4}"/>
              </a:ext>
            </a:extLst>
          </p:cNvPr>
          <p:cNvSpPr>
            <a:spLocks noGrp="1"/>
          </p:cNvSpPr>
          <p:nvPr>
            <p:ph type="sldNum" sz="quarter" idx="12"/>
          </p:nvPr>
        </p:nvSpPr>
        <p:spPr/>
        <p:txBody>
          <a:bodyPr/>
          <a:lstStyle/>
          <a:p>
            <a:fld id="{7EE6AFEC-37F4-1D48-80F4-D3D02F74536C}" type="slidenum">
              <a:rPr lang="en-US" smtClean="0"/>
              <a:t>‹#›</a:t>
            </a:fld>
            <a:endParaRPr lang="en-US"/>
          </a:p>
        </p:txBody>
      </p:sp>
      <p:sp>
        <p:nvSpPr>
          <p:cNvPr id="15" name="Rectangle 14">
            <a:extLst>
              <a:ext uri="{FF2B5EF4-FFF2-40B4-BE49-F238E27FC236}">
                <a16:creationId xmlns:a16="http://schemas.microsoft.com/office/drawing/2014/main" id="{0008B41F-7AC6-4646-A4EF-B85BEC21B971}"/>
              </a:ext>
            </a:extLst>
          </p:cNvPr>
          <p:cNvSpPr/>
          <p:nvPr userDrawn="1"/>
        </p:nvSpPr>
        <p:spPr>
          <a:xfrm rot="16200000">
            <a:off x="-1798127" y="3374137"/>
            <a:ext cx="6858002" cy="109728"/>
          </a:xfrm>
          <a:prstGeom prst="rect">
            <a:avLst/>
          </a:prstGeom>
          <a:gradFill>
            <a:gsLst>
              <a:gs pos="0">
                <a:srgbClr val="D92D8A"/>
              </a:gs>
              <a:gs pos="64000">
                <a:srgbClr val="F8C93E"/>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nvGrpSpPr>
          <p:cNvPr id="16" name="Group 15">
            <a:extLst>
              <a:ext uri="{FF2B5EF4-FFF2-40B4-BE49-F238E27FC236}">
                <a16:creationId xmlns:a16="http://schemas.microsoft.com/office/drawing/2014/main" id="{048DA30B-7299-9445-B19A-0CC109A3963D}"/>
              </a:ext>
            </a:extLst>
          </p:cNvPr>
          <p:cNvGrpSpPr/>
          <p:nvPr userDrawn="1"/>
        </p:nvGrpSpPr>
        <p:grpSpPr>
          <a:xfrm flipH="1">
            <a:off x="11449544" y="206704"/>
            <a:ext cx="522582" cy="530386"/>
            <a:chOff x="2645664" y="2011680"/>
            <a:chExt cx="735606" cy="746592"/>
          </a:xfrm>
        </p:grpSpPr>
        <p:sp>
          <p:nvSpPr>
            <p:cNvPr id="17" name="Rectangle 16">
              <a:extLst>
                <a:ext uri="{FF2B5EF4-FFF2-40B4-BE49-F238E27FC236}">
                  <a16:creationId xmlns:a16="http://schemas.microsoft.com/office/drawing/2014/main" id="{D3668193-3E8C-7D4A-B1D7-30D40F558C4F}"/>
                </a:ext>
              </a:extLst>
            </p:cNvPr>
            <p:cNvSpPr/>
            <p:nvPr/>
          </p:nvSpPr>
          <p:spPr>
            <a:xfrm rot="16200000" flipH="1">
              <a:off x="2934219" y="1723125"/>
              <a:ext cx="158496" cy="735606"/>
            </a:xfrm>
            <a:prstGeom prst="rect">
              <a:avLst/>
            </a:prstGeom>
            <a:gradFill>
              <a:gsLst>
                <a:gs pos="30000">
                  <a:srgbClr val="D92D8A"/>
                </a:gs>
                <a:gs pos="91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8" name="Rectangle 17">
              <a:extLst>
                <a:ext uri="{FF2B5EF4-FFF2-40B4-BE49-F238E27FC236}">
                  <a16:creationId xmlns:a16="http://schemas.microsoft.com/office/drawing/2014/main" id="{45EF9CE8-3C50-9642-B0F3-AD94682FC91D}"/>
                </a:ext>
              </a:extLst>
            </p:cNvPr>
            <p:cNvSpPr/>
            <p:nvPr/>
          </p:nvSpPr>
          <p:spPr>
            <a:xfrm flipH="1">
              <a:off x="2645664" y="2165151"/>
              <a:ext cx="158496" cy="593121"/>
            </a:xfrm>
            <a:prstGeom prst="rect">
              <a:avLst/>
            </a:prstGeom>
            <a:gradFill>
              <a:gsLst>
                <a:gs pos="29000">
                  <a:srgbClr val="D92D8A"/>
                </a:gs>
                <a:gs pos="86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sp>
        <p:nvSpPr>
          <p:cNvPr id="21" name="TextBox 20">
            <a:extLst>
              <a:ext uri="{FF2B5EF4-FFF2-40B4-BE49-F238E27FC236}">
                <a16:creationId xmlns:a16="http://schemas.microsoft.com/office/drawing/2014/main" id="{E5EE953F-DC95-A540-A11E-2D40EC88396F}"/>
              </a:ext>
            </a:extLst>
          </p:cNvPr>
          <p:cNvSpPr txBox="1"/>
          <p:nvPr userDrawn="1"/>
        </p:nvSpPr>
        <p:spPr>
          <a:xfrm>
            <a:off x="4641089" y="6423496"/>
            <a:ext cx="4492751" cy="230832"/>
          </a:xfrm>
          <a:prstGeom prst="rect">
            <a:avLst/>
          </a:prstGeom>
          <a:noFill/>
        </p:spPr>
        <p:txBody>
          <a:bodyPr wrap="square" rtlCol="0">
            <a:spAutoFit/>
          </a:bodyPr>
          <a:lstStyle/>
          <a:p>
            <a:pPr algn="ctr"/>
            <a:r>
              <a:rPr lang="en-US" sz="900" kern="1200" spc="300" dirty="0">
                <a:solidFill>
                  <a:schemeClr val="bg2">
                    <a:lumMod val="75000"/>
                  </a:schemeClr>
                </a:solidFill>
                <a:latin typeface="Arial" panose="020B0604020202020204" pitchFamily="34" charset="0"/>
                <a:ea typeface="+mn-ea"/>
                <a:cs typeface="Arial" panose="020B0604020202020204" pitchFamily="34" charset="0"/>
              </a:rPr>
              <a:t>FLORIDA INTERNATIONAL UNIVERSITY</a:t>
            </a:r>
          </a:p>
        </p:txBody>
      </p:sp>
      <p:pic>
        <p:nvPicPr>
          <p:cNvPr id="14" name="Content Placeholder 4" descr="A close up of a sign&#10;&#10;Description automatically generated">
            <a:extLst>
              <a:ext uri="{FF2B5EF4-FFF2-40B4-BE49-F238E27FC236}">
                <a16:creationId xmlns:a16="http://schemas.microsoft.com/office/drawing/2014/main" id="{5E219BDB-34FC-5241-8003-16AFDFE5593F}"/>
              </a:ext>
            </a:extLst>
          </p:cNvPr>
          <p:cNvPicPr>
            <a:picLocks noChangeAspect="1"/>
          </p:cNvPicPr>
          <p:nvPr userDrawn="1"/>
        </p:nvPicPr>
        <p:blipFill>
          <a:blip r:embed="rId3"/>
          <a:stretch>
            <a:fillRect/>
          </a:stretch>
        </p:blipFill>
        <p:spPr>
          <a:xfrm>
            <a:off x="137163" y="5636108"/>
            <a:ext cx="1263219" cy="1084720"/>
          </a:xfrm>
          <a:prstGeom prst="rect">
            <a:avLst/>
          </a:prstGeom>
        </p:spPr>
      </p:pic>
    </p:spTree>
    <p:extLst>
      <p:ext uri="{BB962C8B-B14F-4D97-AF65-F5344CB8AC3E}">
        <p14:creationId xmlns:p14="http://schemas.microsoft.com/office/powerpoint/2010/main" val="316753351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7_Two Content">
    <p:spTree>
      <p:nvGrpSpPr>
        <p:cNvPr id="1" name=""/>
        <p:cNvGrpSpPr/>
        <p:nvPr/>
      </p:nvGrpSpPr>
      <p:grpSpPr>
        <a:xfrm>
          <a:off x="0" y="0"/>
          <a:ext cx="0" cy="0"/>
          <a:chOff x="0" y="0"/>
          <a:chExt cx="0" cy="0"/>
        </a:xfrm>
      </p:grpSpPr>
      <p:pic>
        <p:nvPicPr>
          <p:cNvPr id="13" name="Picture 12" descr="A picture containing bird&#10;&#10;Description automatically generated">
            <a:extLst>
              <a:ext uri="{FF2B5EF4-FFF2-40B4-BE49-F238E27FC236}">
                <a16:creationId xmlns:a16="http://schemas.microsoft.com/office/drawing/2014/main" id="{AB0F2593-D040-CE46-9D46-AEE707D650A9}"/>
              </a:ext>
            </a:extLst>
          </p:cNvPr>
          <p:cNvPicPr>
            <a:picLocks noChangeAspect="1"/>
          </p:cNvPicPr>
          <p:nvPr userDrawn="1"/>
        </p:nvPicPr>
        <p:blipFill rotWithShape="1">
          <a:blip r:embed="rId2"/>
          <a:srcRect l="13750" b="14612"/>
          <a:stretch/>
        </p:blipFill>
        <p:spPr>
          <a:xfrm>
            <a:off x="1676452" y="1"/>
            <a:ext cx="10515548" cy="6857999"/>
          </a:xfrm>
          <a:prstGeom prst="rect">
            <a:avLst/>
          </a:prstGeom>
        </p:spPr>
      </p:pic>
      <p:sp>
        <p:nvSpPr>
          <p:cNvPr id="7" name="Slide Number Placeholder 6">
            <a:extLst>
              <a:ext uri="{FF2B5EF4-FFF2-40B4-BE49-F238E27FC236}">
                <a16:creationId xmlns:a16="http://schemas.microsoft.com/office/drawing/2014/main" id="{2C140EA9-9A4A-154E-835E-F0346154DF63}"/>
              </a:ext>
            </a:extLst>
          </p:cNvPr>
          <p:cNvSpPr>
            <a:spLocks noGrp="1"/>
          </p:cNvSpPr>
          <p:nvPr>
            <p:ph type="sldNum" sz="quarter" idx="12"/>
          </p:nvPr>
        </p:nvSpPr>
        <p:spPr/>
        <p:txBody>
          <a:bodyPr/>
          <a:lstStyle/>
          <a:p>
            <a:fld id="{7EE6AFEC-37F4-1D48-80F4-D3D02F74536C}" type="slidenum">
              <a:rPr lang="en-US" smtClean="0"/>
              <a:t>‹#›</a:t>
            </a:fld>
            <a:endParaRPr lang="en-US" dirty="0"/>
          </a:p>
        </p:txBody>
      </p:sp>
      <p:sp>
        <p:nvSpPr>
          <p:cNvPr id="15" name="Title 1">
            <a:extLst>
              <a:ext uri="{FF2B5EF4-FFF2-40B4-BE49-F238E27FC236}">
                <a16:creationId xmlns:a16="http://schemas.microsoft.com/office/drawing/2014/main" id="{DACE23DA-9542-A744-8C96-B7B5990E83A9}"/>
              </a:ext>
            </a:extLst>
          </p:cNvPr>
          <p:cNvSpPr>
            <a:spLocks noGrp="1"/>
          </p:cNvSpPr>
          <p:nvPr>
            <p:ph type="title"/>
          </p:nvPr>
        </p:nvSpPr>
        <p:spPr>
          <a:xfrm>
            <a:off x="1920239" y="532435"/>
            <a:ext cx="9718653" cy="1184156"/>
          </a:xfrm>
        </p:spPr>
        <p:txBody>
          <a:bodyPr/>
          <a:lstStyle>
            <a:lvl1pPr>
              <a:defRPr>
                <a:latin typeface="+mj-lt"/>
              </a:defRPr>
            </a:lvl1pPr>
          </a:lstStyle>
          <a:p>
            <a:endParaRPr lang="en-US" dirty="0"/>
          </a:p>
        </p:txBody>
      </p:sp>
      <p:sp>
        <p:nvSpPr>
          <p:cNvPr id="16" name="Content Placeholder 2">
            <a:extLst>
              <a:ext uri="{FF2B5EF4-FFF2-40B4-BE49-F238E27FC236}">
                <a16:creationId xmlns:a16="http://schemas.microsoft.com/office/drawing/2014/main" id="{3B64CA63-C751-4749-A228-9B5971F5F9FC}"/>
              </a:ext>
            </a:extLst>
          </p:cNvPr>
          <p:cNvSpPr>
            <a:spLocks noGrp="1"/>
          </p:cNvSpPr>
          <p:nvPr>
            <p:ph sz="half" idx="14"/>
          </p:nvPr>
        </p:nvSpPr>
        <p:spPr>
          <a:xfrm>
            <a:off x="1917998" y="1825625"/>
            <a:ext cx="4758353" cy="3955415"/>
          </a:xfrm>
        </p:spPr>
        <p:txBody>
          <a:bodyPr/>
          <a:lstStyle>
            <a:lvl1pPr>
              <a:defRPr>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en-US" dirty="0"/>
              <a:t>Click to edit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9" name="Content Placeholder 2">
            <a:extLst>
              <a:ext uri="{FF2B5EF4-FFF2-40B4-BE49-F238E27FC236}">
                <a16:creationId xmlns:a16="http://schemas.microsoft.com/office/drawing/2014/main" id="{CF692DC2-4015-8641-B860-64223B7D09B3}"/>
              </a:ext>
            </a:extLst>
          </p:cNvPr>
          <p:cNvSpPr>
            <a:spLocks noGrp="1"/>
          </p:cNvSpPr>
          <p:nvPr>
            <p:ph sz="half" idx="13"/>
          </p:nvPr>
        </p:nvSpPr>
        <p:spPr>
          <a:xfrm>
            <a:off x="6880538" y="1825625"/>
            <a:ext cx="4758353" cy="3955415"/>
          </a:xfrm>
        </p:spPr>
        <p:txBody>
          <a:bodyPr/>
          <a:lstStyle>
            <a:lvl1pPr>
              <a:defRPr>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en-US" dirty="0"/>
              <a:t>Click to edit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8" name="Rectangle 17">
            <a:extLst>
              <a:ext uri="{FF2B5EF4-FFF2-40B4-BE49-F238E27FC236}">
                <a16:creationId xmlns:a16="http://schemas.microsoft.com/office/drawing/2014/main" id="{E20CD2BF-6A83-E845-9F39-A907A5CB403C}"/>
              </a:ext>
            </a:extLst>
          </p:cNvPr>
          <p:cNvSpPr/>
          <p:nvPr userDrawn="1"/>
        </p:nvSpPr>
        <p:spPr>
          <a:xfrm rot="16200000">
            <a:off x="-1798127" y="3374137"/>
            <a:ext cx="6858002" cy="109728"/>
          </a:xfrm>
          <a:prstGeom prst="rect">
            <a:avLst/>
          </a:prstGeom>
          <a:gradFill>
            <a:gsLst>
              <a:gs pos="0">
                <a:srgbClr val="D92D8A"/>
              </a:gs>
              <a:gs pos="64000">
                <a:srgbClr val="F8C93E"/>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nvGrpSpPr>
          <p:cNvPr id="20" name="Group 19">
            <a:extLst>
              <a:ext uri="{FF2B5EF4-FFF2-40B4-BE49-F238E27FC236}">
                <a16:creationId xmlns:a16="http://schemas.microsoft.com/office/drawing/2014/main" id="{4D62240E-025C-0445-BD7A-F02F43359145}"/>
              </a:ext>
            </a:extLst>
          </p:cNvPr>
          <p:cNvGrpSpPr/>
          <p:nvPr userDrawn="1"/>
        </p:nvGrpSpPr>
        <p:grpSpPr>
          <a:xfrm flipH="1">
            <a:off x="11449544" y="206704"/>
            <a:ext cx="522582" cy="530386"/>
            <a:chOff x="2645664" y="2011680"/>
            <a:chExt cx="735606" cy="746592"/>
          </a:xfrm>
        </p:grpSpPr>
        <p:sp>
          <p:nvSpPr>
            <p:cNvPr id="21" name="Rectangle 20">
              <a:extLst>
                <a:ext uri="{FF2B5EF4-FFF2-40B4-BE49-F238E27FC236}">
                  <a16:creationId xmlns:a16="http://schemas.microsoft.com/office/drawing/2014/main" id="{7791D3E7-2C9E-764A-9670-DBB68FF15FB1}"/>
                </a:ext>
              </a:extLst>
            </p:cNvPr>
            <p:cNvSpPr/>
            <p:nvPr/>
          </p:nvSpPr>
          <p:spPr>
            <a:xfrm rot="16200000" flipH="1">
              <a:off x="2934219" y="1723125"/>
              <a:ext cx="158496" cy="735606"/>
            </a:xfrm>
            <a:prstGeom prst="rect">
              <a:avLst/>
            </a:prstGeom>
            <a:gradFill>
              <a:gsLst>
                <a:gs pos="30000">
                  <a:srgbClr val="D92D8A"/>
                </a:gs>
                <a:gs pos="91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22" name="Rectangle 21">
              <a:extLst>
                <a:ext uri="{FF2B5EF4-FFF2-40B4-BE49-F238E27FC236}">
                  <a16:creationId xmlns:a16="http://schemas.microsoft.com/office/drawing/2014/main" id="{8EA741CD-3DEC-B245-9AFC-9FC4C82108AE}"/>
                </a:ext>
              </a:extLst>
            </p:cNvPr>
            <p:cNvSpPr/>
            <p:nvPr/>
          </p:nvSpPr>
          <p:spPr>
            <a:xfrm flipH="1">
              <a:off x="2645664" y="2165151"/>
              <a:ext cx="158496" cy="593121"/>
            </a:xfrm>
            <a:prstGeom prst="rect">
              <a:avLst/>
            </a:prstGeom>
            <a:gradFill>
              <a:gsLst>
                <a:gs pos="29000">
                  <a:srgbClr val="D92D8A"/>
                </a:gs>
                <a:gs pos="86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sp>
        <p:nvSpPr>
          <p:cNvPr id="24" name="TextBox 23">
            <a:extLst>
              <a:ext uri="{FF2B5EF4-FFF2-40B4-BE49-F238E27FC236}">
                <a16:creationId xmlns:a16="http://schemas.microsoft.com/office/drawing/2014/main" id="{9F8F22AE-B0C0-B240-AA03-59E458A70775}"/>
              </a:ext>
            </a:extLst>
          </p:cNvPr>
          <p:cNvSpPr txBox="1"/>
          <p:nvPr userDrawn="1"/>
        </p:nvSpPr>
        <p:spPr>
          <a:xfrm>
            <a:off x="4641089" y="6423496"/>
            <a:ext cx="4492751" cy="230832"/>
          </a:xfrm>
          <a:prstGeom prst="rect">
            <a:avLst/>
          </a:prstGeom>
          <a:noFill/>
        </p:spPr>
        <p:txBody>
          <a:bodyPr wrap="square" rtlCol="0">
            <a:spAutoFit/>
          </a:bodyPr>
          <a:lstStyle/>
          <a:p>
            <a:pPr algn="ctr"/>
            <a:r>
              <a:rPr lang="en-US" sz="900" kern="1200" spc="300" dirty="0">
                <a:solidFill>
                  <a:schemeClr val="bg2">
                    <a:lumMod val="75000"/>
                  </a:schemeClr>
                </a:solidFill>
                <a:latin typeface="Arial" panose="020B0604020202020204" pitchFamily="34" charset="0"/>
                <a:ea typeface="+mn-ea"/>
                <a:cs typeface="Arial" panose="020B0604020202020204" pitchFamily="34" charset="0"/>
              </a:rPr>
              <a:t>FLORIDA INTERNATIONAL UNIVERSITY</a:t>
            </a:r>
          </a:p>
        </p:txBody>
      </p:sp>
      <p:pic>
        <p:nvPicPr>
          <p:cNvPr id="17" name="Content Placeholder 4" descr="A close up of a sign&#10;&#10;Description automatically generated">
            <a:extLst>
              <a:ext uri="{FF2B5EF4-FFF2-40B4-BE49-F238E27FC236}">
                <a16:creationId xmlns:a16="http://schemas.microsoft.com/office/drawing/2014/main" id="{AAA6D444-A56F-FD4E-83DD-7C104CA1D240}"/>
              </a:ext>
            </a:extLst>
          </p:cNvPr>
          <p:cNvPicPr>
            <a:picLocks noChangeAspect="1"/>
          </p:cNvPicPr>
          <p:nvPr userDrawn="1"/>
        </p:nvPicPr>
        <p:blipFill>
          <a:blip r:embed="rId3"/>
          <a:stretch>
            <a:fillRect/>
          </a:stretch>
        </p:blipFill>
        <p:spPr>
          <a:xfrm>
            <a:off x="137163" y="5636108"/>
            <a:ext cx="1263219" cy="1084720"/>
          </a:xfrm>
          <a:prstGeom prst="rect">
            <a:avLst/>
          </a:prstGeom>
        </p:spPr>
      </p:pic>
    </p:spTree>
    <p:extLst>
      <p:ext uri="{BB962C8B-B14F-4D97-AF65-F5344CB8AC3E}">
        <p14:creationId xmlns:p14="http://schemas.microsoft.com/office/powerpoint/2010/main" val="9656070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7_Comparison">
    <p:spTree>
      <p:nvGrpSpPr>
        <p:cNvPr id="1" name=""/>
        <p:cNvGrpSpPr/>
        <p:nvPr/>
      </p:nvGrpSpPr>
      <p:grpSpPr>
        <a:xfrm>
          <a:off x="0" y="0"/>
          <a:ext cx="0" cy="0"/>
          <a:chOff x="0" y="0"/>
          <a:chExt cx="0" cy="0"/>
        </a:xfrm>
      </p:grpSpPr>
      <p:pic>
        <p:nvPicPr>
          <p:cNvPr id="15" name="Picture 14" descr="A picture containing bird&#10;&#10;Description automatically generated">
            <a:extLst>
              <a:ext uri="{FF2B5EF4-FFF2-40B4-BE49-F238E27FC236}">
                <a16:creationId xmlns:a16="http://schemas.microsoft.com/office/drawing/2014/main" id="{022C99D2-1B16-0C4A-9775-49B36FE1BE67}"/>
              </a:ext>
            </a:extLst>
          </p:cNvPr>
          <p:cNvPicPr>
            <a:picLocks noChangeAspect="1"/>
          </p:cNvPicPr>
          <p:nvPr userDrawn="1"/>
        </p:nvPicPr>
        <p:blipFill rotWithShape="1">
          <a:blip r:embed="rId2"/>
          <a:srcRect l="13750" b="14612"/>
          <a:stretch/>
        </p:blipFill>
        <p:spPr>
          <a:xfrm>
            <a:off x="1676452" y="1"/>
            <a:ext cx="10515548" cy="6857999"/>
          </a:xfrm>
          <a:prstGeom prst="rect">
            <a:avLst/>
          </a:prstGeom>
        </p:spPr>
      </p:pic>
      <p:sp>
        <p:nvSpPr>
          <p:cNvPr id="5" name="Text Placeholder 4">
            <a:extLst>
              <a:ext uri="{FF2B5EF4-FFF2-40B4-BE49-F238E27FC236}">
                <a16:creationId xmlns:a16="http://schemas.microsoft.com/office/drawing/2014/main" id="{6FB5802E-8632-E64F-8945-8F160C08F39F}"/>
              </a:ext>
            </a:extLst>
          </p:cNvPr>
          <p:cNvSpPr>
            <a:spLocks noGrp="1"/>
          </p:cNvSpPr>
          <p:nvPr>
            <p:ph type="body" sz="quarter" idx="3"/>
          </p:nvPr>
        </p:nvSpPr>
        <p:spPr>
          <a:xfrm>
            <a:off x="6880537" y="1828097"/>
            <a:ext cx="4758353" cy="66470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en-US" dirty="0"/>
          </a:p>
        </p:txBody>
      </p:sp>
      <p:sp>
        <p:nvSpPr>
          <p:cNvPr id="9" name="Slide Number Placeholder 8">
            <a:extLst>
              <a:ext uri="{FF2B5EF4-FFF2-40B4-BE49-F238E27FC236}">
                <a16:creationId xmlns:a16="http://schemas.microsoft.com/office/drawing/2014/main" id="{CC0F55C2-337F-F94B-AA8D-2667A97CEF10}"/>
              </a:ext>
            </a:extLst>
          </p:cNvPr>
          <p:cNvSpPr>
            <a:spLocks noGrp="1"/>
          </p:cNvSpPr>
          <p:nvPr>
            <p:ph type="sldNum" sz="quarter" idx="12"/>
          </p:nvPr>
        </p:nvSpPr>
        <p:spPr/>
        <p:txBody>
          <a:bodyPr/>
          <a:lstStyle/>
          <a:p>
            <a:fld id="{7EE6AFEC-37F4-1D48-80F4-D3D02F74536C}" type="slidenum">
              <a:rPr lang="en-US" smtClean="0"/>
              <a:t>‹#›</a:t>
            </a:fld>
            <a:endParaRPr lang="en-US"/>
          </a:p>
        </p:txBody>
      </p:sp>
      <p:sp>
        <p:nvSpPr>
          <p:cNvPr id="16" name="Title 1">
            <a:extLst>
              <a:ext uri="{FF2B5EF4-FFF2-40B4-BE49-F238E27FC236}">
                <a16:creationId xmlns:a16="http://schemas.microsoft.com/office/drawing/2014/main" id="{89C4E7B0-E4B2-0545-BE9A-EE4013FB6CE5}"/>
              </a:ext>
            </a:extLst>
          </p:cNvPr>
          <p:cNvSpPr>
            <a:spLocks noGrp="1"/>
          </p:cNvSpPr>
          <p:nvPr>
            <p:ph type="title"/>
          </p:nvPr>
        </p:nvSpPr>
        <p:spPr>
          <a:xfrm>
            <a:off x="1920239" y="532435"/>
            <a:ext cx="9718653" cy="1184156"/>
          </a:xfrm>
        </p:spPr>
        <p:txBody>
          <a:bodyPr/>
          <a:lstStyle>
            <a:lvl1pPr>
              <a:defRPr>
                <a:latin typeface="+mj-lt"/>
              </a:defRPr>
            </a:lvl1pPr>
          </a:lstStyle>
          <a:p>
            <a:endParaRPr lang="en-US" dirty="0"/>
          </a:p>
        </p:txBody>
      </p:sp>
      <p:sp>
        <p:nvSpPr>
          <p:cNvPr id="17" name="Content Placeholder 2">
            <a:extLst>
              <a:ext uri="{FF2B5EF4-FFF2-40B4-BE49-F238E27FC236}">
                <a16:creationId xmlns:a16="http://schemas.microsoft.com/office/drawing/2014/main" id="{1D4DAFC2-6EE1-3B42-9575-9B41DF4766D9}"/>
              </a:ext>
            </a:extLst>
          </p:cNvPr>
          <p:cNvSpPr>
            <a:spLocks noGrp="1"/>
          </p:cNvSpPr>
          <p:nvPr>
            <p:ph sz="half" idx="14"/>
          </p:nvPr>
        </p:nvSpPr>
        <p:spPr>
          <a:xfrm>
            <a:off x="1917998" y="2604304"/>
            <a:ext cx="4758353" cy="3176736"/>
          </a:xfrm>
        </p:spPr>
        <p:txBody>
          <a:bodyPr/>
          <a:lstStyle>
            <a:lvl1pPr>
              <a:defRPr>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en-US" dirty="0"/>
              <a:t>Click to edit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8" name="Content Placeholder 2">
            <a:extLst>
              <a:ext uri="{FF2B5EF4-FFF2-40B4-BE49-F238E27FC236}">
                <a16:creationId xmlns:a16="http://schemas.microsoft.com/office/drawing/2014/main" id="{5676E0BC-80F8-5A4B-AFE6-CBE81AA00EB3}"/>
              </a:ext>
            </a:extLst>
          </p:cNvPr>
          <p:cNvSpPr>
            <a:spLocks noGrp="1"/>
          </p:cNvSpPr>
          <p:nvPr>
            <p:ph sz="half" idx="13"/>
          </p:nvPr>
        </p:nvSpPr>
        <p:spPr>
          <a:xfrm>
            <a:off x="6880538" y="2604304"/>
            <a:ext cx="4758353" cy="3176736"/>
          </a:xfrm>
        </p:spPr>
        <p:txBody>
          <a:bodyPr/>
          <a:lstStyle>
            <a:lvl1pPr>
              <a:defRPr>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en-US" dirty="0"/>
              <a:t>Click to edit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9" name="Text Placeholder 4">
            <a:extLst>
              <a:ext uri="{FF2B5EF4-FFF2-40B4-BE49-F238E27FC236}">
                <a16:creationId xmlns:a16="http://schemas.microsoft.com/office/drawing/2014/main" id="{7476638F-A0DB-CF49-A717-741B8C6AA14D}"/>
              </a:ext>
            </a:extLst>
          </p:cNvPr>
          <p:cNvSpPr>
            <a:spLocks noGrp="1"/>
          </p:cNvSpPr>
          <p:nvPr>
            <p:ph type="body" sz="quarter" idx="15"/>
          </p:nvPr>
        </p:nvSpPr>
        <p:spPr>
          <a:xfrm>
            <a:off x="1917998" y="1828097"/>
            <a:ext cx="4758353" cy="66470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en-US" dirty="0"/>
          </a:p>
        </p:txBody>
      </p:sp>
      <p:sp>
        <p:nvSpPr>
          <p:cNvPr id="23" name="Rectangle 22">
            <a:extLst>
              <a:ext uri="{FF2B5EF4-FFF2-40B4-BE49-F238E27FC236}">
                <a16:creationId xmlns:a16="http://schemas.microsoft.com/office/drawing/2014/main" id="{98DDDF24-63E3-1144-8F35-8B6D801840C3}"/>
              </a:ext>
            </a:extLst>
          </p:cNvPr>
          <p:cNvSpPr/>
          <p:nvPr userDrawn="1"/>
        </p:nvSpPr>
        <p:spPr>
          <a:xfrm rot="16200000">
            <a:off x="-1798127" y="3374137"/>
            <a:ext cx="6858002" cy="109728"/>
          </a:xfrm>
          <a:prstGeom prst="rect">
            <a:avLst/>
          </a:prstGeom>
          <a:gradFill>
            <a:gsLst>
              <a:gs pos="0">
                <a:srgbClr val="D92D8A"/>
              </a:gs>
              <a:gs pos="64000">
                <a:srgbClr val="F8C93E"/>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nvGrpSpPr>
          <p:cNvPr id="24" name="Group 23">
            <a:extLst>
              <a:ext uri="{FF2B5EF4-FFF2-40B4-BE49-F238E27FC236}">
                <a16:creationId xmlns:a16="http://schemas.microsoft.com/office/drawing/2014/main" id="{2053B207-3BC6-4F4F-92C2-EE2F7F247B5C}"/>
              </a:ext>
            </a:extLst>
          </p:cNvPr>
          <p:cNvGrpSpPr/>
          <p:nvPr userDrawn="1"/>
        </p:nvGrpSpPr>
        <p:grpSpPr>
          <a:xfrm flipH="1">
            <a:off x="11449544" y="206704"/>
            <a:ext cx="522582" cy="530386"/>
            <a:chOff x="2645664" y="2011680"/>
            <a:chExt cx="735606" cy="746592"/>
          </a:xfrm>
        </p:grpSpPr>
        <p:sp>
          <p:nvSpPr>
            <p:cNvPr id="25" name="Rectangle 24">
              <a:extLst>
                <a:ext uri="{FF2B5EF4-FFF2-40B4-BE49-F238E27FC236}">
                  <a16:creationId xmlns:a16="http://schemas.microsoft.com/office/drawing/2014/main" id="{A62A6560-528D-454C-A741-F3D3FD66E863}"/>
                </a:ext>
              </a:extLst>
            </p:cNvPr>
            <p:cNvSpPr/>
            <p:nvPr/>
          </p:nvSpPr>
          <p:spPr>
            <a:xfrm rot="16200000" flipH="1">
              <a:off x="2934219" y="1723125"/>
              <a:ext cx="158496" cy="735606"/>
            </a:xfrm>
            <a:prstGeom prst="rect">
              <a:avLst/>
            </a:prstGeom>
            <a:gradFill>
              <a:gsLst>
                <a:gs pos="30000">
                  <a:srgbClr val="D92D8A"/>
                </a:gs>
                <a:gs pos="91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26" name="Rectangle 25">
              <a:extLst>
                <a:ext uri="{FF2B5EF4-FFF2-40B4-BE49-F238E27FC236}">
                  <a16:creationId xmlns:a16="http://schemas.microsoft.com/office/drawing/2014/main" id="{4774A48F-799F-494F-834C-E9D21460F599}"/>
                </a:ext>
              </a:extLst>
            </p:cNvPr>
            <p:cNvSpPr/>
            <p:nvPr/>
          </p:nvSpPr>
          <p:spPr>
            <a:xfrm flipH="1">
              <a:off x="2645664" y="2165151"/>
              <a:ext cx="158496" cy="593121"/>
            </a:xfrm>
            <a:prstGeom prst="rect">
              <a:avLst/>
            </a:prstGeom>
            <a:gradFill>
              <a:gsLst>
                <a:gs pos="29000">
                  <a:srgbClr val="D92D8A"/>
                </a:gs>
                <a:gs pos="86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sp>
        <p:nvSpPr>
          <p:cNvPr id="30" name="TextBox 29">
            <a:extLst>
              <a:ext uri="{FF2B5EF4-FFF2-40B4-BE49-F238E27FC236}">
                <a16:creationId xmlns:a16="http://schemas.microsoft.com/office/drawing/2014/main" id="{15855360-2DD4-C342-A4C3-6A211223145E}"/>
              </a:ext>
            </a:extLst>
          </p:cNvPr>
          <p:cNvSpPr txBox="1"/>
          <p:nvPr userDrawn="1"/>
        </p:nvSpPr>
        <p:spPr>
          <a:xfrm>
            <a:off x="4641089" y="6423496"/>
            <a:ext cx="4492751" cy="230832"/>
          </a:xfrm>
          <a:prstGeom prst="rect">
            <a:avLst/>
          </a:prstGeom>
          <a:noFill/>
        </p:spPr>
        <p:txBody>
          <a:bodyPr wrap="square" rtlCol="0">
            <a:spAutoFit/>
          </a:bodyPr>
          <a:lstStyle/>
          <a:p>
            <a:pPr algn="ctr"/>
            <a:r>
              <a:rPr lang="en-US" sz="900" kern="1200" spc="300" dirty="0">
                <a:solidFill>
                  <a:schemeClr val="bg2">
                    <a:lumMod val="75000"/>
                  </a:schemeClr>
                </a:solidFill>
                <a:latin typeface="Arial" panose="020B0604020202020204" pitchFamily="34" charset="0"/>
                <a:ea typeface="+mn-ea"/>
                <a:cs typeface="Arial" panose="020B0604020202020204" pitchFamily="34" charset="0"/>
              </a:rPr>
              <a:t>FLORIDA INTERNATIONAL UNIVERSITY</a:t>
            </a:r>
          </a:p>
        </p:txBody>
      </p:sp>
      <p:pic>
        <p:nvPicPr>
          <p:cNvPr id="21" name="Content Placeholder 4" descr="A close up of a sign&#10;&#10;Description automatically generated">
            <a:extLst>
              <a:ext uri="{FF2B5EF4-FFF2-40B4-BE49-F238E27FC236}">
                <a16:creationId xmlns:a16="http://schemas.microsoft.com/office/drawing/2014/main" id="{79E7F631-F999-814A-B8C2-EC10518D3BAC}"/>
              </a:ext>
            </a:extLst>
          </p:cNvPr>
          <p:cNvPicPr>
            <a:picLocks noChangeAspect="1"/>
          </p:cNvPicPr>
          <p:nvPr userDrawn="1"/>
        </p:nvPicPr>
        <p:blipFill>
          <a:blip r:embed="rId3"/>
          <a:stretch>
            <a:fillRect/>
          </a:stretch>
        </p:blipFill>
        <p:spPr>
          <a:xfrm>
            <a:off x="137163" y="5636108"/>
            <a:ext cx="1263219" cy="1084720"/>
          </a:xfrm>
          <a:prstGeom prst="rect">
            <a:avLst/>
          </a:prstGeom>
        </p:spPr>
      </p:pic>
    </p:spTree>
    <p:extLst>
      <p:ext uri="{BB962C8B-B14F-4D97-AF65-F5344CB8AC3E}">
        <p14:creationId xmlns:p14="http://schemas.microsoft.com/office/powerpoint/2010/main" val="250965513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2_Title and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17237528-8BB0-6B46-9CD9-542AA14DDB32}"/>
              </a:ext>
            </a:extLst>
          </p:cNvPr>
          <p:cNvSpPr>
            <a:spLocks noGrp="1"/>
          </p:cNvSpPr>
          <p:nvPr>
            <p:ph idx="1"/>
          </p:nvPr>
        </p:nvSpPr>
        <p:spPr>
          <a:xfrm>
            <a:off x="1920240" y="1825625"/>
            <a:ext cx="9718652" cy="3955415"/>
          </a:xfrm>
        </p:spPr>
        <p:txBody>
          <a:bodyPr/>
          <a:lstStyle>
            <a:lvl1pPr>
              <a:defRPr>
                <a:solidFill>
                  <a:schemeClr val="tx1">
                    <a:lumMod val="75000"/>
                    <a:lumOff val="25000"/>
                  </a:schemeClr>
                </a:solidFill>
              </a:defRPr>
            </a:lvl1pPr>
            <a:lvl2pPr>
              <a:defRPr>
                <a:solidFill>
                  <a:schemeClr val="tx1">
                    <a:lumMod val="75000"/>
                    <a:lumOff val="25000"/>
                  </a:schemeClr>
                </a:solidFill>
              </a:defRPr>
            </a:lvl2pPr>
            <a:lvl3pPr>
              <a:defRPr>
                <a:solidFill>
                  <a:schemeClr val="tx1">
                    <a:lumMod val="75000"/>
                    <a:lumOff val="25000"/>
                  </a:schemeClr>
                </a:solidFill>
              </a:defRPr>
            </a:lvl3pPr>
            <a:lvl4pPr>
              <a:defRPr>
                <a:solidFill>
                  <a:schemeClr val="tx1">
                    <a:lumMod val="75000"/>
                    <a:lumOff val="25000"/>
                  </a:schemeClr>
                </a:solidFill>
              </a:defRPr>
            </a:lvl4pPr>
            <a:lvl5pPr>
              <a:defRPr>
                <a:solidFill>
                  <a:schemeClr val="tx1">
                    <a:lumMod val="75000"/>
                    <a:lumOff val="25000"/>
                  </a:schemeClr>
                </a:solidFill>
              </a:defRPr>
            </a:lvl5pPr>
          </a:lstStyle>
          <a:p>
            <a:pPr lvl="0"/>
            <a:r>
              <a:rPr lang="en-US" dirty="0"/>
              <a:t>Click to edit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5">
            <a:extLst>
              <a:ext uri="{FF2B5EF4-FFF2-40B4-BE49-F238E27FC236}">
                <a16:creationId xmlns:a16="http://schemas.microsoft.com/office/drawing/2014/main" id="{3CA9647A-416E-A040-B69A-AFDA53EA0EA4}"/>
              </a:ext>
            </a:extLst>
          </p:cNvPr>
          <p:cNvSpPr>
            <a:spLocks noGrp="1"/>
          </p:cNvSpPr>
          <p:nvPr>
            <p:ph type="sldNum" sz="quarter" idx="12"/>
          </p:nvPr>
        </p:nvSpPr>
        <p:spPr/>
        <p:txBody>
          <a:bodyPr/>
          <a:lstStyle/>
          <a:p>
            <a:fld id="{7EE6AFEC-37F4-1D48-80F4-D3D02F74536C}" type="slidenum">
              <a:rPr lang="en-US" smtClean="0"/>
              <a:t>‹#›</a:t>
            </a:fld>
            <a:endParaRPr lang="en-US"/>
          </a:p>
        </p:txBody>
      </p:sp>
      <p:pic>
        <p:nvPicPr>
          <p:cNvPr id="8" name="Picture 7" descr="A close up of a logo&#10;&#10;Description automatically generated">
            <a:extLst>
              <a:ext uri="{FF2B5EF4-FFF2-40B4-BE49-F238E27FC236}">
                <a16:creationId xmlns:a16="http://schemas.microsoft.com/office/drawing/2014/main" id="{FBFDFFD2-CF01-B641-84F5-91E3E9172AFB}"/>
              </a:ext>
            </a:extLst>
          </p:cNvPr>
          <p:cNvPicPr>
            <a:picLocks noChangeAspect="1"/>
          </p:cNvPicPr>
          <p:nvPr userDrawn="1"/>
        </p:nvPicPr>
        <p:blipFill rotWithShape="1">
          <a:blip r:embed="rId2"/>
          <a:srcRect r="88418" b="15704"/>
          <a:stretch/>
        </p:blipFill>
        <p:spPr>
          <a:xfrm>
            <a:off x="0" y="0"/>
            <a:ext cx="1560582" cy="6858000"/>
          </a:xfrm>
          <a:prstGeom prst="rect">
            <a:avLst/>
          </a:prstGeom>
        </p:spPr>
      </p:pic>
      <p:sp>
        <p:nvSpPr>
          <p:cNvPr id="9" name="Rectangle 8">
            <a:extLst>
              <a:ext uri="{FF2B5EF4-FFF2-40B4-BE49-F238E27FC236}">
                <a16:creationId xmlns:a16="http://schemas.microsoft.com/office/drawing/2014/main" id="{022B8506-6E68-6E43-9B6F-99C933A9CB61}"/>
              </a:ext>
            </a:extLst>
          </p:cNvPr>
          <p:cNvSpPr/>
          <p:nvPr userDrawn="1"/>
        </p:nvSpPr>
        <p:spPr>
          <a:xfrm rot="5400000" flipH="1">
            <a:off x="-1819770" y="3374136"/>
            <a:ext cx="6858000" cy="109728"/>
          </a:xfrm>
          <a:prstGeom prst="rect">
            <a:avLst/>
          </a:prstGeom>
          <a:gradFill>
            <a:gsLst>
              <a:gs pos="7000">
                <a:srgbClr val="00FFFF"/>
              </a:gs>
              <a:gs pos="79000">
                <a:srgbClr val="F8C93E"/>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grpSp>
        <p:nvGrpSpPr>
          <p:cNvPr id="10" name="Group 9">
            <a:extLst>
              <a:ext uri="{FF2B5EF4-FFF2-40B4-BE49-F238E27FC236}">
                <a16:creationId xmlns:a16="http://schemas.microsoft.com/office/drawing/2014/main" id="{F313B947-105A-2D4F-BFAA-2D85907D7FCA}"/>
              </a:ext>
            </a:extLst>
          </p:cNvPr>
          <p:cNvGrpSpPr/>
          <p:nvPr userDrawn="1"/>
        </p:nvGrpSpPr>
        <p:grpSpPr>
          <a:xfrm>
            <a:off x="11449163" y="211742"/>
            <a:ext cx="522582" cy="530387"/>
            <a:chOff x="11140977" y="745236"/>
            <a:chExt cx="522582" cy="530387"/>
          </a:xfrm>
        </p:grpSpPr>
        <p:sp>
          <p:nvSpPr>
            <p:cNvPr id="12" name="Rectangle 11">
              <a:extLst>
                <a:ext uri="{FF2B5EF4-FFF2-40B4-BE49-F238E27FC236}">
                  <a16:creationId xmlns:a16="http://schemas.microsoft.com/office/drawing/2014/main" id="{959F3284-5302-A74F-A74E-AA4D292D55F1}"/>
                </a:ext>
              </a:extLst>
            </p:cNvPr>
            <p:cNvSpPr/>
            <p:nvPr/>
          </p:nvSpPr>
          <p:spPr>
            <a:xfrm rot="5400000">
              <a:off x="11345969" y="540244"/>
              <a:ext cx="112597" cy="522582"/>
            </a:xfrm>
            <a:prstGeom prst="rect">
              <a:avLst/>
            </a:prstGeom>
            <a:gradFill>
              <a:gsLst>
                <a:gs pos="30000">
                  <a:srgbClr val="00FFFF"/>
                </a:gs>
                <a:gs pos="91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3" name="Rectangle 12">
              <a:extLst>
                <a:ext uri="{FF2B5EF4-FFF2-40B4-BE49-F238E27FC236}">
                  <a16:creationId xmlns:a16="http://schemas.microsoft.com/office/drawing/2014/main" id="{2B9F6588-7CB2-C746-984E-801A704464CF}"/>
                </a:ext>
              </a:extLst>
            </p:cNvPr>
            <p:cNvSpPr/>
            <p:nvPr/>
          </p:nvSpPr>
          <p:spPr>
            <a:xfrm>
              <a:off x="11550962" y="854263"/>
              <a:ext cx="112597" cy="421360"/>
            </a:xfrm>
            <a:prstGeom prst="rect">
              <a:avLst/>
            </a:prstGeom>
            <a:gradFill>
              <a:gsLst>
                <a:gs pos="29000">
                  <a:srgbClr val="00FFFF"/>
                </a:gs>
                <a:gs pos="86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sp>
        <p:nvSpPr>
          <p:cNvPr id="15" name="Title 1">
            <a:extLst>
              <a:ext uri="{FF2B5EF4-FFF2-40B4-BE49-F238E27FC236}">
                <a16:creationId xmlns:a16="http://schemas.microsoft.com/office/drawing/2014/main" id="{96FF5BE9-D429-1543-86A0-F3CDB318056B}"/>
              </a:ext>
            </a:extLst>
          </p:cNvPr>
          <p:cNvSpPr txBox="1">
            <a:spLocks/>
          </p:cNvSpPr>
          <p:nvPr userDrawn="1"/>
        </p:nvSpPr>
        <p:spPr>
          <a:xfrm>
            <a:off x="1920239" y="532435"/>
            <a:ext cx="9718653" cy="1184156"/>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600" kern="1200">
                <a:solidFill>
                  <a:schemeClr val="bg1"/>
                </a:solidFill>
                <a:latin typeface="+mj-lt"/>
                <a:ea typeface="+mj-ea"/>
                <a:cs typeface="+mj-cs"/>
              </a:defRPr>
            </a:lvl1pPr>
          </a:lstStyle>
          <a:p>
            <a:r>
              <a:rPr lang="en-US" sz="3600" kern="1200" dirty="0">
                <a:solidFill>
                  <a:schemeClr val="tx1">
                    <a:lumMod val="75000"/>
                    <a:lumOff val="25000"/>
                  </a:schemeClr>
                </a:solidFill>
                <a:latin typeface="+mj-lt"/>
                <a:ea typeface="+mj-ea"/>
                <a:cs typeface="+mj-cs"/>
              </a:rPr>
              <a:t>  </a:t>
            </a:r>
          </a:p>
        </p:txBody>
      </p:sp>
      <p:sp>
        <p:nvSpPr>
          <p:cNvPr id="19" name="Title 1">
            <a:extLst>
              <a:ext uri="{FF2B5EF4-FFF2-40B4-BE49-F238E27FC236}">
                <a16:creationId xmlns:a16="http://schemas.microsoft.com/office/drawing/2014/main" id="{C2A68826-4237-D248-930D-663F392D441C}"/>
              </a:ext>
            </a:extLst>
          </p:cNvPr>
          <p:cNvSpPr>
            <a:spLocks noGrp="1"/>
          </p:cNvSpPr>
          <p:nvPr>
            <p:ph type="title"/>
          </p:nvPr>
        </p:nvSpPr>
        <p:spPr>
          <a:xfrm>
            <a:off x="1935502" y="484882"/>
            <a:ext cx="9718653" cy="1184156"/>
          </a:xfrm>
        </p:spPr>
        <p:txBody>
          <a:bodyPr/>
          <a:lstStyle>
            <a:lvl1pPr>
              <a:defRPr>
                <a:solidFill>
                  <a:schemeClr val="tx1">
                    <a:lumMod val="75000"/>
                    <a:lumOff val="25000"/>
                  </a:schemeClr>
                </a:solidFill>
                <a:latin typeface="+mj-lt"/>
              </a:defRPr>
            </a:lvl1pPr>
          </a:lstStyle>
          <a:p>
            <a:endParaRPr lang="en-US" dirty="0"/>
          </a:p>
        </p:txBody>
      </p:sp>
      <p:sp>
        <p:nvSpPr>
          <p:cNvPr id="20" name="TextBox 19">
            <a:extLst>
              <a:ext uri="{FF2B5EF4-FFF2-40B4-BE49-F238E27FC236}">
                <a16:creationId xmlns:a16="http://schemas.microsoft.com/office/drawing/2014/main" id="{098E7422-1636-294B-9DB1-97B03DF9A012}"/>
              </a:ext>
            </a:extLst>
          </p:cNvPr>
          <p:cNvSpPr txBox="1"/>
          <p:nvPr userDrawn="1"/>
        </p:nvSpPr>
        <p:spPr>
          <a:xfrm>
            <a:off x="4641089" y="6423496"/>
            <a:ext cx="4492751" cy="230832"/>
          </a:xfrm>
          <a:prstGeom prst="rect">
            <a:avLst/>
          </a:prstGeom>
          <a:noFill/>
        </p:spPr>
        <p:txBody>
          <a:bodyPr wrap="square" rtlCol="0">
            <a:spAutoFit/>
          </a:bodyPr>
          <a:lstStyle/>
          <a:p>
            <a:pPr algn="ctr"/>
            <a:r>
              <a:rPr lang="en-US" sz="900" kern="1200" spc="300" dirty="0">
                <a:solidFill>
                  <a:schemeClr val="bg2">
                    <a:lumMod val="75000"/>
                  </a:schemeClr>
                </a:solidFill>
                <a:latin typeface="Arial" panose="020B0604020202020204" pitchFamily="34" charset="0"/>
                <a:ea typeface="+mn-ea"/>
                <a:cs typeface="Arial" panose="020B0604020202020204" pitchFamily="34" charset="0"/>
              </a:rPr>
              <a:t>FLORIDA INTERNATIONAL UNIVERSITY</a:t>
            </a:r>
          </a:p>
        </p:txBody>
      </p:sp>
      <p:pic>
        <p:nvPicPr>
          <p:cNvPr id="16" name="Picture 15" descr="A picture containing drawing&#10;&#10;Description automatically generated">
            <a:extLst>
              <a:ext uri="{FF2B5EF4-FFF2-40B4-BE49-F238E27FC236}">
                <a16:creationId xmlns:a16="http://schemas.microsoft.com/office/drawing/2014/main" id="{E1D8F3D4-D725-9B49-965E-7934B20413AD}"/>
              </a:ext>
            </a:extLst>
          </p:cNvPr>
          <p:cNvPicPr>
            <a:picLocks noChangeAspect="1"/>
          </p:cNvPicPr>
          <p:nvPr userDrawn="1"/>
        </p:nvPicPr>
        <p:blipFill>
          <a:blip r:embed="rId3"/>
          <a:stretch>
            <a:fillRect/>
          </a:stretch>
        </p:blipFill>
        <p:spPr>
          <a:xfrm>
            <a:off x="131132" y="5636108"/>
            <a:ext cx="1261872" cy="1083564"/>
          </a:xfrm>
          <a:prstGeom prst="rect">
            <a:avLst/>
          </a:prstGeom>
        </p:spPr>
      </p:pic>
    </p:spTree>
    <p:extLst>
      <p:ext uri="{BB962C8B-B14F-4D97-AF65-F5344CB8AC3E}">
        <p14:creationId xmlns:p14="http://schemas.microsoft.com/office/powerpoint/2010/main" val="337792460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2_Two Content">
    <p:spTree>
      <p:nvGrpSpPr>
        <p:cNvPr id="1" name=""/>
        <p:cNvGrpSpPr/>
        <p:nvPr/>
      </p:nvGrpSpPr>
      <p:grpSpPr>
        <a:xfrm>
          <a:off x="0" y="0"/>
          <a:ext cx="0" cy="0"/>
          <a:chOff x="0" y="0"/>
          <a:chExt cx="0" cy="0"/>
        </a:xfrm>
      </p:grpSpPr>
      <p:sp>
        <p:nvSpPr>
          <p:cNvPr id="7" name="Slide Number Placeholder 6">
            <a:extLst>
              <a:ext uri="{FF2B5EF4-FFF2-40B4-BE49-F238E27FC236}">
                <a16:creationId xmlns:a16="http://schemas.microsoft.com/office/drawing/2014/main" id="{2C140EA9-9A4A-154E-835E-F0346154DF63}"/>
              </a:ext>
            </a:extLst>
          </p:cNvPr>
          <p:cNvSpPr>
            <a:spLocks noGrp="1"/>
          </p:cNvSpPr>
          <p:nvPr>
            <p:ph type="sldNum" sz="quarter" idx="12"/>
          </p:nvPr>
        </p:nvSpPr>
        <p:spPr/>
        <p:txBody>
          <a:bodyPr/>
          <a:lstStyle/>
          <a:p>
            <a:fld id="{7EE6AFEC-37F4-1D48-80F4-D3D02F74536C}" type="slidenum">
              <a:rPr lang="en-US" smtClean="0"/>
              <a:t>‹#›</a:t>
            </a:fld>
            <a:endParaRPr lang="en-US"/>
          </a:p>
        </p:txBody>
      </p:sp>
      <p:pic>
        <p:nvPicPr>
          <p:cNvPr id="9" name="Picture 8" descr="A close up of a logo&#10;&#10;Description automatically generated">
            <a:extLst>
              <a:ext uri="{FF2B5EF4-FFF2-40B4-BE49-F238E27FC236}">
                <a16:creationId xmlns:a16="http://schemas.microsoft.com/office/drawing/2014/main" id="{3C68DBBB-ACF3-3E4A-9E43-4A4D845BD24A}"/>
              </a:ext>
            </a:extLst>
          </p:cNvPr>
          <p:cNvPicPr>
            <a:picLocks noChangeAspect="1"/>
          </p:cNvPicPr>
          <p:nvPr userDrawn="1"/>
        </p:nvPicPr>
        <p:blipFill rotWithShape="1">
          <a:blip r:embed="rId2"/>
          <a:srcRect r="88418" b="15704"/>
          <a:stretch/>
        </p:blipFill>
        <p:spPr>
          <a:xfrm>
            <a:off x="0" y="0"/>
            <a:ext cx="1560582" cy="6858000"/>
          </a:xfrm>
          <a:prstGeom prst="rect">
            <a:avLst/>
          </a:prstGeom>
        </p:spPr>
      </p:pic>
      <p:sp>
        <p:nvSpPr>
          <p:cNvPr id="11" name="Rectangle 10">
            <a:extLst>
              <a:ext uri="{FF2B5EF4-FFF2-40B4-BE49-F238E27FC236}">
                <a16:creationId xmlns:a16="http://schemas.microsoft.com/office/drawing/2014/main" id="{FA0A2B34-3486-F741-B14F-817B8DD78F82}"/>
              </a:ext>
            </a:extLst>
          </p:cNvPr>
          <p:cNvSpPr/>
          <p:nvPr userDrawn="1"/>
        </p:nvSpPr>
        <p:spPr>
          <a:xfrm rot="5400000" flipH="1">
            <a:off x="-1819770" y="3374136"/>
            <a:ext cx="6858000" cy="109728"/>
          </a:xfrm>
          <a:prstGeom prst="rect">
            <a:avLst/>
          </a:prstGeom>
          <a:gradFill>
            <a:gsLst>
              <a:gs pos="7000">
                <a:srgbClr val="00FFFF"/>
              </a:gs>
              <a:gs pos="79000">
                <a:srgbClr val="F8C93E"/>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grpSp>
        <p:nvGrpSpPr>
          <p:cNvPr id="12" name="Group 11">
            <a:extLst>
              <a:ext uri="{FF2B5EF4-FFF2-40B4-BE49-F238E27FC236}">
                <a16:creationId xmlns:a16="http://schemas.microsoft.com/office/drawing/2014/main" id="{243383B5-3E75-294D-8915-7DE84AEA5398}"/>
              </a:ext>
            </a:extLst>
          </p:cNvPr>
          <p:cNvGrpSpPr/>
          <p:nvPr userDrawn="1"/>
        </p:nvGrpSpPr>
        <p:grpSpPr>
          <a:xfrm>
            <a:off x="11449163" y="211742"/>
            <a:ext cx="522582" cy="530387"/>
            <a:chOff x="11140977" y="745236"/>
            <a:chExt cx="522582" cy="530387"/>
          </a:xfrm>
        </p:grpSpPr>
        <p:sp>
          <p:nvSpPr>
            <p:cNvPr id="13" name="Rectangle 12">
              <a:extLst>
                <a:ext uri="{FF2B5EF4-FFF2-40B4-BE49-F238E27FC236}">
                  <a16:creationId xmlns:a16="http://schemas.microsoft.com/office/drawing/2014/main" id="{0DC1C9BB-1B72-7546-94E0-FB2C9E053BC9}"/>
                </a:ext>
              </a:extLst>
            </p:cNvPr>
            <p:cNvSpPr/>
            <p:nvPr/>
          </p:nvSpPr>
          <p:spPr>
            <a:xfrm rot="5400000">
              <a:off x="11345969" y="540244"/>
              <a:ext cx="112597" cy="522582"/>
            </a:xfrm>
            <a:prstGeom prst="rect">
              <a:avLst/>
            </a:prstGeom>
            <a:gradFill>
              <a:gsLst>
                <a:gs pos="30000">
                  <a:srgbClr val="00FFFF"/>
                </a:gs>
                <a:gs pos="91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4" name="Rectangle 13">
              <a:extLst>
                <a:ext uri="{FF2B5EF4-FFF2-40B4-BE49-F238E27FC236}">
                  <a16:creationId xmlns:a16="http://schemas.microsoft.com/office/drawing/2014/main" id="{B28FE50A-B4DE-5341-952B-7F5EE0C16442}"/>
                </a:ext>
              </a:extLst>
            </p:cNvPr>
            <p:cNvSpPr/>
            <p:nvPr/>
          </p:nvSpPr>
          <p:spPr>
            <a:xfrm>
              <a:off x="11550962" y="854263"/>
              <a:ext cx="112597" cy="421360"/>
            </a:xfrm>
            <a:prstGeom prst="rect">
              <a:avLst/>
            </a:prstGeom>
            <a:gradFill>
              <a:gsLst>
                <a:gs pos="29000">
                  <a:srgbClr val="00FFFF"/>
                </a:gs>
                <a:gs pos="86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sp>
        <p:nvSpPr>
          <p:cNvPr id="16" name="Content Placeholder 2">
            <a:extLst>
              <a:ext uri="{FF2B5EF4-FFF2-40B4-BE49-F238E27FC236}">
                <a16:creationId xmlns:a16="http://schemas.microsoft.com/office/drawing/2014/main" id="{FD1E6CC2-30A4-7C40-A920-089876E62E74}"/>
              </a:ext>
            </a:extLst>
          </p:cNvPr>
          <p:cNvSpPr>
            <a:spLocks noGrp="1"/>
          </p:cNvSpPr>
          <p:nvPr>
            <p:ph sz="half" idx="14"/>
          </p:nvPr>
        </p:nvSpPr>
        <p:spPr>
          <a:xfrm>
            <a:off x="1918000" y="1825625"/>
            <a:ext cx="4758352" cy="3955415"/>
          </a:xfrm>
        </p:spPr>
        <p:txBody>
          <a:bodyPr/>
          <a:lstStyle>
            <a:lvl1pPr>
              <a:defRPr>
                <a:solidFill>
                  <a:schemeClr val="tx1">
                    <a:lumMod val="75000"/>
                    <a:lumOff val="25000"/>
                  </a:schemeClr>
                </a:solidFill>
                <a:latin typeface="+mn-lt"/>
              </a:defRPr>
            </a:lvl1pPr>
            <a:lvl2pPr>
              <a:defRPr>
                <a:solidFill>
                  <a:schemeClr val="tx1">
                    <a:lumMod val="75000"/>
                    <a:lumOff val="25000"/>
                  </a:schemeClr>
                </a:solidFill>
                <a:latin typeface="+mn-lt"/>
              </a:defRPr>
            </a:lvl2pPr>
            <a:lvl3pPr>
              <a:defRPr>
                <a:solidFill>
                  <a:schemeClr val="tx1">
                    <a:lumMod val="75000"/>
                    <a:lumOff val="25000"/>
                  </a:schemeClr>
                </a:solidFill>
                <a:latin typeface="+mn-lt"/>
              </a:defRPr>
            </a:lvl3pPr>
            <a:lvl4pPr>
              <a:defRPr>
                <a:solidFill>
                  <a:schemeClr val="tx1">
                    <a:lumMod val="75000"/>
                    <a:lumOff val="25000"/>
                  </a:schemeClr>
                </a:solidFill>
                <a:latin typeface="+mn-lt"/>
              </a:defRPr>
            </a:lvl4pPr>
            <a:lvl5pPr>
              <a:defRPr>
                <a:solidFill>
                  <a:schemeClr val="tx1">
                    <a:lumMod val="75000"/>
                    <a:lumOff val="25000"/>
                  </a:schemeClr>
                </a:solidFill>
                <a:latin typeface="+mn-lt"/>
              </a:defRPr>
            </a:lvl5pPr>
          </a:lstStyle>
          <a:p>
            <a:pPr lvl="0"/>
            <a:r>
              <a:rPr lang="en-US" dirty="0"/>
              <a:t>Click to edit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7" name="Content Placeholder 2">
            <a:extLst>
              <a:ext uri="{FF2B5EF4-FFF2-40B4-BE49-F238E27FC236}">
                <a16:creationId xmlns:a16="http://schemas.microsoft.com/office/drawing/2014/main" id="{543D506A-3611-8240-96FE-B151FD695614}"/>
              </a:ext>
            </a:extLst>
          </p:cNvPr>
          <p:cNvSpPr>
            <a:spLocks noGrp="1"/>
          </p:cNvSpPr>
          <p:nvPr>
            <p:ph sz="half" idx="15"/>
          </p:nvPr>
        </p:nvSpPr>
        <p:spPr>
          <a:xfrm>
            <a:off x="6880538" y="1825625"/>
            <a:ext cx="4758353" cy="3955415"/>
          </a:xfrm>
        </p:spPr>
        <p:txBody>
          <a:bodyPr/>
          <a:lstStyle>
            <a:lvl1pPr>
              <a:defRPr>
                <a:solidFill>
                  <a:schemeClr val="tx1">
                    <a:lumMod val="75000"/>
                    <a:lumOff val="25000"/>
                  </a:schemeClr>
                </a:solidFill>
                <a:latin typeface="+mn-lt"/>
              </a:defRPr>
            </a:lvl1pPr>
            <a:lvl2pPr>
              <a:defRPr>
                <a:solidFill>
                  <a:schemeClr val="tx1">
                    <a:lumMod val="75000"/>
                    <a:lumOff val="25000"/>
                  </a:schemeClr>
                </a:solidFill>
                <a:latin typeface="+mn-lt"/>
              </a:defRPr>
            </a:lvl2pPr>
            <a:lvl3pPr>
              <a:defRPr>
                <a:solidFill>
                  <a:schemeClr val="tx1">
                    <a:lumMod val="75000"/>
                    <a:lumOff val="25000"/>
                  </a:schemeClr>
                </a:solidFill>
                <a:latin typeface="+mn-lt"/>
              </a:defRPr>
            </a:lvl3pPr>
            <a:lvl4pPr>
              <a:defRPr>
                <a:solidFill>
                  <a:schemeClr val="tx1">
                    <a:lumMod val="75000"/>
                    <a:lumOff val="25000"/>
                  </a:schemeClr>
                </a:solidFill>
                <a:latin typeface="+mn-lt"/>
              </a:defRPr>
            </a:lvl4pPr>
            <a:lvl5pPr>
              <a:defRPr>
                <a:solidFill>
                  <a:schemeClr val="tx1">
                    <a:lumMod val="75000"/>
                    <a:lumOff val="25000"/>
                  </a:schemeClr>
                </a:solidFill>
                <a:latin typeface="+mn-lt"/>
              </a:defRPr>
            </a:lvl5pPr>
          </a:lstStyle>
          <a:p>
            <a:pPr lvl="0"/>
            <a:r>
              <a:rPr lang="en-US" dirty="0"/>
              <a:t>Click to edit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8" name="Title 1">
            <a:extLst>
              <a:ext uri="{FF2B5EF4-FFF2-40B4-BE49-F238E27FC236}">
                <a16:creationId xmlns:a16="http://schemas.microsoft.com/office/drawing/2014/main" id="{7427D702-6B89-0E40-BF8E-76E7259D7DCC}"/>
              </a:ext>
            </a:extLst>
          </p:cNvPr>
          <p:cNvSpPr txBox="1">
            <a:spLocks/>
          </p:cNvSpPr>
          <p:nvPr userDrawn="1"/>
        </p:nvSpPr>
        <p:spPr>
          <a:xfrm>
            <a:off x="1920239" y="532435"/>
            <a:ext cx="9718653" cy="1184156"/>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600" kern="1200">
                <a:solidFill>
                  <a:schemeClr val="bg1"/>
                </a:solidFill>
                <a:latin typeface="+mj-lt"/>
                <a:ea typeface="+mj-ea"/>
                <a:cs typeface="+mj-cs"/>
              </a:defRPr>
            </a:lvl1pPr>
          </a:lstStyle>
          <a:p>
            <a:endParaRPr lang="en-US" dirty="0">
              <a:solidFill>
                <a:schemeClr val="tx1">
                  <a:lumMod val="75000"/>
                  <a:lumOff val="25000"/>
                </a:schemeClr>
              </a:solidFill>
            </a:endParaRPr>
          </a:p>
        </p:txBody>
      </p:sp>
      <p:sp>
        <p:nvSpPr>
          <p:cNvPr id="20" name="Title 1">
            <a:extLst>
              <a:ext uri="{FF2B5EF4-FFF2-40B4-BE49-F238E27FC236}">
                <a16:creationId xmlns:a16="http://schemas.microsoft.com/office/drawing/2014/main" id="{255CA523-D800-5D49-A2D1-EEFA13E4DDA6}"/>
              </a:ext>
            </a:extLst>
          </p:cNvPr>
          <p:cNvSpPr>
            <a:spLocks noGrp="1"/>
          </p:cNvSpPr>
          <p:nvPr>
            <p:ph type="title"/>
          </p:nvPr>
        </p:nvSpPr>
        <p:spPr>
          <a:xfrm>
            <a:off x="1935502" y="484882"/>
            <a:ext cx="9718653" cy="1184156"/>
          </a:xfrm>
        </p:spPr>
        <p:txBody>
          <a:bodyPr/>
          <a:lstStyle>
            <a:lvl1pPr>
              <a:defRPr>
                <a:solidFill>
                  <a:schemeClr val="tx1">
                    <a:lumMod val="75000"/>
                    <a:lumOff val="25000"/>
                  </a:schemeClr>
                </a:solidFill>
                <a:latin typeface="+mj-lt"/>
              </a:defRPr>
            </a:lvl1pPr>
          </a:lstStyle>
          <a:p>
            <a:endParaRPr lang="en-US" dirty="0"/>
          </a:p>
        </p:txBody>
      </p:sp>
      <p:sp>
        <p:nvSpPr>
          <p:cNvPr id="21" name="TextBox 20">
            <a:extLst>
              <a:ext uri="{FF2B5EF4-FFF2-40B4-BE49-F238E27FC236}">
                <a16:creationId xmlns:a16="http://schemas.microsoft.com/office/drawing/2014/main" id="{529EA536-4D26-2448-9BD8-B16A7DE2C772}"/>
              </a:ext>
            </a:extLst>
          </p:cNvPr>
          <p:cNvSpPr txBox="1"/>
          <p:nvPr userDrawn="1"/>
        </p:nvSpPr>
        <p:spPr>
          <a:xfrm>
            <a:off x="4641089" y="6423496"/>
            <a:ext cx="4492751" cy="230832"/>
          </a:xfrm>
          <a:prstGeom prst="rect">
            <a:avLst/>
          </a:prstGeom>
          <a:noFill/>
        </p:spPr>
        <p:txBody>
          <a:bodyPr wrap="square" rtlCol="0">
            <a:spAutoFit/>
          </a:bodyPr>
          <a:lstStyle/>
          <a:p>
            <a:pPr algn="ctr"/>
            <a:r>
              <a:rPr lang="en-US" sz="900" kern="1200" spc="300" dirty="0">
                <a:solidFill>
                  <a:schemeClr val="bg2">
                    <a:lumMod val="75000"/>
                  </a:schemeClr>
                </a:solidFill>
                <a:latin typeface="Arial" panose="020B0604020202020204" pitchFamily="34" charset="0"/>
                <a:ea typeface="+mn-ea"/>
                <a:cs typeface="Arial" panose="020B0604020202020204" pitchFamily="34" charset="0"/>
              </a:rPr>
              <a:t>FLORIDA INTERNATIONAL UNIVERSITY</a:t>
            </a:r>
          </a:p>
        </p:txBody>
      </p:sp>
      <p:pic>
        <p:nvPicPr>
          <p:cNvPr id="19" name="Picture 18" descr="A picture containing drawing&#10;&#10;Description automatically generated">
            <a:extLst>
              <a:ext uri="{FF2B5EF4-FFF2-40B4-BE49-F238E27FC236}">
                <a16:creationId xmlns:a16="http://schemas.microsoft.com/office/drawing/2014/main" id="{FD106332-C0BB-6347-8F12-D134D8425270}"/>
              </a:ext>
            </a:extLst>
          </p:cNvPr>
          <p:cNvPicPr>
            <a:picLocks noChangeAspect="1"/>
          </p:cNvPicPr>
          <p:nvPr userDrawn="1"/>
        </p:nvPicPr>
        <p:blipFill>
          <a:blip r:embed="rId3"/>
          <a:stretch>
            <a:fillRect/>
          </a:stretch>
        </p:blipFill>
        <p:spPr>
          <a:xfrm>
            <a:off x="131132" y="5636108"/>
            <a:ext cx="1261872" cy="1083564"/>
          </a:xfrm>
          <a:prstGeom prst="rect">
            <a:avLst/>
          </a:prstGeom>
        </p:spPr>
      </p:pic>
    </p:spTree>
    <p:extLst>
      <p:ext uri="{BB962C8B-B14F-4D97-AF65-F5344CB8AC3E}">
        <p14:creationId xmlns:p14="http://schemas.microsoft.com/office/powerpoint/2010/main" val="353848841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2.jp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29" name="Picture 28" descr="A close up of a sign&#10;&#10;Description automatically generated">
            <a:extLst>
              <a:ext uri="{FF2B5EF4-FFF2-40B4-BE49-F238E27FC236}">
                <a16:creationId xmlns:a16="http://schemas.microsoft.com/office/drawing/2014/main" id="{A846EC02-D332-4342-9F11-AFAE99EA2D48}"/>
              </a:ext>
            </a:extLst>
          </p:cNvPr>
          <p:cNvPicPr>
            <a:picLocks noChangeAspect="1"/>
          </p:cNvPicPr>
          <p:nvPr userDrawn="1"/>
        </p:nvPicPr>
        <p:blipFill>
          <a:blip r:embed="rId15"/>
          <a:stretch>
            <a:fillRect/>
          </a:stretch>
        </p:blipFill>
        <p:spPr>
          <a:xfrm>
            <a:off x="136741" y="5715122"/>
            <a:ext cx="1271016" cy="949100"/>
          </a:xfrm>
          <a:prstGeom prst="rect">
            <a:avLst/>
          </a:prstGeom>
        </p:spPr>
      </p:pic>
      <p:sp>
        <p:nvSpPr>
          <p:cNvPr id="2" name="Title Placeholder 1">
            <a:extLst>
              <a:ext uri="{FF2B5EF4-FFF2-40B4-BE49-F238E27FC236}">
                <a16:creationId xmlns:a16="http://schemas.microsoft.com/office/drawing/2014/main" id="{81D973CB-EE63-BD43-B7FE-EDAD0D6AA558}"/>
              </a:ext>
            </a:extLst>
          </p:cNvPr>
          <p:cNvSpPr>
            <a:spLocks noGrp="1"/>
          </p:cNvSpPr>
          <p:nvPr>
            <p:ph type="title"/>
          </p:nvPr>
        </p:nvSpPr>
        <p:spPr>
          <a:xfrm>
            <a:off x="1788160" y="365125"/>
            <a:ext cx="9565640" cy="132556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a:extLst>
              <a:ext uri="{FF2B5EF4-FFF2-40B4-BE49-F238E27FC236}">
                <a16:creationId xmlns:a16="http://schemas.microsoft.com/office/drawing/2014/main" id="{36714FBC-539F-4F48-BDAA-9479CFFC152C}"/>
              </a:ext>
            </a:extLst>
          </p:cNvPr>
          <p:cNvSpPr>
            <a:spLocks noGrp="1"/>
          </p:cNvSpPr>
          <p:nvPr>
            <p:ph type="body" idx="1"/>
          </p:nvPr>
        </p:nvSpPr>
        <p:spPr>
          <a:xfrm>
            <a:off x="1788160" y="1825625"/>
            <a:ext cx="9565640" cy="3955415"/>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a:extLst>
              <a:ext uri="{FF2B5EF4-FFF2-40B4-BE49-F238E27FC236}">
                <a16:creationId xmlns:a16="http://schemas.microsoft.com/office/drawing/2014/main" id="{06F7E73E-CAC3-5141-B961-FA2946339106}"/>
              </a:ext>
            </a:extLst>
          </p:cNvPr>
          <p:cNvSpPr>
            <a:spLocks noGrp="1"/>
          </p:cNvSpPr>
          <p:nvPr>
            <p:ph type="dt" sz="half" idx="2"/>
          </p:nvPr>
        </p:nvSpPr>
        <p:spPr>
          <a:xfrm>
            <a:off x="178816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10FC646-D706-F744-8D74-285615B3AD1C}" type="datetimeFigureOut">
              <a:rPr lang="en-US" smtClean="0"/>
              <a:t>12/3/2025</a:t>
            </a:fld>
            <a:endParaRPr lang="en-US"/>
          </a:p>
        </p:txBody>
      </p:sp>
      <p:sp>
        <p:nvSpPr>
          <p:cNvPr id="5" name="Footer Placeholder 4">
            <a:extLst>
              <a:ext uri="{FF2B5EF4-FFF2-40B4-BE49-F238E27FC236}">
                <a16:creationId xmlns:a16="http://schemas.microsoft.com/office/drawing/2014/main" id="{AA9E9F37-99D7-6345-A7DB-AAE499C25A25}"/>
              </a:ext>
            </a:extLst>
          </p:cNvPr>
          <p:cNvSpPr>
            <a:spLocks noGrp="1"/>
          </p:cNvSpPr>
          <p:nvPr>
            <p:ph type="ftr" sz="quarter" idx="3"/>
          </p:nvPr>
        </p:nvSpPr>
        <p:spPr>
          <a:xfrm>
            <a:off x="485394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a:extLst>
              <a:ext uri="{FF2B5EF4-FFF2-40B4-BE49-F238E27FC236}">
                <a16:creationId xmlns:a16="http://schemas.microsoft.com/office/drawing/2014/main" id="{31FB9828-C94F-9347-8523-91B4636C6D49}"/>
              </a:ext>
            </a:extLst>
          </p:cNvPr>
          <p:cNvSpPr>
            <a:spLocks noGrp="1"/>
          </p:cNvSpPr>
          <p:nvPr>
            <p:ph type="sldNum" sz="quarter" idx="4"/>
          </p:nvPr>
        </p:nvSpPr>
        <p:spPr>
          <a:xfrm>
            <a:off x="929132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EE6AFEC-37F4-1D48-80F4-D3D02F74536C}" type="slidenum">
              <a:rPr lang="en-US" smtClean="0"/>
              <a:t>‹#›</a:t>
            </a:fld>
            <a:endParaRPr lang="en-US"/>
          </a:p>
        </p:txBody>
      </p:sp>
      <p:pic>
        <p:nvPicPr>
          <p:cNvPr id="8" name="Picture 7" descr="A picture containing bird&#10;&#10;Description automatically generated">
            <a:extLst>
              <a:ext uri="{FF2B5EF4-FFF2-40B4-BE49-F238E27FC236}">
                <a16:creationId xmlns:a16="http://schemas.microsoft.com/office/drawing/2014/main" id="{01EEE2DA-9DE3-7D4E-B67F-FBC3395DB34A}"/>
              </a:ext>
            </a:extLst>
          </p:cNvPr>
          <p:cNvPicPr>
            <a:picLocks noChangeAspect="1"/>
          </p:cNvPicPr>
          <p:nvPr userDrawn="1"/>
        </p:nvPicPr>
        <p:blipFill rotWithShape="1">
          <a:blip r:embed="rId16"/>
          <a:srcRect l="13750" b="14612"/>
          <a:stretch/>
        </p:blipFill>
        <p:spPr>
          <a:xfrm>
            <a:off x="1676452" y="1"/>
            <a:ext cx="10515548" cy="6857999"/>
          </a:xfrm>
          <a:prstGeom prst="rect">
            <a:avLst/>
          </a:prstGeom>
        </p:spPr>
      </p:pic>
      <p:sp>
        <p:nvSpPr>
          <p:cNvPr id="10" name="Title 1">
            <a:extLst>
              <a:ext uri="{FF2B5EF4-FFF2-40B4-BE49-F238E27FC236}">
                <a16:creationId xmlns:a16="http://schemas.microsoft.com/office/drawing/2014/main" id="{766AC07B-FC06-8B47-96FE-ABC28A19F3A3}"/>
              </a:ext>
            </a:extLst>
          </p:cNvPr>
          <p:cNvSpPr txBox="1">
            <a:spLocks/>
          </p:cNvSpPr>
          <p:nvPr userDrawn="1"/>
        </p:nvSpPr>
        <p:spPr>
          <a:xfrm>
            <a:off x="1920239" y="532435"/>
            <a:ext cx="9718653" cy="1184156"/>
          </a:xfrm>
          <a:prstGeom prst="rect">
            <a:avLst/>
          </a:prstGeom>
        </p:spPr>
        <p:txBody>
          <a:bodyPr/>
          <a:lstStyle>
            <a:lvl1pPr algn="l" defTabSz="914400" rtl="0" eaLnBrk="1" latinLnBrk="0" hangingPunct="1">
              <a:lnSpc>
                <a:spcPct val="90000"/>
              </a:lnSpc>
              <a:spcBef>
                <a:spcPct val="0"/>
              </a:spcBef>
              <a:buNone/>
              <a:defRPr sz="3600" kern="1200">
                <a:solidFill>
                  <a:schemeClr val="bg1"/>
                </a:solidFill>
                <a:latin typeface="+mj-lt"/>
                <a:ea typeface="+mj-ea"/>
                <a:cs typeface="+mj-cs"/>
              </a:defRPr>
            </a:lvl1pPr>
          </a:lstStyle>
          <a:p>
            <a:endParaRPr lang="en-US" dirty="0"/>
          </a:p>
        </p:txBody>
      </p:sp>
      <p:sp>
        <p:nvSpPr>
          <p:cNvPr id="11" name="Content Placeholder 2">
            <a:extLst>
              <a:ext uri="{FF2B5EF4-FFF2-40B4-BE49-F238E27FC236}">
                <a16:creationId xmlns:a16="http://schemas.microsoft.com/office/drawing/2014/main" id="{54DD134A-CE7D-5F44-BD79-76E9DC634245}"/>
              </a:ext>
            </a:extLst>
          </p:cNvPr>
          <p:cNvSpPr txBox="1">
            <a:spLocks/>
          </p:cNvSpPr>
          <p:nvPr userDrawn="1"/>
        </p:nvSpPr>
        <p:spPr>
          <a:xfrm>
            <a:off x="1920240" y="1825625"/>
            <a:ext cx="9718652" cy="3955415"/>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00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800" kern="1200">
                <a:solidFill>
                  <a:schemeClr val="bg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600" kern="1200">
                <a:solidFill>
                  <a:schemeClr val="bg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400" kern="1200">
                <a:solidFill>
                  <a:schemeClr val="bg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bg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endParaRPr lang="en-US" dirty="0"/>
          </a:p>
        </p:txBody>
      </p:sp>
      <p:sp>
        <p:nvSpPr>
          <p:cNvPr id="14" name="Rectangle 13">
            <a:extLst>
              <a:ext uri="{FF2B5EF4-FFF2-40B4-BE49-F238E27FC236}">
                <a16:creationId xmlns:a16="http://schemas.microsoft.com/office/drawing/2014/main" id="{778BD53A-3411-754A-9DB0-3B962C309B46}"/>
              </a:ext>
            </a:extLst>
          </p:cNvPr>
          <p:cNvSpPr/>
          <p:nvPr userDrawn="1"/>
        </p:nvSpPr>
        <p:spPr>
          <a:xfrm rot="5400000" flipH="1">
            <a:off x="-1807413" y="3374136"/>
            <a:ext cx="6858000" cy="109728"/>
          </a:xfrm>
          <a:prstGeom prst="rect">
            <a:avLst/>
          </a:prstGeom>
          <a:gradFill>
            <a:gsLst>
              <a:gs pos="7000">
                <a:srgbClr val="00FFFF"/>
              </a:gs>
              <a:gs pos="79000">
                <a:srgbClr val="F8C93E"/>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grpSp>
        <p:nvGrpSpPr>
          <p:cNvPr id="16" name="Group 15">
            <a:extLst>
              <a:ext uri="{FF2B5EF4-FFF2-40B4-BE49-F238E27FC236}">
                <a16:creationId xmlns:a16="http://schemas.microsoft.com/office/drawing/2014/main" id="{AB1AD9AE-0B5A-C54A-848F-E631A944D67D}"/>
              </a:ext>
            </a:extLst>
          </p:cNvPr>
          <p:cNvGrpSpPr/>
          <p:nvPr userDrawn="1"/>
        </p:nvGrpSpPr>
        <p:grpSpPr>
          <a:xfrm>
            <a:off x="11449163" y="211742"/>
            <a:ext cx="522582" cy="530387"/>
            <a:chOff x="11140977" y="745236"/>
            <a:chExt cx="522582" cy="530387"/>
          </a:xfrm>
        </p:grpSpPr>
        <p:sp>
          <p:nvSpPr>
            <p:cNvPr id="17" name="Rectangle 16">
              <a:extLst>
                <a:ext uri="{FF2B5EF4-FFF2-40B4-BE49-F238E27FC236}">
                  <a16:creationId xmlns:a16="http://schemas.microsoft.com/office/drawing/2014/main" id="{ED19EE1A-9E9C-9F4B-9020-2809B2404DB1}"/>
                </a:ext>
              </a:extLst>
            </p:cNvPr>
            <p:cNvSpPr/>
            <p:nvPr/>
          </p:nvSpPr>
          <p:spPr>
            <a:xfrm rot="5400000">
              <a:off x="11345969" y="540244"/>
              <a:ext cx="112597" cy="522582"/>
            </a:xfrm>
            <a:prstGeom prst="rect">
              <a:avLst/>
            </a:prstGeom>
            <a:gradFill>
              <a:gsLst>
                <a:gs pos="30000">
                  <a:srgbClr val="00FFFF"/>
                </a:gs>
                <a:gs pos="91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8" name="Rectangle 17">
              <a:extLst>
                <a:ext uri="{FF2B5EF4-FFF2-40B4-BE49-F238E27FC236}">
                  <a16:creationId xmlns:a16="http://schemas.microsoft.com/office/drawing/2014/main" id="{C2E4CCC2-725D-534E-88C7-340D8837A885}"/>
                </a:ext>
              </a:extLst>
            </p:cNvPr>
            <p:cNvSpPr/>
            <p:nvPr/>
          </p:nvSpPr>
          <p:spPr>
            <a:xfrm>
              <a:off x="11550962" y="854263"/>
              <a:ext cx="112597" cy="421360"/>
            </a:xfrm>
            <a:prstGeom prst="rect">
              <a:avLst/>
            </a:prstGeom>
            <a:gradFill>
              <a:gsLst>
                <a:gs pos="29000">
                  <a:srgbClr val="00FFFF"/>
                </a:gs>
                <a:gs pos="86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sp>
        <p:nvSpPr>
          <p:cNvPr id="28" name="TextBox 27">
            <a:extLst>
              <a:ext uri="{FF2B5EF4-FFF2-40B4-BE49-F238E27FC236}">
                <a16:creationId xmlns:a16="http://schemas.microsoft.com/office/drawing/2014/main" id="{CF77EF6D-931E-614E-BB10-A2FE2513CB4B}"/>
              </a:ext>
            </a:extLst>
          </p:cNvPr>
          <p:cNvSpPr txBox="1"/>
          <p:nvPr userDrawn="1"/>
        </p:nvSpPr>
        <p:spPr>
          <a:xfrm>
            <a:off x="5349923" y="6421815"/>
            <a:ext cx="6565524" cy="230832"/>
          </a:xfrm>
          <a:prstGeom prst="rect">
            <a:avLst/>
          </a:prstGeom>
          <a:noFill/>
        </p:spPr>
        <p:txBody>
          <a:bodyPr wrap="square" rtlCol="0">
            <a:spAutoFit/>
          </a:bodyPr>
          <a:lstStyle/>
          <a:p>
            <a:pPr algn="r"/>
            <a:r>
              <a:rPr lang="en-US" sz="900" kern="1200" spc="300" dirty="0">
                <a:solidFill>
                  <a:schemeClr val="bg1">
                    <a:lumMod val="95000"/>
                  </a:schemeClr>
                </a:solidFill>
                <a:latin typeface="Arial" panose="020B0604020202020204" pitchFamily="34" charset="0"/>
                <a:ea typeface="+mn-ea"/>
                <a:cs typeface="Arial" panose="020B0604020202020204" pitchFamily="34" charset="0"/>
              </a:rPr>
              <a:t>COLLEGE OF ENGINEERING AND COMPUTING</a:t>
            </a:r>
          </a:p>
        </p:txBody>
      </p:sp>
    </p:spTree>
    <p:extLst>
      <p:ext uri="{BB962C8B-B14F-4D97-AF65-F5344CB8AC3E}">
        <p14:creationId xmlns:p14="http://schemas.microsoft.com/office/powerpoint/2010/main" val="132888014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2" r:id="rId3"/>
    <p:sldLayoutId id="2147483653" r:id="rId4"/>
    <p:sldLayoutId id="2147483674" r:id="rId5"/>
    <p:sldLayoutId id="2147483675" r:id="rId6"/>
    <p:sldLayoutId id="2147483676" r:id="rId7"/>
    <p:sldLayoutId id="2147483657" r:id="rId8"/>
    <p:sldLayoutId id="2147483658" r:id="rId9"/>
    <p:sldLayoutId id="2147483659" r:id="rId10"/>
    <p:sldLayoutId id="2147483677" r:id="rId11"/>
    <p:sldLayoutId id="2147483678" r:id="rId12"/>
    <p:sldLayoutId id="2147483679" r:id="rId13"/>
  </p:sldLayoutIdLst>
  <p:txStyles>
    <p:titleStyle>
      <a:lvl1pPr algn="l" defTabSz="914400" rtl="0" eaLnBrk="1" latinLnBrk="0" hangingPunct="1">
        <a:lnSpc>
          <a:spcPct val="90000"/>
        </a:lnSpc>
        <a:spcBef>
          <a:spcPct val="0"/>
        </a:spcBef>
        <a:buNone/>
        <a:defRPr sz="3600" kern="1200">
          <a:solidFill>
            <a:schemeClr val="bg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00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800" kern="1200">
          <a:solidFill>
            <a:schemeClr val="bg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600" kern="1200">
          <a:solidFill>
            <a:schemeClr val="bg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400" kern="1200">
          <a:solidFill>
            <a:schemeClr val="bg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bg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5.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4.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5.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8.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2.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E803C8-CF51-AE4E-8945-7CA22578B99D}"/>
              </a:ext>
            </a:extLst>
          </p:cNvPr>
          <p:cNvSpPr>
            <a:spLocks noGrp="1"/>
          </p:cNvSpPr>
          <p:nvPr>
            <p:ph type="title"/>
          </p:nvPr>
        </p:nvSpPr>
        <p:spPr>
          <a:xfrm>
            <a:off x="1886370" y="800584"/>
            <a:ext cx="9718653" cy="1059940"/>
          </a:xfrm>
        </p:spPr>
        <p:txBody>
          <a:bodyPr anchor="ctr">
            <a:normAutofit fontScale="90000"/>
          </a:bodyPr>
          <a:lstStyle/>
          <a:p>
            <a:pPr algn="ctr">
              <a:lnSpc>
                <a:spcPct val="100000"/>
              </a:lnSpc>
            </a:pPr>
            <a:br>
              <a:rPr lang="en-US" sz="2900" dirty="0">
                <a:latin typeface="Times New Roman" panose="02020603050405020304" pitchFamily="18" charset="0"/>
                <a:cs typeface="Times New Roman" panose="02020603050405020304" pitchFamily="18" charset="0"/>
              </a:rPr>
            </a:br>
            <a:r>
              <a:rPr lang="en-US" sz="3100" dirty="0">
                <a:latin typeface="Times New Roman" panose="02020603050405020304" pitchFamily="18" charset="0"/>
                <a:cs typeface="Times New Roman" panose="02020603050405020304" pitchFamily="18" charset="0"/>
              </a:rPr>
              <a:t>HOUSEHOLD HUB </a:t>
            </a:r>
            <a:br>
              <a:rPr lang="en-US" sz="2900" dirty="0">
                <a:latin typeface="Times New Roman" panose="02020603050405020304" pitchFamily="18" charset="0"/>
                <a:cs typeface="Times New Roman" panose="02020603050405020304" pitchFamily="18" charset="0"/>
              </a:rPr>
            </a:br>
            <a:r>
              <a:rPr lang="en-US" sz="2900" dirty="0">
                <a:latin typeface="Times New Roman" panose="02020603050405020304" pitchFamily="18" charset="0"/>
                <a:cs typeface="Times New Roman" panose="02020603050405020304" pitchFamily="18" charset="0"/>
              </a:rPr>
              <a:t>___________________</a:t>
            </a:r>
            <a:br>
              <a:rPr lang="en-US" sz="2900" dirty="0">
                <a:latin typeface="Times New Roman" panose="02020603050405020304" pitchFamily="18" charset="0"/>
                <a:cs typeface="Times New Roman" panose="02020603050405020304" pitchFamily="18" charset="0"/>
              </a:rPr>
            </a:br>
            <a:r>
              <a:rPr lang="en-US" sz="2400" dirty="0">
                <a:latin typeface="Times New Roman" panose="02020603050405020304" pitchFamily="18" charset="0"/>
                <a:cs typeface="Times New Roman" panose="02020603050405020304" pitchFamily="18" charset="0"/>
              </a:rPr>
              <a:t>Senior Design Presentation</a:t>
            </a:r>
            <a:br>
              <a:rPr lang="en-US" sz="2400" dirty="0">
                <a:latin typeface="Times New Roman" panose="02020603050405020304" pitchFamily="18" charset="0"/>
                <a:cs typeface="Times New Roman" panose="02020603050405020304" pitchFamily="18" charset="0"/>
              </a:rPr>
            </a:br>
            <a:r>
              <a:rPr lang="en-US" sz="2200" dirty="0">
                <a:latin typeface="Times New Roman" panose="02020603050405020304" pitchFamily="18" charset="0"/>
                <a:cs typeface="Times New Roman" panose="02020603050405020304" pitchFamily="18" charset="0"/>
              </a:rPr>
              <a:t>Instructor: Masoud Sadjadi</a:t>
            </a:r>
            <a:br>
              <a:rPr lang="en-US" sz="2500" dirty="0"/>
            </a:br>
            <a:endParaRPr lang="en-US" sz="2500" dirty="0"/>
          </a:p>
        </p:txBody>
      </p:sp>
      <p:pic>
        <p:nvPicPr>
          <p:cNvPr id="7" name="Picture 6" descr="A blue and black logo&#10;&#10;AI-generated content may be incorrect.">
            <a:extLst>
              <a:ext uri="{FF2B5EF4-FFF2-40B4-BE49-F238E27FC236}">
                <a16:creationId xmlns:a16="http://schemas.microsoft.com/office/drawing/2014/main" id="{CA07F2D8-B9BF-0313-2DFC-6596AC5CC0E9}"/>
              </a:ext>
            </a:extLst>
          </p:cNvPr>
          <p:cNvPicPr>
            <a:picLocks noChangeAspect="1"/>
          </p:cNvPicPr>
          <p:nvPr/>
        </p:nvPicPr>
        <p:blipFill>
          <a:blip r:embed="rId2"/>
          <a:stretch>
            <a:fillRect/>
          </a:stretch>
        </p:blipFill>
        <p:spPr>
          <a:xfrm>
            <a:off x="4867845" y="2204156"/>
            <a:ext cx="3755705" cy="3853260"/>
          </a:xfrm>
          <a:prstGeom prst="rect">
            <a:avLst/>
          </a:prstGeom>
          <a:noFill/>
        </p:spPr>
      </p:pic>
    </p:spTree>
    <p:extLst>
      <p:ext uri="{BB962C8B-B14F-4D97-AF65-F5344CB8AC3E}">
        <p14:creationId xmlns:p14="http://schemas.microsoft.com/office/powerpoint/2010/main" val="50994393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C7573E7-AC56-BBD5-483B-FC2FEDA622FB}"/>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686EE2DE-E92B-7049-F68A-35E186D460E7}"/>
              </a:ext>
            </a:extLst>
          </p:cNvPr>
          <p:cNvSpPr>
            <a:spLocks noGrp="1"/>
          </p:cNvSpPr>
          <p:nvPr>
            <p:ph type="title"/>
          </p:nvPr>
        </p:nvSpPr>
        <p:spPr/>
        <p:txBody>
          <a:bodyPr/>
          <a:lstStyle/>
          <a:p>
            <a:br>
              <a:rPr lang="en-US" dirty="0"/>
            </a:br>
            <a:endParaRPr lang="en-US" dirty="0"/>
          </a:p>
        </p:txBody>
      </p:sp>
      <p:sp>
        <p:nvSpPr>
          <p:cNvPr id="4" name="Content Placeholder 3">
            <a:extLst>
              <a:ext uri="{FF2B5EF4-FFF2-40B4-BE49-F238E27FC236}">
                <a16:creationId xmlns:a16="http://schemas.microsoft.com/office/drawing/2014/main" id="{7E4051B4-B642-37E3-12B5-BDC51CD2E81C}"/>
              </a:ext>
            </a:extLst>
          </p:cNvPr>
          <p:cNvSpPr>
            <a:spLocks noGrp="1"/>
          </p:cNvSpPr>
          <p:nvPr>
            <p:ph sz="half" idx="14"/>
          </p:nvPr>
        </p:nvSpPr>
        <p:spPr>
          <a:xfrm>
            <a:off x="2945287" y="2197904"/>
            <a:ext cx="7214713" cy="3176736"/>
          </a:xfrm>
        </p:spPr>
        <p:txBody>
          <a:bodyPr/>
          <a:lstStyle/>
          <a:p>
            <a:pPr marL="0" indent="0" algn="ctr">
              <a:buNone/>
            </a:pPr>
            <a:r>
              <a:rPr lang="en-US" b="1" dirty="0">
                <a:latin typeface="Times New Roman" panose="02020603050405020304" pitchFamily="18" charset="0"/>
                <a:cs typeface="Times New Roman" panose="02020603050405020304" pitchFamily="18" charset="0"/>
              </a:rPr>
              <a:t>TEAM MEMBERS:</a:t>
            </a:r>
          </a:p>
          <a:p>
            <a:pPr marL="0" indent="0" algn="ctr">
              <a:buNone/>
            </a:pPr>
            <a:r>
              <a:rPr lang="en-US" dirty="0">
                <a:latin typeface="Times New Roman" panose="02020603050405020304" pitchFamily="18" charset="0"/>
                <a:cs typeface="Times New Roman" panose="02020603050405020304" pitchFamily="18" charset="0"/>
              </a:rPr>
              <a:t>Carlos Escobar</a:t>
            </a:r>
          </a:p>
          <a:p>
            <a:pPr marL="0" indent="0" algn="ctr">
              <a:buNone/>
            </a:pPr>
            <a:r>
              <a:rPr lang="en-US" dirty="0">
                <a:latin typeface="Times New Roman" panose="02020603050405020304" pitchFamily="18" charset="0"/>
                <a:cs typeface="Times New Roman" panose="02020603050405020304" pitchFamily="18" charset="0"/>
              </a:rPr>
              <a:t>Monica Burbano</a:t>
            </a:r>
          </a:p>
          <a:p>
            <a:pPr marL="0" indent="0" algn="ctr">
              <a:buNone/>
            </a:pPr>
            <a:r>
              <a:rPr lang="en-US" dirty="0">
                <a:latin typeface="Times New Roman" panose="02020603050405020304" pitchFamily="18" charset="0"/>
                <a:cs typeface="Times New Roman" panose="02020603050405020304" pitchFamily="18" charset="0"/>
              </a:rPr>
              <a:t>Lesly Recendiz</a:t>
            </a:r>
          </a:p>
          <a:p>
            <a:pPr marL="0" indent="0" algn="ctr">
              <a:buNone/>
            </a:pPr>
            <a:r>
              <a:rPr lang="en-US" dirty="0">
                <a:latin typeface="Times New Roman" panose="02020603050405020304" pitchFamily="18" charset="0"/>
                <a:cs typeface="Times New Roman" panose="02020603050405020304" pitchFamily="18" charset="0"/>
              </a:rPr>
              <a:t> Bianca Recendiz </a:t>
            </a:r>
          </a:p>
          <a:p>
            <a:pPr marL="0" indent="0" algn="ctr">
              <a:buNone/>
            </a:pPr>
            <a:r>
              <a:rPr lang="en-US" dirty="0">
                <a:latin typeface="Times New Roman" panose="02020603050405020304" pitchFamily="18" charset="0"/>
                <a:cs typeface="Times New Roman" panose="02020603050405020304" pitchFamily="18" charset="0"/>
              </a:rPr>
              <a:t>Brian Garcia.             </a:t>
            </a:r>
          </a:p>
          <a:p>
            <a:endParaRPr lang="en-US" dirty="0"/>
          </a:p>
        </p:txBody>
      </p:sp>
    </p:spTree>
    <p:extLst>
      <p:ext uri="{BB962C8B-B14F-4D97-AF65-F5344CB8AC3E}">
        <p14:creationId xmlns:p14="http://schemas.microsoft.com/office/powerpoint/2010/main" val="68154304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6CCC36-F873-1D4D-AA2C-38EC1515CF54}"/>
              </a:ext>
            </a:extLst>
          </p:cNvPr>
          <p:cNvSpPr>
            <a:spLocks noGrp="1"/>
          </p:cNvSpPr>
          <p:nvPr>
            <p:ph type="title"/>
          </p:nvPr>
        </p:nvSpPr>
        <p:spPr>
          <a:xfrm>
            <a:off x="1942011" y="641468"/>
            <a:ext cx="9718653" cy="1184156"/>
          </a:xfrm>
        </p:spPr>
        <p:txBody>
          <a:bodyPr anchor="ctr">
            <a:normAutofit/>
          </a:bodyPr>
          <a:lstStyle/>
          <a:p>
            <a:pPr algn="ctr"/>
            <a:r>
              <a:rPr lang="en-US" sz="3200" b="1" dirty="0">
                <a:latin typeface="Times New Roman" panose="02020603050405020304" pitchFamily="18" charset="0"/>
                <a:cs typeface="Times New Roman" panose="02020603050405020304" pitchFamily="18" charset="0"/>
              </a:rPr>
              <a:t>PROBLEM DEFINITION &amp; MOTIVATION</a:t>
            </a:r>
          </a:p>
        </p:txBody>
      </p:sp>
      <p:sp>
        <p:nvSpPr>
          <p:cNvPr id="7" name="Content Placeholder 6">
            <a:extLst>
              <a:ext uri="{FF2B5EF4-FFF2-40B4-BE49-F238E27FC236}">
                <a16:creationId xmlns:a16="http://schemas.microsoft.com/office/drawing/2014/main" id="{5BAA802D-DFB5-FF46-BBA2-0391AEEC06BD}"/>
              </a:ext>
            </a:extLst>
          </p:cNvPr>
          <p:cNvSpPr>
            <a:spLocks noGrp="1"/>
          </p:cNvSpPr>
          <p:nvPr>
            <p:ph sz="half" idx="14"/>
          </p:nvPr>
        </p:nvSpPr>
        <p:spPr>
          <a:xfrm>
            <a:off x="2229821" y="1738538"/>
            <a:ext cx="4758353" cy="3955415"/>
          </a:xfrm>
        </p:spPr>
        <p:txBody>
          <a:bodyPr>
            <a:normAutofit fontScale="92500" lnSpcReduction="20000"/>
          </a:bodyPr>
          <a:lstStyle/>
          <a:p>
            <a:pPr marL="0" indent="0" algn="just">
              <a:lnSpc>
                <a:spcPct val="150000"/>
              </a:lnSpc>
              <a:buNone/>
            </a:pPr>
            <a:r>
              <a:rPr lang="en-US" sz="1700" dirty="0">
                <a:latin typeface="Times New Roman" panose="02020603050405020304" pitchFamily="18" charset="0"/>
                <a:cs typeface="Times New Roman" panose="02020603050405020304" pitchFamily="18" charset="0"/>
              </a:rPr>
              <a:t>It's becoming harder for families to coordinate and manage household tasks and daily routines. Busy lives mean that chores and other reminders are shared through text messages, phone calls, and chats all being used. This makes it easy for details to be missed resulting in missed tasks  and regular miscommunications. The results of this over time can result in inefficiency and frustration. The solution for this situation is a single centralized and transparent platform; one which brings together task management, communication and scheduling in one clear, easy to use solution which all members of the family can trust.</a:t>
            </a:r>
          </a:p>
        </p:txBody>
      </p:sp>
      <p:pic>
        <p:nvPicPr>
          <p:cNvPr id="6" name="Content Placeholder 5" descr="A screenshot of a computer&#10;&#10;AI-generated content may be incorrect.">
            <a:extLst>
              <a:ext uri="{FF2B5EF4-FFF2-40B4-BE49-F238E27FC236}">
                <a16:creationId xmlns:a16="http://schemas.microsoft.com/office/drawing/2014/main" id="{3105BE80-7006-C905-9F1D-4AB0BCADB756}"/>
              </a:ext>
            </a:extLst>
          </p:cNvPr>
          <p:cNvPicPr>
            <a:picLocks noGrp="1" noChangeAspect="1"/>
          </p:cNvPicPr>
          <p:nvPr>
            <p:ph sz="half" idx="13"/>
          </p:nvPr>
        </p:nvPicPr>
        <p:blipFill>
          <a:blip r:embed="rId2"/>
          <a:stretch>
            <a:fillRect/>
          </a:stretch>
        </p:blipFill>
        <p:spPr>
          <a:xfrm>
            <a:off x="7062262" y="1825625"/>
            <a:ext cx="4394905" cy="3955415"/>
          </a:xfrm>
          <a:noFill/>
        </p:spPr>
      </p:pic>
    </p:spTree>
    <p:extLst>
      <p:ext uri="{BB962C8B-B14F-4D97-AF65-F5344CB8AC3E}">
        <p14:creationId xmlns:p14="http://schemas.microsoft.com/office/powerpoint/2010/main" val="44065095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4D12B4-64C1-4E4C-B14C-F62F63640FC8}"/>
              </a:ext>
            </a:extLst>
          </p:cNvPr>
          <p:cNvSpPr>
            <a:spLocks noGrp="1"/>
          </p:cNvSpPr>
          <p:nvPr>
            <p:ph type="title"/>
          </p:nvPr>
        </p:nvSpPr>
        <p:spPr>
          <a:xfrm>
            <a:off x="1833153" y="641469"/>
            <a:ext cx="9718653" cy="1184156"/>
          </a:xfrm>
        </p:spPr>
        <p:txBody>
          <a:bodyPr anchor="ctr">
            <a:normAutofit/>
          </a:bodyPr>
          <a:lstStyle/>
          <a:p>
            <a:pPr algn="ctr"/>
            <a:r>
              <a:rPr lang="en-US" sz="3200" b="1" dirty="0">
                <a:latin typeface="Times New Roman" panose="02020603050405020304" pitchFamily="18" charset="0"/>
                <a:cs typeface="Times New Roman" panose="02020603050405020304" pitchFamily="18" charset="0"/>
              </a:rPr>
              <a:t>SYSTEM ARCHITECTURE</a:t>
            </a:r>
            <a:br>
              <a:rPr lang="en-US" dirty="0"/>
            </a:br>
            <a:endParaRPr lang="en-US" dirty="0"/>
          </a:p>
        </p:txBody>
      </p:sp>
      <p:graphicFrame>
        <p:nvGraphicFramePr>
          <p:cNvPr id="5" name="Content Placeholder 2">
            <a:extLst>
              <a:ext uri="{FF2B5EF4-FFF2-40B4-BE49-F238E27FC236}">
                <a16:creationId xmlns:a16="http://schemas.microsoft.com/office/drawing/2014/main" id="{E1A3BEA7-EA86-F418-EB77-EC40E533964A}"/>
              </a:ext>
            </a:extLst>
          </p:cNvPr>
          <p:cNvGraphicFramePr>
            <a:graphicFrameLocks noGrp="1"/>
          </p:cNvGraphicFramePr>
          <p:nvPr>
            <p:ph idx="1"/>
            <p:extLst>
              <p:ext uri="{D42A27DB-BD31-4B8C-83A1-F6EECF244321}">
                <p14:modId xmlns:p14="http://schemas.microsoft.com/office/powerpoint/2010/main" val="3397465916"/>
              </p:ext>
            </p:extLst>
          </p:nvPr>
        </p:nvGraphicFramePr>
        <p:xfrm>
          <a:off x="1920240" y="1451292"/>
          <a:ext cx="9718652" cy="395541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57643151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D4D4AECC-87A5-AB4E-BE41-0A74066D975C}"/>
              </a:ext>
            </a:extLst>
          </p:cNvPr>
          <p:cNvSpPr>
            <a:spLocks noGrp="1"/>
          </p:cNvSpPr>
          <p:nvPr>
            <p:ph type="title"/>
          </p:nvPr>
        </p:nvSpPr>
        <p:spPr>
          <a:xfrm>
            <a:off x="1920239" y="532435"/>
            <a:ext cx="9718653" cy="1184156"/>
          </a:xfrm>
        </p:spPr>
        <p:txBody>
          <a:bodyPr anchor="ctr">
            <a:normAutofit/>
          </a:bodyPr>
          <a:lstStyle/>
          <a:p>
            <a:pPr algn="ctr"/>
            <a:r>
              <a:rPr lang="en-US" sz="3200" b="1" dirty="0">
                <a:latin typeface="Times New Roman" panose="02020603050405020304" pitchFamily="18" charset="0"/>
                <a:cs typeface="Times New Roman" panose="02020603050405020304" pitchFamily="18" charset="0"/>
              </a:rPr>
              <a:t>SYSTEM DESIGN OVERVIEW</a:t>
            </a:r>
          </a:p>
        </p:txBody>
      </p:sp>
      <p:sp>
        <p:nvSpPr>
          <p:cNvPr id="4" name="Content Placeholder 3">
            <a:extLst>
              <a:ext uri="{FF2B5EF4-FFF2-40B4-BE49-F238E27FC236}">
                <a16:creationId xmlns:a16="http://schemas.microsoft.com/office/drawing/2014/main" id="{32C9EBED-A161-FB4B-922A-8DC1C446BCB5}"/>
              </a:ext>
            </a:extLst>
          </p:cNvPr>
          <p:cNvSpPr>
            <a:spLocks noGrp="1"/>
          </p:cNvSpPr>
          <p:nvPr>
            <p:ph sz="half" idx="14"/>
          </p:nvPr>
        </p:nvSpPr>
        <p:spPr>
          <a:xfrm>
            <a:off x="1917998" y="1825625"/>
            <a:ext cx="4758353" cy="3955415"/>
          </a:xfrm>
        </p:spPr>
        <p:txBody>
          <a:bodyPr>
            <a:normAutofit/>
          </a:bodyPr>
          <a:lstStyle/>
          <a:p>
            <a:r>
              <a:rPr lang="en-US" sz="1800" dirty="0">
                <a:latin typeface="Times New Roman" panose="02020603050405020304" pitchFamily="18" charset="0"/>
                <a:cs typeface="Times New Roman" panose="02020603050405020304" pitchFamily="18" charset="0"/>
              </a:rPr>
              <a:t>Serve as a unified and transparent interface for families and caregivers.</a:t>
            </a:r>
          </a:p>
          <a:p>
            <a:r>
              <a:rPr lang="en-US" sz="1800" dirty="0">
                <a:latin typeface="Times New Roman" panose="02020603050405020304" pitchFamily="18" charset="0"/>
                <a:cs typeface="Times New Roman" panose="02020603050405020304" pitchFamily="18" charset="0"/>
              </a:rPr>
              <a:t>Improves scalability, maintainability and separation of concerns.</a:t>
            </a:r>
          </a:p>
          <a:p>
            <a:r>
              <a:rPr lang="en-US" sz="1800" dirty="0">
                <a:latin typeface="Times New Roman" panose="02020603050405020304" pitchFamily="18" charset="0"/>
                <a:cs typeface="Times New Roman" panose="02020603050405020304" pitchFamily="18" charset="0"/>
              </a:rPr>
              <a:t>Allow real-time communication and collaboration.</a:t>
            </a:r>
          </a:p>
          <a:p>
            <a:r>
              <a:rPr lang="en-US" sz="1800" dirty="0">
                <a:latin typeface="Times New Roman" panose="02020603050405020304" pitchFamily="18" charset="0"/>
                <a:cs typeface="Times New Roman" panose="02020603050405020304" pitchFamily="18" charset="0"/>
              </a:rPr>
              <a:t>Task coordination and secure, role based access.</a:t>
            </a:r>
          </a:p>
          <a:p>
            <a:r>
              <a:rPr lang="en-US" sz="1800" dirty="0">
                <a:latin typeface="Times New Roman" panose="02020603050405020304" pitchFamily="18" charset="0"/>
                <a:cs typeface="Times New Roman" panose="02020603050405020304" pitchFamily="18" charset="0"/>
              </a:rPr>
              <a:t>UI is simple, clear, and user friendly to minimize confusion and improve workflow.</a:t>
            </a:r>
          </a:p>
          <a:p>
            <a:r>
              <a:rPr lang="en-US" sz="1800" dirty="0">
                <a:latin typeface="Times New Roman" panose="02020603050405020304" pitchFamily="18" charset="0"/>
                <a:cs typeface="Times New Roman" panose="02020603050405020304" pitchFamily="18" charset="0"/>
              </a:rPr>
              <a:t>Supports key features like task management, messaging, scheduling, and history tracking.</a:t>
            </a:r>
          </a:p>
        </p:txBody>
      </p:sp>
      <p:pic>
        <p:nvPicPr>
          <p:cNvPr id="5" name="Content Placeholder 4" descr="A screenshot of a computer&#10;&#10;AI-generated content may be incorrect.">
            <a:extLst>
              <a:ext uri="{FF2B5EF4-FFF2-40B4-BE49-F238E27FC236}">
                <a16:creationId xmlns:a16="http://schemas.microsoft.com/office/drawing/2014/main" id="{40337D9D-7C7C-55ED-6316-C5E7A0EAA182}"/>
              </a:ext>
            </a:extLst>
          </p:cNvPr>
          <p:cNvPicPr>
            <a:picLocks noGrp="1" noChangeAspect="1"/>
          </p:cNvPicPr>
          <p:nvPr>
            <p:ph sz="half" idx="13"/>
          </p:nvPr>
        </p:nvPicPr>
        <p:blipFill>
          <a:blip r:embed="rId2"/>
          <a:srcRect l="21727" r="19928" b="1"/>
          <a:stretch>
            <a:fillRect/>
          </a:stretch>
        </p:blipFill>
        <p:spPr>
          <a:xfrm>
            <a:off x="6880538" y="1716591"/>
            <a:ext cx="4758353" cy="4064449"/>
          </a:xfrm>
          <a:noFill/>
        </p:spPr>
      </p:pic>
    </p:spTree>
    <p:extLst>
      <p:ext uri="{BB962C8B-B14F-4D97-AF65-F5344CB8AC3E}">
        <p14:creationId xmlns:p14="http://schemas.microsoft.com/office/powerpoint/2010/main" val="169359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627748-57CD-4753-A2CD-03F053246031}"/>
              </a:ext>
            </a:extLst>
          </p:cNvPr>
          <p:cNvSpPr>
            <a:spLocks noGrp="1"/>
          </p:cNvSpPr>
          <p:nvPr>
            <p:ph type="title"/>
          </p:nvPr>
        </p:nvSpPr>
        <p:spPr>
          <a:xfrm>
            <a:off x="1920239" y="783771"/>
            <a:ext cx="9718653" cy="932820"/>
          </a:xfrm>
        </p:spPr>
        <p:txBody>
          <a:bodyPr anchor="ctr">
            <a:normAutofit fontScale="90000"/>
          </a:bodyPr>
          <a:lstStyle/>
          <a:p>
            <a:pPr algn="ctr"/>
            <a:r>
              <a:rPr lang="en-US" sz="3200" b="1" dirty="0">
                <a:latin typeface="Times New Roman" panose="02020603050405020304" pitchFamily="18" charset="0"/>
                <a:cs typeface="Times New Roman" panose="02020603050405020304" pitchFamily="18" charset="0"/>
              </a:rPr>
              <a:t>IMPLEMENTATION HIGHLIGHTS</a:t>
            </a:r>
            <a:br>
              <a:rPr lang="en-US" dirty="0"/>
            </a:br>
            <a:endParaRPr lang="en-US" dirty="0"/>
          </a:p>
        </p:txBody>
      </p:sp>
      <p:pic>
        <p:nvPicPr>
          <p:cNvPr id="5" name="Content Placeholder 4" descr="A diagram of a computer&#10;&#10;AI-generated content may be incorrect.">
            <a:extLst>
              <a:ext uri="{FF2B5EF4-FFF2-40B4-BE49-F238E27FC236}">
                <a16:creationId xmlns:a16="http://schemas.microsoft.com/office/drawing/2014/main" id="{BA487B09-0D6C-2609-C783-ED6756139B8E}"/>
              </a:ext>
            </a:extLst>
          </p:cNvPr>
          <p:cNvPicPr>
            <a:picLocks noGrp="1" noChangeAspect="1"/>
          </p:cNvPicPr>
          <p:nvPr>
            <p:ph sz="half" idx="14"/>
          </p:nvPr>
        </p:nvPicPr>
        <p:blipFill>
          <a:blip r:embed="rId2"/>
          <a:stretch>
            <a:fillRect/>
          </a:stretch>
        </p:blipFill>
        <p:spPr>
          <a:xfrm>
            <a:off x="2319467" y="1825625"/>
            <a:ext cx="3955415" cy="3955415"/>
          </a:xfrm>
          <a:noFill/>
        </p:spPr>
      </p:pic>
      <p:sp>
        <p:nvSpPr>
          <p:cNvPr id="3" name="Content Placeholder 2">
            <a:extLst>
              <a:ext uri="{FF2B5EF4-FFF2-40B4-BE49-F238E27FC236}">
                <a16:creationId xmlns:a16="http://schemas.microsoft.com/office/drawing/2014/main" id="{71C8BC60-8B6F-43C0-B8A1-05577F05A6CE}"/>
              </a:ext>
            </a:extLst>
          </p:cNvPr>
          <p:cNvSpPr>
            <a:spLocks noGrp="1"/>
          </p:cNvSpPr>
          <p:nvPr>
            <p:ph sz="half" idx="13"/>
          </p:nvPr>
        </p:nvSpPr>
        <p:spPr>
          <a:xfrm>
            <a:off x="6779565" y="2271940"/>
            <a:ext cx="4758353" cy="3955415"/>
          </a:xfrm>
        </p:spPr>
        <p:txBody>
          <a:bodyPr>
            <a:normAutofit/>
          </a:bodyPr>
          <a:lstStyle/>
          <a:p>
            <a:r>
              <a:rPr lang="en-US" sz="1800" dirty="0">
                <a:latin typeface="Times New Roman" panose="02020603050405020304" pitchFamily="18" charset="0"/>
                <a:cs typeface="Times New Roman" panose="02020603050405020304" pitchFamily="18" charset="0"/>
              </a:rPr>
              <a:t>Modular structure for maintainability.</a:t>
            </a:r>
          </a:p>
          <a:p>
            <a:r>
              <a:rPr lang="en-US" sz="1800" dirty="0">
                <a:latin typeface="Times New Roman" panose="02020603050405020304" pitchFamily="18" charset="0"/>
                <a:cs typeface="Times New Roman" panose="02020603050405020304" pitchFamily="18" charset="0"/>
              </a:rPr>
              <a:t>Clear separation of concerns (frontend/backend/</a:t>
            </a:r>
            <a:r>
              <a:rPr lang="en-US" sz="1800" dirty="0" err="1">
                <a:latin typeface="Times New Roman" panose="02020603050405020304" pitchFamily="18" charset="0"/>
                <a:cs typeface="Times New Roman" panose="02020603050405020304" pitchFamily="18" charset="0"/>
              </a:rPr>
              <a:t>db</a:t>
            </a:r>
            <a:r>
              <a:rPr lang="en-US" sz="1800" dirty="0">
                <a:latin typeface="Times New Roman" panose="02020603050405020304" pitchFamily="18" charset="0"/>
                <a:cs typeface="Times New Roman" panose="02020603050405020304" pitchFamily="18" charset="0"/>
              </a:rPr>
              <a:t>).</a:t>
            </a:r>
          </a:p>
          <a:p>
            <a:r>
              <a:rPr lang="en-US" sz="1800" dirty="0">
                <a:latin typeface="Times New Roman" panose="02020603050405020304" pitchFamily="18" charset="0"/>
                <a:cs typeface="Times New Roman" panose="02020603050405020304" pitchFamily="18" charset="0"/>
              </a:rPr>
              <a:t>WebSocket integration for real-time messaging.</a:t>
            </a:r>
          </a:p>
          <a:p>
            <a:r>
              <a:rPr lang="en-US" sz="1800" dirty="0">
                <a:latin typeface="Times New Roman" panose="02020603050405020304" pitchFamily="18" charset="0"/>
                <a:cs typeface="Times New Roman" panose="02020603050405020304" pitchFamily="18" charset="0"/>
              </a:rPr>
              <a:t>Role-based authorization and secure operations</a:t>
            </a:r>
          </a:p>
          <a:p>
            <a:pPr marL="0" indent="0">
              <a:buNone/>
            </a:pPr>
            <a:endParaRPr lang="en-US" dirty="0"/>
          </a:p>
        </p:txBody>
      </p:sp>
    </p:spTree>
    <p:extLst>
      <p:ext uri="{BB962C8B-B14F-4D97-AF65-F5344CB8AC3E}">
        <p14:creationId xmlns:p14="http://schemas.microsoft.com/office/powerpoint/2010/main" val="133552219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24B5DDF7-39E5-7F41-ABD6-B68079CAF2AE}"/>
              </a:ext>
            </a:extLst>
          </p:cNvPr>
          <p:cNvSpPr>
            <a:spLocks noGrp="1"/>
          </p:cNvSpPr>
          <p:nvPr>
            <p:ph type="title"/>
          </p:nvPr>
        </p:nvSpPr>
        <p:spPr>
          <a:xfrm>
            <a:off x="1920239" y="532435"/>
            <a:ext cx="9718653" cy="1184156"/>
          </a:xfrm>
        </p:spPr>
        <p:txBody>
          <a:bodyPr anchor="ctr">
            <a:normAutofit/>
          </a:bodyPr>
          <a:lstStyle/>
          <a:p>
            <a:pPr algn="ctr"/>
            <a:r>
              <a:rPr lang="en-US" sz="3200" b="1" dirty="0">
                <a:latin typeface="Times New Roman" panose="02020603050405020304" pitchFamily="18" charset="0"/>
                <a:cs typeface="Times New Roman" panose="02020603050405020304" pitchFamily="18" charset="0"/>
              </a:rPr>
              <a:t>TESTING &amp; EVALUATION</a:t>
            </a:r>
            <a:br>
              <a:rPr lang="en-US" dirty="0"/>
            </a:br>
            <a:endParaRPr lang="en-US" dirty="0"/>
          </a:p>
        </p:txBody>
      </p:sp>
      <p:sp>
        <p:nvSpPr>
          <p:cNvPr id="10" name="Content Placeholder 9">
            <a:extLst>
              <a:ext uri="{FF2B5EF4-FFF2-40B4-BE49-F238E27FC236}">
                <a16:creationId xmlns:a16="http://schemas.microsoft.com/office/drawing/2014/main" id="{BEDB4F05-2983-8D43-9410-6EF036C9B6A8}"/>
              </a:ext>
            </a:extLst>
          </p:cNvPr>
          <p:cNvSpPr>
            <a:spLocks noGrp="1"/>
          </p:cNvSpPr>
          <p:nvPr>
            <p:ph sz="half" idx="14"/>
          </p:nvPr>
        </p:nvSpPr>
        <p:spPr>
          <a:xfrm>
            <a:off x="2098733" y="1825624"/>
            <a:ext cx="3818773" cy="3955415"/>
          </a:xfrm>
        </p:spPr>
        <p:txBody>
          <a:bodyPr>
            <a:normAutofit/>
          </a:bodyPr>
          <a:lstStyle/>
          <a:p>
            <a:pPr marL="285750" indent="-285750">
              <a:buFont typeface="Arial" panose="020B0604020202020204" pitchFamily="34" charset="0"/>
              <a:buChar char="•"/>
            </a:pPr>
            <a:r>
              <a:rPr lang="en-US" sz="1800" dirty="0">
                <a:latin typeface="Times New Roman" panose="02020603050405020304" pitchFamily="18" charset="0"/>
                <a:cs typeface="Times New Roman" panose="02020603050405020304" pitchFamily="18" charset="0"/>
              </a:rPr>
              <a:t>Feature tests cover task creation, messaging, workflows.</a:t>
            </a:r>
          </a:p>
          <a:p>
            <a:pPr marL="285750" indent="-285750">
              <a:buFont typeface="Arial" panose="020B0604020202020204" pitchFamily="34" charset="0"/>
              <a:buChar char="•"/>
            </a:pPr>
            <a:r>
              <a:rPr lang="en-US" sz="1800" dirty="0">
                <a:latin typeface="Times New Roman" panose="02020603050405020304" pitchFamily="18" charset="0"/>
                <a:cs typeface="Times New Roman" panose="02020603050405020304" pitchFamily="18" charset="0"/>
              </a:rPr>
              <a:t>User flow tests simulate user interactions.</a:t>
            </a:r>
          </a:p>
          <a:p>
            <a:pPr marL="285750" indent="-285750">
              <a:buFont typeface="Arial" panose="020B0604020202020204" pitchFamily="34" charset="0"/>
              <a:buChar char="•"/>
            </a:pPr>
            <a:r>
              <a:rPr lang="en-US" sz="1800" dirty="0">
                <a:latin typeface="Times New Roman" panose="02020603050405020304" pitchFamily="18" charset="0"/>
                <a:cs typeface="Times New Roman" panose="02020603050405020304" pitchFamily="18" charset="0"/>
              </a:rPr>
              <a:t>Iterative improvements based on user feedback. </a:t>
            </a:r>
          </a:p>
          <a:p>
            <a:pPr marL="285750" indent="-285750">
              <a:buFont typeface="Arial" panose="020B0604020202020204" pitchFamily="34" charset="0"/>
              <a:buChar char="•"/>
            </a:pPr>
            <a:r>
              <a:rPr lang="en-US" sz="1800" dirty="0">
                <a:latin typeface="Times New Roman" panose="02020603050405020304" pitchFamily="18" charset="0"/>
                <a:cs typeface="Times New Roman" panose="02020603050405020304" pitchFamily="18" charset="0"/>
              </a:rPr>
              <a:t>System operates reliably and enables clear communication</a:t>
            </a:r>
          </a:p>
        </p:txBody>
      </p:sp>
      <p:pic>
        <p:nvPicPr>
          <p:cNvPr id="3" name="Content Placeholder 2" descr="A screenshot of a computer&#10;&#10;AI-generated content may be incorrect.">
            <a:extLst>
              <a:ext uri="{FF2B5EF4-FFF2-40B4-BE49-F238E27FC236}">
                <a16:creationId xmlns:a16="http://schemas.microsoft.com/office/drawing/2014/main" id="{0A13535B-038F-AE84-664C-E0C31EE51ADB}"/>
              </a:ext>
            </a:extLst>
          </p:cNvPr>
          <p:cNvPicPr>
            <a:picLocks noGrp="1" noChangeAspect="1"/>
          </p:cNvPicPr>
          <p:nvPr>
            <p:ph sz="half" idx="13"/>
          </p:nvPr>
        </p:nvPicPr>
        <p:blipFill>
          <a:blip r:embed="rId2"/>
          <a:stretch>
            <a:fillRect/>
          </a:stretch>
        </p:blipFill>
        <p:spPr>
          <a:xfrm>
            <a:off x="6008914" y="1421768"/>
            <a:ext cx="5440002" cy="4763126"/>
          </a:xfrm>
        </p:spPr>
      </p:pic>
    </p:spTree>
    <p:extLst>
      <p:ext uri="{BB962C8B-B14F-4D97-AF65-F5344CB8AC3E}">
        <p14:creationId xmlns:p14="http://schemas.microsoft.com/office/powerpoint/2010/main" val="55810133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D3F0E3-D2EA-0448-8656-7A7A5F88AAFF}"/>
              </a:ext>
            </a:extLst>
          </p:cNvPr>
          <p:cNvSpPr>
            <a:spLocks noGrp="1"/>
          </p:cNvSpPr>
          <p:nvPr>
            <p:ph type="title"/>
          </p:nvPr>
        </p:nvSpPr>
        <p:spPr>
          <a:xfrm>
            <a:off x="1920239" y="924321"/>
            <a:ext cx="9718653" cy="1184156"/>
          </a:xfrm>
        </p:spPr>
        <p:txBody>
          <a:bodyPr anchor="ctr">
            <a:normAutofit/>
          </a:bodyPr>
          <a:lstStyle/>
          <a:p>
            <a:pPr algn="ctr"/>
            <a:r>
              <a:rPr lang="en-US" sz="3200" b="1" dirty="0">
                <a:latin typeface="Times New Roman" panose="02020603050405020304" pitchFamily="18" charset="0"/>
                <a:cs typeface="Times New Roman" panose="02020603050405020304" pitchFamily="18" charset="0"/>
              </a:rPr>
              <a:t>VERIFICATION RESULTS</a:t>
            </a:r>
            <a:br>
              <a:rPr lang="en-US" dirty="0"/>
            </a:br>
            <a:endParaRPr lang="en-US" dirty="0"/>
          </a:p>
        </p:txBody>
      </p:sp>
      <p:graphicFrame>
        <p:nvGraphicFramePr>
          <p:cNvPr id="4" name="Content Placeholder 3">
            <a:extLst>
              <a:ext uri="{FF2B5EF4-FFF2-40B4-BE49-F238E27FC236}">
                <a16:creationId xmlns:a16="http://schemas.microsoft.com/office/drawing/2014/main" id="{C789FFA4-1627-24AB-9FFF-79A6E260D900}"/>
              </a:ext>
            </a:extLst>
          </p:cNvPr>
          <p:cNvGraphicFramePr>
            <a:graphicFrameLocks noGrp="1"/>
          </p:cNvGraphicFramePr>
          <p:nvPr>
            <p:ph idx="1"/>
            <p:extLst>
              <p:ext uri="{D42A27DB-BD31-4B8C-83A1-F6EECF244321}">
                <p14:modId xmlns:p14="http://schemas.microsoft.com/office/powerpoint/2010/main" val="1439292255"/>
              </p:ext>
            </p:extLst>
          </p:nvPr>
        </p:nvGraphicFramePr>
        <p:xfrm>
          <a:off x="1920240" y="1825626"/>
          <a:ext cx="9718652" cy="368254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6112223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75FDA22-4283-5441-AF77-C54110171EC2}"/>
              </a:ext>
            </a:extLst>
          </p:cNvPr>
          <p:cNvSpPr>
            <a:spLocks noGrp="1"/>
          </p:cNvSpPr>
          <p:nvPr>
            <p:ph type="title"/>
          </p:nvPr>
        </p:nvSpPr>
        <p:spPr>
          <a:xfrm>
            <a:off x="1954106" y="837235"/>
            <a:ext cx="9718653" cy="1184156"/>
          </a:xfrm>
        </p:spPr>
        <p:txBody>
          <a:bodyPr>
            <a:normAutofit/>
          </a:bodyPr>
          <a:lstStyle/>
          <a:p>
            <a:pPr algn="ctr"/>
            <a:r>
              <a:rPr lang="en-US" sz="3200" b="1" dirty="0">
                <a:latin typeface="Times New Roman" panose="02020603050405020304" pitchFamily="18" charset="0"/>
                <a:cs typeface="Times New Roman" panose="02020603050405020304" pitchFamily="18" charset="0"/>
              </a:rPr>
              <a:t>CHALLENGES &amp; LESSONS LEARNED</a:t>
            </a:r>
            <a:br>
              <a:rPr lang="en-US" sz="2600" dirty="0">
                <a:latin typeface="Times New Roman" panose="02020603050405020304" pitchFamily="18" charset="0"/>
                <a:cs typeface="Times New Roman" panose="02020603050405020304" pitchFamily="18" charset="0"/>
              </a:rPr>
            </a:br>
            <a:endParaRPr lang="en-US" sz="2600" dirty="0">
              <a:latin typeface="Times New Roman" panose="02020603050405020304" pitchFamily="18" charset="0"/>
              <a:cs typeface="Times New Roman" panose="02020603050405020304" pitchFamily="18" charset="0"/>
            </a:endParaRPr>
          </a:p>
        </p:txBody>
      </p:sp>
      <p:pic>
        <p:nvPicPr>
          <p:cNvPr id="5" name="Content Placeholder 4" descr="A diagram of a relationship management&#10;&#10;AI-generated content may be incorrect.">
            <a:extLst>
              <a:ext uri="{FF2B5EF4-FFF2-40B4-BE49-F238E27FC236}">
                <a16:creationId xmlns:a16="http://schemas.microsoft.com/office/drawing/2014/main" id="{D569FB86-28D2-B645-B630-F861859C685F}"/>
              </a:ext>
            </a:extLst>
          </p:cNvPr>
          <p:cNvPicPr>
            <a:picLocks noGrp="1" noChangeAspect="1"/>
          </p:cNvPicPr>
          <p:nvPr>
            <p:ph sz="half" idx="14"/>
          </p:nvPr>
        </p:nvPicPr>
        <p:blipFill>
          <a:blip r:embed="rId2"/>
          <a:stretch>
            <a:fillRect/>
          </a:stretch>
        </p:blipFill>
        <p:spPr>
          <a:xfrm>
            <a:off x="4528457" y="1875627"/>
            <a:ext cx="4343400" cy="3905652"/>
          </a:xfrm>
        </p:spPr>
      </p:pic>
    </p:spTree>
    <p:extLst>
      <p:ext uri="{BB962C8B-B14F-4D97-AF65-F5344CB8AC3E}">
        <p14:creationId xmlns:p14="http://schemas.microsoft.com/office/powerpoint/2010/main" val="380124564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8205F35-3F24-50E0-54F5-F8334D79CC4E}"/>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9D7F0CB6-655B-7610-7935-03E933368B54}"/>
              </a:ext>
            </a:extLst>
          </p:cNvPr>
          <p:cNvSpPr>
            <a:spLocks noGrp="1"/>
          </p:cNvSpPr>
          <p:nvPr>
            <p:ph type="title"/>
          </p:nvPr>
        </p:nvSpPr>
        <p:spPr>
          <a:xfrm>
            <a:off x="1909353" y="826349"/>
            <a:ext cx="9718653" cy="1184156"/>
          </a:xfrm>
        </p:spPr>
        <p:txBody>
          <a:bodyPr anchor="ctr">
            <a:normAutofit fontScale="90000"/>
          </a:bodyPr>
          <a:lstStyle/>
          <a:p>
            <a:pPr algn="ctr"/>
            <a:r>
              <a:rPr lang="en-US" b="1" dirty="0">
                <a:latin typeface="Times New Roman" panose="02020603050405020304" pitchFamily="18" charset="0"/>
                <a:cs typeface="Times New Roman" panose="02020603050405020304" pitchFamily="18" charset="0"/>
              </a:rPr>
              <a:t>LIMITATIONS &amp; FUTURE WORK</a:t>
            </a:r>
            <a:br>
              <a:rPr lang="en-US" sz="2500" dirty="0"/>
            </a:br>
            <a:br>
              <a:rPr lang="en-US" sz="2500" dirty="0"/>
            </a:br>
            <a:endParaRPr lang="en-US" sz="2500" dirty="0"/>
          </a:p>
        </p:txBody>
      </p:sp>
      <p:graphicFrame>
        <p:nvGraphicFramePr>
          <p:cNvPr id="6" name="Content Placeholder 3">
            <a:extLst>
              <a:ext uri="{FF2B5EF4-FFF2-40B4-BE49-F238E27FC236}">
                <a16:creationId xmlns:a16="http://schemas.microsoft.com/office/drawing/2014/main" id="{940FAD03-B3A3-0DD5-4FDE-7DDDE30F6E3D}"/>
              </a:ext>
            </a:extLst>
          </p:cNvPr>
          <p:cNvGraphicFramePr>
            <a:graphicFrameLocks noGrp="1"/>
          </p:cNvGraphicFramePr>
          <p:nvPr>
            <p:ph idx="1"/>
            <p:extLst>
              <p:ext uri="{D42A27DB-BD31-4B8C-83A1-F6EECF244321}">
                <p14:modId xmlns:p14="http://schemas.microsoft.com/office/powerpoint/2010/main" val="2555634692"/>
              </p:ext>
            </p:extLst>
          </p:nvPr>
        </p:nvGraphicFramePr>
        <p:xfrm>
          <a:off x="2050868" y="1716591"/>
          <a:ext cx="9718652" cy="395541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57715156"/>
      </p:ext>
    </p:extLst>
  </p:cSld>
  <p:clrMapOvr>
    <a:masterClrMapping/>
  </p:clrMapOvr>
</p:sld>
</file>

<file path=ppt/theme/theme1.xml><?xml version="1.0" encoding="utf-8"?>
<a:theme xmlns:a="http://schemas.openxmlformats.org/drawingml/2006/main" name="Office Theme">
  <a:themeElements>
    <a:clrScheme name="Custom 2">
      <a:dk1>
        <a:srgbClr val="000000"/>
      </a:dk1>
      <a:lt1>
        <a:srgbClr val="FFFFFF"/>
      </a:lt1>
      <a:dk2>
        <a:srgbClr val="44546A"/>
      </a:dk2>
      <a:lt2>
        <a:srgbClr val="E7E6E6"/>
      </a:lt2>
      <a:accent1>
        <a:srgbClr val="071F3E"/>
      </a:accent1>
      <a:accent2>
        <a:srgbClr val="C4960B"/>
      </a:accent2>
      <a:accent3>
        <a:srgbClr val="A5A5A5"/>
      </a:accent3>
      <a:accent4>
        <a:srgbClr val="FFC000"/>
      </a:accent4>
      <a:accent5>
        <a:srgbClr val="5B9BD5"/>
      </a:accent5>
      <a:accent6>
        <a:srgbClr val="70AD47"/>
      </a:accent6>
      <a:hlink>
        <a:srgbClr val="0563C1"/>
      </a:hlink>
      <a:folHlink>
        <a:srgbClr val="954F7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SharedWithUsers xmlns="8234652b-4e88-4c30-a994-e272914a045d">
      <UserInfo>
        <DisplayName>Cristhofer Lugo</DisplayName>
        <AccountId>561</AccountId>
        <AccountType/>
      </UserInfo>
    </SharedWithUser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D3CE5B01EE2D43479BD19C8CF7AEE55D" ma:contentTypeVersion="12" ma:contentTypeDescription="Create a new document." ma:contentTypeScope="" ma:versionID="a792a0eb61c6e3d0af56e75976b112ab">
  <xsd:schema xmlns:xsd="http://www.w3.org/2001/XMLSchema" xmlns:xs="http://www.w3.org/2001/XMLSchema" xmlns:p="http://schemas.microsoft.com/office/2006/metadata/properties" xmlns:ns2="59a830c1-7073-48e7-a623-528add45a120" xmlns:ns3="8234652b-4e88-4c30-a994-e272914a045d" targetNamespace="http://schemas.microsoft.com/office/2006/metadata/properties" ma:root="true" ma:fieldsID="db521cf01f2e986fc188d12fa945b393" ns2:_="" ns3:_="">
    <xsd:import namespace="59a830c1-7073-48e7-a623-528add45a120"/>
    <xsd:import namespace="8234652b-4e88-4c30-a994-e272914a045d"/>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3:SharedWithUsers" minOccurs="0"/>
                <xsd:element ref="ns3:SharedWithDetails" minOccurs="0"/>
                <xsd:element ref="ns2:MediaServiceDateTaken" minOccurs="0"/>
                <xsd:element ref="ns2:MediaServiceAutoTags" minOccurs="0"/>
                <xsd:element ref="ns2:MediaServiceOCR" minOccurs="0"/>
                <xsd:element ref="ns2:MediaServiceGenerationTime" minOccurs="0"/>
                <xsd:element ref="ns2:MediaServiceEventHashCode"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9a830c1-7073-48e7-a623-528add45a120"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ServiceAutoTags" ma:index="15" nillable="true" ma:displayName="Tags" ma:internalName="MediaServiceAutoTags"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ObjectDetectorVersions" ma:index="19" nillable="true" ma:displayName="MediaServiceObjectDetectorVersions"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8234652b-4e88-4c30-a994-e272914a045d"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37899C4F-194D-47FC-918D-4EED357B8EAD}">
  <ds:schemaRefs>
    <ds:schemaRef ds:uri="http://purl.org/dc/elements/1.1/"/>
    <ds:schemaRef ds:uri="http://schemas.microsoft.com/office/2006/documentManagement/types"/>
    <ds:schemaRef ds:uri="http://schemas.openxmlformats.org/package/2006/metadata/core-properties"/>
    <ds:schemaRef ds:uri="http://purl.org/dc/dcmitype/"/>
    <ds:schemaRef ds:uri="http://www.w3.org/XML/1998/namespace"/>
    <ds:schemaRef ds:uri="8234652b-4e88-4c30-a994-e272914a045d"/>
    <ds:schemaRef ds:uri="59a830c1-7073-48e7-a623-528add45a120"/>
    <ds:schemaRef ds:uri="http://schemas.microsoft.com/office/infopath/2007/PartnerControls"/>
    <ds:schemaRef ds:uri="http://schemas.microsoft.com/office/2006/metadata/properties"/>
    <ds:schemaRef ds:uri="http://purl.org/dc/terms/"/>
  </ds:schemaRefs>
</ds:datastoreItem>
</file>

<file path=customXml/itemProps2.xml><?xml version="1.0" encoding="utf-8"?>
<ds:datastoreItem xmlns:ds="http://schemas.openxmlformats.org/officeDocument/2006/customXml" ds:itemID="{1E3A035D-2F4A-4F4E-9BC2-EFD8C07E780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59a830c1-7073-48e7-a623-528add45a120"/>
    <ds:schemaRef ds:uri="8234652b-4e88-4c30-a994-e272914a045d"/>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8CC15244-6FF3-46F0-8281-63B63B937A69}">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3215</TotalTime>
  <Words>432</Words>
  <Application>Microsoft Office PowerPoint</Application>
  <PresentationFormat>Widescreen</PresentationFormat>
  <Paragraphs>44</Paragraphs>
  <Slides>10</Slides>
  <Notes>0</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10</vt:i4>
      </vt:variant>
    </vt:vector>
  </HeadingPairs>
  <TitlesOfParts>
    <vt:vector size="13" baseType="lpstr">
      <vt:lpstr>Arial</vt:lpstr>
      <vt:lpstr>Times New Roman</vt:lpstr>
      <vt:lpstr>Office Theme</vt:lpstr>
      <vt:lpstr> HOUSEHOLD HUB  ___________________ Senior Design Presentation Instructor: Masoud Sadjadi </vt:lpstr>
      <vt:lpstr>PROBLEM DEFINITION &amp; MOTIVATION</vt:lpstr>
      <vt:lpstr>SYSTEM ARCHITECTURE </vt:lpstr>
      <vt:lpstr>SYSTEM DESIGN OVERVIEW</vt:lpstr>
      <vt:lpstr>IMPLEMENTATION HIGHLIGHTS </vt:lpstr>
      <vt:lpstr>TESTING &amp; EVALUATION </vt:lpstr>
      <vt:lpstr>VERIFICATION RESULTS </vt:lpstr>
      <vt:lpstr>CHALLENGES &amp; LESSONS LEARNED </vt:lpstr>
      <vt:lpstr>LIMITATIONS &amp; FUTURE WORK  </vt:lpstr>
      <vt:lpstr> </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Oscar Negret</dc:creator>
  <cp:lastModifiedBy>Brian Garcia</cp:lastModifiedBy>
  <cp:revision>62</cp:revision>
  <dcterms:created xsi:type="dcterms:W3CDTF">2019-06-25T19:12:02Z</dcterms:created>
  <dcterms:modified xsi:type="dcterms:W3CDTF">2025-12-03T20:49:08Z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0x010100D3CE5B01EE2D43479BD19C8CF7AEE55D</vt:lpwstr>
  </property>
  <property fmtid="{D5CDD505-2E9C-101B-9397-08002B2CF9AE}" pid="3" name="Order">
    <vt:r8>24800</vt:r8>
  </property>
  <property fmtid="{D5CDD505-2E9C-101B-9397-08002B2CF9AE}" pid="4" name="xd_Signature">
    <vt:bool>false</vt:bool>
  </property>
  <property fmtid="{D5CDD505-2E9C-101B-9397-08002B2CF9AE}" pid="5" name="xd_ProgID">
    <vt:lpwstr/>
  </property>
  <property fmtid="{D5CDD505-2E9C-101B-9397-08002B2CF9AE}" pid="6" name="_SourceUrl">
    <vt:lpwstr/>
  </property>
  <property fmtid="{D5CDD505-2E9C-101B-9397-08002B2CF9AE}" pid="7" name="_SharedFileIndex">
    <vt:lpwstr/>
  </property>
  <property fmtid="{D5CDD505-2E9C-101B-9397-08002B2CF9AE}" pid="8" name="ComplianceAssetId">
    <vt:lpwstr/>
  </property>
  <property fmtid="{D5CDD505-2E9C-101B-9397-08002B2CF9AE}" pid="9" name="TemplateUrl">
    <vt:lpwstr/>
  </property>
</Properties>
</file>