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1"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747775"/>
          </p15:clr>
        </p15:guide>
        <p15:guide id="2" pos="1036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43434" y="685800"/>
            <a:ext cx="2571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52256be754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g352256be754_4_0:notes"/>
          <p:cNvSpPr/>
          <p:nvPr>
            <p:ph idx="2" type="sldImg"/>
          </p:nvPr>
        </p:nvSpPr>
        <p:spPr>
          <a:xfrm>
            <a:off x="2143416" y="685800"/>
            <a:ext cx="25719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1122150" y="6353707"/>
            <a:ext cx="30674400" cy="17515500"/>
          </a:xfrm>
          <a:prstGeom prst="rect">
            <a:avLst/>
          </a:prstGeom>
        </p:spPr>
        <p:txBody>
          <a:bodyPr anchorCtr="0" anchor="b" bIns="487600" lIns="487600" spcFirstLastPara="1" rIns="487600" wrap="square" tIns="487600">
            <a:normAutofit/>
          </a:bodyPr>
          <a:lstStyle>
            <a:lvl1pPr lvl="0" algn="ctr">
              <a:spcBef>
                <a:spcPts val="0"/>
              </a:spcBef>
              <a:spcAft>
                <a:spcPts val="0"/>
              </a:spcAft>
              <a:buSzPts val="27700"/>
              <a:buNone/>
              <a:defRPr sz="27700"/>
            </a:lvl1pPr>
            <a:lvl2pPr lvl="1" algn="ctr">
              <a:spcBef>
                <a:spcPts val="0"/>
              </a:spcBef>
              <a:spcAft>
                <a:spcPts val="0"/>
              </a:spcAft>
              <a:buSzPts val="27700"/>
              <a:buNone/>
              <a:defRPr sz="27700"/>
            </a:lvl2pPr>
            <a:lvl3pPr lvl="2" algn="ctr">
              <a:spcBef>
                <a:spcPts val="0"/>
              </a:spcBef>
              <a:spcAft>
                <a:spcPts val="0"/>
              </a:spcAft>
              <a:buSzPts val="27700"/>
              <a:buNone/>
              <a:defRPr sz="27700"/>
            </a:lvl3pPr>
            <a:lvl4pPr lvl="3" algn="ctr">
              <a:spcBef>
                <a:spcPts val="0"/>
              </a:spcBef>
              <a:spcAft>
                <a:spcPts val="0"/>
              </a:spcAft>
              <a:buSzPts val="27700"/>
              <a:buNone/>
              <a:defRPr sz="27700"/>
            </a:lvl4pPr>
            <a:lvl5pPr lvl="4" algn="ctr">
              <a:spcBef>
                <a:spcPts val="0"/>
              </a:spcBef>
              <a:spcAft>
                <a:spcPts val="0"/>
              </a:spcAft>
              <a:buSzPts val="27700"/>
              <a:buNone/>
              <a:defRPr sz="27700"/>
            </a:lvl5pPr>
            <a:lvl6pPr lvl="5" algn="ctr">
              <a:spcBef>
                <a:spcPts val="0"/>
              </a:spcBef>
              <a:spcAft>
                <a:spcPts val="0"/>
              </a:spcAft>
              <a:buSzPts val="27700"/>
              <a:buNone/>
              <a:defRPr sz="27700"/>
            </a:lvl6pPr>
            <a:lvl7pPr lvl="6" algn="ctr">
              <a:spcBef>
                <a:spcPts val="0"/>
              </a:spcBef>
              <a:spcAft>
                <a:spcPts val="0"/>
              </a:spcAft>
              <a:buSzPts val="27700"/>
              <a:buNone/>
              <a:defRPr sz="27700"/>
            </a:lvl7pPr>
            <a:lvl8pPr lvl="7" algn="ctr">
              <a:spcBef>
                <a:spcPts val="0"/>
              </a:spcBef>
              <a:spcAft>
                <a:spcPts val="0"/>
              </a:spcAft>
              <a:buSzPts val="27700"/>
              <a:buNone/>
              <a:defRPr sz="27700"/>
            </a:lvl8pPr>
            <a:lvl9pPr lvl="8" algn="ctr">
              <a:spcBef>
                <a:spcPts val="0"/>
              </a:spcBef>
              <a:spcAft>
                <a:spcPts val="0"/>
              </a:spcAft>
              <a:buSzPts val="27700"/>
              <a:buNone/>
              <a:defRPr sz="27700"/>
            </a:lvl9pPr>
          </a:lstStyle>
          <a:p/>
        </p:txBody>
      </p:sp>
      <p:sp>
        <p:nvSpPr>
          <p:cNvPr id="11" name="Google Shape;11;p2"/>
          <p:cNvSpPr txBox="1"/>
          <p:nvPr>
            <p:ph idx="1" type="subTitle"/>
          </p:nvPr>
        </p:nvSpPr>
        <p:spPr>
          <a:xfrm>
            <a:off x="1122120" y="24184533"/>
            <a:ext cx="30674400" cy="6763500"/>
          </a:xfrm>
          <a:prstGeom prst="rect">
            <a:avLst/>
          </a:prstGeom>
        </p:spPr>
        <p:txBody>
          <a:bodyPr anchorCtr="0" anchor="t" bIns="487600" lIns="487600" spcFirstLastPara="1" rIns="487600" wrap="square" tIns="487600">
            <a:normAutofit/>
          </a:bodyPr>
          <a:lstStyle>
            <a:lvl1pPr lvl="0" algn="ctr">
              <a:lnSpc>
                <a:spcPct val="100000"/>
              </a:lnSpc>
              <a:spcBef>
                <a:spcPts val="0"/>
              </a:spcBef>
              <a:spcAft>
                <a:spcPts val="0"/>
              </a:spcAft>
              <a:buSzPts val="14900"/>
              <a:buNone/>
              <a:defRPr sz="14900"/>
            </a:lvl1pPr>
            <a:lvl2pPr lvl="1" algn="ctr">
              <a:lnSpc>
                <a:spcPct val="100000"/>
              </a:lnSpc>
              <a:spcBef>
                <a:spcPts val="0"/>
              </a:spcBef>
              <a:spcAft>
                <a:spcPts val="0"/>
              </a:spcAft>
              <a:buSzPts val="14900"/>
              <a:buNone/>
              <a:defRPr sz="14900"/>
            </a:lvl2pPr>
            <a:lvl3pPr lvl="2" algn="ctr">
              <a:lnSpc>
                <a:spcPct val="100000"/>
              </a:lnSpc>
              <a:spcBef>
                <a:spcPts val="0"/>
              </a:spcBef>
              <a:spcAft>
                <a:spcPts val="0"/>
              </a:spcAft>
              <a:buSzPts val="14900"/>
              <a:buNone/>
              <a:defRPr sz="14900"/>
            </a:lvl3pPr>
            <a:lvl4pPr lvl="3" algn="ctr">
              <a:lnSpc>
                <a:spcPct val="100000"/>
              </a:lnSpc>
              <a:spcBef>
                <a:spcPts val="0"/>
              </a:spcBef>
              <a:spcAft>
                <a:spcPts val="0"/>
              </a:spcAft>
              <a:buSzPts val="14900"/>
              <a:buNone/>
              <a:defRPr sz="14900"/>
            </a:lvl4pPr>
            <a:lvl5pPr lvl="4" algn="ctr">
              <a:lnSpc>
                <a:spcPct val="100000"/>
              </a:lnSpc>
              <a:spcBef>
                <a:spcPts val="0"/>
              </a:spcBef>
              <a:spcAft>
                <a:spcPts val="0"/>
              </a:spcAft>
              <a:buSzPts val="14900"/>
              <a:buNone/>
              <a:defRPr sz="14900"/>
            </a:lvl5pPr>
            <a:lvl6pPr lvl="5" algn="ctr">
              <a:lnSpc>
                <a:spcPct val="100000"/>
              </a:lnSpc>
              <a:spcBef>
                <a:spcPts val="0"/>
              </a:spcBef>
              <a:spcAft>
                <a:spcPts val="0"/>
              </a:spcAft>
              <a:buSzPts val="14900"/>
              <a:buNone/>
              <a:defRPr sz="14900"/>
            </a:lvl6pPr>
            <a:lvl7pPr lvl="6" algn="ctr">
              <a:lnSpc>
                <a:spcPct val="100000"/>
              </a:lnSpc>
              <a:spcBef>
                <a:spcPts val="0"/>
              </a:spcBef>
              <a:spcAft>
                <a:spcPts val="0"/>
              </a:spcAft>
              <a:buSzPts val="14900"/>
              <a:buNone/>
              <a:defRPr sz="14900"/>
            </a:lvl7pPr>
            <a:lvl8pPr lvl="7" algn="ctr">
              <a:lnSpc>
                <a:spcPct val="100000"/>
              </a:lnSpc>
              <a:spcBef>
                <a:spcPts val="0"/>
              </a:spcBef>
              <a:spcAft>
                <a:spcPts val="0"/>
              </a:spcAft>
              <a:buSzPts val="14900"/>
              <a:buNone/>
              <a:defRPr sz="14900"/>
            </a:lvl8pPr>
            <a:lvl9pPr lvl="8" algn="ctr">
              <a:lnSpc>
                <a:spcPct val="100000"/>
              </a:lnSpc>
              <a:spcBef>
                <a:spcPts val="0"/>
              </a:spcBef>
              <a:spcAft>
                <a:spcPts val="0"/>
              </a:spcAft>
              <a:buSzPts val="14900"/>
              <a:buNone/>
              <a:defRPr sz="14900"/>
            </a:lvl9pPr>
          </a:lstStyle>
          <a:p/>
        </p:txBody>
      </p:sp>
      <p:sp>
        <p:nvSpPr>
          <p:cNvPr id="12" name="Google Shape;12;p2"/>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1122120" y="9438933"/>
            <a:ext cx="30674400" cy="16755300"/>
          </a:xfrm>
          <a:prstGeom prst="rect">
            <a:avLst/>
          </a:prstGeom>
        </p:spPr>
        <p:txBody>
          <a:bodyPr anchorCtr="0" anchor="b" bIns="487600" lIns="487600" spcFirstLastPara="1" rIns="487600" wrap="square" tIns="487600">
            <a:normAutofit/>
          </a:bodyPr>
          <a:lstStyle>
            <a:lvl1pPr lvl="0" algn="ctr">
              <a:spcBef>
                <a:spcPts val="0"/>
              </a:spcBef>
              <a:spcAft>
                <a:spcPts val="0"/>
              </a:spcAft>
              <a:buSzPts val="64000"/>
              <a:buNone/>
              <a:defRPr sz="64000"/>
            </a:lvl1pPr>
            <a:lvl2pPr lvl="1" algn="ctr">
              <a:spcBef>
                <a:spcPts val="0"/>
              </a:spcBef>
              <a:spcAft>
                <a:spcPts val="0"/>
              </a:spcAft>
              <a:buSzPts val="64000"/>
              <a:buNone/>
              <a:defRPr sz="64000"/>
            </a:lvl2pPr>
            <a:lvl3pPr lvl="2" algn="ctr">
              <a:spcBef>
                <a:spcPts val="0"/>
              </a:spcBef>
              <a:spcAft>
                <a:spcPts val="0"/>
              </a:spcAft>
              <a:buSzPts val="64000"/>
              <a:buNone/>
              <a:defRPr sz="64000"/>
            </a:lvl3pPr>
            <a:lvl4pPr lvl="3" algn="ctr">
              <a:spcBef>
                <a:spcPts val="0"/>
              </a:spcBef>
              <a:spcAft>
                <a:spcPts val="0"/>
              </a:spcAft>
              <a:buSzPts val="64000"/>
              <a:buNone/>
              <a:defRPr sz="64000"/>
            </a:lvl4pPr>
            <a:lvl5pPr lvl="4" algn="ctr">
              <a:spcBef>
                <a:spcPts val="0"/>
              </a:spcBef>
              <a:spcAft>
                <a:spcPts val="0"/>
              </a:spcAft>
              <a:buSzPts val="64000"/>
              <a:buNone/>
              <a:defRPr sz="64000"/>
            </a:lvl5pPr>
            <a:lvl6pPr lvl="5" algn="ctr">
              <a:spcBef>
                <a:spcPts val="0"/>
              </a:spcBef>
              <a:spcAft>
                <a:spcPts val="0"/>
              </a:spcAft>
              <a:buSzPts val="64000"/>
              <a:buNone/>
              <a:defRPr sz="64000"/>
            </a:lvl6pPr>
            <a:lvl7pPr lvl="6" algn="ctr">
              <a:spcBef>
                <a:spcPts val="0"/>
              </a:spcBef>
              <a:spcAft>
                <a:spcPts val="0"/>
              </a:spcAft>
              <a:buSzPts val="64000"/>
              <a:buNone/>
              <a:defRPr sz="64000"/>
            </a:lvl7pPr>
            <a:lvl8pPr lvl="7" algn="ctr">
              <a:spcBef>
                <a:spcPts val="0"/>
              </a:spcBef>
              <a:spcAft>
                <a:spcPts val="0"/>
              </a:spcAft>
              <a:buSzPts val="64000"/>
              <a:buNone/>
              <a:defRPr sz="64000"/>
            </a:lvl8pPr>
            <a:lvl9pPr lvl="8" algn="ctr">
              <a:spcBef>
                <a:spcPts val="0"/>
              </a:spcBef>
              <a:spcAft>
                <a:spcPts val="0"/>
              </a:spcAft>
              <a:buSzPts val="64000"/>
              <a:buNone/>
              <a:defRPr sz="64000"/>
            </a:lvl9pPr>
          </a:lstStyle>
          <a:p>
            <a:r>
              <a:t>xx%</a:t>
            </a:r>
          </a:p>
        </p:txBody>
      </p:sp>
      <p:sp>
        <p:nvSpPr>
          <p:cNvPr id="46" name="Google Shape;46;p11"/>
          <p:cNvSpPr txBox="1"/>
          <p:nvPr>
            <p:ph idx="1" type="body"/>
          </p:nvPr>
        </p:nvSpPr>
        <p:spPr>
          <a:xfrm>
            <a:off x="1122120" y="26898987"/>
            <a:ext cx="30674400" cy="11100000"/>
          </a:xfrm>
          <a:prstGeom prst="rect">
            <a:avLst/>
          </a:prstGeom>
        </p:spPr>
        <p:txBody>
          <a:bodyPr anchorCtr="0" anchor="t" bIns="487600" lIns="487600" spcFirstLastPara="1" rIns="487600" wrap="square" tIns="487600">
            <a:normAutofit/>
          </a:bodyPr>
          <a:lstStyle>
            <a:lvl1pPr indent="-838200" lvl="0" marL="457200" algn="ctr">
              <a:spcBef>
                <a:spcPts val="0"/>
              </a:spcBef>
              <a:spcAft>
                <a:spcPts val="0"/>
              </a:spcAft>
              <a:buSzPts val="9600"/>
              <a:buChar char="●"/>
              <a:defRPr/>
            </a:lvl1pPr>
            <a:lvl2pPr indent="-704850" lvl="1" marL="914400" algn="ctr">
              <a:spcBef>
                <a:spcPts val="0"/>
              </a:spcBef>
              <a:spcAft>
                <a:spcPts val="0"/>
              </a:spcAft>
              <a:buSzPts val="7500"/>
              <a:buChar char="○"/>
              <a:defRPr/>
            </a:lvl2pPr>
            <a:lvl3pPr indent="-704850" lvl="2" marL="1371600" algn="ctr">
              <a:spcBef>
                <a:spcPts val="0"/>
              </a:spcBef>
              <a:spcAft>
                <a:spcPts val="0"/>
              </a:spcAft>
              <a:buSzPts val="7500"/>
              <a:buChar char="■"/>
              <a:defRPr/>
            </a:lvl3pPr>
            <a:lvl4pPr indent="-704850" lvl="3" marL="1828800" algn="ctr">
              <a:spcBef>
                <a:spcPts val="0"/>
              </a:spcBef>
              <a:spcAft>
                <a:spcPts val="0"/>
              </a:spcAft>
              <a:buSzPts val="7500"/>
              <a:buChar char="●"/>
              <a:defRPr/>
            </a:lvl4pPr>
            <a:lvl5pPr indent="-704850" lvl="4" marL="2286000" algn="ctr">
              <a:spcBef>
                <a:spcPts val="0"/>
              </a:spcBef>
              <a:spcAft>
                <a:spcPts val="0"/>
              </a:spcAft>
              <a:buSzPts val="7500"/>
              <a:buChar char="○"/>
              <a:defRPr/>
            </a:lvl5pPr>
            <a:lvl6pPr indent="-704850" lvl="5" marL="2743200" algn="ctr">
              <a:spcBef>
                <a:spcPts val="0"/>
              </a:spcBef>
              <a:spcAft>
                <a:spcPts val="0"/>
              </a:spcAft>
              <a:buSzPts val="7500"/>
              <a:buChar char="■"/>
              <a:defRPr/>
            </a:lvl6pPr>
            <a:lvl7pPr indent="-704850" lvl="6" marL="3200400" algn="ctr">
              <a:spcBef>
                <a:spcPts val="0"/>
              </a:spcBef>
              <a:spcAft>
                <a:spcPts val="0"/>
              </a:spcAft>
              <a:buSzPts val="7500"/>
              <a:buChar char="●"/>
              <a:defRPr/>
            </a:lvl7pPr>
            <a:lvl8pPr indent="-704850" lvl="7" marL="3657600" algn="ctr">
              <a:spcBef>
                <a:spcPts val="0"/>
              </a:spcBef>
              <a:spcAft>
                <a:spcPts val="0"/>
              </a:spcAft>
              <a:buSzPts val="7500"/>
              <a:buChar char="○"/>
              <a:defRPr/>
            </a:lvl8pPr>
            <a:lvl9pPr indent="-704850" lvl="8" marL="4114800" algn="ctr">
              <a:spcBef>
                <a:spcPts val="0"/>
              </a:spcBef>
              <a:spcAft>
                <a:spcPts val="0"/>
              </a:spcAft>
              <a:buSzPts val="7500"/>
              <a:buChar char="■"/>
              <a:defRPr/>
            </a:lvl9pPr>
          </a:lstStyle>
          <a:p/>
        </p:txBody>
      </p:sp>
      <p:sp>
        <p:nvSpPr>
          <p:cNvPr id="47" name="Google Shape;47;p11"/>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50" name="Shape 50"/>
        <p:cNvGrpSpPr/>
        <p:nvPr/>
      </p:nvGrpSpPr>
      <p:grpSpPr>
        <a:xfrm>
          <a:off x="0" y="0"/>
          <a:ext cx="0" cy="0"/>
          <a:chOff x="0" y="0"/>
          <a:chExt cx="0" cy="0"/>
        </a:xfrm>
      </p:grpSpPr>
      <p:pic>
        <p:nvPicPr>
          <p:cNvPr descr="A picture containing bird&#10;&#10;Description automatically generated" id="51" name="Google Shape;51;p13"/>
          <p:cNvPicPr preferRelativeResize="0"/>
          <p:nvPr/>
        </p:nvPicPr>
        <p:blipFill rotWithShape="1">
          <a:blip r:embed="rId2">
            <a:alphaModFix/>
          </a:blip>
          <a:srcRect b="14610" l="13748" r="0" t="0"/>
          <a:stretch/>
        </p:blipFill>
        <p:spPr>
          <a:xfrm>
            <a:off x="4526420" y="9"/>
            <a:ext cx="28391981" cy="43891192"/>
          </a:xfrm>
          <a:prstGeom prst="rect">
            <a:avLst/>
          </a:prstGeom>
          <a:noFill/>
          <a:ln>
            <a:noFill/>
          </a:ln>
        </p:spPr>
      </p:pic>
      <p:sp>
        <p:nvSpPr>
          <p:cNvPr id="52" name="Google Shape;52;p13"/>
          <p:cNvSpPr/>
          <p:nvPr/>
        </p:nvSpPr>
        <p:spPr>
          <a:xfrm flipH="1" rot="5400000">
            <a:off x="-17567382" y="21797401"/>
            <a:ext cx="43891200" cy="2964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3" name="Google Shape;53;p13"/>
          <p:cNvGrpSpPr/>
          <p:nvPr/>
        </p:nvGrpSpPr>
        <p:grpSpPr>
          <a:xfrm>
            <a:off x="30912694" y="1355154"/>
            <a:ext cx="1411020" cy="3395370"/>
            <a:chOff x="11140959" y="745237"/>
            <a:chExt cx="522600" cy="530526"/>
          </a:xfrm>
        </p:grpSpPr>
        <p:sp>
          <p:nvSpPr>
            <p:cNvPr id="54" name="Google Shape;54;p13"/>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 name="Google Shape;55;p13"/>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6" name="Google Shape;56;p13"/>
          <p:cNvPicPr preferRelativeResize="0"/>
          <p:nvPr/>
        </p:nvPicPr>
        <p:blipFill rotWithShape="1">
          <a:blip r:embed="rId3">
            <a:alphaModFix/>
          </a:blip>
          <a:srcRect b="0" l="0" r="0" t="0"/>
          <a:stretch/>
        </p:blipFill>
        <p:spPr>
          <a:xfrm>
            <a:off x="822981" y="38970360"/>
            <a:ext cx="2731087" cy="2345170"/>
          </a:xfrm>
          <a:prstGeom prst="rect">
            <a:avLst/>
          </a:prstGeom>
          <a:noFill/>
          <a:ln>
            <a:noFill/>
          </a:ln>
        </p:spPr>
      </p:pic>
      <p:sp>
        <p:nvSpPr>
          <p:cNvPr id="57" name="Google Shape;57;p13"/>
          <p:cNvSpPr txBox="1"/>
          <p:nvPr/>
        </p:nvSpPr>
        <p:spPr>
          <a:xfrm>
            <a:off x="21667030" y="41821397"/>
            <a:ext cx="105057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p:nvPr/>
        </p:nvSpPr>
        <p:spPr>
          <a:xfrm>
            <a:off x="0" y="38978548"/>
            <a:ext cx="32918400" cy="526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60" name="Google Shape;60;p14"/>
          <p:cNvSpPr txBox="1"/>
          <p:nvPr/>
        </p:nvSpPr>
        <p:spPr>
          <a:xfrm>
            <a:off x="21667030" y="41821397"/>
            <a:ext cx="105057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61" name="Google Shape;61;p14"/>
          <p:cNvPicPr preferRelativeResize="0"/>
          <p:nvPr/>
        </p:nvPicPr>
        <p:blipFill rotWithShape="1">
          <a:blip r:embed="rId3">
            <a:alphaModFix/>
          </a:blip>
          <a:srcRect b="0" l="0" r="0" t="0"/>
          <a:stretch/>
        </p:blipFill>
        <p:spPr>
          <a:xfrm>
            <a:off x="745666" y="40306193"/>
            <a:ext cx="1985109" cy="170460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1122120" y="18353920"/>
            <a:ext cx="30674400" cy="7183200"/>
          </a:xfrm>
          <a:prstGeom prst="rect">
            <a:avLst/>
          </a:prstGeom>
        </p:spPr>
        <p:txBody>
          <a:bodyPr anchorCtr="0" anchor="ctr" bIns="487600" lIns="487600" spcFirstLastPara="1" rIns="487600" wrap="square" tIns="487600">
            <a:normAutofit/>
          </a:bodyPr>
          <a:lstStyle>
            <a:lvl1pPr lvl="0" algn="ctr">
              <a:spcBef>
                <a:spcPts val="0"/>
              </a:spcBef>
              <a:spcAft>
                <a:spcPts val="0"/>
              </a:spcAft>
              <a:buSzPts val="19200"/>
              <a:buNone/>
              <a:defRPr sz="19200"/>
            </a:lvl1pPr>
            <a:lvl2pPr lvl="1" algn="ctr">
              <a:spcBef>
                <a:spcPts val="0"/>
              </a:spcBef>
              <a:spcAft>
                <a:spcPts val="0"/>
              </a:spcAft>
              <a:buSzPts val="19200"/>
              <a:buNone/>
              <a:defRPr sz="19200"/>
            </a:lvl2pPr>
            <a:lvl3pPr lvl="2" algn="ctr">
              <a:spcBef>
                <a:spcPts val="0"/>
              </a:spcBef>
              <a:spcAft>
                <a:spcPts val="0"/>
              </a:spcAft>
              <a:buSzPts val="19200"/>
              <a:buNone/>
              <a:defRPr sz="19200"/>
            </a:lvl3pPr>
            <a:lvl4pPr lvl="3" algn="ctr">
              <a:spcBef>
                <a:spcPts val="0"/>
              </a:spcBef>
              <a:spcAft>
                <a:spcPts val="0"/>
              </a:spcAft>
              <a:buSzPts val="19200"/>
              <a:buNone/>
              <a:defRPr sz="19200"/>
            </a:lvl4pPr>
            <a:lvl5pPr lvl="4" algn="ctr">
              <a:spcBef>
                <a:spcPts val="0"/>
              </a:spcBef>
              <a:spcAft>
                <a:spcPts val="0"/>
              </a:spcAft>
              <a:buSzPts val="19200"/>
              <a:buNone/>
              <a:defRPr sz="19200"/>
            </a:lvl5pPr>
            <a:lvl6pPr lvl="5" algn="ctr">
              <a:spcBef>
                <a:spcPts val="0"/>
              </a:spcBef>
              <a:spcAft>
                <a:spcPts val="0"/>
              </a:spcAft>
              <a:buSzPts val="19200"/>
              <a:buNone/>
              <a:defRPr sz="19200"/>
            </a:lvl6pPr>
            <a:lvl7pPr lvl="6" algn="ctr">
              <a:spcBef>
                <a:spcPts val="0"/>
              </a:spcBef>
              <a:spcAft>
                <a:spcPts val="0"/>
              </a:spcAft>
              <a:buSzPts val="19200"/>
              <a:buNone/>
              <a:defRPr sz="19200"/>
            </a:lvl7pPr>
            <a:lvl8pPr lvl="7" algn="ctr">
              <a:spcBef>
                <a:spcPts val="0"/>
              </a:spcBef>
              <a:spcAft>
                <a:spcPts val="0"/>
              </a:spcAft>
              <a:buSzPts val="19200"/>
              <a:buNone/>
              <a:defRPr sz="19200"/>
            </a:lvl8pPr>
            <a:lvl9pPr lvl="8" algn="ctr">
              <a:spcBef>
                <a:spcPts val="0"/>
              </a:spcBef>
              <a:spcAft>
                <a:spcPts val="0"/>
              </a:spcAft>
              <a:buSzPts val="19200"/>
              <a:buNone/>
              <a:defRPr sz="19200"/>
            </a:lvl9pPr>
          </a:lstStyle>
          <a:p/>
        </p:txBody>
      </p:sp>
      <p:sp>
        <p:nvSpPr>
          <p:cNvPr id="15" name="Google Shape;15;p3"/>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1122120" y="3797547"/>
            <a:ext cx="30674400" cy="4887300"/>
          </a:xfrm>
          <a:prstGeom prst="rect">
            <a:avLst/>
          </a:prstGeom>
        </p:spPr>
        <p:txBody>
          <a:bodyPr anchorCtr="0" anchor="t" bIns="487600" lIns="487600" spcFirstLastPara="1" rIns="487600" wrap="square" tIns="487600">
            <a:normAutofit/>
          </a:bodyPr>
          <a:lstStyle>
            <a:lvl1pPr lvl="0">
              <a:spcBef>
                <a:spcPts val="0"/>
              </a:spcBef>
              <a:spcAft>
                <a:spcPts val="0"/>
              </a:spcAft>
              <a:buSzPts val="14900"/>
              <a:buNone/>
              <a:defRPr/>
            </a:lvl1pPr>
            <a:lvl2pPr lvl="1">
              <a:spcBef>
                <a:spcPts val="0"/>
              </a:spcBef>
              <a:spcAft>
                <a:spcPts val="0"/>
              </a:spcAft>
              <a:buSzPts val="14900"/>
              <a:buNone/>
              <a:defRPr/>
            </a:lvl2pPr>
            <a:lvl3pPr lvl="2">
              <a:spcBef>
                <a:spcPts val="0"/>
              </a:spcBef>
              <a:spcAft>
                <a:spcPts val="0"/>
              </a:spcAft>
              <a:buSzPts val="14900"/>
              <a:buNone/>
              <a:defRPr/>
            </a:lvl3pPr>
            <a:lvl4pPr lvl="3">
              <a:spcBef>
                <a:spcPts val="0"/>
              </a:spcBef>
              <a:spcAft>
                <a:spcPts val="0"/>
              </a:spcAft>
              <a:buSzPts val="14900"/>
              <a:buNone/>
              <a:defRPr/>
            </a:lvl4pPr>
            <a:lvl5pPr lvl="4">
              <a:spcBef>
                <a:spcPts val="0"/>
              </a:spcBef>
              <a:spcAft>
                <a:spcPts val="0"/>
              </a:spcAft>
              <a:buSzPts val="14900"/>
              <a:buNone/>
              <a:defRPr/>
            </a:lvl5pPr>
            <a:lvl6pPr lvl="5">
              <a:spcBef>
                <a:spcPts val="0"/>
              </a:spcBef>
              <a:spcAft>
                <a:spcPts val="0"/>
              </a:spcAft>
              <a:buSzPts val="14900"/>
              <a:buNone/>
              <a:defRPr/>
            </a:lvl6pPr>
            <a:lvl7pPr lvl="6">
              <a:spcBef>
                <a:spcPts val="0"/>
              </a:spcBef>
              <a:spcAft>
                <a:spcPts val="0"/>
              </a:spcAft>
              <a:buSzPts val="14900"/>
              <a:buNone/>
              <a:defRPr/>
            </a:lvl7pPr>
            <a:lvl8pPr lvl="7">
              <a:spcBef>
                <a:spcPts val="0"/>
              </a:spcBef>
              <a:spcAft>
                <a:spcPts val="0"/>
              </a:spcAft>
              <a:buSzPts val="14900"/>
              <a:buNone/>
              <a:defRPr/>
            </a:lvl8pPr>
            <a:lvl9pPr lvl="8">
              <a:spcBef>
                <a:spcPts val="0"/>
              </a:spcBef>
              <a:spcAft>
                <a:spcPts val="0"/>
              </a:spcAft>
              <a:buSzPts val="14900"/>
              <a:buNone/>
              <a:defRPr/>
            </a:lvl9pPr>
          </a:lstStyle>
          <a:p/>
        </p:txBody>
      </p:sp>
      <p:sp>
        <p:nvSpPr>
          <p:cNvPr id="18" name="Google Shape;18;p4"/>
          <p:cNvSpPr txBox="1"/>
          <p:nvPr>
            <p:ph idx="1" type="body"/>
          </p:nvPr>
        </p:nvSpPr>
        <p:spPr>
          <a:xfrm>
            <a:off x="1122120" y="9834453"/>
            <a:ext cx="30674400" cy="29153100"/>
          </a:xfrm>
          <a:prstGeom prst="rect">
            <a:avLst/>
          </a:prstGeom>
        </p:spPr>
        <p:txBody>
          <a:bodyPr anchorCtr="0" anchor="t" bIns="487600" lIns="487600" spcFirstLastPara="1" rIns="487600" wrap="square" tIns="487600">
            <a:normAutofit/>
          </a:bodyPr>
          <a:lstStyle>
            <a:lvl1pPr indent="-838200" lvl="0" marL="457200">
              <a:spcBef>
                <a:spcPts val="0"/>
              </a:spcBef>
              <a:spcAft>
                <a:spcPts val="0"/>
              </a:spcAft>
              <a:buSzPts val="9600"/>
              <a:buChar char="●"/>
              <a:defRPr/>
            </a:lvl1pPr>
            <a:lvl2pPr indent="-704850" lvl="1" marL="914400">
              <a:spcBef>
                <a:spcPts val="0"/>
              </a:spcBef>
              <a:spcAft>
                <a:spcPts val="0"/>
              </a:spcAft>
              <a:buSzPts val="7500"/>
              <a:buChar char="○"/>
              <a:defRPr/>
            </a:lvl2pPr>
            <a:lvl3pPr indent="-704850" lvl="2" marL="1371600">
              <a:spcBef>
                <a:spcPts val="0"/>
              </a:spcBef>
              <a:spcAft>
                <a:spcPts val="0"/>
              </a:spcAft>
              <a:buSzPts val="7500"/>
              <a:buChar char="■"/>
              <a:defRPr/>
            </a:lvl3pPr>
            <a:lvl4pPr indent="-704850" lvl="3" marL="1828800">
              <a:spcBef>
                <a:spcPts val="0"/>
              </a:spcBef>
              <a:spcAft>
                <a:spcPts val="0"/>
              </a:spcAft>
              <a:buSzPts val="7500"/>
              <a:buChar char="●"/>
              <a:defRPr/>
            </a:lvl4pPr>
            <a:lvl5pPr indent="-704850" lvl="4" marL="2286000">
              <a:spcBef>
                <a:spcPts val="0"/>
              </a:spcBef>
              <a:spcAft>
                <a:spcPts val="0"/>
              </a:spcAft>
              <a:buSzPts val="7500"/>
              <a:buChar char="○"/>
              <a:defRPr/>
            </a:lvl5pPr>
            <a:lvl6pPr indent="-704850" lvl="5" marL="2743200">
              <a:spcBef>
                <a:spcPts val="0"/>
              </a:spcBef>
              <a:spcAft>
                <a:spcPts val="0"/>
              </a:spcAft>
              <a:buSzPts val="7500"/>
              <a:buChar char="■"/>
              <a:defRPr/>
            </a:lvl6pPr>
            <a:lvl7pPr indent="-704850" lvl="6" marL="3200400">
              <a:spcBef>
                <a:spcPts val="0"/>
              </a:spcBef>
              <a:spcAft>
                <a:spcPts val="0"/>
              </a:spcAft>
              <a:buSzPts val="7500"/>
              <a:buChar char="●"/>
              <a:defRPr/>
            </a:lvl7pPr>
            <a:lvl8pPr indent="-704850" lvl="7" marL="3657600">
              <a:spcBef>
                <a:spcPts val="0"/>
              </a:spcBef>
              <a:spcAft>
                <a:spcPts val="0"/>
              </a:spcAft>
              <a:buSzPts val="7500"/>
              <a:buChar char="○"/>
              <a:defRPr/>
            </a:lvl8pPr>
            <a:lvl9pPr indent="-704850" lvl="8" marL="4114800">
              <a:spcBef>
                <a:spcPts val="0"/>
              </a:spcBef>
              <a:spcAft>
                <a:spcPts val="0"/>
              </a:spcAft>
              <a:buSzPts val="7500"/>
              <a:buChar char="■"/>
              <a:defRPr/>
            </a:lvl9pPr>
          </a:lstStyle>
          <a:p/>
        </p:txBody>
      </p:sp>
      <p:sp>
        <p:nvSpPr>
          <p:cNvPr id="19" name="Google Shape;19;p4"/>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1122120" y="3797547"/>
            <a:ext cx="30674400" cy="4887300"/>
          </a:xfrm>
          <a:prstGeom prst="rect">
            <a:avLst/>
          </a:prstGeom>
        </p:spPr>
        <p:txBody>
          <a:bodyPr anchorCtr="0" anchor="t" bIns="487600" lIns="487600" spcFirstLastPara="1" rIns="487600" wrap="square" tIns="487600">
            <a:normAutofit/>
          </a:bodyPr>
          <a:lstStyle>
            <a:lvl1pPr lvl="0">
              <a:spcBef>
                <a:spcPts val="0"/>
              </a:spcBef>
              <a:spcAft>
                <a:spcPts val="0"/>
              </a:spcAft>
              <a:buSzPts val="14900"/>
              <a:buNone/>
              <a:defRPr/>
            </a:lvl1pPr>
            <a:lvl2pPr lvl="1">
              <a:spcBef>
                <a:spcPts val="0"/>
              </a:spcBef>
              <a:spcAft>
                <a:spcPts val="0"/>
              </a:spcAft>
              <a:buSzPts val="14900"/>
              <a:buNone/>
              <a:defRPr/>
            </a:lvl2pPr>
            <a:lvl3pPr lvl="2">
              <a:spcBef>
                <a:spcPts val="0"/>
              </a:spcBef>
              <a:spcAft>
                <a:spcPts val="0"/>
              </a:spcAft>
              <a:buSzPts val="14900"/>
              <a:buNone/>
              <a:defRPr/>
            </a:lvl3pPr>
            <a:lvl4pPr lvl="3">
              <a:spcBef>
                <a:spcPts val="0"/>
              </a:spcBef>
              <a:spcAft>
                <a:spcPts val="0"/>
              </a:spcAft>
              <a:buSzPts val="14900"/>
              <a:buNone/>
              <a:defRPr/>
            </a:lvl4pPr>
            <a:lvl5pPr lvl="4">
              <a:spcBef>
                <a:spcPts val="0"/>
              </a:spcBef>
              <a:spcAft>
                <a:spcPts val="0"/>
              </a:spcAft>
              <a:buSzPts val="14900"/>
              <a:buNone/>
              <a:defRPr/>
            </a:lvl5pPr>
            <a:lvl6pPr lvl="5">
              <a:spcBef>
                <a:spcPts val="0"/>
              </a:spcBef>
              <a:spcAft>
                <a:spcPts val="0"/>
              </a:spcAft>
              <a:buSzPts val="14900"/>
              <a:buNone/>
              <a:defRPr/>
            </a:lvl6pPr>
            <a:lvl7pPr lvl="6">
              <a:spcBef>
                <a:spcPts val="0"/>
              </a:spcBef>
              <a:spcAft>
                <a:spcPts val="0"/>
              </a:spcAft>
              <a:buSzPts val="14900"/>
              <a:buNone/>
              <a:defRPr/>
            </a:lvl7pPr>
            <a:lvl8pPr lvl="7">
              <a:spcBef>
                <a:spcPts val="0"/>
              </a:spcBef>
              <a:spcAft>
                <a:spcPts val="0"/>
              </a:spcAft>
              <a:buSzPts val="14900"/>
              <a:buNone/>
              <a:defRPr/>
            </a:lvl8pPr>
            <a:lvl9pPr lvl="8">
              <a:spcBef>
                <a:spcPts val="0"/>
              </a:spcBef>
              <a:spcAft>
                <a:spcPts val="0"/>
              </a:spcAft>
              <a:buSzPts val="14900"/>
              <a:buNone/>
              <a:defRPr/>
            </a:lvl9pPr>
          </a:lstStyle>
          <a:p/>
        </p:txBody>
      </p:sp>
      <p:sp>
        <p:nvSpPr>
          <p:cNvPr id="22" name="Google Shape;22;p5"/>
          <p:cNvSpPr txBox="1"/>
          <p:nvPr>
            <p:ph idx="1" type="body"/>
          </p:nvPr>
        </p:nvSpPr>
        <p:spPr>
          <a:xfrm>
            <a:off x="1122120" y="9834453"/>
            <a:ext cx="14399700" cy="29153100"/>
          </a:xfrm>
          <a:prstGeom prst="rect">
            <a:avLst/>
          </a:prstGeom>
        </p:spPr>
        <p:txBody>
          <a:bodyPr anchorCtr="0" anchor="t" bIns="487600" lIns="487600" spcFirstLastPara="1" rIns="487600" wrap="square" tIns="487600">
            <a:normAutofit/>
          </a:bodyPr>
          <a:lstStyle>
            <a:lvl1pPr indent="-704850" lvl="0" marL="457200">
              <a:spcBef>
                <a:spcPts val="0"/>
              </a:spcBef>
              <a:spcAft>
                <a:spcPts val="0"/>
              </a:spcAft>
              <a:buSzPts val="7500"/>
              <a:buChar char="●"/>
              <a:defRPr sz="7500"/>
            </a:lvl1pPr>
            <a:lvl2pPr indent="-635000" lvl="1" marL="914400">
              <a:spcBef>
                <a:spcPts val="0"/>
              </a:spcBef>
              <a:spcAft>
                <a:spcPts val="0"/>
              </a:spcAft>
              <a:buSzPts val="6400"/>
              <a:buChar char="○"/>
              <a:defRPr sz="6400"/>
            </a:lvl2pPr>
            <a:lvl3pPr indent="-635000" lvl="2" marL="1371600">
              <a:spcBef>
                <a:spcPts val="0"/>
              </a:spcBef>
              <a:spcAft>
                <a:spcPts val="0"/>
              </a:spcAft>
              <a:buSzPts val="6400"/>
              <a:buChar char="■"/>
              <a:defRPr sz="6400"/>
            </a:lvl3pPr>
            <a:lvl4pPr indent="-635000" lvl="3" marL="1828800">
              <a:spcBef>
                <a:spcPts val="0"/>
              </a:spcBef>
              <a:spcAft>
                <a:spcPts val="0"/>
              </a:spcAft>
              <a:buSzPts val="6400"/>
              <a:buChar char="●"/>
              <a:defRPr sz="6400"/>
            </a:lvl4pPr>
            <a:lvl5pPr indent="-635000" lvl="4" marL="2286000">
              <a:spcBef>
                <a:spcPts val="0"/>
              </a:spcBef>
              <a:spcAft>
                <a:spcPts val="0"/>
              </a:spcAft>
              <a:buSzPts val="6400"/>
              <a:buChar char="○"/>
              <a:defRPr sz="6400"/>
            </a:lvl5pPr>
            <a:lvl6pPr indent="-635000" lvl="5" marL="2743200">
              <a:spcBef>
                <a:spcPts val="0"/>
              </a:spcBef>
              <a:spcAft>
                <a:spcPts val="0"/>
              </a:spcAft>
              <a:buSzPts val="6400"/>
              <a:buChar char="■"/>
              <a:defRPr sz="6400"/>
            </a:lvl6pPr>
            <a:lvl7pPr indent="-635000" lvl="6" marL="3200400">
              <a:spcBef>
                <a:spcPts val="0"/>
              </a:spcBef>
              <a:spcAft>
                <a:spcPts val="0"/>
              </a:spcAft>
              <a:buSzPts val="6400"/>
              <a:buChar char="●"/>
              <a:defRPr sz="6400"/>
            </a:lvl7pPr>
            <a:lvl8pPr indent="-635000" lvl="7" marL="3657600">
              <a:spcBef>
                <a:spcPts val="0"/>
              </a:spcBef>
              <a:spcAft>
                <a:spcPts val="0"/>
              </a:spcAft>
              <a:buSzPts val="6400"/>
              <a:buChar char="○"/>
              <a:defRPr sz="6400"/>
            </a:lvl8pPr>
            <a:lvl9pPr indent="-635000" lvl="8" marL="4114800">
              <a:spcBef>
                <a:spcPts val="0"/>
              </a:spcBef>
              <a:spcAft>
                <a:spcPts val="0"/>
              </a:spcAft>
              <a:buSzPts val="6400"/>
              <a:buChar char="■"/>
              <a:defRPr sz="6400"/>
            </a:lvl9pPr>
          </a:lstStyle>
          <a:p/>
        </p:txBody>
      </p:sp>
      <p:sp>
        <p:nvSpPr>
          <p:cNvPr id="23" name="Google Shape;23;p5"/>
          <p:cNvSpPr txBox="1"/>
          <p:nvPr>
            <p:ph idx="2" type="body"/>
          </p:nvPr>
        </p:nvSpPr>
        <p:spPr>
          <a:xfrm>
            <a:off x="17396640" y="9834453"/>
            <a:ext cx="14399700" cy="29153100"/>
          </a:xfrm>
          <a:prstGeom prst="rect">
            <a:avLst/>
          </a:prstGeom>
        </p:spPr>
        <p:txBody>
          <a:bodyPr anchorCtr="0" anchor="t" bIns="487600" lIns="487600" spcFirstLastPara="1" rIns="487600" wrap="square" tIns="487600">
            <a:normAutofit/>
          </a:bodyPr>
          <a:lstStyle>
            <a:lvl1pPr indent="-704850" lvl="0" marL="457200">
              <a:spcBef>
                <a:spcPts val="0"/>
              </a:spcBef>
              <a:spcAft>
                <a:spcPts val="0"/>
              </a:spcAft>
              <a:buSzPts val="7500"/>
              <a:buChar char="●"/>
              <a:defRPr sz="7500"/>
            </a:lvl1pPr>
            <a:lvl2pPr indent="-635000" lvl="1" marL="914400">
              <a:spcBef>
                <a:spcPts val="0"/>
              </a:spcBef>
              <a:spcAft>
                <a:spcPts val="0"/>
              </a:spcAft>
              <a:buSzPts val="6400"/>
              <a:buChar char="○"/>
              <a:defRPr sz="6400"/>
            </a:lvl2pPr>
            <a:lvl3pPr indent="-635000" lvl="2" marL="1371600">
              <a:spcBef>
                <a:spcPts val="0"/>
              </a:spcBef>
              <a:spcAft>
                <a:spcPts val="0"/>
              </a:spcAft>
              <a:buSzPts val="6400"/>
              <a:buChar char="■"/>
              <a:defRPr sz="6400"/>
            </a:lvl3pPr>
            <a:lvl4pPr indent="-635000" lvl="3" marL="1828800">
              <a:spcBef>
                <a:spcPts val="0"/>
              </a:spcBef>
              <a:spcAft>
                <a:spcPts val="0"/>
              </a:spcAft>
              <a:buSzPts val="6400"/>
              <a:buChar char="●"/>
              <a:defRPr sz="6400"/>
            </a:lvl4pPr>
            <a:lvl5pPr indent="-635000" lvl="4" marL="2286000">
              <a:spcBef>
                <a:spcPts val="0"/>
              </a:spcBef>
              <a:spcAft>
                <a:spcPts val="0"/>
              </a:spcAft>
              <a:buSzPts val="6400"/>
              <a:buChar char="○"/>
              <a:defRPr sz="6400"/>
            </a:lvl5pPr>
            <a:lvl6pPr indent="-635000" lvl="5" marL="2743200">
              <a:spcBef>
                <a:spcPts val="0"/>
              </a:spcBef>
              <a:spcAft>
                <a:spcPts val="0"/>
              </a:spcAft>
              <a:buSzPts val="6400"/>
              <a:buChar char="■"/>
              <a:defRPr sz="6400"/>
            </a:lvl6pPr>
            <a:lvl7pPr indent="-635000" lvl="6" marL="3200400">
              <a:spcBef>
                <a:spcPts val="0"/>
              </a:spcBef>
              <a:spcAft>
                <a:spcPts val="0"/>
              </a:spcAft>
              <a:buSzPts val="6400"/>
              <a:buChar char="●"/>
              <a:defRPr sz="6400"/>
            </a:lvl7pPr>
            <a:lvl8pPr indent="-635000" lvl="7" marL="3657600">
              <a:spcBef>
                <a:spcPts val="0"/>
              </a:spcBef>
              <a:spcAft>
                <a:spcPts val="0"/>
              </a:spcAft>
              <a:buSzPts val="6400"/>
              <a:buChar char="○"/>
              <a:defRPr sz="6400"/>
            </a:lvl8pPr>
            <a:lvl9pPr indent="-635000" lvl="8" marL="4114800">
              <a:spcBef>
                <a:spcPts val="0"/>
              </a:spcBef>
              <a:spcAft>
                <a:spcPts val="0"/>
              </a:spcAft>
              <a:buSzPts val="6400"/>
              <a:buChar char="■"/>
              <a:defRPr sz="6400"/>
            </a:lvl9pPr>
          </a:lstStyle>
          <a:p/>
        </p:txBody>
      </p:sp>
      <p:sp>
        <p:nvSpPr>
          <p:cNvPr id="24" name="Google Shape;24;p5"/>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1122120" y="3797547"/>
            <a:ext cx="30674400" cy="4887300"/>
          </a:xfrm>
          <a:prstGeom prst="rect">
            <a:avLst/>
          </a:prstGeom>
        </p:spPr>
        <p:txBody>
          <a:bodyPr anchorCtr="0" anchor="t" bIns="487600" lIns="487600" spcFirstLastPara="1" rIns="487600" wrap="square" tIns="487600">
            <a:normAutofit/>
          </a:bodyPr>
          <a:lstStyle>
            <a:lvl1pPr lvl="0">
              <a:spcBef>
                <a:spcPts val="0"/>
              </a:spcBef>
              <a:spcAft>
                <a:spcPts val="0"/>
              </a:spcAft>
              <a:buSzPts val="14900"/>
              <a:buNone/>
              <a:defRPr/>
            </a:lvl1pPr>
            <a:lvl2pPr lvl="1">
              <a:spcBef>
                <a:spcPts val="0"/>
              </a:spcBef>
              <a:spcAft>
                <a:spcPts val="0"/>
              </a:spcAft>
              <a:buSzPts val="14900"/>
              <a:buNone/>
              <a:defRPr/>
            </a:lvl2pPr>
            <a:lvl3pPr lvl="2">
              <a:spcBef>
                <a:spcPts val="0"/>
              </a:spcBef>
              <a:spcAft>
                <a:spcPts val="0"/>
              </a:spcAft>
              <a:buSzPts val="14900"/>
              <a:buNone/>
              <a:defRPr/>
            </a:lvl3pPr>
            <a:lvl4pPr lvl="3">
              <a:spcBef>
                <a:spcPts val="0"/>
              </a:spcBef>
              <a:spcAft>
                <a:spcPts val="0"/>
              </a:spcAft>
              <a:buSzPts val="14900"/>
              <a:buNone/>
              <a:defRPr/>
            </a:lvl4pPr>
            <a:lvl5pPr lvl="4">
              <a:spcBef>
                <a:spcPts val="0"/>
              </a:spcBef>
              <a:spcAft>
                <a:spcPts val="0"/>
              </a:spcAft>
              <a:buSzPts val="14900"/>
              <a:buNone/>
              <a:defRPr/>
            </a:lvl5pPr>
            <a:lvl6pPr lvl="5">
              <a:spcBef>
                <a:spcPts val="0"/>
              </a:spcBef>
              <a:spcAft>
                <a:spcPts val="0"/>
              </a:spcAft>
              <a:buSzPts val="14900"/>
              <a:buNone/>
              <a:defRPr/>
            </a:lvl6pPr>
            <a:lvl7pPr lvl="6">
              <a:spcBef>
                <a:spcPts val="0"/>
              </a:spcBef>
              <a:spcAft>
                <a:spcPts val="0"/>
              </a:spcAft>
              <a:buSzPts val="14900"/>
              <a:buNone/>
              <a:defRPr/>
            </a:lvl7pPr>
            <a:lvl8pPr lvl="7">
              <a:spcBef>
                <a:spcPts val="0"/>
              </a:spcBef>
              <a:spcAft>
                <a:spcPts val="0"/>
              </a:spcAft>
              <a:buSzPts val="14900"/>
              <a:buNone/>
              <a:defRPr/>
            </a:lvl8pPr>
            <a:lvl9pPr lvl="8">
              <a:spcBef>
                <a:spcPts val="0"/>
              </a:spcBef>
              <a:spcAft>
                <a:spcPts val="0"/>
              </a:spcAft>
              <a:buSzPts val="14900"/>
              <a:buNone/>
              <a:defRPr/>
            </a:lvl9pPr>
          </a:lstStyle>
          <a:p/>
        </p:txBody>
      </p:sp>
      <p:sp>
        <p:nvSpPr>
          <p:cNvPr id="27" name="Google Shape;27;p6"/>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1122120" y="4741120"/>
            <a:ext cx="10108800" cy="6448800"/>
          </a:xfrm>
          <a:prstGeom prst="rect">
            <a:avLst/>
          </a:prstGeom>
        </p:spPr>
        <p:txBody>
          <a:bodyPr anchorCtr="0" anchor="b" bIns="487600" lIns="487600" spcFirstLastPara="1" rIns="487600" wrap="square" tIns="487600">
            <a:normAutofit/>
          </a:bodyPr>
          <a:lstStyle>
            <a:lvl1pPr lvl="0">
              <a:spcBef>
                <a:spcPts val="0"/>
              </a:spcBef>
              <a:spcAft>
                <a:spcPts val="0"/>
              </a:spcAft>
              <a:buSzPts val="12800"/>
              <a:buNone/>
              <a:defRPr sz="12800"/>
            </a:lvl1pPr>
            <a:lvl2pPr lvl="1">
              <a:spcBef>
                <a:spcPts val="0"/>
              </a:spcBef>
              <a:spcAft>
                <a:spcPts val="0"/>
              </a:spcAft>
              <a:buSzPts val="12800"/>
              <a:buNone/>
              <a:defRPr sz="12800"/>
            </a:lvl2pPr>
            <a:lvl3pPr lvl="2">
              <a:spcBef>
                <a:spcPts val="0"/>
              </a:spcBef>
              <a:spcAft>
                <a:spcPts val="0"/>
              </a:spcAft>
              <a:buSzPts val="12800"/>
              <a:buNone/>
              <a:defRPr sz="12800"/>
            </a:lvl3pPr>
            <a:lvl4pPr lvl="3">
              <a:spcBef>
                <a:spcPts val="0"/>
              </a:spcBef>
              <a:spcAft>
                <a:spcPts val="0"/>
              </a:spcAft>
              <a:buSzPts val="12800"/>
              <a:buNone/>
              <a:defRPr sz="12800"/>
            </a:lvl4pPr>
            <a:lvl5pPr lvl="4">
              <a:spcBef>
                <a:spcPts val="0"/>
              </a:spcBef>
              <a:spcAft>
                <a:spcPts val="0"/>
              </a:spcAft>
              <a:buSzPts val="12800"/>
              <a:buNone/>
              <a:defRPr sz="12800"/>
            </a:lvl5pPr>
            <a:lvl6pPr lvl="5">
              <a:spcBef>
                <a:spcPts val="0"/>
              </a:spcBef>
              <a:spcAft>
                <a:spcPts val="0"/>
              </a:spcAft>
              <a:buSzPts val="12800"/>
              <a:buNone/>
              <a:defRPr sz="12800"/>
            </a:lvl6pPr>
            <a:lvl7pPr lvl="6">
              <a:spcBef>
                <a:spcPts val="0"/>
              </a:spcBef>
              <a:spcAft>
                <a:spcPts val="0"/>
              </a:spcAft>
              <a:buSzPts val="12800"/>
              <a:buNone/>
              <a:defRPr sz="12800"/>
            </a:lvl7pPr>
            <a:lvl8pPr lvl="7">
              <a:spcBef>
                <a:spcPts val="0"/>
              </a:spcBef>
              <a:spcAft>
                <a:spcPts val="0"/>
              </a:spcAft>
              <a:buSzPts val="12800"/>
              <a:buNone/>
              <a:defRPr sz="12800"/>
            </a:lvl8pPr>
            <a:lvl9pPr lvl="8">
              <a:spcBef>
                <a:spcPts val="0"/>
              </a:spcBef>
              <a:spcAft>
                <a:spcPts val="0"/>
              </a:spcAft>
              <a:buSzPts val="12800"/>
              <a:buNone/>
              <a:defRPr sz="12800"/>
            </a:lvl9pPr>
          </a:lstStyle>
          <a:p/>
        </p:txBody>
      </p:sp>
      <p:sp>
        <p:nvSpPr>
          <p:cNvPr id="30" name="Google Shape;30;p7"/>
          <p:cNvSpPr txBox="1"/>
          <p:nvPr>
            <p:ph idx="1" type="body"/>
          </p:nvPr>
        </p:nvSpPr>
        <p:spPr>
          <a:xfrm>
            <a:off x="1122120" y="11857920"/>
            <a:ext cx="10108800" cy="27130800"/>
          </a:xfrm>
          <a:prstGeom prst="rect">
            <a:avLst/>
          </a:prstGeom>
        </p:spPr>
        <p:txBody>
          <a:bodyPr anchorCtr="0" anchor="t" bIns="487600" lIns="487600" spcFirstLastPara="1" rIns="487600" wrap="square" tIns="487600">
            <a:normAutofit/>
          </a:bodyPr>
          <a:lstStyle>
            <a:lvl1pPr indent="-635000" lvl="0" marL="457200">
              <a:spcBef>
                <a:spcPts val="0"/>
              </a:spcBef>
              <a:spcAft>
                <a:spcPts val="0"/>
              </a:spcAft>
              <a:buSzPts val="6400"/>
              <a:buChar char="●"/>
              <a:defRPr sz="6400"/>
            </a:lvl1pPr>
            <a:lvl2pPr indent="-635000" lvl="1" marL="914400">
              <a:spcBef>
                <a:spcPts val="0"/>
              </a:spcBef>
              <a:spcAft>
                <a:spcPts val="0"/>
              </a:spcAft>
              <a:buSzPts val="6400"/>
              <a:buChar char="○"/>
              <a:defRPr sz="6400"/>
            </a:lvl2pPr>
            <a:lvl3pPr indent="-635000" lvl="2" marL="1371600">
              <a:spcBef>
                <a:spcPts val="0"/>
              </a:spcBef>
              <a:spcAft>
                <a:spcPts val="0"/>
              </a:spcAft>
              <a:buSzPts val="6400"/>
              <a:buChar char="■"/>
              <a:defRPr sz="6400"/>
            </a:lvl3pPr>
            <a:lvl4pPr indent="-635000" lvl="3" marL="1828800">
              <a:spcBef>
                <a:spcPts val="0"/>
              </a:spcBef>
              <a:spcAft>
                <a:spcPts val="0"/>
              </a:spcAft>
              <a:buSzPts val="6400"/>
              <a:buChar char="●"/>
              <a:defRPr sz="6400"/>
            </a:lvl4pPr>
            <a:lvl5pPr indent="-635000" lvl="4" marL="2286000">
              <a:spcBef>
                <a:spcPts val="0"/>
              </a:spcBef>
              <a:spcAft>
                <a:spcPts val="0"/>
              </a:spcAft>
              <a:buSzPts val="6400"/>
              <a:buChar char="○"/>
              <a:defRPr sz="6400"/>
            </a:lvl5pPr>
            <a:lvl6pPr indent="-635000" lvl="5" marL="2743200">
              <a:spcBef>
                <a:spcPts val="0"/>
              </a:spcBef>
              <a:spcAft>
                <a:spcPts val="0"/>
              </a:spcAft>
              <a:buSzPts val="6400"/>
              <a:buChar char="■"/>
              <a:defRPr sz="6400"/>
            </a:lvl6pPr>
            <a:lvl7pPr indent="-635000" lvl="6" marL="3200400">
              <a:spcBef>
                <a:spcPts val="0"/>
              </a:spcBef>
              <a:spcAft>
                <a:spcPts val="0"/>
              </a:spcAft>
              <a:buSzPts val="6400"/>
              <a:buChar char="●"/>
              <a:defRPr sz="6400"/>
            </a:lvl7pPr>
            <a:lvl8pPr indent="-635000" lvl="7" marL="3657600">
              <a:spcBef>
                <a:spcPts val="0"/>
              </a:spcBef>
              <a:spcAft>
                <a:spcPts val="0"/>
              </a:spcAft>
              <a:buSzPts val="6400"/>
              <a:buChar char="○"/>
              <a:defRPr sz="6400"/>
            </a:lvl8pPr>
            <a:lvl9pPr indent="-635000" lvl="8" marL="4114800">
              <a:spcBef>
                <a:spcPts val="0"/>
              </a:spcBef>
              <a:spcAft>
                <a:spcPts val="0"/>
              </a:spcAft>
              <a:buSzPts val="6400"/>
              <a:buChar char="■"/>
              <a:defRPr sz="6400"/>
            </a:lvl9pPr>
          </a:lstStyle>
          <a:p/>
        </p:txBody>
      </p:sp>
      <p:sp>
        <p:nvSpPr>
          <p:cNvPr id="31" name="Google Shape;31;p7"/>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1764900" y="3841280"/>
            <a:ext cx="22924200" cy="34908000"/>
          </a:xfrm>
          <a:prstGeom prst="rect">
            <a:avLst/>
          </a:prstGeom>
        </p:spPr>
        <p:txBody>
          <a:bodyPr anchorCtr="0" anchor="ctr" bIns="487600" lIns="487600" spcFirstLastPara="1" rIns="487600" wrap="square" tIns="487600">
            <a:normAutofit/>
          </a:bodyPr>
          <a:lstStyle>
            <a:lvl1pPr lvl="0">
              <a:spcBef>
                <a:spcPts val="0"/>
              </a:spcBef>
              <a:spcAft>
                <a:spcPts val="0"/>
              </a:spcAft>
              <a:buSzPts val="25600"/>
              <a:buNone/>
              <a:defRPr sz="25600"/>
            </a:lvl1pPr>
            <a:lvl2pPr lvl="1">
              <a:spcBef>
                <a:spcPts val="0"/>
              </a:spcBef>
              <a:spcAft>
                <a:spcPts val="0"/>
              </a:spcAft>
              <a:buSzPts val="25600"/>
              <a:buNone/>
              <a:defRPr sz="25600"/>
            </a:lvl2pPr>
            <a:lvl3pPr lvl="2">
              <a:spcBef>
                <a:spcPts val="0"/>
              </a:spcBef>
              <a:spcAft>
                <a:spcPts val="0"/>
              </a:spcAft>
              <a:buSzPts val="25600"/>
              <a:buNone/>
              <a:defRPr sz="25600"/>
            </a:lvl3pPr>
            <a:lvl4pPr lvl="3">
              <a:spcBef>
                <a:spcPts val="0"/>
              </a:spcBef>
              <a:spcAft>
                <a:spcPts val="0"/>
              </a:spcAft>
              <a:buSzPts val="25600"/>
              <a:buNone/>
              <a:defRPr sz="25600"/>
            </a:lvl4pPr>
            <a:lvl5pPr lvl="4">
              <a:spcBef>
                <a:spcPts val="0"/>
              </a:spcBef>
              <a:spcAft>
                <a:spcPts val="0"/>
              </a:spcAft>
              <a:buSzPts val="25600"/>
              <a:buNone/>
              <a:defRPr sz="25600"/>
            </a:lvl5pPr>
            <a:lvl6pPr lvl="5">
              <a:spcBef>
                <a:spcPts val="0"/>
              </a:spcBef>
              <a:spcAft>
                <a:spcPts val="0"/>
              </a:spcAft>
              <a:buSzPts val="25600"/>
              <a:buNone/>
              <a:defRPr sz="25600"/>
            </a:lvl6pPr>
            <a:lvl7pPr lvl="6">
              <a:spcBef>
                <a:spcPts val="0"/>
              </a:spcBef>
              <a:spcAft>
                <a:spcPts val="0"/>
              </a:spcAft>
              <a:buSzPts val="25600"/>
              <a:buNone/>
              <a:defRPr sz="25600"/>
            </a:lvl7pPr>
            <a:lvl8pPr lvl="7">
              <a:spcBef>
                <a:spcPts val="0"/>
              </a:spcBef>
              <a:spcAft>
                <a:spcPts val="0"/>
              </a:spcAft>
              <a:buSzPts val="25600"/>
              <a:buNone/>
              <a:defRPr sz="25600"/>
            </a:lvl8pPr>
            <a:lvl9pPr lvl="8">
              <a:spcBef>
                <a:spcPts val="0"/>
              </a:spcBef>
              <a:spcAft>
                <a:spcPts val="0"/>
              </a:spcAft>
              <a:buSzPts val="25600"/>
              <a:buNone/>
              <a:defRPr sz="25600"/>
            </a:lvl9pPr>
          </a:lstStyle>
          <a:p/>
        </p:txBody>
      </p:sp>
      <p:sp>
        <p:nvSpPr>
          <p:cNvPr id="34" name="Google Shape;34;p8"/>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16459200" y="-1067"/>
            <a:ext cx="16459200" cy="43891200"/>
          </a:xfrm>
          <a:prstGeom prst="rect">
            <a:avLst/>
          </a:prstGeom>
          <a:solidFill>
            <a:schemeClr val="lt2"/>
          </a:solidFill>
          <a:ln>
            <a:noFill/>
          </a:ln>
        </p:spPr>
        <p:txBody>
          <a:bodyPr anchorCtr="0" anchor="ctr" bIns="487600" lIns="487600" spcFirstLastPara="1" rIns="487600" wrap="square" tIns="4876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955800" y="10523093"/>
            <a:ext cx="14562600" cy="12648900"/>
          </a:xfrm>
          <a:prstGeom prst="rect">
            <a:avLst/>
          </a:prstGeom>
        </p:spPr>
        <p:txBody>
          <a:bodyPr anchorCtr="0" anchor="b" bIns="487600" lIns="487600" spcFirstLastPara="1" rIns="487600" wrap="square" tIns="487600">
            <a:normAutofit/>
          </a:bodyPr>
          <a:lstStyle>
            <a:lvl1pPr lvl="0" algn="ctr">
              <a:spcBef>
                <a:spcPts val="0"/>
              </a:spcBef>
              <a:spcAft>
                <a:spcPts val="0"/>
              </a:spcAft>
              <a:buSzPts val="22400"/>
              <a:buNone/>
              <a:defRPr sz="22400"/>
            </a:lvl1pPr>
            <a:lvl2pPr lvl="1" algn="ctr">
              <a:spcBef>
                <a:spcPts val="0"/>
              </a:spcBef>
              <a:spcAft>
                <a:spcPts val="0"/>
              </a:spcAft>
              <a:buSzPts val="22400"/>
              <a:buNone/>
              <a:defRPr sz="22400"/>
            </a:lvl2pPr>
            <a:lvl3pPr lvl="2" algn="ctr">
              <a:spcBef>
                <a:spcPts val="0"/>
              </a:spcBef>
              <a:spcAft>
                <a:spcPts val="0"/>
              </a:spcAft>
              <a:buSzPts val="22400"/>
              <a:buNone/>
              <a:defRPr sz="22400"/>
            </a:lvl3pPr>
            <a:lvl4pPr lvl="3" algn="ctr">
              <a:spcBef>
                <a:spcPts val="0"/>
              </a:spcBef>
              <a:spcAft>
                <a:spcPts val="0"/>
              </a:spcAft>
              <a:buSzPts val="22400"/>
              <a:buNone/>
              <a:defRPr sz="22400"/>
            </a:lvl4pPr>
            <a:lvl5pPr lvl="4" algn="ctr">
              <a:spcBef>
                <a:spcPts val="0"/>
              </a:spcBef>
              <a:spcAft>
                <a:spcPts val="0"/>
              </a:spcAft>
              <a:buSzPts val="22400"/>
              <a:buNone/>
              <a:defRPr sz="22400"/>
            </a:lvl5pPr>
            <a:lvl6pPr lvl="5" algn="ctr">
              <a:spcBef>
                <a:spcPts val="0"/>
              </a:spcBef>
              <a:spcAft>
                <a:spcPts val="0"/>
              </a:spcAft>
              <a:buSzPts val="22400"/>
              <a:buNone/>
              <a:defRPr sz="22400"/>
            </a:lvl6pPr>
            <a:lvl7pPr lvl="6" algn="ctr">
              <a:spcBef>
                <a:spcPts val="0"/>
              </a:spcBef>
              <a:spcAft>
                <a:spcPts val="0"/>
              </a:spcAft>
              <a:buSzPts val="22400"/>
              <a:buNone/>
              <a:defRPr sz="22400"/>
            </a:lvl7pPr>
            <a:lvl8pPr lvl="7" algn="ctr">
              <a:spcBef>
                <a:spcPts val="0"/>
              </a:spcBef>
              <a:spcAft>
                <a:spcPts val="0"/>
              </a:spcAft>
              <a:buSzPts val="22400"/>
              <a:buNone/>
              <a:defRPr sz="22400"/>
            </a:lvl8pPr>
            <a:lvl9pPr lvl="8" algn="ctr">
              <a:spcBef>
                <a:spcPts val="0"/>
              </a:spcBef>
              <a:spcAft>
                <a:spcPts val="0"/>
              </a:spcAft>
              <a:buSzPts val="22400"/>
              <a:buNone/>
              <a:defRPr sz="22400"/>
            </a:lvl9pPr>
          </a:lstStyle>
          <a:p/>
        </p:txBody>
      </p:sp>
      <p:sp>
        <p:nvSpPr>
          <p:cNvPr id="38" name="Google Shape;38;p9"/>
          <p:cNvSpPr txBox="1"/>
          <p:nvPr>
            <p:ph idx="1" type="subTitle"/>
          </p:nvPr>
        </p:nvSpPr>
        <p:spPr>
          <a:xfrm>
            <a:off x="955800" y="23919573"/>
            <a:ext cx="14562600" cy="10539600"/>
          </a:xfrm>
          <a:prstGeom prst="rect">
            <a:avLst/>
          </a:prstGeom>
        </p:spPr>
        <p:txBody>
          <a:bodyPr anchorCtr="0" anchor="t" bIns="487600" lIns="487600" spcFirstLastPara="1" rIns="487600" wrap="square" tIns="487600">
            <a:normAutofit/>
          </a:bodyPr>
          <a:lstStyle>
            <a:lvl1pPr lvl="0" algn="ctr">
              <a:lnSpc>
                <a:spcPct val="100000"/>
              </a:lnSpc>
              <a:spcBef>
                <a:spcPts val="0"/>
              </a:spcBef>
              <a:spcAft>
                <a:spcPts val="0"/>
              </a:spcAft>
              <a:buSzPts val="11200"/>
              <a:buNone/>
              <a:defRPr sz="11200"/>
            </a:lvl1pPr>
            <a:lvl2pPr lvl="1" algn="ctr">
              <a:lnSpc>
                <a:spcPct val="100000"/>
              </a:lnSpc>
              <a:spcBef>
                <a:spcPts val="0"/>
              </a:spcBef>
              <a:spcAft>
                <a:spcPts val="0"/>
              </a:spcAft>
              <a:buSzPts val="11200"/>
              <a:buNone/>
              <a:defRPr sz="11200"/>
            </a:lvl2pPr>
            <a:lvl3pPr lvl="2" algn="ctr">
              <a:lnSpc>
                <a:spcPct val="100000"/>
              </a:lnSpc>
              <a:spcBef>
                <a:spcPts val="0"/>
              </a:spcBef>
              <a:spcAft>
                <a:spcPts val="0"/>
              </a:spcAft>
              <a:buSzPts val="11200"/>
              <a:buNone/>
              <a:defRPr sz="11200"/>
            </a:lvl3pPr>
            <a:lvl4pPr lvl="3" algn="ctr">
              <a:lnSpc>
                <a:spcPct val="100000"/>
              </a:lnSpc>
              <a:spcBef>
                <a:spcPts val="0"/>
              </a:spcBef>
              <a:spcAft>
                <a:spcPts val="0"/>
              </a:spcAft>
              <a:buSzPts val="11200"/>
              <a:buNone/>
              <a:defRPr sz="11200"/>
            </a:lvl4pPr>
            <a:lvl5pPr lvl="4" algn="ctr">
              <a:lnSpc>
                <a:spcPct val="100000"/>
              </a:lnSpc>
              <a:spcBef>
                <a:spcPts val="0"/>
              </a:spcBef>
              <a:spcAft>
                <a:spcPts val="0"/>
              </a:spcAft>
              <a:buSzPts val="11200"/>
              <a:buNone/>
              <a:defRPr sz="11200"/>
            </a:lvl5pPr>
            <a:lvl6pPr lvl="5" algn="ctr">
              <a:lnSpc>
                <a:spcPct val="100000"/>
              </a:lnSpc>
              <a:spcBef>
                <a:spcPts val="0"/>
              </a:spcBef>
              <a:spcAft>
                <a:spcPts val="0"/>
              </a:spcAft>
              <a:buSzPts val="11200"/>
              <a:buNone/>
              <a:defRPr sz="11200"/>
            </a:lvl6pPr>
            <a:lvl7pPr lvl="6" algn="ctr">
              <a:lnSpc>
                <a:spcPct val="100000"/>
              </a:lnSpc>
              <a:spcBef>
                <a:spcPts val="0"/>
              </a:spcBef>
              <a:spcAft>
                <a:spcPts val="0"/>
              </a:spcAft>
              <a:buSzPts val="11200"/>
              <a:buNone/>
              <a:defRPr sz="11200"/>
            </a:lvl7pPr>
            <a:lvl8pPr lvl="7" algn="ctr">
              <a:lnSpc>
                <a:spcPct val="100000"/>
              </a:lnSpc>
              <a:spcBef>
                <a:spcPts val="0"/>
              </a:spcBef>
              <a:spcAft>
                <a:spcPts val="0"/>
              </a:spcAft>
              <a:buSzPts val="11200"/>
              <a:buNone/>
              <a:defRPr sz="11200"/>
            </a:lvl8pPr>
            <a:lvl9pPr lvl="8" algn="ctr">
              <a:lnSpc>
                <a:spcPct val="100000"/>
              </a:lnSpc>
              <a:spcBef>
                <a:spcPts val="0"/>
              </a:spcBef>
              <a:spcAft>
                <a:spcPts val="0"/>
              </a:spcAft>
              <a:buSzPts val="11200"/>
              <a:buNone/>
              <a:defRPr sz="11200"/>
            </a:lvl9pPr>
          </a:lstStyle>
          <a:p/>
        </p:txBody>
      </p:sp>
      <p:sp>
        <p:nvSpPr>
          <p:cNvPr id="39" name="Google Shape;39;p9"/>
          <p:cNvSpPr txBox="1"/>
          <p:nvPr>
            <p:ph idx="2" type="body"/>
          </p:nvPr>
        </p:nvSpPr>
        <p:spPr>
          <a:xfrm>
            <a:off x="17782200" y="6178773"/>
            <a:ext cx="13813200" cy="31531500"/>
          </a:xfrm>
          <a:prstGeom prst="rect">
            <a:avLst/>
          </a:prstGeom>
        </p:spPr>
        <p:txBody>
          <a:bodyPr anchorCtr="0" anchor="ctr" bIns="487600" lIns="487600" spcFirstLastPara="1" rIns="487600" wrap="square" tIns="487600">
            <a:normAutofit/>
          </a:bodyPr>
          <a:lstStyle>
            <a:lvl1pPr indent="-838200" lvl="0" marL="457200">
              <a:spcBef>
                <a:spcPts val="0"/>
              </a:spcBef>
              <a:spcAft>
                <a:spcPts val="0"/>
              </a:spcAft>
              <a:buSzPts val="9600"/>
              <a:buChar char="●"/>
              <a:defRPr/>
            </a:lvl1pPr>
            <a:lvl2pPr indent="-704850" lvl="1" marL="914400">
              <a:spcBef>
                <a:spcPts val="0"/>
              </a:spcBef>
              <a:spcAft>
                <a:spcPts val="0"/>
              </a:spcAft>
              <a:buSzPts val="7500"/>
              <a:buChar char="○"/>
              <a:defRPr/>
            </a:lvl2pPr>
            <a:lvl3pPr indent="-704850" lvl="2" marL="1371600">
              <a:spcBef>
                <a:spcPts val="0"/>
              </a:spcBef>
              <a:spcAft>
                <a:spcPts val="0"/>
              </a:spcAft>
              <a:buSzPts val="7500"/>
              <a:buChar char="■"/>
              <a:defRPr/>
            </a:lvl3pPr>
            <a:lvl4pPr indent="-704850" lvl="3" marL="1828800">
              <a:spcBef>
                <a:spcPts val="0"/>
              </a:spcBef>
              <a:spcAft>
                <a:spcPts val="0"/>
              </a:spcAft>
              <a:buSzPts val="7500"/>
              <a:buChar char="●"/>
              <a:defRPr/>
            </a:lvl4pPr>
            <a:lvl5pPr indent="-704850" lvl="4" marL="2286000">
              <a:spcBef>
                <a:spcPts val="0"/>
              </a:spcBef>
              <a:spcAft>
                <a:spcPts val="0"/>
              </a:spcAft>
              <a:buSzPts val="7500"/>
              <a:buChar char="○"/>
              <a:defRPr/>
            </a:lvl5pPr>
            <a:lvl6pPr indent="-704850" lvl="5" marL="2743200">
              <a:spcBef>
                <a:spcPts val="0"/>
              </a:spcBef>
              <a:spcAft>
                <a:spcPts val="0"/>
              </a:spcAft>
              <a:buSzPts val="7500"/>
              <a:buChar char="■"/>
              <a:defRPr/>
            </a:lvl6pPr>
            <a:lvl7pPr indent="-704850" lvl="6" marL="3200400">
              <a:spcBef>
                <a:spcPts val="0"/>
              </a:spcBef>
              <a:spcAft>
                <a:spcPts val="0"/>
              </a:spcAft>
              <a:buSzPts val="7500"/>
              <a:buChar char="●"/>
              <a:defRPr/>
            </a:lvl7pPr>
            <a:lvl8pPr indent="-704850" lvl="7" marL="3657600">
              <a:spcBef>
                <a:spcPts val="0"/>
              </a:spcBef>
              <a:spcAft>
                <a:spcPts val="0"/>
              </a:spcAft>
              <a:buSzPts val="7500"/>
              <a:buChar char="○"/>
              <a:defRPr/>
            </a:lvl8pPr>
            <a:lvl9pPr indent="-704850" lvl="8" marL="4114800">
              <a:spcBef>
                <a:spcPts val="0"/>
              </a:spcBef>
              <a:spcAft>
                <a:spcPts val="0"/>
              </a:spcAft>
              <a:buSzPts val="7500"/>
              <a:buChar char="■"/>
              <a:defRPr/>
            </a:lvl9pPr>
          </a:lstStyle>
          <a:p/>
        </p:txBody>
      </p:sp>
      <p:sp>
        <p:nvSpPr>
          <p:cNvPr id="40" name="Google Shape;40;p9"/>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1122120" y="36100907"/>
            <a:ext cx="21595800" cy="5163600"/>
          </a:xfrm>
          <a:prstGeom prst="rect">
            <a:avLst/>
          </a:prstGeom>
        </p:spPr>
        <p:txBody>
          <a:bodyPr anchorCtr="0" anchor="ctr" bIns="487600" lIns="487600" spcFirstLastPara="1" rIns="487600" wrap="square" tIns="487600">
            <a:normAutofit/>
          </a:bodyPr>
          <a:lstStyle>
            <a:lvl1pPr indent="-228600" lvl="0" marL="457200">
              <a:lnSpc>
                <a:spcPct val="100000"/>
              </a:lnSpc>
              <a:spcBef>
                <a:spcPts val="0"/>
              </a:spcBef>
              <a:spcAft>
                <a:spcPts val="0"/>
              </a:spcAft>
              <a:buSzPts val="9600"/>
              <a:buNone/>
              <a:defRPr/>
            </a:lvl1pPr>
          </a:lstStyle>
          <a:p/>
        </p:txBody>
      </p:sp>
      <p:sp>
        <p:nvSpPr>
          <p:cNvPr id="43" name="Google Shape;43;p10"/>
          <p:cNvSpPr txBox="1"/>
          <p:nvPr>
            <p:ph idx="12" type="sldNum"/>
          </p:nvPr>
        </p:nvSpPr>
        <p:spPr>
          <a:xfrm>
            <a:off x="30500848" y="39792783"/>
            <a:ext cx="1975200" cy="3358800"/>
          </a:xfrm>
          <a:prstGeom prst="rect">
            <a:avLst/>
          </a:prstGeom>
        </p:spPr>
        <p:txBody>
          <a:bodyPr anchorCtr="0" anchor="ctr" bIns="487600" lIns="487600" spcFirstLastPara="1" rIns="487600" wrap="square" tIns="4876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1122120" y="3797547"/>
            <a:ext cx="30674400" cy="4887300"/>
          </a:xfrm>
          <a:prstGeom prst="rect">
            <a:avLst/>
          </a:prstGeom>
          <a:noFill/>
          <a:ln>
            <a:noFill/>
          </a:ln>
        </p:spPr>
        <p:txBody>
          <a:bodyPr anchorCtr="0" anchor="t" bIns="487600" lIns="487600" spcFirstLastPara="1" rIns="487600" wrap="square" tIns="487600">
            <a:normAutofit/>
          </a:bodyPr>
          <a:lstStyle>
            <a:lvl1pPr lvl="0">
              <a:spcBef>
                <a:spcPts val="0"/>
              </a:spcBef>
              <a:spcAft>
                <a:spcPts val="0"/>
              </a:spcAft>
              <a:buClr>
                <a:schemeClr val="dk1"/>
              </a:buClr>
              <a:buSzPts val="14900"/>
              <a:buNone/>
              <a:defRPr sz="14900">
                <a:solidFill>
                  <a:schemeClr val="dk1"/>
                </a:solidFill>
              </a:defRPr>
            </a:lvl1pPr>
            <a:lvl2pPr lvl="1">
              <a:spcBef>
                <a:spcPts val="0"/>
              </a:spcBef>
              <a:spcAft>
                <a:spcPts val="0"/>
              </a:spcAft>
              <a:buClr>
                <a:schemeClr val="dk1"/>
              </a:buClr>
              <a:buSzPts val="14900"/>
              <a:buNone/>
              <a:defRPr sz="14900">
                <a:solidFill>
                  <a:schemeClr val="dk1"/>
                </a:solidFill>
              </a:defRPr>
            </a:lvl2pPr>
            <a:lvl3pPr lvl="2">
              <a:spcBef>
                <a:spcPts val="0"/>
              </a:spcBef>
              <a:spcAft>
                <a:spcPts val="0"/>
              </a:spcAft>
              <a:buClr>
                <a:schemeClr val="dk1"/>
              </a:buClr>
              <a:buSzPts val="14900"/>
              <a:buNone/>
              <a:defRPr sz="14900">
                <a:solidFill>
                  <a:schemeClr val="dk1"/>
                </a:solidFill>
              </a:defRPr>
            </a:lvl3pPr>
            <a:lvl4pPr lvl="3">
              <a:spcBef>
                <a:spcPts val="0"/>
              </a:spcBef>
              <a:spcAft>
                <a:spcPts val="0"/>
              </a:spcAft>
              <a:buClr>
                <a:schemeClr val="dk1"/>
              </a:buClr>
              <a:buSzPts val="14900"/>
              <a:buNone/>
              <a:defRPr sz="14900">
                <a:solidFill>
                  <a:schemeClr val="dk1"/>
                </a:solidFill>
              </a:defRPr>
            </a:lvl4pPr>
            <a:lvl5pPr lvl="4">
              <a:spcBef>
                <a:spcPts val="0"/>
              </a:spcBef>
              <a:spcAft>
                <a:spcPts val="0"/>
              </a:spcAft>
              <a:buClr>
                <a:schemeClr val="dk1"/>
              </a:buClr>
              <a:buSzPts val="14900"/>
              <a:buNone/>
              <a:defRPr sz="14900">
                <a:solidFill>
                  <a:schemeClr val="dk1"/>
                </a:solidFill>
              </a:defRPr>
            </a:lvl5pPr>
            <a:lvl6pPr lvl="5">
              <a:spcBef>
                <a:spcPts val="0"/>
              </a:spcBef>
              <a:spcAft>
                <a:spcPts val="0"/>
              </a:spcAft>
              <a:buClr>
                <a:schemeClr val="dk1"/>
              </a:buClr>
              <a:buSzPts val="14900"/>
              <a:buNone/>
              <a:defRPr sz="14900">
                <a:solidFill>
                  <a:schemeClr val="dk1"/>
                </a:solidFill>
              </a:defRPr>
            </a:lvl6pPr>
            <a:lvl7pPr lvl="6">
              <a:spcBef>
                <a:spcPts val="0"/>
              </a:spcBef>
              <a:spcAft>
                <a:spcPts val="0"/>
              </a:spcAft>
              <a:buClr>
                <a:schemeClr val="dk1"/>
              </a:buClr>
              <a:buSzPts val="14900"/>
              <a:buNone/>
              <a:defRPr sz="14900">
                <a:solidFill>
                  <a:schemeClr val="dk1"/>
                </a:solidFill>
              </a:defRPr>
            </a:lvl7pPr>
            <a:lvl8pPr lvl="7">
              <a:spcBef>
                <a:spcPts val="0"/>
              </a:spcBef>
              <a:spcAft>
                <a:spcPts val="0"/>
              </a:spcAft>
              <a:buClr>
                <a:schemeClr val="dk1"/>
              </a:buClr>
              <a:buSzPts val="14900"/>
              <a:buNone/>
              <a:defRPr sz="14900">
                <a:solidFill>
                  <a:schemeClr val="dk1"/>
                </a:solidFill>
              </a:defRPr>
            </a:lvl8pPr>
            <a:lvl9pPr lvl="8">
              <a:spcBef>
                <a:spcPts val="0"/>
              </a:spcBef>
              <a:spcAft>
                <a:spcPts val="0"/>
              </a:spcAft>
              <a:buClr>
                <a:schemeClr val="dk1"/>
              </a:buClr>
              <a:buSzPts val="14900"/>
              <a:buNone/>
              <a:defRPr sz="14900">
                <a:solidFill>
                  <a:schemeClr val="dk1"/>
                </a:solidFill>
              </a:defRPr>
            </a:lvl9pPr>
          </a:lstStyle>
          <a:p/>
        </p:txBody>
      </p:sp>
      <p:sp>
        <p:nvSpPr>
          <p:cNvPr id="7" name="Google Shape;7;p1"/>
          <p:cNvSpPr txBox="1"/>
          <p:nvPr>
            <p:ph idx="1" type="body"/>
          </p:nvPr>
        </p:nvSpPr>
        <p:spPr>
          <a:xfrm>
            <a:off x="1122120" y="9834453"/>
            <a:ext cx="30674400" cy="29153100"/>
          </a:xfrm>
          <a:prstGeom prst="rect">
            <a:avLst/>
          </a:prstGeom>
          <a:noFill/>
          <a:ln>
            <a:noFill/>
          </a:ln>
        </p:spPr>
        <p:txBody>
          <a:bodyPr anchorCtr="0" anchor="t" bIns="487600" lIns="487600" spcFirstLastPara="1" rIns="487600" wrap="square" tIns="487600">
            <a:normAutofit/>
          </a:bodyPr>
          <a:lstStyle>
            <a:lvl1pPr indent="-838200" lvl="0" marL="457200">
              <a:lnSpc>
                <a:spcPct val="115000"/>
              </a:lnSpc>
              <a:spcBef>
                <a:spcPts val="0"/>
              </a:spcBef>
              <a:spcAft>
                <a:spcPts val="0"/>
              </a:spcAft>
              <a:buClr>
                <a:schemeClr val="dk2"/>
              </a:buClr>
              <a:buSzPts val="9600"/>
              <a:buChar char="●"/>
              <a:defRPr sz="9600">
                <a:solidFill>
                  <a:schemeClr val="dk2"/>
                </a:solidFill>
              </a:defRPr>
            </a:lvl1pPr>
            <a:lvl2pPr indent="-704850" lvl="1" marL="914400">
              <a:lnSpc>
                <a:spcPct val="115000"/>
              </a:lnSpc>
              <a:spcBef>
                <a:spcPts val="0"/>
              </a:spcBef>
              <a:spcAft>
                <a:spcPts val="0"/>
              </a:spcAft>
              <a:buClr>
                <a:schemeClr val="dk2"/>
              </a:buClr>
              <a:buSzPts val="7500"/>
              <a:buChar char="○"/>
              <a:defRPr sz="7500">
                <a:solidFill>
                  <a:schemeClr val="dk2"/>
                </a:solidFill>
              </a:defRPr>
            </a:lvl2pPr>
            <a:lvl3pPr indent="-704850" lvl="2" marL="1371600">
              <a:lnSpc>
                <a:spcPct val="115000"/>
              </a:lnSpc>
              <a:spcBef>
                <a:spcPts val="0"/>
              </a:spcBef>
              <a:spcAft>
                <a:spcPts val="0"/>
              </a:spcAft>
              <a:buClr>
                <a:schemeClr val="dk2"/>
              </a:buClr>
              <a:buSzPts val="7500"/>
              <a:buChar char="■"/>
              <a:defRPr sz="7500">
                <a:solidFill>
                  <a:schemeClr val="dk2"/>
                </a:solidFill>
              </a:defRPr>
            </a:lvl3pPr>
            <a:lvl4pPr indent="-704850" lvl="3" marL="1828800">
              <a:lnSpc>
                <a:spcPct val="115000"/>
              </a:lnSpc>
              <a:spcBef>
                <a:spcPts val="0"/>
              </a:spcBef>
              <a:spcAft>
                <a:spcPts val="0"/>
              </a:spcAft>
              <a:buClr>
                <a:schemeClr val="dk2"/>
              </a:buClr>
              <a:buSzPts val="7500"/>
              <a:buChar char="●"/>
              <a:defRPr sz="7500">
                <a:solidFill>
                  <a:schemeClr val="dk2"/>
                </a:solidFill>
              </a:defRPr>
            </a:lvl4pPr>
            <a:lvl5pPr indent="-704850" lvl="4" marL="2286000">
              <a:lnSpc>
                <a:spcPct val="115000"/>
              </a:lnSpc>
              <a:spcBef>
                <a:spcPts val="0"/>
              </a:spcBef>
              <a:spcAft>
                <a:spcPts val="0"/>
              </a:spcAft>
              <a:buClr>
                <a:schemeClr val="dk2"/>
              </a:buClr>
              <a:buSzPts val="7500"/>
              <a:buChar char="○"/>
              <a:defRPr sz="7500">
                <a:solidFill>
                  <a:schemeClr val="dk2"/>
                </a:solidFill>
              </a:defRPr>
            </a:lvl5pPr>
            <a:lvl6pPr indent="-704850" lvl="5" marL="2743200">
              <a:lnSpc>
                <a:spcPct val="115000"/>
              </a:lnSpc>
              <a:spcBef>
                <a:spcPts val="0"/>
              </a:spcBef>
              <a:spcAft>
                <a:spcPts val="0"/>
              </a:spcAft>
              <a:buClr>
                <a:schemeClr val="dk2"/>
              </a:buClr>
              <a:buSzPts val="7500"/>
              <a:buChar char="■"/>
              <a:defRPr sz="7500">
                <a:solidFill>
                  <a:schemeClr val="dk2"/>
                </a:solidFill>
              </a:defRPr>
            </a:lvl6pPr>
            <a:lvl7pPr indent="-704850" lvl="6" marL="3200400">
              <a:lnSpc>
                <a:spcPct val="115000"/>
              </a:lnSpc>
              <a:spcBef>
                <a:spcPts val="0"/>
              </a:spcBef>
              <a:spcAft>
                <a:spcPts val="0"/>
              </a:spcAft>
              <a:buClr>
                <a:schemeClr val="dk2"/>
              </a:buClr>
              <a:buSzPts val="7500"/>
              <a:buChar char="●"/>
              <a:defRPr sz="7500">
                <a:solidFill>
                  <a:schemeClr val="dk2"/>
                </a:solidFill>
              </a:defRPr>
            </a:lvl7pPr>
            <a:lvl8pPr indent="-704850" lvl="7" marL="3657600">
              <a:lnSpc>
                <a:spcPct val="115000"/>
              </a:lnSpc>
              <a:spcBef>
                <a:spcPts val="0"/>
              </a:spcBef>
              <a:spcAft>
                <a:spcPts val="0"/>
              </a:spcAft>
              <a:buClr>
                <a:schemeClr val="dk2"/>
              </a:buClr>
              <a:buSzPts val="7500"/>
              <a:buChar char="○"/>
              <a:defRPr sz="7500">
                <a:solidFill>
                  <a:schemeClr val="dk2"/>
                </a:solidFill>
              </a:defRPr>
            </a:lvl8pPr>
            <a:lvl9pPr indent="-704850" lvl="8" marL="4114800">
              <a:lnSpc>
                <a:spcPct val="115000"/>
              </a:lnSpc>
              <a:spcBef>
                <a:spcPts val="0"/>
              </a:spcBef>
              <a:spcAft>
                <a:spcPts val="0"/>
              </a:spcAft>
              <a:buClr>
                <a:schemeClr val="dk2"/>
              </a:buClr>
              <a:buSzPts val="7500"/>
              <a:buChar char="■"/>
              <a:defRPr sz="7500">
                <a:solidFill>
                  <a:schemeClr val="dk2"/>
                </a:solidFill>
              </a:defRPr>
            </a:lvl9pPr>
          </a:lstStyle>
          <a:p/>
        </p:txBody>
      </p:sp>
      <p:sp>
        <p:nvSpPr>
          <p:cNvPr id="8" name="Google Shape;8;p1"/>
          <p:cNvSpPr txBox="1"/>
          <p:nvPr>
            <p:ph idx="12" type="sldNum"/>
          </p:nvPr>
        </p:nvSpPr>
        <p:spPr>
          <a:xfrm>
            <a:off x="30500848" y="39792783"/>
            <a:ext cx="1975200" cy="3358800"/>
          </a:xfrm>
          <a:prstGeom prst="rect">
            <a:avLst/>
          </a:prstGeom>
          <a:noFill/>
          <a:ln>
            <a:noFill/>
          </a:ln>
        </p:spPr>
        <p:txBody>
          <a:bodyPr anchorCtr="0" anchor="ctr" bIns="487600" lIns="487600" spcFirstLastPara="1" rIns="487600" wrap="square" tIns="487600">
            <a:normAutofit/>
          </a:bodyPr>
          <a:lstStyle>
            <a:lvl1pPr lvl="0" algn="r">
              <a:buNone/>
              <a:defRPr sz="5300">
                <a:solidFill>
                  <a:schemeClr val="dk2"/>
                </a:solidFill>
              </a:defRPr>
            </a:lvl1pPr>
            <a:lvl2pPr lvl="1" algn="r">
              <a:buNone/>
              <a:defRPr sz="5300">
                <a:solidFill>
                  <a:schemeClr val="dk2"/>
                </a:solidFill>
              </a:defRPr>
            </a:lvl2pPr>
            <a:lvl3pPr lvl="2" algn="r">
              <a:buNone/>
              <a:defRPr sz="5300">
                <a:solidFill>
                  <a:schemeClr val="dk2"/>
                </a:solidFill>
              </a:defRPr>
            </a:lvl3pPr>
            <a:lvl4pPr lvl="3" algn="r">
              <a:buNone/>
              <a:defRPr sz="5300">
                <a:solidFill>
                  <a:schemeClr val="dk2"/>
                </a:solidFill>
              </a:defRPr>
            </a:lvl4pPr>
            <a:lvl5pPr lvl="4" algn="r">
              <a:buNone/>
              <a:defRPr sz="5300">
                <a:solidFill>
                  <a:schemeClr val="dk2"/>
                </a:solidFill>
              </a:defRPr>
            </a:lvl5pPr>
            <a:lvl6pPr lvl="5" algn="r">
              <a:buNone/>
              <a:defRPr sz="5300">
                <a:solidFill>
                  <a:schemeClr val="dk2"/>
                </a:solidFill>
              </a:defRPr>
            </a:lvl6pPr>
            <a:lvl7pPr lvl="6" algn="r">
              <a:buNone/>
              <a:defRPr sz="5300">
                <a:solidFill>
                  <a:schemeClr val="dk2"/>
                </a:solidFill>
              </a:defRPr>
            </a:lvl7pPr>
            <a:lvl8pPr lvl="7" algn="r">
              <a:buNone/>
              <a:defRPr sz="5300">
                <a:solidFill>
                  <a:schemeClr val="dk2"/>
                </a:solidFill>
              </a:defRPr>
            </a:lvl8pPr>
            <a:lvl9pPr lvl="8" algn="r">
              <a:buNone/>
              <a:defRPr sz="53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4.jpg"/><Relationship Id="rId4" Type="http://schemas.openxmlformats.org/officeDocument/2006/relationships/image" Target="../media/image5.png"/><Relationship Id="rId9" Type="http://schemas.openxmlformats.org/officeDocument/2006/relationships/image" Target="../media/image7.jpg"/><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9.jpg"/><Relationship Id="rId8"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5" name="Shape 65"/>
        <p:cNvGrpSpPr/>
        <p:nvPr/>
      </p:nvGrpSpPr>
      <p:grpSpPr>
        <a:xfrm>
          <a:off x="0" y="0"/>
          <a:ext cx="0" cy="0"/>
          <a:chOff x="0" y="0"/>
          <a:chExt cx="0" cy="0"/>
        </a:xfrm>
      </p:grpSpPr>
      <p:sp>
        <p:nvSpPr>
          <p:cNvPr id="66" name="Google Shape;66;p15"/>
          <p:cNvSpPr txBox="1"/>
          <p:nvPr/>
        </p:nvSpPr>
        <p:spPr>
          <a:xfrm>
            <a:off x="7200900" y="823507"/>
            <a:ext cx="18516600" cy="4987200"/>
          </a:xfrm>
          <a:prstGeom prst="rect">
            <a:avLst/>
          </a:prstGeom>
          <a:noFill/>
          <a:ln>
            <a:noFill/>
          </a:ln>
        </p:spPr>
        <p:txBody>
          <a:bodyPr anchorCtr="0" anchor="t" bIns="45700" lIns="91425" spcFirstLastPara="1" rIns="91425" wrap="square" tIns="45700">
            <a:spAutoFit/>
          </a:bodyPr>
          <a:lstStyle/>
          <a:p>
            <a:pPr indent="0" lvl="0" marL="0" rtl="0" algn="ctr">
              <a:spcBef>
                <a:spcPts val="0"/>
              </a:spcBef>
              <a:spcAft>
                <a:spcPts val="0"/>
              </a:spcAft>
              <a:buClr>
                <a:schemeClr val="dk1"/>
              </a:buClr>
              <a:buFont typeface="Arial"/>
              <a:buNone/>
            </a:pPr>
            <a:r>
              <a:rPr b="1" lang="en" sz="8800">
                <a:solidFill>
                  <a:schemeClr val="lt1"/>
                </a:solidFill>
              </a:rPr>
              <a:t>Knight Foundation School of Computing and Information Sciences</a:t>
            </a:r>
            <a:endParaRPr/>
          </a:p>
          <a:p>
            <a:pPr indent="0" lvl="0" marL="0" rtl="0" algn="ctr">
              <a:spcBef>
                <a:spcPts val="0"/>
              </a:spcBef>
              <a:spcAft>
                <a:spcPts val="0"/>
              </a:spcAft>
              <a:buClr>
                <a:schemeClr val="dk1"/>
              </a:buClr>
              <a:buFont typeface="Arial"/>
              <a:buNone/>
            </a:pPr>
            <a:r>
              <a:rPr i="1" lang="en" sz="5400">
                <a:solidFill>
                  <a:schemeClr val="lt1"/>
                </a:solidFill>
              </a:rPr>
              <a:t>Fall</a:t>
            </a:r>
            <a:r>
              <a:rPr i="1" lang="en" sz="5400">
                <a:solidFill>
                  <a:schemeClr val="lt1"/>
                </a:solidFill>
              </a:rPr>
              <a:t> 2025 Capstone II Project</a:t>
            </a:r>
            <a:endParaRPr/>
          </a:p>
        </p:txBody>
      </p:sp>
      <p:sp>
        <p:nvSpPr>
          <p:cNvPr id="67" name="Google Shape;67;p15"/>
          <p:cNvSpPr txBox="1"/>
          <p:nvPr/>
        </p:nvSpPr>
        <p:spPr>
          <a:xfrm>
            <a:off x="3163219" y="5570149"/>
            <a:ext cx="26403300" cy="2691300"/>
          </a:xfrm>
          <a:prstGeom prst="rect">
            <a:avLst/>
          </a:prstGeom>
          <a:noFill/>
          <a:ln>
            <a:noFill/>
          </a:ln>
        </p:spPr>
        <p:txBody>
          <a:bodyPr anchorCtr="0" anchor="t" bIns="36975" lIns="73975" spcFirstLastPara="1" rIns="73975" wrap="square" tIns="36975">
            <a:spAutoFit/>
          </a:bodyPr>
          <a:lstStyle/>
          <a:p>
            <a:pPr indent="0" lvl="0" marL="0" rtl="0" algn="ctr">
              <a:spcBef>
                <a:spcPts val="0"/>
              </a:spcBef>
              <a:spcAft>
                <a:spcPts val="0"/>
              </a:spcAft>
              <a:buClr>
                <a:srgbClr val="00FFFF"/>
              </a:buClr>
              <a:buSzPts val="10000"/>
              <a:buFont typeface="Arial"/>
              <a:buNone/>
            </a:pPr>
            <a:r>
              <a:rPr b="1" lang="en" sz="10000">
                <a:solidFill>
                  <a:srgbClr val="00FFFF"/>
                </a:solidFill>
              </a:rPr>
              <a:t>Synthetic L1 Sales Data Generation</a:t>
            </a:r>
            <a:endParaRPr/>
          </a:p>
          <a:p>
            <a:pPr indent="0" lvl="0" marL="0" marR="0" rtl="0" algn="ctr">
              <a:spcBef>
                <a:spcPts val="0"/>
              </a:spcBef>
              <a:spcAft>
                <a:spcPts val="0"/>
              </a:spcAft>
              <a:buClr>
                <a:schemeClr val="lt1"/>
              </a:buClr>
              <a:buSzPts val="3500"/>
              <a:buFont typeface="Arial"/>
              <a:buNone/>
            </a:pPr>
            <a:r>
              <a:rPr b="1" lang="en" sz="3500">
                <a:solidFill>
                  <a:schemeClr val="lt1"/>
                </a:solidFill>
                <a:latin typeface="Arial"/>
                <a:ea typeface="Arial"/>
                <a:cs typeface="Arial"/>
                <a:sym typeface="Arial"/>
              </a:rPr>
              <a:t>Students: </a:t>
            </a:r>
            <a:r>
              <a:rPr lang="en" sz="3500">
                <a:solidFill>
                  <a:schemeClr val="lt1"/>
                </a:solidFill>
              </a:rPr>
              <a:t>Mohammad Naqvi, Stephano Roque, Luis Moreno</a:t>
            </a:r>
            <a:endParaRPr/>
          </a:p>
          <a:p>
            <a:pPr indent="0" lvl="0" marL="0" marR="0" rtl="0" algn="ctr">
              <a:spcBef>
                <a:spcPts val="0"/>
              </a:spcBef>
              <a:spcAft>
                <a:spcPts val="0"/>
              </a:spcAft>
              <a:buClr>
                <a:schemeClr val="lt1"/>
              </a:buClr>
              <a:buSzPts val="3500"/>
              <a:buFont typeface="Arial"/>
              <a:buNone/>
            </a:pPr>
            <a:r>
              <a:rPr b="1" lang="en" sz="3500">
                <a:solidFill>
                  <a:schemeClr val="lt1"/>
                </a:solidFill>
                <a:latin typeface="Arial"/>
                <a:ea typeface="Arial"/>
                <a:cs typeface="Arial"/>
                <a:sym typeface="Arial"/>
              </a:rPr>
              <a:t>Instructor/Faculty:</a:t>
            </a:r>
            <a:r>
              <a:rPr b="1" i="1" lang="en" sz="3500">
                <a:solidFill>
                  <a:schemeClr val="lt1"/>
                </a:solidFill>
                <a:latin typeface="Arial"/>
                <a:ea typeface="Arial"/>
                <a:cs typeface="Arial"/>
                <a:sym typeface="Arial"/>
              </a:rPr>
              <a:t> </a:t>
            </a:r>
            <a:r>
              <a:rPr lang="en" sz="3500">
                <a:solidFill>
                  <a:schemeClr val="lt1"/>
                </a:solidFill>
              </a:rPr>
              <a:t>Masoud Sadjadi</a:t>
            </a:r>
            <a:r>
              <a:rPr lang="en" sz="3500">
                <a:solidFill>
                  <a:schemeClr val="lt1"/>
                </a:solidFill>
                <a:latin typeface="Arial"/>
                <a:ea typeface="Arial"/>
                <a:cs typeface="Arial"/>
                <a:sym typeface="Arial"/>
              </a:rPr>
              <a:t>,</a:t>
            </a:r>
            <a:r>
              <a:rPr i="1" lang="en" sz="3500">
                <a:solidFill>
                  <a:schemeClr val="lt1"/>
                </a:solidFill>
                <a:latin typeface="Arial"/>
                <a:ea typeface="Arial"/>
                <a:cs typeface="Arial"/>
                <a:sym typeface="Arial"/>
              </a:rPr>
              <a:t> </a:t>
            </a:r>
            <a:r>
              <a:rPr lang="en" sz="3500">
                <a:solidFill>
                  <a:schemeClr val="lt1"/>
                </a:solidFill>
                <a:latin typeface="Arial"/>
                <a:ea typeface="Arial"/>
                <a:cs typeface="Arial"/>
                <a:sym typeface="Arial"/>
              </a:rPr>
              <a:t>Florida International University</a:t>
            </a:r>
            <a:endParaRPr/>
          </a:p>
        </p:txBody>
      </p:sp>
      <p:sp>
        <p:nvSpPr>
          <p:cNvPr id="68" name="Google Shape;68;p15"/>
          <p:cNvSpPr txBox="1"/>
          <p:nvPr/>
        </p:nvSpPr>
        <p:spPr>
          <a:xfrm>
            <a:off x="4418735" y="9227311"/>
            <a:ext cx="30861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PROBLEM</a:t>
            </a:r>
            <a:endParaRPr/>
          </a:p>
        </p:txBody>
      </p:sp>
      <p:sp>
        <p:nvSpPr>
          <p:cNvPr id="69" name="Google Shape;69;p15"/>
          <p:cNvSpPr txBox="1"/>
          <p:nvPr/>
        </p:nvSpPr>
        <p:spPr>
          <a:xfrm>
            <a:off x="14821821" y="9216727"/>
            <a:ext cx="30861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CURRENT SYSTEM</a:t>
            </a:r>
            <a:endParaRPr/>
          </a:p>
        </p:txBody>
      </p:sp>
      <p:sp>
        <p:nvSpPr>
          <p:cNvPr id="70" name="Google Shape;70;p15"/>
          <p:cNvSpPr txBox="1"/>
          <p:nvPr/>
        </p:nvSpPr>
        <p:spPr>
          <a:xfrm>
            <a:off x="25249910" y="9279841"/>
            <a:ext cx="30861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REQUIREMENTS</a:t>
            </a:r>
            <a:endParaRPr/>
          </a:p>
        </p:txBody>
      </p:sp>
      <p:sp>
        <p:nvSpPr>
          <p:cNvPr id="71" name="Google Shape;71;p15"/>
          <p:cNvSpPr txBox="1"/>
          <p:nvPr/>
        </p:nvSpPr>
        <p:spPr>
          <a:xfrm>
            <a:off x="4418735" y="17447428"/>
            <a:ext cx="30861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SYSTEM DESIGN</a:t>
            </a:r>
            <a:endParaRPr/>
          </a:p>
        </p:txBody>
      </p:sp>
      <p:sp>
        <p:nvSpPr>
          <p:cNvPr id="72" name="Google Shape;72;p15"/>
          <p:cNvSpPr txBox="1"/>
          <p:nvPr/>
        </p:nvSpPr>
        <p:spPr>
          <a:xfrm>
            <a:off x="14891477" y="17447427"/>
            <a:ext cx="30861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OBJECT DESIGN</a:t>
            </a:r>
            <a:endParaRPr/>
          </a:p>
        </p:txBody>
      </p:sp>
      <p:sp>
        <p:nvSpPr>
          <p:cNvPr id="73" name="Google Shape;73;p15"/>
          <p:cNvSpPr txBox="1"/>
          <p:nvPr/>
        </p:nvSpPr>
        <p:spPr>
          <a:xfrm>
            <a:off x="25249910" y="17476425"/>
            <a:ext cx="30861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IMPLEMENTATION</a:t>
            </a:r>
            <a:endParaRPr/>
          </a:p>
        </p:txBody>
      </p:sp>
      <p:sp>
        <p:nvSpPr>
          <p:cNvPr id="74" name="Google Shape;74;p15"/>
          <p:cNvSpPr txBox="1"/>
          <p:nvPr/>
        </p:nvSpPr>
        <p:spPr>
          <a:xfrm>
            <a:off x="4418735" y="29145245"/>
            <a:ext cx="30861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VERIFICATION</a:t>
            </a:r>
            <a:endParaRPr/>
          </a:p>
        </p:txBody>
      </p:sp>
      <p:sp>
        <p:nvSpPr>
          <p:cNvPr id="75" name="Google Shape;75;p15"/>
          <p:cNvSpPr txBox="1"/>
          <p:nvPr/>
        </p:nvSpPr>
        <p:spPr>
          <a:xfrm>
            <a:off x="14821821" y="29958561"/>
            <a:ext cx="30861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SUMMARY</a:t>
            </a:r>
            <a:endParaRPr/>
          </a:p>
        </p:txBody>
      </p:sp>
      <p:sp>
        <p:nvSpPr>
          <p:cNvPr id="76" name="Google Shape;76;p15"/>
          <p:cNvSpPr txBox="1"/>
          <p:nvPr/>
        </p:nvSpPr>
        <p:spPr>
          <a:xfrm>
            <a:off x="25091154" y="29958559"/>
            <a:ext cx="30861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 sz="3075">
                <a:solidFill>
                  <a:schemeClr val="lt2"/>
                </a:solidFill>
                <a:latin typeface="Arial"/>
                <a:ea typeface="Arial"/>
                <a:cs typeface="Arial"/>
                <a:sym typeface="Arial"/>
              </a:rPr>
              <a:t>REFERENCES</a:t>
            </a:r>
            <a:endParaRPr/>
          </a:p>
        </p:txBody>
      </p:sp>
      <p:pic>
        <p:nvPicPr>
          <p:cNvPr id="77" name="Google Shape;77;p15" title="eng-comp-vertical-white-gold.png"/>
          <p:cNvPicPr preferRelativeResize="0"/>
          <p:nvPr/>
        </p:nvPicPr>
        <p:blipFill>
          <a:blip r:embed="rId4">
            <a:alphaModFix/>
          </a:blip>
          <a:stretch>
            <a:fillRect/>
          </a:stretch>
        </p:blipFill>
        <p:spPr>
          <a:xfrm>
            <a:off x="1065832" y="1131496"/>
            <a:ext cx="2771355" cy="2378025"/>
          </a:xfrm>
          <a:prstGeom prst="rect">
            <a:avLst/>
          </a:prstGeom>
          <a:noFill/>
          <a:ln>
            <a:noFill/>
          </a:ln>
        </p:spPr>
      </p:pic>
      <p:sp>
        <p:nvSpPr>
          <p:cNvPr id="78" name="Google Shape;78;p15"/>
          <p:cNvSpPr txBox="1"/>
          <p:nvPr/>
        </p:nvSpPr>
        <p:spPr>
          <a:xfrm>
            <a:off x="12699113" y="10226433"/>
            <a:ext cx="7520100" cy="77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solidFill>
                <a:schemeClr val="lt1"/>
              </a:solidFill>
            </a:endParaRPr>
          </a:p>
        </p:txBody>
      </p:sp>
      <p:sp>
        <p:nvSpPr>
          <p:cNvPr id="79" name="Google Shape;79;p15"/>
          <p:cNvSpPr txBox="1"/>
          <p:nvPr/>
        </p:nvSpPr>
        <p:spPr>
          <a:xfrm>
            <a:off x="2365350" y="10193867"/>
            <a:ext cx="7520100" cy="7777500"/>
          </a:xfrm>
          <a:prstGeom prst="rect">
            <a:avLst/>
          </a:prstGeom>
          <a:noFill/>
          <a:ln>
            <a:noFill/>
          </a:ln>
        </p:spPr>
        <p:txBody>
          <a:bodyPr anchorCtr="0" anchor="t" bIns="91425" lIns="91425" spcFirstLastPara="1" rIns="91425" wrap="square" tIns="91425">
            <a:noAutofit/>
          </a:bodyPr>
          <a:lstStyle/>
          <a:p>
            <a:pPr indent="457200" lvl="0" marL="0" rtl="0" algn="l">
              <a:spcBef>
                <a:spcPts val="0"/>
              </a:spcBef>
              <a:spcAft>
                <a:spcPts val="0"/>
              </a:spcAft>
              <a:buNone/>
            </a:pPr>
            <a:r>
              <a:rPr lang="en" sz="3000">
                <a:solidFill>
                  <a:schemeClr val="lt1"/>
                </a:solidFill>
              </a:rPr>
              <a:t>Our application allows users access to a realistic Level 1 sales data generator. The data it simulates will be used to test market scenarios and grant the user base freedom to experiment with the data and gather insight on potential market behaviors.</a:t>
            </a:r>
            <a:endParaRPr sz="3000">
              <a:solidFill>
                <a:schemeClr val="lt1"/>
              </a:solidFill>
            </a:endParaRPr>
          </a:p>
        </p:txBody>
      </p:sp>
      <p:sp>
        <p:nvSpPr>
          <p:cNvPr id="80" name="Google Shape;80;p15"/>
          <p:cNvSpPr txBox="1"/>
          <p:nvPr/>
        </p:nvSpPr>
        <p:spPr>
          <a:xfrm>
            <a:off x="791194" y="29958567"/>
            <a:ext cx="11282100" cy="7597500"/>
          </a:xfrm>
          <a:prstGeom prst="rect">
            <a:avLst/>
          </a:prstGeom>
          <a:noFill/>
          <a:ln>
            <a:noFill/>
          </a:ln>
        </p:spPr>
        <p:txBody>
          <a:bodyPr anchorCtr="0" anchor="t" bIns="91425" lIns="91425" spcFirstLastPara="1" rIns="91425" wrap="square" tIns="91425">
            <a:noAutofit/>
          </a:bodyPr>
          <a:lstStyle/>
          <a:p>
            <a:pPr indent="457200" lvl="0" marL="0" rtl="0" algn="l">
              <a:spcBef>
                <a:spcPts val="0"/>
              </a:spcBef>
              <a:spcAft>
                <a:spcPts val="0"/>
              </a:spcAft>
              <a:buNone/>
            </a:pPr>
            <a:r>
              <a:rPr lang="en" sz="3000">
                <a:solidFill>
                  <a:schemeClr val="lt1"/>
                </a:solidFill>
              </a:rPr>
              <a:t>Our Project follows a Data centric </a:t>
            </a:r>
            <a:r>
              <a:rPr lang="en" sz="3000">
                <a:solidFill>
                  <a:schemeClr val="lt1"/>
                </a:solidFill>
              </a:rPr>
              <a:t>approach</a:t>
            </a:r>
            <a:r>
              <a:rPr lang="en" sz="3000">
                <a:solidFill>
                  <a:schemeClr val="lt1"/>
                </a:solidFill>
              </a:rPr>
              <a:t>, Historical market datasets were used to make sure the model was generating accurate and realistic data. The Frontend was </a:t>
            </a:r>
            <a:r>
              <a:rPr lang="en" sz="3000">
                <a:solidFill>
                  <a:schemeClr val="lt1"/>
                </a:solidFill>
              </a:rPr>
              <a:t>built</a:t>
            </a:r>
            <a:r>
              <a:rPr lang="en" sz="3000">
                <a:solidFill>
                  <a:schemeClr val="lt1"/>
                </a:solidFill>
              </a:rPr>
              <a:t> using like Dash and Plotly making it easier to connect the frontend and backend.</a:t>
            </a:r>
            <a:endParaRPr sz="3000">
              <a:solidFill>
                <a:schemeClr val="lt1"/>
              </a:solidFill>
            </a:endParaRPr>
          </a:p>
          <a:p>
            <a:pPr indent="0" lvl="0" marL="0" rtl="0" algn="l">
              <a:spcBef>
                <a:spcPts val="0"/>
              </a:spcBef>
              <a:spcAft>
                <a:spcPts val="0"/>
              </a:spcAft>
              <a:buNone/>
            </a:pPr>
            <a:r>
              <a:rPr lang="en" sz="3000">
                <a:solidFill>
                  <a:schemeClr val="lt1"/>
                </a:solidFill>
              </a:rPr>
              <a:t>We applied the Shapiro–Wilk test to core market features. The Shapiro–Wilk test evaluates whether a sample is drawn from a normally distributed population by computing a W-statistic and p-value.</a:t>
            </a:r>
            <a:endParaRPr sz="3000">
              <a:solidFill>
                <a:schemeClr val="lt1"/>
              </a:solidFill>
            </a:endParaRPr>
          </a:p>
          <a:p>
            <a:pPr indent="0" lvl="0" marL="0" rtl="0" algn="l">
              <a:spcBef>
                <a:spcPts val="0"/>
              </a:spcBef>
              <a:spcAft>
                <a:spcPts val="0"/>
              </a:spcAft>
              <a:buNone/>
            </a:pPr>
            <a:r>
              <a:rPr lang="en" sz="3000">
                <a:solidFill>
                  <a:schemeClr val="lt1"/>
                </a:solidFill>
              </a:rPr>
              <a:t>High W-values and p-values above the significance threshold indicate that the synthetic samples exhibit distributional characteristics consistent with expected market behavior. Across multiple simulation runs, the Shapiro–Wilk results confirmed strong alignment between our synthetic distributions and historical real-world market patterns, validating the realism of our generation process.</a:t>
            </a:r>
            <a:endParaRPr sz="3000">
              <a:solidFill>
                <a:schemeClr val="lt1"/>
              </a:solidFill>
            </a:endParaRPr>
          </a:p>
          <a:p>
            <a:pPr indent="0" lvl="0" marL="457200" rtl="0" algn="l">
              <a:spcBef>
                <a:spcPts val="0"/>
              </a:spcBef>
              <a:spcAft>
                <a:spcPts val="0"/>
              </a:spcAft>
              <a:buNone/>
            </a:pPr>
            <a:r>
              <a:t/>
            </a:r>
            <a:endParaRPr sz="3000">
              <a:solidFill>
                <a:schemeClr val="lt1"/>
              </a:solidFill>
            </a:endParaRPr>
          </a:p>
        </p:txBody>
      </p:sp>
      <p:sp>
        <p:nvSpPr>
          <p:cNvPr id="81" name="Google Shape;81;p15"/>
          <p:cNvSpPr txBox="1"/>
          <p:nvPr/>
        </p:nvSpPr>
        <p:spPr>
          <a:xfrm>
            <a:off x="12813413" y="10429633"/>
            <a:ext cx="7520100" cy="77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lt1"/>
                </a:solidFill>
              </a:rPr>
              <a:t>The current system for our project applies a high quality generation model that is combined with validation tools. This reflects the behavior of modern markets more accurately compared to simplistic statistical models. The backend is developed using Python and Django, and is </a:t>
            </a:r>
            <a:r>
              <a:rPr lang="en" sz="3000">
                <a:solidFill>
                  <a:schemeClr val="lt1"/>
                </a:solidFill>
              </a:rPr>
              <a:t>carefully</a:t>
            </a:r>
            <a:r>
              <a:rPr lang="en" sz="3000">
                <a:solidFill>
                  <a:schemeClr val="lt1"/>
                </a:solidFill>
              </a:rPr>
              <a:t> designed to simulate complex scenarios and quickly validate the data it generates. The data is then plotted onto some clean </a:t>
            </a:r>
            <a:r>
              <a:rPr lang="en" sz="3000">
                <a:solidFill>
                  <a:schemeClr val="lt1"/>
                </a:solidFill>
              </a:rPr>
              <a:t>orderbook</a:t>
            </a:r>
            <a:r>
              <a:rPr lang="en" sz="3000">
                <a:solidFill>
                  <a:schemeClr val="lt1"/>
                </a:solidFill>
              </a:rPr>
              <a:t> visualization charts that are available for the user to download and access through the frontend interface.</a:t>
            </a:r>
            <a:endParaRPr sz="3000">
              <a:solidFill>
                <a:schemeClr val="lt1"/>
              </a:solidFill>
            </a:endParaRPr>
          </a:p>
        </p:txBody>
      </p:sp>
      <p:sp>
        <p:nvSpPr>
          <p:cNvPr id="82" name="Google Shape;82;p15"/>
          <p:cNvSpPr txBox="1"/>
          <p:nvPr/>
        </p:nvSpPr>
        <p:spPr>
          <a:xfrm>
            <a:off x="23032875" y="10678750"/>
            <a:ext cx="7520100" cy="7777500"/>
          </a:xfrm>
          <a:prstGeom prst="rect">
            <a:avLst/>
          </a:prstGeom>
          <a:noFill/>
          <a:ln>
            <a:noFill/>
          </a:ln>
        </p:spPr>
        <p:txBody>
          <a:bodyPr anchorCtr="0" anchor="t" bIns="91425" lIns="91425" spcFirstLastPara="1" rIns="91425" wrap="square" tIns="91425">
            <a:noAutofit/>
          </a:bodyPr>
          <a:lstStyle/>
          <a:p>
            <a:pPr indent="457200" lvl="0" marL="0" rtl="0" algn="l">
              <a:spcBef>
                <a:spcPts val="0"/>
              </a:spcBef>
              <a:spcAft>
                <a:spcPts val="0"/>
              </a:spcAft>
              <a:buNone/>
            </a:pPr>
            <a:r>
              <a:rPr lang="en" sz="3000">
                <a:solidFill>
                  <a:schemeClr val="lt1"/>
                </a:solidFill>
              </a:rPr>
              <a:t>The system must be able to generate synthetic L1 sales data, this will be done with a pre trained model. It needs to regularly perform accuracy tests to validate the quality of </a:t>
            </a:r>
            <a:r>
              <a:rPr lang="en" sz="3000">
                <a:solidFill>
                  <a:schemeClr val="lt1"/>
                </a:solidFill>
              </a:rPr>
              <a:t>its</a:t>
            </a:r>
            <a:r>
              <a:rPr lang="en" sz="3000">
                <a:solidFill>
                  <a:schemeClr val="lt1"/>
                </a:solidFill>
              </a:rPr>
              <a:t> data. The frontend must have easy and practical features that provide a variety of ways to view and download the data. </a:t>
            </a:r>
            <a:endParaRPr sz="3000">
              <a:solidFill>
                <a:schemeClr val="lt1"/>
              </a:solidFill>
            </a:endParaRPr>
          </a:p>
          <a:p>
            <a:pPr indent="457200" lvl="0" marL="0" rtl="0" algn="l">
              <a:spcBef>
                <a:spcPts val="0"/>
              </a:spcBef>
              <a:spcAft>
                <a:spcPts val="0"/>
              </a:spcAft>
              <a:buNone/>
            </a:pPr>
            <a:r>
              <a:rPr lang="en" sz="3000">
                <a:solidFill>
                  <a:schemeClr val="lt1"/>
                </a:solidFill>
              </a:rPr>
              <a:t>Performance</a:t>
            </a:r>
            <a:r>
              <a:rPr lang="en" sz="3000">
                <a:solidFill>
                  <a:schemeClr val="lt1"/>
                </a:solidFill>
              </a:rPr>
              <a:t> must be smooth especially when handling large scale data generation.</a:t>
            </a:r>
            <a:endParaRPr sz="3000">
              <a:solidFill>
                <a:schemeClr val="lt1"/>
              </a:solidFill>
            </a:endParaRPr>
          </a:p>
          <a:p>
            <a:pPr indent="457200" lvl="0" marL="0" rtl="0" algn="l">
              <a:spcBef>
                <a:spcPts val="0"/>
              </a:spcBef>
              <a:spcAft>
                <a:spcPts val="0"/>
              </a:spcAft>
              <a:buNone/>
            </a:pPr>
            <a:r>
              <a:rPr lang="en" sz="3000">
                <a:solidFill>
                  <a:schemeClr val="lt1"/>
                </a:solidFill>
              </a:rPr>
              <a:t>A JWT-based to ensure proper secure authentication.</a:t>
            </a:r>
            <a:endParaRPr sz="3000">
              <a:solidFill>
                <a:schemeClr val="lt1"/>
              </a:solidFill>
            </a:endParaRPr>
          </a:p>
          <a:p>
            <a:pPr indent="0" lvl="0" marL="0" rtl="0" algn="l">
              <a:spcBef>
                <a:spcPts val="0"/>
              </a:spcBef>
              <a:spcAft>
                <a:spcPts val="0"/>
              </a:spcAft>
              <a:buNone/>
            </a:pPr>
            <a:r>
              <a:rPr lang="en" sz="3000">
                <a:solidFill>
                  <a:schemeClr val="lt1"/>
                </a:solidFill>
              </a:rPr>
              <a:t>Built with Python components as well as PostgreSQL.</a:t>
            </a:r>
            <a:endParaRPr sz="3000">
              <a:solidFill>
                <a:schemeClr val="lt1"/>
              </a:solidFill>
            </a:endParaRPr>
          </a:p>
        </p:txBody>
      </p:sp>
      <p:pic>
        <p:nvPicPr>
          <p:cNvPr id="83" name="Google Shape;83;p15" title="implementation.png"/>
          <p:cNvPicPr preferRelativeResize="0"/>
          <p:nvPr/>
        </p:nvPicPr>
        <p:blipFill>
          <a:blip r:embed="rId5">
            <a:alphaModFix/>
          </a:blip>
          <a:stretch>
            <a:fillRect/>
          </a:stretch>
        </p:blipFill>
        <p:spPr>
          <a:xfrm>
            <a:off x="23552634" y="18207233"/>
            <a:ext cx="6480658" cy="11165750"/>
          </a:xfrm>
          <a:prstGeom prst="rect">
            <a:avLst/>
          </a:prstGeom>
          <a:noFill/>
          <a:ln>
            <a:noFill/>
          </a:ln>
        </p:spPr>
      </p:pic>
      <p:pic>
        <p:nvPicPr>
          <p:cNvPr id="84" name="Google Shape;84;p15" title="System Design Chart.png"/>
          <p:cNvPicPr preferRelativeResize="0"/>
          <p:nvPr/>
        </p:nvPicPr>
        <p:blipFill rotWithShape="1">
          <a:blip r:embed="rId6">
            <a:alphaModFix/>
          </a:blip>
          <a:srcRect b="16033" l="0" r="0" t="15180"/>
          <a:stretch/>
        </p:blipFill>
        <p:spPr>
          <a:xfrm>
            <a:off x="1194956" y="19755131"/>
            <a:ext cx="6309882" cy="7195336"/>
          </a:xfrm>
          <a:prstGeom prst="rect">
            <a:avLst/>
          </a:prstGeom>
          <a:noFill/>
          <a:ln>
            <a:noFill/>
          </a:ln>
        </p:spPr>
      </p:pic>
      <p:pic>
        <p:nvPicPr>
          <p:cNvPr descr="A screenshot of a computer error&#10;&#10;AI-generated content may be incorrect." id="85" name="Google Shape;85;p15"/>
          <p:cNvPicPr preferRelativeResize="0"/>
          <p:nvPr/>
        </p:nvPicPr>
        <p:blipFill>
          <a:blip r:embed="rId7">
            <a:alphaModFix/>
          </a:blip>
          <a:stretch>
            <a:fillRect/>
          </a:stretch>
        </p:blipFill>
        <p:spPr>
          <a:xfrm>
            <a:off x="23386838" y="31944295"/>
            <a:ext cx="9288260" cy="3269699"/>
          </a:xfrm>
          <a:prstGeom prst="rect">
            <a:avLst/>
          </a:prstGeom>
          <a:noFill/>
          <a:ln>
            <a:noFill/>
          </a:ln>
        </p:spPr>
      </p:pic>
      <p:sp>
        <p:nvSpPr>
          <p:cNvPr id="86" name="Google Shape;86;p15"/>
          <p:cNvSpPr txBox="1"/>
          <p:nvPr/>
        </p:nvSpPr>
        <p:spPr>
          <a:xfrm>
            <a:off x="12072938" y="7133933"/>
            <a:ext cx="2250000" cy="3999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descr="A screenshot of a computer&#10;&#10;AI-generated content may be incorrect." id="87" name="Google Shape;87;p15"/>
          <p:cNvPicPr preferRelativeResize="0"/>
          <p:nvPr/>
        </p:nvPicPr>
        <p:blipFill>
          <a:blip r:embed="rId8">
            <a:alphaModFix/>
          </a:blip>
          <a:stretch>
            <a:fillRect/>
          </a:stretch>
        </p:blipFill>
        <p:spPr>
          <a:xfrm>
            <a:off x="17017106" y="18895510"/>
            <a:ext cx="5248146" cy="5418944"/>
          </a:xfrm>
          <a:prstGeom prst="rect">
            <a:avLst/>
          </a:prstGeom>
          <a:noFill/>
          <a:ln>
            <a:noFill/>
          </a:ln>
        </p:spPr>
      </p:pic>
      <p:sp>
        <p:nvSpPr>
          <p:cNvPr id="88" name="Google Shape;88;p15"/>
          <p:cNvSpPr txBox="1"/>
          <p:nvPr/>
        </p:nvSpPr>
        <p:spPr>
          <a:xfrm>
            <a:off x="18420356" y="10897150"/>
            <a:ext cx="2250000" cy="3999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descr="A screenshot of a computer&#10;&#10;AI-generated content may be incorrect." id="89" name="Google Shape;89;p15"/>
          <p:cNvPicPr preferRelativeResize="0"/>
          <p:nvPr/>
        </p:nvPicPr>
        <p:blipFill rotWithShape="1">
          <a:blip r:embed="rId9">
            <a:alphaModFix/>
          </a:blip>
          <a:srcRect b="0" l="1270" r="-1270" t="0"/>
          <a:stretch/>
        </p:blipFill>
        <p:spPr>
          <a:xfrm>
            <a:off x="7925541" y="19478346"/>
            <a:ext cx="8949875" cy="4843462"/>
          </a:xfrm>
          <a:prstGeom prst="rect">
            <a:avLst/>
          </a:prstGeom>
          <a:noFill/>
          <a:ln>
            <a:noFill/>
          </a:ln>
        </p:spPr>
      </p:pic>
      <p:sp>
        <p:nvSpPr>
          <p:cNvPr id="90" name="Google Shape;90;p15"/>
          <p:cNvSpPr txBox="1"/>
          <p:nvPr/>
        </p:nvSpPr>
        <p:spPr>
          <a:xfrm>
            <a:off x="4533038" y="7961983"/>
            <a:ext cx="2250000" cy="3999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descr="Kolmogorov–Smirnov test - Wikipedia" id="91" name="Google Shape;91;p15"/>
          <p:cNvPicPr preferRelativeResize="0"/>
          <p:nvPr/>
        </p:nvPicPr>
        <p:blipFill>
          <a:blip r:embed="rId10">
            <a:alphaModFix/>
          </a:blip>
          <a:stretch>
            <a:fillRect/>
          </a:stretch>
        </p:blipFill>
        <p:spPr>
          <a:xfrm>
            <a:off x="11812256" y="33711101"/>
            <a:ext cx="2771363" cy="2275877"/>
          </a:xfrm>
          <a:prstGeom prst="rect">
            <a:avLst/>
          </a:prstGeom>
          <a:noFill/>
          <a:ln>
            <a:noFill/>
          </a:ln>
        </p:spPr>
      </p:pic>
      <p:sp>
        <p:nvSpPr>
          <p:cNvPr id="92" name="Google Shape;92;p15"/>
          <p:cNvSpPr txBox="1"/>
          <p:nvPr/>
        </p:nvSpPr>
        <p:spPr>
          <a:xfrm>
            <a:off x="15225141" y="30998833"/>
            <a:ext cx="7520100" cy="777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lt1"/>
                </a:solidFill>
              </a:rPr>
              <a:t>We initially aimed to build a full synthetic L3 order book generator, but verification using the Shapiro–Wilk test revealed inconsistencies in L3 microstructure accuracy, especially during burst and partial-fill scenarios. To ensure statistical correctness and stable performance, we pivoted to generating Level 1 data, which is significantly easier to verify and still valuable for analysis. The L1 generator produced consistent, statistically valid results and allowed us to meet our accuracy requirements. This adjustment enabled us to complete a reliable and validated system while leaving room for future expansion back into L3.</a:t>
            </a:r>
            <a:endParaRPr sz="30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