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embeddedFontLst>
    <p:embeddedFont>
      <p:font typeface="Play" panose="020B0604020202020204" charset="0"/>
      <p:regular r:id="rId11"/>
      <p:bold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ghT5ZI5O/fYviMOhwctdgZQfvd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23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customschemas.google.com/relationships/presentationmetadata" Target="metadata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7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svg"/><Relationship Id="rId1" Type="http://schemas.openxmlformats.org/officeDocument/2006/relationships/image" Target="../media/image14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0.png"/><Relationship Id="rId7" Type="http://schemas.openxmlformats.org/officeDocument/2006/relationships/image" Target="../media/image31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11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7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svg"/><Relationship Id="rId1" Type="http://schemas.openxmlformats.org/officeDocument/2006/relationships/image" Target="../media/image14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0.png"/><Relationship Id="rId7" Type="http://schemas.openxmlformats.org/officeDocument/2006/relationships/image" Target="../media/image31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11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B0B880-64D9-4972-B80D-860F9B65AF7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AEA0935-2B8A-4310-9FD3-E462C1FC07C8}">
      <dgm:prSet/>
      <dgm:spPr/>
      <dgm:t>
        <a:bodyPr/>
        <a:lstStyle/>
        <a:p>
          <a:r>
            <a:rPr lang="en-US"/>
            <a:t>• Manual loan document review is slow and inefficient</a:t>
          </a:r>
        </a:p>
      </dgm:t>
    </dgm:pt>
    <dgm:pt modelId="{667CE74C-6CAF-4CA3-9F60-AE642D61C9D0}" type="parTrans" cxnId="{1597D0D4-6F8D-44B3-A0DB-6A3939014B69}">
      <dgm:prSet/>
      <dgm:spPr/>
      <dgm:t>
        <a:bodyPr/>
        <a:lstStyle/>
        <a:p>
          <a:endParaRPr lang="en-US"/>
        </a:p>
      </dgm:t>
    </dgm:pt>
    <dgm:pt modelId="{02CD4B24-A3F9-42AB-98DB-DDCAB835B93C}" type="sibTrans" cxnId="{1597D0D4-6F8D-44B3-A0DB-6A3939014B69}">
      <dgm:prSet/>
      <dgm:spPr/>
      <dgm:t>
        <a:bodyPr/>
        <a:lstStyle/>
        <a:p>
          <a:endParaRPr lang="en-US"/>
        </a:p>
      </dgm:t>
    </dgm:pt>
    <dgm:pt modelId="{56B2192E-0607-42DF-9E66-534405FBD91F}">
      <dgm:prSet/>
      <dgm:spPr/>
      <dgm:t>
        <a:bodyPr/>
        <a:lstStyle/>
        <a:p>
          <a:r>
            <a:rPr lang="en-US"/>
            <a:t>• High risk of human error and fraud</a:t>
          </a:r>
        </a:p>
      </dgm:t>
    </dgm:pt>
    <dgm:pt modelId="{0401C367-054D-48DE-9778-D70635D93F2D}" type="parTrans" cxnId="{A2821AE9-7CF8-4F4B-A03B-7888B276348B}">
      <dgm:prSet/>
      <dgm:spPr/>
      <dgm:t>
        <a:bodyPr/>
        <a:lstStyle/>
        <a:p>
          <a:endParaRPr lang="en-US"/>
        </a:p>
      </dgm:t>
    </dgm:pt>
    <dgm:pt modelId="{2C63D1B1-BA1F-4348-8D59-E5634EE0EFD7}" type="sibTrans" cxnId="{A2821AE9-7CF8-4F4B-A03B-7888B276348B}">
      <dgm:prSet/>
      <dgm:spPr/>
      <dgm:t>
        <a:bodyPr/>
        <a:lstStyle/>
        <a:p>
          <a:endParaRPr lang="en-US"/>
        </a:p>
      </dgm:t>
    </dgm:pt>
    <dgm:pt modelId="{7A70482E-CB3C-4DB7-A356-3508C1AB87D6}">
      <dgm:prSet/>
      <dgm:spPr/>
      <dgm:t>
        <a:bodyPr/>
        <a:lstStyle/>
        <a:p>
          <a:r>
            <a:rPr lang="en-US"/>
            <a:t>• Applicant data is often inconsistent across documents</a:t>
          </a:r>
        </a:p>
      </dgm:t>
    </dgm:pt>
    <dgm:pt modelId="{2C6D2447-6550-4D81-A685-956234E0FFA1}" type="parTrans" cxnId="{9F0EF43E-6B5B-41FF-BBBE-CF4B1555B6CA}">
      <dgm:prSet/>
      <dgm:spPr/>
      <dgm:t>
        <a:bodyPr/>
        <a:lstStyle/>
        <a:p>
          <a:endParaRPr lang="en-US"/>
        </a:p>
      </dgm:t>
    </dgm:pt>
    <dgm:pt modelId="{F37F1650-B561-48EE-8293-77A024C89138}" type="sibTrans" cxnId="{9F0EF43E-6B5B-41FF-BBBE-CF4B1555B6CA}">
      <dgm:prSet/>
      <dgm:spPr/>
      <dgm:t>
        <a:bodyPr/>
        <a:lstStyle/>
        <a:p>
          <a:endParaRPr lang="en-US"/>
        </a:p>
      </dgm:t>
    </dgm:pt>
    <dgm:pt modelId="{03874523-1A78-4480-8152-567618ED4930}">
      <dgm:prSet/>
      <dgm:spPr/>
      <dgm:t>
        <a:bodyPr/>
        <a:lstStyle/>
        <a:p>
          <a:r>
            <a:rPr lang="en-US"/>
            <a:t>• Traditional workflows do not scale with volume</a:t>
          </a:r>
        </a:p>
      </dgm:t>
    </dgm:pt>
    <dgm:pt modelId="{B748EFF6-7572-498E-A01D-BA80A0A0CD5F}" type="parTrans" cxnId="{BFF36766-0330-4000-BD59-9D29A7A86074}">
      <dgm:prSet/>
      <dgm:spPr/>
      <dgm:t>
        <a:bodyPr/>
        <a:lstStyle/>
        <a:p>
          <a:endParaRPr lang="en-US"/>
        </a:p>
      </dgm:t>
    </dgm:pt>
    <dgm:pt modelId="{5D4554F8-477C-45F1-85E9-1DC608B39FAB}" type="sibTrans" cxnId="{BFF36766-0330-4000-BD59-9D29A7A86074}">
      <dgm:prSet/>
      <dgm:spPr/>
      <dgm:t>
        <a:bodyPr/>
        <a:lstStyle/>
        <a:p>
          <a:endParaRPr lang="en-US"/>
        </a:p>
      </dgm:t>
    </dgm:pt>
    <dgm:pt modelId="{E9DD40BC-2A75-4E63-8317-4C117D18E4DA}" type="pres">
      <dgm:prSet presAssocID="{39B0B880-64D9-4972-B80D-860F9B65AF72}" presName="linear" presStyleCnt="0">
        <dgm:presLayoutVars>
          <dgm:animLvl val="lvl"/>
          <dgm:resizeHandles val="exact"/>
        </dgm:presLayoutVars>
      </dgm:prSet>
      <dgm:spPr/>
    </dgm:pt>
    <dgm:pt modelId="{E2359AC5-CDB5-4503-9B49-917D0F7BF004}" type="pres">
      <dgm:prSet presAssocID="{2AEA0935-2B8A-4310-9FD3-E462C1FC07C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1F9B100-4CAB-4DBD-982F-E0F5C298A4CF}" type="pres">
      <dgm:prSet presAssocID="{02CD4B24-A3F9-42AB-98DB-DDCAB835B93C}" presName="spacer" presStyleCnt="0"/>
      <dgm:spPr/>
    </dgm:pt>
    <dgm:pt modelId="{78714362-35F8-42A0-AAE5-4E267F1F67DD}" type="pres">
      <dgm:prSet presAssocID="{56B2192E-0607-42DF-9E66-534405FBD91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71A7139-055C-4E6F-89FC-1987FC91AF1B}" type="pres">
      <dgm:prSet presAssocID="{2C63D1B1-BA1F-4348-8D59-E5634EE0EFD7}" presName="spacer" presStyleCnt="0"/>
      <dgm:spPr/>
    </dgm:pt>
    <dgm:pt modelId="{4BBEF004-2629-4F48-8DAD-8205E7BFB8A0}" type="pres">
      <dgm:prSet presAssocID="{7A70482E-CB3C-4DB7-A356-3508C1AB87D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21CBA70-C2A4-4122-B9F3-6A03AD5E16A0}" type="pres">
      <dgm:prSet presAssocID="{F37F1650-B561-48EE-8293-77A024C89138}" presName="spacer" presStyleCnt="0"/>
      <dgm:spPr/>
    </dgm:pt>
    <dgm:pt modelId="{FFA60EE8-F3CA-4E4A-823F-4685210415AE}" type="pres">
      <dgm:prSet presAssocID="{03874523-1A78-4480-8152-567618ED493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F0EF43E-6B5B-41FF-BBBE-CF4B1555B6CA}" srcId="{39B0B880-64D9-4972-B80D-860F9B65AF72}" destId="{7A70482E-CB3C-4DB7-A356-3508C1AB87D6}" srcOrd="2" destOrd="0" parTransId="{2C6D2447-6550-4D81-A685-956234E0FFA1}" sibTransId="{F37F1650-B561-48EE-8293-77A024C89138}"/>
    <dgm:cxn modelId="{E6B44740-82CE-4A96-8668-567F49BAD891}" type="presOf" srcId="{7A70482E-CB3C-4DB7-A356-3508C1AB87D6}" destId="{4BBEF004-2629-4F48-8DAD-8205E7BFB8A0}" srcOrd="0" destOrd="0" presId="urn:microsoft.com/office/officeart/2005/8/layout/vList2"/>
    <dgm:cxn modelId="{BFF36766-0330-4000-BD59-9D29A7A86074}" srcId="{39B0B880-64D9-4972-B80D-860F9B65AF72}" destId="{03874523-1A78-4480-8152-567618ED4930}" srcOrd="3" destOrd="0" parTransId="{B748EFF6-7572-498E-A01D-BA80A0A0CD5F}" sibTransId="{5D4554F8-477C-45F1-85E9-1DC608B39FAB}"/>
    <dgm:cxn modelId="{B0BB6B4B-F511-4616-8139-54520EB8FEFE}" type="presOf" srcId="{03874523-1A78-4480-8152-567618ED4930}" destId="{FFA60EE8-F3CA-4E4A-823F-4685210415AE}" srcOrd="0" destOrd="0" presId="urn:microsoft.com/office/officeart/2005/8/layout/vList2"/>
    <dgm:cxn modelId="{C09D8178-49D8-4BAD-A4B3-15BAAF8FEFE4}" type="presOf" srcId="{2AEA0935-2B8A-4310-9FD3-E462C1FC07C8}" destId="{E2359AC5-CDB5-4503-9B49-917D0F7BF004}" srcOrd="0" destOrd="0" presId="urn:microsoft.com/office/officeart/2005/8/layout/vList2"/>
    <dgm:cxn modelId="{955E24A4-D47B-46FF-A03E-0E7236FC5BF7}" type="presOf" srcId="{56B2192E-0607-42DF-9E66-534405FBD91F}" destId="{78714362-35F8-42A0-AAE5-4E267F1F67DD}" srcOrd="0" destOrd="0" presId="urn:microsoft.com/office/officeart/2005/8/layout/vList2"/>
    <dgm:cxn modelId="{1597D0D4-6F8D-44B3-A0DB-6A3939014B69}" srcId="{39B0B880-64D9-4972-B80D-860F9B65AF72}" destId="{2AEA0935-2B8A-4310-9FD3-E462C1FC07C8}" srcOrd="0" destOrd="0" parTransId="{667CE74C-6CAF-4CA3-9F60-AE642D61C9D0}" sibTransId="{02CD4B24-A3F9-42AB-98DB-DDCAB835B93C}"/>
    <dgm:cxn modelId="{05A194DE-EE65-4BD3-9138-7F03C88AA06B}" type="presOf" srcId="{39B0B880-64D9-4972-B80D-860F9B65AF72}" destId="{E9DD40BC-2A75-4E63-8317-4C117D18E4DA}" srcOrd="0" destOrd="0" presId="urn:microsoft.com/office/officeart/2005/8/layout/vList2"/>
    <dgm:cxn modelId="{A2821AE9-7CF8-4F4B-A03B-7888B276348B}" srcId="{39B0B880-64D9-4972-B80D-860F9B65AF72}" destId="{56B2192E-0607-42DF-9E66-534405FBD91F}" srcOrd="1" destOrd="0" parTransId="{0401C367-054D-48DE-9778-D70635D93F2D}" sibTransId="{2C63D1B1-BA1F-4348-8D59-E5634EE0EFD7}"/>
    <dgm:cxn modelId="{10E27C41-E596-4CF2-8C01-0A517062C769}" type="presParOf" srcId="{E9DD40BC-2A75-4E63-8317-4C117D18E4DA}" destId="{E2359AC5-CDB5-4503-9B49-917D0F7BF004}" srcOrd="0" destOrd="0" presId="urn:microsoft.com/office/officeart/2005/8/layout/vList2"/>
    <dgm:cxn modelId="{B32C0CF9-376C-4C03-AA22-2CA41F05932C}" type="presParOf" srcId="{E9DD40BC-2A75-4E63-8317-4C117D18E4DA}" destId="{31F9B100-4CAB-4DBD-982F-E0F5C298A4CF}" srcOrd="1" destOrd="0" presId="urn:microsoft.com/office/officeart/2005/8/layout/vList2"/>
    <dgm:cxn modelId="{962F33BB-98B3-40BB-902D-A21F3EE2A71F}" type="presParOf" srcId="{E9DD40BC-2A75-4E63-8317-4C117D18E4DA}" destId="{78714362-35F8-42A0-AAE5-4E267F1F67DD}" srcOrd="2" destOrd="0" presId="urn:microsoft.com/office/officeart/2005/8/layout/vList2"/>
    <dgm:cxn modelId="{2C413F67-A94F-4FCE-9F9C-04A052F45A54}" type="presParOf" srcId="{E9DD40BC-2A75-4E63-8317-4C117D18E4DA}" destId="{271A7139-055C-4E6F-89FC-1987FC91AF1B}" srcOrd="3" destOrd="0" presId="urn:microsoft.com/office/officeart/2005/8/layout/vList2"/>
    <dgm:cxn modelId="{C81FB492-5F16-4468-9205-CC57FD563151}" type="presParOf" srcId="{E9DD40BC-2A75-4E63-8317-4C117D18E4DA}" destId="{4BBEF004-2629-4F48-8DAD-8205E7BFB8A0}" srcOrd="4" destOrd="0" presId="urn:microsoft.com/office/officeart/2005/8/layout/vList2"/>
    <dgm:cxn modelId="{793783D3-D946-443C-89B9-A5375B60876A}" type="presParOf" srcId="{E9DD40BC-2A75-4E63-8317-4C117D18E4DA}" destId="{921CBA70-C2A4-4122-B9F3-6A03AD5E16A0}" srcOrd="5" destOrd="0" presId="urn:microsoft.com/office/officeart/2005/8/layout/vList2"/>
    <dgm:cxn modelId="{D29C26DA-A0E1-4ADF-875F-86DFCCD14536}" type="presParOf" srcId="{E9DD40BC-2A75-4E63-8317-4C117D18E4DA}" destId="{FFA60EE8-F3CA-4E4A-823F-4685210415A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D13AAF-2095-4E49-A807-D9738CFA2149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69839F-5C71-458F-9BEA-6121EBA8AB7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Automated document ingestion</a:t>
          </a:r>
          <a:endParaRPr lang="en-US" dirty="0">
            <a:solidFill>
              <a:srgbClr val="FACC00"/>
            </a:solidFill>
          </a:endParaRPr>
        </a:p>
      </dgm:t>
    </dgm:pt>
    <dgm:pt modelId="{95EA5372-3150-4A10-803D-8F9AF4CFCFC0}" type="parTrans" cxnId="{3A0097AF-8AC9-4689-A4B6-40537D6025C0}">
      <dgm:prSet/>
      <dgm:spPr/>
      <dgm:t>
        <a:bodyPr/>
        <a:lstStyle/>
        <a:p>
          <a:endParaRPr lang="en-US"/>
        </a:p>
      </dgm:t>
    </dgm:pt>
    <dgm:pt modelId="{6A962011-C250-4FAC-84A6-4C5A0263B12D}" type="sibTrans" cxnId="{3A0097AF-8AC9-4689-A4B6-40537D6025C0}">
      <dgm:prSet/>
      <dgm:spPr/>
      <dgm:t>
        <a:bodyPr/>
        <a:lstStyle/>
        <a:p>
          <a:endParaRPr lang="en-US"/>
        </a:p>
      </dgm:t>
    </dgm:pt>
    <dgm:pt modelId="{304287B1-DA9C-4DDD-AA65-F63E0806848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AI-based text extraction (OCR)</a:t>
          </a:r>
          <a:endParaRPr lang="en-US" dirty="0">
            <a:solidFill>
              <a:srgbClr val="FACC00"/>
            </a:solidFill>
          </a:endParaRPr>
        </a:p>
      </dgm:t>
    </dgm:pt>
    <dgm:pt modelId="{122ACE39-7444-4B4A-951C-893CB76E4078}" type="parTrans" cxnId="{D6BF53B3-4B4A-47DF-9417-2DD072C2597F}">
      <dgm:prSet/>
      <dgm:spPr/>
      <dgm:t>
        <a:bodyPr/>
        <a:lstStyle/>
        <a:p>
          <a:endParaRPr lang="en-US"/>
        </a:p>
      </dgm:t>
    </dgm:pt>
    <dgm:pt modelId="{68A0D17F-0549-4B64-9ABD-BE9DF4FBE72C}" type="sibTrans" cxnId="{D6BF53B3-4B4A-47DF-9417-2DD072C2597F}">
      <dgm:prSet/>
      <dgm:spPr/>
      <dgm:t>
        <a:bodyPr/>
        <a:lstStyle/>
        <a:p>
          <a:endParaRPr lang="en-US"/>
        </a:p>
      </dgm:t>
    </dgm:pt>
    <dgm:pt modelId="{A82FDF81-6D9A-49BF-9253-9FDDBDAD158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Cross-document data validation</a:t>
          </a:r>
          <a:endParaRPr lang="en-US" dirty="0">
            <a:solidFill>
              <a:srgbClr val="FACC00"/>
            </a:solidFill>
          </a:endParaRPr>
        </a:p>
      </dgm:t>
    </dgm:pt>
    <dgm:pt modelId="{127A4CC9-F5B9-40A6-9A73-82B1E0E6E4B3}" type="parTrans" cxnId="{F510BBFA-E187-4754-8430-4A11AC8096C6}">
      <dgm:prSet/>
      <dgm:spPr/>
      <dgm:t>
        <a:bodyPr/>
        <a:lstStyle/>
        <a:p>
          <a:endParaRPr lang="en-US"/>
        </a:p>
      </dgm:t>
    </dgm:pt>
    <dgm:pt modelId="{2B12C262-CC26-4931-AB2E-55FA11A66190}" type="sibTrans" cxnId="{F510BBFA-E187-4754-8430-4A11AC8096C6}">
      <dgm:prSet/>
      <dgm:spPr/>
      <dgm:t>
        <a:bodyPr/>
        <a:lstStyle/>
        <a:p>
          <a:endParaRPr lang="en-US"/>
        </a:p>
      </dgm:t>
    </dgm:pt>
    <dgm:pt modelId="{A0A5A89C-AA45-46E6-8C10-BC7052075F3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Fraud detection and risk scoring</a:t>
          </a:r>
          <a:endParaRPr lang="en-US" dirty="0">
            <a:solidFill>
              <a:srgbClr val="FACC00"/>
            </a:solidFill>
          </a:endParaRPr>
        </a:p>
      </dgm:t>
    </dgm:pt>
    <dgm:pt modelId="{74D178DE-DFBB-4A8F-8260-7A47307047A6}" type="parTrans" cxnId="{92237510-7DD9-4DB9-B5A6-52C72063033A}">
      <dgm:prSet/>
      <dgm:spPr/>
      <dgm:t>
        <a:bodyPr/>
        <a:lstStyle/>
        <a:p>
          <a:endParaRPr lang="en-US"/>
        </a:p>
      </dgm:t>
    </dgm:pt>
    <dgm:pt modelId="{8293DE11-9DEF-4C73-BC2B-C84FB7CAEE2B}" type="sibTrans" cxnId="{92237510-7DD9-4DB9-B5A6-52C72063033A}">
      <dgm:prSet/>
      <dgm:spPr/>
      <dgm:t>
        <a:bodyPr/>
        <a:lstStyle/>
        <a:p>
          <a:endParaRPr lang="en-US"/>
        </a:p>
      </dgm:t>
    </dgm:pt>
    <dgm:pt modelId="{7FD1A1E2-3BA7-46FE-BC8A-634E391339D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Centralized analyst dashboard</a:t>
          </a:r>
          <a:endParaRPr lang="en-US" dirty="0">
            <a:solidFill>
              <a:srgbClr val="FACC00"/>
            </a:solidFill>
          </a:endParaRPr>
        </a:p>
      </dgm:t>
    </dgm:pt>
    <dgm:pt modelId="{D1CA8F3E-E12A-40E1-8D71-2ADF55EB0C3D}" type="parTrans" cxnId="{B4BB4109-9886-453F-8745-896F2DBC2E3C}">
      <dgm:prSet/>
      <dgm:spPr/>
      <dgm:t>
        <a:bodyPr/>
        <a:lstStyle/>
        <a:p>
          <a:endParaRPr lang="en-US"/>
        </a:p>
      </dgm:t>
    </dgm:pt>
    <dgm:pt modelId="{1A43EBD6-D5A9-4D12-AE2C-CD931B67E22B}" type="sibTrans" cxnId="{B4BB4109-9886-453F-8745-896F2DBC2E3C}">
      <dgm:prSet/>
      <dgm:spPr/>
      <dgm:t>
        <a:bodyPr/>
        <a:lstStyle/>
        <a:p>
          <a:endParaRPr lang="en-US"/>
        </a:p>
      </dgm:t>
    </dgm:pt>
    <dgm:pt modelId="{FC61C53D-55CE-495D-9256-CFEDBC5C2931}" type="pres">
      <dgm:prSet presAssocID="{D3D13AAF-2095-4E49-A807-D9738CFA2149}" presName="root" presStyleCnt="0">
        <dgm:presLayoutVars>
          <dgm:dir/>
          <dgm:resizeHandles val="exact"/>
        </dgm:presLayoutVars>
      </dgm:prSet>
      <dgm:spPr/>
    </dgm:pt>
    <dgm:pt modelId="{EB2DFAA4-4169-4FE7-9579-B261DC7A555A}" type="pres">
      <dgm:prSet presAssocID="{BF69839F-5C71-458F-9BEA-6121EBA8AB7B}" presName="compNode" presStyleCnt="0"/>
      <dgm:spPr/>
    </dgm:pt>
    <dgm:pt modelId="{5ECC74E7-7B6A-4689-B124-0A874BB380CA}" type="pres">
      <dgm:prSet presAssocID="{BF69839F-5C71-458F-9BEA-6121EBA8AB7B}" presName="iconBgRect" presStyleLbl="bgShp" presStyleIdx="0" presStyleCnt="5"/>
      <dgm:spPr/>
    </dgm:pt>
    <dgm:pt modelId="{7422EE5E-72B7-4294-B4E7-D7C7A36AD5DD}" type="pres">
      <dgm:prSet presAssocID="{BF69839F-5C71-458F-9BEA-6121EBA8AB7B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53BC9508-924E-4D56-9349-1E53C5097B75}" type="pres">
      <dgm:prSet presAssocID="{BF69839F-5C71-458F-9BEA-6121EBA8AB7B}" presName="spaceRect" presStyleCnt="0"/>
      <dgm:spPr/>
    </dgm:pt>
    <dgm:pt modelId="{C35F2E83-FFE0-4CDE-9D4C-496DCCD1804C}" type="pres">
      <dgm:prSet presAssocID="{BF69839F-5C71-458F-9BEA-6121EBA8AB7B}" presName="textRect" presStyleLbl="revTx" presStyleIdx="0" presStyleCnt="5">
        <dgm:presLayoutVars>
          <dgm:chMax val="1"/>
          <dgm:chPref val="1"/>
        </dgm:presLayoutVars>
      </dgm:prSet>
      <dgm:spPr/>
    </dgm:pt>
    <dgm:pt modelId="{1E25084F-4748-4400-88A2-44B4C9F64CDC}" type="pres">
      <dgm:prSet presAssocID="{6A962011-C250-4FAC-84A6-4C5A0263B12D}" presName="sibTrans" presStyleCnt="0"/>
      <dgm:spPr/>
    </dgm:pt>
    <dgm:pt modelId="{697932BD-01BF-4BAF-89CF-05AD1B9DC5FE}" type="pres">
      <dgm:prSet presAssocID="{304287B1-DA9C-4DDD-AA65-F63E08068481}" presName="compNode" presStyleCnt="0"/>
      <dgm:spPr/>
    </dgm:pt>
    <dgm:pt modelId="{2AF24064-6EE8-4ABD-BA1B-19B1131BFD3C}" type="pres">
      <dgm:prSet presAssocID="{304287B1-DA9C-4DDD-AA65-F63E08068481}" presName="iconBgRect" presStyleLbl="bgShp" presStyleIdx="1" presStyleCnt="5"/>
      <dgm:spPr/>
    </dgm:pt>
    <dgm:pt modelId="{89A270DC-3C80-4554-B0EC-0DF173B9DC41}" type="pres">
      <dgm:prSet presAssocID="{304287B1-DA9C-4DDD-AA65-F63E08068481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87C85619-EFA8-48A9-8E1B-E8A7D620D9B6}" type="pres">
      <dgm:prSet presAssocID="{304287B1-DA9C-4DDD-AA65-F63E08068481}" presName="spaceRect" presStyleCnt="0"/>
      <dgm:spPr/>
    </dgm:pt>
    <dgm:pt modelId="{16A2D60D-1009-462E-8899-D3170A66A9AC}" type="pres">
      <dgm:prSet presAssocID="{304287B1-DA9C-4DDD-AA65-F63E08068481}" presName="textRect" presStyleLbl="revTx" presStyleIdx="1" presStyleCnt="5">
        <dgm:presLayoutVars>
          <dgm:chMax val="1"/>
          <dgm:chPref val="1"/>
        </dgm:presLayoutVars>
      </dgm:prSet>
      <dgm:spPr/>
    </dgm:pt>
    <dgm:pt modelId="{43EC577C-A30E-4602-9AC8-FC61D674187A}" type="pres">
      <dgm:prSet presAssocID="{68A0D17F-0549-4B64-9ABD-BE9DF4FBE72C}" presName="sibTrans" presStyleCnt="0"/>
      <dgm:spPr/>
    </dgm:pt>
    <dgm:pt modelId="{0A89E9A3-74E3-4A1A-A32F-D83001007CE1}" type="pres">
      <dgm:prSet presAssocID="{A82FDF81-6D9A-49BF-9253-9FDDBDAD158C}" presName="compNode" presStyleCnt="0"/>
      <dgm:spPr/>
    </dgm:pt>
    <dgm:pt modelId="{2FF00F31-D7F5-46FB-93CA-D4058C68CE3C}" type="pres">
      <dgm:prSet presAssocID="{A82FDF81-6D9A-49BF-9253-9FDDBDAD158C}" presName="iconBgRect" presStyleLbl="bgShp" presStyleIdx="2" presStyleCnt="5"/>
      <dgm:spPr/>
    </dgm:pt>
    <dgm:pt modelId="{53244528-53B7-4B8C-970D-678870B5062E}" type="pres">
      <dgm:prSet presAssocID="{A82FDF81-6D9A-49BF-9253-9FDDBDAD158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218DD92B-82B6-4235-8131-E144414BBCB5}" type="pres">
      <dgm:prSet presAssocID="{A82FDF81-6D9A-49BF-9253-9FDDBDAD158C}" presName="spaceRect" presStyleCnt="0"/>
      <dgm:spPr/>
    </dgm:pt>
    <dgm:pt modelId="{09EA9BE3-5ABB-4159-86C0-CF0B8DD05ABB}" type="pres">
      <dgm:prSet presAssocID="{A82FDF81-6D9A-49BF-9253-9FDDBDAD158C}" presName="textRect" presStyleLbl="revTx" presStyleIdx="2" presStyleCnt="5">
        <dgm:presLayoutVars>
          <dgm:chMax val="1"/>
          <dgm:chPref val="1"/>
        </dgm:presLayoutVars>
      </dgm:prSet>
      <dgm:spPr/>
    </dgm:pt>
    <dgm:pt modelId="{6D5B3674-E57C-49C7-9E14-E1A5FD5CC9F7}" type="pres">
      <dgm:prSet presAssocID="{2B12C262-CC26-4931-AB2E-55FA11A66190}" presName="sibTrans" presStyleCnt="0"/>
      <dgm:spPr/>
    </dgm:pt>
    <dgm:pt modelId="{182E89C0-AFA9-47CA-9CC1-EFFFEDDF7EAB}" type="pres">
      <dgm:prSet presAssocID="{A0A5A89C-AA45-46E6-8C10-BC7052075F30}" presName="compNode" presStyleCnt="0"/>
      <dgm:spPr/>
    </dgm:pt>
    <dgm:pt modelId="{ED7557E4-0508-4209-A65D-25FC435FCD7A}" type="pres">
      <dgm:prSet presAssocID="{A0A5A89C-AA45-46E6-8C10-BC7052075F30}" presName="iconBgRect" presStyleLbl="bgShp" presStyleIdx="3" presStyleCnt="5"/>
      <dgm:spPr/>
    </dgm:pt>
    <dgm:pt modelId="{13871D93-30E1-4C2C-AB33-16C134C497FE}" type="pres">
      <dgm:prSet presAssocID="{A0A5A89C-AA45-46E6-8C10-BC7052075F30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ber"/>
        </a:ext>
      </dgm:extLst>
    </dgm:pt>
    <dgm:pt modelId="{811425A4-AA6C-468E-AB7B-A7C063284700}" type="pres">
      <dgm:prSet presAssocID="{A0A5A89C-AA45-46E6-8C10-BC7052075F30}" presName="spaceRect" presStyleCnt="0"/>
      <dgm:spPr/>
    </dgm:pt>
    <dgm:pt modelId="{B3961999-DE1E-49DE-9FA8-7157F25BC940}" type="pres">
      <dgm:prSet presAssocID="{A0A5A89C-AA45-46E6-8C10-BC7052075F30}" presName="textRect" presStyleLbl="revTx" presStyleIdx="3" presStyleCnt="5">
        <dgm:presLayoutVars>
          <dgm:chMax val="1"/>
          <dgm:chPref val="1"/>
        </dgm:presLayoutVars>
      </dgm:prSet>
      <dgm:spPr/>
    </dgm:pt>
    <dgm:pt modelId="{449E0902-B96C-4A96-A824-484507897CC7}" type="pres">
      <dgm:prSet presAssocID="{8293DE11-9DEF-4C73-BC2B-C84FB7CAEE2B}" presName="sibTrans" presStyleCnt="0"/>
      <dgm:spPr/>
    </dgm:pt>
    <dgm:pt modelId="{860DEF94-0928-47EC-9C52-0AEF6E38F68D}" type="pres">
      <dgm:prSet presAssocID="{7FD1A1E2-3BA7-46FE-BC8A-634E391339D2}" presName="compNode" presStyleCnt="0"/>
      <dgm:spPr/>
    </dgm:pt>
    <dgm:pt modelId="{FB2FF08A-36CD-4CC0-85E8-4FDD4823027D}" type="pres">
      <dgm:prSet presAssocID="{7FD1A1E2-3BA7-46FE-BC8A-634E391339D2}" presName="iconBgRect" presStyleLbl="bgShp" presStyleIdx="4" presStyleCnt="5"/>
      <dgm:spPr/>
    </dgm:pt>
    <dgm:pt modelId="{3AF13397-7039-4CC5-AC62-9E204F6E674F}" type="pres">
      <dgm:prSet presAssocID="{7FD1A1E2-3BA7-46FE-BC8A-634E391339D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5BCCB2A6-B873-4B0D-B561-9951D3FA1ABF}" type="pres">
      <dgm:prSet presAssocID="{7FD1A1E2-3BA7-46FE-BC8A-634E391339D2}" presName="spaceRect" presStyleCnt="0"/>
      <dgm:spPr/>
    </dgm:pt>
    <dgm:pt modelId="{1B752E3C-B01C-46F0-8E9B-E4F1B175CC9A}" type="pres">
      <dgm:prSet presAssocID="{7FD1A1E2-3BA7-46FE-BC8A-634E391339D2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B4BB4109-9886-453F-8745-896F2DBC2E3C}" srcId="{D3D13AAF-2095-4E49-A807-D9738CFA2149}" destId="{7FD1A1E2-3BA7-46FE-BC8A-634E391339D2}" srcOrd="4" destOrd="0" parTransId="{D1CA8F3E-E12A-40E1-8D71-2ADF55EB0C3D}" sibTransId="{1A43EBD6-D5A9-4D12-AE2C-CD931B67E22B}"/>
    <dgm:cxn modelId="{92237510-7DD9-4DB9-B5A6-52C72063033A}" srcId="{D3D13AAF-2095-4E49-A807-D9738CFA2149}" destId="{A0A5A89C-AA45-46E6-8C10-BC7052075F30}" srcOrd="3" destOrd="0" parTransId="{74D178DE-DFBB-4A8F-8260-7A47307047A6}" sibTransId="{8293DE11-9DEF-4C73-BC2B-C84FB7CAEE2B}"/>
    <dgm:cxn modelId="{0988175F-8C44-4462-AD8C-A303F374EB32}" type="presOf" srcId="{BF69839F-5C71-458F-9BEA-6121EBA8AB7B}" destId="{C35F2E83-FFE0-4CDE-9D4C-496DCCD1804C}" srcOrd="0" destOrd="0" presId="urn:microsoft.com/office/officeart/2018/5/layout/IconCircleLabelList"/>
    <dgm:cxn modelId="{B6B7BAAD-6AD6-447C-A427-D935B3751C1D}" type="presOf" srcId="{304287B1-DA9C-4DDD-AA65-F63E08068481}" destId="{16A2D60D-1009-462E-8899-D3170A66A9AC}" srcOrd="0" destOrd="0" presId="urn:microsoft.com/office/officeart/2018/5/layout/IconCircleLabelList"/>
    <dgm:cxn modelId="{3A0097AF-8AC9-4689-A4B6-40537D6025C0}" srcId="{D3D13AAF-2095-4E49-A807-D9738CFA2149}" destId="{BF69839F-5C71-458F-9BEA-6121EBA8AB7B}" srcOrd="0" destOrd="0" parTransId="{95EA5372-3150-4A10-803D-8F9AF4CFCFC0}" sibTransId="{6A962011-C250-4FAC-84A6-4C5A0263B12D}"/>
    <dgm:cxn modelId="{D6BF53B3-4B4A-47DF-9417-2DD072C2597F}" srcId="{D3D13AAF-2095-4E49-A807-D9738CFA2149}" destId="{304287B1-DA9C-4DDD-AA65-F63E08068481}" srcOrd="1" destOrd="0" parTransId="{122ACE39-7444-4B4A-951C-893CB76E4078}" sibTransId="{68A0D17F-0549-4B64-9ABD-BE9DF4FBE72C}"/>
    <dgm:cxn modelId="{285EF2BB-C4E2-4003-B95D-A113B1669A44}" type="presOf" srcId="{A82FDF81-6D9A-49BF-9253-9FDDBDAD158C}" destId="{09EA9BE3-5ABB-4159-86C0-CF0B8DD05ABB}" srcOrd="0" destOrd="0" presId="urn:microsoft.com/office/officeart/2018/5/layout/IconCircleLabelList"/>
    <dgm:cxn modelId="{03D767C2-C73D-4E27-991D-FC5D5D2E9F04}" type="presOf" srcId="{7FD1A1E2-3BA7-46FE-BC8A-634E391339D2}" destId="{1B752E3C-B01C-46F0-8E9B-E4F1B175CC9A}" srcOrd="0" destOrd="0" presId="urn:microsoft.com/office/officeart/2018/5/layout/IconCircleLabelList"/>
    <dgm:cxn modelId="{2FD645D6-FE71-4DC5-A754-2BA1C95A187D}" type="presOf" srcId="{D3D13AAF-2095-4E49-A807-D9738CFA2149}" destId="{FC61C53D-55CE-495D-9256-CFEDBC5C2931}" srcOrd="0" destOrd="0" presId="urn:microsoft.com/office/officeart/2018/5/layout/IconCircleLabelList"/>
    <dgm:cxn modelId="{401FC9E9-BE7A-462D-8121-65BB1A814B79}" type="presOf" srcId="{A0A5A89C-AA45-46E6-8C10-BC7052075F30}" destId="{B3961999-DE1E-49DE-9FA8-7157F25BC940}" srcOrd="0" destOrd="0" presId="urn:microsoft.com/office/officeart/2018/5/layout/IconCircleLabelList"/>
    <dgm:cxn modelId="{F510BBFA-E187-4754-8430-4A11AC8096C6}" srcId="{D3D13AAF-2095-4E49-A807-D9738CFA2149}" destId="{A82FDF81-6D9A-49BF-9253-9FDDBDAD158C}" srcOrd="2" destOrd="0" parTransId="{127A4CC9-F5B9-40A6-9A73-82B1E0E6E4B3}" sibTransId="{2B12C262-CC26-4931-AB2E-55FA11A66190}"/>
    <dgm:cxn modelId="{8AA7D517-1C26-4148-A034-C104C72DAA6D}" type="presParOf" srcId="{FC61C53D-55CE-495D-9256-CFEDBC5C2931}" destId="{EB2DFAA4-4169-4FE7-9579-B261DC7A555A}" srcOrd="0" destOrd="0" presId="urn:microsoft.com/office/officeart/2018/5/layout/IconCircleLabelList"/>
    <dgm:cxn modelId="{5FCA54F1-A014-4A16-A24D-CC83E2914D41}" type="presParOf" srcId="{EB2DFAA4-4169-4FE7-9579-B261DC7A555A}" destId="{5ECC74E7-7B6A-4689-B124-0A874BB380CA}" srcOrd="0" destOrd="0" presId="urn:microsoft.com/office/officeart/2018/5/layout/IconCircleLabelList"/>
    <dgm:cxn modelId="{911009FA-4324-49BF-8690-6843E5EBA482}" type="presParOf" srcId="{EB2DFAA4-4169-4FE7-9579-B261DC7A555A}" destId="{7422EE5E-72B7-4294-B4E7-D7C7A36AD5DD}" srcOrd="1" destOrd="0" presId="urn:microsoft.com/office/officeart/2018/5/layout/IconCircleLabelList"/>
    <dgm:cxn modelId="{6A7C555D-2BCC-4E28-8B1E-38CF3BE707B0}" type="presParOf" srcId="{EB2DFAA4-4169-4FE7-9579-B261DC7A555A}" destId="{53BC9508-924E-4D56-9349-1E53C5097B75}" srcOrd="2" destOrd="0" presId="urn:microsoft.com/office/officeart/2018/5/layout/IconCircleLabelList"/>
    <dgm:cxn modelId="{B5A6317C-38FB-45A2-852C-F6843FE71077}" type="presParOf" srcId="{EB2DFAA4-4169-4FE7-9579-B261DC7A555A}" destId="{C35F2E83-FFE0-4CDE-9D4C-496DCCD1804C}" srcOrd="3" destOrd="0" presId="urn:microsoft.com/office/officeart/2018/5/layout/IconCircleLabelList"/>
    <dgm:cxn modelId="{88BDD953-1305-4256-924A-7DA0ADF2D2E0}" type="presParOf" srcId="{FC61C53D-55CE-495D-9256-CFEDBC5C2931}" destId="{1E25084F-4748-4400-88A2-44B4C9F64CDC}" srcOrd="1" destOrd="0" presId="urn:microsoft.com/office/officeart/2018/5/layout/IconCircleLabelList"/>
    <dgm:cxn modelId="{CF03D382-0F70-4C3B-B5ED-3944BA80B61D}" type="presParOf" srcId="{FC61C53D-55CE-495D-9256-CFEDBC5C2931}" destId="{697932BD-01BF-4BAF-89CF-05AD1B9DC5FE}" srcOrd="2" destOrd="0" presId="urn:microsoft.com/office/officeart/2018/5/layout/IconCircleLabelList"/>
    <dgm:cxn modelId="{7BA00642-AF1E-45D8-832B-51010B567B09}" type="presParOf" srcId="{697932BD-01BF-4BAF-89CF-05AD1B9DC5FE}" destId="{2AF24064-6EE8-4ABD-BA1B-19B1131BFD3C}" srcOrd="0" destOrd="0" presId="urn:microsoft.com/office/officeart/2018/5/layout/IconCircleLabelList"/>
    <dgm:cxn modelId="{69A67316-1104-4086-8BFA-4FBA77B1CC04}" type="presParOf" srcId="{697932BD-01BF-4BAF-89CF-05AD1B9DC5FE}" destId="{89A270DC-3C80-4554-B0EC-0DF173B9DC41}" srcOrd="1" destOrd="0" presId="urn:microsoft.com/office/officeart/2018/5/layout/IconCircleLabelList"/>
    <dgm:cxn modelId="{B294B252-B546-44DE-9535-896B44E09B94}" type="presParOf" srcId="{697932BD-01BF-4BAF-89CF-05AD1B9DC5FE}" destId="{87C85619-EFA8-48A9-8E1B-E8A7D620D9B6}" srcOrd="2" destOrd="0" presId="urn:microsoft.com/office/officeart/2018/5/layout/IconCircleLabelList"/>
    <dgm:cxn modelId="{6D9991B7-95BB-4A70-AE74-4F56A1C630EF}" type="presParOf" srcId="{697932BD-01BF-4BAF-89CF-05AD1B9DC5FE}" destId="{16A2D60D-1009-462E-8899-D3170A66A9AC}" srcOrd="3" destOrd="0" presId="urn:microsoft.com/office/officeart/2018/5/layout/IconCircleLabelList"/>
    <dgm:cxn modelId="{4F9561DF-54CB-4145-9ACE-A3CCFD3770AC}" type="presParOf" srcId="{FC61C53D-55CE-495D-9256-CFEDBC5C2931}" destId="{43EC577C-A30E-4602-9AC8-FC61D674187A}" srcOrd="3" destOrd="0" presId="urn:microsoft.com/office/officeart/2018/5/layout/IconCircleLabelList"/>
    <dgm:cxn modelId="{0BD8ACFF-DFE6-42FE-A7F3-524AA0EE77B6}" type="presParOf" srcId="{FC61C53D-55CE-495D-9256-CFEDBC5C2931}" destId="{0A89E9A3-74E3-4A1A-A32F-D83001007CE1}" srcOrd="4" destOrd="0" presId="urn:microsoft.com/office/officeart/2018/5/layout/IconCircleLabelList"/>
    <dgm:cxn modelId="{5A08A590-5DBD-44E8-A4D6-0BB8E787A772}" type="presParOf" srcId="{0A89E9A3-74E3-4A1A-A32F-D83001007CE1}" destId="{2FF00F31-D7F5-46FB-93CA-D4058C68CE3C}" srcOrd="0" destOrd="0" presId="urn:microsoft.com/office/officeart/2018/5/layout/IconCircleLabelList"/>
    <dgm:cxn modelId="{FBF342DD-D57C-4B8F-8DBD-79661BCAD14D}" type="presParOf" srcId="{0A89E9A3-74E3-4A1A-A32F-D83001007CE1}" destId="{53244528-53B7-4B8C-970D-678870B5062E}" srcOrd="1" destOrd="0" presId="urn:microsoft.com/office/officeart/2018/5/layout/IconCircleLabelList"/>
    <dgm:cxn modelId="{BEA12713-7A13-4694-8EEB-A9757C4C9179}" type="presParOf" srcId="{0A89E9A3-74E3-4A1A-A32F-D83001007CE1}" destId="{218DD92B-82B6-4235-8131-E144414BBCB5}" srcOrd="2" destOrd="0" presId="urn:microsoft.com/office/officeart/2018/5/layout/IconCircleLabelList"/>
    <dgm:cxn modelId="{F81812D5-8B5A-4591-8E5A-0649C1E6D79C}" type="presParOf" srcId="{0A89E9A3-74E3-4A1A-A32F-D83001007CE1}" destId="{09EA9BE3-5ABB-4159-86C0-CF0B8DD05ABB}" srcOrd="3" destOrd="0" presId="urn:microsoft.com/office/officeart/2018/5/layout/IconCircleLabelList"/>
    <dgm:cxn modelId="{FFBEF069-CC71-4327-ADB0-09563A993B00}" type="presParOf" srcId="{FC61C53D-55CE-495D-9256-CFEDBC5C2931}" destId="{6D5B3674-E57C-49C7-9E14-E1A5FD5CC9F7}" srcOrd="5" destOrd="0" presId="urn:microsoft.com/office/officeart/2018/5/layout/IconCircleLabelList"/>
    <dgm:cxn modelId="{41C3FF6B-1AE3-4F7D-A644-CD7643AFF055}" type="presParOf" srcId="{FC61C53D-55CE-495D-9256-CFEDBC5C2931}" destId="{182E89C0-AFA9-47CA-9CC1-EFFFEDDF7EAB}" srcOrd="6" destOrd="0" presId="urn:microsoft.com/office/officeart/2018/5/layout/IconCircleLabelList"/>
    <dgm:cxn modelId="{E815CB7A-F2D8-4BD1-B09A-7B867BCA1A79}" type="presParOf" srcId="{182E89C0-AFA9-47CA-9CC1-EFFFEDDF7EAB}" destId="{ED7557E4-0508-4209-A65D-25FC435FCD7A}" srcOrd="0" destOrd="0" presId="urn:microsoft.com/office/officeart/2018/5/layout/IconCircleLabelList"/>
    <dgm:cxn modelId="{AB712A80-F355-42AB-B5C7-58367E01A457}" type="presParOf" srcId="{182E89C0-AFA9-47CA-9CC1-EFFFEDDF7EAB}" destId="{13871D93-30E1-4C2C-AB33-16C134C497FE}" srcOrd="1" destOrd="0" presId="urn:microsoft.com/office/officeart/2018/5/layout/IconCircleLabelList"/>
    <dgm:cxn modelId="{78B21582-E7DA-465A-B1D8-F8BD46D63D2B}" type="presParOf" srcId="{182E89C0-AFA9-47CA-9CC1-EFFFEDDF7EAB}" destId="{811425A4-AA6C-468E-AB7B-A7C063284700}" srcOrd="2" destOrd="0" presId="urn:microsoft.com/office/officeart/2018/5/layout/IconCircleLabelList"/>
    <dgm:cxn modelId="{A31543E2-ED39-4241-8702-73662B300E70}" type="presParOf" srcId="{182E89C0-AFA9-47CA-9CC1-EFFFEDDF7EAB}" destId="{B3961999-DE1E-49DE-9FA8-7157F25BC940}" srcOrd="3" destOrd="0" presId="urn:microsoft.com/office/officeart/2018/5/layout/IconCircleLabelList"/>
    <dgm:cxn modelId="{3BC7E3D9-8DA1-4993-BA82-99EF7E3EF890}" type="presParOf" srcId="{FC61C53D-55CE-495D-9256-CFEDBC5C2931}" destId="{449E0902-B96C-4A96-A824-484507897CC7}" srcOrd="7" destOrd="0" presId="urn:microsoft.com/office/officeart/2018/5/layout/IconCircleLabelList"/>
    <dgm:cxn modelId="{9CE3A07E-89ED-4E67-8464-86DEBD03376B}" type="presParOf" srcId="{FC61C53D-55CE-495D-9256-CFEDBC5C2931}" destId="{860DEF94-0928-47EC-9C52-0AEF6E38F68D}" srcOrd="8" destOrd="0" presId="urn:microsoft.com/office/officeart/2018/5/layout/IconCircleLabelList"/>
    <dgm:cxn modelId="{DB7863DC-B49F-4A7C-A027-F97FE7AD624F}" type="presParOf" srcId="{860DEF94-0928-47EC-9C52-0AEF6E38F68D}" destId="{FB2FF08A-36CD-4CC0-85E8-4FDD4823027D}" srcOrd="0" destOrd="0" presId="urn:microsoft.com/office/officeart/2018/5/layout/IconCircleLabelList"/>
    <dgm:cxn modelId="{D02C1773-C0EF-40C2-8E7A-F5CBB2783884}" type="presParOf" srcId="{860DEF94-0928-47EC-9C52-0AEF6E38F68D}" destId="{3AF13397-7039-4CC5-AC62-9E204F6E674F}" srcOrd="1" destOrd="0" presId="urn:microsoft.com/office/officeart/2018/5/layout/IconCircleLabelList"/>
    <dgm:cxn modelId="{38943F30-CF10-42B1-BC93-917C3BE52704}" type="presParOf" srcId="{860DEF94-0928-47EC-9C52-0AEF6E38F68D}" destId="{5BCCB2A6-B873-4B0D-B561-9951D3FA1ABF}" srcOrd="2" destOrd="0" presId="urn:microsoft.com/office/officeart/2018/5/layout/IconCircleLabelList"/>
    <dgm:cxn modelId="{55F21BCF-98B6-4405-B9AE-ECEC58245177}" type="presParOf" srcId="{860DEF94-0928-47EC-9C52-0AEF6E38F68D}" destId="{1B752E3C-B01C-46F0-8E9B-E4F1B175CC9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01EDD2-C219-44A4-AC77-62D8342F153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0C051A7-2DAC-4854-A6CD-9939C3360019}">
      <dgm:prSet/>
      <dgm:spPr/>
      <dgm:t>
        <a:bodyPr/>
        <a:lstStyle/>
        <a:p>
          <a:r>
            <a:rPr lang="en-US" b="0" i="0"/>
            <a:t>1. Applicant documents are uploaded</a:t>
          </a:r>
          <a:endParaRPr lang="en-US"/>
        </a:p>
      </dgm:t>
    </dgm:pt>
    <dgm:pt modelId="{40665621-66BE-4712-9D31-735B6ACC1FC6}" type="parTrans" cxnId="{7ED8A1B8-30EA-4EDA-BF59-C53A35795AF5}">
      <dgm:prSet/>
      <dgm:spPr/>
      <dgm:t>
        <a:bodyPr/>
        <a:lstStyle/>
        <a:p>
          <a:endParaRPr lang="en-US"/>
        </a:p>
      </dgm:t>
    </dgm:pt>
    <dgm:pt modelId="{65933336-33E6-4D06-BF74-8D134B1D2D06}" type="sibTrans" cxnId="{7ED8A1B8-30EA-4EDA-BF59-C53A35795AF5}">
      <dgm:prSet/>
      <dgm:spPr/>
      <dgm:t>
        <a:bodyPr/>
        <a:lstStyle/>
        <a:p>
          <a:endParaRPr lang="en-US"/>
        </a:p>
      </dgm:t>
    </dgm:pt>
    <dgm:pt modelId="{97B1AC45-57D5-4A1A-B3AB-5278EE42242F}">
      <dgm:prSet/>
      <dgm:spPr/>
      <dgm:t>
        <a:bodyPr/>
        <a:lstStyle/>
        <a:p>
          <a:r>
            <a:rPr lang="en-US" b="0" i="0"/>
            <a:t>2. AI extracts structured data from each document</a:t>
          </a:r>
          <a:endParaRPr lang="en-US"/>
        </a:p>
      </dgm:t>
    </dgm:pt>
    <dgm:pt modelId="{7F7BA3D8-9BC9-4938-A9BB-CA4385BB8CFB}" type="parTrans" cxnId="{1AE9C030-F504-49CD-B8B3-BF3BF978D33B}">
      <dgm:prSet/>
      <dgm:spPr/>
      <dgm:t>
        <a:bodyPr/>
        <a:lstStyle/>
        <a:p>
          <a:endParaRPr lang="en-US"/>
        </a:p>
      </dgm:t>
    </dgm:pt>
    <dgm:pt modelId="{966467E2-9C66-4175-AE8B-515809F542E2}" type="sibTrans" cxnId="{1AE9C030-F504-49CD-B8B3-BF3BF978D33B}">
      <dgm:prSet/>
      <dgm:spPr/>
      <dgm:t>
        <a:bodyPr/>
        <a:lstStyle/>
        <a:p>
          <a:endParaRPr lang="en-US"/>
        </a:p>
      </dgm:t>
    </dgm:pt>
    <dgm:pt modelId="{743E0CD0-7EC3-40E2-ABA8-7202DB0CE2D1}">
      <dgm:prSet/>
      <dgm:spPr/>
      <dgm:t>
        <a:bodyPr/>
        <a:lstStyle/>
        <a:p>
          <a:r>
            <a:rPr lang="en-US" b="0" i="0"/>
            <a:t>3. Validation and fraud rules are applied</a:t>
          </a:r>
          <a:endParaRPr lang="en-US"/>
        </a:p>
      </dgm:t>
    </dgm:pt>
    <dgm:pt modelId="{3EAE0089-AA44-435F-9D18-D4EE014AD109}" type="parTrans" cxnId="{9CAB7F62-FC82-4624-BF92-67532B6DDAA0}">
      <dgm:prSet/>
      <dgm:spPr/>
      <dgm:t>
        <a:bodyPr/>
        <a:lstStyle/>
        <a:p>
          <a:endParaRPr lang="en-US"/>
        </a:p>
      </dgm:t>
    </dgm:pt>
    <dgm:pt modelId="{5F9A7678-6FBB-4846-B912-7D7E622A4129}" type="sibTrans" cxnId="{9CAB7F62-FC82-4624-BF92-67532B6DDAA0}">
      <dgm:prSet/>
      <dgm:spPr/>
      <dgm:t>
        <a:bodyPr/>
        <a:lstStyle/>
        <a:p>
          <a:endParaRPr lang="en-US"/>
        </a:p>
      </dgm:t>
    </dgm:pt>
    <dgm:pt modelId="{E6A65B0F-82AE-4EF1-B364-E466BEDB10E0}">
      <dgm:prSet/>
      <dgm:spPr/>
      <dgm:t>
        <a:bodyPr/>
        <a:lstStyle/>
        <a:p>
          <a:r>
            <a:rPr lang="en-US" b="0" i="0"/>
            <a:t>4. Risk model generates a risk score</a:t>
          </a:r>
          <a:endParaRPr lang="en-US"/>
        </a:p>
      </dgm:t>
    </dgm:pt>
    <dgm:pt modelId="{0AAB733B-4876-45F0-A97E-16FC99270215}" type="parTrans" cxnId="{81A90A8F-1486-432D-89D3-ECAFD57149A6}">
      <dgm:prSet/>
      <dgm:spPr/>
      <dgm:t>
        <a:bodyPr/>
        <a:lstStyle/>
        <a:p>
          <a:endParaRPr lang="en-US"/>
        </a:p>
      </dgm:t>
    </dgm:pt>
    <dgm:pt modelId="{86A676AD-868C-42BF-AE02-4643594F390A}" type="sibTrans" cxnId="{81A90A8F-1486-432D-89D3-ECAFD57149A6}">
      <dgm:prSet/>
      <dgm:spPr/>
      <dgm:t>
        <a:bodyPr/>
        <a:lstStyle/>
        <a:p>
          <a:endParaRPr lang="en-US"/>
        </a:p>
      </dgm:t>
    </dgm:pt>
    <dgm:pt modelId="{84B7EAD9-D265-44E0-A8C4-B1E63141FD4B}">
      <dgm:prSet/>
      <dgm:spPr/>
      <dgm:t>
        <a:bodyPr/>
        <a:lstStyle/>
        <a:p>
          <a:r>
            <a:rPr lang="en-US" b="0" i="0"/>
            <a:t>5. Results are displayed in a dashboard</a:t>
          </a:r>
          <a:endParaRPr lang="en-US"/>
        </a:p>
      </dgm:t>
    </dgm:pt>
    <dgm:pt modelId="{24C8B21D-3ADB-4847-B883-480A64E83ACB}" type="parTrans" cxnId="{A8DFFC38-2678-4796-8785-89FB5F058611}">
      <dgm:prSet/>
      <dgm:spPr/>
      <dgm:t>
        <a:bodyPr/>
        <a:lstStyle/>
        <a:p>
          <a:endParaRPr lang="en-US"/>
        </a:p>
      </dgm:t>
    </dgm:pt>
    <dgm:pt modelId="{B7B304E2-93B2-48F7-80E0-F62A93B35E54}" type="sibTrans" cxnId="{A8DFFC38-2678-4796-8785-89FB5F058611}">
      <dgm:prSet/>
      <dgm:spPr/>
      <dgm:t>
        <a:bodyPr/>
        <a:lstStyle/>
        <a:p>
          <a:endParaRPr lang="en-US"/>
        </a:p>
      </dgm:t>
    </dgm:pt>
    <dgm:pt modelId="{8FBE2F78-1170-48BE-8AEA-80867564DE9A}" type="pres">
      <dgm:prSet presAssocID="{AC01EDD2-C219-44A4-AC77-62D8342F1532}" presName="outerComposite" presStyleCnt="0">
        <dgm:presLayoutVars>
          <dgm:chMax val="5"/>
          <dgm:dir/>
          <dgm:resizeHandles val="exact"/>
        </dgm:presLayoutVars>
      </dgm:prSet>
      <dgm:spPr/>
    </dgm:pt>
    <dgm:pt modelId="{3707BFF1-2ED6-4691-AE46-85C786FCF4A0}" type="pres">
      <dgm:prSet presAssocID="{AC01EDD2-C219-44A4-AC77-62D8342F1532}" presName="dummyMaxCanvas" presStyleCnt="0">
        <dgm:presLayoutVars/>
      </dgm:prSet>
      <dgm:spPr/>
    </dgm:pt>
    <dgm:pt modelId="{766D313E-CD92-4AF2-BDA9-151D1FFD3C2C}" type="pres">
      <dgm:prSet presAssocID="{AC01EDD2-C219-44A4-AC77-62D8342F1532}" presName="FiveNodes_1" presStyleLbl="node1" presStyleIdx="0" presStyleCnt="5">
        <dgm:presLayoutVars>
          <dgm:bulletEnabled val="1"/>
        </dgm:presLayoutVars>
      </dgm:prSet>
      <dgm:spPr/>
    </dgm:pt>
    <dgm:pt modelId="{6A24C090-2AE9-4D92-A030-A3DF5D58FC4D}" type="pres">
      <dgm:prSet presAssocID="{AC01EDD2-C219-44A4-AC77-62D8342F1532}" presName="FiveNodes_2" presStyleLbl="node1" presStyleIdx="1" presStyleCnt="5">
        <dgm:presLayoutVars>
          <dgm:bulletEnabled val="1"/>
        </dgm:presLayoutVars>
      </dgm:prSet>
      <dgm:spPr/>
    </dgm:pt>
    <dgm:pt modelId="{5983F37B-CE2C-4AD3-AD5D-26DC3BAF633F}" type="pres">
      <dgm:prSet presAssocID="{AC01EDD2-C219-44A4-AC77-62D8342F1532}" presName="FiveNodes_3" presStyleLbl="node1" presStyleIdx="2" presStyleCnt="5">
        <dgm:presLayoutVars>
          <dgm:bulletEnabled val="1"/>
        </dgm:presLayoutVars>
      </dgm:prSet>
      <dgm:spPr/>
    </dgm:pt>
    <dgm:pt modelId="{1BBDFE6C-0521-47E9-BA18-F1C07F6FF215}" type="pres">
      <dgm:prSet presAssocID="{AC01EDD2-C219-44A4-AC77-62D8342F1532}" presName="FiveNodes_4" presStyleLbl="node1" presStyleIdx="3" presStyleCnt="5">
        <dgm:presLayoutVars>
          <dgm:bulletEnabled val="1"/>
        </dgm:presLayoutVars>
      </dgm:prSet>
      <dgm:spPr/>
    </dgm:pt>
    <dgm:pt modelId="{B3E42BAA-5383-45AA-95DE-AE6CAEBE7308}" type="pres">
      <dgm:prSet presAssocID="{AC01EDD2-C219-44A4-AC77-62D8342F1532}" presName="FiveNodes_5" presStyleLbl="node1" presStyleIdx="4" presStyleCnt="5">
        <dgm:presLayoutVars>
          <dgm:bulletEnabled val="1"/>
        </dgm:presLayoutVars>
      </dgm:prSet>
      <dgm:spPr/>
    </dgm:pt>
    <dgm:pt modelId="{1CBDFD3E-0C28-41F5-AD0E-97E0C4701A0B}" type="pres">
      <dgm:prSet presAssocID="{AC01EDD2-C219-44A4-AC77-62D8342F1532}" presName="FiveConn_1-2" presStyleLbl="fgAccFollowNode1" presStyleIdx="0" presStyleCnt="4">
        <dgm:presLayoutVars>
          <dgm:bulletEnabled val="1"/>
        </dgm:presLayoutVars>
      </dgm:prSet>
      <dgm:spPr/>
    </dgm:pt>
    <dgm:pt modelId="{D702277A-3811-4950-B889-51900B95123F}" type="pres">
      <dgm:prSet presAssocID="{AC01EDD2-C219-44A4-AC77-62D8342F1532}" presName="FiveConn_2-3" presStyleLbl="fgAccFollowNode1" presStyleIdx="1" presStyleCnt="4">
        <dgm:presLayoutVars>
          <dgm:bulletEnabled val="1"/>
        </dgm:presLayoutVars>
      </dgm:prSet>
      <dgm:spPr/>
    </dgm:pt>
    <dgm:pt modelId="{FC159D7A-B30B-4D48-82CC-2A72753F7E2F}" type="pres">
      <dgm:prSet presAssocID="{AC01EDD2-C219-44A4-AC77-62D8342F1532}" presName="FiveConn_3-4" presStyleLbl="fgAccFollowNode1" presStyleIdx="2" presStyleCnt="4">
        <dgm:presLayoutVars>
          <dgm:bulletEnabled val="1"/>
        </dgm:presLayoutVars>
      </dgm:prSet>
      <dgm:spPr/>
    </dgm:pt>
    <dgm:pt modelId="{AE1A40C2-DB49-4D5D-B32F-8FB48838D313}" type="pres">
      <dgm:prSet presAssocID="{AC01EDD2-C219-44A4-AC77-62D8342F1532}" presName="FiveConn_4-5" presStyleLbl="fgAccFollowNode1" presStyleIdx="3" presStyleCnt="4">
        <dgm:presLayoutVars>
          <dgm:bulletEnabled val="1"/>
        </dgm:presLayoutVars>
      </dgm:prSet>
      <dgm:spPr/>
    </dgm:pt>
    <dgm:pt modelId="{EB8655F9-55AF-4ED5-966B-15C51BE34275}" type="pres">
      <dgm:prSet presAssocID="{AC01EDD2-C219-44A4-AC77-62D8342F1532}" presName="FiveNodes_1_text" presStyleLbl="node1" presStyleIdx="4" presStyleCnt="5">
        <dgm:presLayoutVars>
          <dgm:bulletEnabled val="1"/>
        </dgm:presLayoutVars>
      </dgm:prSet>
      <dgm:spPr/>
    </dgm:pt>
    <dgm:pt modelId="{13B7EC1F-1D47-4F2C-B29A-17F048096ABA}" type="pres">
      <dgm:prSet presAssocID="{AC01EDD2-C219-44A4-AC77-62D8342F1532}" presName="FiveNodes_2_text" presStyleLbl="node1" presStyleIdx="4" presStyleCnt="5">
        <dgm:presLayoutVars>
          <dgm:bulletEnabled val="1"/>
        </dgm:presLayoutVars>
      </dgm:prSet>
      <dgm:spPr/>
    </dgm:pt>
    <dgm:pt modelId="{A3D3FCE5-AEC6-4A41-9BF2-3E3B2B0B0E75}" type="pres">
      <dgm:prSet presAssocID="{AC01EDD2-C219-44A4-AC77-62D8342F1532}" presName="FiveNodes_3_text" presStyleLbl="node1" presStyleIdx="4" presStyleCnt="5">
        <dgm:presLayoutVars>
          <dgm:bulletEnabled val="1"/>
        </dgm:presLayoutVars>
      </dgm:prSet>
      <dgm:spPr/>
    </dgm:pt>
    <dgm:pt modelId="{0059B349-1820-44CA-B792-884F1A02E005}" type="pres">
      <dgm:prSet presAssocID="{AC01EDD2-C219-44A4-AC77-62D8342F1532}" presName="FiveNodes_4_text" presStyleLbl="node1" presStyleIdx="4" presStyleCnt="5">
        <dgm:presLayoutVars>
          <dgm:bulletEnabled val="1"/>
        </dgm:presLayoutVars>
      </dgm:prSet>
      <dgm:spPr/>
    </dgm:pt>
    <dgm:pt modelId="{8A24B21A-3844-427F-BF3D-FD8F36354BED}" type="pres">
      <dgm:prSet presAssocID="{AC01EDD2-C219-44A4-AC77-62D8342F153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FDDE8F02-4025-4D1C-AC83-EED80C8589DC}" type="presOf" srcId="{743E0CD0-7EC3-40E2-ABA8-7202DB0CE2D1}" destId="{5983F37B-CE2C-4AD3-AD5D-26DC3BAF633F}" srcOrd="0" destOrd="0" presId="urn:microsoft.com/office/officeart/2005/8/layout/vProcess5"/>
    <dgm:cxn modelId="{2D0A8409-7EA9-4638-8ED2-F50D90F27049}" type="presOf" srcId="{65933336-33E6-4D06-BF74-8D134B1D2D06}" destId="{1CBDFD3E-0C28-41F5-AD0E-97E0C4701A0B}" srcOrd="0" destOrd="0" presId="urn:microsoft.com/office/officeart/2005/8/layout/vProcess5"/>
    <dgm:cxn modelId="{1AE9C030-F504-49CD-B8B3-BF3BF978D33B}" srcId="{AC01EDD2-C219-44A4-AC77-62D8342F1532}" destId="{97B1AC45-57D5-4A1A-B3AB-5278EE42242F}" srcOrd="1" destOrd="0" parTransId="{7F7BA3D8-9BC9-4938-A9BB-CA4385BB8CFB}" sibTransId="{966467E2-9C66-4175-AE8B-515809F542E2}"/>
    <dgm:cxn modelId="{A8DFFC38-2678-4796-8785-89FB5F058611}" srcId="{AC01EDD2-C219-44A4-AC77-62D8342F1532}" destId="{84B7EAD9-D265-44E0-A8C4-B1E63141FD4B}" srcOrd="4" destOrd="0" parTransId="{24C8B21D-3ADB-4847-B883-480A64E83ACB}" sibTransId="{B7B304E2-93B2-48F7-80E0-F62A93B35E54}"/>
    <dgm:cxn modelId="{40B0E060-7C4B-4144-A8CB-01136F33D9FD}" type="presOf" srcId="{743E0CD0-7EC3-40E2-ABA8-7202DB0CE2D1}" destId="{A3D3FCE5-AEC6-4A41-9BF2-3E3B2B0B0E75}" srcOrd="1" destOrd="0" presId="urn:microsoft.com/office/officeart/2005/8/layout/vProcess5"/>
    <dgm:cxn modelId="{9CAB7F62-FC82-4624-BF92-67532B6DDAA0}" srcId="{AC01EDD2-C219-44A4-AC77-62D8342F1532}" destId="{743E0CD0-7EC3-40E2-ABA8-7202DB0CE2D1}" srcOrd="2" destOrd="0" parTransId="{3EAE0089-AA44-435F-9D18-D4EE014AD109}" sibTransId="{5F9A7678-6FBB-4846-B912-7D7E622A4129}"/>
    <dgm:cxn modelId="{C768AB45-4AE4-4CBD-A7BC-D79955BD5059}" type="presOf" srcId="{10C051A7-2DAC-4854-A6CD-9939C3360019}" destId="{EB8655F9-55AF-4ED5-966B-15C51BE34275}" srcOrd="1" destOrd="0" presId="urn:microsoft.com/office/officeart/2005/8/layout/vProcess5"/>
    <dgm:cxn modelId="{E195094B-4809-4EA8-9D91-B24178B77BD3}" type="presOf" srcId="{966467E2-9C66-4175-AE8B-515809F542E2}" destId="{D702277A-3811-4950-B889-51900B95123F}" srcOrd="0" destOrd="0" presId="urn:microsoft.com/office/officeart/2005/8/layout/vProcess5"/>
    <dgm:cxn modelId="{41F2638D-5CFA-4BA6-8815-97E29A799D00}" type="presOf" srcId="{AC01EDD2-C219-44A4-AC77-62D8342F1532}" destId="{8FBE2F78-1170-48BE-8AEA-80867564DE9A}" srcOrd="0" destOrd="0" presId="urn:microsoft.com/office/officeart/2005/8/layout/vProcess5"/>
    <dgm:cxn modelId="{81A90A8F-1486-432D-89D3-ECAFD57149A6}" srcId="{AC01EDD2-C219-44A4-AC77-62D8342F1532}" destId="{E6A65B0F-82AE-4EF1-B364-E466BEDB10E0}" srcOrd="3" destOrd="0" parTransId="{0AAB733B-4876-45F0-A97E-16FC99270215}" sibTransId="{86A676AD-868C-42BF-AE02-4643594F390A}"/>
    <dgm:cxn modelId="{E81A22AF-D3A4-4AE7-83D0-3F34333A5A54}" type="presOf" srcId="{86A676AD-868C-42BF-AE02-4643594F390A}" destId="{AE1A40C2-DB49-4D5D-B32F-8FB48838D313}" srcOrd="0" destOrd="0" presId="urn:microsoft.com/office/officeart/2005/8/layout/vProcess5"/>
    <dgm:cxn modelId="{7ED8A1B8-30EA-4EDA-BF59-C53A35795AF5}" srcId="{AC01EDD2-C219-44A4-AC77-62D8342F1532}" destId="{10C051A7-2DAC-4854-A6CD-9939C3360019}" srcOrd="0" destOrd="0" parTransId="{40665621-66BE-4712-9D31-735B6ACC1FC6}" sibTransId="{65933336-33E6-4D06-BF74-8D134B1D2D06}"/>
    <dgm:cxn modelId="{FC111AC0-5D61-4445-8797-83CA7B188643}" type="presOf" srcId="{5F9A7678-6FBB-4846-B912-7D7E622A4129}" destId="{FC159D7A-B30B-4D48-82CC-2A72753F7E2F}" srcOrd="0" destOrd="0" presId="urn:microsoft.com/office/officeart/2005/8/layout/vProcess5"/>
    <dgm:cxn modelId="{80820CC2-64E7-4412-B6B9-FE11D474DD54}" type="presOf" srcId="{84B7EAD9-D265-44E0-A8C4-B1E63141FD4B}" destId="{B3E42BAA-5383-45AA-95DE-AE6CAEBE7308}" srcOrd="0" destOrd="0" presId="urn:microsoft.com/office/officeart/2005/8/layout/vProcess5"/>
    <dgm:cxn modelId="{D2D31BDA-3E26-4497-9F77-8F81452008CA}" type="presOf" srcId="{E6A65B0F-82AE-4EF1-B364-E466BEDB10E0}" destId="{1BBDFE6C-0521-47E9-BA18-F1C07F6FF215}" srcOrd="0" destOrd="0" presId="urn:microsoft.com/office/officeart/2005/8/layout/vProcess5"/>
    <dgm:cxn modelId="{4BE738ED-CD88-49C5-9587-64710D18376C}" type="presOf" srcId="{97B1AC45-57D5-4A1A-B3AB-5278EE42242F}" destId="{13B7EC1F-1D47-4F2C-B29A-17F048096ABA}" srcOrd="1" destOrd="0" presId="urn:microsoft.com/office/officeart/2005/8/layout/vProcess5"/>
    <dgm:cxn modelId="{F16383ED-C1AF-416C-92AC-5018B7F0ED32}" type="presOf" srcId="{E6A65B0F-82AE-4EF1-B364-E466BEDB10E0}" destId="{0059B349-1820-44CA-B792-884F1A02E005}" srcOrd="1" destOrd="0" presId="urn:microsoft.com/office/officeart/2005/8/layout/vProcess5"/>
    <dgm:cxn modelId="{AEBF62EE-01EF-4036-A364-D7D8121258E6}" type="presOf" srcId="{84B7EAD9-D265-44E0-A8C4-B1E63141FD4B}" destId="{8A24B21A-3844-427F-BF3D-FD8F36354BED}" srcOrd="1" destOrd="0" presId="urn:microsoft.com/office/officeart/2005/8/layout/vProcess5"/>
    <dgm:cxn modelId="{24C8B1F8-3152-43EF-A279-6C2EE91AC2E3}" type="presOf" srcId="{10C051A7-2DAC-4854-A6CD-9939C3360019}" destId="{766D313E-CD92-4AF2-BDA9-151D1FFD3C2C}" srcOrd="0" destOrd="0" presId="urn:microsoft.com/office/officeart/2005/8/layout/vProcess5"/>
    <dgm:cxn modelId="{4BE532FC-7373-4E5E-A219-DFB669413FA5}" type="presOf" srcId="{97B1AC45-57D5-4A1A-B3AB-5278EE42242F}" destId="{6A24C090-2AE9-4D92-A030-A3DF5D58FC4D}" srcOrd="0" destOrd="0" presId="urn:microsoft.com/office/officeart/2005/8/layout/vProcess5"/>
    <dgm:cxn modelId="{6B0E670D-3734-4A2D-B252-B363A4F8E039}" type="presParOf" srcId="{8FBE2F78-1170-48BE-8AEA-80867564DE9A}" destId="{3707BFF1-2ED6-4691-AE46-85C786FCF4A0}" srcOrd="0" destOrd="0" presId="urn:microsoft.com/office/officeart/2005/8/layout/vProcess5"/>
    <dgm:cxn modelId="{FDE0B6E6-1064-40DE-A9C1-196D4BF12C2D}" type="presParOf" srcId="{8FBE2F78-1170-48BE-8AEA-80867564DE9A}" destId="{766D313E-CD92-4AF2-BDA9-151D1FFD3C2C}" srcOrd="1" destOrd="0" presId="urn:microsoft.com/office/officeart/2005/8/layout/vProcess5"/>
    <dgm:cxn modelId="{0B510F99-3FD6-4924-AF24-C42BBBC42048}" type="presParOf" srcId="{8FBE2F78-1170-48BE-8AEA-80867564DE9A}" destId="{6A24C090-2AE9-4D92-A030-A3DF5D58FC4D}" srcOrd="2" destOrd="0" presId="urn:microsoft.com/office/officeart/2005/8/layout/vProcess5"/>
    <dgm:cxn modelId="{03C28FCB-4704-4073-AE0D-3B5C474AED2E}" type="presParOf" srcId="{8FBE2F78-1170-48BE-8AEA-80867564DE9A}" destId="{5983F37B-CE2C-4AD3-AD5D-26DC3BAF633F}" srcOrd="3" destOrd="0" presId="urn:microsoft.com/office/officeart/2005/8/layout/vProcess5"/>
    <dgm:cxn modelId="{8956C657-49AC-484E-9DC0-7EF2C2EE8C18}" type="presParOf" srcId="{8FBE2F78-1170-48BE-8AEA-80867564DE9A}" destId="{1BBDFE6C-0521-47E9-BA18-F1C07F6FF215}" srcOrd="4" destOrd="0" presId="urn:microsoft.com/office/officeart/2005/8/layout/vProcess5"/>
    <dgm:cxn modelId="{0C4E0620-307D-4B69-BDD9-32D70597967A}" type="presParOf" srcId="{8FBE2F78-1170-48BE-8AEA-80867564DE9A}" destId="{B3E42BAA-5383-45AA-95DE-AE6CAEBE7308}" srcOrd="5" destOrd="0" presId="urn:microsoft.com/office/officeart/2005/8/layout/vProcess5"/>
    <dgm:cxn modelId="{B527313E-09E3-4A03-B7B5-261204DB6FA0}" type="presParOf" srcId="{8FBE2F78-1170-48BE-8AEA-80867564DE9A}" destId="{1CBDFD3E-0C28-41F5-AD0E-97E0C4701A0B}" srcOrd="6" destOrd="0" presId="urn:microsoft.com/office/officeart/2005/8/layout/vProcess5"/>
    <dgm:cxn modelId="{A4FEC756-8D46-487F-8EA7-B854A058A6FE}" type="presParOf" srcId="{8FBE2F78-1170-48BE-8AEA-80867564DE9A}" destId="{D702277A-3811-4950-B889-51900B95123F}" srcOrd="7" destOrd="0" presId="urn:microsoft.com/office/officeart/2005/8/layout/vProcess5"/>
    <dgm:cxn modelId="{42DA3399-966A-447F-B57B-A0C1734FE21E}" type="presParOf" srcId="{8FBE2F78-1170-48BE-8AEA-80867564DE9A}" destId="{FC159D7A-B30B-4D48-82CC-2A72753F7E2F}" srcOrd="8" destOrd="0" presId="urn:microsoft.com/office/officeart/2005/8/layout/vProcess5"/>
    <dgm:cxn modelId="{C9B9FFA2-088D-40C6-A4B3-11CEEF106FB8}" type="presParOf" srcId="{8FBE2F78-1170-48BE-8AEA-80867564DE9A}" destId="{AE1A40C2-DB49-4D5D-B32F-8FB48838D313}" srcOrd="9" destOrd="0" presId="urn:microsoft.com/office/officeart/2005/8/layout/vProcess5"/>
    <dgm:cxn modelId="{4733C349-8BD3-499E-968E-6661AD289545}" type="presParOf" srcId="{8FBE2F78-1170-48BE-8AEA-80867564DE9A}" destId="{EB8655F9-55AF-4ED5-966B-15C51BE34275}" srcOrd="10" destOrd="0" presId="urn:microsoft.com/office/officeart/2005/8/layout/vProcess5"/>
    <dgm:cxn modelId="{DDBB0D32-107E-460F-9892-6817D212B7E9}" type="presParOf" srcId="{8FBE2F78-1170-48BE-8AEA-80867564DE9A}" destId="{13B7EC1F-1D47-4F2C-B29A-17F048096ABA}" srcOrd="11" destOrd="0" presId="urn:microsoft.com/office/officeart/2005/8/layout/vProcess5"/>
    <dgm:cxn modelId="{6D390969-8D3A-490D-94DD-D721A4F770E1}" type="presParOf" srcId="{8FBE2F78-1170-48BE-8AEA-80867564DE9A}" destId="{A3D3FCE5-AEC6-4A41-9BF2-3E3B2B0B0E75}" srcOrd="12" destOrd="0" presId="urn:microsoft.com/office/officeart/2005/8/layout/vProcess5"/>
    <dgm:cxn modelId="{6CE3B8D7-02B1-468D-ACF2-407A07F932F2}" type="presParOf" srcId="{8FBE2F78-1170-48BE-8AEA-80867564DE9A}" destId="{0059B349-1820-44CA-B792-884F1A02E005}" srcOrd="13" destOrd="0" presId="urn:microsoft.com/office/officeart/2005/8/layout/vProcess5"/>
    <dgm:cxn modelId="{F348370B-2F80-48C3-961A-1B29FFB6DB4A}" type="presParOf" srcId="{8FBE2F78-1170-48BE-8AEA-80867564DE9A}" destId="{8A24B21A-3844-427F-BF3D-FD8F36354BE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542B86-0572-48BC-B78C-C89E621FB86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F55DBF-D15E-4F1E-B5C3-CF2363D5223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• Backend: Python, FastAPI</a:t>
          </a:r>
          <a:endParaRPr lang="en-US"/>
        </a:p>
      </dgm:t>
    </dgm:pt>
    <dgm:pt modelId="{F23FC431-2C7A-422F-99F5-B5F78FFC41EF}" type="parTrans" cxnId="{075C9CB0-86BB-4790-A147-4193B3DBE8A1}">
      <dgm:prSet/>
      <dgm:spPr/>
      <dgm:t>
        <a:bodyPr/>
        <a:lstStyle/>
        <a:p>
          <a:endParaRPr lang="en-US"/>
        </a:p>
      </dgm:t>
    </dgm:pt>
    <dgm:pt modelId="{16843F82-61CF-4097-8A19-4B6D0357AD57}" type="sibTrans" cxnId="{075C9CB0-86BB-4790-A147-4193B3DBE8A1}">
      <dgm:prSet/>
      <dgm:spPr/>
      <dgm:t>
        <a:bodyPr/>
        <a:lstStyle/>
        <a:p>
          <a:endParaRPr lang="en-US"/>
        </a:p>
      </dgm:t>
    </dgm:pt>
    <dgm:pt modelId="{B1C894DE-98AF-4C7C-B145-1FBDF0C6194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• AI / ML: OCR, validation rules, risk models</a:t>
          </a:r>
          <a:endParaRPr lang="en-US"/>
        </a:p>
      </dgm:t>
    </dgm:pt>
    <dgm:pt modelId="{86F1DAC5-56E1-491E-B56A-950A9E327E9C}" type="parTrans" cxnId="{4B019889-1888-40B2-9FB2-62C0102871C4}">
      <dgm:prSet/>
      <dgm:spPr/>
      <dgm:t>
        <a:bodyPr/>
        <a:lstStyle/>
        <a:p>
          <a:endParaRPr lang="en-US"/>
        </a:p>
      </dgm:t>
    </dgm:pt>
    <dgm:pt modelId="{45469671-6613-41AB-9EE5-DA50D4C0663A}" type="sibTrans" cxnId="{4B019889-1888-40B2-9FB2-62C0102871C4}">
      <dgm:prSet/>
      <dgm:spPr/>
      <dgm:t>
        <a:bodyPr/>
        <a:lstStyle/>
        <a:p>
          <a:endParaRPr lang="en-US"/>
        </a:p>
      </dgm:t>
    </dgm:pt>
    <dgm:pt modelId="{F04F0531-DCD2-4C04-BDFD-5C0EB50656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• Frontend: React dashboard</a:t>
          </a:r>
          <a:endParaRPr lang="en-US"/>
        </a:p>
      </dgm:t>
    </dgm:pt>
    <dgm:pt modelId="{F3386FD6-E10A-4B2A-9DC7-C5240078F4A1}" type="parTrans" cxnId="{2A514C28-BF68-48C6-8843-FC511CD77343}">
      <dgm:prSet/>
      <dgm:spPr/>
      <dgm:t>
        <a:bodyPr/>
        <a:lstStyle/>
        <a:p>
          <a:endParaRPr lang="en-US"/>
        </a:p>
      </dgm:t>
    </dgm:pt>
    <dgm:pt modelId="{941D41B2-CBF9-45F7-9FA3-C0AF5EB6783A}" type="sibTrans" cxnId="{2A514C28-BF68-48C6-8843-FC511CD77343}">
      <dgm:prSet/>
      <dgm:spPr/>
      <dgm:t>
        <a:bodyPr/>
        <a:lstStyle/>
        <a:p>
          <a:endParaRPr lang="en-US"/>
        </a:p>
      </dgm:t>
    </dgm:pt>
    <dgm:pt modelId="{263AE4E3-E444-40EF-B1FF-ECBDA09378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• Architecture: Modular, API-driven design</a:t>
          </a:r>
          <a:endParaRPr lang="en-US"/>
        </a:p>
      </dgm:t>
    </dgm:pt>
    <dgm:pt modelId="{B3B84E8E-BDEB-4E3E-8933-2C557ACFED73}" type="parTrans" cxnId="{FFD91A2A-EA20-4699-85B8-C8F0674CE164}">
      <dgm:prSet/>
      <dgm:spPr/>
      <dgm:t>
        <a:bodyPr/>
        <a:lstStyle/>
        <a:p>
          <a:endParaRPr lang="en-US"/>
        </a:p>
      </dgm:t>
    </dgm:pt>
    <dgm:pt modelId="{14BCAA6D-E912-4726-849B-856D50DD7205}" type="sibTrans" cxnId="{FFD91A2A-EA20-4699-85B8-C8F0674CE164}">
      <dgm:prSet/>
      <dgm:spPr/>
      <dgm:t>
        <a:bodyPr/>
        <a:lstStyle/>
        <a:p>
          <a:endParaRPr lang="en-US"/>
        </a:p>
      </dgm:t>
    </dgm:pt>
    <dgm:pt modelId="{5913787C-FB52-4585-B66F-5B96175BD05E}" type="pres">
      <dgm:prSet presAssocID="{18542B86-0572-48BC-B78C-C89E621FB86A}" presName="root" presStyleCnt="0">
        <dgm:presLayoutVars>
          <dgm:dir/>
          <dgm:resizeHandles val="exact"/>
        </dgm:presLayoutVars>
      </dgm:prSet>
      <dgm:spPr/>
    </dgm:pt>
    <dgm:pt modelId="{6C998709-2BC1-49E4-9AF2-2163C1C16CB3}" type="pres">
      <dgm:prSet presAssocID="{A2F55DBF-D15E-4F1E-B5C3-CF2363D52231}" presName="compNode" presStyleCnt="0"/>
      <dgm:spPr/>
    </dgm:pt>
    <dgm:pt modelId="{10447FBA-901B-4E3B-A31D-B58A1ACE3FBD}" type="pres">
      <dgm:prSet presAssocID="{A2F55DBF-D15E-4F1E-B5C3-CF2363D52231}" presName="bgRect" presStyleLbl="bgShp" presStyleIdx="0" presStyleCnt="4"/>
      <dgm:spPr/>
    </dgm:pt>
    <dgm:pt modelId="{A1D07E41-D3B4-413E-87C9-239C372E0696}" type="pres">
      <dgm:prSet presAssocID="{A2F55DBF-D15E-4F1E-B5C3-CF2363D5223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1406B0DC-F910-4255-A6C3-323082FE6B50}" type="pres">
      <dgm:prSet presAssocID="{A2F55DBF-D15E-4F1E-B5C3-CF2363D52231}" presName="spaceRect" presStyleCnt="0"/>
      <dgm:spPr/>
    </dgm:pt>
    <dgm:pt modelId="{6664530B-A0E1-412F-B1C7-4907F4A782E8}" type="pres">
      <dgm:prSet presAssocID="{A2F55DBF-D15E-4F1E-B5C3-CF2363D52231}" presName="parTx" presStyleLbl="revTx" presStyleIdx="0" presStyleCnt="4">
        <dgm:presLayoutVars>
          <dgm:chMax val="0"/>
          <dgm:chPref val="0"/>
        </dgm:presLayoutVars>
      </dgm:prSet>
      <dgm:spPr/>
    </dgm:pt>
    <dgm:pt modelId="{4A228887-FD5A-4A7B-835E-66C63C96964A}" type="pres">
      <dgm:prSet presAssocID="{16843F82-61CF-4097-8A19-4B6D0357AD57}" presName="sibTrans" presStyleCnt="0"/>
      <dgm:spPr/>
    </dgm:pt>
    <dgm:pt modelId="{3D81D3C4-6A2E-4752-A8C1-216F71276B32}" type="pres">
      <dgm:prSet presAssocID="{B1C894DE-98AF-4C7C-B145-1FBDF0C61944}" presName="compNode" presStyleCnt="0"/>
      <dgm:spPr/>
    </dgm:pt>
    <dgm:pt modelId="{61B19E5B-4B0D-4BB4-9497-57D2F2BE16C8}" type="pres">
      <dgm:prSet presAssocID="{B1C894DE-98AF-4C7C-B145-1FBDF0C61944}" presName="bgRect" presStyleLbl="bgShp" presStyleIdx="1" presStyleCnt="4"/>
      <dgm:spPr/>
    </dgm:pt>
    <dgm:pt modelId="{8E754B8B-9C70-4888-B57D-8C122463CE1A}" type="pres">
      <dgm:prSet presAssocID="{B1C894DE-98AF-4C7C-B145-1FBDF0C6194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0D292F2-5C42-4071-B364-28800678C0F0}" type="pres">
      <dgm:prSet presAssocID="{B1C894DE-98AF-4C7C-B145-1FBDF0C61944}" presName="spaceRect" presStyleCnt="0"/>
      <dgm:spPr/>
    </dgm:pt>
    <dgm:pt modelId="{A03EE4E6-6ACE-4A07-833F-792BF33377EB}" type="pres">
      <dgm:prSet presAssocID="{B1C894DE-98AF-4C7C-B145-1FBDF0C61944}" presName="parTx" presStyleLbl="revTx" presStyleIdx="1" presStyleCnt="4">
        <dgm:presLayoutVars>
          <dgm:chMax val="0"/>
          <dgm:chPref val="0"/>
        </dgm:presLayoutVars>
      </dgm:prSet>
      <dgm:spPr/>
    </dgm:pt>
    <dgm:pt modelId="{FD15EA76-E4AB-410B-A1BF-97EC7F98A2FB}" type="pres">
      <dgm:prSet presAssocID="{45469671-6613-41AB-9EE5-DA50D4C0663A}" presName="sibTrans" presStyleCnt="0"/>
      <dgm:spPr/>
    </dgm:pt>
    <dgm:pt modelId="{5F4EDD5F-02DC-4A5D-8E6E-CB7C9A9B2A22}" type="pres">
      <dgm:prSet presAssocID="{F04F0531-DCD2-4C04-BDFD-5C0EB50656A6}" presName="compNode" presStyleCnt="0"/>
      <dgm:spPr/>
    </dgm:pt>
    <dgm:pt modelId="{6C734A82-C726-4D3A-8B72-27116D8DD591}" type="pres">
      <dgm:prSet presAssocID="{F04F0531-DCD2-4C04-BDFD-5C0EB50656A6}" presName="bgRect" presStyleLbl="bgShp" presStyleIdx="2" presStyleCnt="4"/>
      <dgm:spPr/>
    </dgm:pt>
    <dgm:pt modelId="{F359944C-0F08-4D2A-9FCA-E50CE6A620D4}" type="pres">
      <dgm:prSet presAssocID="{F04F0531-DCD2-4C04-BDFD-5C0EB50656A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E23CC1B8-9FDA-4484-A70F-4C0AF2D3D763}" type="pres">
      <dgm:prSet presAssocID="{F04F0531-DCD2-4C04-BDFD-5C0EB50656A6}" presName="spaceRect" presStyleCnt="0"/>
      <dgm:spPr/>
    </dgm:pt>
    <dgm:pt modelId="{3EC996AA-F816-49DC-A3BC-9F2E66E63666}" type="pres">
      <dgm:prSet presAssocID="{F04F0531-DCD2-4C04-BDFD-5C0EB50656A6}" presName="parTx" presStyleLbl="revTx" presStyleIdx="2" presStyleCnt="4">
        <dgm:presLayoutVars>
          <dgm:chMax val="0"/>
          <dgm:chPref val="0"/>
        </dgm:presLayoutVars>
      </dgm:prSet>
      <dgm:spPr/>
    </dgm:pt>
    <dgm:pt modelId="{9A9949CF-31FF-48CD-85AB-06AD331628FF}" type="pres">
      <dgm:prSet presAssocID="{941D41B2-CBF9-45F7-9FA3-C0AF5EB6783A}" presName="sibTrans" presStyleCnt="0"/>
      <dgm:spPr/>
    </dgm:pt>
    <dgm:pt modelId="{B5BE133D-CFE5-48E4-8592-97820D39DD5B}" type="pres">
      <dgm:prSet presAssocID="{263AE4E3-E444-40EF-B1FF-ECBDA0937805}" presName="compNode" presStyleCnt="0"/>
      <dgm:spPr/>
    </dgm:pt>
    <dgm:pt modelId="{4C3BA8D4-A6F2-4585-BEBC-532D681215F2}" type="pres">
      <dgm:prSet presAssocID="{263AE4E3-E444-40EF-B1FF-ECBDA0937805}" presName="bgRect" presStyleLbl="bgShp" presStyleIdx="3" presStyleCnt="4"/>
      <dgm:spPr/>
    </dgm:pt>
    <dgm:pt modelId="{BF1B9C50-E130-4B3B-AF10-404CB0B97D8B}" type="pres">
      <dgm:prSet presAssocID="{263AE4E3-E444-40EF-B1FF-ECBDA093780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ular Flowchart"/>
        </a:ext>
      </dgm:extLst>
    </dgm:pt>
    <dgm:pt modelId="{326C2A88-0259-43DB-85BC-7A2F2579D11B}" type="pres">
      <dgm:prSet presAssocID="{263AE4E3-E444-40EF-B1FF-ECBDA0937805}" presName="spaceRect" presStyleCnt="0"/>
      <dgm:spPr/>
    </dgm:pt>
    <dgm:pt modelId="{4B9B16D6-95F8-40B3-B9BC-8319F110FB21}" type="pres">
      <dgm:prSet presAssocID="{263AE4E3-E444-40EF-B1FF-ECBDA093780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2A514C28-BF68-48C6-8843-FC511CD77343}" srcId="{18542B86-0572-48BC-B78C-C89E621FB86A}" destId="{F04F0531-DCD2-4C04-BDFD-5C0EB50656A6}" srcOrd="2" destOrd="0" parTransId="{F3386FD6-E10A-4B2A-9DC7-C5240078F4A1}" sibTransId="{941D41B2-CBF9-45F7-9FA3-C0AF5EB6783A}"/>
    <dgm:cxn modelId="{FFD91A2A-EA20-4699-85B8-C8F0674CE164}" srcId="{18542B86-0572-48BC-B78C-C89E621FB86A}" destId="{263AE4E3-E444-40EF-B1FF-ECBDA0937805}" srcOrd="3" destOrd="0" parTransId="{B3B84E8E-BDEB-4E3E-8933-2C557ACFED73}" sibTransId="{14BCAA6D-E912-4726-849B-856D50DD7205}"/>
    <dgm:cxn modelId="{CDB68156-E83C-460D-BCB6-304FF27B727D}" type="presOf" srcId="{A2F55DBF-D15E-4F1E-B5C3-CF2363D52231}" destId="{6664530B-A0E1-412F-B1C7-4907F4A782E8}" srcOrd="0" destOrd="0" presId="urn:microsoft.com/office/officeart/2018/2/layout/IconVerticalSolidList"/>
    <dgm:cxn modelId="{26EEED7E-D627-4ED8-9CA0-319CEA6B1F94}" type="presOf" srcId="{F04F0531-DCD2-4C04-BDFD-5C0EB50656A6}" destId="{3EC996AA-F816-49DC-A3BC-9F2E66E63666}" srcOrd="0" destOrd="0" presId="urn:microsoft.com/office/officeart/2018/2/layout/IconVerticalSolidList"/>
    <dgm:cxn modelId="{4B019889-1888-40B2-9FB2-62C0102871C4}" srcId="{18542B86-0572-48BC-B78C-C89E621FB86A}" destId="{B1C894DE-98AF-4C7C-B145-1FBDF0C61944}" srcOrd="1" destOrd="0" parTransId="{86F1DAC5-56E1-491E-B56A-950A9E327E9C}" sibTransId="{45469671-6613-41AB-9EE5-DA50D4C0663A}"/>
    <dgm:cxn modelId="{075C9CB0-86BB-4790-A147-4193B3DBE8A1}" srcId="{18542B86-0572-48BC-B78C-C89E621FB86A}" destId="{A2F55DBF-D15E-4F1E-B5C3-CF2363D52231}" srcOrd="0" destOrd="0" parTransId="{F23FC431-2C7A-422F-99F5-B5F78FFC41EF}" sibTransId="{16843F82-61CF-4097-8A19-4B6D0357AD57}"/>
    <dgm:cxn modelId="{A9CC4ED7-5ED4-435B-94FC-9610B1800696}" type="presOf" srcId="{18542B86-0572-48BC-B78C-C89E621FB86A}" destId="{5913787C-FB52-4585-B66F-5B96175BD05E}" srcOrd="0" destOrd="0" presId="urn:microsoft.com/office/officeart/2018/2/layout/IconVerticalSolidList"/>
    <dgm:cxn modelId="{4EA5D6E4-BCBC-439C-9F0C-51C640E29412}" type="presOf" srcId="{263AE4E3-E444-40EF-B1FF-ECBDA0937805}" destId="{4B9B16D6-95F8-40B3-B9BC-8319F110FB21}" srcOrd="0" destOrd="0" presId="urn:microsoft.com/office/officeart/2018/2/layout/IconVerticalSolidList"/>
    <dgm:cxn modelId="{652D78FF-6426-4F5A-A9C1-4D07C52C4F89}" type="presOf" srcId="{B1C894DE-98AF-4C7C-B145-1FBDF0C61944}" destId="{A03EE4E6-6ACE-4A07-833F-792BF33377EB}" srcOrd="0" destOrd="0" presId="urn:microsoft.com/office/officeart/2018/2/layout/IconVerticalSolidList"/>
    <dgm:cxn modelId="{EE5D950C-B938-4629-AA0D-E9CE24C7AB9F}" type="presParOf" srcId="{5913787C-FB52-4585-B66F-5B96175BD05E}" destId="{6C998709-2BC1-49E4-9AF2-2163C1C16CB3}" srcOrd="0" destOrd="0" presId="urn:microsoft.com/office/officeart/2018/2/layout/IconVerticalSolidList"/>
    <dgm:cxn modelId="{89F1936C-1B2C-4E15-BE58-A9BAA3F63E67}" type="presParOf" srcId="{6C998709-2BC1-49E4-9AF2-2163C1C16CB3}" destId="{10447FBA-901B-4E3B-A31D-B58A1ACE3FBD}" srcOrd="0" destOrd="0" presId="urn:microsoft.com/office/officeart/2018/2/layout/IconVerticalSolidList"/>
    <dgm:cxn modelId="{736916E7-F16F-43F6-9F47-48ACC0F6D020}" type="presParOf" srcId="{6C998709-2BC1-49E4-9AF2-2163C1C16CB3}" destId="{A1D07E41-D3B4-413E-87C9-239C372E0696}" srcOrd="1" destOrd="0" presId="urn:microsoft.com/office/officeart/2018/2/layout/IconVerticalSolidList"/>
    <dgm:cxn modelId="{A7019EBF-A956-4100-BB8D-4C1945145DFE}" type="presParOf" srcId="{6C998709-2BC1-49E4-9AF2-2163C1C16CB3}" destId="{1406B0DC-F910-4255-A6C3-323082FE6B50}" srcOrd="2" destOrd="0" presId="urn:microsoft.com/office/officeart/2018/2/layout/IconVerticalSolidList"/>
    <dgm:cxn modelId="{003E5A25-37CF-4113-B842-65EA4DC0A69F}" type="presParOf" srcId="{6C998709-2BC1-49E4-9AF2-2163C1C16CB3}" destId="{6664530B-A0E1-412F-B1C7-4907F4A782E8}" srcOrd="3" destOrd="0" presId="urn:microsoft.com/office/officeart/2018/2/layout/IconVerticalSolidList"/>
    <dgm:cxn modelId="{4B61B8D6-7F78-4AD4-A1BA-6603651D4C3D}" type="presParOf" srcId="{5913787C-FB52-4585-B66F-5B96175BD05E}" destId="{4A228887-FD5A-4A7B-835E-66C63C96964A}" srcOrd="1" destOrd="0" presId="urn:microsoft.com/office/officeart/2018/2/layout/IconVerticalSolidList"/>
    <dgm:cxn modelId="{D60E93F7-DBF9-45F5-A559-BB21EEA9F9C7}" type="presParOf" srcId="{5913787C-FB52-4585-B66F-5B96175BD05E}" destId="{3D81D3C4-6A2E-4752-A8C1-216F71276B32}" srcOrd="2" destOrd="0" presId="urn:microsoft.com/office/officeart/2018/2/layout/IconVerticalSolidList"/>
    <dgm:cxn modelId="{5082654D-1962-4D25-8919-862F84983DD7}" type="presParOf" srcId="{3D81D3C4-6A2E-4752-A8C1-216F71276B32}" destId="{61B19E5B-4B0D-4BB4-9497-57D2F2BE16C8}" srcOrd="0" destOrd="0" presId="urn:microsoft.com/office/officeart/2018/2/layout/IconVerticalSolidList"/>
    <dgm:cxn modelId="{DB85DC6E-D9C9-4F1D-9540-164B2B7FF551}" type="presParOf" srcId="{3D81D3C4-6A2E-4752-A8C1-216F71276B32}" destId="{8E754B8B-9C70-4888-B57D-8C122463CE1A}" srcOrd="1" destOrd="0" presId="urn:microsoft.com/office/officeart/2018/2/layout/IconVerticalSolidList"/>
    <dgm:cxn modelId="{9DA79ED0-2E67-4C5B-89D1-010FBB7AFB4B}" type="presParOf" srcId="{3D81D3C4-6A2E-4752-A8C1-216F71276B32}" destId="{70D292F2-5C42-4071-B364-28800678C0F0}" srcOrd="2" destOrd="0" presId="urn:microsoft.com/office/officeart/2018/2/layout/IconVerticalSolidList"/>
    <dgm:cxn modelId="{0F5215B3-671F-4A5C-AF44-FB9156975514}" type="presParOf" srcId="{3D81D3C4-6A2E-4752-A8C1-216F71276B32}" destId="{A03EE4E6-6ACE-4A07-833F-792BF33377EB}" srcOrd="3" destOrd="0" presId="urn:microsoft.com/office/officeart/2018/2/layout/IconVerticalSolidList"/>
    <dgm:cxn modelId="{46602523-0C9D-4884-BAE4-67F2677BC63B}" type="presParOf" srcId="{5913787C-FB52-4585-B66F-5B96175BD05E}" destId="{FD15EA76-E4AB-410B-A1BF-97EC7F98A2FB}" srcOrd="3" destOrd="0" presId="urn:microsoft.com/office/officeart/2018/2/layout/IconVerticalSolidList"/>
    <dgm:cxn modelId="{2BD0A6C8-0A64-4AA9-9C75-091395541EB3}" type="presParOf" srcId="{5913787C-FB52-4585-B66F-5B96175BD05E}" destId="{5F4EDD5F-02DC-4A5D-8E6E-CB7C9A9B2A22}" srcOrd="4" destOrd="0" presId="urn:microsoft.com/office/officeart/2018/2/layout/IconVerticalSolidList"/>
    <dgm:cxn modelId="{F56C7323-0F27-4C05-970C-D5B7F91FE690}" type="presParOf" srcId="{5F4EDD5F-02DC-4A5D-8E6E-CB7C9A9B2A22}" destId="{6C734A82-C726-4D3A-8B72-27116D8DD591}" srcOrd="0" destOrd="0" presId="urn:microsoft.com/office/officeart/2018/2/layout/IconVerticalSolidList"/>
    <dgm:cxn modelId="{5A69F7C8-C6B6-43F8-ADC6-ADE2546B1DEA}" type="presParOf" srcId="{5F4EDD5F-02DC-4A5D-8E6E-CB7C9A9B2A22}" destId="{F359944C-0F08-4D2A-9FCA-E50CE6A620D4}" srcOrd="1" destOrd="0" presId="urn:microsoft.com/office/officeart/2018/2/layout/IconVerticalSolidList"/>
    <dgm:cxn modelId="{D733C6C0-2FE5-4512-8BDF-87B11E21D917}" type="presParOf" srcId="{5F4EDD5F-02DC-4A5D-8E6E-CB7C9A9B2A22}" destId="{E23CC1B8-9FDA-4484-A70F-4C0AF2D3D763}" srcOrd="2" destOrd="0" presId="urn:microsoft.com/office/officeart/2018/2/layout/IconVerticalSolidList"/>
    <dgm:cxn modelId="{1A21AA4D-C5D0-47FF-AC97-9B7285784A7F}" type="presParOf" srcId="{5F4EDD5F-02DC-4A5D-8E6E-CB7C9A9B2A22}" destId="{3EC996AA-F816-49DC-A3BC-9F2E66E63666}" srcOrd="3" destOrd="0" presId="urn:microsoft.com/office/officeart/2018/2/layout/IconVerticalSolidList"/>
    <dgm:cxn modelId="{ECCC0683-67D8-40CC-9433-0813DE4F7FA3}" type="presParOf" srcId="{5913787C-FB52-4585-B66F-5B96175BD05E}" destId="{9A9949CF-31FF-48CD-85AB-06AD331628FF}" srcOrd="5" destOrd="0" presId="urn:microsoft.com/office/officeart/2018/2/layout/IconVerticalSolidList"/>
    <dgm:cxn modelId="{271FA89C-0743-4FB9-9C7E-B587E33F99F1}" type="presParOf" srcId="{5913787C-FB52-4585-B66F-5B96175BD05E}" destId="{B5BE133D-CFE5-48E4-8592-97820D39DD5B}" srcOrd="6" destOrd="0" presId="urn:microsoft.com/office/officeart/2018/2/layout/IconVerticalSolidList"/>
    <dgm:cxn modelId="{08E30761-5881-4691-9A19-275826945DD3}" type="presParOf" srcId="{B5BE133D-CFE5-48E4-8592-97820D39DD5B}" destId="{4C3BA8D4-A6F2-4585-BEBC-532D681215F2}" srcOrd="0" destOrd="0" presId="urn:microsoft.com/office/officeart/2018/2/layout/IconVerticalSolidList"/>
    <dgm:cxn modelId="{496F8112-0F33-4937-B844-3BCE48231B2B}" type="presParOf" srcId="{B5BE133D-CFE5-48E4-8592-97820D39DD5B}" destId="{BF1B9C50-E130-4B3B-AF10-404CB0B97D8B}" srcOrd="1" destOrd="0" presId="urn:microsoft.com/office/officeart/2018/2/layout/IconVerticalSolidList"/>
    <dgm:cxn modelId="{BE5C4904-08A6-46F5-9999-7259535011BA}" type="presParOf" srcId="{B5BE133D-CFE5-48E4-8592-97820D39DD5B}" destId="{326C2A88-0259-43DB-85BC-7A2F2579D11B}" srcOrd="2" destOrd="0" presId="urn:microsoft.com/office/officeart/2018/2/layout/IconVerticalSolidList"/>
    <dgm:cxn modelId="{879DEE4B-38CF-46AD-9489-2C6DCE50770D}" type="presParOf" srcId="{B5BE133D-CFE5-48E4-8592-97820D39DD5B}" destId="{4B9B16D6-95F8-40B3-B9BC-8319F110FB2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542B86-0572-48BC-B78C-C89E621FB86A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F55DBF-D15E-4F1E-B5C3-CF2363D5223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rgbClr val="FACC00"/>
              </a:solidFill>
            </a:rPr>
            <a:t>Computer Science &amp; Data Science collaboration</a:t>
          </a:r>
        </a:p>
      </dgm:t>
    </dgm:pt>
    <dgm:pt modelId="{F23FC431-2C7A-422F-99F5-B5F78FFC41EF}" type="parTrans" cxnId="{075C9CB0-86BB-4790-A147-4193B3DBE8A1}">
      <dgm:prSet/>
      <dgm:spPr/>
      <dgm:t>
        <a:bodyPr/>
        <a:lstStyle/>
        <a:p>
          <a:endParaRPr lang="en-US"/>
        </a:p>
      </dgm:t>
    </dgm:pt>
    <dgm:pt modelId="{16843F82-61CF-4097-8A19-4B6D0357AD57}" type="sibTrans" cxnId="{075C9CB0-86BB-4790-A147-4193B3DBE8A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1C894DE-98AF-4C7C-B145-1FBDF0C6194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rgbClr val="FACC00"/>
              </a:solidFill>
            </a:rPr>
            <a:t>Agile / Scrum development process</a:t>
          </a:r>
        </a:p>
      </dgm:t>
    </dgm:pt>
    <dgm:pt modelId="{86F1DAC5-56E1-491E-B56A-950A9E327E9C}" type="parTrans" cxnId="{4B019889-1888-40B2-9FB2-62C0102871C4}">
      <dgm:prSet/>
      <dgm:spPr/>
      <dgm:t>
        <a:bodyPr/>
        <a:lstStyle/>
        <a:p>
          <a:endParaRPr lang="en-US"/>
        </a:p>
      </dgm:t>
    </dgm:pt>
    <dgm:pt modelId="{45469671-6613-41AB-9EE5-DA50D4C0663A}" type="sibTrans" cxnId="{4B019889-1888-40B2-9FB2-62C0102871C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04F0531-DCD2-4C04-BDFD-5C0EB50656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rgbClr val="FACC00"/>
              </a:solidFill>
            </a:rPr>
            <a:t>Clear division of responsibilities</a:t>
          </a:r>
        </a:p>
      </dgm:t>
    </dgm:pt>
    <dgm:pt modelId="{F3386FD6-E10A-4B2A-9DC7-C5240078F4A1}" type="parTrans" cxnId="{2A514C28-BF68-48C6-8843-FC511CD77343}">
      <dgm:prSet/>
      <dgm:spPr/>
      <dgm:t>
        <a:bodyPr/>
        <a:lstStyle/>
        <a:p>
          <a:endParaRPr lang="en-US"/>
        </a:p>
      </dgm:t>
    </dgm:pt>
    <dgm:pt modelId="{941D41B2-CBF9-45F7-9FA3-C0AF5EB6783A}" type="sibTrans" cxnId="{2A514C28-BF68-48C6-8843-FC511CD7734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63AE4E3-E444-40EF-B1FF-ECBDA09378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rgbClr val="FACC00"/>
              </a:solidFill>
            </a:rPr>
            <a:t>Iterative development across multiple sprints</a:t>
          </a:r>
        </a:p>
      </dgm:t>
    </dgm:pt>
    <dgm:pt modelId="{B3B84E8E-BDEB-4E3E-8933-2C557ACFED73}" type="parTrans" cxnId="{FFD91A2A-EA20-4699-85B8-C8F0674CE164}">
      <dgm:prSet/>
      <dgm:spPr/>
      <dgm:t>
        <a:bodyPr/>
        <a:lstStyle/>
        <a:p>
          <a:endParaRPr lang="en-US"/>
        </a:p>
      </dgm:t>
    </dgm:pt>
    <dgm:pt modelId="{14BCAA6D-E912-4726-849B-856D50DD7205}" type="sibTrans" cxnId="{FFD91A2A-EA20-4699-85B8-C8F0674CE164}">
      <dgm:prSet/>
      <dgm:spPr/>
      <dgm:t>
        <a:bodyPr/>
        <a:lstStyle/>
        <a:p>
          <a:endParaRPr lang="en-US"/>
        </a:p>
      </dgm:t>
    </dgm:pt>
    <dgm:pt modelId="{83D81958-7F26-4EA4-9BCB-F59B244BB70E}" type="pres">
      <dgm:prSet presAssocID="{18542B86-0572-48BC-B78C-C89E621FB86A}" presName="root" presStyleCnt="0">
        <dgm:presLayoutVars>
          <dgm:dir/>
          <dgm:resizeHandles val="exact"/>
        </dgm:presLayoutVars>
      </dgm:prSet>
      <dgm:spPr/>
    </dgm:pt>
    <dgm:pt modelId="{56B2EC95-55BF-4E06-B140-55003CB88E41}" type="pres">
      <dgm:prSet presAssocID="{18542B86-0572-48BC-B78C-C89E621FB86A}" presName="container" presStyleCnt="0">
        <dgm:presLayoutVars>
          <dgm:dir/>
          <dgm:resizeHandles val="exact"/>
        </dgm:presLayoutVars>
      </dgm:prSet>
      <dgm:spPr/>
    </dgm:pt>
    <dgm:pt modelId="{C127FD30-123D-46B3-A830-4A51D180D376}" type="pres">
      <dgm:prSet presAssocID="{A2F55DBF-D15E-4F1E-B5C3-CF2363D52231}" presName="compNode" presStyleCnt="0"/>
      <dgm:spPr/>
    </dgm:pt>
    <dgm:pt modelId="{D2931058-E8C4-4B6F-81D1-8DC471D75465}" type="pres">
      <dgm:prSet presAssocID="{A2F55DBF-D15E-4F1E-B5C3-CF2363D52231}" presName="iconBgRect" presStyleLbl="bgShp" presStyleIdx="0" presStyleCnt="4"/>
      <dgm:spPr/>
    </dgm:pt>
    <dgm:pt modelId="{E75942A0-2CD0-4D23-B577-FADCD41EEDE5}" type="pres">
      <dgm:prSet presAssocID="{A2F55DBF-D15E-4F1E-B5C3-CF2363D5223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7106C1A3-2492-4F8B-8F85-A6FD970DA25E}" type="pres">
      <dgm:prSet presAssocID="{A2F55DBF-D15E-4F1E-B5C3-CF2363D52231}" presName="spaceRect" presStyleCnt="0"/>
      <dgm:spPr/>
    </dgm:pt>
    <dgm:pt modelId="{579DEAAF-746E-4041-9239-503B6F16D0F1}" type="pres">
      <dgm:prSet presAssocID="{A2F55DBF-D15E-4F1E-B5C3-CF2363D52231}" presName="textRect" presStyleLbl="revTx" presStyleIdx="0" presStyleCnt="4">
        <dgm:presLayoutVars>
          <dgm:chMax val="1"/>
          <dgm:chPref val="1"/>
        </dgm:presLayoutVars>
      </dgm:prSet>
      <dgm:spPr/>
    </dgm:pt>
    <dgm:pt modelId="{A6817377-14F0-4A07-B695-13D587CDEB30}" type="pres">
      <dgm:prSet presAssocID="{16843F82-61CF-4097-8A19-4B6D0357AD57}" presName="sibTrans" presStyleLbl="sibTrans2D1" presStyleIdx="0" presStyleCnt="0"/>
      <dgm:spPr/>
    </dgm:pt>
    <dgm:pt modelId="{4CFE8342-BB95-4307-A3E2-C83B1A9667A2}" type="pres">
      <dgm:prSet presAssocID="{B1C894DE-98AF-4C7C-B145-1FBDF0C61944}" presName="compNode" presStyleCnt="0"/>
      <dgm:spPr/>
    </dgm:pt>
    <dgm:pt modelId="{0A0F1C12-BD91-4F5D-86C6-D905A5C8CF2E}" type="pres">
      <dgm:prSet presAssocID="{B1C894DE-98AF-4C7C-B145-1FBDF0C61944}" presName="iconBgRect" presStyleLbl="bgShp" presStyleIdx="1" presStyleCnt="4"/>
      <dgm:spPr/>
    </dgm:pt>
    <dgm:pt modelId="{80833620-BF9C-4A9B-AFB8-48BC76374F51}" type="pres">
      <dgm:prSet presAssocID="{B1C894DE-98AF-4C7C-B145-1FBDF0C6194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47AFFAC6-B06B-4E8C-9D2B-FAE18E799D92}" type="pres">
      <dgm:prSet presAssocID="{B1C894DE-98AF-4C7C-B145-1FBDF0C61944}" presName="spaceRect" presStyleCnt="0"/>
      <dgm:spPr/>
    </dgm:pt>
    <dgm:pt modelId="{105B34CF-81B1-444F-B251-4BB141DBFF13}" type="pres">
      <dgm:prSet presAssocID="{B1C894DE-98AF-4C7C-B145-1FBDF0C61944}" presName="textRect" presStyleLbl="revTx" presStyleIdx="1" presStyleCnt="4">
        <dgm:presLayoutVars>
          <dgm:chMax val="1"/>
          <dgm:chPref val="1"/>
        </dgm:presLayoutVars>
      </dgm:prSet>
      <dgm:spPr/>
    </dgm:pt>
    <dgm:pt modelId="{3976ECD6-6D3D-43CF-B2CE-C53EFA547A62}" type="pres">
      <dgm:prSet presAssocID="{45469671-6613-41AB-9EE5-DA50D4C0663A}" presName="sibTrans" presStyleLbl="sibTrans2D1" presStyleIdx="0" presStyleCnt="0"/>
      <dgm:spPr/>
    </dgm:pt>
    <dgm:pt modelId="{0C638DB9-D9F0-4178-9C49-322BFD69151A}" type="pres">
      <dgm:prSet presAssocID="{F04F0531-DCD2-4C04-BDFD-5C0EB50656A6}" presName="compNode" presStyleCnt="0"/>
      <dgm:spPr/>
    </dgm:pt>
    <dgm:pt modelId="{E083E790-82A6-4C56-8631-B567C2797E2B}" type="pres">
      <dgm:prSet presAssocID="{F04F0531-DCD2-4C04-BDFD-5C0EB50656A6}" presName="iconBgRect" presStyleLbl="bgShp" presStyleIdx="2" presStyleCnt="4"/>
      <dgm:spPr/>
    </dgm:pt>
    <dgm:pt modelId="{6F1E3731-9FB1-4038-B02D-4AA3602FC979}" type="pres">
      <dgm:prSet presAssocID="{F04F0531-DCD2-4C04-BDFD-5C0EB50656A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5F57ADF-1588-48CF-9544-95CD7F3399B2}" type="pres">
      <dgm:prSet presAssocID="{F04F0531-DCD2-4C04-BDFD-5C0EB50656A6}" presName="spaceRect" presStyleCnt="0"/>
      <dgm:spPr/>
    </dgm:pt>
    <dgm:pt modelId="{851CB536-A562-45D6-8617-9B8CC1F682E1}" type="pres">
      <dgm:prSet presAssocID="{F04F0531-DCD2-4C04-BDFD-5C0EB50656A6}" presName="textRect" presStyleLbl="revTx" presStyleIdx="2" presStyleCnt="4">
        <dgm:presLayoutVars>
          <dgm:chMax val="1"/>
          <dgm:chPref val="1"/>
        </dgm:presLayoutVars>
      </dgm:prSet>
      <dgm:spPr/>
    </dgm:pt>
    <dgm:pt modelId="{E711447F-A047-46F4-A258-097F52791F87}" type="pres">
      <dgm:prSet presAssocID="{941D41B2-CBF9-45F7-9FA3-C0AF5EB6783A}" presName="sibTrans" presStyleLbl="sibTrans2D1" presStyleIdx="0" presStyleCnt="0"/>
      <dgm:spPr/>
    </dgm:pt>
    <dgm:pt modelId="{0B4288BE-8AE1-4332-85B6-E38B0B734401}" type="pres">
      <dgm:prSet presAssocID="{263AE4E3-E444-40EF-B1FF-ECBDA0937805}" presName="compNode" presStyleCnt="0"/>
      <dgm:spPr/>
    </dgm:pt>
    <dgm:pt modelId="{CE7F876B-EAAF-4E28-BFE5-5B94EE78AE9C}" type="pres">
      <dgm:prSet presAssocID="{263AE4E3-E444-40EF-B1FF-ECBDA0937805}" presName="iconBgRect" presStyleLbl="bgShp" presStyleIdx="3" presStyleCnt="4"/>
      <dgm:spPr/>
    </dgm:pt>
    <dgm:pt modelId="{FFF9C46B-8A2B-4F37-BA36-E27C4CEA290E}" type="pres">
      <dgm:prSet presAssocID="{263AE4E3-E444-40EF-B1FF-ECBDA093780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B7EBCC67-3AAC-410E-98A0-FEA6A554CDDA}" type="pres">
      <dgm:prSet presAssocID="{263AE4E3-E444-40EF-B1FF-ECBDA0937805}" presName="spaceRect" presStyleCnt="0"/>
      <dgm:spPr/>
    </dgm:pt>
    <dgm:pt modelId="{0DE3FBA9-F1BF-4D80-B3B1-E060DDFA98E3}" type="pres">
      <dgm:prSet presAssocID="{263AE4E3-E444-40EF-B1FF-ECBDA093780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5A48211-5330-4F65-9916-A14A2FB707B2}" type="presOf" srcId="{F04F0531-DCD2-4C04-BDFD-5C0EB50656A6}" destId="{851CB536-A562-45D6-8617-9B8CC1F682E1}" srcOrd="0" destOrd="0" presId="urn:microsoft.com/office/officeart/2018/2/layout/IconCircleList"/>
    <dgm:cxn modelId="{2A514C28-BF68-48C6-8843-FC511CD77343}" srcId="{18542B86-0572-48BC-B78C-C89E621FB86A}" destId="{F04F0531-DCD2-4C04-BDFD-5C0EB50656A6}" srcOrd="2" destOrd="0" parTransId="{F3386FD6-E10A-4B2A-9DC7-C5240078F4A1}" sibTransId="{941D41B2-CBF9-45F7-9FA3-C0AF5EB6783A}"/>
    <dgm:cxn modelId="{FFD91A2A-EA20-4699-85B8-C8F0674CE164}" srcId="{18542B86-0572-48BC-B78C-C89E621FB86A}" destId="{263AE4E3-E444-40EF-B1FF-ECBDA0937805}" srcOrd="3" destOrd="0" parTransId="{B3B84E8E-BDEB-4E3E-8933-2C557ACFED73}" sibTransId="{14BCAA6D-E912-4726-849B-856D50DD7205}"/>
    <dgm:cxn modelId="{8247682F-4A2B-4903-B626-285D73481AE9}" type="presOf" srcId="{45469671-6613-41AB-9EE5-DA50D4C0663A}" destId="{3976ECD6-6D3D-43CF-B2CE-C53EFA547A62}" srcOrd="0" destOrd="0" presId="urn:microsoft.com/office/officeart/2018/2/layout/IconCircleList"/>
    <dgm:cxn modelId="{6E36DA3E-3F3D-40C5-8680-7E46BF549D3D}" type="presOf" srcId="{16843F82-61CF-4097-8A19-4B6D0357AD57}" destId="{A6817377-14F0-4A07-B695-13D587CDEB30}" srcOrd="0" destOrd="0" presId="urn:microsoft.com/office/officeart/2018/2/layout/IconCircleList"/>
    <dgm:cxn modelId="{46009850-3954-4569-9E7C-6BBF9CF802CD}" type="presOf" srcId="{263AE4E3-E444-40EF-B1FF-ECBDA0937805}" destId="{0DE3FBA9-F1BF-4D80-B3B1-E060DDFA98E3}" srcOrd="0" destOrd="0" presId="urn:microsoft.com/office/officeart/2018/2/layout/IconCircleList"/>
    <dgm:cxn modelId="{0C862971-F5EA-40F0-B30B-E048F12B6B7A}" type="presOf" srcId="{941D41B2-CBF9-45F7-9FA3-C0AF5EB6783A}" destId="{E711447F-A047-46F4-A258-097F52791F87}" srcOrd="0" destOrd="0" presId="urn:microsoft.com/office/officeart/2018/2/layout/IconCircleList"/>
    <dgm:cxn modelId="{4B019889-1888-40B2-9FB2-62C0102871C4}" srcId="{18542B86-0572-48BC-B78C-C89E621FB86A}" destId="{B1C894DE-98AF-4C7C-B145-1FBDF0C61944}" srcOrd="1" destOrd="0" parTransId="{86F1DAC5-56E1-491E-B56A-950A9E327E9C}" sibTransId="{45469671-6613-41AB-9EE5-DA50D4C0663A}"/>
    <dgm:cxn modelId="{075C9CB0-86BB-4790-A147-4193B3DBE8A1}" srcId="{18542B86-0572-48BC-B78C-C89E621FB86A}" destId="{A2F55DBF-D15E-4F1E-B5C3-CF2363D52231}" srcOrd="0" destOrd="0" parTransId="{F23FC431-2C7A-422F-99F5-B5F78FFC41EF}" sibTransId="{16843F82-61CF-4097-8A19-4B6D0357AD57}"/>
    <dgm:cxn modelId="{F69A26B1-E33D-4F77-A21E-927347A9342D}" type="presOf" srcId="{18542B86-0572-48BC-B78C-C89E621FB86A}" destId="{83D81958-7F26-4EA4-9BCB-F59B244BB70E}" srcOrd="0" destOrd="0" presId="urn:microsoft.com/office/officeart/2018/2/layout/IconCircleList"/>
    <dgm:cxn modelId="{DCBAE7BF-ADEF-49B5-8275-9D1D8F70E3FC}" type="presOf" srcId="{B1C894DE-98AF-4C7C-B145-1FBDF0C61944}" destId="{105B34CF-81B1-444F-B251-4BB141DBFF13}" srcOrd="0" destOrd="0" presId="urn:microsoft.com/office/officeart/2018/2/layout/IconCircleList"/>
    <dgm:cxn modelId="{C05AC9D3-51C4-41A4-A2DD-026A947AB7EE}" type="presOf" srcId="{A2F55DBF-D15E-4F1E-B5C3-CF2363D52231}" destId="{579DEAAF-746E-4041-9239-503B6F16D0F1}" srcOrd="0" destOrd="0" presId="urn:microsoft.com/office/officeart/2018/2/layout/IconCircleList"/>
    <dgm:cxn modelId="{4DD33253-5928-45FA-B104-409A389C1E32}" type="presParOf" srcId="{83D81958-7F26-4EA4-9BCB-F59B244BB70E}" destId="{56B2EC95-55BF-4E06-B140-55003CB88E41}" srcOrd="0" destOrd="0" presId="urn:microsoft.com/office/officeart/2018/2/layout/IconCircleList"/>
    <dgm:cxn modelId="{E126BA71-884F-4CB1-98C7-9EE2EB6262EC}" type="presParOf" srcId="{56B2EC95-55BF-4E06-B140-55003CB88E41}" destId="{C127FD30-123D-46B3-A830-4A51D180D376}" srcOrd="0" destOrd="0" presId="urn:microsoft.com/office/officeart/2018/2/layout/IconCircleList"/>
    <dgm:cxn modelId="{B6215826-D04E-4432-B7EC-2D47A45D81B6}" type="presParOf" srcId="{C127FD30-123D-46B3-A830-4A51D180D376}" destId="{D2931058-E8C4-4B6F-81D1-8DC471D75465}" srcOrd="0" destOrd="0" presId="urn:microsoft.com/office/officeart/2018/2/layout/IconCircleList"/>
    <dgm:cxn modelId="{C1EB5FA7-A649-44A2-A087-67BDBC8BCF50}" type="presParOf" srcId="{C127FD30-123D-46B3-A830-4A51D180D376}" destId="{E75942A0-2CD0-4D23-B577-FADCD41EEDE5}" srcOrd="1" destOrd="0" presId="urn:microsoft.com/office/officeart/2018/2/layout/IconCircleList"/>
    <dgm:cxn modelId="{50E01AA9-2297-4A2F-AA0C-EA7C65C31ADE}" type="presParOf" srcId="{C127FD30-123D-46B3-A830-4A51D180D376}" destId="{7106C1A3-2492-4F8B-8F85-A6FD970DA25E}" srcOrd="2" destOrd="0" presId="urn:microsoft.com/office/officeart/2018/2/layout/IconCircleList"/>
    <dgm:cxn modelId="{AE411790-119A-4906-B260-415E9994367D}" type="presParOf" srcId="{C127FD30-123D-46B3-A830-4A51D180D376}" destId="{579DEAAF-746E-4041-9239-503B6F16D0F1}" srcOrd="3" destOrd="0" presId="urn:microsoft.com/office/officeart/2018/2/layout/IconCircleList"/>
    <dgm:cxn modelId="{49D6DD01-017D-4C5C-BB91-12928533BBBB}" type="presParOf" srcId="{56B2EC95-55BF-4E06-B140-55003CB88E41}" destId="{A6817377-14F0-4A07-B695-13D587CDEB30}" srcOrd="1" destOrd="0" presId="urn:microsoft.com/office/officeart/2018/2/layout/IconCircleList"/>
    <dgm:cxn modelId="{774CA295-276E-4D91-A9EB-C1161B73AC3F}" type="presParOf" srcId="{56B2EC95-55BF-4E06-B140-55003CB88E41}" destId="{4CFE8342-BB95-4307-A3E2-C83B1A9667A2}" srcOrd="2" destOrd="0" presId="urn:microsoft.com/office/officeart/2018/2/layout/IconCircleList"/>
    <dgm:cxn modelId="{AEACA21E-C900-4DD9-8EBC-5514E1A8D80A}" type="presParOf" srcId="{4CFE8342-BB95-4307-A3E2-C83B1A9667A2}" destId="{0A0F1C12-BD91-4F5D-86C6-D905A5C8CF2E}" srcOrd="0" destOrd="0" presId="urn:microsoft.com/office/officeart/2018/2/layout/IconCircleList"/>
    <dgm:cxn modelId="{EBC77E82-789E-4FEA-B2D1-551A3BA5E58C}" type="presParOf" srcId="{4CFE8342-BB95-4307-A3E2-C83B1A9667A2}" destId="{80833620-BF9C-4A9B-AFB8-48BC76374F51}" srcOrd="1" destOrd="0" presId="urn:microsoft.com/office/officeart/2018/2/layout/IconCircleList"/>
    <dgm:cxn modelId="{D56F0DC6-8970-4BED-B5B9-400A86B0DB9B}" type="presParOf" srcId="{4CFE8342-BB95-4307-A3E2-C83B1A9667A2}" destId="{47AFFAC6-B06B-4E8C-9D2B-FAE18E799D92}" srcOrd="2" destOrd="0" presId="urn:microsoft.com/office/officeart/2018/2/layout/IconCircleList"/>
    <dgm:cxn modelId="{0BA94D1F-F7A6-4578-92B2-ECC2559DE390}" type="presParOf" srcId="{4CFE8342-BB95-4307-A3E2-C83B1A9667A2}" destId="{105B34CF-81B1-444F-B251-4BB141DBFF13}" srcOrd="3" destOrd="0" presId="urn:microsoft.com/office/officeart/2018/2/layout/IconCircleList"/>
    <dgm:cxn modelId="{FBC42ACD-8A1F-4CAD-B516-356377CC0F4F}" type="presParOf" srcId="{56B2EC95-55BF-4E06-B140-55003CB88E41}" destId="{3976ECD6-6D3D-43CF-B2CE-C53EFA547A62}" srcOrd="3" destOrd="0" presId="urn:microsoft.com/office/officeart/2018/2/layout/IconCircleList"/>
    <dgm:cxn modelId="{F55EABD2-1A5A-4744-8162-D5E4D3A1E1BF}" type="presParOf" srcId="{56B2EC95-55BF-4E06-B140-55003CB88E41}" destId="{0C638DB9-D9F0-4178-9C49-322BFD69151A}" srcOrd="4" destOrd="0" presId="urn:microsoft.com/office/officeart/2018/2/layout/IconCircleList"/>
    <dgm:cxn modelId="{6E1978E1-5579-4409-A87F-DAB2A50815B9}" type="presParOf" srcId="{0C638DB9-D9F0-4178-9C49-322BFD69151A}" destId="{E083E790-82A6-4C56-8631-B567C2797E2B}" srcOrd="0" destOrd="0" presId="urn:microsoft.com/office/officeart/2018/2/layout/IconCircleList"/>
    <dgm:cxn modelId="{2578F9B0-C142-4DD9-AE7B-060731B42058}" type="presParOf" srcId="{0C638DB9-D9F0-4178-9C49-322BFD69151A}" destId="{6F1E3731-9FB1-4038-B02D-4AA3602FC979}" srcOrd="1" destOrd="0" presId="urn:microsoft.com/office/officeart/2018/2/layout/IconCircleList"/>
    <dgm:cxn modelId="{82FBB675-1744-4FCB-9504-47589E06557C}" type="presParOf" srcId="{0C638DB9-D9F0-4178-9C49-322BFD69151A}" destId="{05F57ADF-1588-48CF-9544-95CD7F3399B2}" srcOrd="2" destOrd="0" presId="urn:microsoft.com/office/officeart/2018/2/layout/IconCircleList"/>
    <dgm:cxn modelId="{0DE0E0B9-F3CF-4FCE-A6CD-185F7505FA42}" type="presParOf" srcId="{0C638DB9-D9F0-4178-9C49-322BFD69151A}" destId="{851CB536-A562-45D6-8617-9B8CC1F682E1}" srcOrd="3" destOrd="0" presId="urn:microsoft.com/office/officeart/2018/2/layout/IconCircleList"/>
    <dgm:cxn modelId="{F40605CB-ED84-4690-B60D-30C4DF5A67F9}" type="presParOf" srcId="{56B2EC95-55BF-4E06-B140-55003CB88E41}" destId="{E711447F-A047-46F4-A258-097F52791F87}" srcOrd="5" destOrd="0" presId="urn:microsoft.com/office/officeart/2018/2/layout/IconCircleList"/>
    <dgm:cxn modelId="{BF273A3A-2020-4C2F-B25C-FF511499E377}" type="presParOf" srcId="{56B2EC95-55BF-4E06-B140-55003CB88E41}" destId="{0B4288BE-8AE1-4332-85B6-E38B0B734401}" srcOrd="6" destOrd="0" presId="urn:microsoft.com/office/officeart/2018/2/layout/IconCircleList"/>
    <dgm:cxn modelId="{DDF0CD3D-5A4F-47F1-AB3D-256E6CA840C2}" type="presParOf" srcId="{0B4288BE-8AE1-4332-85B6-E38B0B734401}" destId="{CE7F876B-EAAF-4E28-BFE5-5B94EE78AE9C}" srcOrd="0" destOrd="0" presId="urn:microsoft.com/office/officeart/2018/2/layout/IconCircleList"/>
    <dgm:cxn modelId="{552D7702-BBB6-4125-9147-DE1828E537BC}" type="presParOf" srcId="{0B4288BE-8AE1-4332-85B6-E38B0B734401}" destId="{FFF9C46B-8A2B-4F37-BA36-E27C4CEA290E}" srcOrd="1" destOrd="0" presId="urn:microsoft.com/office/officeart/2018/2/layout/IconCircleList"/>
    <dgm:cxn modelId="{E0574E5F-1F19-4C3D-9817-910826D2D10C}" type="presParOf" srcId="{0B4288BE-8AE1-4332-85B6-E38B0B734401}" destId="{B7EBCC67-3AAC-410E-98A0-FEA6A554CDDA}" srcOrd="2" destOrd="0" presId="urn:microsoft.com/office/officeart/2018/2/layout/IconCircleList"/>
    <dgm:cxn modelId="{82610DDB-CFE2-4FBC-87C1-AB723B7795EF}" type="presParOf" srcId="{0B4288BE-8AE1-4332-85B6-E38B0B734401}" destId="{0DE3FBA9-F1BF-4D80-B3B1-E060DDFA98E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A9D34E-95C6-4EE8-88C8-F305EB1711A2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2D8129-0124-4AE0-9C0E-6E635886651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 Faster loan application processing</a:t>
          </a:r>
          <a:endParaRPr lang="en-US" dirty="0">
            <a:solidFill>
              <a:srgbClr val="FACC00"/>
            </a:solidFill>
          </a:endParaRPr>
        </a:p>
      </dgm:t>
    </dgm:pt>
    <dgm:pt modelId="{69CE7820-3820-4C95-858D-BFE61FCC504B}" type="parTrans" cxnId="{488925D4-7CB7-48EB-8A8D-2BD5424A6187}">
      <dgm:prSet/>
      <dgm:spPr/>
      <dgm:t>
        <a:bodyPr/>
        <a:lstStyle/>
        <a:p>
          <a:endParaRPr lang="en-US"/>
        </a:p>
      </dgm:t>
    </dgm:pt>
    <dgm:pt modelId="{4C9E2B6B-B8BD-4742-8C90-A68293CF9F79}" type="sibTrans" cxnId="{488925D4-7CB7-48EB-8A8D-2BD5424A6187}">
      <dgm:prSet/>
      <dgm:spPr/>
      <dgm:t>
        <a:bodyPr/>
        <a:lstStyle/>
        <a:p>
          <a:endParaRPr lang="en-US"/>
        </a:p>
      </dgm:t>
    </dgm:pt>
    <dgm:pt modelId="{6F78DEE1-AA07-47A4-8722-2B7D495736F9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Reduced fraud and risk exposure</a:t>
          </a:r>
          <a:endParaRPr lang="en-US" dirty="0">
            <a:solidFill>
              <a:srgbClr val="FACC00"/>
            </a:solidFill>
          </a:endParaRPr>
        </a:p>
      </dgm:t>
    </dgm:pt>
    <dgm:pt modelId="{BEAA28A2-9532-4933-98EB-95A6874DE7AC}" type="parTrans" cxnId="{2C4634D0-3371-4E49-B92B-B801EE86B016}">
      <dgm:prSet/>
      <dgm:spPr/>
      <dgm:t>
        <a:bodyPr/>
        <a:lstStyle/>
        <a:p>
          <a:endParaRPr lang="en-US"/>
        </a:p>
      </dgm:t>
    </dgm:pt>
    <dgm:pt modelId="{5B34BD16-DD14-4AD4-BA10-49BD0511A4AC}" type="sibTrans" cxnId="{2C4634D0-3371-4E49-B92B-B801EE86B016}">
      <dgm:prSet/>
      <dgm:spPr/>
      <dgm:t>
        <a:bodyPr/>
        <a:lstStyle/>
        <a:p>
          <a:endParaRPr lang="en-US"/>
        </a:p>
      </dgm:t>
    </dgm:pt>
    <dgm:pt modelId="{3A1339D8-D53C-48DB-81DC-FFBE17ECBCB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Improved data accuracy</a:t>
          </a:r>
          <a:endParaRPr lang="en-US" dirty="0">
            <a:solidFill>
              <a:srgbClr val="FACC00"/>
            </a:solidFill>
          </a:endParaRPr>
        </a:p>
      </dgm:t>
    </dgm:pt>
    <dgm:pt modelId="{8AB9DD1A-CE7E-4259-BAC9-C36E7EFAADC7}" type="parTrans" cxnId="{69B43C1C-62E6-4049-B6A1-BFE11C991B76}">
      <dgm:prSet/>
      <dgm:spPr/>
      <dgm:t>
        <a:bodyPr/>
        <a:lstStyle/>
        <a:p>
          <a:endParaRPr lang="en-US"/>
        </a:p>
      </dgm:t>
    </dgm:pt>
    <dgm:pt modelId="{B8B0D5BB-1136-4273-8771-721635C8DDFE}" type="sibTrans" cxnId="{69B43C1C-62E6-4049-B6A1-BFE11C991B76}">
      <dgm:prSet/>
      <dgm:spPr/>
      <dgm:t>
        <a:bodyPr/>
        <a:lstStyle/>
        <a:p>
          <a:endParaRPr lang="en-US"/>
        </a:p>
      </dgm:t>
    </dgm:pt>
    <dgm:pt modelId="{854B6827-DB78-4A77-B798-8601141A65F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0" i="0" dirty="0">
              <a:solidFill>
                <a:srgbClr val="FACC00"/>
              </a:solidFill>
            </a:rPr>
            <a:t>Scalable solution for financial institutions</a:t>
          </a:r>
          <a:endParaRPr lang="en-US" dirty="0">
            <a:solidFill>
              <a:srgbClr val="FACC00"/>
            </a:solidFill>
          </a:endParaRPr>
        </a:p>
      </dgm:t>
    </dgm:pt>
    <dgm:pt modelId="{E083F16F-AFB0-4021-BB32-6BFBEBFC8F20}" type="parTrans" cxnId="{F59ECCD9-C9E8-49FF-9C4E-7988C47E2706}">
      <dgm:prSet/>
      <dgm:spPr/>
      <dgm:t>
        <a:bodyPr/>
        <a:lstStyle/>
        <a:p>
          <a:endParaRPr lang="en-US"/>
        </a:p>
      </dgm:t>
    </dgm:pt>
    <dgm:pt modelId="{78A837D8-9C89-47FF-B121-6FACA4405DDF}" type="sibTrans" cxnId="{F59ECCD9-C9E8-49FF-9C4E-7988C47E2706}">
      <dgm:prSet/>
      <dgm:spPr/>
      <dgm:t>
        <a:bodyPr/>
        <a:lstStyle/>
        <a:p>
          <a:endParaRPr lang="en-US"/>
        </a:p>
      </dgm:t>
    </dgm:pt>
    <dgm:pt modelId="{D33300A7-1A93-432D-B5A1-11E1D93E358A}" type="pres">
      <dgm:prSet presAssocID="{94A9D34E-95C6-4EE8-88C8-F305EB1711A2}" presName="root" presStyleCnt="0">
        <dgm:presLayoutVars>
          <dgm:dir/>
          <dgm:resizeHandles val="exact"/>
        </dgm:presLayoutVars>
      </dgm:prSet>
      <dgm:spPr/>
    </dgm:pt>
    <dgm:pt modelId="{6DA60311-698D-4DF0-BA71-B7ACDD1DFB0D}" type="pres">
      <dgm:prSet presAssocID="{EA2D8129-0124-4AE0-9C0E-6E6358866515}" presName="compNode" presStyleCnt="0"/>
      <dgm:spPr/>
    </dgm:pt>
    <dgm:pt modelId="{64CD9A30-A692-4552-A591-40936EB584B3}" type="pres">
      <dgm:prSet presAssocID="{EA2D8129-0124-4AE0-9C0E-6E6358866515}" presName="iconBgRect" presStyleLbl="bgShp" presStyleIdx="0" presStyleCnt="4"/>
      <dgm:spPr/>
    </dgm:pt>
    <dgm:pt modelId="{0CE66561-A968-4961-B866-32C6463E8587}" type="pres">
      <dgm:prSet presAssocID="{EA2D8129-0124-4AE0-9C0E-6E635886651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C52FA318-11A3-41C0-A110-F113AD3E9C1E}" type="pres">
      <dgm:prSet presAssocID="{EA2D8129-0124-4AE0-9C0E-6E6358866515}" presName="spaceRect" presStyleCnt="0"/>
      <dgm:spPr/>
    </dgm:pt>
    <dgm:pt modelId="{E620DB86-E283-4931-8265-29DF4FE93AB3}" type="pres">
      <dgm:prSet presAssocID="{EA2D8129-0124-4AE0-9C0E-6E6358866515}" presName="textRect" presStyleLbl="revTx" presStyleIdx="0" presStyleCnt="4">
        <dgm:presLayoutVars>
          <dgm:chMax val="1"/>
          <dgm:chPref val="1"/>
        </dgm:presLayoutVars>
      </dgm:prSet>
      <dgm:spPr/>
    </dgm:pt>
    <dgm:pt modelId="{9A75B80A-E2BF-4034-AA6E-DE8CBADD54BE}" type="pres">
      <dgm:prSet presAssocID="{4C9E2B6B-B8BD-4742-8C90-A68293CF9F79}" presName="sibTrans" presStyleCnt="0"/>
      <dgm:spPr/>
    </dgm:pt>
    <dgm:pt modelId="{8E5677DA-7C1A-4C2B-8F9C-DAE800A05F1B}" type="pres">
      <dgm:prSet presAssocID="{6F78DEE1-AA07-47A4-8722-2B7D495736F9}" presName="compNode" presStyleCnt="0"/>
      <dgm:spPr/>
    </dgm:pt>
    <dgm:pt modelId="{CBA5C003-5CC4-4C83-9FDB-939F401EC0C8}" type="pres">
      <dgm:prSet presAssocID="{6F78DEE1-AA07-47A4-8722-2B7D495736F9}" presName="iconBgRect" presStyleLbl="bgShp" presStyleIdx="1" presStyleCnt="4"/>
      <dgm:spPr/>
    </dgm:pt>
    <dgm:pt modelId="{D15E2245-8D4C-4F3B-9878-76601845A73B}" type="pres">
      <dgm:prSet presAssocID="{6F78DEE1-AA07-47A4-8722-2B7D495736F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ber"/>
        </a:ext>
      </dgm:extLst>
    </dgm:pt>
    <dgm:pt modelId="{6F72AE4A-6854-4306-A727-4A042C67C1EA}" type="pres">
      <dgm:prSet presAssocID="{6F78DEE1-AA07-47A4-8722-2B7D495736F9}" presName="spaceRect" presStyleCnt="0"/>
      <dgm:spPr/>
    </dgm:pt>
    <dgm:pt modelId="{4B1C41CA-CB22-4774-BDFA-F3F6D3A9A00E}" type="pres">
      <dgm:prSet presAssocID="{6F78DEE1-AA07-47A4-8722-2B7D495736F9}" presName="textRect" presStyleLbl="revTx" presStyleIdx="1" presStyleCnt="4">
        <dgm:presLayoutVars>
          <dgm:chMax val="1"/>
          <dgm:chPref val="1"/>
        </dgm:presLayoutVars>
      </dgm:prSet>
      <dgm:spPr/>
    </dgm:pt>
    <dgm:pt modelId="{22B13E85-6C85-444F-A12B-B982F66AC198}" type="pres">
      <dgm:prSet presAssocID="{5B34BD16-DD14-4AD4-BA10-49BD0511A4AC}" presName="sibTrans" presStyleCnt="0"/>
      <dgm:spPr/>
    </dgm:pt>
    <dgm:pt modelId="{17A00361-BE19-4A9E-ABA4-2D23FFE145C8}" type="pres">
      <dgm:prSet presAssocID="{3A1339D8-D53C-48DB-81DC-FFBE17ECBCB6}" presName="compNode" presStyleCnt="0"/>
      <dgm:spPr/>
    </dgm:pt>
    <dgm:pt modelId="{01C21808-4036-4C9A-AB26-B11B93768DAD}" type="pres">
      <dgm:prSet presAssocID="{3A1339D8-D53C-48DB-81DC-FFBE17ECBCB6}" presName="iconBgRect" presStyleLbl="bgShp" presStyleIdx="2" presStyleCnt="4"/>
      <dgm:spPr/>
    </dgm:pt>
    <dgm:pt modelId="{EA399F73-532A-42B5-A2EB-DBB6E7275B9D}" type="pres">
      <dgm:prSet presAssocID="{3A1339D8-D53C-48DB-81DC-FFBE17ECBCB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82331FC1-3340-43CB-86FB-5E495299FEBA}" type="pres">
      <dgm:prSet presAssocID="{3A1339D8-D53C-48DB-81DC-FFBE17ECBCB6}" presName="spaceRect" presStyleCnt="0"/>
      <dgm:spPr/>
    </dgm:pt>
    <dgm:pt modelId="{6186882A-9730-49D3-9A37-7F4781C389B1}" type="pres">
      <dgm:prSet presAssocID="{3A1339D8-D53C-48DB-81DC-FFBE17ECBCB6}" presName="textRect" presStyleLbl="revTx" presStyleIdx="2" presStyleCnt="4">
        <dgm:presLayoutVars>
          <dgm:chMax val="1"/>
          <dgm:chPref val="1"/>
        </dgm:presLayoutVars>
      </dgm:prSet>
      <dgm:spPr/>
    </dgm:pt>
    <dgm:pt modelId="{6A4A6D12-65DF-44CE-8A5B-F0E877022A79}" type="pres">
      <dgm:prSet presAssocID="{B8B0D5BB-1136-4273-8771-721635C8DDFE}" presName="sibTrans" presStyleCnt="0"/>
      <dgm:spPr/>
    </dgm:pt>
    <dgm:pt modelId="{04D3EEF0-C12C-438D-9E1D-C62FF6A387EF}" type="pres">
      <dgm:prSet presAssocID="{854B6827-DB78-4A77-B798-8601141A65F8}" presName="compNode" presStyleCnt="0"/>
      <dgm:spPr/>
    </dgm:pt>
    <dgm:pt modelId="{774E9A44-306B-48F7-BDF6-C55ED270BE28}" type="pres">
      <dgm:prSet presAssocID="{854B6827-DB78-4A77-B798-8601141A65F8}" presName="iconBgRect" presStyleLbl="bgShp" presStyleIdx="3" presStyleCnt="4"/>
      <dgm:spPr/>
    </dgm:pt>
    <dgm:pt modelId="{BBAF14D6-B952-433D-A46D-B0CECF374886}" type="pres">
      <dgm:prSet presAssocID="{854B6827-DB78-4A77-B798-8601141A65F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00DC5C6A-9A67-479F-89FE-832C5EEA0B88}" type="pres">
      <dgm:prSet presAssocID="{854B6827-DB78-4A77-B798-8601141A65F8}" presName="spaceRect" presStyleCnt="0"/>
      <dgm:spPr/>
    </dgm:pt>
    <dgm:pt modelId="{B3FCFAA6-4256-42DB-BFFF-A72524A04AA6}" type="pres">
      <dgm:prSet presAssocID="{854B6827-DB78-4A77-B798-8601141A65F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9B43C1C-62E6-4049-B6A1-BFE11C991B76}" srcId="{94A9D34E-95C6-4EE8-88C8-F305EB1711A2}" destId="{3A1339D8-D53C-48DB-81DC-FFBE17ECBCB6}" srcOrd="2" destOrd="0" parTransId="{8AB9DD1A-CE7E-4259-BAC9-C36E7EFAADC7}" sibTransId="{B8B0D5BB-1136-4273-8771-721635C8DDFE}"/>
    <dgm:cxn modelId="{E7EC4329-4C3D-43B6-A7AE-3751CB93087B}" type="presOf" srcId="{3A1339D8-D53C-48DB-81DC-FFBE17ECBCB6}" destId="{6186882A-9730-49D3-9A37-7F4781C389B1}" srcOrd="0" destOrd="0" presId="urn:microsoft.com/office/officeart/2018/5/layout/IconCircleLabelList"/>
    <dgm:cxn modelId="{D1683138-8A43-40CD-803A-51339AFEEDBB}" type="presOf" srcId="{6F78DEE1-AA07-47A4-8722-2B7D495736F9}" destId="{4B1C41CA-CB22-4774-BDFA-F3F6D3A9A00E}" srcOrd="0" destOrd="0" presId="urn:microsoft.com/office/officeart/2018/5/layout/IconCircleLabelList"/>
    <dgm:cxn modelId="{6DAC7868-0FF2-412E-89DE-9A27B61E3FA3}" type="presOf" srcId="{EA2D8129-0124-4AE0-9C0E-6E6358866515}" destId="{E620DB86-E283-4931-8265-29DF4FE93AB3}" srcOrd="0" destOrd="0" presId="urn:microsoft.com/office/officeart/2018/5/layout/IconCircleLabelList"/>
    <dgm:cxn modelId="{B3794DCB-4314-4772-B94A-6894D44EB4A5}" type="presOf" srcId="{854B6827-DB78-4A77-B798-8601141A65F8}" destId="{B3FCFAA6-4256-42DB-BFFF-A72524A04AA6}" srcOrd="0" destOrd="0" presId="urn:microsoft.com/office/officeart/2018/5/layout/IconCircleLabelList"/>
    <dgm:cxn modelId="{2C4634D0-3371-4E49-B92B-B801EE86B016}" srcId="{94A9D34E-95C6-4EE8-88C8-F305EB1711A2}" destId="{6F78DEE1-AA07-47A4-8722-2B7D495736F9}" srcOrd="1" destOrd="0" parTransId="{BEAA28A2-9532-4933-98EB-95A6874DE7AC}" sibTransId="{5B34BD16-DD14-4AD4-BA10-49BD0511A4AC}"/>
    <dgm:cxn modelId="{488925D4-7CB7-48EB-8A8D-2BD5424A6187}" srcId="{94A9D34E-95C6-4EE8-88C8-F305EB1711A2}" destId="{EA2D8129-0124-4AE0-9C0E-6E6358866515}" srcOrd="0" destOrd="0" parTransId="{69CE7820-3820-4C95-858D-BFE61FCC504B}" sibTransId="{4C9E2B6B-B8BD-4742-8C90-A68293CF9F79}"/>
    <dgm:cxn modelId="{F59ECCD9-C9E8-49FF-9C4E-7988C47E2706}" srcId="{94A9D34E-95C6-4EE8-88C8-F305EB1711A2}" destId="{854B6827-DB78-4A77-B798-8601141A65F8}" srcOrd="3" destOrd="0" parTransId="{E083F16F-AFB0-4021-BB32-6BFBEBFC8F20}" sibTransId="{78A837D8-9C89-47FF-B121-6FACA4405DDF}"/>
    <dgm:cxn modelId="{AC0798E9-B725-4545-8759-9BB04B08D53A}" type="presOf" srcId="{94A9D34E-95C6-4EE8-88C8-F305EB1711A2}" destId="{D33300A7-1A93-432D-B5A1-11E1D93E358A}" srcOrd="0" destOrd="0" presId="urn:microsoft.com/office/officeart/2018/5/layout/IconCircleLabelList"/>
    <dgm:cxn modelId="{DFFDD23B-2DCB-4ED3-B756-C6DD9A65A7CB}" type="presParOf" srcId="{D33300A7-1A93-432D-B5A1-11E1D93E358A}" destId="{6DA60311-698D-4DF0-BA71-B7ACDD1DFB0D}" srcOrd="0" destOrd="0" presId="urn:microsoft.com/office/officeart/2018/5/layout/IconCircleLabelList"/>
    <dgm:cxn modelId="{2A3DFA00-3CFE-4A90-8566-E78DD0D6DD59}" type="presParOf" srcId="{6DA60311-698D-4DF0-BA71-B7ACDD1DFB0D}" destId="{64CD9A30-A692-4552-A591-40936EB584B3}" srcOrd="0" destOrd="0" presId="urn:microsoft.com/office/officeart/2018/5/layout/IconCircleLabelList"/>
    <dgm:cxn modelId="{D917A808-12FD-4722-ABF5-458D2577B650}" type="presParOf" srcId="{6DA60311-698D-4DF0-BA71-B7ACDD1DFB0D}" destId="{0CE66561-A968-4961-B866-32C6463E8587}" srcOrd="1" destOrd="0" presId="urn:microsoft.com/office/officeart/2018/5/layout/IconCircleLabelList"/>
    <dgm:cxn modelId="{22B9BC4A-B960-4A32-9206-B66D9ACA5581}" type="presParOf" srcId="{6DA60311-698D-4DF0-BA71-B7ACDD1DFB0D}" destId="{C52FA318-11A3-41C0-A110-F113AD3E9C1E}" srcOrd="2" destOrd="0" presId="urn:microsoft.com/office/officeart/2018/5/layout/IconCircleLabelList"/>
    <dgm:cxn modelId="{F21305FE-DF9A-499C-8672-26151D27A131}" type="presParOf" srcId="{6DA60311-698D-4DF0-BA71-B7ACDD1DFB0D}" destId="{E620DB86-E283-4931-8265-29DF4FE93AB3}" srcOrd="3" destOrd="0" presId="urn:microsoft.com/office/officeart/2018/5/layout/IconCircleLabelList"/>
    <dgm:cxn modelId="{96AF651E-CB72-488D-82C9-8546BFAACE27}" type="presParOf" srcId="{D33300A7-1A93-432D-B5A1-11E1D93E358A}" destId="{9A75B80A-E2BF-4034-AA6E-DE8CBADD54BE}" srcOrd="1" destOrd="0" presId="urn:microsoft.com/office/officeart/2018/5/layout/IconCircleLabelList"/>
    <dgm:cxn modelId="{C5920AB3-D273-4C83-86A5-92EE65D70B41}" type="presParOf" srcId="{D33300A7-1A93-432D-B5A1-11E1D93E358A}" destId="{8E5677DA-7C1A-4C2B-8F9C-DAE800A05F1B}" srcOrd="2" destOrd="0" presId="urn:microsoft.com/office/officeart/2018/5/layout/IconCircleLabelList"/>
    <dgm:cxn modelId="{C95E6787-5604-41EF-A96B-58833A4BFCD5}" type="presParOf" srcId="{8E5677DA-7C1A-4C2B-8F9C-DAE800A05F1B}" destId="{CBA5C003-5CC4-4C83-9FDB-939F401EC0C8}" srcOrd="0" destOrd="0" presId="urn:microsoft.com/office/officeart/2018/5/layout/IconCircleLabelList"/>
    <dgm:cxn modelId="{C93950B0-4B9B-4E75-9BDA-8E83E31E09ED}" type="presParOf" srcId="{8E5677DA-7C1A-4C2B-8F9C-DAE800A05F1B}" destId="{D15E2245-8D4C-4F3B-9878-76601845A73B}" srcOrd="1" destOrd="0" presId="urn:microsoft.com/office/officeart/2018/5/layout/IconCircleLabelList"/>
    <dgm:cxn modelId="{24CFE626-191A-499F-AC30-6891192DCC7D}" type="presParOf" srcId="{8E5677DA-7C1A-4C2B-8F9C-DAE800A05F1B}" destId="{6F72AE4A-6854-4306-A727-4A042C67C1EA}" srcOrd="2" destOrd="0" presId="urn:microsoft.com/office/officeart/2018/5/layout/IconCircleLabelList"/>
    <dgm:cxn modelId="{6A0764C2-65C2-499E-9ABD-932CFBE2BBEA}" type="presParOf" srcId="{8E5677DA-7C1A-4C2B-8F9C-DAE800A05F1B}" destId="{4B1C41CA-CB22-4774-BDFA-F3F6D3A9A00E}" srcOrd="3" destOrd="0" presId="urn:microsoft.com/office/officeart/2018/5/layout/IconCircleLabelList"/>
    <dgm:cxn modelId="{D85EDC6D-24C5-413C-86BB-8919DADDEC5B}" type="presParOf" srcId="{D33300A7-1A93-432D-B5A1-11E1D93E358A}" destId="{22B13E85-6C85-444F-A12B-B982F66AC198}" srcOrd="3" destOrd="0" presId="urn:microsoft.com/office/officeart/2018/5/layout/IconCircleLabelList"/>
    <dgm:cxn modelId="{225DAD84-20DB-47C6-A7D9-80939E367460}" type="presParOf" srcId="{D33300A7-1A93-432D-B5A1-11E1D93E358A}" destId="{17A00361-BE19-4A9E-ABA4-2D23FFE145C8}" srcOrd="4" destOrd="0" presId="urn:microsoft.com/office/officeart/2018/5/layout/IconCircleLabelList"/>
    <dgm:cxn modelId="{089F26F0-2B64-48C7-9512-5A48F26F2EC9}" type="presParOf" srcId="{17A00361-BE19-4A9E-ABA4-2D23FFE145C8}" destId="{01C21808-4036-4C9A-AB26-B11B93768DAD}" srcOrd="0" destOrd="0" presId="urn:microsoft.com/office/officeart/2018/5/layout/IconCircleLabelList"/>
    <dgm:cxn modelId="{C555CD64-7586-4FF6-B380-9C44F11BE922}" type="presParOf" srcId="{17A00361-BE19-4A9E-ABA4-2D23FFE145C8}" destId="{EA399F73-532A-42B5-A2EB-DBB6E7275B9D}" srcOrd="1" destOrd="0" presId="urn:microsoft.com/office/officeart/2018/5/layout/IconCircleLabelList"/>
    <dgm:cxn modelId="{E0D578C9-1D98-4E31-8372-66BE9A0336F6}" type="presParOf" srcId="{17A00361-BE19-4A9E-ABA4-2D23FFE145C8}" destId="{82331FC1-3340-43CB-86FB-5E495299FEBA}" srcOrd="2" destOrd="0" presId="urn:microsoft.com/office/officeart/2018/5/layout/IconCircleLabelList"/>
    <dgm:cxn modelId="{1D24A032-E55B-4345-8EA9-17EC51309069}" type="presParOf" srcId="{17A00361-BE19-4A9E-ABA4-2D23FFE145C8}" destId="{6186882A-9730-49D3-9A37-7F4781C389B1}" srcOrd="3" destOrd="0" presId="urn:microsoft.com/office/officeart/2018/5/layout/IconCircleLabelList"/>
    <dgm:cxn modelId="{6A734620-267C-4294-87EF-D77D8B1F6486}" type="presParOf" srcId="{D33300A7-1A93-432D-B5A1-11E1D93E358A}" destId="{6A4A6D12-65DF-44CE-8A5B-F0E877022A79}" srcOrd="5" destOrd="0" presId="urn:microsoft.com/office/officeart/2018/5/layout/IconCircleLabelList"/>
    <dgm:cxn modelId="{C4FB2A44-D3F3-4F0B-B27E-130B977FDFFA}" type="presParOf" srcId="{D33300A7-1A93-432D-B5A1-11E1D93E358A}" destId="{04D3EEF0-C12C-438D-9E1D-C62FF6A387EF}" srcOrd="6" destOrd="0" presId="urn:microsoft.com/office/officeart/2018/5/layout/IconCircleLabelList"/>
    <dgm:cxn modelId="{97815F1E-A929-4367-A26F-ED287477392D}" type="presParOf" srcId="{04D3EEF0-C12C-438D-9E1D-C62FF6A387EF}" destId="{774E9A44-306B-48F7-BDF6-C55ED270BE28}" srcOrd="0" destOrd="0" presId="urn:microsoft.com/office/officeart/2018/5/layout/IconCircleLabelList"/>
    <dgm:cxn modelId="{AB540E47-FCD2-4C20-8477-154AB3789A98}" type="presParOf" srcId="{04D3EEF0-C12C-438D-9E1D-C62FF6A387EF}" destId="{BBAF14D6-B952-433D-A46D-B0CECF374886}" srcOrd="1" destOrd="0" presId="urn:microsoft.com/office/officeart/2018/5/layout/IconCircleLabelList"/>
    <dgm:cxn modelId="{B4114A87-0590-4B5A-A668-43B4CA64F264}" type="presParOf" srcId="{04D3EEF0-C12C-438D-9E1D-C62FF6A387EF}" destId="{00DC5C6A-9A67-479F-89FE-832C5EEA0B88}" srcOrd="2" destOrd="0" presId="urn:microsoft.com/office/officeart/2018/5/layout/IconCircleLabelList"/>
    <dgm:cxn modelId="{FDAB69B0-E404-49C0-AB4B-C06AAD3D3CCB}" type="presParOf" srcId="{04D3EEF0-C12C-438D-9E1D-C62FF6A387EF}" destId="{B3FCFAA6-4256-42DB-BFFF-A72524A04AA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90723AF-E13C-48EC-8A38-85CF9B069AF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2D7CEF-DFF1-42D3-8D79-B4C28F09E1F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• User Guide Video</a:t>
          </a:r>
        </a:p>
      </dgm:t>
    </dgm:pt>
    <dgm:pt modelId="{50FAA429-1C2B-4317-A606-39CAC4D4C86E}" type="parTrans" cxnId="{53207F94-6797-4BE8-B9D1-C16803658E34}">
      <dgm:prSet/>
      <dgm:spPr/>
      <dgm:t>
        <a:bodyPr/>
        <a:lstStyle/>
        <a:p>
          <a:endParaRPr lang="en-US"/>
        </a:p>
      </dgm:t>
    </dgm:pt>
    <dgm:pt modelId="{153E4620-1D98-4ACD-8D24-81CFFBDAB0ED}" type="sibTrans" cxnId="{53207F94-6797-4BE8-B9D1-C16803658E34}">
      <dgm:prSet/>
      <dgm:spPr/>
      <dgm:t>
        <a:bodyPr/>
        <a:lstStyle/>
        <a:p>
          <a:endParaRPr lang="en-US"/>
        </a:p>
      </dgm:t>
    </dgm:pt>
    <dgm:pt modelId="{002C382C-C1EF-4FA5-8320-E819472C0C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• Installation Video</a:t>
          </a:r>
        </a:p>
      </dgm:t>
    </dgm:pt>
    <dgm:pt modelId="{8CD340AA-597D-4AB8-8C5B-8F2D81DB0CBD}" type="parTrans" cxnId="{9FA6C48F-9AE8-4C77-BF22-BDFA42441454}">
      <dgm:prSet/>
      <dgm:spPr/>
      <dgm:t>
        <a:bodyPr/>
        <a:lstStyle/>
        <a:p>
          <a:endParaRPr lang="en-US"/>
        </a:p>
      </dgm:t>
    </dgm:pt>
    <dgm:pt modelId="{03A338C8-F807-4337-A18C-BDD5B95EC324}" type="sibTrans" cxnId="{9FA6C48F-9AE8-4C77-BF22-BDFA42441454}">
      <dgm:prSet/>
      <dgm:spPr/>
      <dgm:t>
        <a:bodyPr/>
        <a:lstStyle/>
        <a:p>
          <a:endParaRPr lang="en-US"/>
        </a:p>
      </dgm:t>
    </dgm:pt>
    <dgm:pt modelId="{5CC29987-E818-425A-9E23-144D4B633EC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• Future expansion and model integration</a:t>
          </a:r>
        </a:p>
      </dgm:t>
    </dgm:pt>
    <dgm:pt modelId="{F7DFAF2E-54D4-452E-A298-841104959070}" type="parTrans" cxnId="{65226BCD-975F-45BA-89B8-99ABBFDC457C}">
      <dgm:prSet/>
      <dgm:spPr/>
      <dgm:t>
        <a:bodyPr/>
        <a:lstStyle/>
        <a:p>
          <a:endParaRPr lang="en-US"/>
        </a:p>
      </dgm:t>
    </dgm:pt>
    <dgm:pt modelId="{B205CEED-BA99-4065-B37D-06789F098340}" type="sibTrans" cxnId="{65226BCD-975F-45BA-89B8-99ABBFDC457C}">
      <dgm:prSet/>
      <dgm:spPr/>
      <dgm:t>
        <a:bodyPr/>
        <a:lstStyle/>
        <a:p>
          <a:endParaRPr lang="en-US"/>
        </a:p>
      </dgm:t>
    </dgm:pt>
    <dgm:pt modelId="{A6772CE5-8FAD-44E2-BA3E-E74226845E0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Thank You!</a:t>
          </a:r>
        </a:p>
      </dgm:t>
    </dgm:pt>
    <dgm:pt modelId="{66BFEA3B-CAA9-4F4C-830B-DE7F0F7D6764}" type="parTrans" cxnId="{BD546A84-6AB0-45FA-BC48-2AEFAC235EF7}">
      <dgm:prSet/>
      <dgm:spPr/>
      <dgm:t>
        <a:bodyPr/>
        <a:lstStyle/>
        <a:p>
          <a:endParaRPr lang="en-US"/>
        </a:p>
      </dgm:t>
    </dgm:pt>
    <dgm:pt modelId="{51FECF1C-A9DC-4DFA-A28B-49A8636DEB41}" type="sibTrans" cxnId="{BD546A84-6AB0-45FA-BC48-2AEFAC235EF7}">
      <dgm:prSet/>
      <dgm:spPr/>
      <dgm:t>
        <a:bodyPr/>
        <a:lstStyle/>
        <a:p>
          <a:endParaRPr lang="en-US"/>
        </a:p>
      </dgm:t>
    </dgm:pt>
    <dgm:pt modelId="{A14F62B9-A7BE-477E-B29A-F136EB2BF9D0}" type="pres">
      <dgm:prSet presAssocID="{990723AF-E13C-48EC-8A38-85CF9B069AFA}" presName="root" presStyleCnt="0">
        <dgm:presLayoutVars>
          <dgm:dir/>
          <dgm:resizeHandles val="exact"/>
        </dgm:presLayoutVars>
      </dgm:prSet>
      <dgm:spPr/>
    </dgm:pt>
    <dgm:pt modelId="{5D02A49D-82EF-4476-BC65-707BC2E12C06}" type="pres">
      <dgm:prSet presAssocID="{002D7CEF-DFF1-42D3-8D79-B4C28F09E1FB}" presName="compNode" presStyleCnt="0"/>
      <dgm:spPr/>
    </dgm:pt>
    <dgm:pt modelId="{0AF14248-CDC9-4616-A25A-D66480B550ED}" type="pres">
      <dgm:prSet presAssocID="{002D7CEF-DFF1-42D3-8D79-B4C28F09E1FB}" presName="bgRect" presStyleLbl="bgShp" presStyleIdx="0" presStyleCnt="4"/>
      <dgm:spPr/>
    </dgm:pt>
    <dgm:pt modelId="{C332029A-056D-4A62-965B-90DE438A42CD}" type="pres">
      <dgm:prSet presAssocID="{002D7CEF-DFF1-42D3-8D79-B4C28F09E1F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eatre"/>
        </a:ext>
      </dgm:extLst>
    </dgm:pt>
    <dgm:pt modelId="{060BB4BE-9CA7-46B1-A101-9E6E0ED16B14}" type="pres">
      <dgm:prSet presAssocID="{002D7CEF-DFF1-42D3-8D79-B4C28F09E1FB}" presName="spaceRect" presStyleCnt="0"/>
      <dgm:spPr/>
    </dgm:pt>
    <dgm:pt modelId="{48941762-B78E-4246-A228-5E543D820856}" type="pres">
      <dgm:prSet presAssocID="{002D7CEF-DFF1-42D3-8D79-B4C28F09E1FB}" presName="parTx" presStyleLbl="revTx" presStyleIdx="0" presStyleCnt="4">
        <dgm:presLayoutVars>
          <dgm:chMax val="0"/>
          <dgm:chPref val="0"/>
        </dgm:presLayoutVars>
      </dgm:prSet>
      <dgm:spPr/>
    </dgm:pt>
    <dgm:pt modelId="{F9E6FCE7-A927-4237-B57A-90CE70B9ADCE}" type="pres">
      <dgm:prSet presAssocID="{153E4620-1D98-4ACD-8D24-81CFFBDAB0ED}" presName="sibTrans" presStyleCnt="0"/>
      <dgm:spPr/>
    </dgm:pt>
    <dgm:pt modelId="{4C6FF4B8-FCBA-42EA-ACD1-741F0A144113}" type="pres">
      <dgm:prSet presAssocID="{002C382C-C1EF-4FA5-8320-E819472C0C3D}" presName="compNode" presStyleCnt="0"/>
      <dgm:spPr/>
    </dgm:pt>
    <dgm:pt modelId="{7B831EC4-53E1-4DEA-9336-DB86DA59C751}" type="pres">
      <dgm:prSet presAssocID="{002C382C-C1EF-4FA5-8320-E819472C0C3D}" presName="bgRect" presStyleLbl="bgShp" presStyleIdx="1" presStyleCnt="4"/>
      <dgm:spPr/>
    </dgm:pt>
    <dgm:pt modelId="{78893399-3253-4EBC-A119-01DC2A3CBAC4}" type="pres">
      <dgm:prSet presAssocID="{002C382C-C1EF-4FA5-8320-E819472C0C3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ideo camera"/>
        </a:ext>
      </dgm:extLst>
    </dgm:pt>
    <dgm:pt modelId="{8A28EBB5-D8AC-4535-89B6-AF304E332ED5}" type="pres">
      <dgm:prSet presAssocID="{002C382C-C1EF-4FA5-8320-E819472C0C3D}" presName="spaceRect" presStyleCnt="0"/>
      <dgm:spPr/>
    </dgm:pt>
    <dgm:pt modelId="{997256D1-7292-41EC-B5A1-805D0E4BBCF2}" type="pres">
      <dgm:prSet presAssocID="{002C382C-C1EF-4FA5-8320-E819472C0C3D}" presName="parTx" presStyleLbl="revTx" presStyleIdx="1" presStyleCnt="4">
        <dgm:presLayoutVars>
          <dgm:chMax val="0"/>
          <dgm:chPref val="0"/>
        </dgm:presLayoutVars>
      </dgm:prSet>
      <dgm:spPr/>
    </dgm:pt>
    <dgm:pt modelId="{968E6A91-8A4D-4C13-9EC2-F5890A361674}" type="pres">
      <dgm:prSet presAssocID="{03A338C8-F807-4337-A18C-BDD5B95EC324}" presName="sibTrans" presStyleCnt="0"/>
      <dgm:spPr/>
    </dgm:pt>
    <dgm:pt modelId="{8D31E6B8-E7B5-4461-BAC8-2C1AB599AE87}" type="pres">
      <dgm:prSet presAssocID="{5CC29987-E818-425A-9E23-144D4B633ECE}" presName="compNode" presStyleCnt="0"/>
      <dgm:spPr/>
    </dgm:pt>
    <dgm:pt modelId="{0E988A27-7AE8-4EB3-8107-44055E026E6B}" type="pres">
      <dgm:prSet presAssocID="{5CC29987-E818-425A-9E23-144D4B633ECE}" presName="bgRect" presStyleLbl="bgShp" presStyleIdx="2" presStyleCnt="4"/>
      <dgm:spPr/>
    </dgm:pt>
    <dgm:pt modelId="{6F7AC1A9-F87A-47D5-9247-07DB2D111AF6}" type="pres">
      <dgm:prSet presAssocID="{5CC29987-E818-425A-9E23-144D4B633EC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137DD426-AC93-4D91-BA11-CB508A852ACE}" type="pres">
      <dgm:prSet presAssocID="{5CC29987-E818-425A-9E23-144D4B633ECE}" presName="spaceRect" presStyleCnt="0"/>
      <dgm:spPr/>
    </dgm:pt>
    <dgm:pt modelId="{E31BA8D5-3764-4F9F-BAFA-F29B800BDEAA}" type="pres">
      <dgm:prSet presAssocID="{5CC29987-E818-425A-9E23-144D4B633ECE}" presName="parTx" presStyleLbl="revTx" presStyleIdx="2" presStyleCnt="4">
        <dgm:presLayoutVars>
          <dgm:chMax val="0"/>
          <dgm:chPref val="0"/>
        </dgm:presLayoutVars>
      </dgm:prSet>
      <dgm:spPr/>
    </dgm:pt>
    <dgm:pt modelId="{109ED58E-C194-438E-9016-BA90480D1DB5}" type="pres">
      <dgm:prSet presAssocID="{B205CEED-BA99-4065-B37D-06789F098340}" presName="sibTrans" presStyleCnt="0"/>
      <dgm:spPr/>
    </dgm:pt>
    <dgm:pt modelId="{7C152010-8F1C-4A86-B2D7-218767722BA6}" type="pres">
      <dgm:prSet presAssocID="{A6772CE5-8FAD-44E2-BA3E-E74226845E02}" presName="compNode" presStyleCnt="0"/>
      <dgm:spPr/>
    </dgm:pt>
    <dgm:pt modelId="{1493616C-93F1-4215-A7F7-A182EB7DA727}" type="pres">
      <dgm:prSet presAssocID="{A6772CE5-8FAD-44E2-BA3E-E74226845E02}" presName="bgRect" presStyleLbl="bgShp" presStyleIdx="3" presStyleCnt="4"/>
      <dgm:spPr/>
    </dgm:pt>
    <dgm:pt modelId="{F9A88AA2-F6CA-4589-B2FF-9F2BC3DCE7B7}" type="pres">
      <dgm:prSet presAssocID="{A6772CE5-8FAD-44E2-BA3E-E74226845E0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nglasses Face with Solid Fill"/>
        </a:ext>
      </dgm:extLst>
    </dgm:pt>
    <dgm:pt modelId="{E2F65612-D027-4252-B63A-0EF5C450BBA1}" type="pres">
      <dgm:prSet presAssocID="{A6772CE5-8FAD-44E2-BA3E-E74226845E02}" presName="spaceRect" presStyleCnt="0"/>
      <dgm:spPr/>
    </dgm:pt>
    <dgm:pt modelId="{4F42BDC3-C3FD-4EB2-9408-B2DBE2EE3215}" type="pres">
      <dgm:prSet presAssocID="{A6772CE5-8FAD-44E2-BA3E-E74226845E02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E754C10B-8290-4FC8-9EE9-6C3040D350C1}" type="presOf" srcId="{002D7CEF-DFF1-42D3-8D79-B4C28F09E1FB}" destId="{48941762-B78E-4246-A228-5E543D820856}" srcOrd="0" destOrd="0" presId="urn:microsoft.com/office/officeart/2018/2/layout/IconVerticalSolidList"/>
    <dgm:cxn modelId="{DE35B013-B2FA-406E-B3A6-6915525E6849}" type="presOf" srcId="{990723AF-E13C-48EC-8A38-85CF9B069AFA}" destId="{A14F62B9-A7BE-477E-B29A-F136EB2BF9D0}" srcOrd="0" destOrd="0" presId="urn:microsoft.com/office/officeart/2018/2/layout/IconVerticalSolidList"/>
    <dgm:cxn modelId="{D4A22920-6F7A-409A-9BF3-E78B8E2E39CD}" type="presOf" srcId="{5CC29987-E818-425A-9E23-144D4B633ECE}" destId="{E31BA8D5-3764-4F9F-BAFA-F29B800BDEAA}" srcOrd="0" destOrd="0" presId="urn:microsoft.com/office/officeart/2018/2/layout/IconVerticalSolidList"/>
    <dgm:cxn modelId="{6B609828-EB6A-40F0-BB38-3D298E42CDE3}" type="presOf" srcId="{A6772CE5-8FAD-44E2-BA3E-E74226845E02}" destId="{4F42BDC3-C3FD-4EB2-9408-B2DBE2EE3215}" srcOrd="0" destOrd="0" presId="urn:microsoft.com/office/officeart/2018/2/layout/IconVerticalSolidList"/>
    <dgm:cxn modelId="{593F784F-1BE0-46BA-A787-5D9A1BBD7F4B}" type="presOf" srcId="{002C382C-C1EF-4FA5-8320-E819472C0C3D}" destId="{997256D1-7292-41EC-B5A1-805D0E4BBCF2}" srcOrd="0" destOrd="0" presId="urn:microsoft.com/office/officeart/2018/2/layout/IconVerticalSolidList"/>
    <dgm:cxn modelId="{BD546A84-6AB0-45FA-BC48-2AEFAC235EF7}" srcId="{990723AF-E13C-48EC-8A38-85CF9B069AFA}" destId="{A6772CE5-8FAD-44E2-BA3E-E74226845E02}" srcOrd="3" destOrd="0" parTransId="{66BFEA3B-CAA9-4F4C-830B-DE7F0F7D6764}" sibTransId="{51FECF1C-A9DC-4DFA-A28B-49A8636DEB41}"/>
    <dgm:cxn modelId="{9FA6C48F-9AE8-4C77-BF22-BDFA42441454}" srcId="{990723AF-E13C-48EC-8A38-85CF9B069AFA}" destId="{002C382C-C1EF-4FA5-8320-E819472C0C3D}" srcOrd="1" destOrd="0" parTransId="{8CD340AA-597D-4AB8-8C5B-8F2D81DB0CBD}" sibTransId="{03A338C8-F807-4337-A18C-BDD5B95EC324}"/>
    <dgm:cxn modelId="{53207F94-6797-4BE8-B9D1-C16803658E34}" srcId="{990723AF-E13C-48EC-8A38-85CF9B069AFA}" destId="{002D7CEF-DFF1-42D3-8D79-B4C28F09E1FB}" srcOrd="0" destOrd="0" parTransId="{50FAA429-1C2B-4317-A606-39CAC4D4C86E}" sibTransId="{153E4620-1D98-4ACD-8D24-81CFFBDAB0ED}"/>
    <dgm:cxn modelId="{65226BCD-975F-45BA-89B8-99ABBFDC457C}" srcId="{990723AF-E13C-48EC-8A38-85CF9B069AFA}" destId="{5CC29987-E818-425A-9E23-144D4B633ECE}" srcOrd="2" destOrd="0" parTransId="{F7DFAF2E-54D4-452E-A298-841104959070}" sibTransId="{B205CEED-BA99-4065-B37D-06789F098340}"/>
    <dgm:cxn modelId="{925896AD-9013-4100-94FC-EBEE6A4265DD}" type="presParOf" srcId="{A14F62B9-A7BE-477E-B29A-F136EB2BF9D0}" destId="{5D02A49D-82EF-4476-BC65-707BC2E12C06}" srcOrd="0" destOrd="0" presId="urn:microsoft.com/office/officeart/2018/2/layout/IconVerticalSolidList"/>
    <dgm:cxn modelId="{AB655F06-9EAA-469C-AFE7-B081400683AA}" type="presParOf" srcId="{5D02A49D-82EF-4476-BC65-707BC2E12C06}" destId="{0AF14248-CDC9-4616-A25A-D66480B550ED}" srcOrd="0" destOrd="0" presId="urn:microsoft.com/office/officeart/2018/2/layout/IconVerticalSolidList"/>
    <dgm:cxn modelId="{4E7E522F-A9B2-401D-A847-79BBFB6C098E}" type="presParOf" srcId="{5D02A49D-82EF-4476-BC65-707BC2E12C06}" destId="{C332029A-056D-4A62-965B-90DE438A42CD}" srcOrd="1" destOrd="0" presId="urn:microsoft.com/office/officeart/2018/2/layout/IconVerticalSolidList"/>
    <dgm:cxn modelId="{0451E6A3-9C35-4C66-A9C7-7359DC7BDFDD}" type="presParOf" srcId="{5D02A49D-82EF-4476-BC65-707BC2E12C06}" destId="{060BB4BE-9CA7-46B1-A101-9E6E0ED16B14}" srcOrd="2" destOrd="0" presId="urn:microsoft.com/office/officeart/2018/2/layout/IconVerticalSolidList"/>
    <dgm:cxn modelId="{C9E75504-E979-4BE7-834E-D082ECBAF613}" type="presParOf" srcId="{5D02A49D-82EF-4476-BC65-707BC2E12C06}" destId="{48941762-B78E-4246-A228-5E543D820856}" srcOrd="3" destOrd="0" presId="urn:microsoft.com/office/officeart/2018/2/layout/IconVerticalSolidList"/>
    <dgm:cxn modelId="{E3B7A83D-8F2F-4F30-B0FB-73C536DE2928}" type="presParOf" srcId="{A14F62B9-A7BE-477E-B29A-F136EB2BF9D0}" destId="{F9E6FCE7-A927-4237-B57A-90CE70B9ADCE}" srcOrd="1" destOrd="0" presId="urn:microsoft.com/office/officeart/2018/2/layout/IconVerticalSolidList"/>
    <dgm:cxn modelId="{B601AAC7-49BE-4B49-AC14-FBB8D7F9BB9F}" type="presParOf" srcId="{A14F62B9-A7BE-477E-B29A-F136EB2BF9D0}" destId="{4C6FF4B8-FCBA-42EA-ACD1-741F0A144113}" srcOrd="2" destOrd="0" presId="urn:microsoft.com/office/officeart/2018/2/layout/IconVerticalSolidList"/>
    <dgm:cxn modelId="{E3ECEA67-91DE-4555-B31E-F619520E21CA}" type="presParOf" srcId="{4C6FF4B8-FCBA-42EA-ACD1-741F0A144113}" destId="{7B831EC4-53E1-4DEA-9336-DB86DA59C751}" srcOrd="0" destOrd="0" presId="urn:microsoft.com/office/officeart/2018/2/layout/IconVerticalSolidList"/>
    <dgm:cxn modelId="{EE3E045A-691B-48F4-9476-F8E02B138655}" type="presParOf" srcId="{4C6FF4B8-FCBA-42EA-ACD1-741F0A144113}" destId="{78893399-3253-4EBC-A119-01DC2A3CBAC4}" srcOrd="1" destOrd="0" presId="urn:microsoft.com/office/officeart/2018/2/layout/IconVerticalSolidList"/>
    <dgm:cxn modelId="{43DB2D56-624B-43CC-9ED8-E7C755CD323B}" type="presParOf" srcId="{4C6FF4B8-FCBA-42EA-ACD1-741F0A144113}" destId="{8A28EBB5-D8AC-4535-89B6-AF304E332ED5}" srcOrd="2" destOrd="0" presId="urn:microsoft.com/office/officeart/2018/2/layout/IconVerticalSolidList"/>
    <dgm:cxn modelId="{4922D27C-1E84-453B-B8A4-294F75B524AF}" type="presParOf" srcId="{4C6FF4B8-FCBA-42EA-ACD1-741F0A144113}" destId="{997256D1-7292-41EC-B5A1-805D0E4BBCF2}" srcOrd="3" destOrd="0" presId="urn:microsoft.com/office/officeart/2018/2/layout/IconVerticalSolidList"/>
    <dgm:cxn modelId="{28E7067C-2332-4689-AFC2-6D0DB34B095D}" type="presParOf" srcId="{A14F62B9-A7BE-477E-B29A-F136EB2BF9D0}" destId="{968E6A91-8A4D-4C13-9EC2-F5890A361674}" srcOrd="3" destOrd="0" presId="urn:microsoft.com/office/officeart/2018/2/layout/IconVerticalSolidList"/>
    <dgm:cxn modelId="{C2E25AF2-5355-46C7-B2EA-E1424551C62C}" type="presParOf" srcId="{A14F62B9-A7BE-477E-B29A-F136EB2BF9D0}" destId="{8D31E6B8-E7B5-4461-BAC8-2C1AB599AE87}" srcOrd="4" destOrd="0" presId="urn:microsoft.com/office/officeart/2018/2/layout/IconVerticalSolidList"/>
    <dgm:cxn modelId="{94CE9BC6-21B7-4F37-99BB-889B43A97FBB}" type="presParOf" srcId="{8D31E6B8-E7B5-4461-BAC8-2C1AB599AE87}" destId="{0E988A27-7AE8-4EB3-8107-44055E026E6B}" srcOrd="0" destOrd="0" presId="urn:microsoft.com/office/officeart/2018/2/layout/IconVerticalSolidList"/>
    <dgm:cxn modelId="{01ACBED5-2337-49B9-9E62-FAAAED9FB1CE}" type="presParOf" srcId="{8D31E6B8-E7B5-4461-BAC8-2C1AB599AE87}" destId="{6F7AC1A9-F87A-47D5-9247-07DB2D111AF6}" srcOrd="1" destOrd="0" presId="urn:microsoft.com/office/officeart/2018/2/layout/IconVerticalSolidList"/>
    <dgm:cxn modelId="{D11061C0-9679-4303-A9B3-02966CBCAA7C}" type="presParOf" srcId="{8D31E6B8-E7B5-4461-BAC8-2C1AB599AE87}" destId="{137DD426-AC93-4D91-BA11-CB508A852ACE}" srcOrd="2" destOrd="0" presId="urn:microsoft.com/office/officeart/2018/2/layout/IconVerticalSolidList"/>
    <dgm:cxn modelId="{BF0015DB-5216-422B-AD3F-E9D970B6A3EF}" type="presParOf" srcId="{8D31E6B8-E7B5-4461-BAC8-2C1AB599AE87}" destId="{E31BA8D5-3764-4F9F-BAFA-F29B800BDEAA}" srcOrd="3" destOrd="0" presId="urn:microsoft.com/office/officeart/2018/2/layout/IconVerticalSolidList"/>
    <dgm:cxn modelId="{E6277BA3-6D9E-4B9B-91D9-C945411641F3}" type="presParOf" srcId="{A14F62B9-A7BE-477E-B29A-F136EB2BF9D0}" destId="{109ED58E-C194-438E-9016-BA90480D1DB5}" srcOrd="5" destOrd="0" presId="urn:microsoft.com/office/officeart/2018/2/layout/IconVerticalSolidList"/>
    <dgm:cxn modelId="{C8B49C54-8B53-4F45-9C09-336F119B9BA4}" type="presParOf" srcId="{A14F62B9-A7BE-477E-B29A-F136EB2BF9D0}" destId="{7C152010-8F1C-4A86-B2D7-218767722BA6}" srcOrd="6" destOrd="0" presId="urn:microsoft.com/office/officeart/2018/2/layout/IconVerticalSolidList"/>
    <dgm:cxn modelId="{9B1C61B3-6C23-471E-90F5-7FE55552CB13}" type="presParOf" srcId="{7C152010-8F1C-4A86-B2D7-218767722BA6}" destId="{1493616C-93F1-4215-A7F7-A182EB7DA727}" srcOrd="0" destOrd="0" presId="urn:microsoft.com/office/officeart/2018/2/layout/IconVerticalSolidList"/>
    <dgm:cxn modelId="{C8F744A9-9212-4C52-8E59-E915D6662B6D}" type="presParOf" srcId="{7C152010-8F1C-4A86-B2D7-218767722BA6}" destId="{F9A88AA2-F6CA-4589-B2FF-9F2BC3DCE7B7}" srcOrd="1" destOrd="0" presId="urn:microsoft.com/office/officeart/2018/2/layout/IconVerticalSolidList"/>
    <dgm:cxn modelId="{4D7A92C9-63BE-46E6-BAB9-33E508DB3D62}" type="presParOf" srcId="{7C152010-8F1C-4A86-B2D7-218767722BA6}" destId="{E2F65612-D027-4252-B63A-0EF5C450BBA1}" srcOrd="2" destOrd="0" presId="urn:microsoft.com/office/officeart/2018/2/layout/IconVerticalSolidList"/>
    <dgm:cxn modelId="{D0CD718F-C969-421C-9389-0E24C2C52EAE}" type="presParOf" srcId="{7C152010-8F1C-4A86-B2D7-218767722BA6}" destId="{4F42BDC3-C3FD-4EB2-9408-B2DBE2EE321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359AC5-CDB5-4503-9B49-917D0F7BF004}">
      <dsp:nvSpPr>
        <dsp:cNvPr id="0" name=""/>
        <dsp:cNvSpPr/>
      </dsp:nvSpPr>
      <dsp:spPr>
        <a:xfrm>
          <a:off x="0" y="427933"/>
          <a:ext cx="8422873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• Manual loan document review is slow and inefficient</a:t>
          </a:r>
        </a:p>
      </dsp:txBody>
      <dsp:txXfrm>
        <a:off x="29700" y="457633"/>
        <a:ext cx="8363473" cy="549000"/>
      </dsp:txXfrm>
    </dsp:sp>
    <dsp:sp modelId="{78714362-35F8-42A0-AAE5-4E267F1F67DD}">
      <dsp:nvSpPr>
        <dsp:cNvPr id="0" name=""/>
        <dsp:cNvSpPr/>
      </dsp:nvSpPr>
      <dsp:spPr>
        <a:xfrm>
          <a:off x="0" y="1111213"/>
          <a:ext cx="8422873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• High risk of human error and fraud</a:t>
          </a:r>
        </a:p>
      </dsp:txBody>
      <dsp:txXfrm>
        <a:off x="29700" y="1140913"/>
        <a:ext cx="8363473" cy="549000"/>
      </dsp:txXfrm>
    </dsp:sp>
    <dsp:sp modelId="{4BBEF004-2629-4F48-8DAD-8205E7BFB8A0}">
      <dsp:nvSpPr>
        <dsp:cNvPr id="0" name=""/>
        <dsp:cNvSpPr/>
      </dsp:nvSpPr>
      <dsp:spPr>
        <a:xfrm>
          <a:off x="0" y="1794493"/>
          <a:ext cx="8422873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• Applicant data is often inconsistent across documents</a:t>
          </a:r>
        </a:p>
      </dsp:txBody>
      <dsp:txXfrm>
        <a:off x="29700" y="1824193"/>
        <a:ext cx="8363473" cy="549000"/>
      </dsp:txXfrm>
    </dsp:sp>
    <dsp:sp modelId="{FFA60EE8-F3CA-4E4A-823F-4685210415AE}">
      <dsp:nvSpPr>
        <dsp:cNvPr id="0" name=""/>
        <dsp:cNvSpPr/>
      </dsp:nvSpPr>
      <dsp:spPr>
        <a:xfrm>
          <a:off x="0" y="2477773"/>
          <a:ext cx="8422873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• Traditional workflows do not scale with volume</a:t>
          </a:r>
        </a:p>
      </dsp:txBody>
      <dsp:txXfrm>
        <a:off x="29700" y="2507473"/>
        <a:ext cx="8363473" cy="549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CC74E7-7B6A-4689-B124-0A874BB380CA}">
      <dsp:nvSpPr>
        <dsp:cNvPr id="0" name=""/>
        <dsp:cNvSpPr/>
      </dsp:nvSpPr>
      <dsp:spPr>
        <a:xfrm>
          <a:off x="298867" y="1037093"/>
          <a:ext cx="926437" cy="92643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22EE5E-72B7-4294-B4E7-D7C7A36AD5DD}">
      <dsp:nvSpPr>
        <dsp:cNvPr id="0" name=""/>
        <dsp:cNvSpPr/>
      </dsp:nvSpPr>
      <dsp:spPr>
        <a:xfrm>
          <a:off x="496305" y="1234531"/>
          <a:ext cx="531562" cy="531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5F2E83-FFE0-4CDE-9D4C-496DCCD1804C}">
      <dsp:nvSpPr>
        <dsp:cNvPr id="0" name=""/>
        <dsp:cNvSpPr/>
      </dsp:nvSpPr>
      <dsp:spPr>
        <a:xfrm>
          <a:off x="2711" y="2252094"/>
          <a:ext cx="1518750" cy="60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Automated document ingestion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2711" y="2252094"/>
        <a:ext cx="1518750" cy="607500"/>
      </dsp:txXfrm>
    </dsp:sp>
    <dsp:sp modelId="{2AF24064-6EE8-4ABD-BA1B-19B1131BFD3C}">
      <dsp:nvSpPr>
        <dsp:cNvPr id="0" name=""/>
        <dsp:cNvSpPr/>
      </dsp:nvSpPr>
      <dsp:spPr>
        <a:xfrm>
          <a:off x="2083399" y="1037093"/>
          <a:ext cx="926437" cy="92643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270DC-3C80-4554-B0EC-0DF173B9DC41}">
      <dsp:nvSpPr>
        <dsp:cNvPr id="0" name=""/>
        <dsp:cNvSpPr/>
      </dsp:nvSpPr>
      <dsp:spPr>
        <a:xfrm>
          <a:off x="2280836" y="1234531"/>
          <a:ext cx="531562" cy="531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A2D60D-1009-462E-8899-D3170A66A9AC}">
      <dsp:nvSpPr>
        <dsp:cNvPr id="0" name=""/>
        <dsp:cNvSpPr/>
      </dsp:nvSpPr>
      <dsp:spPr>
        <a:xfrm>
          <a:off x="1787242" y="2252094"/>
          <a:ext cx="1518750" cy="60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AI-based text extraction (OCR)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1787242" y="2252094"/>
        <a:ext cx="1518750" cy="607500"/>
      </dsp:txXfrm>
    </dsp:sp>
    <dsp:sp modelId="{2FF00F31-D7F5-46FB-93CA-D4058C68CE3C}">
      <dsp:nvSpPr>
        <dsp:cNvPr id="0" name=""/>
        <dsp:cNvSpPr/>
      </dsp:nvSpPr>
      <dsp:spPr>
        <a:xfrm>
          <a:off x="3867930" y="1037093"/>
          <a:ext cx="926437" cy="92643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244528-53B7-4B8C-970D-678870B5062E}">
      <dsp:nvSpPr>
        <dsp:cNvPr id="0" name=""/>
        <dsp:cNvSpPr/>
      </dsp:nvSpPr>
      <dsp:spPr>
        <a:xfrm>
          <a:off x="4065367" y="1234531"/>
          <a:ext cx="531562" cy="5315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EA9BE3-5ABB-4159-86C0-CF0B8DD05ABB}">
      <dsp:nvSpPr>
        <dsp:cNvPr id="0" name=""/>
        <dsp:cNvSpPr/>
      </dsp:nvSpPr>
      <dsp:spPr>
        <a:xfrm>
          <a:off x="3571774" y="2252094"/>
          <a:ext cx="1518750" cy="60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Cross-document data validation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3571774" y="2252094"/>
        <a:ext cx="1518750" cy="607500"/>
      </dsp:txXfrm>
    </dsp:sp>
    <dsp:sp modelId="{ED7557E4-0508-4209-A65D-25FC435FCD7A}">
      <dsp:nvSpPr>
        <dsp:cNvPr id="0" name=""/>
        <dsp:cNvSpPr/>
      </dsp:nvSpPr>
      <dsp:spPr>
        <a:xfrm>
          <a:off x="5652461" y="1037093"/>
          <a:ext cx="926437" cy="92643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871D93-30E1-4C2C-AB33-16C134C497FE}">
      <dsp:nvSpPr>
        <dsp:cNvPr id="0" name=""/>
        <dsp:cNvSpPr/>
      </dsp:nvSpPr>
      <dsp:spPr>
        <a:xfrm>
          <a:off x="5849899" y="1234531"/>
          <a:ext cx="531562" cy="53156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961999-DE1E-49DE-9FA8-7157F25BC940}">
      <dsp:nvSpPr>
        <dsp:cNvPr id="0" name=""/>
        <dsp:cNvSpPr/>
      </dsp:nvSpPr>
      <dsp:spPr>
        <a:xfrm>
          <a:off x="5356305" y="2252094"/>
          <a:ext cx="1518750" cy="60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Fraud detection and risk scoring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5356305" y="2252094"/>
        <a:ext cx="1518750" cy="607500"/>
      </dsp:txXfrm>
    </dsp:sp>
    <dsp:sp modelId="{FB2FF08A-36CD-4CC0-85E8-4FDD4823027D}">
      <dsp:nvSpPr>
        <dsp:cNvPr id="0" name=""/>
        <dsp:cNvSpPr/>
      </dsp:nvSpPr>
      <dsp:spPr>
        <a:xfrm>
          <a:off x="7436992" y="1037093"/>
          <a:ext cx="926437" cy="926437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13397-7039-4CC5-AC62-9E204F6E674F}">
      <dsp:nvSpPr>
        <dsp:cNvPr id="0" name=""/>
        <dsp:cNvSpPr/>
      </dsp:nvSpPr>
      <dsp:spPr>
        <a:xfrm>
          <a:off x="7634430" y="1234531"/>
          <a:ext cx="531562" cy="53156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752E3C-B01C-46F0-8E9B-E4F1B175CC9A}">
      <dsp:nvSpPr>
        <dsp:cNvPr id="0" name=""/>
        <dsp:cNvSpPr/>
      </dsp:nvSpPr>
      <dsp:spPr>
        <a:xfrm>
          <a:off x="7140836" y="2252094"/>
          <a:ext cx="1518750" cy="60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Centralized analyst dashboard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7140836" y="2252094"/>
        <a:ext cx="1518750" cy="607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6D313E-CD92-4AF2-BDA9-151D1FFD3C2C}">
      <dsp:nvSpPr>
        <dsp:cNvPr id="0" name=""/>
        <dsp:cNvSpPr/>
      </dsp:nvSpPr>
      <dsp:spPr>
        <a:xfrm>
          <a:off x="0" y="0"/>
          <a:ext cx="6485612" cy="632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1. Applicant documents are uploaded</a:t>
          </a:r>
          <a:endParaRPr lang="en-US" sz="1900" kern="1200"/>
        </a:p>
      </dsp:txBody>
      <dsp:txXfrm>
        <a:off x="18526" y="18526"/>
        <a:ext cx="5729046" cy="595487"/>
      </dsp:txXfrm>
    </dsp:sp>
    <dsp:sp modelId="{6A24C090-2AE9-4D92-A030-A3DF5D58FC4D}">
      <dsp:nvSpPr>
        <dsp:cNvPr id="0" name=""/>
        <dsp:cNvSpPr/>
      </dsp:nvSpPr>
      <dsp:spPr>
        <a:xfrm>
          <a:off x="484315" y="720391"/>
          <a:ext cx="6485612" cy="632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2. AI extracts structured data from each document</a:t>
          </a:r>
          <a:endParaRPr lang="en-US" sz="1900" kern="1200"/>
        </a:p>
      </dsp:txBody>
      <dsp:txXfrm>
        <a:off x="502841" y="738917"/>
        <a:ext cx="5553094" cy="595487"/>
      </dsp:txXfrm>
    </dsp:sp>
    <dsp:sp modelId="{5983F37B-CE2C-4AD3-AD5D-26DC3BAF633F}">
      <dsp:nvSpPr>
        <dsp:cNvPr id="0" name=""/>
        <dsp:cNvSpPr/>
      </dsp:nvSpPr>
      <dsp:spPr>
        <a:xfrm>
          <a:off x="968630" y="1440783"/>
          <a:ext cx="6485612" cy="632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3. Validation and fraud rules are applied</a:t>
          </a:r>
          <a:endParaRPr lang="en-US" sz="1900" kern="1200"/>
        </a:p>
      </dsp:txBody>
      <dsp:txXfrm>
        <a:off x="987156" y="1459309"/>
        <a:ext cx="5553094" cy="595487"/>
      </dsp:txXfrm>
    </dsp:sp>
    <dsp:sp modelId="{1BBDFE6C-0521-47E9-BA18-F1C07F6FF215}">
      <dsp:nvSpPr>
        <dsp:cNvPr id="0" name=""/>
        <dsp:cNvSpPr/>
      </dsp:nvSpPr>
      <dsp:spPr>
        <a:xfrm>
          <a:off x="1452945" y="2161175"/>
          <a:ext cx="6485612" cy="632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4. Risk model generates a risk score</a:t>
          </a:r>
          <a:endParaRPr lang="en-US" sz="1900" kern="1200"/>
        </a:p>
      </dsp:txBody>
      <dsp:txXfrm>
        <a:off x="1471471" y="2179701"/>
        <a:ext cx="5553094" cy="595487"/>
      </dsp:txXfrm>
    </dsp:sp>
    <dsp:sp modelId="{B3E42BAA-5383-45AA-95DE-AE6CAEBE7308}">
      <dsp:nvSpPr>
        <dsp:cNvPr id="0" name=""/>
        <dsp:cNvSpPr/>
      </dsp:nvSpPr>
      <dsp:spPr>
        <a:xfrm>
          <a:off x="1937260" y="2881567"/>
          <a:ext cx="6485612" cy="632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5. Results are displayed in a dashboard</a:t>
          </a:r>
          <a:endParaRPr lang="en-US" sz="1900" kern="1200"/>
        </a:p>
      </dsp:txBody>
      <dsp:txXfrm>
        <a:off x="1955786" y="2900093"/>
        <a:ext cx="5553094" cy="595487"/>
      </dsp:txXfrm>
    </dsp:sp>
    <dsp:sp modelId="{1CBDFD3E-0C28-41F5-AD0E-97E0C4701A0B}">
      <dsp:nvSpPr>
        <dsp:cNvPr id="0" name=""/>
        <dsp:cNvSpPr/>
      </dsp:nvSpPr>
      <dsp:spPr>
        <a:xfrm>
          <a:off x="6074461" y="462105"/>
          <a:ext cx="411150" cy="4111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166970" y="462105"/>
        <a:ext cx="226132" cy="309390"/>
      </dsp:txXfrm>
    </dsp:sp>
    <dsp:sp modelId="{D702277A-3811-4950-B889-51900B95123F}">
      <dsp:nvSpPr>
        <dsp:cNvPr id="0" name=""/>
        <dsp:cNvSpPr/>
      </dsp:nvSpPr>
      <dsp:spPr>
        <a:xfrm>
          <a:off x="6558776" y="1182497"/>
          <a:ext cx="411150" cy="4111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651285" y="1182497"/>
        <a:ext cx="226132" cy="309390"/>
      </dsp:txXfrm>
    </dsp:sp>
    <dsp:sp modelId="{FC159D7A-B30B-4D48-82CC-2A72753F7E2F}">
      <dsp:nvSpPr>
        <dsp:cNvPr id="0" name=""/>
        <dsp:cNvSpPr/>
      </dsp:nvSpPr>
      <dsp:spPr>
        <a:xfrm>
          <a:off x="7043092" y="1892346"/>
          <a:ext cx="411150" cy="4111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7135601" y="1892346"/>
        <a:ext cx="226132" cy="309390"/>
      </dsp:txXfrm>
    </dsp:sp>
    <dsp:sp modelId="{AE1A40C2-DB49-4D5D-B32F-8FB48838D313}">
      <dsp:nvSpPr>
        <dsp:cNvPr id="0" name=""/>
        <dsp:cNvSpPr/>
      </dsp:nvSpPr>
      <dsp:spPr>
        <a:xfrm>
          <a:off x="7527407" y="2619766"/>
          <a:ext cx="411150" cy="4111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7619916" y="2619766"/>
        <a:ext cx="226132" cy="3093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47FBA-901B-4E3B-A31D-B58A1ACE3FBD}">
      <dsp:nvSpPr>
        <dsp:cNvPr id="0" name=""/>
        <dsp:cNvSpPr/>
      </dsp:nvSpPr>
      <dsp:spPr>
        <a:xfrm>
          <a:off x="0" y="1458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07E41-D3B4-413E-87C9-239C372E0696}">
      <dsp:nvSpPr>
        <dsp:cNvPr id="0" name=""/>
        <dsp:cNvSpPr/>
      </dsp:nvSpPr>
      <dsp:spPr>
        <a:xfrm>
          <a:off x="223607" y="167778"/>
          <a:ext cx="406558" cy="40655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64530B-A0E1-412F-B1C7-4907F4A782E8}">
      <dsp:nvSpPr>
        <dsp:cNvPr id="0" name=""/>
        <dsp:cNvSpPr/>
      </dsp:nvSpPr>
      <dsp:spPr>
        <a:xfrm>
          <a:off x="853773" y="1458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• Backend: Python, FastAPI</a:t>
          </a:r>
          <a:endParaRPr lang="en-US" sz="2200" kern="1200"/>
        </a:p>
      </dsp:txBody>
      <dsp:txXfrm>
        <a:off x="853773" y="1458"/>
        <a:ext cx="7569099" cy="739197"/>
      </dsp:txXfrm>
    </dsp:sp>
    <dsp:sp modelId="{61B19E5B-4B0D-4BB4-9497-57D2F2BE16C8}">
      <dsp:nvSpPr>
        <dsp:cNvPr id="0" name=""/>
        <dsp:cNvSpPr/>
      </dsp:nvSpPr>
      <dsp:spPr>
        <a:xfrm>
          <a:off x="0" y="925455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754B8B-9C70-4888-B57D-8C122463CE1A}">
      <dsp:nvSpPr>
        <dsp:cNvPr id="0" name=""/>
        <dsp:cNvSpPr/>
      </dsp:nvSpPr>
      <dsp:spPr>
        <a:xfrm>
          <a:off x="223607" y="1091775"/>
          <a:ext cx="406558" cy="4065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3EE4E6-6ACE-4A07-833F-792BF33377EB}">
      <dsp:nvSpPr>
        <dsp:cNvPr id="0" name=""/>
        <dsp:cNvSpPr/>
      </dsp:nvSpPr>
      <dsp:spPr>
        <a:xfrm>
          <a:off x="853773" y="925455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• AI / ML: OCR, validation rules, risk models</a:t>
          </a:r>
          <a:endParaRPr lang="en-US" sz="2200" kern="1200"/>
        </a:p>
      </dsp:txBody>
      <dsp:txXfrm>
        <a:off x="853773" y="925455"/>
        <a:ext cx="7569099" cy="739197"/>
      </dsp:txXfrm>
    </dsp:sp>
    <dsp:sp modelId="{6C734A82-C726-4D3A-8B72-27116D8DD591}">
      <dsp:nvSpPr>
        <dsp:cNvPr id="0" name=""/>
        <dsp:cNvSpPr/>
      </dsp:nvSpPr>
      <dsp:spPr>
        <a:xfrm>
          <a:off x="0" y="1849453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59944C-0F08-4D2A-9FCA-E50CE6A620D4}">
      <dsp:nvSpPr>
        <dsp:cNvPr id="0" name=""/>
        <dsp:cNvSpPr/>
      </dsp:nvSpPr>
      <dsp:spPr>
        <a:xfrm>
          <a:off x="223607" y="2015772"/>
          <a:ext cx="406558" cy="40655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996AA-F816-49DC-A3BC-9F2E66E63666}">
      <dsp:nvSpPr>
        <dsp:cNvPr id="0" name=""/>
        <dsp:cNvSpPr/>
      </dsp:nvSpPr>
      <dsp:spPr>
        <a:xfrm>
          <a:off x="853773" y="1849453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• Frontend: React dashboard</a:t>
          </a:r>
          <a:endParaRPr lang="en-US" sz="2200" kern="1200"/>
        </a:p>
      </dsp:txBody>
      <dsp:txXfrm>
        <a:off x="853773" y="1849453"/>
        <a:ext cx="7569099" cy="739197"/>
      </dsp:txXfrm>
    </dsp:sp>
    <dsp:sp modelId="{4C3BA8D4-A6F2-4585-BEBC-532D681215F2}">
      <dsp:nvSpPr>
        <dsp:cNvPr id="0" name=""/>
        <dsp:cNvSpPr/>
      </dsp:nvSpPr>
      <dsp:spPr>
        <a:xfrm>
          <a:off x="0" y="2773450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B9C50-E130-4B3B-AF10-404CB0B97D8B}">
      <dsp:nvSpPr>
        <dsp:cNvPr id="0" name=""/>
        <dsp:cNvSpPr/>
      </dsp:nvSpPr>
      <dsp:spPr>
        <a:xfrm>
          <a:off x="223607" y="2939770"/>
          <a:ext cx="406558" cy="40655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9B16D6-95F8-40B3-B9BC-8319F110FB21}">
      <dsp:nvSpPr>
        <dsp:cNvPr id="0" name=""/>
        <dsp:cNvSpPr/>
      </dsp:nvSpPr>
      <dsp:spPr>
        <a:xfrm>
          <a:off x="853773" y="2773450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• Architecture: Modular, API-driven design</a:t>
          </a:r>
          <a:endParaRPr lang="en-US" sz="2200" kern="1200"/>
        </a:p>
      </dsp:txBody>
      <dsp:txXfrm>
        <a:off x="853773" y="2773450"/>
        <a:ext cx="7569099" cy="7391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931058-E8C4-4B6F-81D1-8DC471D75465}">
      <dsp:nvSpPr>
        <dsp:cNvPr id="0" name=""/>
        <dsp:cNvSpPr/>
      </dsp:nvSpPr>
      <dsp:spPr>
        <a:xfrm>
          <a:off x="64521" y="360353"/>
          <a:ext cx="1098001" cy="10980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5942A0-2CD0-4D23-B577-FADCD41EEDE5}">
      <dsp:nvSpPr>
        <dsp:cNvPr id="0" name=""/>
        <dsp:cNvSpPr/>
      </dsp:nvSpPr>
      <dsp:spPr>
        <a:xfrm>
          <a:off x="295101" y="590933"/>
          <a:ext cx="636840" cy="63684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DEAAF-746E-4041-9239-503B6F16D0F1}">
      <dsp:nvSpPr>
        <dsp:cNvPr id="0" name=""/>
        <dsp:cNvSpPr/>
      </dsp:nvSpPr>
      <dsp:spPr>
        <a:xfrm>
          <a:off x="1397808" y="360353"/>
          <a:ext cx="2588145" cy="1098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ACC00"/>
              </a:solidFill>
            </a:rPr>
            <a:t>Computer Science &amp; Data Science collaboration</a:t>
          </a:r>
        </a:p>
      </dsp:txBody>
      <dsp:txXfrm>
        <a:off x="1397808" y="360353"/>
        <a:ext cx="2588145" cy="1098001"/>
      </dsp:txXfrm>
    </dsp:sp>
    <dsp:sp modelId="{0A0F1C12-BD91-4F5D-86C6-D905A5C8CF2E}">
      <dsp:nvSpPr>
        <dsp:cNvPr id="0" name=""/>
        <dsp:cNvSpPr/>
      </dsp:nvSpPr>
      <dsp:spPr>
        <a:xfrm>
          <a:off x="4436918" y="360353"/>
          <a:ext cx="1098001" cy="10980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33620-BF9C-4A9B-AFB8-48BC76374F51}">
      <dsp:nvSpPr>
        <dsp:cNvPr id="0" name=""/>
        <dsp:cNvSpPr/>
      </dsp:nvSpPr>
      <dsp:spPr>
        <a:xfrm>
          <a:off x="4667499" y="590933"/>
          <a:ext cx="636840" cy="63684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B34CF-81B1-444F-B251-4BB141DBFF13}">
      <dsp:nvSpPr>
        <dsp:cNvPr id="0" name=""/>
        <dsp:cNvSpPr/>
      </dsp:nvSpPr>
      <dsp:spPr>
        <a:xfrm>
          <a:off x="5770206" y="360353"/>
          <a:ext cx="2588145" cy="1098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ACC00"/>
              </a:solidFill>
            </a:rPr>
            <a:t>Agile / Scrum development process</a:t>
          </a:r>
        </a:p>
      </dsp:txBody>
      <dsp:txXfrm>
        <a:off x="5770206" y="360353"/>
        <a:ext cx="2588145" cy="1098001"/>
      </dsp:txXfrm>
    </dsp:sp>
    <dsp:sp modelId="{E083E790-82A6-4C56-8631-B567C2797E2B}">
      <dsp:nvSpPr>
        <dsp:cNvPr id="0" name=""/>
        <dsp:cNvSpPr/>
      </dsp:nvSpPr>
      <dsp:spPr>
        <a:xfrm>
          <a:off x="64521" y="2055752"/>
          <a:ext cx="1098001" cy="10980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1E3731-9FB1-4038-B02D-4AA3602FC979}">
      <dsp:nvSpPr>
        <dsp:cNvPr id="0" name=""/>
        <dsp:cNvSpPr/>
      </dsp:nvSpPr>
      <dsp:spPr>
        <a:xfrm>
          <a:off x="295101" y="2286332"/>
          <a:ext cx="636840" cy="63684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1CB536-A562-45D6-8617-9B8CC1F682E1}">
      <dsp:nvSpPr>
        <dsp:cNvPr id="0" name=""/>
        <dsp:cNvSpPr/>
      </dsp:nvSpPr>
      <dsp:spPr>
        <a:xfrm>
          <a:off x="1397808" y="2055752"/>
          <a:ext cx="2588145" cy="1098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ACC00"/>
              </a:solidFill>
            </a:rPr>
            <a:t>Clear division of responsibilities</a:t>
          </a:r>
        </a:p>
      </dsp:txBody>
      <dsp:txXfrm>
        <a:off x="1397808" y="2055752"/>
        <a:ext cx="2588145" cy="1098001"/>
      </dsp:txXfrm>
    </dsp:sp>
    <dsp:sp modelId="{CE7F876B-EAAF-4E28-BFE5-5B94EE78AE9C}">
      <dsp:nvSpPr>
        <dsp:cNvPr id="0" name=""/>
        <dsp:cNvSpPr/>
      </dsp:nvSpPr>
      <dsp:spPr>
        <a:xfrm>
          <a:off x="4436918" y="2055752"/>
          <a:ext cx="1098001" cy="10980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F9C46B-8A2B-4F37-BA36-E27C4CEA290E}">
      <dsp:nvSpPr>
        <dsp:cNvPr id="0" name=""/>
        <dsp:cNvSpPr/>
      </dsp:nvSpPr>
      <dsp:spPr>
        <a:xfrm>
          <a:off x="4667499" y="2286332"/>
          <a:ext cx="636840" cy="63684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E3FBA9-F1BF-4D80-B3B1-E060DDFA98E3}">
      <dsp:nvSpPr>
        <dsp:cNvPr id="0" name=""/>
        <dsp:cNvSpPr/>
      </dsp:nvSpPr>
      <dsp:spPr>
        <a:xfrm>
          <a:off x="5770206" y="2055752"/>
          <a:ext cx="2588145" cy="1098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ACC00"/>
              </a:solidFill>
            </a:rPr>
            <a:t>Iterative development across multiple sprints</a:t>
          </a:r>
        </a:p>
      </dsp:txBody>
      <dsp:txXfrm>
        <a:off x="5770206" y="2055752"/>
        <a:ext cx="2588145" cy="10980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D9A30-A692-4552-A591-40936EB584B3}">
      <dsp:nvSpPr>
        <dsp:cNvPr id="0" name=""/>
        <dsp:cNvSpPr/>
      </dsp:nvSpPr>
      <dsp:spPr>
        <a:xfrm>
          <a:off x="489936" y="677053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66561-A968-4961-B866-32C6463E8587}">
      <dsp:nvSpPr>
        <dsp:cNvPr id="0" name=""/>
        <dsp:cNvSpPr/>
      </dsp:nvSpPr>
      <dsp:spPr>
        <a:xfrm>
          <a:off x="723936" y="911053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20DB86-E283-4931-8265-29DF4FE93AB3}">
      <dsp:nvSpPr>
        <dsp:cNvPr id="0" name=""/>
        <dsp:cNvSpPr/>
      </dsp:nvSpPr>
      <dsp:spPr>
        <a:xfrm>
          <a:off x="138936" y="211705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 Faster loan application processing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138936" y="2117053"/>
        <a:ext cx="1800000" cy="720000"/>
      </dsp:txXfrm>
    </dsp:sp>
    <dsp:sp modelId="{CBA5C003-5CC4-4C83-9FDB-939F401EC0C8}">
      <dsp:nvSpPr>
        <dsp:cNvPr id="0" name=""/>
        <dsp:cNvSpPr/>
      </dsp:nvSpPr>
      <dsp:spPr>
        <a:xfrm>
          <a:off x="2604936" y="677053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E2245-8D4C-4F3B-9878-76601845A73B}">
      <dsp:nvSpPr>
        <dsp:cNvPr id="0" name=""/>
        <dsp:cNvSpPr/>
      </dsp:nvSpPr>
      <dsp:spPr>
        <a:xfrm>
          <a:off x="2838936" y="911053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1C41CA-CB22-4774-BDFA-F3F6D3A9A00E}">
      <dsp:nvSpPr>
        <dsp:cNvPr id="0" name=""/>
        <dsp:cNvSpPr/>
      </dsp:nvSpPr>
      <dsp:spPr>
        <a:xfrm>
          <a:off x="2253936" y="211705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Reduced fraud and risk exposure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2253936" y="2117053"/>
        <a:ext cx="1800000" cy="720000"/>
      </dsp:txXfrm>
    </dsp:sp>
    <dsp:sp modelId="{01C21808-4036-4C9A-AB26-B11B93768DAD}">
      <dsp:nvSpPr>
        <dsp:cNvPr id="0" name=""/>
        <dsp:cNvSpPr/>
      </dsp:nvSpPr>
      <dsp:spPr>
        <a:xfrm>
          <a:off x="4719936" y="677053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399F73-532A-42B5-A2EB-DBB6E7275B9D}">
      <dsp:nvSpPr>
        <dsp:cNvPr id="0" name=""/>
        <dsp:cNvSpPr/>
      </dsp:nvSpPr>
      <dsp:spPr>
        <a:xfrm>
          <a:off x="4953936" y="911053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86882A-9730-49D3-9A37-7F4781C389B1}">
      <dsp:nvSpPr>
        <dsp:cNvPr id="0" name=""/>
        <dsp:cNvSpPr/>
      </dsp:nvSpPr>
      <dsp:spPr>
        <a:xfrm>
          <a:off x="4368936" y="211705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Improved data accuracy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4368936" y="2117053"/>
        <a:ext cx="1800000" cy="720000"/>
      </dsp:txXfrm>
    </dsp:sp>
    <dsp:sp modelId="{774E9A44-306B-48F7-BDF6-C55ED270BE28}">
      <dsp:nvSpPr>
        <dsp:cNvPr id="0" name=""/>
        <dsp:cNvSpPr/>
      </dsp:nvSpPr>
      <dsp:spPr>
        <a:xfrm>
          <a:off x="6834936" y="677053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AF14D6-B952-433D-A46D-B0CECF374886}">
      <dsp:nvSpPr>
        <dsp:cNvPr id="0" name=""/>
        <dsp:cNvSpPr/>
      </dsp:nvSpPr>
      <dsp:spPr>
        <a:xfrm>
          <a:off x="7068936" y="911053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FCFAA6-4256-42DB-BFFF-A72524A04AA6}">
      <dsp:nvSpPr>
        <dsp:cNvPr id="0" name=""/>
        <dsp:cNvSpPr/>
      </dsp:nvSpPr>
      <dsp:spPr>
        <a:xfrm>
          <a:off x="6483936" y="211705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300" b="0" i="0" kern="1200" dirty="0">
              <a:solidFill>
                <a:srgbClr val="FACC00"/>
              </a:solidFill>
            </a:rPr>
            <a:t>Scalable solution for financial institutions</a:t>
          </a:r>
          <a:endParaRPr lang="en-US" sz="1300" kern="1200" dirty="0">
            <a:solidFill>
              <a:srgbClr val="FACC00"/>
            </a:solidFill>
          </a:endParaRPr>
        </a:p>
      </dsp:txBody>
      <dsp:txXfrm>
        <a:off x="6483936" y="2117053"/>
        <a:ext cx="1800000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14248-CDC9-4616-A25A-D66480B550ED}">
      <dsp:nvSpPr>
        <dsp:cNvPr id="0" name=""/>
        <dsp:cNvSpPr/>
      </dsp:nvSpPr>
      <dsp:spPr>
        <a:xfrm>
          <a:off x="0" y="1458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32029A-056D-4A62-965B-90DE438A42CD}">
      <dsp:nvSpPr>
        <dsp:cNvPr id="0" name=""/>
        <dsp:cNvSpPr/>
      </dsp:nvSpPr>
      <dsp:spPr>
        <a:xfrm>
          <a:off x="223607" y="167778"/>
          <a:ext cx="406558" cy="40655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41762-B78E-4246-A228-5E543D820856}">
      <dsp:nvSpPr>
        <dsp:cNvPr id="0" name=""/>
        <dsp:cNvSpPr/>
      </dsp:nvSpPr>
      <dsp:spPr>
        <a:xfrm>
          <a:off x="853773" y="1458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• User Guide Video</a:t>
          </a:r>
        </a:p>
      </dsp:txBody>
      <dsp:txXfrm>
        <a:off x="853773" y="1458"/>
        <a:ext cx="7569099" cy="739197"/>
      </dsp:txXfrm>
    </dsp:sp>
    <dsp:sp modelId="{7B831EC4-53E1-4DEA-9336-DB86DA59C751}">
      <dsp:nvSpPr>
        <dsp:cNvPr id="0" name=""/>
        <dsp:cNvSpPr/>
      </dsp:nvSpPr>
      <dsp:spPr>
        <a:xfrm>
          <a:off x="0" y="925455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893399-3253-4EBC-A119-01DC2A3CBAC4}">
      <dsp:nvSpPr>
        <dsp:cNvPr id="0" name=""/>
        <dsp:cNvSpPr/>
      </dsp:nvSpPr>
      <dsp:spPr>
        <a:xfrm>
          <a:off x="223607" y="1091775"/>
          <a:ext cx="406558" cy="4065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256D1-7292-41EC-B5A1-805D0E4BBCF2}">
      <dsp:nvSpPr>
        <dsp:cNvPr id="0" name=""/>
        <dsp:cNvSpPr/>
      </dsp:nvSpPr>
      <dsp:spPr>
        <a:xfrm>
          <a:off x="853773" y="925455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• Installation Video</a:t>
          </a:r>
        </a:p>
      </dsp:txBody>
      <dsp:txXfrm>
        <a:off x="853773" y="925455"/>
        <a:ext cx="7569099" cy="739197"/>
      </dsp:txXfrm>
    </dsp:sp>
    <dsp:sp modelId="{0E988A27-7AE8-4EB3-8107-44055E026E6B}">
      <dsp:nvSpPr>
        <dsp:cNvPr id="0" name=""/>
        <dsp:cNvSpPr/>
      </dsp:nvSpPr>
      <dsp:spPr>
        <a:xfrm>
          <a:off x="0" y="1849453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7AC1A9-F87A-47D5-9247-07DB2D111AF6}">
      <dsp:nvSpPr>
        <dsp:cNvPr id="0" name=""/>
        <dsp:cNvSpPr/>
      </dsp:nvSpPr>
      <dsp:spPr>
        <a:xfrm>
          <a:off x="223607" y="2015772"/>
          <a:ext cx="406558" cy="40655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BA8D5-3764-4F9F-BAFA-F29B800BDEAA}">
      <dsp:nvSpPr>
        <dsp:cNvPr id="0" name=""/>
        <dsp:cNvSpPr/>
      </dsp:nvSpPr>
      <dsp:spPr>
        <a:xfrm>
          <a:off x="853773" y="1849453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• Future expansion and model integration</a:t>
          </a:r>
        </a:p>
      </dsp:txBody>
      <dsp:txXfrm>
        <a:off x="853773" y="1849453"/>
        <a:ext cx="7569099" cy="739197"/>
      </dsp:txXfrm>
    </dsp:sp>
    <dsp:sp modelId="{1493616C-93F1-4215-A7F7-A182EB7DA727}">
      <dsp:nvSpPr>
        <dsp:cNvPr id="0" name=""/>
        <dsp:cNvSpPr/>
      </dsp:nvSpPr>
      <dsp:spPr>
        <a:xfrm>
          <a:off x="0" y="2773450"/>
          <a:ext cx="8422873" cy="7391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A88AA2-F6CA-4589-B2FF-9F2BC3DCE7B7}">
      <dsp:nvSpPr>
        <dsp:cNvPr id="0" name=""/>
        <dsp:cNvSpPr/>
      </dsp:nvSpPr>
      <dsp:spPr>
        <a:xfrm>
          <a:off x="223607" y="2939770"/>
          <a:ext cx="406558" cy="40655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42BDC3-C3FD-4EB2-9408-B2DBE2EE3215}">
      <dsp:nvSpPr>
        <dsp:cNvPr id="0" name=""/>
        <dsp:cNvSpPr/>
      </dsp:nvSpPr>
      <dsp:spPr>
        <a:xfrm>
          <a:off x="853773" y="2773450"/>
          <a:ext cx="7569099" cy="739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Thank You!</a:t>
          </a:r>
        </a:p>
      </dsp:txBody>
      <dsp:txXfrm>
        <a:off x="853773" y="2773450"/>
        <a:ext cx="7569099" cy="739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B320C757-9BD7-CC9C-D9CA-8D3F9E58A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5AF181DE-4D83-9707-9CD5-F4A85F1EC1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1DD556B3-5A3D-70B5-344F-E806537C0E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7504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ED146308-9F1B-5068-5BF1-937316603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815F714A-20CC-BC59-F36B-FD5DCC6AA5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06ABFBD8-7ABF-C689-F942-9DD207289A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29273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6D412DE6-DA34-9352-10E4-2A58B10D4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24E9A26F-66EF-412D-3319-936A834CCB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FD9B8A2-D8A0-B41C-04F5-8975180118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1509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B1234400-EC29-1607-AE8A-55C6F18A5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3F2543A9-4307-E4CD-8FFE-BA20216F38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4B1AE07A-D19B-1898-80FC-42D986A3E4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4398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C2363F1B-879A-5F61-6D19-C39C331BF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A17F3687-6DB5-E003-C33B-EA54DB8E0D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D4EA3097-140E-73E6-0646-F6AD5E55BA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9459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61B712FA-25E0-D9D3-B834-1D1F3035A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C00FBB91-098E-F403-4004-BA3E6BF975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dirty="0"/>
              <a:t>“Looking ahead, the next steps for Loan Validation include creating a user guide video to help analysts understand and navigate the platform, as well as an installation video to support deployment and setup.</a:t>
            </a:r>
          </a:p>
          <a:p>
            <a:r>
              <a:rPr lang="en-US" dirty="0"/>
              <a:t>We also plan future expansion of the system, including additional model integration and enhanced validation capabilities as new data sources become available.</a:t>
            </a:r>
          </a:p>
          <a:p>
            <a:r>
              <a:rPr lang="en-US" dirty="0"/>
              <a:t>Thank you for your time and attention.”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BCE39194-32DF-CBFB-D57F-5D8774BC64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2467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1.xml"/><Relationship Id="rId12" Type="http://schemas.openxmlformats.org/officeDocument/2006/relationships/image" Target="../media/image3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jpg"/><Relationship Id="rId11" Type="http://schemas.microsoft.com/office/2007/relationships/diagramDrawing" Target="../diagrams/drawing1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1.xml"/><Relationship Id="rId4" Type="http://schemas.openxmlformats.org/officeDocument/2006/relationships/notesSlide" Target="../notesSlides/notesSlide2.xml"/><Relationship Id="rId9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jpg"/><Relationship Id="rId11" Type="http://schemas.microsoft.com/office/2007/relationships/diagramDrawing" Target="../diagrams/drawing2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2.xml"/><Relationship Id="rId4" Type="http://schemas.openxmlformats.org/officeDocument/2006/relationships/notesSlide" Target="../notesSlides/notesSlide3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jpg"/><Relationship Id="rId11" Type="http://schemas.microsoft.com/office/2007/relationships/diagramDrawing" Target="../diagrams/drawing3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3.xml"/><Relationship Id="rId4" Type="http://schemas.openxmlformats.org/officeDocument/2006/relationships/notesSlide" Target="../notesSlides/notesSlide4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4.xml"/><Relationship Id="rId12" Type="http://schemas.openxmlformats.org/officeDocument/2006/relationships/image" Target="../media/image3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jpg"/><Relationship Id="rId11" Type="http://schemas.microsoft.com/office/2007/relationships/diagramDrawing" Target="../diagrams/drawing4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4.xml"/><Relationship Id="rId4" Type="http://schemas.openxmlformats.org/officeDocument/2006/relationships/notesSlide" Target="../notesSlides/notesSlide5.xml"/><Relationship Id="rId9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5.xml"/><Relationship Id="rId12" Type="http://schemas.openxmlformats.org/officeDocument/2006/relationships/image" Target="../media/image3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jpg"/><Relationship Id="rId11" Type="http://schemas.microsoft.com/office/2007/relationships/diagramDrawing" Target="../diagrams/drawing5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5.xml"/><Relationship Id="rId4" Type="http://schemas.openxmlformats.org/officeDocument/2006/relationships/notesSlide" Target="../notesSlides/notesSlide6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6.xml"/><Relationship Id="rId12" Type="http://schemas.openxmlformats.org/officeDocument/2006/relationships/image" Target="../media/image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jpg"/><Relationship Id="rId11" Type="http://schemas.microsoft.com/office/2007/relationships/diagramDrawing" Target="../diagrams/drawing6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6.xml"/><Relationship Id="rId4" Type="http://schemas.openxmlformats.org/officeDocument/2006/relationships/notesSlide" Target="../notesSlides/notesSlide7.xml"/><Relationship Id="rId9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slideLayout" Target="../slideLayouts/slideLayout1.xml"/><Relationship Id="rId7" Type="http://schemas.openxmlformats.org/officeDocument/2006/relationships/diagramData" Target="../diagrams/data7.xml"/><Relationship Id="rId12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jpg"/><Relationship Id="rId11" Type="http://schemas.microsoft.com/office/2007/relationships/diagramDrawing" Target="../diagrams/drawing7.xml"/><Relationship Id="rId5" Type="http://schemas.openxmlformats.org/officeDocument/2006/relationships/image" Target="../media/image1.jpg"/><Relationship Id="rId10" Type="http://schemas.openxmlformats.org/officeDocument/2006/relationships/diagramColors" Target="../diagrams/colors7.xml"/><Relationship Id="rId4" Type="http://schemas.openxmlformats.org/officeDocument/2006/relationships/notesSlide" Target="../notesSlides/notesSlide8.xml"/><Relationship Id="rId9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-25006" y="1118420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7" name="Google Shape;97;p1"/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>
            <a:spLocks noGrp="1"/>
          </p:cNvSpPr>
          <p:nvPr>
            <p:ph type="subTitle" idx="1"/>
          </p:nvPr>
        </p:nvSpPr>
        <p:spPr>
          <a:xfrm>
            <a:off x="577158" y="2978386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01" name="Google Shape;101;p1"/>
          <p:cNvSpPr txBox="1"/>
          <p:nvPr/>
        </p:nvSpPr>
        <p:spPr>
          <a:xfrm>
            <a:off x="1489452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6000"/>
              <a:buFont typeface="Play"/>
              <a:buNone/>
            </a:pPr>
            <a:endParaRPr sz="6000" b="0" u="none">
              <a:solidFill>
                <a:srgbClr val="091E4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125166" y="2366081"/>
            <a:ext cx="9144000" cy="343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ACC00"/>
              </a:buClr>
              <a:buSzPct val="100000"/>
              <a:buFont typeface="Arial"/>
              <a:buNone/>
            </a:pPr>
            <a:r>
              <a:rPr lang="en-US" sz="2000" b="0" u="none" dirty="0">
                <a:solidFill>
                  <a:srgbClr val="FACC00"/>
                </a:solidFill>
                <a:latin typeface="Arial"/>
                <a:ea typeface="Arial"/>
                <a:cs typeface="Arial"/>
                <a:sym typeface="Arial"/>
              </a:rPr>
              <a:t>AI-Powered Document Analysis &amp; Fraud Detection </a:t>
            </a:r>
            <a:endParaRPr dirty="0"/>
          </a:p>
        </p:txBody>
      </p:sp>
      <p:sp>
        <p:nvSpPr>
          <p:cNvPr id="103" name="Google Shape;103;p1"/>
          <p:cNvSpPr txBox="1"/>
          <p:nvPr/>
        </p:nvSpPr>
        <p:spPr>
          <a:xfrm>
            <a:off x="83221" y="1242684"/>
            <a:ext cx="9144000" cy="1130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b="0" u="none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Loan Validation Platform</a:t>
            </a:r>
            <a:endParaRPr dirty="0"/>
          </a:p>
        </p:txBody>
      </p:sp>
      <p:sp>
        <p:nvSpPr>
          <p:cNvPr id="104" name="Google Shape;104;p1"/>
          <p:cNvSpPr txBox="1"/>
          <p:nvPr/>
        </p:nvSpPr>
        <p:spPr>
          <a:xfrm>
            <a:off x="93959" y="4995206"/>
            <a:ext cx="913326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</a:t>
            </a: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Carlos Hernandez, Christoph McPhee, Luis Jimenez, Ernesto Blanco, Miguel Restrepo.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</a:t>
            </a:r>
            <a:r>
              <a:rPr lang="en-US" sz="180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Safjadi</a:t>
            </a: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Faculty: </a:t>
            </a: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University-College of Engineering and Computing</a:t>
            </a:r>
            <a:endParaRPr sz="18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52A41547-DE06-926A-B0CA-40D1A07232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18"/>
    </mc:Choice>
    <mc:Fallback xmlns="">
      <p:transition spd="slow" advTm="35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/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/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/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/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/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/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/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/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/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The Problem</a:t>
            </a:r>
            <a:endParaRPr dirty="0"/>
          </a:p>
        </p:txBody>
      </p:sp>
      <p:pic>
        <p:nvPicPr>
          <p:cNvPr id="125" name="Google Shape;125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2862A93C-749C-3D94-05ED-AF10F54B7CBF}"/>
              </a:ext>
            </a:extLst>
          </p:cNvPr>
          <p:cNvGraphicFramePr/>
          <p:nvPr/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6684DE9-3C15-1F9F-BD59-AAA0483F74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00"/>
    </mc:Choice>
    <mc:Fallback xmlns="">
      <p:transition spd="slow" advTm="31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26B73C40-1B70-4D7B-E67E-646CD823D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6F174359-C470-28AA-1A64-B96A706985BC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D5446A57-DFF5-C195-C524-4ECA16C001F0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ACB0AB0F-52F8-E31D-D37B-E34FE1B36A4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B41DB78C-CBBA-9301-106C-661FE20C8BEE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2D9093BF-FF64-A44D-7227-7EBFFD5D698B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4F1AF898-6D2A-D517-2F99-35C7E2D8D0AE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981456F9-89A3-6FA5-2F44-529AC96BB6C1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95FB77BC-F304-E123-5C63-A1DCEF240557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D26B7AC2-2F64-2B22-D27F-DC3E1C309FBF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B90858EB-9877-4138-BAB3-C21F5D3F68B9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DFDC5A72-1CFE-FA4A-EC3F-7E0CD1D4F794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38BA95B0-5A04-CA26-2C91-A9BB6A5D60B0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3D0996DB-3818-DEC4-A57B-928BE12E99C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DA7283CE-5065-8533-36DB-5D11A372204B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Our Solution</a:t>
            </a:r>
            <a:endParaRPr dirty="0"/>
          </a:p>
        </p:txBody>
      </p:sp>
      <p:pic>
        <p:nvPicPr>
          <p:cNvPr id="125" name="Google Shape;125;p2">
            <a:extLst>
              <a:ext uri="{FF2B5EF4-FFF2-40B4-BE49-F238E27FC236}">
                <a16:creationId xmlns:a16="http://schemas.microsoft.com/office/drawing/2014/main" id="{A3580C7B-7AF3-8E78-9E74-E4103812506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9DEF0C6C-633F-DF9B-2AA1-BEDA491B87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254132"/>
              </p:ext>
            </p:extLst>
          </p:nvPr>
        </p:nvGraphicFramePr>
        <p:xfrm>
          <a:off x="554854" y="1900105"/>
          <a:ext cx="8662298" cy="3896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FEAC47F1-A153-C784-DEA2-610040B73E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69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63"/>
    </mc:Choice>
    <mc:Fallback xmlns="">
      <p:transition spd="slow" advTm="23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5813746E-E7A2-80BC-DB1A-C1DF863AD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88A1094E-99FF-6E97-2642-1E47591D6C60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E1CD9AD7-A3B2-EC67-A57F-6B94D9449A5A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E2CAC853-1523-0432-4F93-1BD2D09DCE3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05D4AAB0-F294-C60E-C70F-966A510BDB9B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58013037-B08E-A749-81BD-EA15B3CDB9E8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A79A69A7-45C8-65C2-F5F2-66EF04581E02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EB583824-955D-E102-E6AF-EC085AB1CEA5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CF61B6D6-1F90-72BB-A309-C8CA26AB4342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AFCCC0B0-58D4-152A-B6EB-261D73298E9D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A8247493-6173-0E29-DB71-94011B48D1F4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5AFCD217-FCA5-1B2E-A78F-FAD2351C338B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171C6EDD-8A54-F74C-3135-0D3558CF7C84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405DBFFA-3BF5-5B12-A0D0-EAF2C556BD0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57C6717D-6078-4FAF-118F-9F49B8BBCFF0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How it Works</a:t>
            </a:r>
            <a:endParaRPr dirty="0"/>
          </a:p>
        </p:txBody>
      </p:sp>
      <p:pic>
        <p:nvPicPr>
          <p:cNvPr id="125" name="Google Shape;125;p2" descr="A logo of a panther&#10;&#10;AI-generated content may be incorrect.">
            <a:extLst>
              <a:ext uri="{FF2B5EF4-FFF2-40B4-BE49-F238E27FC236}">
                <a16:creationId xmlns:a16="http://schemas.microsoft.com/office/drawing/2014/main" id="{B54AAD44-2A42-90DA-4892-B2B4BFEEC240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3CA636DB-EED7-8DC6-6ECE-6B0B594772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818305"/>
              </p:ext>
            </p:extLst>
          </p:nvPr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BDA3DD-8D7F-6E66-5A44-A00402F299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625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78"/>
    </mc:Choice>
    <mc:Fallback xmlns="">
      <p:transition spd="slow" advTm="22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9E6632F9-CB22-745D-A5C3-1BCB7F608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03F73096-808E-5CC2-6113-24669F96D806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0FC4AC93-DA24-EA44-8E3A-0038FE00EB0C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5C478EDE-6BBE-2DC0-6105-78E3E4F3CCD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64A689E4-C53B-701B-F913-E68EA79EFD24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67887CF5-D19E-524A-2C14-59F38C26EA0B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61B34B81-418B-B727-455A-970026FDFDF9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2CC944C4-C39B-A745-D85F-1FFE6E568EF9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EFFCECC4-AC2D-DC62-34FA-5F6688B95C4B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3BF43074-2F60-0828-CA24-63EC5C130B12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8E4635B7-4DE1-9C19-B89D-F0970C875167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CE23191E-2EB6-37D3-2F47-EB680B5E80AE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C79F9A60-AB46-8397-1676-90D4D56C6F2F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42FEC846-17EB-A951-1283-91E5560D641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4A397985-820A-DF6A-3EB3-A1166E4148BA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Technology Stack</a:t>
            </a:r>
            <a:endParaRPr dirty="0"/>
          </a:p>
        </p:txBody>
      </p:sp>
      <p:pic>
        <p:nvPicPr>
          <p:cNvPr id="125" name="Google Shape;125;p2">
            <a:extLst>
              <a:ext uri="{FF2B5EF4-FFF2-40B4-BE49-F238E27FC236}">
                <a16:creationId xmlns:a16="http://schemas.microsoft.com/office/drawing/2014/main" id="{CB6AEB45-5D00-3E01-2D08-E96689D35CF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A5CF706B-33FD-8A0A-93FB-9F258DB14D50}"/>
              </a:ext>
            </a:extLst>
          </p:cNvPr>
          <p:cNvGraphicFramePr/>
          <p:nvPr/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4AE9B124-362F-B9D6-2F1C-9D11E0C58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822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78"/>
    </mc:Choice>
    <mc:Fallback xmlns="">
      <p:transition spd="slow" advTm="24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DDFB51E5-8E75-3734-4D52-0B8ADB248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41D95355-9A9D-DA6F-16F2-92D47E335095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03E73682-B86B-1A83-73FD-5D65257AADBD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615DD7BE-7DB2-4917-6375-0D106AEA40E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81C328EB-94E0-3368-9A8A-134B88796600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ADC25500-9FBB-B9A3-7029-C786DBB2638B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A2E783A2-A50F-215B-FEA0-5CC873CB63F7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51EFBE65-445B-8E2F-DE54-179B859668CE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1EFC89E2-3B80-4EEF-FCD0-CE251987438B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AFC566CF-7D3F-0503-9A4C-1DFCFC34ACFE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3B09F5C9-8A82-6E79-0073-C30C20E2947B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A5F8F24A-F48C-7FDE-194C-56C925EC3817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D48135D6-E914-A388-C687-1A40C21A3AAB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CBED2CF9-155A-DC57-FFAD-41F09F566F6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28F4B86E-265C-6628-E928-4580A9D9FFC1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Team Collaboration</a:t>
            </a:r>
            <a:endParaRPr dirty="0"/>
          </a:p>
        </p:txBody>
      </p:sp>
      <p:pic>
        <p:nvPicPr>
          <p:cNvPr id="125" name="Google Shape;125;p2" descr="A logo of a panther&#10;&#10;AI-generated content may be incorrect.">
            <a:extLst>
              <a:ext uri="{FF2B5EF4-FFF2-40B4-BE49-F238E27FC236}">
                <a16:creationId xmlns:a16="http://schemas.microsoft.com/office/drawing/2014/main" id="{5369BC90-1F12-9D96-A0B0-8559B41EDCEB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1D42E1D0-EA5A-A2F3-74DA-A77C49D4E8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1863117"/>
              </p:ext>
            </p:extLst>
          </p:nvPr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FE51B5E1-A22A-2A62-6464-D12136707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5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43"/>
    </mc:Choice>
    <mc:Fallback xmlns="">
      <p:transition spd="slow" advTm="24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51C90728-EE33-93B5-82E7-96FFC2DE7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E981CA05-EC80-8519-1164-4AEBA1D10F2C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3920ABAA-DD74-0C1E-2469-DEFFE3468640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80BFC994-065B-F1E5-8371-27203A20542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9566FC02-F2AB-85C4-6598-C28C9CD8B41E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315EC870-12F9-A540-749D-EDF6A6F131C7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C90B8BF1-24BD-4075-0640-441C012FBBFB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A7AE97E8-664E-33C5-51D3-C730FFE20DA0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B4A4E44B-BD1D-C66B-8CC4-EAA1E4B68BF5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69BD27A1-F892-077E-89BF-BE9C20DF4E37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392FDCC9-1E8E-2E55-FC37-EFAFEBE862E0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4301304D-D023-23FB-D7D7-41D6CDE6B128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2CFC4CCF-8493-54FF-3132-7098779A2C23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55F70597-1B36-507E-D33C-DDCA9B9E15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0D10F2B5-3CF0-8B0F-9470-FE9AFD9BCFEA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Value &amp; Impact</a:t>
            </a:r>
            <a:endParaRPr lang="en-US" dirty="0"/>
          </a:p>
        </p:txBody>
      </p:sp>
      <p:pic>
        <p:nvPicPr>
          <p:cNvPr id="125" name="Google Shape;125;p2" descr="A logo of a panther&#10;&#10;AI-generated content may be incorrect.">
            <a:extLst>
              <a:ext uri="{FF2B5EF4-FFF2-40B4-BE49-F238E27FC236}">
                <a16:creationId xmlns:a16="http://schemas.microsoft.com/office/drawing/2014/main" id="{EC7B30EE-AB43-A51A-802C-DF84A7B4ACBA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58D2816B-82DF-2A3E-4C2D-F496AEB71C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273214"/>
              </p:ext>
            </p:extLst>
          </p:nvPr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5FA4A0-DFCA-9ACF-13F4-893A9F0B97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328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745"/>
    </mc:Choice>
    <mc:Fallback xmlns="">
      <p:transition spd="slow" advTm="21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09">
          <a:extLst>
            <a:ext uri="{FF2B5EF4-FFF2-40B4-BE49-F238E27FC236}">
              <a16:creationId xmlns:a16="http://schemas.microsoft.com/office/drawing/2014/main" id="{A4FE634B-ED19-4F53-C21C-597A0EBE2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A85CC985-0FB2-2857-D971-2CDCDB91FE95}"/>
              </a:ext>
            </a:extLst>
          </p:cNvPr>
          <p:cNvSpPr/>
          <p:nvPr/>
        </p:nvSpPr>
        <p:spPr>
          <a:xfrm>
            <a:off x="-13855" y="888316"/>
            <a:ext cx="12217006" cy="5869671"/>
          </a:xfrm>
          <a:prstGeom prst="rect">
            <a:avLst/>
          </a:prstGeom>
          <a:gradFill>
            <a:gsLst>
              <a:gs pos="0">
                <a:srgbClr val="081E3F"/>
              </a:gs>
              <a:gs pos="100000">
                <a:schemeClr val="dk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">
            <a:extLst>
              <a:ext uri="{FF2B5EF4-FFF2-40B4-BE49-F238E27FC236}">
                <a16:creationId xmlns:a16="http://schemas.microsoft.com/office/drawing/2014/main" id="{6F42A8EA-8364-C4AF-5768-B436C2122C51}"/>
              </a:ext>
            </a:extLst>
          </p:cNvPr>
          <p:cNvSpPr/>
          <p:nvPr/>
        </p:nvSpPr>
        <p:spPr>
          <a:xfrm>
            <a:off x="9217152" y="-10012"/>
            <a:ext cx="2985998" cy="1818041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>
            <a:extLst>
              <a:ext uri="{FF2B5EF4-FFF2-40B4-BE49-F238E27FC236}">
                <a16:creationId xmlns:a16="http://schemas.microsoft.com/office/drawing/2014/main" id="{CA003F41-91CD-5DBA-17CE-07ADA9108C7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0950B3CF-C295-2571-B0CB-B7426DC760E9}"/>
              </a:ext>
            </a:extLst>
          </p:cNvPr>
          <p:cNvSpPr/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8D6803CC-21C8-B3EE-4719-93F3A1FE0A4F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>
            <a:extLst>
              <a:ext uri="{FF2B5EF4-FFF2-40B4-BE49-F238E27FC236}">
                <a16:creationId xmlns:a16="http://schemas.microsoft.com/office/drawing/2014/main" id="{0A62B791-02CF-0048-7E8E-DBCCD88F43DC}"/>
              </a:ext>
            </a:extLst>
          </p:cNvPr>
          <p:cNvSpPr/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>
            <a:extLst>
              <a:ext uri="{FF2B5EF4-FFF2-40B4-BE49-F238E27FC236}">
                <a16:creationId xmlns:a16="http://schemas.microsoft.com/office/drawing/2014/main" id="{4D97EBC9-EB1A-D151-3C22-717939C16494}"/>
              </a:ext>
            </a:extLst>
          </p:cNvPr>
          <p:cNvSpPr/>
          <p:nvPr/>
        </p:nvSpPr>
        <p:spPr>
          <a:xfrm rot="10800000" flipH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>
            <a:extLst>
              <a:ext uri="{FF2B5EF4-FFF2-40B4-BE49-F238E27FC236}">
                <a16:creationId xmlns:a16="http://schemas.microsoft.com/office/drawing/2014/main" id="{91FCE771-C9EC-88E3-1A90-8DA46CBF0173}"/>
              </a:ext>
            </a:extLst>
          </p:cNvPr>
          <p:cNvSpPr/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rgbClr val="D8D8D8">
              <a:alpha val="6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>
            <a:extLst>
              <a:ext uri="{FF2B5EF4-FFF2-40B4-BE49-F238E27FC236}">
                <a16:creationId xmlns:a16="http://schemas.microsoft.com/office/drawing/2014/main" id="{BFF2DEEA-6726-C57E-CBEA-CB51B0B5CDE7}"/>
              </a:ext>
            </a:extLst>
          </p:cNvPr>
          <p:cNvSpPr txBox="1"/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">
            <a:extLst>
              <a:ext uri="{FF2B5EF4-FFF2-40B4-BE49-F238E27FC236}">
                <a16:creationId xmlns:a16="http://schemas.microsoft.com/office/drawing/2014/main" id="{1AAE1CB5-8548-7548-5811-0178891EA056}"/>
              </a:ext>
            </a:extLst>
          </p:cNvPr>
          <p:cNvSpPr/>
          <p:nvPr/>
        </p:nvSpPr>
        <p:spPr>
          <a:xfrm>
            <a:off x="1967143" y="6239581"/>
            <a:ext cx="10224857" cy="618418"/>
          </a:xfrm>
          <a:custGeom>
            <a:avLst/>
            <a:gdLst/>
            <a:ahLst/>
            <a:cxnLst/>
            <a:rect l="l" t="t" r="r" b="b"/>
            <a:pathLst>
              <a:path w="10224857" h="942139" extrusionOk="0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rgbClr val="D8D8D8">
              <a:alpha val="3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>
            <a:extLst>
              <a:ext uri="{FF2B5EF4-FFF2-40B4-BE49-F238E27FC236}">
                <a16:creationId xmlns:a16="http://schemas.microsoft.com/office/drawing/2014/main" id="{C065BBC9-EA8B-D00D-A692-D70CDC58EE57}"/>
              </a:ext>
            </a:extLst>
          </p:cNvPr>
          <p:cNvSpPr/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lt1">
              <a:alpha val="5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>
            <a:extLst>
              <a:ext uri="{FF2B5EF4-FFF2-40B4-BE49-F238E27FC236}">
                <a16:creationId xmlns:a16="http://schemas.microsoft.com/office/drawing/2014/main" id="{6CEAD865-1120-A4C5-323A-D4C461C6E5F2}"/>
              </a:ext>
            </a:extLst>
          </p:cNvPr>
          <p:cNvSpPr/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>
            <a:extLst>
              <a:ext uri="{FF2B5EF4-FFF2-40B4-BE49-F238E27FC236}">
                <a16:creationId xmlns:a16="http://schemas.microsoft.com/office/drawing/2014/main" id="{7361DB8B-BAE6-E554-6D86-D517B3C2343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89452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E40"/>
              </a:buClr>
              <a:buSzPts val="2400"/>
              <a:buNone/>
            </a:pPr>
            <a:r>
              <a:rPr lang="en-US" dirty="0">
                <a:solidFill>
                  <a:srgbClr val="091E40"/>
                </a:solidFill>
              </a:rPr>
              <a:t>Subtitle</a:t>
            </a:r>
            <a:endParaRPr dirty="0"/>
          </a:p>
        </p:txBody>
      </p:sp>
      <p:sp>
        <p:nvSpPr>
          <p:cNvPr id="124" name="Google Shape;124;p2">
            <a:extLst>
              <a:ext uri="{FF2B5EF4-FFF2-40B4-BE49-F238E27FC236}">
                <a16:creationId xmlns:a16="http://schemas.microsoft.com/office/drawing/2014/main" id="{4F5EB92B-ABC8-CC80-B43D-1953791E49CC}"/>
              </a:ext>
            </a:extLst>
          </p:cNvPr>
          <p:cNvSpPr txBox="1"/>
          <p:nvPr/>
        </p:nvSpPr>
        <p:spPr>
          <a:xfrm>
            <a:off x="346765" y="988928"/>
            <a:ext cx="8214954" cy="102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B7D5"/>
              </a:buClr>
              <a:buSzPts val="6000"/>
              <a:buFont typeface="Play"/>
              <a:buNone/>
            </a:pPr>
            <a:r>
              <a:rPr lang="en-US" sz="6000" dirty="0">
                <a:solidFill>
                  <a:srgbClr val="2FB7D5"/>
                </a:solidFill>
                <a:latin typeface="Play"/>
                <a:ea typeface="Play"/>
                <a:cs typeface="Play"/>
                <a:sym typeface="Play"/>
              </a:rPr>
              <a:t>What’s Next</a:t>
            </a:r>
            <a:endParaRPr lang="en-US" dirty="0"/>
          </a:p>
        </p:txBody>
      </p:sp>
      <p:pic>
        <p:nvPicPr>
          <p:cNvPr id="125" name="Google Shape;125;p2">
            <a:extLst>
              <a:ext uri="{FF2B5EF4-FFF2-40B4-BE49-F238E27FC236}">
                <a16:creationId xmlns:a16="http://schemas.microsoft.com/office/drawing/2014/main" id="{C7B898C7-BAB7-3A1D-7DF7-D7131B6E320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90150" y="482757"/>
            <a:ext cx="1977075" cy="112109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graphicFrame>
        <p:nvGraphicFramePr>
          <p:cNvPr id="127" name="Google Shape;123;p2">
            <a:extLst>
              <a:ext uri="{FF2B5EF4-FFF2-40B4-BE49-F238E27FC236}">
                <a16:creationId xmlns:a16="http://schemas.microsoft.com/office/drawing/2014/main" id="{2329F4AE-6A43-8072-982E-A9803DB90C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3268516"/>
              </p:ext>
            </p:extLst>
          </p:nvPr>
        </p:nvGraphicFramePr>
        <p:xfrm>
          <a:off x="554854" y="2282685"/>
          <a:ext cx="8422873" cy="351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1" name="Audio 20">
            <a:hlinkClick r:id="" action="ppaction://media"/>
            <a:extLst>
              <a:ext uri="{FF2B5EF4-FFF2-40B4-BE49-F238E27FC236}">
                <a16:creationId xmlns:a16="http://schemas.microsoft.com/office/drawing/2014/main" id="{3AD8DF71-CD3F-94E9-85A2-5E11B11E49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551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79"/>
    </mc:Choice>
    <mc:Fallback xmlns="">
      <p:transition spd="slow" advTm="28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340</Words>
  <Application>Microsoft Office PowerPoint</Application>
  <PresentationFormat>Widescreen</PresentationFormat>
  <Paragraphs>69</Paragraphs>
  <Slides>8</Slides>
  <Notes>8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Play</vt:lpstr>
      <vt:lpstr>Office Theme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Ernesto Blanco</dc:creator>
  <cp:lastModifiedBy>Ernesto David Blanco</cp:lastModifiedBy>
  <cp:revision>3</cp:revision>
  <dcterms:created xsi:type="dcterms:W3CDTF">2025-12-02T14:23:18Z</dcterms:created>
  <dcterms:modified xsi:type="dcterms:W3CDTF">2025-12-14T01:44:06Z</dcterms:modified>
</cp:coreProperties>
</file>