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83" r:id="rId5"/>
    <p:sldId id="284" r:id="rId6"/>
    <p:sldId id="286" r:id="rId7"/>
    <p:sldId id="287" r:id="rId8"/>
    <p:sldId id="288" r:id="rId9"/>
    <p:sldId id="289" r:id="rId10"/>
    <p:sldId id="290" r:id="rId11"/>
    <p:sldId id="291" r:id="rId12"/>
    <p:sldId id="29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A9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7"/>
    <p:restoredTop sz="94694"/>
  </p:normalViewPr>
  <p:slideViewPr>
    <p:cSldViewPr snapToGrid="0" snapToObjects="1">
      <p:cViewPr>
        <p:scale>
          <a:sx n="93" d="100"/>
          <a:sy n="93" d="100"/>
        </p:scale>
        <p:origin x="280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C7D5A1-82C0-417E-869E-908B36F406CA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829FAFB-BE7B-4619-9EEF-AF86804E0748}">
      <dgm:prSet/>
      <dgm:spPr/>
      <dgm:t>
        <a:bodyPr/>
        <a:lstStyle/>
        <a:p>
          <a:r>
            <a:rPr lang="en-US"/>
            <a:t>Uses forms and Web forms send user input</a:t>
          </a:r>
        </a:p>
      </dgm:t>
    </dgm:pt>
    <dgm:pt modelId="{DC9AEE56-F9BC-4DE2-9191-84F3BCC6F6A1}" type="parTrans" cxnId="{374E9926-BC90-4ACA-8581-62BD08A5F0C9}">
      <dgm:prSet/>
      <dgm:spPr/>
      <dgm:t>
        <a:bodyPr/>
        <a:lstStyle/>
        <a:p>
          <a:endParaRPr lang="en-US"/>
        </a:p>
      </dgm:t>
    </dgm:pt>
    <dgm:pt modelId="{FBECD774-AEDD-4E80-8BF5-041994022F40}" type="sibTrans" cxnId="{374E9926-BC90-4ACA-8581-62BD08A5F0C9}">
      <dgm:prSet/>
      <dgm:spPr/>
      <dgm:t>
        <a:bodyPr/>
        <a:lstStyle/>
        <a:p>
          <a:endParaRPr lang="en-US"/>
        </a:p>
      </dgm:t>
    </dgm:pt>
    <dgm:pt modelId="{F06278FF-4A03-4DB3-A444-65C785DA4D6E}">
      <dgm:prSet/>
      <dgm:spPr/>
      <dgm:t>
        <a:bodyPr/>
        <a:lstStyle/>
        <a:p>
          <a:r>
            <a:rPr lang="en-US"/>
            <a:t>Data moves from UI → backend → dashboard</a:t>
          </a:r>
        </a:p>
      </dgm:t>
    </dgm:pt>
    <dgm:pt modelId="{F8A852B9-29EB-4B72-9F43-82D9B7941896}" type="parTrans" cxnId="{D2CAE7F4-0D17-4398-97E6-9E9CA5FBFF61}">
      <dgm:prSet/>
      <dgm:spPr/>
      <dgm:t>
        <a:bodyPr/>
        <a:lstStyle/>
        <a:p>
          <a:endParaRPr lang="en-US"/>
        </a:p>
      </dgm:t>
    </dgm:pt>
    <dgm:pt modelId="{D4738030-1393-4E4A-A460-D5E714590BCC}" type="sibTrans" cxnId="{D2CAE7F4-0D17-4398-97E6-9E9CA5FBFF61}">
      <dgm:prSet/>
      <dgm:spPr/>
      <dgm:t>
        <a:bodyPr/>
        <a:lstStyle/>
        <a:p>
          <a:endParaRPr lang="en-US"/>
        </a:p>
      </dgm:t>
    </dgm:pt>
    <dgm:pt modelId="{973B766F-4924-B940-B72A-267B01ACF493}" type="pres">
      <dgm:prSet presAssocID="{82C7D5A1-82C0-417E-869E-908B36F406C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03A4104-7202-BF4D-9E77-2D9CF85BAADB}" type="pres">
      <dgm:prSet presAssocID="{4829FAFB-BE7B-4619-9EEF-AF86804E0748}" presName="hierRoot1" presStyleCnt="0"/>
      <dgm:spPr/>
    </dgm:pt>
    <dgm:pt modelId="{3384CA15-9578-F44F-9EFA-D98E89F07807}" type="pres">
      <dgm:prSet presAssocID="{4829FAFB-BE7B-4619-9EEF-AF86804E0748}" presName="composite" presStyleCnt="0"/>
      <dgm:spPr/>
    </dgm:pt>
    <dgm:pt modelId="{02C7608F-8D1B-0349-B5B6-1EFE85CAFCD2}" type="pres">
      <dgm:prSet presAssocID="{4829FAFB-BE7B-4619-9EEF-AF86804E0748}" presName="background" presStyleLbl="node0" presStyleIdx="0" presStyleCnt="2"/>
      <dgm:spPr/>
    </dgm:pt>
    <dgm:pt modelId="{2090CB2A-4D2C-CA41-BB17-0CD3830CEA9E}" type="pres">
      <dgm:prSet presAssocID="{4829FAFB-BE7B-4619-9EEF-AF86804E0748}" presName="text" presStyleLbl="fgAcc0" presStyleIdx="0" presStyleCnt="2">
        <dgm:presLayoutVars>
          <dgm:chPref val="3"/>
        </dgm:presLayoutVars>
      </dgm:prSet>
      <dgm:spPr/>
    </dgm:pt>
    <dgm:pt modelId="{E602B4AA-97B5-424C-AC1F-CCC744EC103C}" type="pres">
      <dgm:prSet presAssocID="{4829FAFB-BE7B-4619-9EEF-AF86804E0748}" presName="hierChild2" presStyleCnt="0"/>
      <dgm:spPr/>
    </dgm:pt>
    <dgm:pt modelId="{8E391D52-33D5-D149-B9AC-7970E93DE9F5}" type="pres">
      <dgm:prSet presAssocID="{F06278FF-4A03-4DB3-A444-65C785DA4D6E}" presName="hierRoot1" presStyleCnt="0"/>
      <dgm:spPr/>
    </dgm:pt>
    <dgm:pt modelId="{336007B0-CF7A-A644-A753-0E2DCCC7E2E7}" type="pres">
      <dgm:prSet presAssocID="{F06278FF-4A03-4DB3-A444-65C785DA4D6E}" presName="composite" presStyleCnt="0"/>
      <dgm:spPr/>
    </dgm:pt>
    <dgm:pt modelId="{12C29FE1-5879-8541-94C1-F90DB163DC85}" type="pres">
      <dgm:prSet presAssocID="{F06278FF-4A03-4DB3-A444-65C785DA4D6E}" presName="background" presStyleLbl="node0" presStyleIdx="1" presStyleCnt="2"/>
      <dgm:spPr/>
    </dgm:pt>
    <dgm:pt modelId="{12EA57BF-1559-304F-B0DB-0AD1E1472679}" type="pres">
      <dgm:prSet presAssocID="{F06278FF-4A03-4DB3-A444-65C785DA4D6E}" presName="text" presStyleLbl="fgAcc0" presStyleIdx="1" presStyleCnt="2">
        <dgm:presLayoutVars>
          <dgm:chPref val="3"/>
        </dgm:presLayoutVars>
      </dgm:prSet>
      <dgm:spPr/>
    </dgm:pt>
    <dgm:pt modelId="{502C6CFA-E91E-074B-9A5A-7C7F733C54DE}" type="pres">
      <dgm:prSet presAssocID="{F06278FF-4A03-4DB3-A444-65C785DA4D6E}" presName="hierChild2" presStyleCnt="0"/>
      <dgm:spPr/>
    </dgm:pt>
  </dgm:ptLst>
  <dgm:cxnLst>
    <dgm:cxn modelId="{C2593503-2B82-B941-8E18-BA711E28D43C}" type="presOf" srcId="{4829FAFB-BE7B-4619-9EEF-AF86804E0748}" destId="{2090CB2A-4D2C-CA41-BB17-0CD3830CEA9E}" srcOrd="0" destOrd="0" presId="urn:microsoft.com/office/officeart/2005/8/layout/hierarchy1"/>
    <dgm:cxn modelId="{374E9926-BC90-4ACA-8581-62BD08A5F0C9}" srcId="{82C7D5A1-82C0-417E-869E-908B36F406CA}" destId="{4829FAFB-BE7B-4619-9EEF-AF86804E0748}" srcOrd="0" destOrd="0" parTransId="{DC9AEE56-F9BC-4DE2-9191-84F3BCC6F6A1}" sibTransId="{FBECD774-AEDD-4E80-8BF5-041994022F40}"/>
    <dgm:cxn modelId="{55C07AB2-3C18-1749-81B9-C0456EF88402}" type="presOf" srcId="{F06278FF-4A03-4DB3-A444-65C785DA4D6E}" destId="{12EA57BF-1559-304F-B0DB-0AD1E1472679}" srcOrd="0" destOrd="0" presId="urn:microsoft.com/office/officeart/2005/8/layout/hierarchy1"/>
    <dgm:cxn modelId="{D2CAE7F4-0D17-4398-97E6-9E9CA5FBFF61}" srcId="{82C7D5A1-82C0-417E-869E-908B36F406CA}" destId="{F06278FF-4A03-4DB3-A444-65C785DA4D6E}" srcOrd="1" destOrd="0" parTransId="{F8A852B9-29EB-4B72-9F43-82D9B7941896}" sibTransId="{D4738030-1393-4E4A-A460-D5E714590BCC}"/>
    <dgm:cxn modelId="{B1131FFD-3025-F048-8CF5-9F94C6D3EDD5}" type="presOf" srcId="{82C7D5A1-82C0-417E-869E-908B36F406CA}" destId="{973B766F-4924-B940-B72A-267B01ACF493}" srcOrd="0" destOrd="0" presId="urn:microsoft.com/office/officeart/2005/8/layout/hierarchy1"/>
    <dgm:cxn modelId="{2C60496C-7ADC-FC4C-AEAA-C19B0267CE95}" type="presParOf" srcId="{973B766F-4924-B940-B72A-267B01ACF493}" destId="{603A4104-7202-BF4D-9E77-2D9CF85BAADB}" srcOrd="0" destOrd="0" presId="urn:microsoft.com/office/officeart/2005/8/layout/hierarchy1"/>
    <dgm:cxn modelId="{558D6B4D-89AD-8A4A-AD07-E0277CB4DD5F}" type="presParOf" srcId="{603A4104-7202-BF4D-9E77-2D9CF85BAADB}" destId="{3384CA15-9578-F44F-9EFA-D98E89F07807}" srcOrd="0" destOrd="0" presId="urn:microsoft.com/office/officeart/2005/8/layout/hierarchy1"/>
    <dgm:cxn modelId="{B894FD70-866C-6445-8B40-44C2490AB0C6}" type="presParOf" srcId="{3384CA15-9578-F44F-9EFA-D98E89F07807}" destId="{02C7608F-8D1B-0349-B5B6-1EFE85CAFCD2}" srcOrd="0" destOrd="0" presId="urn:microsoft.com/office/officeart/2005/8/layout/hierarchy1"/>
    <dgm:cxn modelId="{87A5D744-B1C7-8A4C-A961-CC8D4A7D804D}" type="presParOf" srcId="{3384CA15-9578-F44F-9EFA-D98E89F07807}" destId="{2090CB2A-4D2C-CA41-BB17-0CD3830CEA9E}" srcOrd="1" destOrd="0" presId="urn:microsoft.com/office/officeart/2005/8/layout/hierarchy1"/>
    <dgm:cxn modelId="{49DB6DBF-F03E-AD4E-A78B-D30634ACC284}" type="presParOf" srcId="{603A4104-7202-BF4D-9E77-2D9CF85BAADB}" destId="{E602B4AA-97B5-424C-AC1F-CCC744EC103C}" srcOrd="1" destOrd="0" presId="urn:microsoft.com/office/officeart/2005/8/layout/hierarchy1"/>
    <dgm:cxn modelId="{F712C3CF-0287-694F-A514-67CE1E5D6D53}" type="presParOf" srcId="{973B766F-4924-B940-B72A-267B01ACF493}" destId="{8E391D52-33D5-D149-B9AC-7970E93DE9F5}" srcOrd="1" destOrd="0" presId="urn:microsoft.com/office/officeart/2005/8/layout/hierarchy1"/>
    <dgm:cxn modelId="{69F16681-60C6-5A40-8E64-13A1994210D5}" type="presParOf" srcId="{8E391D52-33D5-D149-B9AC-7970E93DE9F5}" destId="{336007B0-CF7A-A644-A753-0E2DCCC7E2E7}" srcOrd="0" destOrd="0" presId="urn:microsoft.com/office/officeart/2005/8/layout/hierarchy1"/>
    <dgm:cxn modelId="{72CC1E3F-7C44-5042-9337-8C9BD8BB18D7}" type="presParOf" srcId="{336007B0-CF7A-A644-A753-0E2DCCC7E2E7}" destId="{12C29FE1-5879-8541-94C1-F90DB163DC85}" srcOrd="0" destOrd="0" presId="urn:microsoft.com/office/officeart/2005/8/layout/hierarchy1"/>
    <dgm:cxn modelId="{21E23818-88BE-9545-BAE1-E5C6E9B17B6A}" type="presParOf" srcId="{336007B0-CF7A-A644-A753-0E2DCCC7E2E7}" destId="{12EA57BF-1559-304F-B0DB-0AD1E1472679}" srcOrd="1" destOrd="0" presId="urn:microsoft.com/office/officeart/2005/8/layout/hierarchy1"/>
    <dgm:cxn modelId="{9CB2D54D-EA0A-B94B-B105-75D96CBD695C}" type="presParOf" srcId="{8E391D52-33D5-D149-B9AC-7970E93DE9F5}" destId="{502C6CFA-E91E-074B-9A5A-7C7F733C54D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DDDAFD-66B6-450F-ADA6-DFAD399929B7}" type="doc">
      <dgm:prSet loTypeId="urn:microsoft.com/office/officeart/2005/8/layout/hierarchy1" loCatId="hierarchy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D3229522-8A73-4F72-8198-66E6171AA8AE}">
      <dgm:prSet/>
      <dgm:spPr/>
      <dgm:t>
        <a:bodyPr/>
        <a:lstStyle/>
        <a:p>
          <a:r>
            <a:rPr lang="en-US"/>
            <a:t>Login test passed</a:t>
          </a:r>
        </a:p>
      </dgm:t>
    </dgm:pt>
    <dgm:pt modelId="{7DD34E89-F061-4D25-AABC-73727EF3EE7E}" type="parTrans" cxnId="{61397F68-08CC-446F-AC08-C77F6C05518E}">
      <dgm:prSet/>
      <dgm:spPr/>
      <dgm:t>
        <a:bodyPr/>
        <a:lstStyle/>
        <a:p>
          <a:endParaRPr lang="en-US"/>
        </a:p>
      </dgm:t>
    </dgm:pt>
    <dgm:pt modelId="{39F0BF20-A688-4E1E-ABBA-47C119116A04}" type="sibTrans" cxnId="{61397F68-08CC-446F-AC08-C77F6C05518E}">
      <dgm:prSet/>
      <dgm:spPr/>
      <dgm:t>
        <a:bodyPr/>
        <a:lstStyle/>
        <a:p>
          <a:endParaRPr lang="en-US"/>
        </a:p>
      </dgm:t>
    </dgm:pt>
    <dgm:pt modelId="{0C316F9D-00E6-4136-A4F7-088B0460667F}">
      <dgm:prSet/>
      <dgm:spPr/>
      <dgm:t>
        <a:bodyPr/>
        <a:lstStyle/>
        <a:p>
          <a:r>
            <a:rPr lang="en-US"/>
            <a:t>Transaction test passed</a:t>
          </a:r>
        </a:p>
      </dgm:t>
    </dgm:pt>
    <dgm:pt modelId="{6489433A-6CF6-47D9-BED7-332520AB4EFD}" type="parTrans" cxnId="{3E51A82F-8764-4A1D-8710-B223A5AB2BA5}">
      <dgm:prSet/>
      <dgm:spPr/>
      <dgm:t>
        <a:bodyPr/>
        <a:lstStyle/>
        <a:p>
          <a:endParaRPr lang="en-US"/>
        </a:p>
      </dgm:t>
    </dgm:pt>
    <dgm:pt modelId="{1DA0464F-8DBC-4F0F-9D80-DD6C4F41B9A6}" type="sibTrans" cxnId="{3E51A82F-8764-4A1D-8710-B223A5AB2BA5}">
      <dgm:prSet/>
      <dgm:spPr/>
      <dgm:t>
        <a:bodyPr/>
        <a:lstStyle/>
        <a:p>
          <a:endParaRPr lang="en-US"/>
        </a:p>
      </dgm:t>
    </dgm:pt>
    <dgm:pt modelId="{996A55FA-1FA2-4CA2-BC52-0CB6CFA449AD}">
      <dgm:prSet/>
      <dgm:spPr/>
      <dgm:t>
        <a:bodyPr/>
        <a:lstStyle/>
        <a:p>
          <a:r>
            <a:rPr lang="en-US"/>
            <a:t>Alert test passed</a:t>
          </a:r>
        </a:p>
      </dgm:t>
    </dgm:pt>
    <dgm:pt modelId="{77500040-8616-4311-A0F5-EFB1FBB8403D}" type="parTrans" cxnId="{44B593CE-9EB2-478B-BA9A-27FFAF033A03}">
      <dgm:prSet/>
      <dgm:spPr/>
      <dgm:t>
        <a:bodyPr/>
        <a:lstStyle/>
        <a:p>
          <a:endParaRPr lang="en-US"/>
        </a:p>
      </dgm:t>
    </dgm:pt>
    <dgm:pt modelId="{5C1D9F1A-FAFF-4B69-B0FA-AA41A5564B78}" type="sibTrans" cxnId="{44B593CE-9EB2-478B-BA9A-27FFAF033A03}">
      <dgm:prSet/>
      <dgm:spPr/>
      <dgm:t>
        <a:bodyPr/>
        <a:lstStyle/>
        <a:p>
          <a:endParaRPr lang="en-US"/>
        </a:p>
      </dgm:t>
    </dgm:pt>
    <dgm:pt modelId="{3AFB3A1C-43F8-454D-81BE-08E66A770670}" type="pres">
      <dgm:prSet presAssocID="{21DDDAFD-66B6-450F-ADA6-DFAD399929B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D78DD46-B741-7243-8253-2D29ED7D919B}" type="pres">
      <dgm:prSet presAssocID="{D3229522-8A73-4F72-8198-66E6171AA8AE}" presName="hierRoot1" presStyleCnt="0"/>
      <dgm:spPr/>
    </dgm:pt>
    <dgm:pt modelId="{185165DB-B504-434B-9FE1-C4260043FBFC}" type="pres">
      <dgm:prSet presAssocID="{D3229522-8A73-4F72-8198-66E6171AA8AE}" presName="composite" presStyleCnt="0"/>
      <dgm:spPr/>
    </dgm:pt>
    <dgm:pt modelId="{C1B216FA-8002-1845-859B-9235DC7CC7A5}" type="pres">
      <dgm:prSet presAssocID="{D3229522-8A73-4F72-8198-66E6171AA8AE}" presName="background" presStyleLbl="node0" presStyleIdx="0" presStyleCnt="3"/>
      <dgm:spPr/>
    </dgm:pt>
    <dgm:pt modelId="{C0FDB2C4-7EE2-6C4B-BAB2-C32BB445BD26}" type="pres">
      <dgm:prSet presAssocID="{D3229522-8A73-4F72-8198-66E6171AA8AE}" presName="text" presStyleLbl="fgAcc0" presStyleIdx="0" presStyleCnt="3">
        <dgm:presLayoutVars>
          <dgm:chPref val="3"/>
        </dgm:presLayoutVars>
      </dgm:prSet>
      <dgm:spPr/>
    </dgm:pt>
    <dgm:pt modelId="{F7D2BB52-6360-C245-B553-23253F7B4BFE}" type="pres">
      <dgm:prSet presAssocID="{D3229522-8A73-4F72-8198-66E6171AA8AE}" presName="hierChild2" presStyleCnt="0"/>
      <dgm:spPr/>
    </dgm:pt>
    <dgm:pt modelId="{5AC40149-FD56-BD4E-8EAF-8CFB1629E180}" type="pres">
      <dgm:prSet presAssocID="{0C316F9D-00E6-4136-A4F7-088B0460667F}" presName="hierRoot1" presStyleCnt="0"/>
      <dgm:spPr/>
    </dgm:pt>
    <dgm:pt modelId="{426F2338-657B-A640-A817-C0B311A5F3E3}" type="pres">
      <dgm:prSet presAssocID="{0C316F9D-00E6-4136-A4F7-088B0460667F}" presName="composite" presStyleCnt="0"/>
      <dgm:spPr/>
    </dgm:pt>
    <dgm:pt modelId="{D3DC4E16-148D-FA4F-94B9-CB3C56C1253C}" type="pres">
      <dgm:prSet presAssocID="{0C316F9D-00E6-4136-A4F7-088B0460667F}" presName="background" presStyleLbl="node0" presStyleIdx="1" presStyleCnt="3"/>
      <dgm:spPr/>
    </dgm:pt>
    <dgm:pt modelId="{47CFF531-CCD8-8A4B-A45E-AC6DA680BF32}" type="pres">
      <dgm:prSet presAssocID="{0C316F9D-00E6-4136-A4F7-088B0460667F}" presName="text" presStyleLbl="fgAcc0" presStyleIdx="1" presStyleCnt="3">
        <dgm:presLayoutVars>
          <dgm:chPref val="3"/>
        </dgm:presLayoutVars>
      </dgm:prSet>
      <dgm:spPr/>
    </dgm:pt>
    <dgm:pt modelId="{B59D31A8-676D-FF44-AC1A-C26E01D701FF}" type="pres">
      <dgm:prSet presAssocID="{0C316F9D-00E6-4136-A4F7-088B0460667F}" presName="hierChild2" presStyleCnt="0"/>
      <dgm:spPr/>
    </dgm:pt>
    <dgm:pt modelId="{FC8F65CA-5AF0-A04D-B7C4-CA2B5AD933A5}" type="pres">
      <dgm:prSet presAssocID="{996A55FA-1FA2-4CA2-BC52-0CB6CFA449AD}" presName="hierRoot1" presStyleCnt="0"/>
      <dgm:spPr/>
    </dgm:pt>
    <dgm:pt modelId="{4D7BE375-6C43-8348-AA29-B9428F47B5A8}" type="pres">
      <dgm:prSet presAssocID="{996A55FA-1FA2-4CA2-BC52-0CB6CFA449AD}" presName="composite" presStyleCnt="0"/>
      <dgm:spPr/>
    </dgm:pt>
    <dgm:pt modelId="{90AF0A81-73D8-3A44-B6B8-CDBF92454AA1}" type="pres">
      <dgm:prSet presAssocID="{996A55FA-1FA2-4CA2-BC52-0CB6CFA449AD}" presName="background" presStyleLbl="node0" presStyleIdx="2" presStyleCnt="3"/>
      <dgm:spPr/>
    </dgm:pt>
    <dgm:pt modelId="{447A39FC-E5D6-B843-82B5-28DFE746D027}" type="pres">
      <dgm:prSet presAssocID="{996A55FA-1FA2-4CA2-BC52-0CB6CFA449AD}" presName="text" presStyleLbl="fgAcc0" presStyleIdx="2" presStyleCnt="3">
        <dgm:presLayoutVars>
          <dgm:chPref val="3"/>
        </dgm:presLayoutVars>
      </dgm:prSet>
      <dgm:spPr/>
    </dgm:pt>
    <dgm:pt modelId="{4FC6C757-FE26-034E-A4E1-ADEA52275399}" type="pres">
      <dgm:prSet presAssocID="{996A55FA-1FA2-4CA2-BC52-0CB6CFA449AD}" presName="hierChild2" presStyleCnt="0"/>
      <dgm:spPr/>
    </dgm:pt>
  </dgm:ptLst>
  <dgm:cxnLst>
    <dgm:cxn modelId="{3E51A82F-8764-4A1D-8710-B223A5AB2BA5}" srcId="{21DDDAFD-66B6-450F-ADA6-DFAD399929B7}" destId="{0C316F9D-00E6-4136-A4F7-088B0460667F}" srcOrd="1" destOrd="0" parTransId="{6489433A-6CF6-47D9-BED7-332520AB4EFD}" sibTransId="{1DA0464F-8DBC-4F0F-9D80-DD6C4F41B9A6}"/>
    <dgm:cxn modelId="{1A804138-AB04-E647-BA74-D45A254C23B6}" type="presOf" srcId="{0C316F9D-00E6-4136-A4F7-088B0460667F}" destId="{47CFF531-CCD8-8A4B-A45E-AC6DA680BF32}" srcOrd="0" destOrd="0" presId="urn:microsoft.com/office/officeart/2005/8/layout/hierarchy1"/>
    <dgm:cxn modelId="{8C704740-0D10-2D4E-992F-D8E114EAEBD8}" type="presOf" srcId="{D3229522-8A73-4F72-8198-66E6171AA8AE}" destId="{C0FDB2C4-7EE2-6C4B-BAB2-C32BB445BD26}" srcOrd="0" destOrd="0" presId="urn:microsoft.com/office/officeart/2005/8/layout/hierarchy1"/>
    <dgm:cxn modelId="{49012042-BC0A-6840-B9EF-13F0431C89B3}" type="presOf" srcId="{996A55FA-1FA2-4CA2-BC52-0CB6CFA449AD}" destId="{447A39FC-E5D6-B843-82B5-28DFE746D027}" srcOrd="0" destOrd="0" presId="urn:microsoft.com/office/officeart/2005/8/layout/hierarchy1"/>
    <dgm:cxn modelId="{61397F68-08CC-446F-AC08-C77F6C05518E}" srcId="{21DDDAFD-66B6-450F-ADA6-DFAD399929B7}" destId="{D3229522-8A73-4F72-8198-66E6171AA8AE}" srcOrd="0" destOrd="0" parTransId="{7DD34E89-F061-4D25-AABC-73727EF3EE7E}" sibTransId="{39F0BF20-A688-4E1E-ABBA-47C119116A04}"/>
    <dgm:cxn modelId="{792E4E93-87E5-AC4A-AF77-92ABEC025CE4}" type="presOf" srcId="{21DDDAFD-66B6-450F-ADA6-DFAD399929B7}" destId="{3AFB3A1C-43F8-454D-81BE-08E66A770670}" srcOrd="0" destOrd="0" presId="urn:microsoft.com/office/officeart/2005/8/layout/hierarchy1"/>
    <dgm:cxn modelId="{44B593CE-9EB2-478B-BA9A-27FFAF033A03}" srcId="{21DDDAFD-66B6-450F-ADA6-DFAD399929B7}" destId="{996A55FA-1FA2-4CA2-BC52-0CB6CFA449AD}" srcOrd="2" destOrd="0" parTransId="{77500040-8616-4311-A0F5-EFB1FBB8403D}" sibTransId="{5C1D9F1A-FAFF-4B69-B0FA-AA41A5564B78}"/>
    <dgm:cxn modelId="{251291E1-B720-7C42-9A26-0F04F9C00A27}" type="presParOf" srcId="{3AFB3A1C-43F8-454D-81BE-08E66A770670}" destId="{CD78DD46-B741-7243-8253-2D29ED7D919B}" srcOrd="0" destOrd="0" presId="urn:microsoft.com/office/officeart/2005/8/layout/hierarchy1"/>
    <dgm:cxn modelId="{22D1E811-A6A9-B24C-9C6A-AA297D01A637}" type="presParOf" srcId="{CD78DD46-B741-7243-8253-2D29ED7D919B}" destId="{185165DB-B504-434B-9FE1-C4260043FBFC}" srcOrd="0" destOrd="0" presId="urn:microsoft.com/office/officeart/2005/8/layout/hierarchy1"/>
    <dgm:cxn modelId="{3EB04680-4571-0E42-9F69-D694A090EC70}" type="presParOf" srcId="{185165DB-B504-434B-9FE1-C4260043FBFC}" destId="{C1B216FA-8002-1845-859B-9235DC7CC7A5}" srcOrd="0" destOrd="0" presId="urn:microsoft.com/office/officeart/2005/8/layout/hierarchy1"/>
    <dgm:cxn modelId="{961E9BEB-AF9C-1D45-B099-E3F1171D1FB1}" type="presParOf" srcId="{185165DB-B504-434B-9FE1-C4260043FBFC}" destId="{C0FDB2C4-7EE2-6C4B-BAB2-C32BB445BD26}" srcOrd="1" destOrd="0" presId="urn:microsoft.com/office/officeart/2005/8/layout/hierarchy1"/>
    <dgm:cxn modelId="{C86CDF9D-960C-DF46-AD83-4052BFDDB1EC}" type="presParOf" srcId="{CD78DD46-B741-7243-8253-2D29ED7D919B}" destId="{F7D2BB52-6360-C245-B553-23253F7B4BFE}" srcOrd="1" destOrd="0" presId="urn:microsoft.com/office/officeart/2005/8/layout/hierarchy1"/>
    <dgm:cxn modelId="{5564DA66-0B21-7C46-8867-9BB3861B0976}" type="presParOf" srcId="{3AFB3A1C-43F8-454D-81BE-08E66A770670}" destId="{5AC40149-FD56-BD4E-8EAF-8CFB1629E180}" srcOrd="1" destOrd="0" presId="urn:microsoft.com/office/officeart/2005/8/layout/hierarchy1"/>
    <dgm:cxn modelId="{9129668D-D112-BB44-9A70-54C591FE9ED4}" type="presParOf" srcId="{5AC40149-FD56-BD4E-8EAF-8CFB1629E180}" destId="{426F2338-657B-A640-A817-C0B311A5F3E3}" srcOrd="0" destOrd="0" presId="urn:microsoft.com/office/officeart/2005/8/layout/hierarchy1"/>
    <dgm:cxn modelId="{0E2A1A27-1A01-0A4F-98FA-48184D9D6CC0}" type="presParOf" srcId="{426F2338-657B-A640-A817-C0B311A5F3E3}" destId="{D3DC4E16-148D-FA4F-94B9-CB3C56C1253C}" srcOrd="0" destOrd="0" presId="urn:microsoft.com/office/officeart/2005/8/layout/hierarchy1"/>
    <dgm:cxn modelId="{9CA26002-4CCF-B249-A177-7BB275B7D38F}" type="presParOf" srcId="{426F2338-657B-A640-A817-C0B311A5F3E3}" destId="{47CFF531-CCD8-8A4B-A45E-AC6DA680BF32}" srcOrd="1" destOrd="0" presId="urn:microsoft.com/office/officeart/2005/8/layout/hierarchy1"/>
    <dgm:cxn modelId="{DA5D813D-A0FB-F841-88A8-FB82BADC7B0C}" type="presParOf" srcId="{5AC40149-FD56-BD4E-8EAF-8CFB1629E180}" destId="{B59D31A8-676D-FF44-AC1A-C26E01D701FF}" srcOrd="1" destOrd="0" presId="urn:microsoft.com/office/officeart/2005/8/layout/hierarchy1"/>
    <dgm:cxn modelId="{1994F5E8-9897-7244-9ED6-3CC45EF92ADA}" type="presParOf" srcId="{3AFB3A1C-43F8-454D-81BE-08E66A770670}" destId="{FC8F65CA-5AF0-A04D-B7C4-CA2B5AD933A5}" srcOrd="2" destOrd="0" presId="urn:microsoft.com/office/officeart/2005/8/layout/hierarchy1"/>
    <dgm:cxn modelId="{977B28D1-D6F9-CA42-9DE5-97D8850E6A98}" type="presParOf" srcId="{FC8F65CA-5AF0-A04D-B7C4-CA2B5AD933A5}" destId="{4D7BE375-6C43-8348-AA29-B9428F47B5A8}" srcOrd="0" destOrd="0" presId="urn:microsoft.com/office/officeart/2005/8/layout/hierarchy1"/>
    <dgm:cxn modelId="{4CE460BF-0008-AF45-A8A5-9F9CC74C3504}" type="presParOf" srcId="{4D7BE375-6C43-8348-AA29-B9428F47B5A8}" destId="{90AF0A81-73D8-3A44-B6B8-CDBF92454AA1}" srcOrd="0" destOrd="0" presId="urn:microsoft.com/office/officeart/2005/8/layout/hierarchy1"/>
    <dgm:cxn modelId="{01EC8CC5-D895-384B-BD48-F4F820E39E60}" type="presParOf" srcId="{4D7BE375-6C43-8348-AA29-B9428F47B5A8}" destId="{447A39FC-E5D6-B843-82B5-28DFE746D027}" srcOrd="1" destOrd="0" presId="urn:microsoft.com/office/officeart/2005/8/layout/hierarchy1"/>
    <dgm:cxn modelId="{319D4D27-22A1-8F4B-B234-856A2CB1D9ED}" type="presParOf" srcId="{FC8F65CA-5AF0-A04D-B7C4-CA2B5AD933A5}" destId="{4FC6C757-FE26-034E-A4E1-ADEA522753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C7608F-8D1B-0349-B5B6-1EFE85CAFCD2}">
      <dsp:nvSpPr>
        <dsp:cNvPr id="0" name=""/>
        <dsp:cNvSpPr/>
      </dsp:nvSpPr>
      <dsp:spPr>
        <a:xfrm>
          <a:off x="1186" y="435826"/>
          <a:ext cx="4164119" cy="2644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090CB2A-4D2C-CA41-BB17-0CD3830CEA9E}">
      <dsp:nvSpPr>
        <dsp:cNvPr id="0" name=""/>
        <dsp:cNvSpPr/>
      </dsp:nvSpPr>
      <dsp:spPr>
        <a:xfrm>
          <a:off x="463866" y="875372"/>
          <a:ext cx="4164119" cy="26442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Uses forms and Web forms send user input</a:t>
          </a:r>
        </a:p>
      </dsp:txBody>
      <dsp:txXfrm>
        <a:off x="541312" y="952818"/>
        <a:ext cx="4009227" cy="2489324"/>
      </dsp:txXfrm>
    </dsp:sp>
    <dsp:sp modelId="{12C29FE1-5879-8541-94C1-F90DB163DC85}">
      <dsp:nvSpPr>
        <dsp:cNvPr id="0" name=""/>
        <dsp:cNvSpPr/>
      </dsp:nvSpPr>
      <dsp:spPr>
        <a:xfrm>
          <a:off x="5090665" y="435826"/>
          <a:ext cx="4164119" cy="2644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2EA57BF-1559-304F-B0DB-0AD1E1472679}">
      <dsp:nvSpPr>
        <dsp:cNvPr id="0" name=""/>
        <dsp:cNvSpPr/>
      </dsp:nvSpPr>
      <dsp:spPr>
        <a:xfrm>
          <a:off x="5553345" y="875372"/>
          <a:ext cx="4164119" cy="26442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Data moves from UI → backend → dashboard</a:t>
          </a:r>
        </a:p>
      </dsp:txBody>
      <dsp:txXfrm>
        <a:off x="5630791" y="952818"/>
        <a:ext cx="4009227" cy="24893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216FA-8002-1845-859B-9235DC7CC7A5}">
      <dsp:nvSpPr>
        <dsp:cNvPr id="0" name=""/>
        <dsp:cNvSpPr/>
      </dsp:nvSpPr>
      <dsp:spPr>
        <a:xfrm>
          <a:off x="0" y="965601"/>
          <a:ext cx="2733370" cy="17356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FDB2C4-7EE2-6C4B-BAB2-C32BB445BD26}">
      <dsp:nvSpPr>
        <dsp:cNvPr id="0" name=""/>
        <dsp:cNvSpPr/>
      </dsp:nvSpPr>
      <dsp:spPr>
        <a:xfrm>
          <a:off x="303707" y="1254123"/>
          <a:ext cx="2733370" cy="1735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Login test passed</a:t>
          </a:r>
        </a:p>
      </dsp:txBody>
      <dsp:txXfrm>
        <a:off x="354544" y="1304960"/>
        <a:ext cx="2631696" cy="1634016"/>
      </dsp:txXfrm>
    </dsp:sp>
    <dsp:sp modelId="{D3DC4E16-148D-FA4F-94B9-CB3C56C1253C}">
      <dsp:nvSpPr>
        <dsp:cNvPr id="0" name=""/>
        <dsp:cNvSpPr/>
      </dsp:nvSpPr>
      <dsp:spPr>
        <a:xfrm>
          <a:off x="3340786" y="965601"/>
          <a:ext cx="2733370" cy="17356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CFF531-CCD8-8A4B-A45E-AC6DA680BF32}">
      <dsp:nvSpPr>
        <dsp:cNvPr id="0" name=""/>
        <dsp:cNvSpPr/>
      </dsp:nvSpPr>
      <dsp:spPr>
        <a:xfrm>
          <a:off x="3644494" y="1254123"/>
          <a:ext cx="2733370" cy="1735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Transaction test passed</a:t>
          </a:r>
        </a:p>
      </dsp:txBody>
      <dsp:txXfrm>
        <a:off x="3695331" y="1304960"/>
        <a:ext cx="2631696" cy="1634016"/>
      </dsp:txXfrm>
    </dsp:sp>
    <dsp:sp modelId="{90AF0A81-73D8-3A44-B6B8-CDBF92454AA1}">
      <dsp:nvSpPr>
        <dsp:cNvPr id="0" name=""/>
        <dsp:cNvSpPr/>
      </dsp:nvSpPr>
      <dsp:spPr>
        <a:xfrm>
          <a:off x="6681573" y="965601"/>
          <a:ext cx="2733370" cy="17356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7A39FC-E5D6-B843-82B5-28DFE746D027}">
      <dsp:nvSpPr>
        <dsp:cNvPr id="0" name=""/>
        <dsp:cNvSpPr/>
      </dsp:nvSpPr>
      <dsp:spPr>
        <a:xfrm>
          <a:off x="6985281" y="1254123"/>
          <a:ext cx="2733370" cy="1735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Alert test passed</a:t>
          </a:r>
        </a:p>
      </dsp:txBody>
      <dsp:txXfrm>
        <a:off x="7036118" y="1304960"/>
        <a:ext cx="2631696" cy="1634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11/26/25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een and black text&#10;&#10;Description automatically generated">
            <a:extLst>
              <a:ext uri="{FF2B5EF4-FFF2-40B4-BE49-F238E27FC236}">
                <a16:creationId xmlns:a16="http://schemas.microsoft.com/office/drawing/2014/main" id="{3316E0F9-A2AD-9BC3-937A-8D025EF980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5957" y="1076960"/>
            <a:ext cx="9023482" cy="465634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906931-9CC2-6C7D-2934-67C1452C1B1D}"/>
              </a:ext>
            </a:extLst>
          </p:cNvPr>
          <p:cNvSpPr txBox="1"/>
          <p:nvPr/>
        </p:nvSpPr>
        <p:spPr>
          <a:xfrm>
            <a:off x="4765964" y="523938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59A971"/>
                </a:solidFill>
              </a:rPr>
              <a:t>a simple money planning app for students:</a:t>
            </a:r>
          </a:p>
        </p:txBody>
      </p:sp>
    </p:spTree>
    <p:extLst>
      <p:ext uri="{BB962C8B-B14F-4D97-AF65-F5344CB8AC3E}">
        <p14:creationId xmlns:p14="http://schemas.microsoft.com/office/powerpoint/2010/main" val="80988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white dollar sign on a white background&#10;&#10;Description automatically generated">
            <a:extLst>
              <a:ext uri="{FF2B5EF4-FFF2-40B4-BE49-F238E27FC236}">
                <a16:creationId xmlns:a16="http://schemas.microsoft.com/office/drawing/2014/main" id="{B002BF25-14FA-6B33-F92C-88EC43F96B4E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2"/>
          <a:stretch>
            <a:fillRect/>
          </a:stretch>
        </p:blipFill>
        <p:spPr>
          <a:xfrm>
            <a:off x="2015815" y="339450"/>
            <a:ext cx="9558026" cy="6033668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32F013-1BA4-6346-BC55-D30202B9B4F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2015815" y="1669038"/>
            <a:ext cx="6934221" cy="4488873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Money planning is stressful for students</a:t>
            </a:r>
          </a:p>
          <a:p>
            <a:pPr>
              <a:buFont typeface="+mj-lt"/>
              <a:buAutoNum type="arabicPeriod"/>
            </a:pPr>
            <a:r>
              <a:rPr lang="en-US" dirty="0"/>
              <a:t>Paper notes or basic apps cause mistakes</a:t>
            </a:r>
          </a:p>
          <a:p>
            <a:pPr>
              <a:buFont typeface="+mj-lt"/>
              <a:buAutoNum type="arabicPeriod"/>
            </a:pPr>
            <a:r>
              <a:rPr lang="en-US" dirty="0"/>
              <a:t>No alerts for overspending</a:t>
            </a:r>
          </a:p>
          <a:p>
            <a:pPr>
              <a:buFont typeface="+mj-lt"/>
              <a:buAutoNum type="arabicPeriod"/>
            </a:pPr>
            <a:r>
              <a:rPr lang="en-US" dirty="0"/>
              <a:t>No clear savings tracking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ADCA63-C4CB-8A4A-9320-5722E69F7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Introduction:</a:t>
            </a:r>
          </a:p>
        </p:txBody>
      </p:sp>
      <p:pic>
        <p:nvPicPr>
          <p:cNvPr id="8" name="Picture 7" descr="A dollar sign with a graduation cap and chain&#10;&#10;Description automatically generated">
            <a:extLst>
              <a:ext uri="{FF2B5EF4-FFF2-40B4-BE49-F238E27FC236}">
                <a16:creationId xmlns:a16="http://schemas.microsoft.com/office/drawing/2014/main" id="{B952F966-FADC-FB13-61FF-8771CF6B6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267" y="1229035"/>
            <a:ext cx="5866574" cy="439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784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2471B-8216-0343-B8D7-268A05EAD413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en-US" dirty="0"/>
              <a:t>App collects user income</a:t>
            </a:r>
          </a:p>
          <a:p>
            <a:r>
              <a:rPr lang="en-US" dirty="0"/>
              <a:t>App collects monthly spending</a:t>
            </a:r>
          </a:p>
          <a:p>
            <a:r>
              <a:rPr lang="en-US" dirty="0"/>
              <a:t>Expenses grouped into categories</a:t>
            </a:r>
          </a:p>
          <a:p>
            <a:r>
              <a:rPr lang="en-US" dirty="0"/>
              <a:t>System updates totals instantly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855678-B878-B04F-8F9C-23903D70DB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Forms collect user income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pic>
        <p:nvPicPr>
          <p:cNvPr id="8" name="Picture 7" descr="A green circle with white gears and arrows&#10;&#10;Description automatically generated">
            <a:extLst>
              <a:ext uri="{FF2B5EF4-FFF2-40B4-BE49-F238E27FC236}">
                <a16:creationId xmlns:a16="http://schemas.microsoft.com/office/drawing/2014/main" id="{1B17A462-CEA0-99E5-A77A-4A6B1475D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932" y="2139950"/>
            <a:ext cx="2578100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6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green pie chart with a number of text&#10;&#10;Description automatically generated with medium confidence">
            <a:extLst>
              <a:ext uri="{FF2B5EF4-FFF2-40B4-BE49-F238E27FC236}">
                <a16:creationId xmlns:a16="http://schemas.microsoft.com/office/drawing/2014/main" id="{EB249CA0-D55E-F882-84F2-F242FCAE8F3D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 rotWithShape="1">
          <a:blip r:embed="rId2"/>
          <a:srcRect l="3307" r="9238" b="3502"/>
          <a:stretch/>
        </p:blipFill>
        <p:spPr>
          <a:xfrm>
            <a:off x="4707595" y="1383899"/>
            <a:ext cx="7203668" cy="468843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2471B-8216-0343-B8D7-268A05EAD41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664670" y="1581548"/>
            <a:ext cx="3900748" cy="1847452"/>
          </a:xfrm>
        </p:spPr>
        <p:txBody>
          <a:bodyPr/>
          <a:lstStyle/>
          <a:p>
            <a:r>
              <a:rPr lang="en-US" dirty="0"/>
              <a:t>Overspend alerts work</a:t>
            </a:r>
          </a:p>
          <a:p>
            <a:r>
              <a:rPr lang="en-US" dirty="0"/>
              <a:t>Category charts display</a:t>
            </a:r>
          </a:p>
          <a:p>
            <a:r>
              <a:rPr lang="en-US" dirty="0"/>
              <a:t>Savings can be tracked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670" y="500532"/>
            <a:ext cx="9718653" cy="1184156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320225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11EFD0-89C3-9942-A75B-BD40700A7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2316695"/>
            <a:ext cx="4758353" cy="6647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Dashboard UI shows totals and charts</a:t>
            </a:r>
          </a:p>
          <a:p>
            <a:endParaRPr lang="en-US" dirty="0"/>
          </a:p>
        </p:txBody>
      </p:sp>
      <p:pic>
        <p:nvPicPr>
          <p:cNvPr id="10" name="Content Placeholder 9" descr="A screenshot of a money account&#10;&#10;Description automatically generated">
            <a:extLst>
              <a:ext uri="{FF2B5EF4-FFF2-40B4-BE49-F238E27FC236}">
                <a16:creationId xmlns:a16="http://schemas.microsoft.com/office/drawing/2014/main" id="{2E759955-AF4C-6E7A-FA3B-ACAD28176F27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>
            <a:off x="6879565" y="3012281"/>
            <a:ext cx="4759325" cy="2705846"/>
          </a:xfrm>
        </p:spPr>
      </p:pic>
      <p:pic>
        <p:nvPicPr>
          <p:cNvPr id="8" name="Content Placeholder 7" descr="A screen shot of a phone&#10;&#10;Description automatically generated">
            <a:extLst>
              <a:ext uri="{FF2B5EF4-FFF2-40B4-BE49-F238E27FC236}">
                <a16:creationId xmlns:a16="http://schemas.microsoft.com/office/drawing/2014/main" id="{0B0A9126-18AE-1E2C-2675-A1003A3B87DC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3"/>
          <a:stretch>
            <a:fillRect/>
          </a:stretch>
        </p:blipFill>
        <p:spPr>
          <a:xfrm>
            <a:off x="1917026" y="2981395"/>
            <a:ext cx="4759325" cy="2767617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855678-B878-B04F-8F9C-23903D70DB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026" y="2200085"/>
            <a:ext cx="4758353" cy="664700"/>
          </a:xfrm>
        </p:spPr>
        <p:txBody>
          <a:bodyPr>
            <a:normAutofit/>
          </a:bodyPr>
          <a:lstStyle/>
          <a:p>
            <a:r>
              <a:rPr lang="en-US" dirty="0"/>
              <a:t>Login UI built for safe entry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</a:t>
            </a:r>
          </a:p>
        </p:txBody>
      </p:sp>
    </p:spTree>
    <p:extLst>
      <p:ext uri="{BB962C8B-B14F-4D97-AF65-F5344CB8AC3E}">
        <p14:creationId xmlns:p14="http://schemas.microsoft.com/office/powerpoint/2010/main" val="166277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2471B-8216-0343-B8D7-268A05EAD413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en-US" b="1" dirty="0"/>
              <a:t>Object Design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User object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Income object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Expense object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Category object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Saving goal object</a:t>
            </a:r>
          </a:p>
        </p:txBody>
      </p:sp>
      <p:pic>
        <p:nvPicPr>
          <p:cNvPr id="8" name="Content Placeholder 7" descr="A green pie chart and a green graph&#10;&#10;Description automatically generated">
            <a:extLst>
              <a:ext uri="{FF2B5EF4-FFF2-40B4-BE49-F238E27FC236}">
                <a16:creationId xmlns:a16="http://schemas.microsoft.com/office/drawing/2014/main" id="{CD201421-5193-06A1-B8C5-F53CB77F4520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5334001" y="1946603"/>
            <a:ext cx="6305550" cy="3608655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855678-B878-B04F-8F9C-23903D70DB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Users see instant budget overview</a:t>
            </a:r>
          </a:p>
          <a:p>
            <a:r>
              <a:rPr lang="en-US" dirty="0"/>
              <a:t>Alerts stop overspending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Design</a:t>
            </a:r>
          </a:p>
        </p:txBody>
      </p:sp>
    </p:spTree>
    <p:extLst>
      <p:ext uri="{BB962C8B-B14F-4D97-AF65-F5344CB8AC3E}">
        <p14:creationId xmlns:p14="http://schemas.microsoft.com/office/powerpoint/2010/main" val="1124658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System Architecture</a:t>
            </a:r>
          </a:p>
        </p:txBody>
      </p:sp>
      <p:graphicFrame>
        <p:nvGraphicFramePr>
          <p:cNvPr id="8" name="Text Placeholder 4">
            <a:extLst>
              <a:ext uri="{FF2B5EF4-FFF2-40B4-BE49-F238E27FC236}">
                <a16:creationId xmlns:a16="http://schemas.microsoft.com/office/drawing/2014/main" id="{8D05DC49-85F1-C7CC-1E89-A4D380C755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6754073"/>
              </p:ext>
            </p:extLst>
          </p:nvPr>
        </p:nvGraphicFramePr>
        <p:xfrm>
          <a:off x="1920240" y="1825625"/>
          <a:ext cx="9718652" cy="395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2038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Conclusion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2E7BBA10-0A3D-7EDC-AE12-F2E59771AF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437673"/>
              </p:ext>
            </p:extLst>
          </p:nvPr>
        </p:nvGraphicFramePr>
        <p:xfrm>
          <a:off x="1920240" y="1825625"/>
          <a:ext cx="9718652" cy="395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890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2471B-8216-0343-B8D7-268A05EAD41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7" name="Content Placeholder 4" descr="A green and black text&#10;&#10;Description automatically generated">
            <a:extLst>
              <a:ext uri="{FF2B5EF4-FFF2-40B4-BE49-F238E27FC236}">
                <a16:creationId xmlns:a16="http://schemas.microsoft.com/office/drawing/2014/main" id="{17090365-805A-5E98-C3F3-F1D66A41C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946" y="1862733"/>
            <a:ext cx="7053036" cy="3632311"/>
          </a:xfrm>
          <a:prstGeom prst="rect">
            <a:avLst/>
          </a:pr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855678-B878-B04F-8F9C-23903D70DB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>
            <a:normAutofit/>
          </a:bodyPr>
          <a:lstStyle/>
          <a:p>
            <a:r>
              <a:rPr lang="en-US" dirty="0"/>
              <a:t>Thank you for reviewing:  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4873317-7F03-DF4D-8EDA-A6342AE0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Thank you!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CD6CF17C-DEDD-A588-958A-5C634E6542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935502" y="5120459"/>
            <a:ext cx="7815036" cy="409221"/>
          </a:xfrm>
        </p:spPr>
        <p:txBody>
          <a:bodyPr>
            <a:normAutofit fontScale="62500" lnSpcReduction="20000"/>
          </a:bodyPr>
          <a:lstStyle/>
          <a:p>
            <a:r>
              <a:rPr lang="en-US" altLang="en-US" sz="2400" dirty="0">
                <a:solidFill>
                  <a:srgbClr val="081E3F"/>
                </a:solidFill>
              </a:rPr>
              <a:t>Randy </a:t>
            </a:r>
            <a:r>
              <a:rPr lang="en-US" altLang="en-US" sz="2400" dirty="0" err="1">
                <a:solidFill>
                  <a:srgbClr val="081E3F"/>
                </a:solidFill>
              </a:rPr>
              <a:t>Peirre</a:t>
            </a:r>
            <a:r>
              <a:rPr lang="en-US" altLang="en-US" sz="2400" dirty="0">
                <a:solidFill>
                  <a:srgbClr val="081E3F"/>
                </a:solidFill>
              </a:rPr>
              <a:t>, David </a:t>
            </a:r>
            <a:r>
              <a:rPr lang="en-US" altLang="en-US" sz="2400" dirty="0" err="1">
                <a:solidFill>
                  <a:srgbClr val="081E3F"/>
                </a:solidFill>
              </a:rPr>
              <a:t>Edelouk</a:t>
            </a:r>
            <a:r>
              <a:rPr lang="en-US" altLang="en-US" sz="2400" dirty="0">
                <a:solidFill>
                  <a:srgbClr val="081E3F"/>
                </a:solidFill>
              </a:rPr>
              <a:t>, </a:t>
            </a:r>
            <a:r>
              <a:rPr lang="en-US" altLang="en-US" sz="2400" dirty="0" err="1">
                <a:solidFill>
                  <a:srgbClr val="081E3F"/>
                </a:solidFill>
              </a:rPr>
              <a:t>Miladys</a:t>
            </a:r>
            <a:r>
              <a:rPr lang="en-US" altLang="en-US" sz="2400" dirty="0">
                <a:solidFill>
                  <a:srgbClr val="081E3F"/>
                </a:solidFill>
              </a:rPr>
              <a:t> Perez, Maria Flores, Malik Wahab Rashid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864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3A035D-2F4A-4F4E-9BC2-EFD8C07E78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2954</TotalTime>
  <Words>152</Words>
  <Application>Microsoft Macintosh PowerPoint</Application>
  <PresentationFormat>Widescreen</PresentationFormat>
  <Paragraphs>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Arial</vt:lpstr>
      <vt:lpstr>Office Theme</vt:lpstr>
      <vt:lpstr>PowerPoint Presentation</vt:lpstr>
      <vt:lpstr>Introduction:</vt:lpstr>
      <vt:lpstr>Methodology</vt:lpstr>
      <vt:lpstr>Results</vt:lpstr>
      <vt:lpstr>System Design</vt:lpstr>
      <vt:lpstr>Object Design</vt:lpstr>
      <vt:lpstr>System Architecture</vt:lpstr>
      <vt:lpstr>Conclusion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Malik Wahab Rashid</cp:lastModifiedBy>
  <cp:revision>67</cp:revision>
  <dcterms:created xsi:type="dcterms:W3CDTF">2019-06-25T19:12:02Z</dcterms:created>
  <dcterms:modified xsi:type="dcterms:W3CDTF">2025-11-26T19:36:48Z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