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56" r:id="rId5"/>
    <p:sldId id="258" r:id="rId6"/>
    <p:sldId id="260" r:id="rId7"/>
    <p:sldId id="281" r:id="rId8"/>
    <p:sldId id="264" r:id="rId9"/>
    <p:sldId id="283" r:id="rId10"/>
    <p:sldId id="284" r:id="rId11"/>
    <p:sldId id="265" r:id="rId12"/>
    <p:sldId id="285" r:id="rId13"/>
    <p:sldId id="286" r:id="rId14"/>
    <p:sldId id="28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uardo 1" initials="E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596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9DEFA9-2D66-49FC-920C-EC0D19D7D4EF}" v="6" dt="2025-07-28T00:24:16.939"/>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ward Montes" userId="cce84e40-60ee-437b-b576-a487d5f10ae0" providerId="ADAL" clId="{AF9DEFA9-2D66-49FC-920C-EC0D19D7D4EF}"/>
    <pc:docChg chg="undo custSel modSld">
      <pc:chgData name="Edward Montes" userId="cce84e40-60ee-437b-b576-a487d5f10ae0" providerId="ADAL" clId="{AF9DEFA9-2D66-49FC-920C-EC0D19D7D4EF}" dt="2025-07-29T18:29:36.686" v="318" actId="207"/>
      <pc:docMkLst>
        <pc:docMk/>
      </pc:docMkLst>
      <pc:sldChg chg="modSp mod">
        <pc:chgData name="Edward Montes" userId="cce84e40-60ee-437b-b576-a487d5f10ae0" providerId="ADAL" clId="{AF9DEFA9-2D66-49FC-920C-EC0D19D7D4EF}" dt="2025-07-28T00:21:38.161" v="31" actId="1076"/>
        <pc:sldMkLst>
          <pc:docMk/>
          <pc:sldMk cId="509943936" sldId="256"/>
        </pc:sldMkLst>
        <pc:spChg chg="mod">
          <ac:chgData name="Edward Montes" userId="cce84e40-60ee-437b-b576-a487d5f10ae0" providerId="ADAL" clId="{AF9DEFA9-2D66-49FC-920C-EC0D19D7D4EF}" dt="2025-07-28T00:21:08.261" v="3" actId="1076"/>
          <ac:spMkLst>
            <pc:docMk/>
            <pc:sldMk cId="509943936" sldId="256"/>
            <ac:spMk id="2" creationId="{D4E803C8-CF51-AE4E-8945-7CA22578B99D}"/>
          </ac:spMkLst>
        </pc:spChg>
        <pc:spChg chg="mod">
          <ac:chgData name="Edward Montes" userId="cce84e40-60ee-437b-b576-a487d5f10ae0" providerId="ADAL" clId="{AF9DEFA9-2D66-49FC-920C-EC0D19D7D4EF}" dt="2025-07-28T00:21:22.167" v="27" actId="6549"/>
          <ac:spMkLst>
            <pc:docMk/>
            <pc:sldMk cId="509943936" sldId="256"/>
            <ac:spMk id="3" creationId="{30A2FD73-4108-A149-AFB5-8087DB842A9E}"/>
          </ac:spMkLst>
        </pc:spChg>
        <pc:picChg chg="mod">
          <ac:chgData name="Edward Montes" userId="cce84e40-60ee-437b-b576-a487d5f10ae0" providerId="ADAL" clId="{AF9DEFA9-2D66-49FC-920C-EC0D19D7D4EF}" dt="2025-07-28T00:21:38.161" v="31" actId="1076"/>
          <ac:picMkLst>
            <pc:docMk/>
            <pc:sldMk cId="509943936" sldId="256"/>
            <ac:picMk id="7" creationId="{628B98E5-1B33-9E4E-7581-482D23194A03}"/>
          </ac:picMkLst>
        </pc:picChg>
      </pc:sldChg>
      <pc:sldChg chg="modSp mod">
        <pc:chgData name="Edward Montes" userId="cce84e40-60ee-437b-b576-a487d5f10ae0" providerId="ADAL" clId="{AF9DEFA9-2D66-49FC-920C-EC0D19D7D4EF}" dt="2025-07-29T18:26:57.787" v="297" actId="1076"/>
        <pc:sldMkLst>
          <pc:docMk/>
          <pc:sldMk cId="674127358" sldId="258"/>
        </pc:sldMkLst>
        <pc:spChg chg="mod">
          <ac:chgData name="Edward Montes" userId="cce84e40-60ee-437b-b576-a487d5f10ae0" providerId="ADAL" clId="{AF9DEFA9-2D66-49FC-920C-EC0D19D7D4EF}" dt="2025-07-29T18:26:57.787" v="297" actId="1076"/>
          <ac:spMkLst>
            <pc:docMk/>
            <pc:sldMk cId="674127358" sldId="258"/>
            <ac:spMk id="3" creationId="{75E2DC0B-85D7-5747-A67B-3633C74D914A}"/>
          </ac:spMkLst>
        </pc:spChg>
      </pc:sldChg>
      <pc:sldChg chg="modSp mod">
        <pc:chgData name="Edward Montes" userId="cce84e40-60ee-437b-b576-a487d5f10ae0" providerId="ADAL" clId="{AF9DEFA9-2D66-49FC-920C-EC0D19D7D4EF}" dt="2025-07-29T18:27:43.316" v="312" actId="207"/>
        <pc:sldMkLst>
          <pc:docMk/>
          <pc:sldMk cId="695499647" sldId="264"/>
        </pc:sldMkLst>
        <pc:spChg chg="mod">
          <ac:chgData name="Edward Montes" userId="cce84e40-60ee-437b-b576-a487d5f10ae0" providerId="ADAL" clId="{AF9DEFA9-2D66-49FC-920C-EC0D19D7D4EF}" dt="2025-07-29T18:27:43.316" v="312" actId="207"/>
          <ac:spMkLst>
            <pc:docMk/>
            <pc:sldMk cId="695499647" sldId="264"/>
            <ac:spMk id="3" creationId="{300BEBCF-950C-5741-97A4-0F564C5CB589}"/>
          </ac:spMkLst>
        </pc:spChg>
      </pc:sldChg>
      <pc:sldChg chg="addSp delSp modSp mod">
        <pc:chgData name="Edward Montes" userId="cce84e40-60ee-437b-b576-a487d5f10ae0" providerId="ADAL" clId="{AF9DEFA9-2D66-49FC-920C-EC0D19D7D4EF}" dt="2025-07-28T00:23:13.921" v="54" actId="14100"/>
        <pc:sldMkLst>
          <pc:docMk/>
          <pc:sldMk cId="420835695" sldId="283"/>
        </pc:sldMkLst>
        <pc:picChg chg="del">
          <ac:chgData name="Edward Montes" userId="cce84e40-60ee-437b-b576-a487d5f10ae0" providerId="ADAL" clId="{AF9DEFA9-2D66-49FC-920C-EC0D19D7D4EF}" dt="2025-07-28T00:22:10.955" v="32" actId="478"/>
          <ac:picMkLst>
            <pc:docMk/>
            <pc:sldMk cId="420835695" sldId="283"/>
            <ac:picMk id="2" creationId="{FF7F9EAC-6B1D-BB9A-6B99-F76D9CE0A817}"/>
          </ac:picMkLst>
        </pc:picChg>
        <pc:picChg chg="del">
          <ac:chgData name="Edward Montes" userId="cce84e40-60ee-437b-b576-a487d5f10ae0" providerId="ADAL" clId="{AF9DEFA9-2D66-49FC-920C-EC0D19D7D4EF}" dt="2025-07-28T00:22:48.524" v="46" actId="478"/>
          <ac:picMkLst>
            <pc:docMk/>
            <pc:sldMk cId="420835695" sldId="283"/>
            <ac:picMk id="4" creationId="{95553D9D-60A7-4901-F6F0-945BE1ABD790}"/>
          </ac:picMkLst>
        </pc:picChg>
        <pc:picChg chg="del">
          <ac:chgData name="Edward Montes" userId="cce84e40-60ee-437b-b576-a487d5f10ae0" providerId="ADAL" clId="{AF9DEFA9-2D66-49FC-920C-EC0D19D7D4EF}" dt="2025-07-28T00:22:29.306" v="38" actId="478"/>
          <ac:picMkLst>
            <pc:docMk/>
            <pc:sldMk cId="420835695" sldId="283"/>
            <ac:picMk id="5" creationId="{419BFFC7-366E-97EF-1EEB-EAFEE114BC77}"/>
          </ac:picMkLst>
        </pc:picChg>
        <pc:picChg chg="add mod">
          <ac:chgData name="Edward Montes" userId="cce84e40-60ee-437b-b576-a487d5f10ae0" providerId="ADAL" clId="{AF9DEFA9-2D66-49FC-920C-EC0D19D7D4EF}" dt="2025-07-28T00:22:26.430" v="37" actId="1076"/>
          <ac:picMkLst>
            <pc:docMk/>
            <pc:sldMk cId="420835695" sldId="283"/>
            <ac:picMk id="7" creationId="{2ED10BA3-C49F-0C59-1F35-DE57CBBED17D}"/>
          </ac:picMkLst>
        </pc:picChg>
        <pc:picChg chg="add mod">
          <ac:chgData name="Edward Montes" userId="cce84e40-60ee-437b-b576-a487d5f10ae0" providerId="ADAL" clId="{AF9DEFA9-2D66-49FC-920C-EC0D19D7D4EF}" dt="2025-07-28T00:22:43.900" v="45" actId="14100"/>
          <ac:picMkLst>
            <pc:docMk/>
            <pc:sldMk cId="420835695" sldId="283"/>
            <ac:picMk id="9" creationId="{5984194D-36CC-A139-C10F-A9D254E56901}"/>
          </ac:picMkLst>
        </pc:picChg>
        <pc:picChg chg="add mod">
          <ac:chgData name="Edward Montes" userId="cce84e40-60ee-437b-b576-a487d5f10ae0" providerId="ADAL" clId="{AF9DEFA9-2D66-49FC-920C-EC0D19D7D4EF}" dt="2025-07-28T00:23:13.921" v="54" actId="14100"/>
          <ac:picMkLst>
            <pc:docMk/>
            <pc:sldMk cId="420835695" sldId="283"/>
            <ac:picMk id="11" creationId="{2A0012CB-DB80-B0E6-FC86-492E9B853D29}"/>
          </ac:picMkLst>
        </pc:picChg>
      </pc:sldChg>
      <pc:sldChg chg="modSp mod">
        <pc:chgData name="Edward Montes" userId="cce84e40-60ee-437b-b576-a487d5f10ae0" providerId="ADAL" clId="{AF9DEFA9-2D66-49FC-920C-EC0D19D7D4EF}" dt="2025-07-29T18:27:56.736" v="314" actId="20577"/>
        <pc:sldMkLst>
          <pc:docMk/>
          <pc:sldMk cId="1898539428" sldId="284"/>
        </pc:sldMkLst>
        <pc:spChg chg="mod">
          <ac:chgData name="Edward Montes" userId="cce84e40-60ee-437b-b576-a487d5f10ae0" providerId="ADAL" clId="{AF9DEFA9-2D66-49FC-920C-EC0D19D7D4EF}" dt="2025-07-29T18:27:56.736" v="314" actId="20577"/>
          <ac:spMkLst>
            <pc:docMk/>
            <pc:sldMk cId="1898539428" sldId="284"/>
            <ac:spMk id="10" creationId="{96643502-2A59-5A18-715E-774C7DC82414}"/>
          </ac:spMkLst>
        </pc:spChg>
      </pc:sldChg>
      <pc:sldChg chg="modSp mod">
        <pc:chgData name="Edward Montes" userId="cce84e40-60ee-437b-b576-a487d5f10ae0" providerId="ADAL" clId="{AF9DEFA9-2D66-49FC-920C-EC0D19D7D4EF}" dt="2025-07-29T18:29:22.149" v="316" actId="207"/>
        <pc:sldMkLst>
          <pc:docMk/>
          <pc:sldMk cId="3476137298" sldId="285"/>
        </pc:sldMkLst>
        <pc:spChg chg="mod">
          <ac:chgData name="Edward Montes" userId="cce84e40-60ee-437b-b576-a487d5f10ae0" providerId="ADAL" clId="{AF9DEFA9-2D66-49FC-920C-EC0D19D7D4EF}" dt="2025-07-29T18:29:22.149" v="316" actId="207"/>
          <ac:spMkLst>
            <pc:docMk/>
            <pc:sldMk cId="3476137298" sldId="285"/>
            <ac:spMk id="3" creationId="{346BD831-2EF1-5511-B9C3-7D2630DE6363}"/>
          </ac:spMkLst>
        </pc:spChg>
      </pc:sldChg>
      <pc:sldChg chg="addSp delSp modSp mod">
        <pc:chgData name="Edward Montes" userId="cce84e40-60ee-437b-b576-a487d5f10ae0" providerId="ADAL" clId="{AF9DEFA9-2D66-49FC-920C-EC0D19D7D4EF}" dt="2025-07-29T18:29:36.686" v="318" actId="207"/>
        <pc:sldMkLst>
          <pc:docMk/>
          <pc:sldMk cId="2615527438" sldId="286"/>
        </pc:sldMkLst>
        <pc:spChg chg="mod">
          <ac:chgData name="Edward Montes" userId="cce84e40-60ee-437b-b576-a487d5f10ae0" providerId="ADAL" clId="{AF9DEFA9-2D66-49FC-920C-EC0D19D7D4EF}" dt="2025-07-29T18:29:36.686" v="318" actId="207"/>
          <ac:spMkLst>
            <pc:docMk/>
            <pc:sldMk cId="2615527438" sldId="286"/>
            <ac:spMk id="2" creationId="{BDB38FAD-D02C-FEB4-3412-592E9E78E95B}"/>
          </ac:spMkLst>
        </pc:spChg>
        <pc:spChg chg="add mod">
          <ac:chgData name="Edward Montes" userId="cce84e40-60ee-437b-b576-a487d5f10ae0" providerId="ADAL" clId="{AF9DEFA9-2D66-49FC-920C-EC0D19D7D4EF}" dt="2025-07-29T18:29:33.125" v="317" actId="207"/>
          <ac:spMkLst>
            <pc:docMk/>
            <pc:sldMk cId="2615527438" sldId="286"/>
            <ac:spMk id="6" creationId="{4D3F47D6-7390-D820-0615-E8E0181F3CF0}"/>
          </ac:spMkLst>
        </pc:spChg>
        <pc:spChg chg="add del mod">
          <ac:chgData name="Edward Montes" userId="cce84e40-60ee-437b-b576-a487d5f10ae0" providerId="ADAL" clId="{AF9DEFA9-2D66-49FC-920C-EC0D19D7D4EF}" dt="2025-07-28T00:25:10.839" v="69" actId="478"/>
          <ac:spMkLst>
            <pc:docMk/>
            <pc:sldMk cId="2615527438" sldId="286"/>
            <ac:spMk id="8" creationId="{866631B7-83A5-4094-2EE2-7DE28927828B}"/>
          </ac:spMkLst>
        </pc:spChg>
        <pc:picChg chg="del">
          <ac:chgData name="Edward Montes" userId="cce84e40-60ee-437b-b576-a487d5f10ae0" providerId="ADAL" clId="{AF9DEFA9-2D66-49FC-920C-EC0D19D7D4EF}" dt="2025-07-28T00:25:07.983" v="68" actId="478"/>
          <ac:picMkLst>
            <pc:docMk/>
            <pc:sldMk cId="2615527438" sldId="286"/>
            <ac:picMk id="4" creationId="{A116BC88-CCDF-F191-674E-F2B0DB708E5B}"/>
          </ac:picMkLst>
        </pc:picChg>
      </pc:sldChg>
      <pc:sldChg chg="addSp delSp modSp mod">
        <pc:chgData name="Edward Montes" userId="cce84e40-60ee-437b-b576-a487d5f10ae0" providerId="ADAL" clId="{AF9DEFA9-2D66-49FC-920C-EC0D19D7D4EF}" dt="2025-07-28T00:24:53.298" v="67" actId="5793"/>
        <pc:sldMkLst>
          <pc:docMk/>
          <pc:sldMk cId="4275270080" sldId="287"/>
        </pc:sldMkLst>
        <pc:spChg chg="del">
          <ac:chgData name="Edward Montes" userId="cce84e40-60ee-437b-b576-a487d5f10ae0" providerId="ADAL" clId="{AF9DEFA9-2D66-49FC-920C-EC0D19D7D4EF}" dt="2025-07-28T00:24:04.654" v="57" actId="478"/>
          <ac:spMkLst>
            <pc:docMk/>
            <pc:sldMk cId="4275270080" sldId="287"/>
            <ac:spMk id="3" creationId="{5777A5E1-3A73-F50E-42BB-5FC530275FC0}"/>
          </ac:spMkLst>
        </pc:spChg>
        <pc:spChg chg="add mod">
          <ac:chgData name="Edward Montes" userId="cce84e40-60ee-437b-b576-a487d5f10ae0" providerId="ADAL" clId="{AF9DEFA9-2D66-49FC-920C-EC0D19D7D4EF}" dt="2025-07-28T00:24:53.298" v="67" actId="5793"/>
          <ac:spMkLst>
            <pc:docMk/>
            <pc:sldMk cId="4275270080" sldId="287"/>
            <ac:spMk id="5" creationId="{D826DA52-0CF8-8E62-BCF9-781F758BE331}"/>
          </ac:spMkLst>
        </pc:spChg>
        <pc:spChg chg="add mod">
          <ac:chgData name="Edward Montes" userId="cce84e40-60ee-437b-b576-a487d5f10ae0" providerId="ADAL" clId="{AF9DEFA9-2D66-49FC-920C-EC0D19D7D4EF}" dt="2025-07-28T00:24:04.989" v="58"/>
          <ac:spMkLst>
            <pc:docMk/>
            <pc:sldMk cId="4275270080" sldId="287"/>
            <ac:spMk id="6" creationId="{C9924F87-8E77-0412-D644-8E9366E0640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BE8FB8-435D-2347-BE0C-8C8605F7E0B6}" type="datetimeFigureOut">
              <a:rPr lang="en-US" smtClean="0"/>
              <a:t>7/29/2025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7D53D-4AF1-3446-B142-98B7F29EEE94}" type="slidenum">
              <a:rPr lang="en-US" smtClean="0"/>
              <a:t>‹#›</a:t>
            </a:fld>
            <a:endParaRPr lang="en-US"/>
          </a:p>
        </p:txBody>
      </p:sp>
    </p:spTree>
    <p:extLst>
      <p:ext uri="{BB962C8B-B14F-4D97-AF65-F5344CB8AC3E}">
        <p14:creationId xmlns:p14="http://schemas.microsoft.com/office/powerpoint/2010/main" val="3161705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p:nvPr>
        </p:nvSpPr>
        <p:spPr>
          <a:xfrm>
            <a:off x="1859280" y="1041400"/>
            <a:ext cx="9072880" cy="2387600"/>
          </a:xfrm>
        </p:spPr>
        <p:txBody>
          <a:bodyPr anchor="b"/>
          <a:lstStyle>
            <a:lvl1pPr algn="l">
              <a:defRPr sz="6000">
                <a:latin typeface="+mj-lt"/>
              </a:defRPr>
            </a:lvl1pPr>
          </a:lstStyle>
          <a:p>
            <a:r>
              <a:rPr lang="en-US"/>
              <a:t>Click to edit Master title style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B74D571-5D0A-1C4A-8AEF-1EC65E11EB3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p>
            <a:fld id="{B10FC646-D706-F744-8D74-285615B3AD1C}" type="datetimeFigureOut">
              <a:rPr lang="en-US" smtClean="0"/>
              <a:t>7/29/2025</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pic>
        <p:nvPicPr>
          <p:cNvPr id="8" name="Picture 7" descr="A picture containing sitting, water, man, black&#10;&#10;Description automatically generated">
            <a:extLst>
              <a:ext uri="{FF2B5EF4-FFF2-40B4-BE49-F238E27FC236}">
                <a16:creationId xmlns:a16="http://schemas.microsoft.com/office/drawing/2014/main" id="{5C761069-666A-9F4F-AAE5-C820E56AA2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lvl1pPr>
              <a:defRPr>
                <a:solidFill>
                  <a:schemeClr val="tx1">
                    <a:lumMod val="75000"/>
                    <a:lumOff val="25000"/>
                  </a:schemeClr>
                </a:solidFill>
              </a:defRPr>
            </a:lvl1pPr>
          </a:lstStyle>
          <a:p>
            <a:fld id="{B10FC646-D706-F744-8D74-285615B3AD1C}" type="datetimeFigureOut">
              <a:rPr lang="en-US" smtClean="0"/>
              <a:pPr/>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Tree>
    <p:extLst>
      <p:ext uri="{BB962C8B-B14F-4D97-AF65-F5344CB8AC3E}">
        <p14:creationId xmlns:p14="http://schemas.microsoft.com/office/powerpoint/2010/main" val="2697710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Two Content">
    <p:spTree>
      <p:nvGrpSpPr>
        <p:cNvPr id="1" name=""/>
        <p:cNvGrpSpPr/>
        <p:nvPr/>
      </p:nvGrpSpPr>
      <p:grpSpPr>
        <a:xfrm>
          <a:off x="0" y="0"/>
          <a:ext cx="0" cy="0"/>
          <a:chOff x="0" y="0"/>
          <a:chExt cx="0" cy="0"/>
        </a:xfrm>
      </p:grpSpPr>
      <p:pic>
        <p:nvPicPr>
          <p:cNvPr id="4" name="Picture 3" descr="A picture containing sitting, water, man, black&#10;&#10;Description automatically generated">
            <a:extLst>
              <a:ext uri="{FF2B5EF4-FFF2-40B4-BE49-F238E27FC236}">
                <a16:creationId xmlns:a16="http://schemas.microsoft.com/office/drawing/2014/main" id="{D65D4768-7035-6E47-8FDF-2C1C622E73A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lvl1pPr>
              <a:defRPr>
                <a:solidFill>
                  <a:schemeClr val="tx1">
                    <a:lumMod val="75000"/>
                    <a:lumOff val="25000"/>
                  </a:schemeClr>
                </a:solidFill>
              </a:defRPr>
            </a:lvl1pPr>
          </a:lstStyle>
          <a:p>
            <a:fld id="{B10FC646-D706-F744-8D74-285615B3AD1C}" type="datetimeFigureOut">
              <a:rPr lang="en-US" smtClean="0"/>
              <a:pPr/>
              <a:t>7/29/2025</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6621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omparison">
    <p:spTree>
      <p:nvGrpSpPr>
        <p:cNvPr id="1" name=""/>
        <p:cNvGrpSpPr/>
        <p:nvPr/>
      </p:nvGrpSpPr>
      <p:grpSpPr>
        <a:xfrm>
          <a:off x="0" y="0"/>
          <a:ext cx="0" cy="0"/>
          <a:chOff x="0" y="0"/>
          <a:chExt cx="0" cy="0"/>
        </a:xfrm>
      </p:grpSpPr>
      <p:pic>
        <p:nvPicPr>
          <p:cNvPr id="4" name="Picture 3" descr="A picture containing sitting, water, man, black&#10;&#10;Description automatically generated">
            <a:extLst>
              <a:ext uri="{FF2B5EF4-FFF2-40B4-BE49-F238E27FC236}">
                <a16:creationId xmlns:a16="http://schemas.microsoft.com/office/drawing/2014/main" id="{93491192-B8BA-BE43-9DB4-C892BF178B5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lvl1pPr>
              <a:defRPr>
                <a:solidFill>
                  <a:schemeClr val="tx1">
                    <a:lumMod val="75000"/>
                    <a:lumOff val="25000"/>
                  </a:schemeClr>
                </a:solidFill>
              </a:defRPr>
            </a:lvl1pPr>
          </a:lstStyle>
          <a:p>
            <a:fld id="{B10FC646-D706-F744-8D74-285615B3AD1C}" type="datetimeFigureOut">
              <a:rPr lang="en-US" smtClean="0"/>
              <a:pPr/>
              <a:t>7/29/2025</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lvl1pPr>
              <a:defRPr>
                <a:solidFill>
                  <a:schemeClr val="tx1">
                    <a:lumMod val="75000"/>
                    <a:lumOff val="25000"/>
                  </a:schemeClr>
                </a:solidFill>
              </a:defRPr>
            </a:lvl1p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lvl1pPr>
              <a:defRPr>
                <a:solidFill>
                  <a:schemeClr val="tx1">
                    <a:lumMod val="75000"/>
                    <a:lumOff val="25000"/>
                  </a:schemeClr>
                </a:solidFill>
              </a:defRPr>
            </a:lvl1pPr>
          </a:lstStyle>
          <a:p>
            <a:fld id="{7EE6AFEC-37F4-1D48-80F4-D3D02F74536C}" type="slidenum">
              <a:rPr lang="en-US" smtClean="0"/>
              <a:pPr/>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7179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733991" y="365124"/>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733991" y="1825624"/>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7" name="Rectangle 6">
            <a:extLst>
              <a:ext uri="{FF2B5EF4-FFF2-40B4-BE49-F238E27FC236}">
                <a16:creationId xmlns:a16="http://schemas.microsoft.com/office/drawing/2014/main" id="{73F605C5-BD40-734A-AB47-1AB540BD6027}"/>
              </a:ext>
            </a:extLst>
          </p:cNvPr>
          <p:cNvSpPr/>
          <p:nvPr userDrawn="1"/>
        </p:nvSpPr>
        <p:spPr>
          <a:xfrm>
            <a:off x="10392032" y="0"/>
            <a:ext cx="1507525" cy="1037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Text&#10;&#10;Description automatically generated">
            <a:extLst>
              <a:ext uri="{FF2B5EF4-FFF2-40B4-BE49-F238E27FC236}">
                <a16:creationId xmlns:a16="http://schemas.microsoft.com/office/drawing/2014/main" id="{47083391-1808-D443-ABF7-DAF37B526095}"/>
              </a:ext>
            </a:extLst>
          </p:cNvPr>
          <p:cNvPicPr>
            <a:picLocks noChangeAspect="1"/>
          </p:cNvPicPr>
          <p:nvPr userDrawn="1"/>
        </p:nvPicPr>
        <p:blipFill rotWithShape="1">
          <a:blip r:embed="rId2"/>
          <a:srcRect b="46188"/>
          <a:stretch/>
        </p:blipFill>
        <p:spPr>
          <a:xfrm>
            <a:off x="10392032" y="253171"/>
            <a:ext cx="1507525" cy="605767"/>
          </a:xfrm>
          <a:prstGeom prst="rect">
            <a:avLst/>
          </a:prstGeom>
        </p:spPr>
      </p:pic>
    </p:spTree>
    <p:extLst>
      <p:ext uri="{BB962C8B-B14F-4D97-AF65-F5344CB8AC3E}">
        <p14:creationId xmlns:p14="http://schemas.microsoft.com/office/powerpoint/2010/main" val="2819262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CB83A58-32AA-6D43-AF43-70D9862A3FC1}"/>
              </a:ext>
            </a:extLst>
          </p:cNvPr>
          <p:cNvGrpSpPr/>
          <p:nvPr userDrawn="1"/>
        </p:nvGrpSpPr>
        <p:grpSpPr>
          <a:xfrm>
            <a:off x="0" y="0"/>
            <a:ext cx="4315900" cy="6858000"/>
            <a:chOff x="-1" y="0"/>
            <a:chExt cx="4315900" cy="6858000"/>
          </a:xfrm>
        </p:grpSpPr>
        <p:pic>
          <p:nvPicPr>
            <p:cNvPr id="17" name="Picture 16" descr="A close up of a logo&#10;&#10;Description automatically generated">
              <a:extLst>
                <a:ext uri="{FF2B5EF4-FFF2-40B4-BE49-F238E27FC236}">
                  <a16:creationId xmlns:a16="http://schemas.microsoft.com/office/drawing/2014/main" id="{D6E02BDA-92F0-4F43-82C6-9571E6B45151}"/>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8" name="Rectangle 17">
              <a:extLst>
                <a:ext uri="{FF2B5EF4-FFF2-40B4-BE49-F238E27FC236}">
                  <a16:creationId xmlns:a16="http://schemas.microsoft.com/office/drawing/2014/main" id="{9D19BB77-1F1D-F144-8A0F-B3A34033D6D3}"/>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9" name="Picture 18" descr="Text&#10;&#10;Description automatically generated">
            <a:extLst>
              <a:ext uri="{FF2B5EF4-FFF2-40B4-BE49-F238E27FC236}">
                <a16:creationId xmlns:a16="http://schemas.microsoft.com/office/drawing/2014/main" id="{2D5B1C5A-E9E3-6647-9073-279D660A5B61}"/>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36350424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9_Title and Content">
    <p:spTree>
      <p:nvGrpSpPr>
        <p:cNvPr id="1" name=""/>
        <p:cNvGrpSpPr/>
        <p:nvPr/>
      </p:nvGrpSpPr>
      <p:grpSpPr>
        <a:xfrm>
          <a:off x="0" y="0"/>
          <a:ext cx="0" cy="0"/>
          <a:chOff x="0" y="0"/>
          <a:chExt cx="0" cy="0"/>
        </a:xfrm>
      </p:grpSpPr>
      <p:pic>
        <p:nvPicPr>
          <p:cNvPr id="4" name="Picture 3" descr="Logo&#10;&#10;Description automatically generated">
            <a:extLst>
              <a:ext uri="{FF2B5EF4-FFF2-40B4-BE49-F238E27FC236}">
                <a16:creationId xmlns:a16="http://schemas.microsoft.com/office/drawing/2014/main" id="{DCE9CF7A-515E-0D48-BE36-C23E531341DB}"/>
              </a:ext>
            </a:extLst>
          </p:cNvPr>
          <p:cNvPicPr>
            <a:picLocks noChangeAspect="1"/>
          </p:cNvPicPr>
          <p:nvPr userDrawn="1"/>
        </p:nvPicPr>
        <p:blipFill>
          <a:blip r:embed="rId2"/>
          <a:stretch>
            <a:fillRect/>
          </a:stretch>
        </p:blipFill>
        <p:spPr>
          <a:xfrm>
            <a:off x="167599" y="6115707"/>
            <a:ext cx="1173599" cy="543525"/>
          </a:xfrm>
          <a:prstGeom prst="rect">
            <a:avLst/>
          </a:prstGeom>
        </p:spPr>
      </p:pic>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315900" y="0"/>
            <a:ext cx="7876099" cy="6858000"/>
          </a:xfrm>
        </p:spPr>
        <p:txBody>
          <a:bodyPr/>
          <a:lstStyle/>
          <a:p>
            <a:endParaRPr lang="en-US"/>
          </a:p>
        </p:txBody>
      </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accent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4"/>
            <a:ext cx="3925956"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4926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Title and Content">
    <p:spTree>
      <p:nvGrpSpPr>
        <p:cNvPr id="1" name=""/>
        <p:cNvGrpSpPr/>
        <p:nvPr/>
      </p:nvGrpSpPr>
      <p:grpSpPr>
        <a:xfrm>
          <a:off x="0" y="0"/>
          <a:ext cx="0" cy="0"/>
          <a:chOff x="0" y="0"/>
          <a:chExt cx="0" cy="0"/>
        </a:xfrm>
      </p:grpSpPr>
      <p:sp>
        <p:nvSpPr>
          <p:cNvPr id="13" name="Picture Placeholder 10">
            <a:extLst>
              <a:ext uri="{FF2B5EF4-FFF2-40B4-BE49-F238E27FC236}">
                <a16:creationId xmlns:a16="http://schemas.microsoft.com/office/drawing/2014/main" id="{46341E84-75CD-CD43-9654-3AA6270883FA}"/>
              </a:ext>
            </a:extLst>
          </p:cNvPr>
          <p:cNvSpPr>
            <a:spLocks noGrp="1"/>
          </p:cNvSpPr>
          <p:nvPr>
            <p:ph type="pic" sz="quarter" idx="14"/>
          </p:nvPr>
        </p:nvSpPr>
        <p:spPr>
          <a:xfrm>
            <a:off x="8375615" y="365123"/>
            <a:ext cx="3684172" cy="2858723"/>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4476129" y="365124"/>
            <a:ext cx="3684172" cy="5854699"/>
          </a:xfrm>
        </p:spPr>
        <p:txBody>
          <a:bodyPr/>
          <a:lstStyle/>
          <a:p>
            <a:endParaRPr lang="en-US"/>
          </a:p>
        </p:txBody>
      </p:sp>
      <p:grpSp>
        <p:nvGrpSpPr>
          <p:cNvPr id="3" name="Group 2">
            <a:extLst>
              <a:ext uri="{FF2B5EF4-FFF2-40B4-BE49-F238E27FC236}">
                <a16:creationId xmlns:a16="http://schemas.microsoft.com/office/drawing/2014/main" id="{A9E4BE10-1281-DB42-9B65-DDC940EAC297}"/>
              </a:ext>
            </a:extLst>
          </p:cNvPr>
          <p:cNvGrpSpPr/>
          <p:nvPr userDrawn="1"/>
        </p:nvGrpSpPr>
        <p:grpSpPr>
          <a:xfrm>
            <a:off x="-1" y="0"/>
            <a:ext cx="4315900" cy="6858000"/>
            <a:chOff x="-1" y="0"/>
            <a:chExt cx="4315900" cy="6858000"/>
          </a:xfrm>
        </p:grpSpPr>
        <p:pic>
          <p:nvPicPr>
            <p:cNvPr id="17" name="Picture 16" descr="A close up of a logo&#10;&#10;Description automatically generated">
              <a:extLst>
                <a:ext uri="{FF2B5EF4-FFF2-40B4-BE49-F238E27FC236}">
                  <a16:creationId xmlns:a16="http://schemas.microsoft.com/office/drawing/2014/main" id="{331C5BDA-B522-0C42-A260-D5BAC16F222A}"/>
                </a:ext>
              </a:extLst>
            </p:cNvPr>
            <p:cNvPicPr>
              <a:picLocks noChangeAspect="1"/>
            </p:cNvPicPr>
            <p:nvPr userDrawn="1"/>
          </p:nvPicPr>
          <p:blipFill rotWithShape="1">
            <a:blip r:embed="rId2"/>
            <a:srcRect r="87308" b="16582"/>
            <a:stretch/>
          </p:blipFill>
          <p:spPr>
            <a:xfrm>
              <a:off x="2768453" y="0"/>
              <a:ext cx="1547446" cy="6858000"/>
            </a:xfrm>
            <a:prstGeom prst="rect">
              <a:avLst/>
            </a:prstGeom>
          </p:spPr>
        </p:pic>
        <p:sp>
          <p:nvSpPr>
            <p:cNvPr id="12" name="Rectangle 11">
              <a:extLst>
                <a:ext uri="{FF2B5EF4-FFF2-40B4-BE49-F238E27FC236}">
                  <a16:creationId xmlns:a16="http://schemas.microsoft.com/office/drawing/2014/main" id="{F41F0323-CFF1-F345-B1E7-23C2AEA17CF1}"/>
                </a:ext>
              </a:extLst>
            </p:cNvPr>
            <p:cNvSpPr/>
            <p:nvPr userDrawn="1"/>
          </p:nvSpPr>
          <p:spPr>
            <a:xfrm>
              <a:off x="-1" y="0"/>
              <a:ext cx="426081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208723" y="365124"/>
            <a:ext cx="3925956" cy="1325563"/>
          </a:xfrm>
        </p:spPr>
        <p:txBody>
          <a:bodyPr/>
          <a:lstStyle>
            <a:lvl1pPr>
              <a:defRPr>
                <a:solidFill>
                  <a:schemeClr val="bg1"/>
                </a:solidFill>
              </a:defRPr>
            </a:lvl1pPr>
          </a:lstStyle>
          <a:p>
            <a:r>
              <a:rPr lang="en-US"/>
              <a:t>Click to edit Master title style</a:t>
            </a:r>
          </a:p>
        </p:txBody>
      </p:sp>
      <p:sp>
        <p:nvSpPr>
          <p:cNvPr id="15" name="Content Placeholder 2">
            <a:extLst>
              <a:ext uri="{FF2B5EF4-FFF2-40B4-BE49-F238E27FC236}">
                <a16:creationId xmlns:a16="http://schemas.microsoft.com/office/drawing/2014/main" id="{610EFE22-2DB5-264B-A504-D61E5816F85E}"/>
              </a:ext>
            </a:extLst>
          </p:cNvPr>
          <p:cNvSpPr>
            <a:spLocks noGrp="1"/>
          </p:cNvSpPr>
          <p:nvPr>
            <p:ph idx="1"/>
          </p:nvPr>
        </p:nvSpPr>
        <p:spPr>
          <a:xfrm>
            <a:off x="208723" y="1835565"/>
            <a:ext cx="3925956" cy="4025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10">
            <a:extLst>
              <a:ext uri="{FF2B5EF4-FFF2-40B4-BE49-F238E27FC236}">
                <a16:creationId xmlns:a16="http://schemas.microsoft.com/office/drawing/2014/main" id="{F1B06B6D-CF17-C64C-9625-FDC0FD465ABB}"/>
              </a:ext>
            </a:extLst>
          </p:cNvPr>
          <p:cNvSpPr>
            <a:spLocks noGrp="1"/>
          </p:cNvSpPr>
          <p:nvPr>
            <p:ph type="pic" sz="quarter" idx="15"/>
          </p:nvPr>
        </p:nvSpPr>
        <p:spPr>
          <a:xfrm>
            <a:off x="8375615" y="3348649"/>
            <a:ext cx="3684172" cy="2858723"/>
          </a:xfrm>
        </p:spPr>
        <p:txBody>
          <a:bodyPr/>
          <a:lstStyle/>
          <a:p>
            <a:endParaRPr lang="en-US"/>
          </a:p>
        </p:txBody>
      </p:sp>
      <p:pic>
        <p:nvPicPr>
          <p:cNvPr id="19" name="Picture 18" descr="Text&#10;&#10;Description automatically generated">
            <a:extLst>
              <a:ext uri="{FF2B5EF4-FFF2-40B4-BE49-F238E27FC236}">
                <a16:creationId xmlns:a16="http://schemas.microsoft.com/office/drawing/2014/main" id="{B6058F95-76D6-794B-BB76-B499C8DF42A0}"/>
              </a:ext>
            </a:extLst>
          </p:cNvPr>
          <p:cNvPicPr>
            <a:picLocks noChangeAspect="1"/>
          </p:cNvPicPr>
          <p:nvPr userDrawn="1"/>
        </p:nvPicPr>
        <p:blipFill rotWithShape="1">
          <a:blip r:embed="rId3"/>
          <a:srcRect b="46188"/>
          <a:stretch/>
        </p:blipFill>
        <p:spPr>
          <a:xfrm>
            <a:off x="0" y="6115707"/>
            <a:ext cx="1507525" cy="605767"/>
          </a:xfrm>
          <a:prstGeom prst="rect">
            <a:avLst/>
          </a:prstGeom>
        </p:spPr>
      </p:pic>
    </p:spTree>
    <p:extLst>
      <p:ext uri="{BB962C8B-B14F-4D97-AF65-F5344CB8AC3E}">
        <p14:creationId xmlns:p14="http://schemas.microsoft.com/office/powerpoint/2010/main" val="39570319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8_Title and Conten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61DBE08-73EE-E248-9A94-3E3F3A4D9BD6}"/>
              </a:ext>
            </a:extLst>
          </p:cNvPr>
          <p:cNvSpPr>
            <a:spLocks noGrp="1"/>
          </p:cNvSpPr>
          <p:nvPr>
            <p:ph type="pic" sz="quarter" idx="13"/>
          </p:nvPr>
        </p:nvSpPr>
        <p:spPr>
          <a:xfrm>
            <a:off x="-2" y="0"/>
            <a:ext cx="12192001" cy="6858000"/>
          </a:xfrm>
        </p:spPr>
        <p:txBody>
          <a:bodyPr/>
          <a:lstStyle/>
          <a:p>
            <a:endParaRPr lang="en-US"/>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733991" y="6356349"/>
            <a:ext cx="2611120" cy="365125"/>
          </a:xfrm>
        </p:spPr>
        <p:txBody>
          <a:bodyPr/>
          <a:lstStyle/>
          <a:p>
            <a:fld id="{B10FC646-D706-F744-8D74-285615B3AD1C}" type="datetimeFigureOut">
              <a:rPr lang="en-US" smtClean="0"/>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a:xfrm>
            <a:off x="4260815" y="6356349"/>
            <a:ext cx="4114800" cy="365125"/>
          </a:xfrm>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7" name="Title 1">
            <a:extLst>
              <a:ext uri="{FF2B5EF4-FFF2-40B4-BE49-F238E27FC236}">
                <a16:creationId xmlns:a16="http://schemas.microsoft.com/office/drawing/2014/main" id="{6882D828-8B60-B64D-8195-E5AD6028C460}"/>
              </a:ext>
            </a:extLst>
          </p:cNvPr>
          <p:cNvSpPr>
            <a:spLocks noGrp="1"/>
          </p:cNvSpPr>
          <p:nvPr>
            <p:ph type="ctrTitle"/>
          </p:nvPr>
        </p:nvSpPr>
        <p:spPr>
          <a:xfrm>
            <a:off x="218438" y="4229389"/>
            <a:ext cx="7751670" cy="904790"/>
          </a:xfrm>
        </p:spPr>
        <p:txBody>
          <a:bodyPr anchor="b"/>
          <a:lstStyle>
            <a:lvl1pPr algn="l">
              <a:defRPr sz="4400">
                <a:latin typeface="+mj-lt"/>
              </a:defRPr>
            </a:lvl1pPr>
          </a:lstStyle>
          <a:p>
            <a:r>
              <a:rPr lang="en-US"/>
              <a:t>Click to edit Master title style</a:t>
            </a:r>
          </a:p>
        </p:txBody>
      </p:sp>
      <p:sp>
        <p:nvSpPr>
          <p:cNvPr id="18" name="Subtitle 2">
            <a:extLst>
              <a:ext uri="{FF2B5EF4-FFF2-40B4-BE49-F238E27FC236}">
                <a16:creationId xmlns:a16="http://schemas.microsoft.com/office/drawing/2014/main" id="{7BEBCA61-7A9D-944B-BBF6-A7D21A219613}"/>
              </a:ext>
            </a:extLst>
          </p:cNvPr>
          <p:cNvSpPr>
            <a:spLocks noGrp="1"/>
          </p:cNvSpPr>
          <p:nvPr>
            <p:ph type="subTitle" idx="1"/>
          </p:nvPr>
        </p:nvSpPr>
        <p:spPr>
          <a:xfrm>
            <a:off x="218438" y="5291490"/>
            <a:ext cx="7751670" cy="627396"/>
          </a:xfrm>
        </p:spPr>
        <p:txBody>
          <a:bodyPr>
            <a:normAutofit/>
          </a:bodyPr>
          <a:lstStyle>
            <a:lvl1pPr marL="0" indent="0" algn="l">
              <a:buNone/>
              <a:defRPr sz="16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9545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9" name="Picture 8" descr="A picture containing bird&#10;&#10;Description automatically generated">
            <a:extLst>
              <a:ext uri="{FF2B5EF4-FFF2-40B4-BE49-F238E27FC236}">
                <a16:creationId xmlns:a16="http://schemas.microsoft.com/office/drawing/2014/main" id="{C044CC65-39BB-9241-8761-4877F830C20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4" name="Picture 3" descr="A picture containing bird&#10;&#10;Description automatically generated">
            <a:extLst>
              <a:ext uri="{FF2B5EF4-FFF2-40B4-BE49-F238E27FC236}">
                <a16:creationId xmlns:a16="http://schemas.microsoft.com/office/drawing/2014/main" id="{3DD46B9C-C849-2547-9330-BEEFD7C8182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7/29/2025</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4" name="Picture 3" descr="A picture containing bird&#10;&#10;Description automatically generated">
            <a:extLst>
              <a:ext uri="{FF2B5EF4-FFF2-40B4-BE49-F238E27FC236}">
                <a16:creationId xmlns:a16="http://schemas.microsoft.com/office/drawing/2014/main" id="{9E88F586-00C7-2745-B91C-6D19355905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p>
            <a:fld id="{B10FC646-D706-F744-8D74-285615B3AD1C}" type="datetimeFigureOut">
              <a:rPr lang="en-US" smtClean="0"/>
              <a:t>7/29/2025</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pic>
        <p:nvPicPr>
          <p:cNvPr id="9" name="Picture 8" descr="A picture containing yellow, food, table&#10;&#10;Description automatically generated">
            <a:extLst>
              <a:ext uri="{FF2B5EF4-FFF2-40B4-BE49-F238E27FC236}">
                <a16:creationId xmlns:a16="http://schemas.microsoft.com/office/drawing/2014/main" id="{FAF6D7D9-EAC0-F141-95A0-936F67BC7F9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lvl1pPr>
              <a:defRPr>
                <a:solidFill>
                  <a:schemeClr val="bg1">
                    <a:lumMod val="85000"/>
                  </a:schemeClr>
                </a:solidFill>
              </a:defRPr>
            </a:lvl1pPr>
          </a:lstStyle>
          <a:p>
            <a:fld id="{B10FC646-D706-F744-8D74-285615B3AD1C}" type="datetimeFigureOut">
              <a:rPr lang="en-US" smtClean="0"/>
              <a:pPr/>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lvl1pPr>
              <a:defRPr>
                <a:solidFill>
                  <a:schemeClr val="bg1">
                    <a:lumMod val="85000"/>
                  </a:schemeClr>
                </a:solidFill>
              </a:defRPr>
            </a:lvl1p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Tree>
    <p:extLst>
      <p:ext uri="{BB962C8B-B14F-4D97-AF65-F5344CB8AC3E}">
        <p14:creationId xmlns:p14="http://schemas.microsoft.com/office/powerpoint/2010/main" val="656036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4" name="Picture 3" descr="A picture containing yellow, food, table&#10;&#10;Description automatically generated">
            <a:extLst>
              <a:ext uri="{FF2B5EF4-FFF2-40B4-BE49-F238E27FC236}">
                <a16:creationId xmlns:a16="http://schemas.microsoft.com/office/drawing/2014/main" id="{C7169667-9940-4141-961C-FEF890E1A3D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3117" y="6356349"/>
            <a:ext cx="2611120" cy="365125"/>
          </a:xfrm>
        </p:spPr>
        <p:txBody>
          <a:bodyPr/>
          <a:lstStyle>
            <a:lvl1pPr>
              <a:defRPr>
                <a:solidFill>
                  <a:schemeClr val="bg1">
                    <a:lumMod val="85000"/>
                  </a:schemeClr>
                </a:solidFill>
              </a:defRPr>
            </a:lvl1pPr>
          </a:lstStyle>
          <a:p>
            <a:fld id="{B10FC646-D706-F744-8D74-285615B3AD1C}" type="datetimeFigureOut">
              <a:rPr lang="en-US" smtClean="0"/>
              <a:pPr/>
              <a:t>7/29/2025</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a:xfrm>
            <a:off x="4856817" y="6356349"/>
            <a:ext cx="4114800" cy="365125"/>
          </a:xfrm>
        </p:spPr>
        <p:txBody>
          <a:bodyPr/>
          <a:lstStyle>
            <a:lvl1pPr>
              <a:defRPr>
                <a:solidFill>
                  <a:schemeClr val="bg1">
                    <a:lumMod val="85000"/>
                  </a:schemeClr>
                </a:solidFill>
              </a:defRPr>
            </a:lvl1p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297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4" name="Picture 3" descr="A picture containing yellow, food, table&#10;&#10;Description automatically generated">
            <a:extLst>
              <a:ext uri="{FF2B5EF4-FFF2-40B4-BE49-F238E27FC236}">
                <a16:creationId xmlns:a16="http://schemas.microsoft.com/office/drawing/2014/main" id="{53716C7D-BA51-CA40-9587-2BD03F49D8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C56BB26-8D17-FF41-8233-095B59A9CDAE}"/>
              </a:ext>
            </a:extLst>
          </p:cNvPr>
          <p:cNvSpPr>
            <a:spLocks noGrp="1"/>
          </p:cNvSpPr>
          <p:nvPr>
            <p:ph type="body" idx="1"/>
          </p:nvPr>
        </p:nvSpPr>
        <p:spPr>
          <a:xfrm>
            <a:off x="1918652" y="1681163"/>
            <a:ext cx="458216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771640" y="1681163"/>
            <a:ext cx="458374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BCF88939-A5E5-534A-8777-76D8C439AFE1}"/>
              </a:ext>
            </a:extLst>
          </p:cNvPr>
          <p:cNvSpPr>
            <a:spLocks noGrp="1"/>
          </p:cNvSpPr>
          <p:nvPr>
            <p:ph type="dt" sz="half" idx="10"/>
          </p:nvPr>
        </p:nvSpPr>
        <p:spPr/>
        <p:txBody>
          <a:bodyPr/>
          <a:lstStyle>
            <a:lvl1pPr>
              <a:defRPr>
                <a:solidFill>
                  <a:schemeClr val="bg1">
                    <a:lumMod val="85000"/>
                  </a:schemeClr>
                </a:solidFill>
              </a:defRPr>
            </a:lvl1pPr>
          </a:lstStyle>
          <a:p>
            <a:fld id="{B10FC646-D706-F744-8D74-285615B3AD1C}" type="datetimeFigureOut">
              <a:rPr lang="en-US" smtClean="0"/>
              <a:pPr/>
              <a:t>7/29/2025</a:t>
            </a:fld>
            <a:endParaRPr lang="en-US"/>
          </a:p>
        </p:txBody>
      </p:sp>
      <p:sp>
        <p:nvSpPr>
          <p:cNvPr id="8" name="Footer Placeholder 7">
            <a:extLst>
              <a:ext uri="{FF2B5EF4-FFF2-40B4-BE49-F238E27FC236}">
                <a16:creationId xmlns:a16="http://schemas.microsoft.com/office/drawing/2014/main" id="{014D3F7B-B0B5-EE48-ADBA-3DA485EF3553}"/>
              </a:ext>
            </a:extLst>
          </p:cNvPr>
          <p:cNvSpPr>
            <a:spLocks noGrp="1"/>
          </p:cNvSpPr>
          <p:nvPr>
            <p:ph type="ftr" sz="quarter" idx="11"/>
          </p:nvPr>
        </p:nvSpPr>
        <p:spPr/>
        <p:txBody>
          <a:bodyPr/>
          <a:lstStyle>
            <a:lvl1pPr>
              <a:defRPr>
                <a:solidFill>
                  <a:schemeClr val="bg1">
                    <a:lumMod val="85000"/>
                  </a:schemeClr>
                </a:solidFill>
              </a:defRPr>
            </a:lvl1pPr>
          </a:lstStyle>
          <a:p>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lvl1pPr>
              <a:defRPr>
                <a:solidFill>
                  <a:schemeClr val="bg1">
                    <a:lumMod val="85000"/>
                  </a:schemeClr>
                </a:solidFill>
              </a:defRPr>
            </a:lvl1pPr>
          </a:lstStyle>
          <a:p>
            <a:fld id="{7EE6AFEC-37F4-1D48-80F4-D3D02F74536C}" type="slidenum">
              <a:rPr lang="en-US" smtClean="0"/>
              <a:pPr/>
              <a:t>‹#›</a:t>
            </a:fld>
            <a:endParaRPr lang="en-US"/>
          </a:p>
        </p:txBody>
      </p:sp>
      <p:sp>
        <p:nvSpPr>
          <p:cNvPr id="10" name="Content Placeholder 2">
            <a:extLst>
              <a:ext uri="{FF2B5EF4-FFF2-40B4-BE49-F238E27FC236}">
                <a16:creationId xmlns:a16="http://schemas.microsoft.com/office/drawing/2014/main" id="{8C8E4565-FC2C-B444-8F57-8F7547ABAC29}"/>
              </a:ext>
            </a:extLst>
          </p:cNvPr>
          <p:cNvSpPr>
            <a:spLocks noGrp="1"/>
          </p:cNvSpPr>
          <p:nvPr>
            <p:ph sz="half" idx="13"/>
          </p:nvPr>
        </p:nvSpPr>
        <p:spPr>
          <a:xfrm>
            <a:off x="19202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6B9C816B-C660-9C4B-8BB9-ED115ACA4448}"/>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t>Click to edit Master title style</a:t>
            </a:r>
          </a:p>
        </p:txBody>
      </p:sp>
      <p:sp>
        <p:nvSpPr>
          <p:cNvPr id="12" name="Content Placeholder 2">
            <a:extLst>
              <a:ext uri="{FF2B5EF4-FFF2-40B4-BE49-F238E27FC236}">
                <a16:creationId xmlns:a16="http://schemas.microsoft.com/office/drawing/2014/main" id="{01E401C8-8FFC-A04D-A35D-59169EAE3D32}"/>
              </a:ext>
            </a:extLst>
          </p:cNvPr>
          <p:cNvSpPr>
            <a:spLocks noGrp="1"/>
          </p:cNvSpPr>
          <p:nvPr>
            <p:ph sz="half" idx="14"/>
          </p:nvPr>
        </p:nvSpPr>
        <p:spPr>
          <a:xfrm>
            <a:off x="6771640" y="2671762"/>
            <a:ext cx="4582160" cy="29873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7942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849C9D60-39E6-8244-84DF-498C5CE1EB7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40" y="365125"/>
            <a:ext cx="9433560" cy="1325563"/>
          </a:xfrm>
        </p:spPr>
        <p:txBody>
          <a:bodyPr/>
          <a:lstStyle>
            <a:lvl1pPr>
              <a:defRPr>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433560" cy="395541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132C5-8314-D44C-97FA-65F882B9A367}"/>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7/29/2025</a:t>
            </a:fld>
            <a:endParaRPr lang="en-US"/>
          </a:p>
        </p:txBody>
      </p:sp>
      <p:sp>
        <p:nvSpPr>
          <p:cNvPr id="5" name="Footer Placeholder 4">
            <a:extLst>
              <a:ext uri="{FF2B5EF4-FFF2-40B4-BE49-F238E27FC236}">
                <a16:creationId xmlns:a16="http://schemas.microsoft.com/office/drawing/2014/main" id="{8E277702-0E8E-D04E-B52C-068046A40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5CD972FF-A8A9-AF46-9264-2AAA41AFA1E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AD4CAFE-77C6-2B47-A011-297FF70AFF8E}"/>
              </a:ext>
            </a:extLst>
          </p:cNvPr>
          <p:cNvSpPr>
            <a:spLocks noGrp="1"/>
          </p:cNvSpPr>
          <p:nvPr>
            <p:ph sz="half" idx="1"/>
          </p:nvPr>
        </p:nvSpPr>
        <p:spPr>
          <a:xfrm>
            <a:off x="19202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E78DEC-E24D-5E4F-929A-926B6CED4916}"/>
              </a:ext>
            </a:extLst>
          </p:cNvPr>
          <p:cNvSpPr>
            <a:spLocks noGrp="1"/>
          </p:cNvSpPr>
          <p:nvPr>
            <p:ph type="dt" sz="half" idx="10"/>
          </p:nvPr>
        </p:nvSpPr>
        <p:spPr>
          <a:xfrm>
            <a:off x="1920240" y="6356350"/>
            <a:ext cx="2611120" cy="365125"/>
          </a:xfrm>
        </p:spPr>
        <p:txBody>
          <a:bodyPr/>
          <a:lstStyle/>
          <a:p>
            <a:fld id="{B10FC646-D706-F744-8D74-285615B3AD1C}" type="datetimeFigureOut">
              <a:rPr lang="en-US" smtClean="0"/>
              <a:t>7/29/2025</a:t>
            </a:fld>
            <a:endParaRPr lang="en-US"/>
          </a:p>
        </p:txBody>
      </p:sp>
      <p:sp>
        <p:nvSpPr>
          <p:cNvPr id="6" name="Footer Placeholder 5">
            <a:extLst>
              <a:ext uri="{FF2B5EF4-FFF2-40B4-BE49-F238E27FC236}">
                <a16:creationId xmlns:a16="http://schemas.microsoft.com/office/drawing/2014/main" id="{D8E8C3D4-F607-1F4C-89FB-51FC6CDE4C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8" name="Title 1">
            <a:extLst>
              <a:ext uri="{FF2B5EF4-FFF2-40B4-BE49-F238E27FC236}">
                <a16:creationId xmlns:a16="http://schemas.microsoft.com/office/drawing/2014/main" id="{B6EE7176-8C0B-1F43-9A31-283CA5592829}"/>
              </a:ext>
            </a:extLst>
          </p:cNvPr>
          <p:cNvSpPr txBox="1">
            <a:spLocks/>
          </p:cNvSpPr>
          <p:nvPr userDrawn="1"/>
        </p:nvSpPr>
        <p:spPr>
          <a:xfrm>
            <a:off x="1920240" y="3651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1"/>
                </a:solidFill>
              </a:rPr>
              <a:t>Click to edit Master title style</a:t>
            </a:r>
          </a:p>
        </p:txBody>
      </p:sp>
      <p:sp>
        <p:nvSpPr>
          <p:cNvPr id="10" name="Content Placeholder 2">
            <a:extLst>
              <a:ext uri="{FF2B5EF4-FFF2-40B4-BE49-F238E27FC236}">
                <a16:creationId xmlns:a16="http://schemas.microsoft.com/office/drawing/2014/main" id="{C4EF6F23-0457-734A-8122-E94EE569E45B}"/>
              </a:ext>
            </a:extLst>
          </p:cNvPr>
          <p:cNvSpPr>
            <a:spLocks noGrp="1"/>
          </p:cNvSpPr>
          <p:nvPr>
            <p:ph sz="half" idx="13"/>
          </p:nvPr>
        </p:nvSpPr>
        <p:spPr>
          <a:xfrm>
            <a:off x="6771640" y="1825625"/>
            <a:ext cx="4582160" cy="3833495"/>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bird&#10;&#10;Description automatically generated">
            <a:extLst>
              <a:ext uri="{FF2B5EF4-FFF2-40B4-BE49-F238E27FC236}">
                <a16:creationId xmlns:a16="http://schemas.microsoft.com/office/drawing/2014/main" id="{8020C92E-C985-D34F-9868-C8F180676184}"/>
              </a:ext>
            </a:extLst>
          </p:cNvPr>
          <p:cNvPicPr>
            <a:picLocks noChangeAspect="1"/>
          </p:cNvPicPr>
          <p:nvPr userDrawn="1"/>
        </p:nvPicPr>
        <p:blipFill>
          <a:blip r:embed="rId20"/>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7/29/2025</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7" r:id="rId14"/>
    <p:sldLayoutId id="2147483668" r:id="rId15"/>
    <p:sldLayoutId id="2147483671" r:id="rId16"/>
    <p:sldLayoutId id="2147483669" r:id="rId17"/>
    <p:sldLayoutId id="2147483670" r:id="rId18"/>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2483071" y="361231"/>
            <a:ext cx="9072880" cy="1708427"/>
          </a:xfrm>
        </p:spPr>
        <p:txBody>
          <a:bodyPr>
            <a:normAutofit/>
          </a:bodyPr>
          <a:lstStyle/>
          <a:p>
            <a:pPr algn="ctr"/>
            <a:r>
              <a:rPr lang="en-US" sz="4400" b="1" dirty="0">
                <a:solidFill>
                  <a:srgbClr val="C5960A"/>
                </a:solidFill>
                <a:cs typeface="Arial"/>
              </a:rPr>
              <a:t>Capstone II</a:t>
            </a:r>
            <a:br>
              <a:rPr lang="en-US" sz="4400" b="1" dirty="0">
                <a:cs typeface="Arial"/>
              </a:rPr>
            </a:br>
            <a:r>
              <a:rPr lang="en-US" sz="4400" b="1" dirty="0">
                <a:solidFill>
                  <a:srgbClr val="C5960A"/>
                </a:solidFill>
                <a:cs typeface="Arial"/>
              </a:rPr>
              <a:t>Hotel Management System</a:t>
            </a:r>
            <a:endParaRPr lang="en-US" sz="4400" b="1" dirty="0">
              <a:cs typeface="Arial" panose="020B0604020202020204"/>
            </a:endParaRP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80" y="2949575"/>
            <a:ext cx="10323553" cy="2289381"/>
          </a:xfrm>
        </p:spPr>
        <p:txBody>
          <a:bodyPr vert="horz" lIns="91440" tIns="45720" rIns="91440" bIns="45720" rtlCol="0" anchor="t">
            <a:normAutofit/>
          </a:bodyPr>
          <a:lstStyle/>
          <a:p>
            <a:r>
              <a:rPr lang="en-US" sz="2000" b="1" dirty="0">
                <a:solidFill>
                  <a:srgbClr val="C5960A"/>
                </a:solidFill>
                <a:cs typeface="Arial"/>
              </a:rPr>
              <a:t>Team Members:</a:t>
            </a:r>
            <a:r>
              <a:rPr lang="en-US" sz="2000" dirty="0">
                <a:solidFill>
                  <a:srgbClr val="FFFFFF"/>
                </a:solidFill>
                <a:cs typeface="Arial"/>
              </a:rPr>
              <a:t> Edward Montes, Carmine Talarico, Jonathan Gonzalez, Albert Santalo</a:t>
            </a:r>
          </a:p>
          <a:p>
            <a:r>
              <a:rPr lang="en-US" sz="2000" b="1" dirty="0">
                <a:solidFill>
                  <a:srgbClr val="C5960A"/>
                </a:solidFill>
                <a:cs typeface="Arial"/>
              </a:rPr>
              <a:t>Product Owner:</a:t>
            </a:r>
            <a:r>
              <a:rPr lang="en-US" sz="2000" dirty="0">
                <a:solidFill>
                  <a:srgbClr val="FFFFFF"/>
                </a:solidFill>
                <a:cs typeface="Arial"/>
              </a:rPr>
              <a:t> Edward Montes</a:t>
            </a:r>
          </a:p>
          <a:p>
            <a:r>
              <a:rPr lang="en-US" sz="2000" b="1" dirty="0">
                <a:solidFill>
                  <a:srgbClr val="C5960A"/>
                </a:solidFill>
                <a:cs typeface="Arial"/>
              </a:rPr>
              <a:t>Professor:</a:t>
            </a:r>
            <a:r>
              <a:rPr lang="en-US" sz="2000" dirty="0">
                <a:solidFill>
                  <a:srgbClr val="FFFFFF"/>
                </a:solidFill>
                <a:cs typeface="Arial"/>
              </a:rPr>
              <a:t> Masoud Sadjadi</a:t>
            </a:r>
          </a:p>
          <a:p>
            <a:r>
              <a:rPr lang="en-US" sz="2000" b="1" dirty="0">
                <a:solidFill>
                  <a:srgbClr val="C5960A"/>
                </a:solidFill>
                <a:cs typeface="Arial"/>
              </a:rPr>
              <a:t>Term:</a:t>
            </a:r>
            <a:r>
              <a:rPr lang="en-US" sz="2000" dirty="0">
                <a:solidFill>
                  <a:srgbClr val="FFFFFF"/>
                </a:solidFill>
                <a:cs typeface="Arial"/>
              </a:rPr>
              <a:t> Summer 2025</a:t>
            </a:r>
          </a:p>
        </p:txBody>
      </p:sp>
      <p:pic>
        <p:nvPicPr>
          <p:cNvPr id="7" name="Picture 6" descr="A black background with white text&#10;&#10;AI-generated content may be incorrect.">
            <a:extLst>
              <a:ext uri="{FF2B5EF4-FFF2-40B4-BE49-F238E27FC236}">
                <a16:creationId xmlns:a16="http://schemas.microsoft.com/office/drawing/2014/main" id="{628B98E5-1B33-9E4E-7581-482D23194A03}"/>
              </a:ext>
            </a:extLst>
          </p:cNvPr>
          <p:cNvPicPr>
            <a:picLocks noChangeAspect="1"/>
          </p:cNvPicPr>
          <p:nvPr/>
        </p:nvPicPr>
        <p:blipFill>
          <a:blip r:embed="rId2"/>
          <a:stretch>
            <a:fillRect/>
          </a:stretch>
        </p:blipFill>
        <p:spPr>
          <a:xfrm>
            <a:off x="2139696" y="5891900"/>
            <a:ext cx="3067680" cy="453946"/>
          </a:xfrm>
          <a:prstGeom prst="rect">
            <a:avLst/>
          </a:prstGeom>
        </p:spPr>
      </p:pic>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38FAD-D02C-FEB4-3412-592E9E78E95B}"/>
              </a:ext>
            </a:extLst>
          </p:cNvPr>
          <p:cNvSpPr>
            <a:spLocks noGrp="1"/>
          </p:cNvSpPr>
          <p:nvPr>
            <p:ph type="title"/>
          </p:nvPr>
        </p:nvSpPr>
        <p:spPr/>
        <p:txBody>
          <a:bodyPr/>
          <a:lstStyle/>
          <a:p>
            <a:r>
              <a:rPr lang="en-US" b="1" dirty="0">
                <a:solidFill>
                  <a:srgbClr val="C5960A"/>
                </a:solidFill>
                <a:cs typeface="Arial"/>
              </a:rPr>
              <a:t>Summary</a:t>
            </a:r>
          </a:p>
        </p:txBody>
      </p:sp>
      <p:pic>
        <p:nvPicPr>
          <p:cNvPr id="5" name="Picture 4" descr="A logo of a panther&#10;&#10;AI-generated content may be incorrect.">
            <a:extLst>
              <a:ext uri="{FF2B5EF4-FFF2-40B4-BE49-F238E27FC236}">
                <a16:creationId xmlns:a16="http://schemas.microsoft.com/office/drawing/2014/main" id="{3BFF2C68-22A8-FD22-2362-3479D6226E85}"/>
              </a:ext>
            </a:extLst>
          </p:cNvPr>
          <p:cNvPicPr>
            <a:picLocks noChangeAspect="1"/>
          </p:cNvPicPr>
          <p:nvPr/>
        </p:nvPicPr>
        <p:blipFill>
          <a:blip r:embed="rId2"/>
          <a:stretch>
            <a:fillRect/>
          </a:stretch>
        </p:blipFill>
        <p:spPr>
          <a:xfrm>
            <a:off x="10045878" y="148167"/>
            <a:ext cx="2620078" cy="1555750"/>
          </a:xfrm>
          <a:prstGeom prst="rect">
            <a:avLst/>
          </a:prstGeom>
        </p:spPr>
      </p:pic>
      <p:sp>
        <p:nvSpPr>
          <p:cNvPr id="6" name="TextBox 5">
            <a:extLst>
              <a:ext uri="{FF2B5EF4-FFF2-40B4-BE49-F238E27FC236}">
                <a16:creationId xmlns:a16="http://schemas.microsoft.com/office/drawing/2014/main" id="{4D3F47D6-7390-D820-0615-E8E0181F3CF0}"/>
              </a:ext>
            </a:extLst>
          </p:cNvPr>
          <p:cNvSpPr txBox="1"/>
          <p:nvPr/>
        </p:nvSpPr>
        <p:spPr>
          <a:xfrm>
            <a:off x="2407158" y="1690688"/>
            <a:ext cx="6332220" cy="2585323"/>
          </a:xfrm>
          <a:prstGeom prst="rect">
            <a:avLst/>
          </a:prstGeom>
          <a:noFill/>
        </p:spPr>
        <p:txBody>
          <a:bodyPr wrap="square">
            <a:spAutoFit/>
          </a:bodyPr>
          <a:lstStyle/>
          <a:p>
            <a:r>
              <a:rPr lang="en-US" sz="1800" dirty="0">
                <a:solidFill>
                  <a:schemeClr val="bg1"/>
                </a:solidFill>
                <a:latin typeface="Arial" panose="020B0604020202020204" pitchFamily="34" charset="0"/>
                <a:cs typeface="Arial" panose="020B0604020202020204" pitchFamily="34" charset="0"/>
              </a:rPr>
              <a:t>Our Hotel Management System is a web application designed to simplify and improve the way hotels manage bookings and room availability. The system allows users to register, log in, and book rooms, while administrators can manage room details and pricing through a secure, user-friendly interface. Using role-based access control and secure authentication, we’ve created a tool that not only reduces errors but also makes the process more efficient for both customers and hotel staff. </a:t>
            </a:r>
          </a:p>
        </p:txBody>
      </p:sp>
    </p:spTree>
    <p:extLst>
      <p:ext uri="{BB962C8B-B14F-4D97-AF65-F5344CB8AC3E}">
        <p14:creationId xmlns:p14="http://schemas.microsoft.com/office/powerpoint/2010/main" val="2615527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28554-627E-E60D-C0B1-24491671C206}"/>
              </a:ext>
            </a:extLst>
          </p:cNvPr>
          <p:cNvSpPr>
            <a:spLocks noGrp="1"/>
          </p:cNvSpPr>
          <p:nvPr>
            <p:ph type="title"/>
          </p:nvPr>
        </p:nvSpPr>
        <p:spPr/>
        <p:txBody>
          <a:bodyPr/>
          <a:lstStyle/>
          <a:p>
            <a:r>
              <a:rPr lang="en-US" b="1" dirty="0">
                <a:cs typeface="Arial"/>
              </a:rPr>
              <a:t>References</a:t>
            </a:r>
          </a:p>
        </p:txBody>
      </p:sp>
      <p:sp>
        <p:nvSpPr>
          <p:cNvPr id="5" name="Content Placeholder 4">
            <a:extLst>
              <a:ext uri="{FF2B5EF4-FFF2-40B4-BE49-F238E27FC236}">
                <a16:creationId xmlns:a16="http://schemas.microsoft.com/office/drawing/2014/main" id="{D826DA52-0CF8-8E62-BCF9-781F758BE331}"/>
              </a:ext>
            </a:extLst>
          </p:cNvPr>
          <p:cNvSpPr>
            <a:spLocks noGrp="1"/>
          </p:cNvSpPr>
          <p:nvPr>
            <p:ph idx="1"/>
          </p:nvPr>
        </p:nvSpPr>
        <p:spPr/>
        <p:txBody>
          <a:bodyPr/>
          <a:lstStyle/>
          <a:p>
            <a:pPr marL="0" indent="0">
              <a:buNone/>
            </a:pPr>
            <a:r>
              <a:rPr lang="en-US" dirty="0">
                <a:solidFill>
                  <a:schemeClr val="accent1">
                    <a:lumMod val="90000"/>
                    <a:lumOff val="10000"/>
                  </a:schemeClr>
                </a:solidFill>
                <a:latin typeface="Times New Roman" panose="02020603050405020304" pitchFamily="18" charset="0"/>
                <a:cs typeface="Times New Roman" panose="02020603050405020304" pitchFamily="18" charset="0"/>
              </a:rPr>
              <a:t>❖ The Apache Software Foundation. (2025). </a:t>
            </a:r>
            <a:r>
              <a:rPr lang="en-US" i="1" dirty="0">
                <a:solidFill>
                  <a:schemeClr val="accent1">
                    <a:lumMod val="90000"/>
                    <a:lumOff val="10000"/>
                  </a:schemeClr>
                </a:solidFill>
                <a:latin typeface="Times New Roman" panose="02020603050405020304" pitchFamily="18" charset="0"/>
                <a:cs typeface="Times New Roman" panose="02020603050405020304" pitchFamily="18" charset="0"/>
              </a:rPr>
              <a:t>Apache HTTP Server version 2.4 documentation</a:t>
            </a:r>
            <a:r>
              <a:rPr lang="en-US" dirty="0">
                <a:solidFill>
                  <a:schemeClr val="accent1">
                    <a:lumMod val="90000"/>
                    <a:lumOff val="10000"/>
                  </a:schemeClr>
                </a:solidFill>
                <a:latin typeface="Times New Roman" panose="02020603050405020304" pitchFamily="18" charset="0"/>
                <a:cs typeface="Times New Roman" panose="02020603050405020304" pitchFamily="18" charset="0"/>
              </a:rPr>
              <a:t>. Retrieved July 24, 2025, from https://httpd.apache.org/docs/2.4/</a:t>
            </a:r>
          </a:p>
          <a:p>
            <a:endParaRPr lang="en-US" dirty="0">
              <a:solidFill>
                <a:schemeClr val="accent1">
                  <a:lumMod val="90000"/>
                  <a:lumOff val="10000"/>
                </a:schemeClr>
              </a:solidFill>
              <a:latin typeface="Times New Roman" panose="02020603050405020304" pitchFamily="18" charset="0"/>
              <a:cs typeface="Times New Roman" panose="02020603050405020304" pitchFamily="18" charset="0"/>
            </a:endParaRPr>
          </a:p>
          <a:p>
            <a:pPr marL="0" indent="0">
              <a:buNone/>
            </a:pPr>
            <a:r>
              <a:rPr lang="en-US" dirty="0">
                <a:solidFill>
                  <a:schemeClr val="accent1">
                    <a:lumMod val="90000"/>
                    <a:lumOff val="10000"/>
                  </a:schemeClr>
                </a:solidFill>
                <a:latin typeface="Times New Roman" panose="02020603050405020304" pitchFamily="18" charset="0"/>
                <a:cs typeface="Times New Roman" panose="02020603050405020304" pitchFamily="18" charset="0"/>
              </a:rPr>
              <a:t>❖ The PHP Group. (2025). </a:t>
            </a:r>
            <a:r>
              <a:rPr lang="en-US" i="1" dirty="0">
                <a:solidFill>
                  <a:schemeClr val="accent1">
                    <a:lumMod val="90000"/>
                    <a:lumOff val="10000"/>
                  </a:schemeClr>
                </a:solidFill>
                <a:latin typeface="Times New Roman" panose="02020603050405020304" pitchFamily="18" charset="0"/>
                <a:cs typeface="Times New Roman" panose="02020603050405020304" pitchFamily="18" charset="0"/>
              </a:rPr>
              <a:t>PHP 8 manual</a:t>
            </a:r>
            <a:r>
              <a:rPr lang="en-US" dirty="0">
                <a:solidFill>
                  <a:schemeClr val="accent1">
                    <a:lumMod val="90000"/>
                    <a:lumOff val="10000"/>
                  </a:schemeClr>
                </a:solidFill>
                <a:latin typeface="Times New Roman" panose="02020603050405020304" pitchFamily="18" charset="0"/>
                <a:cs typeface="Times New Roman" panose="02020603050405020304" pitchFamily="18" charset="0"/>
              </a:rPr>
              <a:t>. Retrieved July 24, 2025, from https://www.php.net/manual/en/</a:t>
            </a:r>
          </a:p>
          <a:p>
            <a:endParaRPr lang="en-US" dirty="0">
              <a:solidFill>
                <a:schemeClr val="accent1">
                  <a:lumMod val="90000"/>
                  <a:lumOff val="10000"/>
                </a:schemeClr>
              </a:solidFill>
              <a:latin typeface="Times New Roman" panose="02020603050405020304" pitchFamily="18" charset="0"/>
              <a:cs typeface="Times New Roman" panose="02020603050405020304" pitchFamily="18" charset="0"/>
            </a:endParaRPr>
          </a:p>
          <a:p>
            <a:pPr marL="0" indent="0">
              <a:buNone/>
            </a:pPr>
            <a:r>
              <a:rPr lang="en-US" dirty="0">
                <a:solidFill>
                  <a:schemeClr val="accent1">
                    <a:lumMod val="90000"/>
                    <a:lumOff val="10000"/>
                  </a:schemeClr>
                </a:solidFill>
                <a:latin typeface="Times New Roman" panose="02020603050405020304" pitchFamily="18" charset="0"/>
                <a:cs typeface="Times New Roman" panose="02020603050405020304" pitchFamily="18" charset="0"/>
              </a:rPr>
              <a:t>❖ Oracle Corporation. (2025). </a:t>
            </a:r>
            <a:r>
              <a:rPr lang="en-US" i="1" dirty="0">
                <a:solidFill>
                  <a:schemeClr val="accent1">
                    <a:lumMod val="90000"/>
                    <a:lumOff val="10000"/>
                  </a:schemeClr>
                </a:solidFill>
                <a:latin typeface="Times New Roman" panose="02020603050405020304" pitchFamily="18" charset="0"/>
                <a:cs typeface="Times New Roman" panose="02020603050405020304" pitchFamily="18" charset="0"/>
              </a:rPr>
              <a:t>MySQL 8.0 reference manual</a:t>
            </a:r>
            <a:r>
              <a:rPr lang="en-US" dirty="0">
                <a:solidFill>
                  <a:schemeClr val="accent1">
                    <a:lumMod val="90000"/>
                    <a:lumOff val="10000"/>
                  </a:schemeClr>
                </a:solidFill>
                <a:latin typeface="Times New Roman" panose="02020603050405020304" pitchFamily="18" charset="0"/>
                <a:cs typeface="Times New Roman" panose="02020603050405020304" pitchFamily="18" charset="0"/>
              </a:rPr>
              <a:t>. Retrieved July 24, 2025, from https://dev.mysql.com/doc/refman/8.0/en/</a:t>
            </a:r>
          </a:p>
        </p:txBody>
      </p:sp>
    </p:spTree>
    <p:extLst>
      <p:ext uri="{BB962C8B-B14F-4D97-AF65-F5344CB8AC3E}">
        <p14:creationId xmlns:p14="http://schemas.microsoft.com/office/powerpoint/2010/main" val="4275270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B893B6-2BB2-D549-8F24-181AE1587BC7}"/>
              </a:ext>
            </a:extLst>
          </p:cNvPr>
          <p:cNvSpPr/>
          <p:nvPr/>
        </p:nvSpPr>
        <p:spPr>
          <a:xfrm>
            <a:off x="1624084" y="994627"/>
            <a:ext cx="10567915"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FDC307-881E-A741-A2F6-C961778DFBB5}"/>
              </a:ext>
            </a:extLst>
          </p:cNvPr>
          <p:cNvSpPr>
            <a:spLocks noGrp="1"/>
          </p:cNvSpPr>
          <p:nvPr>
            <p:ph type="title"/>
          </p:nvPr>
        </p:nvSpPr>
        <p:spPr>
          <a:xfrm>
            <a:off x="2191261" y="671957"/>
            <a:ext cx="9433560" cy="1325563"/>
          </a:xfrm>
        </p:spPr>
        <p:txBody>
          <a:bodyPr/>
          <a:lstStyle/>
          <a:p>
            <a:pPr algn="ctr"/>
            <a:r>
              <a:rPr lang="en-US" b="1" dirty="0">
                <a:cs typeface="Arial"/>
              </a:rPr>
              <a:t>Introduction &amp; Problem Definition</a:t>
            </a:r>
            <a:endParaRPr lang="en-US" b="1">
              <a:cs typeface="Arial"/>
            </a:endParaRPr>
          </a:p>
        </p:txBody>
      </p:sp>
      <p:sp>
        <p:nvSpPr>
          <p:cNvPr id="3" name="Content Placeholder 2">
            <a:extLst>
              <a:ext uri="{FF2B5EF4-FFF2-40B4-BE49-F238E27FC236}">
                <a16:creationId xmlns:a16="http://schemas.microsoft.com/office/drawing/2014/main" id="{75E2DC0B-85D7-5747-A67B-3633C74D914A}"/>
              </a:ext>
            </a:extLst>
          </p:cNvPr>
          <p:cNvSpPr>
            <a:spLocks noGrp="1"/>
          </p:cNvSpPr>
          <p:nvPr>
            <p:ph idx="1"/>
          </p:nvPr>
        </p:nvSpPr>
        <p:spPr>
          <a:xfrm>
            <a:off x="1784257" y="1867687"/>
            <a:ext cx="6033863" cy="4070239"/>
          </a:xfrm>
        </p:spPr>
        <p:txBody>
          <a:bodyPr vert="horz" lIns="91440" tIns="45720" rIns="91440" bIns="45720" rtlCol="0" anchor="t">
            <a:normAutofit/>
          </a:bodyPr>
          <a:lstStyle/>
          <a:p>
            <a:pPr marL="0" indent="0">
              <a:buNone/>
            </a:pPr>
            <a:r>
              <a:rPr lang="en-US" sz="1600" dirty="0">
                <a:cs typeface="Arial"/>
              </a:rPr>
              <a:t>Our Hotel Management project was developed to create an automated, user-friendly system to manage room bookings, customer records and financial data.</a:t>
            </a:r>
          </a:p>
          <a:p>
            <a:pPr marL="0" indent="0">
              <a:buNone/>
            </a:pPr>
            <a:r>
              <a:rPr lang="en-US" sz="1600" b="1" dirty="0">
                <a:solidFill>
                  <a:srgbClr val="C5960A"/>
                </a:solidFill>
                <a:cs typeface="Arial"/>
              </a:rPr>
              <a:t>Problem:</a:t>
            </a:r>
            <a:endParaRPr lang="en-US" sz="1600" b="1" dirty="0">
              <a:solidFill>
                <a:srgbClr val="000000"/>
              </a:solidFill>
              <a:cs typeface="Arial"/>
            </a:endParaRPr>
          </a:p>
          <a:p>
            <a:pPr marL="971550" lvl="1" indent="-285750">
              <a:buFont typeface="Arial"/>
              <a:buChar char="•"/>
            </a:pPr>
            <a:r>
              <a:rPr lang="en-US" sz="1600" dirty="0">
                <a:solidFill>
                  <a:srgbClr val="FFFFFF"/>
                </a:solidFill>
                <a:cs typeface="Arial"/>
              </a:rPr>
              <a:t>Manual booking systems</a:t>
            </a:r>
            <a:endParaRPr lang="en-US" sz="1600" dirty="0">
              <a:solidFill>
                <a:srgbClr val="000000"/>
              </a:solidFill>
              <a:cs typeface="Arial"/>
            </a:endParaRPr>
          </a:p>
          <a:p>
            <a:pPr marL="971550" lvl="1" indent="-285750">
              <a:buFont typeface="Arial"/>
              <a:buChar char="•"/>
            </a:pPr>
            <a:r>
              <a:rPr lang="en-US" sz="1600" dirty="0">
                <a:solidFill>
                  <a:srgbClr val="FFFFFF"/>
                </a:solidFill>
                <a:cs typeface="Arial"/>
              </a:rPr>
              <a:t>Double bookings </a:t>
            </a:r>
          </a:p>
          <a:p>
            <a:pPr marL="971550" lvl="1" indent="-285750">
              <a:buFont typeface="Arial"/>
              <a:buChar char="•"/>
            </a:pPr>
            <a:r>
              <a:rPr lang="en-US" sz="1600" dirty="0">
                <a:solidFill>
                  <a:srgbClr val="FFFFFF"/>
                </a:solidFill>
                <a:cs typeface="Arial"/>
              </a:rPr>
              <a:t>Managing pricing and room details</a:t>
            </a:r>
            <a:endParaRPr lang="en-US" sz="1600" dirty="0">
              <a:cs typeface="Arial"/>
            </a:endParaRPr>
          </a:p>
          <a:p>
            <a:pPr marL="0" indent="0">
              <a:buNone/>
            </a:pPr>
            <a:r>
              <a:rPr lang="en-US" sz="1600" b="1" dirty="0">
                <a:solidFill>
                  <a:srgbClr val="C5960A"/>
                </a:solidFill>
                <a:cs typeface="Arial"/>
              </a:rPr>
              <a:t>Why We Built It:</a:t>
            </a:r>
          </a:p>
          <a:p>
            <a:pPr lvl="1"/>
            <a:r>
              <a:rPr lang="en-US" sz="1600" dirty="0">
                <a:solidFill>
                  <a:srgbClr val="FFFFFF"/>
                </a:solidFill>
                <a:cs typeface="Arial"/>
              </a:rPr>
              <a:t>Create a centralized platform to manage hotel operations</a:t>
            </a:r>
          </a:p>
          <a:p>
            <a:pPr lvl="1"/>
            <a:r>
              <a:rPr lang="en-US" sz="1600" dirty="0">
                <a:solidFill>
                  <a:srgbClr val="FFFFFF"/>
                </a:solidFill>
                <a:cs typeface="Arial"/>
              </a:rPr>
              <a:t>Role-based access control</a:t>
            </a:r>
          </a:p>
          <a:p>
            <a:pPr lvl="1"/>
            <a:r>
              <a:rPr lang="en-US" sz="1600" dirty="0">
                <a:solidFill>
                  <a:srgbClr val="FFFFFF"/>
                </a:solidFill>
                <a:cs typeface="Arial"/>
              </a:rPr>
              <a:t>Guest and employee management</a:t>
            </a:r>
          </a:p>
          <a:p>
            <a:pPr marL="457200" lvl="1" indent="0">
              <a:buNone/>
            </a:pPr>
            <a:endParaRPr lang="en-US" sz="2000" dirty="0">
              <a:solidFill>
                <a:srgbClr val="C5960A"/>
              </a:solidFill>
              <a:cs typeface="Arial"/>
            </a:endParaRPr>
          </a:p>
          <a:p>
            <a:pPr marL="457200" lvl="1" indent="0">
              <a:buNone/>
            </a:pPr>
            <a:r>
              <a:rPr lang="en-US" dirty="0">
                <a:cs typeface="Arial"/>
              </a:rPr>
              <a:t> </a:t>
            </a:r>
          </a:p>
        </p:txBody>
      </p:sp>
      <p:pic>
        <p:nvPicPr>
          <p:cNvPr id="7" name="Picture 6" descr="A key on a keychain&#10;&#10;AI-generated content may be incorrect.">
            <a:extLst>
              <a:ext uri="{FF2B5EF4-FFF2-40B4-BE49-F238E27FC236}">
                <a16:creationId xmlns:a16="http://schemas.microsoft.com/office/drawing/2014/main" id="{9BE730E1-D2B2-3E75-0C1A-E3B01C94066E}"/>
              </a:ext>
            </a:extLst>
          </p:cNvPr>
          <p:cNvPicPr>
            <a:picLocks noChangeAspect="1"/>
          </p:cNvPicPr>
          <p:nvPr/>
        </p:nvPicPr>
        <p:blipFill>
          <a:blip r:embed="rId2"/>
          <a:stretch>
            <a:fillRect/>
          </a:stretch>
        </p:blipFill>
        <p:spPr>
          <a:xfrm>
            <a:off x="8542215" y="2153138"/>
            <a:ext cx="3499339" cy="3499339"/>
          </a:xfrm>
          <a:prstGeom prst="rect">
            <a:avLst/>
          </a:prstGeom>
        </p:spPr>
      </p:pic>
    </p:spTree>
    <p:extLst>
      <p:ext uri="{BB962C8B-B14F-4D97-AF65-F5344CB8AC3E}">
        <p14:creationId xmlns:p14="http://schemas.microsoft.com/office/powerpoint/2010/main" val="674127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F7FE1D-0E67-244F-9AFD-5239EE035350}"/>
              </a:ext>
            </a:extLst>
          </p:cNvPr>
          <p:cNvSpPr/>
          <p:nvPr/>
        </p:nvSpPr>
        <p:spPr>
          <a:xfrm>
            <a:off x="1542197" y="687794"/>
            <a:ext cx="4283250"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D7435-BC45-8D45-8FB0-BD0555511FA4}"/>
              </a:ext>
            </a:extLst>
          </p:cNvPr>
          <p:cNvSpPr>
            <a:spLocks noGrp="1"/>
          </p:cNvSpPr>
          <p:nvPr>
            <p:ph type="title"/>
          </p:nvPr>
        </p:nvSpPr>
        <p:spPr/>
        <p:txBody>
          <a:bodyPr/>
          <a:lstStyle/>
          <a:p>
            <a:r>
              <a:rPr lang="en-US" b="1" dirty="0">
                <a:solidFill>
                  <a:schemeClr val="bg1"/>
                </a:solidFill>
                <a:cs typeface="Arial"/>
              </a:rPr>
              <a:t>Key Features</a:t>
            </a:r>
            <a:endParaRPr lang="en-US" b="1" dirty="0">
              <a:solidFill>
                <a:schemeClr val="bg1"/>
              </a:solidFill>
            </a:endParaRPr>
          </a:p>
        </p:txBody>
      </p:sp>
      <p:sp>
        <p:nvSpPr>
          <p:cNvPr id="4" name="Content Placeholder 2">
            <a:extLst>
              <a:ext uri="{FF2B5EF4-FFF2-40B4-BE49-F238E27FC236}">
                <a16:creationId xmlns:a16="http://schemas.microsoft.com/office/drawing/2014/main" id="{F2B2C9A3-8DD2-7D42-B81F-041A3D0BAFA0}"/>
              </a:ext>
            </a:extLst>
          </p:cNvPr>
          <p:cNvSpPr>
            <a:spLocks noGrp="1"/>
          </p:cNvSpPr>
          <p:nvPr>
            <p:ph idx="1"/>
          </p:nvPr>
        </p:nvSpPr>
        <p:spPr>
          <a:xfrm>
            <a:off x="2086317" y="1835394"/>
            <a:ext cx="9433560" cy="4795568"/>
          </a:xfrm>
        </p:spPr>
        <p:txBody>
          <a:bodyPr vert="horz" lIns="91440" tIns="45720" rIns="91440" bIns="45720" rtlCol="0" anchor="t">
            <a:normAutofit/>
          </a:bodyPr>
          <a:lstStyle/>
          <a:p>
            <a:pPr marL="0" indent="0">
              <a:lnSpc>
                <a:spcPct val="120000"/>
              </a:lnSpc>
              <a:buNone/>
            </a:pPr>
            <a:r>
              <a:rPr lang="en-US" sz="1800" b="1" dirty="0">
                <a:solidFill>
                  <a:srgbClr val="C5960A"/>
                </a:solidFill>
                <a:cs typeface="Arial"/>
              </a:rPr>
              <a:t>Smart User Access Control</a:t>
            </a:r>
            <a:endParaRPr lang="en-US" b="1">
              <a:solidFill>
                <a:srgbClr val="C5960A"/>
              </a:solidFill>
              <a:cs typeface="Arial"/>
            </a:endParaRPr>
          </a:p>
          <a:p>
            <a:pPr marL="0" indent="0">
              <a:lnSpc>
                <a:spcPct val="120000"/>
              </a:lnSpc>
              <a:buNone/>
            </a:pPr>
            <a:r>
              <a:rPr lang="en-US" sz="1800" dirty="0">
                <a:cs typeface="Arial"/>
              </a:rPr>
              <a:t>Secure role-based login systems for guests, staff and admins</a:t>
            </a:r>
          </a:p>
          <a:p>
            <a:pPr marL="0" indent="0">
              <a:lnSpc>
                <a:spcPct val="120000"/>
              </a:lnSpc>
              <a:buNone/>
            </a:pPr>
            <a:r>
              <a:rPr lang="en-US" sz="1800" b="1" dirty="0">
                <a:solidFill>
                  <a:srgbClr val="C5960A"/>
                </a:solidFill>
                <a:cs typeface="Arial"/>
              </a:rPr>
              <a:t>Real-Time Room Booking</a:t>
            </a:r>
          </a:p>
          <a:p>
            <a:pPr marL="0" indent="0">
              <a:lnSpc>
                <a:spcPct val="120000"/>
              </a:lnSpc>
              <a:buNone/>
            </a:pPr>
            <a:r>
              <a:rPr lang="en-US" sz="1800" dirty="0">
                <a:cs typeface="Arial"/>
              </a:rPr>
              <a:t>Live availability checking with instant online reservations</a:t>
            </a:r>
          </a:p>
          <a:p>
            <a:pPr marL="0" indent="0">
              <a:lnSpc>
                <a:spcPct val="120000"/>
              </a:lnSpc>
              <a:buNone/>
            </a:pPr>
            <a:r>
              <a:rPr lang="en-US" sz="1800" b="1" dirty="0">
                <a:solidFill>
                  <a:srgbClr val="C5960A"/>
                </a:solidFill>
                <a:cs typeface="Arial"/>
              </a:rPr>
              <a:t>Comprehensive Admin Dashboard</a:t>
            </a:r>
          </a:p>
          <a:p>
            <a:pPr marL="0" indent="0">
              <a:lnSpc>
                <a:spcPct val="120000"/>
              </a:lnSpc>
              <a:buNone/>
            </a:pPr>
            <a:r>
              <a:rPr lang="en-US" sz="1800" dirty="0">
                <a:cs typeface="Arial"/>
              </a:rPr>
              <a:t>Centralized hub for managing rooms, pricing and bookings</a:t>
            </a:r>
          </a:p>
          <a:p>
            <a:pPr marL="0" indent="0">
              <a:lnSpc>
                <a:spcPct val="120000"/>
              </a:lnSpc>
              <a:buNone/>
            </a:pPr>
            <a:r>
              <a:rPr lang="en-US" sz="1800" b="1" dirty="0">
                <a:solidFill>
                  <a:srgbClr val="C5960A"/>
                </a:solidFill>
                <a:cs typeface="Arial"/>
              </a:rPr>
              <a:t>Customer Relationship Management</a:t>
            </a:r>
          </a:p>
          <a:p>
            <a:pPr marL="0" indent="0">
              <a:lnSpc>
                <a:spcPct val="120000"/>
              </a:lnSpc>
              <a:buNone/>
            </a:pPr>
            <a:r>
              <a:rPr lang="en-US" sz="1800" dirty="0">
                <a:cs typeface="Arial"/>
              </a:rPr>
              <a:t>Track guest profiles,  preferences and booking history</a:t>
            </a:r>
          </a:p>
          <a:p>
            <a:pPr marL="0" indent="0">
              <a:lnSpc>
                <a:spcPct val="120000"/>
              </a:lnSpc>
              <a:buNone/>
            </a:pPr>
            <a:r>
              <a:rPr lang="en-US" sz="1800" b="1" dirty="0">
                <a:solidFill>
                  <a:srgbClr val="C5960A"/>
                </a:solidFill>
                <a:cs typeface="Arial"/>
              </a:rPr>
              <a:t>Housekeeping</a:t>
            </a:r>
          </a:p>
          <a:p>
            <a:pPr marL="0" indent="0">
              <a:lnSpc>
                <a:spcPct val="120000"/>
              </a:lnSpc>
              <a:buNone/>
            </a:pPr>
            <a:r>
              <a:rPr lang="en-US" sz="1800" dirty="0">
                <a:cs typeface="Arial"/>
              </a:rPr>
              <a:t>Assign Tasks and monitor room status in real-time</a:t>
            </a:r>
          </a:p>
          <a:p>
            <a:pPr>
              <a:lnSpc>
                <a:spcPct val="150000"/>
              </a:lnSpc>
            </a:pPr>
            <a:endParaRPr lang="en-US" sz="1800" dirty="0">
              <a:cs typeface="Arial"/>
            </a:endParaRPr>
          </a:p>
        </p:txBody>
      </p:sp>
      <p:pic>
        <p:nvPicPr>
          <p:cNvPr id="3" name="Picture 2">
            <a:extLst>
              <a:ext uri="{FF2B5EF4-FFF2-40B4-BE49-F238E27FC236}">
                <a16:creationId xmlns:a16="http://schemas.microsoft.com/office/drawing/2014/main" id="{40A173E8-CE28-80EC-0713-396D579FE5D7}"/>
              </a:ext>
            </a:extLst>
          </p:cNvPr>
          <p:cNvPicPr>
            <a:picLocks noChangeAspect="1"/>
          </p:cNvPicPr>
          <p:nvPr/>
        </p:nvPicPr>
        <p:blipFill>
          <a:blip r:embed="rId2"/>
          <a:stretch>
            <a:fillRect/>
          </a:stretch>
        </p:blipFill>
        <p:spPr>
          <a:xfrm>
            <a:off x="1801446" y="1908907"/>
            <a:ext cx="324340" cy="334108"/>
          </a:xfrm>
          <a:prstGeom prst="rect">
            <a:avLst/>
          </a:prstGeom>
        </p:spPr>
      </p:pic>
      <p:pic>
        <p:nvPicPr>
          <p:cNvPr id="7" name="Picture 6">
            <a:extLst>
              <a:ext uri="{FF2B5EF4-FFF2-40B4-BE49-F238E27FC236}">
                <a16:creationId xmlns:a16="http://schemas.microsoft.com/office/drawing/2014/main" id="{106CE660-FBCB-28CD-627A-4647D63006F5}"/>
              </a:ext>
            </a:extLst>
          </p:cNvPr>
          <p:cNvPicPr>
            <a:picLocks noChangeAspect="1"/>
          </p:cNvPicPr>
          <p:nvPr/>
        </p:nvPicPr>
        <p:blipFill>
          <a:blip r:embed="rId3"/>
          <a:stretch>
            <a:fillRect/>
          </a:stretch>
        </p:blipFill>
        <p:spPr>
          <a:xfrm>
            <a:off x="1752599" y="2817446"/>
            <a:ext cx="324341" cy="334108"/>
          </a:xfrm>
          <a:prstGeom prst="rect">
            <a:avLst/>
          </a:prstGeom>
        </p:spPr>
      </p:pic>
      <p:pic>
        <p:nvPicPr>
          <p:cNvPr id="9" name="Picture 8">
            <a:extLst>
              <a:ext uri="{FF2B5EF4-FFF2-40B4-BE49-F238E27FC236}">
                <a16:creationId xmlns:a16="http://schemas.microsoft.com/office/drawing/2014/main" id="{59BC6689-A6AD-8088-5995-89E348DB9C55}"/>
              </a:ext>
            </a:extLst>
          </p:cNvPr>
          <p:cNvPicPr>
            <a:picLocks noChangeAspect="1"/>
          </p:cNvPicPr>
          <p:nvPr/>
        </p:nvPicPr>
        <p:blipFill>
          <a:blip r:embed="rId4"/>
          <a:stretch>
            <a:fillRect/>
          </a:stretch>
        </p:blipFill>
        <p:spPr>
          <a:xfrm>
            <a:off x="1752600" y="3706445"/>
            <a:ext cx="324340" cy="334109"/>
          </a:xfrm>
          <a:prstGeom prst="rect">
            <a:avLst/>
          </a:prstGeom>
        </p:spPr>
      </p:pic>
      <p:pic>
        <p:nvPicPr>
          <p:cNvPr id="10" name="Picture 9">
            <a:extLst>
              <a:ext uri="{FF2B5EF4-FFF2-40B4-BE49-F238E27FC236}">
                <a16:creationId xmlns:a16="http://schemas.microsoft.com/office/drawing/2014/main" id="{762E9FE5-7715-7D9C-E0D0-92EDA27DAAD4}"/>
              </a:ext>
            </a:extLst>
          </p:cNvPr>
          <p:cNvPicPr>
            <a:picLocks noChangeAspect="1"/>
          </p:cNvPicPr>
          <p:nvPr/>
        </p:nvPicPr>
        <p:blipFill>
          <a:blip r:embed="rId5"/>
          <a:stretch>
            <a:fillRect/>
          </a:stretch>
        </p:blipFill>
        <p:spPr>
          <a:xfrm>
            <a:off x="1713522" y="4595447"/>
            <a:ext cx="412262" cy="431800"/>
          </a:xfrm>
          <a:prstGeom prst="rect">
            <a:avLst/>
          </a:prstGeom>
        </p:spPr>
      </p:pic>
      <p:pic>
        <p:nvPicPr>
          <p:cNvPr id="11" name="Picture 10">
            <a:extLst>
              <a:ext uri="{FF2B5EF4-FFF2-40B4-BE49-F238E27FC236}">
                <a16:creationId xmlns:a16="http://schemas.microsoft.com/office/drawing/2014/main" id="{E51F87C9-DCB6-85CC-5635-922B2101B00E}"/>
              </a:ext>
            </a:extLst>
          </p:cNvPr>
          <p:cNvPicPr>
            <a:picLocks noChangeAspect="1"/>
          </p:cNvPicPr>
          <p:nvPr/>
        </p:nvPicPr>
        <p:blipFill>
          <a:blip r:embed="rId6"/>
          <a:stretch>
            <a:fillRect/>
          </a:stretch>
        </p:blipFill>
        <p:spPr>
          <a:xfrm>
            <a:off x="1713522" y="5455138"/>
            <a:ext cx="412264" cy="431801"/>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F32EAC40-EA7B-88D0-B7C8-0D3F4E46E4E6}"/>
              </a:ext>
            </a:extLst>
          </p:cNvPr>
          <p:cNvPicPr>
            <a:picLocks noChangeAspect="1"/>
          </p:cNvPicPr>
          <p:nvPr/>
        </p:nvPicPr>
        <p:blipFill>
          <a:blip r:embed="rId7"/>
          <a:stretch>
            <a:fillRect/>
          </a:stretch>
        </p:blipFill>
        <p:spPr>
          <a:xfrm>
            <a:off x="8458995" y="146538"/>
            <a:ext cx="3636471" cy="3008922"/>
          </a:xfrm>
          <a:prstGeom prst="rect">
            <a:avLst/>
          </a:prstGeom>
        </p:spPr>
      </p:pic>
      <p:pic>
        <p:nvPicPr>
          <p:cNvPr id="14" name="Picture 13" descr="A screenshot of a hotel information&#10;&#10;AI-generated content may be incorrect.">
            <a:extLst>
              <a:ext uri="{FF2B5EF4-FFF2-40B4-BE49-F238E27FC236}">
                <a16:creationId xmlns:a16="http://schemas.microsoft.com/office/drawing/2014/main" id="{85E37C94-6CBF-EF86-D8A6-8431B6A6FA06}"/>
              </a:ext>
            </a:extLst>
          </p:cNvPr>
          <p:cNvPicPr>
            <a:picLocks noChangeAspect="1"/>
          </p:cNvPicPr>
          <p:nvPr/>
        </p:nvPicPr>
        <p:blipFill>
          <a:blip r:embed="rId8"/>
          <a:stretch>
            <a:fillRect/>
          </a:stretch>
        </p:blipFill>
        <p:spPr>
          <a:xfrm>
            <a:off x="8460346" y="3292230"/>
            <a:ext cx="3633769" cy="3341078"/>
          </a:xfrm>
          <a:prstGeom prst="rect">
            <a:avLst/>
          </a:prstGeom>
        </p:spPr>
      </p:pic>
    </p:spTree>
    <p:extLst>
      <p:ext uri="{BB962C8B-B14F-4D97-AF65-F5344CB8AC3E}">
        <p14:creationId xmlns:p14="http://schemas.microsoft.com/office/powerpoint/2010/main" val="981774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7A9DEA-BC80-7A34-8E15-68522A4ED57D}"/>
              </a:ext>
            </a:extLst>
          </p:cNvPr>
          <p:cNvSpPr>
            <a:spLocks noGrp="1"/>
          </p:cNvSpPr>
          <p:nvPr>
            <p:ph type="title"/>
          </p:nvPr>
        </p:nvSpPr>
        <p:spPr>
          <a:xfrm>
            <a:off x="193255" y="3663"/>
            <a:ext cx="11164955" cy="993410"/>
          </a:xfrm>
        </p:spPr>
        <p:txBody>
          <a:bodyPr/>
          <a:lstStyle/>
          <a:p>
            <a:pPr algn="ctr"/>
            <a:r>
              <a:rPr lang="en-US" b="1" dirty="0">
                <a:cs typeface="Arial"/>
              </a:rPr>
              <a:t>Key Features (cont.)</a:t>
            </a:r>
            <a:endParaRPr lang="en-US" b="1">
              <a:cs typeface="Arial"/>
            </a:endParaRPr>
          </a:p>
        </p:txBody>
      </p:sp>
      <p:pic>
        <p:nvPicPr>
          <p:cNvPr id="5" name="Picture 4" descr="A screenshot of a computer&#10;&#10;AI-generated content may be incorrect.">
            <a:extLst>
              <a:ext uri="{FF2B5EF4-FFF2-40B4-BE49-F238E27FC236}">
                <a16:creationId xmlns:a16="http://schemas.microsoft.com/office/drawing/2014/main" id="{C47D6CC3-FDBB-5A70-F178-93DE9596C517}"/>
              </a:ext>
            </a:extLst>
          </p:cNvPr>
          <p:cNvPicPr>
            <a:picLocks noChangeAspect="1"/>
          </p:cNvPicPr>
          <p:nvPr/>
        </p:nvPicPr>
        <p:blipFill>
          <a:blip r:embed="rId2"/>
          <a:stretch>
            <a:fillRect/>
          </a:stretch>
        </p:blipFill>
        <p:spPr>
          <a:xfrm>
            <a:off x="843046" y="1094154"/>
            <a:ext cx="4409911" cy="4679462"/>
          </a:xfrm>
          <a:prstGeom prst="rect">
            <a:avLst/>
          </a:prstGeom>
        </p:spPr>
      </p:pic>
      <p:pic>
        <p:nvPicPr>
          <p:cNvPr id="6" name="Picture 5" descr="A screenshot of a hotel room&#10;&#10;AI-generated content may be incorrect.">
            <a:extLst>
              <a:ext uri="{FF2B5EF4-FFF2-40B4-BE49-F238E27FC236}">
                <a16:creationId xmlns:a16="http://schemas.microsoft.com/office/drawing/2014/main" id="{44D0CB1C-BA7B-59B7-07FD-011C2F22CDE2}"/>
              </a:ext>
            </a:extLst>
          </p:cNvPr>
          <p:cNvPicPr>
            <a:picLocks noChangeAspect="1"/>
          </p:cNvPicPr>
          <p:nvPr/>
        </p:nvPicPr>
        <p:blipFill>
          <a:blip r:embed="rId3"/>
          <a:stretch>
            <a:fillRect/>
          </a:stretch>
        </p:blipFill>
        <p:spPr>
          <a:xfrm>
            <a:off x="6942418" y="1083571"/>
            <a:ext cx="4412930" cy="4679461"/>
          </a:xfrm>
          <a:prstGeom prst="rect">
            <a:avLst/>
          </a:prstGeom>
        </p:spPr>
      </p:pic>
      <p:sp>
        <p:nvSpPr>
          <p:cNvPr id="9" name="TextBox 8">
            <a:extLst>
              <a:ext uri="{FF2B5EF4-FFF2-40B4-BE49-F238E27FC236}">
                <a16:creationId xmlns:a16="http://schemas.microsoft.com/office/drawing/2014/main" id="{BB3A42E1-B7AA-509D-1714-E8A6B7ECDD01}"/>
              </a:ext>
            </a:extLst>
          </p:cNvPr>
          <p:cNvSpPr txBox="1"/>
          <p:nvPr/>
        </p:nvSpPr>
        <p:spPr>
          <a:xfrm>
            <a:off x="2031998" y="5947833"/>
            <a:ext cx="20320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b="1" dirty="0">
                <a:cs typeface="Arial"/>
              </a:rPr>
              <a:t>Housekeeping</a:t>
            </a:r>
          </a:p>
        </p:txBody>
      </p:sp>
      <p:sp>
        <p:nvSpPr>
          <p:cNvPr id="10" name="TextBox 9">
            <a:extLst>
              <a:ext uri="{FF2B5EF4-FFF2-40B4-BE49-F238E27FC236}">
                <a16:creationId xmlns:a16="http://schemas.microsoft.com/office/drawing/2014/main" id="{5AFBEE58-02B0-60ED-C6FF-7E3880313C14}"/>
              </a:ext>
            </a:extLst>
          </p:cNvPr>
          <p:cNvSpPr txBox="1"/>
          <p:nvPr/>
        </p:nvSpPr>
        <p:spPr>
          <a:xfrm>
            <a:off x="8456082" y="5947832"/>
            <a:ext cx="137583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b="1" dirty="0">
                <a:cs typeface="Arial"/>
              </a:rPr>
              <a:t>Booking</a:t>
            </a:r>
            <a:endParaRPr lang="en-US" sz="2000" b="1" dirty="0"/>
          </a:p>
        </p:txBody>
      </p:sp>
    </p:spTree>
    <p:extLst>
      <p:ext uri="{BB962C8B-B14F-4D97-AF65-F5344CB8AC3E}">
        <p14:creationId xmlns:p14="http://schemas.microsoft.com/office/powerpoint/2010/main" val="3689014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D28CFF-EDCA-5949-947E-73890A087576}"/>
              </a:ext>
            </a:extLst>
          </p:cNvPr>
          <p:cNvSpPr/>
          <p:nvPr/>
        </p:nvSpPr>
        <p:spPr>
          <a:xfrm>
            <a:off x="1624085" y="687794"/>
            <a:ext cx="7751928"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315386-590B-5741-8EA8-5AB4BF38D295}"/>
              </a:ext>
            </a:extLst>
          </p:cNvPr>
          <p:cNvSpPr>
            <a:spLocks noGrp="1"/>
          </p:cNvSpPr>
          <p:nvPr>
            <p:ph type="title"/>
          </p:nvPr>
        </p:nvSpPr>
        <p:spPr/>
        <p:txBody>
          <a:bodyPr/>
          <a:lstStyle/>
          <a:p>
            <a:r>
              <a:rPr lang="en-US" b="1" dirty="0">
                <a:cs typeface="Arial"/>
              </a:rPr>
              <a:t>Tools &amp; Technologies</a:t>
            </a:r>
            <a:endParaRPr lang="en-US" b="1" dirty="0"/>
          </a:p>
        </p:txBody>
      </p:sp>
      <p:sp>
        <p:nvSpPr>
          <p:cNvPr id="3" name="Content Placeholder 2">
            <a:extLst>
              <a:ext uri="{FF2B5EF4-FFF2-40B4-BE49-F238E27FC236}">
                <a16:creationId xmlns:a16="http://schemas.microsoft.com/office/drawing/2014/main" id="{300BEBCF-950C-5741-97A4-0F564C5CB589}"/>
              </a:ext>
            </a:extLst>
          </p:cNvPr>
          <p:cNvSpPr>
            <a:spLocks noGrp="1"/>
          </p:cNvSpPr>
          <p:nvPr>
            <p:ph idx="1"/>
          </p:nvPr>
        </p:nvSpPr>
        <p:spPr>
          <a:xfrm>
            <a:off x="1920239" y="1454394"/>
            <a:ext cx="10035199" cy="5215644"/>
          </a:xfrm>
        </p:spPr>
        <p:txBody>
          <a:bodyPr vert="horz" lIns="91440" tIns="45720" rIns="91440" bIns="45720" rtlCol="0" anchor="t">
            <a:normAutofit fontScale="85000" lnSpcReduction="20000"/>
          </a:bodyPr>
          <a:lstStyle/>
          <a:p>
            <a:pPr marL="0" indent="0">
              <a:lnSpc>
                <a:spcPct val="100000"/>
              </a:lnSpc>
              <a:buNone/>
            </a:pPr>
            <a:r>
              <a:rPr lang="en-US" b="1" dirty="0">
                <a:solidFill>
                  <a:srgbClr val="C5960A"/>
                </a:solidFill>
                <a:cs typeface="Arial"/>
              </a:rPr>
              <a:t>Frontend Development</a:t>
            </a:r>
          </a:p>
          <a:p>
            <a:pPr marL="342900" indent="-342900">
              <a:lnSpc>
                <a:spcPct val="100000"/>
              </a:lnSpc>
            </a:pPr>
            <a:r>
              <a:rPr lang="en-US" dirty="0">
                <a:cs typeface="Arial"/>
              </a:rPr>
              <a:t>HTML5 – Structure and content presentation</a:t>
            </a:r>
          </a:p>
          <a:p>
            <a:pPr marL="342900" indent="-342900">
              <a:lnSpc>
                <a:spcPct val="100000"/>
              </a:lnSpc>
            </a:pPr>
            <a:r>
              <a:rPr lang="en-US" dirty="0">
                <a:cs typeface="Arial"/>
              </a:rPr>
              <a:t>CSS3 – Modern styling and responsive design</a:t>
            </a:r>
          </a:p>
          <a:p>
            <a:pPr marL="342900" indent="-342900">
              <a:lnSpc>
                <a:spcPct val="100000"/>
              </a:lnSpc>
            </a:pPr>
            <a:r>
              <a:rPr lang="en-US" dirty="0">
                <a:cs typeface="Arial"/>
              </a:rPr>
              <a:t>JavaScript – Interactive UX and real-time features</a:t>
            </a:r>
          </a:p>
          <a:p>
            <a:pPr marL="0" indent="0">
              <a:lnSpc>
                <a:spcPct val="100000"/>
              </a:lnSpc>
              <a:buNone/>
            </a:pPr>
            <a:r>
              <a:rPr lang="en-US" b="1" dirty="0">
                <a:solidFill>
                  <a:srgbClr val="C5960A"/>
                </a:solidFill>
                <a:cs typeface="Arial"/>
              </a:rPr>
              <a:t>Backend Development</a:t>
            </a:r>
          </a:p>
          <a:p>
            <a:pPr marL="342900" indent="-342900">
              <a:lnSpc>
                <a:spcPct val="100000"/>
              </a:lnSpc>
            </a:pPr>
            <a:r>
              <a:rPr lang="en-US" dirty="0">
                <a:cs typeface="Arial"/>
              </a:rPr>
              <a:t>PHP – Server-side logic and database operations</a:t>
            </a:r>
          </a:p>
          <a:p>
            <a:pPr marL="342900" indent="-342900">
              <a:lnSpc>
                <a:spcPct val="100000"/>
              </a:lnSpc>
            </a:pPr>
            <a:r>
              <a:rPr lang="en-US" dirty="0">
                <a:cs typeface="Arial"/>
              </a:rPr>
              <a:t>MySQL – Reliable database management and data storage</a:t>
            </a:r>
          </a:p>
          <a:p>
            <a:pPr marL="0" indent="0">
              <a:lnSpc>
                <a:spcPct val="100000"/>
              </a:lnSpc>
              <a:buNone/>
            </a:pPr>
            <a:r>
              <a:rPr lang="en-US" b="1" dirty="0">
                <a:solidFill>
                  <a:srgbClr val="C5960A"/>
                </a:solidFill>
                <a:cs typeface="Arial"/>
              </a:rPr>
              <a:t>Developmental Environment</a:t>
            </a:r>
          </a:p>
          <a:p>
            <a:pPr marL="342900" indent="-342900">
              <a:lnSpc>
                <a:spcPct val="100000"/>
              </a:lnSpc>
            </a:pPr>
            <a:r>
              <a:rPr lang="en-US" dirty="0">
                <a:cs typeface="Arial"/>
              </a:rPr>
              <a:t>XAMPP – Local development server stack</a:t>
            </a:r>
          </a:p>
          <a:p>
            <a:pPr marL="342900" indent="-342900">
              <a:lnSpc>
                <a:spcPct val="100000"/>
              </a:lnSpc>
            </a:pPr>
            <a:r>
              <a:rPr lang="en-US" dirty="0">
                <a:cs typeface="Arial"/>
              </a:rPr>
              <a:t>Apache – Web server for application hosting</a:t>
            </a:r>
          </a:p>
          <a:p>
            <a:pPr marL="0" indent="0">
              <a:lnSpc>
                <a:spcPct val="100000"/>
              </a:lnSpc>
              <a:buNone/>
            </a:pPr>
            <a:r>
              <a:rPr lang="en-US" b="1" dirty="0">
                <a:solidFill>
                  <a:srgbClr val="C5960A"/>
                </a:solidFill>
                <a:cs typeface="Arial"/>
              </a:rPr>
              <a:t>Security &amp; Communication</a:t>
            </a:r>
          </a:p>
          <a:p>
            <a:pPr marL="342900" indent="-342900">
              <a:lnSpc>
                <a:spcPct val="100000"/>
              </a:lnSpc>
            </a:pPr>
            <a:r>
              <a:rPr lang="en-US" dirty="0" err="1">
                <a:cs typeface="Arial"/>
              </a:rPr>
              <a:t>PHPMailer</a:t>
            </a:r>
            <a:r>
              <a:rPr lang="en-US" dirty="0">
                <a:cs typeface="Arial"/>
              </a:rPr>
              <a:t> – Automated email notifications and confirmations</a:t>
            </a:r>
          </a:p>
          <a:p>
            <a:pPr marL="342900" indent="-342900">
              <a:lnSpc>
                <a:spcPct val="100000"/>
              </a:lnSpc>
            </a:pPr>
            <a:r>
              <a:rPr lang="en-US" dirty="0">
                <a:cs typeface="Arial"/>
              </a:rPr>
              <a:t>Session Management- Secure user authentication and access control</a:t>
            </a:r>
          </a:p>
          <a:p>
            <a:pPr marL="0" indent="0">
              <a:lnSpc>
                <a:spcPct val="100000"/>
              </a:lnSpc>
              <a:buNone/>
            </a:pPr>
            <a:r>
              <a:rPr lang="en-US" b="1" dirty="0">
                <a:solidFill>
                  <a:srgbClr val="C5960A"/>
                </a:solidFill>
                <a:cs typeface="Arial"/>
              </a:rPr>
              <a:t>Version Control</a:t>
            </a:r>
          </a:p>
          <a:p>
            <a:pPr marL="342900" indent="-342900">
              <a:lnSpc>
                <a:spcPct val="100000"/>
              </a:lnSpc>
            </a:pPr>
            <a:r>
              <a:rPr lang="en-US" dirty="0">
                <a:cs typeface="Arial"/>
              </a:rPr>
              <a:t>Git &amp; GitHub – Code versioning and collaboration with team</a:t>
            </a:r>
          </a:p>
        </p:txBody>
      </p:sp>
      <p:pic>
        <p:nvPicPr>
          <p:cNvPr id="7" name="Picture 6" descr="A logo of a website&#10;&#10;AI-generated content may be incorrect.">
            <a:extLst>
              <a:ext uri="{FF2B5EF4-FFF2-40B4-BE49-F238E27FC236}">
                <a16:creationId xmlns:a16="http://schemas.microsoft.com/office/drawing/2014/main" id="{5BF736B0-6ABF-DE7F-0E16-159D5E71710F}"/>
              </a:ext>
            </a:extLst>
          </p:cNvPr>
          <p:cNvPicPr>
            <a:picLocks noChangeAspect="1"/>
          </p:cNvPicPr>
          <p:nvPr/>
        </p:nvPicPr>
        <p:blipFill>
          <a:blip r:embed="rId2"/>
          <a:stretch>
            <a:fillRect/>
          </a:stretch>
        </p:blipFill>
        <p:spPr>
          <a:xfrm>
            <a:off x="8398932" y="1699682"/>
            <a:ext cx="1098551" cy="1098551"/>
          </a:xfrm>
          <a:prstGeom prst="rect">
            <a:avLst/>
          </a:prstGeom>
        </p:spPr>
      </p:pic>
      <p:pic>
        <p:nvPicPr>
          <p:cNvPr id="9" name="Picture 8" descr="A blue and white logo&#10;&#10;AI-generated content may be incorrect.">
            <a:extLst>
              <a:ext uri="{FF2B5EF4-FFF2-40B4-BE49-F238E27FC236}">
                <a16:creationId xmlns:a16="http://schemas.microsoft.com/office/drawing/2014/main" id="{8E0C66C5-A455-F065-D181-1D3EF58C4F4F}"/>
              </a:ext>
            </a:extLst>
          </p:cNvPr>
          <p:cNvPicPr>
            <a:picLocks noChangeAspect="1"/>
          </p:cNvPicPr>
          <p:nvPr/>
        </p:nvPicPr>
        <p:blipFill>
          <a:blip r:embed="rId3"/>
          <a:stretch>
            <a:fillRect/>
          </a:stretch>
        </p:blipFill>
        <p:spPr>
          <a:xfrm>
            <a:off x="9679516" y="1911349"/>
            <a:ext cx="982134" cy="886885"/>
          </a:xfrm>
          <a:prstGeom prst="rect">
            <a:avLst/>
          </a:prstGeom>
        </p:spPr>
      </p:pic>
      <p:pic>
        <p:nvPicPr>
          <p:cNvPr id="10" name="Picture 9" descr="A yellow rectangular sign with black letters&#10;&#10;AI-generated content may be incorrect.">
            <a:extLst>
              <a:ext uri="{FF2B5EF4-FFF2-40B4-BE49-F238E27FC236}">
                <a16:creationId xmlns:a16="http://schemas.microsoft.com/office/drawing/2014/main" id="{9F1E3923-A69A-E1A1-3871-7157AA1469BE}"/>
              </a:ext>
            </a:extLst>
          </p:cNvPr>
          <p:cNvPicPr>
            <a:picLocks noChangeAspect="1"/>
          </p:cNvPicPr>
          <p:nvPr/>
        </p:nvPicPr>
        <p:blipFill>
          <a:blip r:embed="rId4"/>
          <a:stretch>
            <a:fillRect/>
          </a:stretch>
        </p:blipFill>
        <p:spPr>
          <a:xfrm>
            <a:off x="10949517" y="1911350"/>
            <a:ext cx="833967" cy="833967"/>
          </a:xfrm>
          <a:prstGeom prst="rect">
            <a:avLst/>
          </a:prstGeom>
        </p:spPr>
      </p:pic>
      <p:pic>
        <p:nvPicPr>
          <p:cNvPr id="11" name="Picture 10" descr="A blue circle with white text&#10;&#10;AI-generated content may be incorrect.">
            <a:extLst>
              <a:ext uri="{FF2B5EF4-FFF2-40B4-BE49-F238E27FC236}">
                <a16:creationId xmlns:a16="http://schemas.microsoft.com/office/drawing/2014/main" id="{9D413E1D-34C3-D9E5-0EB6-9307ED99581D}"/>
              </a:ext>
            </a:extLst>
          </p:cNvPr>
          <p:cNvPicPr>
            <a:picLocks noChangeAspect="1"/>
          </p:cNvPicPr>
          <p:nvPr/>
        </p:nvPicPr>
        <p:blipFill>
          <a:blip r:embed="rId5"/>
          <a:stretch>
            <a:fillRect/>
          </a:stretch>
        </p:blipFill>
        <p:spPr>
          <a:xfrm>
            <a:off x="8525933" y="3012016"/>
            <a:ext cx="844550" cy="844550"/>
          </a:xfrm>
          <a:prstGeom prst="rect">
            <a:avLst/>
          </a:prstGeom>
        </p:spPr>
      </p:pic>
      <p:pic>
        <p:nvPicPr>
          <p:cNvPr id="13" name="Picture 12" descr="A logo of a server&#10;&#10;AI-generated content may be incorrect.">
            <a:extLst>
              <a:ext uri="{FF2B5EF4-FFF2-40B4-BE49-F238E27FC236}">
                <a16:creationId xmlns:a16="http://schemas.microsoft.com/office/drawing/2014/main" id="{0990994E-03FE-01DB-D27B-E2B0D09DF374}"/>
              </a:ext>
            </a:extLst>
          </p:cNvPr>
          <p:cNvPicPr>
            <a:picLocks noChangeAspect="1"/>
          </p:cNvPicPr>
          <p:nvPr/>
        </p:nvPicPr>
        <p:blipFill>
          <a:blip r:embed="rId6"/>
          <a:stretch>
            <a:fillRect/>
          </a:stretch>
        </p:blipFill>
        <p:spPr>
          <a:xfrm>
            <a:off x="9679516" y="3012017"/>
            <a:ext cx="982135" cy="844551"/>
          </a:xfrm>
          <a:prstGeom prst="rect">
            <a:avLst/>
          </a:prstGeom>
        </p:spPr>
      </p:pic>
      <p:pic>
        <p:nvPicPr>
          <p:cNvPr id="16" name="Picture 15" descr="A logo on a black background&#10;&#10;AI-generated content may be incorrect.">
            <a:extLst>
              <a:ext uri="{FF2B5EF4-FFF2-40B4-BE49-F238E27FC236}">
                <a16:creationId xmlns:a16="http://schemas.microsoft.com/office/drawing/2014/main" id="{5BB16EDA-B864-73FB-16A1-5F65EF3D9E00}"/>
              </a:ext>
            </a:extLst>
          </p:cNvPr>
          <p:cNvPicPr>
            <a:picLocks noChangeAspect="1"/>
          </p:cNvPicPr>
          <p:nvPr/>
        </p:nvPicPr>
        <p:blipFill>
          <a:blip r:embed="rId7"/>
          <a:stretch>
            <a:fillRect/>
          </a:stretch>
        </p:blipFill>
        <p:spPr>
          <a:xfrm>
            <a:off x="10896600" y="3012015"/>
            <a:ext cx="929217" cy="844552"/>
          </a:xfrm>
          <a:prstGeom prst="rect">
            <a:avLst/>
          </a:prstGeom>
        </p:spPr>
      </p:pic>
      <p:pic>
        <p:nvPicPr>
          <p:cNvPr id="18" name="Picture 17" descr="A colorful feather with black background&#10;&#10;AI-generated content may be incorrect.">
            <a:extLst>
              <a:ext uri="{FF2B5EF4-FFF2-40B4-BE49-F238E27FC236}">
                <a16:creationId xmlns:a16="http://schemas.microsoft.com/office/drawing/2014/main" id="{B984F7DD-4C39-BC5D-929B-F9D161D6996E}"/>
              </a:ext>
            </a:extLst>
          </p:cNvPr>
          <p:cNvPicPr>
            <a:picLocks noChangeAspect="1"/>
          </p:cNvPicPr>
          <p:nvPr/>
        </p:nvPicPr>
        <p:blipFill>
          <a:blip r:embed="rId8"/>
          <a:stretch>
            <a:fillRect/>
          </a:stretch>
        </p:blipFill>
        <p:spPr>
          <a:xfrm>
            <a:off x="8464550" y="3956049"/>
            <a:ext cx="967317" cy="1020233"/>
          </a:xfrm>
          <a:prstGeom prst="rect">
            <a:avLst/>
          </a:prstGeom>
        </p:spPr>
      </p:pic>
      <p:pic>
        <p:nvPicPr>
          <p:cNvPr id="19" name="Graphic 18">
            <a:extLst>
              <a:ext uri="{FF2B5EF4-FFF2-40B4-BE49-F238E27FC236}">
                <a16:creationId xmlns:a16="http://schemas.microsoft.com/office/drawing/2014/main" id="{07E39450-845F-6D25-78E4-AC701DD53B5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744663" y="4059766"/>
            <a:ext cx="841259" cy="812801"/>
          </a:xfrm>
          <a:prstGeom prst="rect">
            <a:avLst/>
          </a:prstGeom>
        </p:spPr>
      </p:pic>
      <p:pic>
        <p:nvPicPr>
          <p:cNvPr id="21" name="Picture 20" descr="A black cat with a blue circle&#10;&#10;AI-generated content may be incorrect.">
            <a:extLst>
              <a:ext uri="{FF2B5EF4-FFF2-40B4-BE49-F238E27FC236}">
                <a16:creationId xmlns:a16="http://schemas.microsoft.com/office/drawing/2014/main" id="{31D75D12-EAAB-2814-BA70-EB3E6AF6183F}"/>
              </a:ext>
            </a:extLst>
          </p:cNvPr>
          <p:cNvPicPr>
            <a:picLocks noChangeAspect="1"/>
          </p:cNvPicPr>
          <p:nvPr/>
        </p:nvPicPr>
        <p:blipFill>
          <a:blip r:embed="rId11"/>
          <a:stretch>
            <a:fillRect/>
          </a:stretch>
        </p:blipFill>
        <p:spPr>
          <a:xfrm>
            <a:off x="10896600" y="3953935"/>
            <a:ext cx="929216" cy="918632"/>
          </a:xfrm>
          <a:prstGeom prst="rect">
            <a:avLst/>
          </a:prstGeom>
        </p:spPr>
      </p:pic>
    </p:spTree>
    <p:extLst>
      <p:ext uri="{BB962C8B-B14F-4D97-AF65-F5344CB8AC3E}">
        <p14:creationId xmlns:p14="http://schemas.microsoft.com/office/powerpoint/2010/main" val="695499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0D9F9-1DB6-128B-787E-EC33A2D1B3B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9D2C04C-83D8-4F15-AAEF-6B3282C89794}"/>
              </a:ext>
            </a:extLst>
          </p:cNvPr>
          <p:cNvSpPr>
            <a:spLocks noGrp="1"/>
          </p:cNvSpPr>
          <p:nvPr>
            <p:ph type="title"/>
          </p:nvPr>
        </p:nvSpPr>
        <p:spPr>
          <a:xfrm>
            <a:off x="1920240" y="-3383"/>
            <a:ext cx="9433560" cy="844628"/>
          </a:xfrm>
        </p:spPr>
        <p:txBody>
          <a:bodyPr anchor="ctr">
            <a:normAutofit/>
          </a:bodyPr>
          <a:lstStyle/>
          <a:p>
            <a:pPr algn="ctr"/>
            <a:r>
              <a:rPr lang="en-US" b="1"/>
              <a:t>System Design &amp; Architecture</a:t>
            </a:r>
            <a:endParaRPr lang="en-US"/>
          </a:p>
        </p:txBody>
      </p:sp>
      <p:pic>
        <p:nvPicPr>
          <p:cNvPr id="7" name="Picture 6" descr="A diagram of a network&#10;&#10;AI-generated content may be incorrect.">
            <a:extLst>
              <a:ext uri="{FF2B5EF4-FFF2-40B4-BE49-F238E27FC236}">
                <a16:creationId xmlns:a16="http://schemas.microsoft.com/office/drawing/2014/main" id="{2ED10BA3-C49F-0C59-1F35-DE57CBBED17D}"/>
              </a:ext>
            </a:extLst>
          </p:cNvPr>
          <p:cNvPicPr>
            <a:picLocks noChangeAspect="1"/>
          </p:cNvPicPr>
          <p:nvPr/>
        </p:nvPicPr>
        <p:blipFill>
          <a:blip r:embed="rId2"/>
          <a:stretch>
            <a:fillRect/>
          </a:stretch>
        </p:blipFill>
        <p:spPr>
          <a:xfrm>
            <a:off x="2398306" y="841245"/>
            <a:ext cx="4719270" cy="3541429"/>
          </a:xfrm>
          <a:prstGeom prst="rect">
            <a:avLst/>
          </a:prstGeom>
        </p:spPr>
      </p:pic>
      <p:pic>
        <p:nvPicPr>
          <p:cNvPr id="9" name="Picture 8" descr="A diagram of a company&#10;&#10;AI-generated content may be incorrect.">
            <a:extLst>
              <a:ext uri="{FF2B5EF4-FFF2-40B4-BE49-F238E27FC236}">
                <a16:creationId xmlns:a16="http://schemas.microsoft.com/office/drawing/2014/main" id="{5984194D-36CC-A139-C10F-A9D254E56901}"/>
              </a:ext>
            </a:extLst>
          </p:cNvPr>
          <p:cNvPicPr>
            <a:picLocks noChangeAspect="1"/>
          </p:cNvPicPr>
          <p:nvPr/>
        </p:nvPicPr>
        <p:blipFill>
          <a:blip r:embed="rId3"/>
          <a:stretch>
            <a:fillRect/>
          </a:stretch>
        </p:blipFill>
        <p:spPr>
          <a:xfrm>
            <a:off x="2398306" y="4470152"/>
            <a:ext cx="8955494" cy="2198364"/>
          </a:xfrm>
          <a:prstGeom prst="rect">
            <a:avLst/>
          </a:prstGeom>
        </p:spPr>
      </p:pic>
      <p:pic>
        <p:nvPicPr>
          <p:cNvPr id="11" name="Picture 10" descr="A diagram of a software process&#10;&#10;AI-generated content may be incorrect.">
            <a:extLst>
              <a:ext uri="{FF2B5EF4-FFF2-40B4-BE49-F238E27FC236}">
                <a16:creationId xmlns:a16="http://schemas.microsoft.com/office/drawing/2014/main" id="{2A0012CB-DB80-B0E6-FC86-492E9B853D29}"/>
              </a:ext>
            </a:extLst>
          </p:cNvPr>
          <p:cNvPicPr>
            <a:picLocks noChangeAspect="1"/>
          </p:cNvPicPr>
          <p:nvPr/>
        </p:nvPicPr>
        <p:blipFill>
          <a:blip r:embed="rId4"/>
          <a:stretch>
            <a:fillRect/>
          </a:stretch>
        </p:blipFill>
        <p:spPr>
          <a:xfrm>
            <a:off x="8499539" y="841244"/>
            <a:ext cx="2854261" cy="3541430"/>
          </a:xfrm>
          <a:prstGeom prst="rect">
            <a:avLst/>
          </a:prstGeom>
        </p:spPr>
      </p:pic>
    </p:spTree>
    <p:extLst>
      <p:ext uri="{BB962C8B-B14F-4D97-AF65-F5344CB8AC3E}">
        <p14:creationId xmlns:p14="http://schemas.microsoft.com/office/powerpoint/2010/main" val="420835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5EFEE-ED52-5A41-D950-C049EFC115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7650F0-6E51-EEEC-EBBE-5FA67D1F0346}"/>
              </a:ext>
            </a:extLst>
          </p:cNvPr>
          <p:cNvSpPr>
            <a:spLocks noGrp="1"/>
          </p:cNvSpPr>
          <p:nvPr>
            <p:ph type="title"/>
          </p:nvPr>
        </p:nvSpPr>
        <p:spPr/>
        <p:txBody>
          <a:bodyPr/>
          <a:lstStyle/>
          <a:p>
            <a:r>
              <a:rPr lang="en-US" b="1" dirty="0">
                <a:solidFill>
                  <a:schemeClr val="bg1"/>
                </a:solidFill>
              </a:rPr>
              <a:t>Table</a:t>
            </a:r>
            <a:endParaRPr lang="en-US" b="1" dirty="0" err="1">
              <a:solidFill>
                <a:schemeClr val="bg1"/>
              </a:solidFill>
            </a:endParaRPr>
          </a:p>
        </p:txBody>
      </p:sp>
      <p:sp>
        <p:nvSpPr>
          <p:cNvPr id="4" name="Rectangle 3">
            <a:extLst>
              <a:ext uri="{FF2B5EF4-FFF2-40B4-BE49-F238E27FC236}">
                <a16:creationId xmlns:a16="http://schemas.microsoft.com/office/drawing/2014/main" id="{52DE7CC2-B61F-46FF-DBA7-E8ECD6711788}"/>
              </a:ext>
            </a:extLst>
          </p:cNvPr>
          <p:cNvSpPr/>
          <p:nvPr/>
        </p:nvSpPr>
        <p:spPr>
          <a:xfrm>
            <a:off x="1539418" y="698377"/>
            <a:ext cx="7751928"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cs typeface="Arial"/>
            </a:endParaRPr>
          </a:p>
        </p:txBody>
      </p:sp>
      <p:sp>
        <p:nvSpPr>
          <p:cNvPr id="8" name="Title 1">
            <a:extLst>
              <a:ext uri="{FF2B5EF4-FFF2-40B4-BE49-F238E27FC236}">
                <a16:creationId xmlns:a16="http://schemas.microsoft.com/office/drawing/2014/main" id="{3B22B1A1-86FE-6EB6-789A-4211A501BBCA}"/>
              </a:ext>
            </a:extLst>
          </p:cNvPr>
          <p:cNvSpPr txBox="1">
            <a:spLocks/>
          </p:cNvSpPr>
          <p:nvPr/>
        </p:nvSpPr>
        <p:spPr>
          <a:xfrm>
            <a:off x="1924473" y="3905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r>
              <a:rPr lang="en-US" b="1" dirty="0">
                <a:solidFill>
                  <a:schemeClr val="bg1"/>
                </a:solidFill>
                <a:cs typeface="Arial"/>
              </a:rPr>
              <a:t>Client-side Data Flow</a:t>
            </a:r>
            <a:endParaRPr lang="en-US" dirty="0"/>
          </a:p>
        </p:txBody>
      </p:sp>
      <p:sp>
        <p:nvSpPr>
          <p:cNvPr id="10" name="Content Placeholder 2">
            <a:extLst>
              <a:ext uri="{FF2B5EF4-FFF2-40B4-BE49-F238E27FC236}">
                <a16:creationId xmlns:a16="http://schemas.microsoft.com/office/drawing/2014/main" id="{96643502-2A59-5A18-715E-774C7DC82414}"/>
              </a:ext>
            </a:extLst>
          </p:cNvPr>
          <p:cNvSpPr>
            <a:spLocks noGrp="1"/>
          </p:cNvSpPr>
          <p:nvPr>
            <p:ph idx="1"/>
          </p:nvPr>
        </p:nvSpPr>
        <p:spPr>
          <a:xfrm>
            <a:off x="1920239" y="1380311"/>
            <a:ext cx="9717699" cy="5215644"/>
          </a:xfrm>
        </p:spPr>
        <p:txBody>
          <a:bodyPr vert="horz" lIns="91440" tIns="45720" rIns="91440" bIns="45720" rtlCol="0" anchor="t">
            <a:normAutofit/>
          </a:bodyPr>
          <a:lstStyle/>
          <a:p>
            <a:pPr marL="0" indent="0">
              <a:lnSpc>
                <a:spcPct val="150000"/>
              </a:lnSpc>
              <a:buNone/>
            </a:pPr>
            <a:r>
              <a:rPr lang="en-US" b="1" dirty="0">
                <a:cs typeface="Arial"/>
              </a:rPr>
              <a:t>User Actions</a:t>
            </a:r>
            <a:endParaRPr lang="en-US" dirty="0"/>
          </a:p>
          <a:p>
            <a:pPr marL="457200" indent="-457200">
              <a:lnSpc>
                <a:spcPct val="150000"/>
              </a:lnSpc>
              <a:buAutoNum type="arabicPeriod"/>
            </a:pPr>
            <a:r>
              <a:rPr lang="en-US" dirty="0">
                <a:cs typeface="Arial"/>
              </a:rPr>
              <a:t>User enters check-in/check-out dates on booking form</a:t>
            </a:r>
          </a:p>
          <a:p>
            <a:pPr marL="457200" indent="-457200">
              <a:lnSpc>
                <a:spcPct val="150000"/>
              </a:lnSpc>
              <a:buAutoNum type="arabicPeriod"/>
            </a:pPr>
            <a:r>
              <a:rPr lang="en-US" dirty="0">
                <a:cs typeface="Arial"/>
              </a:rPr>
              <a:t>JavaScript validates dates and sends AJAX requests to API</a:t>
            </a:r>
          </a:p>
          <a:p>
            <a:pPr marL="457200" indent="-457200">
              <a:lnSpc>
                <a:spcPct val="150000"/>
              </a:lnSpc>
              <a:buAutoNum type="arabicPeriod"/>
            </a:pPr>
            <a:r>
              <a:rPr lang="en-US" dirty="0">
                <a:cs typeface="Arial"/>
              </a:rPr>
              <a:t>Real-time availability updates displayed to user</a:t>
            </a:r>
          </a:p>
          <a:p>
            <a:pPr marL="457200" indent="-457200">
              <a:lnSpc>
                <a:spcPct val="150000"/>
              </a:lnSpc>
              <a:buAutoNum type="arabicPeriod"/>
            </a:pPr>
            <a:r>
              <a:rPr lang="en-US" dirty="0">
                <a:cs typeface="Arial"/>
              </a:rPr>
              <a:t>Form auto-populates for logged in users from session data</a:t>
            </a:r>
          </a:p>
          <a:p>
            <a:pPr marL="457200" indent="-457200">
              <a:lnSpc>
                <a:spcPct val="150000"/>
              </a:lnSpc>
              <a:buAutoNum type="arabicPeriod"/>
            </a:pPr>
            <a:r>
              <a:rPr lang="en-US" dirty="0">
                <a:cs typeface="Arial"/>
              </a:rPr>
              <a:t>Final booking submission via POST request</a:t>
            </a:r>
          </a:p>
        </p:txBody>
      </p:sp>
      <p:pic>
        <p:nvPicPr>
          <p:cNvPr id="3" name="Picture 2" descr="A diagram of a diagram&#10;&#10;AI-generated content may be incorrect.">
            <a:extLst>
              <a:ext uri="{FF2B5EF4-FFF2-40B4-BE49-F238E27FC236}">
                <a16:creationId xmlns:a16="http://schemas.microsoft.com/office/drawing/2014/main" id="{C3FFD36C-37EB-91CF-1FEF-2DA440CC2AA0}"/>
              </a:ext>
            </a:extLst>
          </p:cNvPr>
          <p:cNvPicPr>
            <a:picLocks noChangeAspect="1"/>
          </p:cNvPicPr>
          <p:nvPr/>
        </p:nvPicPr>
        <p:blipFill>
          <a:blip r:embed="rId2"/>
          <a:stretch>
            <a:fillRect/>
          </a:stretch>
        </p:blipFill>
        <p:spPr>
          <a:xfrm>
            <a:off x="1644650" y="4942946"/>
            <a:ext cx="9982200" cy="1649942"/>
          </a:xfrm>
          <a:prstGeom prst="rect">
            <a:avLst/>
          </a:prstGeom>
        </p:spPr>
      </p:pic>
    </p:spTree>
    <p:extLst>
      <p:ext uri="{BB962C8B-B14F-4D97-AF65-F5344CB8AC3E}">
        <p14:creationId xmlns:p14="http://schemas.microsoft.com/office/powerpoint/2010/main" val="1898539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D7435-BC45-8D45-8FB0-BD0555511FA4}"/>
              </a:ext>
            </a:extLst>
          </p:cNvPr>
          <p:cNvSpPr>
            <a:spLocks noGrp="1"/>
          </p:cNvSpPr>
          <p:nvPr>
            <p:ph type="title"/>
          </p:nvPr>
        </p:nvSpPr>
        <p:spPr/>
        <p:txBody>
          <a:bodyPr/>
          <a:lstStyle/>
          <a:p>
            <a:r>
              <a:rPr lang="en-US" b="1" dirty="0">
                <a:solidFill>
                  <a:schemeClr val="bg1"/>
                </a:solidFill>
              </a:rPr>
              <a:t>Table</a:t>
            </a:r>
            <a:endParaRPr lang="en-US" b="1" dirty="0" err="1">
              <a:solidFill>
                <a:schemeClr val="bg1"/>
              </a:solidFill>
            </a:endParaRPr>
          </a:p>
        </p:txBody>
      </p:sp>
      <p:sp>
        <p:nvSpPr>
          <p:cNvPr id="4" name="Rectangle 3">
            <a:extLst>
              <a:ext uri="{FF2B5EF4-FFF2-40B4-BE49-F238E27FC236}">
                <a16:creationId xmlns:a16="http://schemas.microsoft.com/office/drawing/2014/main" id="{583C3CB5-C867-8482-400E-4F32BC1F3181}"/>
              </a:ext>
            </a:extLst>
          </p:cNvPr>
          <p:cNvSpPr/>
          <p:nvPr/>
        </p:nvSpPr>
        <p:spPr>
          <a:xfrm>
            <a:off x="1539418" y="698377"/>
            <a:ext cx="7751928"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cs typeface="Arial"/>
            </a:endParaRPr>
          </a:p>
        </p:txBody>
      </p:sp>
      <p:sp>
        <p:nvSpPr>
          <p:cNvPr id="8" name="Title 1">
            <a:extLst>
              <a:ext uri="{FF2B5EF4-FFF2-40B4-BE49-F238E27FC236}">
                <a16:creationId xmlns:a16="http://schemas.microsoft.com/office/drawing/2014/main" id="{48D6EE4C-7818-65D9-7F1F-D2B7F775FC4A}"/>
              </a:ext>
            </a:extLst>
          </p:cNvPr>
          <p:cNvSpPr txBox="1">
            <a:spLocks/>
          </p:cNvSpPr>
          <p:nvPr/>
        </p:nvSpPr>
        <p:spPr>
          <a:xfrm>
            <a:off x="1924473" y="390525"/>
            <a:ext cx="9433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r>
              <a:rPr lang="en-US" b="1" dirty="0">
                <a:solidFill>
                  <a:schemeClr val="bg1"/>
                </a:solidFill>
                <a:cs typeface="Arial"/>
              </a:rPr>
              <a:t>Server-side Data Flow</a:t>
            </a:r>
            <a:endParaRPr lang="en-US" dirty="0">
              <a:solidFill>
                <a:schemeClr val="bg1"/>
              </a:solidFill>
            </a:endParaRPr>
          </a:p>
        </p:txBody>
      </p:sp>
      <p:sp>
        <p:nvSpPr>
          <p:cNvPr id="10" name="Content Placeholder 2">
            <a:extLst>
              <a:ext uri="{FF2B5EF4-FFF2-40B4-BE49-F238E27FC236}">
                <a16:creationId xmlns:a16="http://schemas.microsoft.com/office/drawing/2014/main" id="{BB320AFC-0A6F-EFEA-B568-3C3F5A0712FC}"/>
              </a:ext>
            </a:extLst>
          </p:cNvPr>
          <p:cNvSpPr>
            <a:spLocks noGrp="1"/>
          </p:cNvSpPr>
          <p:nvPr>
            <p:ph idx="1"/>
          </p:nvPr>
        </p:nvSpPr>
        <p:spPr>
          <a:xfrm>
            <a:off x="1920239" y="1380311"/>
            <a:ext cx="9717699" cy="5215644"/>
          </a:xfrm>
        </p:spPr>
        <p:txBody>
          <a:bodyPr vert="horz" lIns="91440" tIns="45720" rIns="91440" bIns="45720" rtlCol="0" anchor="t">
            <a:normAutofit/>
          </a:bodyPr>
          <a:lstStyle/>
          <a:p>
            <a:pPr marL="0" indent="0">
              <a:lnSpc>
                <a:spcPct val="150000"/>
              </a:lnSpc>
              <a:buNone/>
            </a:pPr>
            <a:r>
              <a:rPr lang="en-US" b="1" dirty="0">
                <a:cs typeface="Arial"/>
              </a:rPr>
              <a:t>API Processing</a:t>
            </a:r>
            <a:endParaRPr lang="en-US" dirty="0"/>
          </a:p>
          <a:p>
            <a:pPr marL="457200" indent="-457200">
              <a:lnSpc>
                <a:spcPct val="150000"/>
              </a:lnSpc>
              <a:buAutoNum type="arabicPeriod"/>
            </a:pPr>
            <a:r>
              <a:rPr lang="en-US" dirty="0">
                <a:cs typeface="Arial"/>
              </a:rPr>
              <a:t>Validates user input and check session authentication</a:t>
            </a:r>
          </a:p>
          <a:p>
            <a:pPr marL="457200" indent="-457200">
              <a:lnSpc>
                <a:spcPct val="150000"/>
              </a:lnSpc>
              <a:buAutoNum type="arabicPeriod"/>
            </a:pPr>
            <a:r>
              <a:rPr lang="en-US" dirty="0">
                <a:cs typeface="Arial"/>
              </a:rPr>
              <a:t>Queries database for room availability and pricing</a:t>
            </a:r>
          </a:p>
          <a:p>
            <a:pPr marL="457200" indent="-457200">
              <a:lnSpc>
                <a:spcPct val="150000"/>
              </a:lnSpc>
              <a:buAutoNum type="arabicPeriod"/>
            </a:pPr>
            <a:r>
              <a:rPr lang="en-US" dirty="0">
                <a:cs typeface="Arial"/>
              </a:rPr>
              <a:t>Process booking: Create user account </a:t>
            </a:r>
            <a:r>
              <a:rPr lang="en-US" dirty="0">
                <a:ea typeface="+mn-lt"/>
                <a:cs typeface="+mn-lt"/>
              </a:rPr>
              <a:t>→ Insert Booking → Record payment</a:t>
            </a:r>
          </a:p>
          <a:p>
            <a:pPr marL="457200" indent="-457200">
              <a:lnSpc>
                <a:spcPct val="150000"/>
              </a:lnSpc>
              <a:buAutoNum type="arabicPeriod"/>
            </a:pPr>
            <a:r>
              <a:rPr lang="en-US" dirty="0">
                <a:cs typeface="Arial"/>
              </a:rPr>
              <a:t>Send confirmation email and update audit logs</a:t>
            </a:r>
          </a:p>
          <a:p>
            <a:pPr marL="457200" indent="-457200">
              <a:lnSpc>
                <a:spcPct val="150000"/>
              </a:lnSpc>
              <a:buAutoNum type="arabicPeriod"/>
            </a:pPr>
            <a:r>
              <a:rPr lang="en-US" dirty="0">
                <a:cs typeface="Arial"/>
              </a:rPr>
              <a:t>Return success response with confirmation number</a:t>
            </a:r>
          </a:p>
        </p:txBody>
      </p:sp>
      <p:pic>
        <p:nvPicPr>
          <p:cNvPr id="12" name="Picture 11" descr="A diagram of a database operations&#10;&#10;AI-generated content may be incorrect.">
            <a:extLst>
              <a:ext uri="{FF2B5EF4-FFF2-40B4-BE49-F238E27FC236}">
                <a16:creationId xmlns:a16="http://schemas.microsoft.com/office/drawing/2014/main" id="{4E6EABB9-CB1A-B7A0-4CF3-568200005DC9}"/>
              </a:ext>
            </a:extLst>
          </p:cNvPr>
          <p:cNvPicPr>
            <a:picLocks noChangeAspect="1"/>
          </p:cNvPicPr>
          <p:nvPr/>
        </p:nvPicPr>
        <p:blipFill>
          <a:blip r:embed="rId2"/>
          <a:stretch>
            <a:fillRect/>
          </a:stretch>
        </p:blipFill>
        <p:spPr>
          <a:xfrm>
            <a:off x="1714499" y="5032184"/>
            <a:ext cx="10128251" cy="1556133"/>
          </a:xfrm>
          <a:prstGeom prst="rect">
            <a:avLst/>
          </a:prstGeom>
        </p:spPr>
      </p:pic>
    </p:spTree>
    <p:extLst>
      <p:ext uri="{BB962C8B-B14F-4D97-AF65-F5344CB8AC3E}">
        <p14:creationId xmlns:p14="http://schemas.microsoft.com/office/powerpoint/2010/main" val="2628357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3A312-E302-C5DD-4E83-03E4D8587AA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7611CB8-3055-3EE7-F202-3029AD85B1D6}"/>
              </a:ext>
            </a:extLst>
          </p:cNvPr>
          <p:cNvSpPr/>
          <p:nvPr/>
        </p:nvSpPr>
        <p:spPr>
          <a:xfrm>
            <a:off x="1624084" y="994627"/>
            <a:ext cx="10567915" cy="680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6811EF-9912-392F-39B9-ED9DEE00134E}"/>
              </a:ext>
            </a:extLst>
          </p:cNvPr>
          <p:cNvSpPr>
            <a:spLocks noGrp="1"/>
          </p:cNvSpPr>
          <p:nvPr>
            <p:ph type="title"/>
          </p:nvPr>
        </p:nvSpPr>
        <p:spPr>
          <a:xfrm>
            <a:off x="2191261" y="671957"/>
            <a:ext cx="9433560" cy="1325563"/>
          </a:xfrm>
        </p:spPr>
        <p:txBody>
          <a:bodyPr/>
          <a:lstStyle/>
          <a:p>
            <a:pPr algn="ctr"/>
            <a:r>
              <a:rPr lang="en-US" b="1" dirty="0">
                <a:cs typeface="Arial"/>
              </a:rPr>
              <a:t>Future Scope &amp; Challenges</a:t>
            </a:r>
            <a:endParaRPr lang="en-US" dirty="0"/>
          </a:p>
        </p:txBody>
      </p:sp>
      <p:sp>
        <p:nvSpPr>
          <p:cNvPr id="3" name="Content Placeholder 2">
            <a:extLst>
              <a:ext uri="{FF2B5EF4-FFF2-40B4-BE49-F238E27FC236}">
                <a16:creationId xmlns:a16="http://schemas.microsoft.com/office/drawing/2014/main" id="{346BD831-2EF1-5511-B9C3-7D2630DE6363}"/>
              </a:ext>
            </a:extLst>
          </p:cNvPr>
          <p:cNvSpPr>
            <a:spLocks noGrp="1"/>
          </p:cNvSpPr>
          <p:nvPr>
            <p:ph idx="1"/>
          </p:nvPr>
        </p:nvSpPr>
        <p:spPr>
          <a:xfrm>
            <a:off x="1711105" y="1818698"/>
            <a:ext cx="6803454" cy="4148244"/>
          </a:xfrm>
        </p:spPr>
        <p:txBody>
          <a:bodyPr vert="horz" lIns="91440" tIns="45720" rIns="91440" bIns="45720" rtlCol="0" anchor="t">
            <a:noAutofit/>
          </a:bodyPr>
          <a:lstStyle/>
          <a:p>
            <a:pPr marL="0" indent="0">
              <a:buNone/>
            </a:pPr>
            <a:r>
              <a:rPr lang="en-US" b="1" dirty="0">
                <a:solidFill>
                  <a:srgbClr val="C5960A"/>
                </a:solidFill>
                <a:cs typeface="Arial"/>
              </a:rPr>
              <a:t>Future Scope</a:t>
            </a:r>
          </a:p>
          <a:p>
            <a:pPr marL="285750" indent="-285750"/>
            <a:r>
              <a:rPr lang="en-US" dirty="0">
                <a:cs typeface="Arial"/>
              </a:rPr>
              <a:t>Mobile Application – Native apps for guests and staff access</a:t>
            </a:r>
          </a:p>
          <a:p>
            <a:pPr marL="285750" indent="-285750"/>
            <a:r>
              <a:rPr lang="en-US" dirty="0">
                <a:cs typeface="Arial"/>
              </a:rPr>
              <a:t>Real Payment Processing – Integrate Stripe/PayPal for transactions</a:t>
            </a:r>
          </a:p>
          <a:p>
            <a:pPr marL="285750" indent="-285750"/>
            <a:r>
              <a:rPr lang="en-US" dirty="0">
                <a:cs typeface="Arial"/>
              </a:rPr>
              <a:t>Integration with existing systems in hotels</a:t>
            </a:r>
          </a:p>
          <a:p>
            <a:pPr marL="0" indent="0">
              <a:buNone/>
            </a:pPr>
            <a:endParaRPr lang="en-US" dirty="0">
              <a:cs typeface="Arial"/>
            </a:endParaRPr>
          </a:p>
          <a:p>
            <a:pPr marL="0" indent="0">
              <a:buNone/>
            </a:pPr>
            <a:r>
              <a:rPr lang="en-US" b="1" dirty="0">
                <a:solidFill>
                  <a:srgbClr val="C5960A"/>
                </a:solidFill>
                <a:cs typeface="Arial"/>
              </a:rPr>
              <a:t>Key Challenges</a:t>
            </a:r>
          </a:p>
          <a:p>
            <a:pPr marL="285750" indent="-285750"/>
            <a:r>
              <a:rPr lang="en-US" dirty="0">
                <a:cs typeface="Arial"/>
              </a:rPr>
              <a:t>Security &amp; Compliance – Achieve PCI compliance and enhanced data protection</a:t>
            </a:r>
          </a:p>
          <a:p>
            <a:pPr marL="285750" indent="-285750"/>
            <a:r>
              <a:rPr lang="en-US" dirty="0">
                <a:cs typeface="Arial"/>
              </a:rPr>
              <a:t>Scalability Issues – Handle high traffic and prevent booking conflicts under heavy load</a:t>
            </a:r>
          </a:p>
        </p:txBody>
      </p:sp>
      <p:pic>
        <p:nvPicPr>
          <p:cNvPr id="6" name="Picture 5" descr="A graphic of a traffic cone and a gear&#10;&#10;AI-generated content may be incorrect.">
            <a:extLst>
              <a:ext uri="{FF2B5EF4-FFF2-40B4-BE49-F238E27FC236}">
                <a16:creationId xmlns:a16="http://schemas.microsoft.com/office/drawing/2014/main" id="{0F910B81-8AC4-4752-F1EF-93CD0584D62F}"/>
              </a:ext>
            </a:extLst>
          </p:cNvPr>
          <p:cNvPicPr>
            <a:picLocks noChangeAspect="1"/>
          </p:cNvPicPr>
          <p:nvPr/>
        </p:nvPicPr>
        <p:blipFill>
          <a:blip r:embed="rId2"/>
          <a:stretch>
            <a:fillRect/>
          </a:stretch>
        </p:blipFill>
        <p:spPr>
          <a:xfrm>
            <a:off x="8515350" y="2006600"/>
            <a:ext cx="3310467" cy="3310467"/>
          </a:xfrm>
          <a:prstGeom prst="rect">
            <a:avLst/>
          </a:prstGeom>
        </p:spPr>
      </p:pic>
    </p:spTree>
    <p:extLst>
      <p:ext uri="{BB962C8B-B14F-4D97-AF65-F5344CB8AC3E}">
        <p14:creationId xmlns:p14="http://schemas.microsoft.com/office/powerpoint/2010/main" val="3476137298"/>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37f3154-205b-4b03-832b-30bfd3483c4e" xsi:nil="true"/>
    <lcf76f155ced4ddcb4097134ff3c332f xmlns="1f55ec82-a505-4936-99e5-d41b25147da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CBF305E6E409946AD1DA7014EE1833A" ma:contentTypeVersion="13" ma:contentTypeDescription="Create a new document." ma:contentTypeScope="" ma:versionID="3a48271d1e9109a7d4e1343fbe8b0944">
  <xsd:schema xmlns:xsd="http://www.w3.org/2001/XMLSchema" xmlns:xs="http://www.w3.org/2001/XMLSchema" xmlns:p="http://schemas.microsoft.com/office/2006/metadata/properties" xmlns:ns2="1f55ec82-a505-4936-99e5-d41b25147da0" xmlns:ns3="f1f308d3-4c92-402a-ab04-f7497706f561" xmlns:ns4="037f3154-205b-4b03-832b-30bfd3483c4e" targetNamespace="http://schemas.microsoft.com/office/2006/metadata/properties" ma:root="true" ma:fieldsID="e5c01db92141c572c53529b0522945a0" ns2:_="" ns3:_="" ns4:_="">
    <xsd:import namespace="1f55ec82-a505-4936-99e5-d41b25147da0"/>
    <xsd:import namespace="f1f308d3-4c92-402a-ab04-f7497706f561"/>
    <xsd:import namespace="037f3154-205b-4b03-832b-30bfd3483c4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55ec82-a505-4936-99e5-d41b25147d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91af29b-e898-46cd-ad54-75745d14b33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f308d3-4c92-402a-ab04-f7497706f56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7f3154-205b-4b03-832b-30bfd3483c4e"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76497b92-814c-4c9d-aedf-954169f1025b}" ma:internalName="TaxCatchAll" ma:showField="CatchAllData" ma:web="037f3154-205b-4b03-832b-30bfd3483c4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037f3154-205b-4b03-832b-30bfd3483c4e"/>
    <ds:schemaRef ds:uri="1f55ec82-a505-4936-99e5-d41b25147da0"/>
    <ds:schemaRef ds:uri="f1f308d3-4c92-402a-ab04-f7497706f5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968316C-8F1C-47B3-B8EF-A7FF01D67EC4}">
  <ds:schemaRefs>
    <ds:schemaRef ds:uri="037f3154-205b-4b03-832b-30bfd3483c4e"/>
    <ds:schemaRef ds:uri="1f55ec82-a505-4936-99e5-d41b25147da0"/>
    <ds:schemaRef ds:uri="f1f308d3-4c92-402a-ab04-f7497706f5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583</Words>
  <Application>Microsoft Office PowerPoint</Application>
  <PresentationFormat>Widescreen</PresentationFormat>
  <Paragraphs>81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Capstone II Hotel Management System</vt:lpstr>
      <vt:lpstr>Introduction &amp; Problem Definition</vt:lpstr>
      <vt:lpstr>Key Features</vt:lpstr>
      <vt:lpstr>Key Features (cont.)</vt:lpstr>
      <vt:lpstr>Tools &amp; Technologies</vt:lpstr>
      <vt:lpstr>System Design &amp; Architecture</vt:lpstr>
      <vt:lpstr>Table</vt:lpstr>
      <vt:lpstr>Table</vt:lpstr>
      <vt:lpstr>Future Scope &amp; Challenges</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Edward Montes</cp:lastModifiedBy>
  <cp:revision>620</cp:revision>
  <dcterms:created xsi:type="dcterms:W3CDTF">2019-06-25T19:12:02Z</dcterms:created>
  <dcterms:modified xsi:type="dcterms:W3CDTF">2025-07-29T18:29:38Z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y fmtid="{D5CDD505-2E9C-101B-9397-08002B2CF9AE}" pid="3" name="MediaServiceImageTags">
    <vt:lpwstr/>
  </property>
</Properties>
</file>