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723504ebae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723504ebae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723504eba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723504eba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23504eba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723504eba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723504eba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723504eba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23504eba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23504eba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723504ebae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723504ebae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723504ebae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723504ebae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723504ebae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723504ebae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723504ebae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723504ebae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hyperlink" Target="https://www.mysql.com/" TargetMode="External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Kinematic Realms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By Cristian Mantilla (Project Lead), Mario Casas, Zechariah Cukras, and Marcos Arrazola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CIS4951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3150" y="0"/>
            <a:ext cx="3197700" cy="185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00FFFF"/>
                </a:solidFill>
              </a:rPr>
              <a:t>SUMMARY</a:t>
            </a:r>
            <a:endParaRPr sz="14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In conclusion, Kinematic Realms is our solution to hands-on learning for physics. It’s the perfect application both for those who wish to learn physics, or want to experiment, without needing real life resources.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No application can ever fully replace real-world experimentation, as reality is the most accurate measure of physics. However, Kinematic Realms does it’s best to mimic physics concepts to a degree where it’s suitable for teaching and learning.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FFFF"/>
                </a:solidFill>
              </a:rPr>
              <a:t>PROBLEM</a:t>
            </a:r>
            <a:endParaRPr b="1">
              <a:solidFill>
                <a:srgbClr val="00FFFF"/>
              </a:solidFill>
            </a:endParaRPr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200">
                <a:solidFill>
                  <a:schemeClr val="lt1"/>
                </a:solidFill>
              </a:rPr>
              <a:t>Physics is best learned conceptually, and through hands-on learning. However,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200">
                <a:solidFill>
                  <a:srgbClr val="CC0000"/>
                </a:solidFill>
              </a:rPr>
              <a:t>Some environments struggle to provide a hands-on experience.</a:t>
            </a:r>
            <a:endParaRPr sz="1400">
              <a:solidFill>
                <a:schemeClr val="dk1"/>
              </a:solidFill>
            </a:endParaRPr>
          </a:p>
          <a:p>
            <a:pPr indent="-32639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87500"/>
              <a:buChar char="●"/>
            </a:pPr>
            <a:r>
              <a:rPr lang="en" sz="3200">
                <a:solidFill>
                  <a:schemeClr val="lt1"/>
                </a:solidFill>
              </a:rPr>
              <a:t>Experiments can be costly and time consuming to set up.</a:t>
            </a:r>
            <a:endParaRPr sz="1400">
              <a:solidFill>
                <a:schemeClr val="dk1"/>
              </a:solidFill>
            </a:endParaRPr>
          </a:p>
          <a:p>
            <a:pPr indent="-32639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87500"/>
              <a:buChar char="●"/>
            </a:pPr>
            <a:r>
              <a:rPr lang="en" sz="3200">
                <a:solidFill>
                  <a:schemeClr val="lt1"/>
                </a:solidFill>
              </a:rPr>
              <a:t>Some environments are not suitable to conduct experiments in.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8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200">
                <a:solidFill>
                  <a:srgbClr val="CC0000"/>
                </a:solidFill>
              </a:rPr>
              <a:t>Observations can be difficult.</a:t>
            </a:r>
            <a:endParaRPr sz="1400">
              <a:solidFill>
                <a:schemeClr val="dk1"/>
              </a:solidFill>
            </a:endParaRPr>
          </a:p>
          <a:p>
            <a:pPr indent="-32639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87500"/>
              <a:buChar char="●"/>
            </a:pPr>
            <a:r>
              <a:rPr lang="en" sz="3200">
                <a:solidFill>
                  <a:schemeClr val="lt1"/>
                </a:solidFill>
              </a:rPr>
              <a:t>Observations take a lot of time and may be difficult to observe</a:t>
            </a:r>
            <a:endParaRPr sz="1400">
              <a:solidFill>
                <a:schemeClr val="dk1"/>
              </a:solidFill>
            </a:endParaRPr>
          </a:p>
          <a:p>
            <a:pPr indent="-32639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87500"/>
              <a:buChar char="●"/>
            </a:pPr>
            <a:r>
              <a:rPr lang="en" sz="3200">
                <a:solidFill>
                  <a:schemeClr val="lt1"/>
                </a:solidFill>
              </a:rPr>
              <a:t>Understanding observations can be confusing without prior context.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3200">
              <a:solidFill>
                <a:srgbClr val="CC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200">
                <a:solidFill>
                  <a:srgbClr val="CC0000"/>
                </a:solidFill>
              </a:rPr>
              <a:t>Testing and interacting with concepts is limited.</a:t>
            </a:r>
            <a:endParaRPr sz="2800">
              <a:solidFill>
                <a:schemeClr val="lt1"/>
              </a:solidFill>
            </a:endParaRPr>
          </a:p>
          <a:p>
            <a:pPr indent="-32639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87500"/>
              <a:buChar char="●"/>
            </a:pPr>
            <a:r>
              <a:rPr lang="en" sz="3200">
                <a:solidFill>
                  <a:schemeClr val="lt1"/>
                </a:solidFill>
              </a:rPr>
              <a:t>Some interactions can be expensive and inconvenient to reproduce</a:t>
            </a:r>
            <a:endParaRPr sz="1400">
              <a:solidFill>
                <a:schemeClr val="dk1"/>
              </a:solidFill>
            </a:endParaRPr>
          </a:p>
          <a:p>
            <a:pPr indent="-32639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87500"/>
              <a:buChar char="●"/>
            </a:pPr>
            <a:r>
              <a:rPr lang="en" sz="3200">
                <a:solidFill>
                  <a:schemeClr val="lt1"/>
                </a:solidFill>
              </a:rPr>
              <a:t>Simulators often only simulate a single concept.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70AD47"/>
                </a:solidFill>
              </a:rPr>
              <a:t>Kinematic Realms is our solution.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FFFF"/>
                </a:solidFill>
              </a:rPr>
              <a:t>SOLUTION</a:t>
            </a:r>
            <a:endParaRPr b="1">
              <a:solidFill>
                <a:srgbClr val="00FFFF"/>
              </a:solidFill>
            </a:endParaRPr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Kinematic Realms provides its users with </a:t>
            </a:r>
            <a:endParaRPr sz="1400">
              <a:solidFill>
                <a:schemeClr val="dk1"/>
              </a:solidFill>
            </a:endParaRPr>
          </a:p>
          <a:p>
            <a:pPr indent="-39624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" sz="3200">
                <a:solidFill>
                  <a:srgbClr val="92D050"/>
                </a:solidFill>
              </a:rPr>
              <a:t>Interactable pre-made experiments with guided learning</a:t>
            </a:r>
            <a:endParaRPr sz="1400">
              <a:solidFill>
                <a:schemeClr val="dk1"/>
              </a:solidFill>
            </a:endParaRPr>
          </a:p>
          <a:p>
            <a:pPr indent="-39624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" sz="3200">
                <a:solidFill>
                  <a:srgbClr val="92D050"/>
                </a:solidFill>
              </a:rPr>
              <a:t>Tools that assist in understanding concepts and observations</a:t>
            </a:r>
            <a:endParaRPr sz="1400">
              <a:solidFill>
                <a:schemeClr val="dk1"/>
              </a:solidFill>
            </a:endParaRPr>
          </a:p>
          <a:p>
            <a:pPr indent="-39624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" sz="3200">
                <a:solidFill>
                  <a:srgbClr val="92D050"/>
                </a:solidFill>
              </a:rPr>
              <a:t>A sandbox to test concepts or design experiments</a:t>
            </a:r>
            <a:endParaRPr sz="3200">
              <a:solidFill>
                <a:schemeClr val="lt1"/>
              </a:solidFill>
            </a:endParaRPr>
          </a:p>
          <a:p>
            <a:pPr indent="-254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Kinematic realms was constructed with the goal of providing its users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an effective way to comprehend physics concepts, bridging the gap between memorization and conceptual understanding.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00FFFF"/>
                </a:solidFill>
              </a:rPr>
              <a:t>DESIGN REQUIREMENTS</a:t>
            </a:r>
            <a:endParaRPr sz="14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2400">
                <a:solidFill>
                  <a:schemeClr val="lt1"/>
                </a:solidFill>
              </a:rPr>
              <a:t>To ensure that Kinematic Realms fulfills its solution, it follows these set of requirements for its implementation and design:</a:t>
            </a:r>
            <a:endParaRPr sz="24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">
                <a:solidFill>
                  <a:schemeClr val="lt1"/>
                </a:solidFill>
              </a:rPr>
              <a:t>Application is easy to access, navigate, and use.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">
                <a:solidFill>
                  <a:schemeClr val="lt1"/>
                </a:solidFill>
              </a:rPr>
              <a:t>Experiments are simple to follow, even for users who aren’t familiar with the concept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">
                <a:solidFill>
                  <a:schemeClr val="lt1"/>
                </a:solidFill>
              </a:rPr>
              <a:t>The user has access to tools to observe concepts in different ways</a:t>
            </a:r>
            <a:endParaRPr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">
                <a:solidFill>
                  <a:schemeClr val="lt1"/>
                </a:solidFill>
              </a:rPr>
              <a:t>UI is non-intrusive and assists in understanding.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00FFFF"/>
                </a:solidFill>
              </a:rPr>
              <a:t>IMPLEMENTATION</a:t>
            </a:r>
            <a:endParaRPr sz="14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Kinematic Realms is powered by Unity and its implementation of Nvidia’s PhysX, the physics engine it runs on. Kinematic Realms is built to be run on a website for ease of access.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In future builds, the web server will be run on Nginx and will feature a login system with save-able data handled by MySQL. Technologies utilized are identified by the logos below. (Node.js not shown due to trademarking policy)</a:t>
            </a:r>
            <a:endParaRPr/>
          </a:p>
        </p:txBody>
      </p:sp>
      <p:pic>
        <p:nvPicPr>
          <p:cNvPr descr="A white logo with a black background&#10;&#10;AI-generated content may be incorrect." id="81" name="Google Shape;8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5099" y="1748851"/>
            <a:ext cx="2761567" cy="100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53869" y="1840194"/>
            <a:ext cx="1602825" cy="825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97926" y="3402640"/>
            <a:ext cx="1065861" cy="1065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957972" y="3768316"/>
            <a:ext cx="1602826" cy="334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00FFFF"/>
                </a:solidFill>
              </a:rPr>
              <a:t>WEB DESIGN</a:t>
            </a:r>
            <a:endParaRPr sz="36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8174700" cy="44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The web system design of Kinematic Realms is outlined below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067" y="1593775"/>
            <a:ext cx="5864894" cy="328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00FFFF"/>
                </a:solidFill>
              </a:rPr>
              <a:t>SCRIPTING/SYSTEM</a:t>
            </a:r>
            <a:r>
              <a:rPr b="1" lang="en" sz="3600">
                <a:solidFill>
                  <a:srgbClr val="E7E6E6"/>
                </a:solidFill>
              </a:rPr>
              <a:t> </a:t>
            </a:r>
            <a:r>
              <a:rPr b="1" lang="en" sz="3600">
                <a:solidFill>
                  <a:srgbClr val="00FFFF"/>
                </a:solidFill>
              </a:rPr>
              <a:t>DESIGN</a:t>
            </a:r>
            <a:endParaRPr sz="14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4918"/>
              <a:buFont typeface="Arial"/>
              <a:buNone/>
            </a:pPr>
            <a:r>
              <a:rPr lang="en" sz="3050">
                <a:solidFill>
                  <a:schemeClr val="lt1"/>
                </a:solidFill>
              </a:rPr>
              <a:t>At the core of Kinematic Realms are the scripts that make up the application.</a:t>
            </a:r>
            <a:endParaRPr sz="305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4918"/>
              <a:buFont typeface="Arial"/>
              <a:buNone/>
            </a:pPr>
            <a:r>
              <a:rPr lang="en" sz="3050">
                <a:solidFill>
                  <a:schemeClr val="lt1"/>
                </a:solidFill>
              </a:rPr>
              <a:t>Scripting design is important, as </a:t>
            </a:r>
            <a:r>
              <a:rPr b="1" lang="en" sz="3050">
                <a:solidFill>
                  <a:schemeClr val="lt1"/>
                </a:solidFill>
              </a:rPr>
              <a:t>calculating physics information is resource-intensive</a:t>
            </a:r>
            <a:r>
              <a:rPr lang="en" sz="3050">
                <a:solidFill>
                  <a:schemeClr val="lt1"/>
                </a:solidFill>
              </a:rPr>
              <a:t>. Here is an outline of the scripting and system design.</a:t>
            </a:r>
            <a:endParaRPr sz="30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43725" y="1152475"/>
            <a:ext cx="3577097" cy="359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00FFFF"/>
                </a:solidFill>
              </a:rPr>
              <a:t>VERIFICATION</a:t>
            </a:r>
            <a:endParaRPr sz="18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Before any release, the application will undergo verification to ensure quality and correctness.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To verify, the application will undergo:</a:t>
            </a:r>
            <a:endParaRPr sz="1400">
              <a:solidFill>
                <a:schemeClr val="dk1"/>
              </a:solidFill>
            </a:endParaRPr>
          </a:p>
          <a:p>
            <a:pPr indent="-41148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" sz="3200">
                <a:solidFill>
                  <a:schemeClr val="lt1"/>
                </a:solidFill>
              </a:rPr>
              <a:t>Review by a Physics Professor</a:t>
            </a:r>
            <a:endParaRPr sz="1400">
              <a:solidFill>
                <a:schemeClr val="dk1"/>
              </a:solidFill>
            </a:endParaRPr>
          </a:p>
          <a:p>
            <a:pPr indent="-41148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" sz="3200">
                <a:solidFill>
                  <a:schemeClr val="lt1"/>
                </a:solidFill>
              </a:rPr>
              <a:t>Testing by both users new and familiar with physics</a:t>
            </a:r>
            <a:endParaRPr sz="1400">
              <a:solidFill>
                <a:schemeClr val="dk1"/>
              </a:solidFill>
            </a:endParaRPr>
          </a:p>
          <a:p>
            <a:pPr indent="-41148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" sz="3200">
                <a:solidFill>
                  <a:schemeClr val="lt1"/>
                </a:solidFill>
              </a:rPr>
              <a:t>Testing by different operating systems and hardware</a:t>
            </a:r>
            <a:endParaRPr sz="1400">
              <a:solidFill>
                <a:schemeClr val="dk1"/>
              </a:solidFill>
            </a:endParaRPr>
          </a:p>
          <a:p>
            <a:pPr indent="-41148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" sz="3200">
                <a:solidFill>
                  <a:schemeClr val="lt1"/>
                </a:solidFill>
              </a:rPr>
              <a:t>Testing of login and save data</a:t>
            </a:r>
            <a:endParaRPr sz="1400">
              <a:solidFill>
                <a:schemeClr val="dk1"/>
              </a:solidFill>
            </a:endParaRPr>
          </a:p>
          <a:p>
            <a:pPr indent="-279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sz="2800">
              <a:solidFill>
                <a:schemeClr val="lt1"/>
              </a:solidFill>
            </a:endParaRPr>
          </a:p>
          <a:p>
            <a:pPr indent="-279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4D29AA"/>
            </a:gs>
            <a:gs pos="100000">
              <a:srgbClr val="1E123D"/>
            </a:gs>
          </a:gsLst>
          <a:lin ang="5400012" scaled="0"/>
        </a:gra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lang="en" sz="3600">
                <a:solidFill>
                  <a:srgbClr val="00FFFF"/>
                </a:solidFill>
              </a:rPr>
              <a:t>ROADMAP</a:t>
            </a:r>
            <a:endParaRPr sz="14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Currently, Kinematic Realms offers tools related to acceleration, velocity, and force. However, the mission is to implement all commonly taught concepts from Physics 1 and 2.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3200">
                <a:solidFill>
                  <a:schemeClr val="lt1"/>
                </a:solidFill>
              </a:rPr>
              <a:t>Alongside the other concepts, the program also plans to feature a more refined sandbox, allowing for users to create their own guided experiments and create their own objects with custom models and properties.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