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8" roundtripDataSignature="AMtx7mjvrtguxCom5p/mRDeJVrurI/kEu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5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5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8" name="Google Shape;128;p24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4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0" name="Google Shape;130;p24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31" name="Google Shape;131;p2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" name="Google Shape;133;p24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5" name="Google Shape;135;p24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24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24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8" name="Google Shape;138;p24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40" name="Google Shape;14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3" name="Google Shape;143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4" name="Google Shape;144;p25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5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5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48" name="Google Shape;148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0" name="Google Shape;150;p25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52" name="Google Shape;15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5" name="Google Shape;155;p26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6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26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159" name="Google Shape;159;p26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" name="Google Shape;160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61" name="Google Shape;161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3" name="Google Shape;163;p26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65" name="Google Shape;16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8" name="Google Shape;168;p2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7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27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27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27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5" name="Google Shape;175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6" name="Google Shape;176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8" name="Google Shape;178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80" name="Google Shape;18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8" name="Google Shape;28;p1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1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" name="Google Shape;34;p1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35" name="Google Shape;35;p1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1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" name="Google Shape;37;p1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38" name="Google Shape;3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0" name="Google Shape;40;p17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1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" name="Google Shape;42;p17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" name="Google Shape;43;p17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44" name="Google Shape;44;p17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17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" name="Google Shape;46;p1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50" name="Google Shape;5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52" name="Google Shape;52;p18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8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8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1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Google Shape;56;p18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" name="Google Shape;57;p1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58" name="Google Shape;58;p1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1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61" name="Google Shape;6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3" name="Google Shape;63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9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" name="Google Shape;67;p19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68" name="Google Shape;68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" name="Google Shape;70;p1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71" name="Google Shape;7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72" name="Google Shape;7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4" name="Google Shape;74;p20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20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6" name="Google Shape;76;p20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20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81" name="Google Shape;81;p20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82" name="Google Shape;82;p2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2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" name="Google Shape;84;p2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85" name="Google Shape;85;p2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86" name="Google Shape;8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8" name="Google Shape;88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0" name="Google Shape;90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" name="Google Shape;91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21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1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5" name="Google Shape;95;p21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" name="Google Shape;96;p21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7" name="Google Shape;97;p21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21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9" name="Google Shape;99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100" name="Google Shape;10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4" name="Google Shape;104;p2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6" name="Google Shape;106;p2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07" name="Google Shape;107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9" name="Google Shape;109;p2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10" name="Google Shape;110;p2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12" name="Google Shape;11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5" name="Google Shape;115;p23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3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" name="Google Shape;117;p23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18" name="Google Shape;118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0" name="Google Shape;120;p23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23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3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23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25" name="Google Shape;12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7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0" name="Google Shape;10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4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4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4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6" name="Google Shape;16;p1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4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4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4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" name="Google Shape;20;p14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21" name="Google Shape;21;p1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1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" name="Google Shape;23;p14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Relationship Id="rId4" Type="http://schemas.openxmlformats.org/officeDocument/2006/relationships/image" Target="../media/image23.png"/><Relationship Id="rId5" Type="http://schemas.openxmlformats.org/officeDocument/2006/relationships/image" Target="../media/image2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Relationship Id="rId4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2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g"/><Relationship Id="rId4" Type="http://schemas.openxmlformats.org/officeDocument/2006/relationships/image" Target="../media/image2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2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png"/><Relationship Id="rId4" Type="http://schemas.openxmlformats.org/officeDocument/2006/relationships/image" Target="../media/image1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Relationship Id="rId4" Type="http://schemas.openxmlformats.org/officeDocument/2006/relationships/image" Target="../media/image27.jpg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25.png"/><Relationship Id="rId10" Type="http://schemas.openxmlformats.org/officeDocument/2006/relationships/image" Target="../media/image11.png"/><Relationship Id="rId1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0.png"/><Relationship Id="rId5" Type="http://schemas.openxmlformats.org/officeDocument/2006/relationships/image" Target="../media/image19.png"/><Relationship Id="rId6" Type="http://schemas.openxmlformats.org/officeDocument/2006/relationships/image" Target="../media/image24.png"/><Relationship Id="rId7" Type="http://schemas.openxmlformats.org/officeDocument/2006/relationships/image" Target="../media/image20.png"/><Relationship Id="rId8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AI Study Buddy Chatbot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6" name="Google Shape;186;p1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Team Members: Avid Andrade Trejo, Giovanni Derisca, Julio Jeronimo, Celine Perez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Product Owner: Avid Andrade Trejo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Instructor/Faculty: Masoud Sadjadi, Florida International University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187" name="Google Shape;18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0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Testing &amp; Verification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60" name="Google Shape;260;p10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9229" y="1499836"/>
            <a:ext cx="9210610" cy="20254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AI-generated content may be incorrect." id="261" name="Google Shape;261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test&#10;&#10;AI-generated content may be incorrect." id="262" name="Google Shape;262;p10"/>
          <p:cNvPicPr preferRelativeResize="0"/>
          <p:nvPr>
            <p:ph idx="3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59460" y="3628733"/>
            <a:ext cx="8227458" cy="2782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1"/>
          <p:cNvSpPr txBox="1"/>
          <p:nvPr>
            <p:ph type="title"/>
          </p:nvPr>
        </p:nvSpPr>
        <p:spPr>
          <a:xfrm>
            <a:off x="2038295" y="103139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Screenshots + Demo Preview</a:t>
            </a:r>
            <a:endParaRPr/>
          </a:p>
        </p:txBody>
      </p:sp>
      <p:pic>
        <p:nvPicPr>
          <p:cNvPr descr="A screenshot of a computer&#10;&#10;AI-generated content may be incorrect." id="268" name="Google Shape;26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01240" y="1157718"/>
            <a:ext cx="5814658" cy="34158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computer&#10;&#10;AI-generated content may be incorrect." id="269" name="Google Shape;269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47521" y="2449745"/>
            <a:ext cx="5102478" cy="38609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study tracker&#10;&#10;AI-generated content may be incorrect." id="270" name="Google Shape;270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92891" y="1642056"/>
            <a:ext cx="5103229" cy="35846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AI-generated content may be incorrect." id="271" name="Google Shape;271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2"/>
          <p:cNvSpPr txBox="1"/>
          <p:nvPr/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Future Ideas:</a:t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1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Conclusion/Summary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9" name="Google Shape;279;p12"/>
          <p:cNvSpPr txBox="1"/>
          <p:nvPr/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Stay organized</a:t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Study smarter</a:t>
            </a:r>
            <a:endParaRPr/>
          </a:p>
          <a:p>
            <a:pPr indent="-228600" lvl="0" marL="2286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Track their progress</a:t>
            </a:r>
            <a:endParaRPr/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12"/>
          <p:cNvSpPr txBox="1"/>
          <p:nvPr/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Add a flashcard creator</a:t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Note-taking within app</a:t>
            </a:r>
            <a:endParaRPr/>
          </a:p>
          <a:p>
            <a:pPr indent="-228600" lvl="0" marL="2286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Deeper analytics</a:t>
            </a:r>
            <a:endParaRPr/>
          </a:p>
        </p:txBody>
      </p:sp>
      <p:sp>
        <p:nvSpPr>
          <p:cNvPr id="281" name="Google Shape;281;p12"/>
          <p:cNvSpPr txBox="1"/>
          <p:nvPr/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AI Study Chatbot helps:</a:t>
            </a:r>
            <a:endParaRPr b="0" i="0" sz="2000" u="none" cap="none" strike="noStrik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82" name="Google Shape;28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3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Times New Roman"/>
              <a:buNone/>
            </a:pPr>
            <a:r>
              <a:rPr b="1" i="1" lang="en-US">
                <a:latin typeface="Times New Roman"/>
                <a:ea typeface="Times New Roman"/>
                <a:cs typeface="Times New Roman"/>
                <a:sym typeface="Times New Roman"/>
              </a:rPr>
              <a:t>Thank you!</a:t>
            </a:r>
            <a:endParaRPr/>
          </a:p>
        </p:txBody>
      </p:sp>
      <p:sp>
        <p:nvSpPr>
          <p:cNvPr id="288" name="Google Shape;288;p13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By Avid Andrade Trejo, Giovanni Derisca, Julio Jeronimo, Celine Perez</a:t>
            </a:r>
            <a:endParaRPr/>
          </a:p>
        </p:txBody>
      </p:sp>
      <p:pic>
        <p:nvPicPr>
          <p:cNvPr descr="A close up of a logo&#10;&#10;AI-generated content may be incorrect." id="289" name="Google Shape;28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Problem Statement</a:t>
            </a:r>
            <a:endParaRPr/>
          </a:p>
        </p:txBody>
      </p:sp>
      <p:sp>
        <p:nvSpPr>
          <p:cNvPr id="193" name="Google Shape;193;p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Many students struggle to stay: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urier New"/>
              <a:buChar char="o"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Organized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urier New"/>
              <a:buChar char="o"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Consistent 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urier New"/>
              <a:buChar char="o"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Motivated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Existing tools lack: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urier New"/>
              <a:buChar char="o"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Personalization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urier New"/>
              <a:buChar char="o"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Real-time help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urier New"/>
              <a:buChar char="o"/>
            </a:pPr>
            <a:r>
              <a:rPr lang="en-US" sz="2000">
                <a:latin typeface="Times New Roman"/>
                <a:ea typeface="Times New Roman"/>
                <a:cs typeface="Times New Roman"/>
                <a:sym typeface="Times New Roman"/>
              </a:rPr>
              <a:t>Study tools within program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Need: A smarter companion that adapts to students' goals</a:t>
            </a:r>
            <a:endParaRPr/>
          </a:p>
          <a:p>
            <a:pPr indent="-101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urier New"/>
              <a:buNone/>
            </a:pPr>
            <a:r>
              <a:t/>
            </a:r>
            <a:endParaRPr sz="2000"/>
          </a:p>
        </p:txBody>
      </p:sp>
      <p:pic>
        <p:nvPicPr>
          <p:cNvPr descr="Student Studying Hard: Over 4,706 Royalty-Free Licensable Stock  Illustrations &amp; Drawings | Shutterstock" id="194" name="Google Shape;194;p2"/>
          <p:cNvPicPr preferRelativeResize="0"/>
          <p:nvPr/>
        </p:nvPicPr>
        <p:blipFill rotWithShape="1">
          <a:blip r:embed="rId3">
            <a:alphaModFix/>
          </a:blip>
          <a:srcRect b="12120" l="0" r="-59" t="0"/>
          <a:stretch/>
        </p:blipFill>
        <p:spPr>
          <a:xfrm>
            <a:off x="6880538" y="2007728"/>
            <a:ext cx="4761226" cy="31559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AI-generated content may be incorrect." id="195" name="Google Shape;19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Project Goals &amp; Approach</a:t>
            </a:r>
            <a:endParaRPr/>
          </a:p>
        </p:txBody>
      </p:sp>
      <p:sp>
        <p:nvSpPr>
          <p:cNvPr id="201" name="Google Shape;201;p3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Build a web-based chatbot focused on academic productivity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Personalize the experience for each user (sessions, reminders, goals)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Keep user data secure and private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Make features lightweight and easy to use daily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Design for both quick Q&amp;A </a:t>
            </a:r>
            <a:r>
              <a:rPr i="1" lang="en-US">
                <a:latin typeface="Times New Roman"/>
                <a:ea typeface="Times New Roman"/>
                <a:cs typeface="Times New Roman"/>
                <a:sym typeface="Times New Roman"/>
              </a:rPr>
              <a:t>and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 long-term habit building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01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descr="A screenshot of a chat&#10;&#10;AI-generated content may be incorrect." id="202" name="Google Shape;202;p3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80538" y="2151570"/>
            <a:ext cx="4758353" cy="3303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AI-generated content may be incorrect." id="203" name="Google Shape;203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AI-generated content may be incorrect." id="208" name="Google Shape;20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User Stories</a:t>
            </a:r>
            <a:endParaRPr/>
          </a:p>
        </p:txBody>
      </p:sp>
      <p:sp>
        <p:nvSpPr>
          <p:cNvPr id="210" name="Google Shape;210;p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to access a simple and user-friendly chat interface, so that I can interact with the Study Buddy chatbot smoothly.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the chatbot to respond to basic academic questions, so that I can receive quick help on my study topics.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the chatbot to generate quizzes based on our study sessions, so that I can test my understanding of the material.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to export my session summaries as PDF files, so that I can keep a copy for offline review.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to bookmark important sessions, so that I can return them easily later.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to view analytics about my study sessions (e.g., time spent, topics covered, quiz scores), so that I can track my learning progress.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sessions to be automatically tagged with relevant topics, so that I can easily search and filter them later.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to review past quizzes and see which questions I got right or wrong, so that I can learn from my mistakes.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to receive reminders to start or continue study sessions, so that I stay consistent with my learning.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to track my daily study streaks, so that I stay motivated to study consistently.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backend developer, I want to implement secure authentication, so that user data is protected and access is properly managed.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As a student, I want to set weekly or monthly study goals, so that I can stay focused and measure my progress.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b="1" lang="en-US">
                <a:latin typeface="Times New Roman"/>
                <a:ea typeface="Times New Roman"/>
                <a:cs typeface="Times New Roman"/>
                <a:sym typeface="Times New Roman"/>
              </a:rPr>
              <a:t>As</a:t>
            </a: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 a student, I want to view a personalized history of my study activity, so that I can track my learning progress and revisit important materials.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Sequence</a:t>
            </a:r>
            <a:b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Diagram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16" name="Google Shape;21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diagram with different colored labels&#10;&#10;AI-generated content may be incorrect." id="217" name="Google Shape;217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43194" y="507093"/>
            <a:ext cx="7095698" cy="581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System Design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screenshot of a computer&#10;&#10;AI-generated content may be incorrect." id="223" name="Google Shape;223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00550" y="1703401"/>
            <a:ext cx="5158031" cy="4652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AI-generated content may be incorrect." id="224" name="Google Shape;224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Study Buddy's </a:t>
            </a:r>
            <a:b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Sessions Flowchart</a:t>
            </a:r>
            <a:endParaRPr/>
          </a:p>
        </p:txBody>
      </p:sp>
      <p:pic>
        <p:nvPicPr>
          <p:cNvPr descr="A close up of a logo&#10;&#10;AI-generated content may be incorrect." id="230" name="Google Shape;2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88540" y="533705"/>
            <a:ext cx="5315427" cy="5747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8"/>
          <p:cNvSpPr txBox="1"/>
          <p:nvPr>
            <p:ph type="title"/>
          </p:nvPr>
        </p:nvSpPr>
        <p:spPr>
          <a:xfrm>
            <a:off x="1941704" y="253393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Implementation</a:t>
            </a:r>
            <a:endParaRPr/>
          </a:p>
        </p:txBody>
      </p:sp>
      <p:pic>
        <p:nvPicPr>
          <p:cNvPr descr="A blue and orange logo&#10;&#10;AI-generated content may be incorrect." id="237" name="Google Shape;23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10257" y="1645812"/>
            <a:ext cx="1886219" cy="1516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black and green hexagons&#10;&#10;AI-generated content may be incorrect." id="238" name="Google Shape;238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5807" y="1709000"/>
            <a:ext cx="2455036" cy="14008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ribbon with a black background&#10;&#10;AI-generated content may be incorrect." id="239" name="Google Shape;239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48267" y="3461466"/>
            <a:ext cx="1308815" cy="13088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and white logo&#10;&#10;AI-generated content may be incorrect." id="240" name="Google Shape;240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03275" y="2817992"/>
            <a:ext cx="1301169" cy="14259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yellow and orange triangle logo&#10;&#10;AI-generated content may be incorrect." id="241" name="Google Shape;241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252072" y="2944901"/>
            <a:ext cx="1204309" cy="11613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and white logo&#10;&#10;AI-generated content may be incorrect." id="242" name="Google Shape;242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373280" y="1431299"/>
            <a:ext cx="2378567" cy="9688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text on a white background&#10;&#10;AI-generated content may be incorrect." id="243" name="Google Shape;243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711781" y="4211593"/>
            <a:ext cx="2163651" cy="7959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yellow square with black text&#10;&#10;AI-generated content may be incorrect." id="244" name="Google Shape;244;p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708521" y="5215877"/>
            <a:ext cx="2256621" cy="9875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and white logo&#10;&#10;AI-generated content may be incorrect." id="245" name="Google Shape;245;p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254955" y="4686434"/>
            <a:ext cx="1638569" cy="15205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AI-generated content may be incorrect." id="246" name="Google Shape;246;p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9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Key Features</a:t>
            </a:r>
            <a:endParaRPr/>
          </a:p>
        </p:txBody>
      </p:sp>
      <p:sp>
        <p:nvSpPr>
          <p:cNvPr id="252" name="Google Shape;252;p9"/>
          <p:cNvSpPr txBox="1"/>
          <p:nvPr>
            <p:ph idx="2" type="body"/>
          </p:nvPr>
        </p:nvSpPr>
        <p:spPr>
          <a:xfrm>
            <a:off x="1917998" y="1713516"/>
            <a:ext cx="4758353" cy="40675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AI chat for Q&amp;A and study help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Personalized quiz generation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Session saving &amp; export to PDF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Streak tracker and goal setting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Bookmarked sessions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Session Analytics (scores, time, etc.,)</a:t>
            </a:r>
            <a:endParaRPr/>
          </a:p>
        </p:txBody>
      </p:sp>
      <p:pic>
        <p:nvPicPr>
          <p:cNvPr descr="A screenshot of a quiz generator&#10;&#10;AI-generated content may be incorrect." id="253" name="Google Shape;253;p9"/>
          <p:cNvPicPr preferRelativeResize="0"/>
          <p:nvPr>
            <p:ph idx="3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72242" y="1395990"/>
            <a:ext cx="5174944" cy="40693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AI-generated content may be incorrect." id="254" name="Google Shape;254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2131" y="58770"/>
            <a:ext cx="1342412" cy="97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