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92" r:id="rId6"/>
    <p:sldId id="274" r:id="rId7"/>
    <p:sldId id="289" r:id="rId8"/>
    <p:sldId id="290" r:id="rId9"/>
    <p:sldId id="291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53"/>
    <p:restoredTop sz="94694"/>
  </p:normalViewPr>
  <p:slideViewPr>
    <p:cSldViewPr snapToGrid="0" snapToObjects="1">
      <p:cViewPr varScale="1">
        <p:scale>
          <a:sx n="105" d="100"/>
          <a:sy n="105" d="100"/>
        </p:scale>
        <p:origin x="2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4/28/25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Travel Buddy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en-US" sz="18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By: Alejandro Morales, Gabriel Rodriguez, Haadiya Khan, Elena Sotolongo, Argelio Rodriguez</a:t>
            </a:r>
            <a:endParaRPr lang="en-US" b="0" i="0" u="none" strike="noStrike" dirty="0">
              <a:solidFill>
                <a:srgbClr val="000000"/>
              </a:solidFill>
              <a:effectLst/>
            </a:endParaRPr>
          </a:p>
          <a:p>
            <a:pPr>
              <a:buNone/>
            </a:pP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DEC90-A7E8-0FED-65D7-D47A9C80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24CDB-21E2-183D-541A-85BBBC926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What is Travel Buddy?</a:t>
            </a:r>
            <a:br>
              <a:rPr lang="en-US" dirty="0"/>
            </a:br>
            <a:r>
              <a:rPr lang="en-US" dirty="0"/>
              <a:t>Travel Buddy is a web-based application designed to simplify your travel experience by combining attractions, hotels, events, and flights into one seamless platform.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Why Travel Buddy?</a:t>
            </a:r>
          </a:p>
          <a:p>
            <a:r>
              <a:rPr lang="en-US" dirty="0"/>
              <a:t>No more juggling between tabs and websites</a:t>
            </a:r>
          </a:p>
          <a:p>
            <a:r>
              <a:rPr lang="en-US" dirty="0"/>
              <a:t>Personalized travel planning made easy</a:t>
            </a:r>
          </a:p>
          <a:p>
            <a:r>
              <a:rPr lang="en-US" dirty="0"/>
              <a:t>Real-time data from trusted APIs like Google Maps, </a:t>
            </a:r>
            <a:r>
              <a:rPr lang="en-US" dirty="0" err="1"/>
              <a:t>Booking.com</a:t>
            </a:r>
            <a:r>
              <a:rPr lang="en-US" dirty="0"/>
              <a:t>, Expedia, Eventbrite, etc.</a:t>
            </a:r>
          </a:p>
          <a:p>
            <a:pPr lvl="1"/>
            <a:endParaRPr lang="en-US" dirty="0"/>
          </a:p>
          <a:p>
            <a:pPr>
              <a:buNone/>
            </a:pPr>
            <a:r>
              <a:rPr lang="en-US" b="1" dirty="0"/>
              <a:t>Built With: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Frontend:</a:t>
            </a:r>
            <a:r>
              <a:rPr lang="en-US" dirty="0"/>
              <a:t> HTML/CSS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Backend:</a:t>
            </a:r>
            <a:r>
              <a:rPr lang="en-US" dirty="0"/>
              <a:t> Flask (Python)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7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Attractions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1B23B-0799-154D-92E9-8AB70F2367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>
            <a:normAutofit/>
          </a:bodyPr>
          <a:lstStyle/>
          <a:p>
            <a:pPr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effectLst/>
              </a:rPr>
              <a:t>The  attractions page includes a search bar that lets the user input a location of their choosing.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effectLst/>
              </a:rPr>
              <a:t>Also, it allows them to filter attractions based on city, ratings and type of attractions.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effectLst/>
              </a:rPr>
              <a:t>Attractions are with their address, picture &amp;  rating are displayed to uses in a grid format using cards.</a:t>
            </a:r>
          </a:p>
          <a:p>
            <a:pPr rtl="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effectLst/>
              </a:rPr>
              <a:t>This is accomplished using the Google Maps Places API.</a:t>
            </a:r>
          </a:p>
          <a:p>
            <a:endParaRPr lang="en-US" dirty="0"/>
          </a:p>
        </p:txBody>
      </p:sp>
      <p:pic>
        <p:nvPicPr>
          <p:cNvPr id="1026" name="Picture 2" descr="A screenshot of a web page&#10;&#10;AI-generated content may be incorrect.">
            <a:extLst>
              <a:ext uri="{FF2B5EF4-FFF2-40B4-BE49-F238E27FC236}">
                <a16:creationId xmlns:a16="http://schemas.microsoft.com/office/drawing/2014/main" id="{464C4D6E-BA56-16A3-1765-AD956E36444C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0539" y="2070803"/>
            <a:ext cx="4758353" cy="2716394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57643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ECB17-263C-19B6-DB77-F72F1793E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AF477-2B4B-B691-7265-A81B731F279C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>
            <a:normAutofit fontScale="92500" lnSpcReduction="10000"/>
          </a:bodyPr>
          <a:lstStyle/>
          <a:p>
            <a:pPr rtl="0">
              <a:spcAft>
                <a:spcPts val="1200"/>
              </a:spcAft>
              <a:buNone/>
            </a:pPr>
            <a:r>
              <a:rPr lang="en-US" sz="19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🏨 IATA Search: Find hotels using city codes like LAX.</a:t>
            </a:r>
            <a:endParaRPr lang="en-US" sz="19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9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🔗 Booking.com Links: Direct booking access for each hotel.</a:t>
            </a:r>
            <a:endParaRPr lang="en-US" sz="19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9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🖼️ Curated Images: Clean visuals with fallback photos.</a:t>
            </a:r>
            <a:endParaRPr lang="en-US" sz="19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9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⭐ Ratings Shown: Hotel quality at a glance.</a:t>
            </a:r>
            <a:endParaRPr lang="en-US" sz="19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9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❌ No Results Message: Clear feedback if no hotels found.</a:t>
            </a:r>
            <a:endParaRPr lang="en-US" sz="1900" b="0" dirty="0">
              <a:effectLst/>
            </a:endParaRPr>
          </a:p>
          <a:p>
            <a:pPr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4BCBA4B-ADC4-4EC3-FDA8-0E732B48705C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6" y="1825625"/>
            <a:ext cx="4754880" cy="271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82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FF852-1424-A73B-64A9-F31A88511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to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0C416-7D05-7577-6A2D-F396EFBB7B29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>
            <a:noAutofit/>
          </a:bodyPr>
          <a:lstStyle/>
          <a:p>
            <a:pPr rtl="0">
              <a:spcBef>
                <a:spcPts val="1400"/>
              </a:spcBef>
              <a:spcAft>
                <a:spcPts val="400"/>
              </a:spcAft>
              <a:buNone/>
            </a:pPr>
            <a:r>
              <a:rPr lang="en-US" sz="1400" b="1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🎟️ Things to Do: Find Events in Any City</a:t>
            </a:r>
            <a:endParaRPr lang="en-US" sz="1400" b="0" dirty="0">
              <a:effectLst/>
            </a:endParaRP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🔍 Smart Search: Filter by city, date range, and keywords.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🗓️ Date Picker: Intuitive popup to select custom date ranges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🎭 Event Filters: Choose from Music, Sports, Theatre, or Family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📅 Sort Options: View events by date or relevance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🔗 Ticket Links: Direct access to official ticket providers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✨ Featured Events: Auto-loaded from top cities when no input is given</a:t>
            </a:r>
          </a:p>
          <a:p>
            <a:pPr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❌ No Results: Friendly fallback if no events match your search</a:t>
            </a:r>
            <a:endParaRPr lang="en-US" sz="14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FA27722-F01E-AA9A-0D5C-D33EAC9F0E45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357" y="2001241"/>
            <a:ext cx="4758535" cy="285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818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5E7BD-1ABF-3CBE-673D-43273B880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Flights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45C1E-3973-BB0C-2F92-B71AF01A9DC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4155583"/>
          </a:xfrm>
        </p:spPr>
        <p:txBody>
          <a:bodyPr>
            <a:normAutofit fontScale="92500" lnSpcReduction="10000"/>
          </a:bodyPr>
          <a:lstStyle/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🛫 Flight Search: Book One-Way Trips in Seconds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📍 Origin &amp; Destination: Enter airport codes (e.g., MIA → JFK)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📅 Departure Picker: Select your travel date with ease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🔍 Direct Search: Instant redirection to Expedia for results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⚡ Minimal Form: No login or extra steps needed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🌐 External Booking: Flights powered via Expedia.com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📤 Auto Redirect: Opens results in a new tab seamlessly</a:t>
            </a:r>
            <a:endParaRPr lang="en-US" sz="15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1500" b="0" i="0" u="none" strike="noStrike" dirty="0">
                <a:effectLst/>
              </a:rPr>
              <a:t>✈️ User-Friendly: Simple and responsive form layout</a:t>
            </a:r>
            <a:endParaRPr lang="en-US" sz="1500" b="0" dirty="0">
              <a:effectLst/>
            </a:endParaRPr>
          </a:p>
          <a:p>
            <a:pPr>
              <a:buNone/>
            </a:pPr>
            <a:br>
              <a:rPr lang="en-US" sz="1100" dirty="0"/>
            </a:br>
            <a:endParaRPr lang="en-US" sz="11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B77435D-C771-98F9-F1BA-886C9BB5D509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6351" y="360461"/>
            <a:ext cx="4758353" cy="271226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A43B4853-F9D8-EC29-B1F1-1221D0829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351" y="3268948"/>
            <a:ext cx="4758353" cy="271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427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15D4338-25B3-70F4-9FA9-66FA46AD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Registration &amp; Login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25A3D7-F3A4-0F56-A91E-BA25A8E84282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>
            <a:normAutofit fontScale="40000" lnSpcReduction="20000"/>
          </a:bodyPr>
          <a:lstStyle/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🧑‍💻 New User Sign-Up: New users can register with a unique username and password.</a:t>
            </a:r>
            <a:endParaRPr lang="en-US" sz="34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✅ Form Validation: Frontend validation ensures all fields are completed correctly.</a:t>
            </a:r>
            <a:endParaRPr lang="en-US" sz="34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🔒 Secure Login: Registered users can securely log in to access personalized features.</a:t>
            </a:r>
            <a:endParaRPr lang="en-US" sz="34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🧠 Session Handling: Sessions track user login state for smooth navigation.</a:t>
            </a:r>
            <a:endParaRPr lang="en-US" sz="34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📂 Modular Code: Registration and login logic is separated for easy maintenance.</a:t>
            </a:r>
            <a:endParaRPr lang="en-US" sz="3400" b="0" dirty="0">
              <a:effectLst/>
            </a:endParaRPr>
          </a:p>
          <a:p>
            <a:pPr rtl="0">
              <a:spcAft>
                <a:spcPts val="1200"/>
              </a:spcAft>
              <a:buNone/>
            </a:pPr>
            <a:r>
              <a:rPr lang="en-US" sz="3400" b="0" i="0" u="none" strike="noStrike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🎨 Clean Design: Styled for consistency with the overall site aesthetic.</a:t>
            </a:r>
            <a:endParaRPr lang="en-US" sz="3400" b="0" dirty="0">
              <a:effectLst/>
            </a:endParaRPr>
          </a:p>
          <a:p>
            <a:pPr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32D028E-71F7-268B-2B4D-0B03AB690FEC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567" y="1716591"/>
            <a:ext cx="4759325" cy="230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C9C90086-C1A0-B476-B8A5-256F77239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180114"/>
            <a:ext cx="4759326" cy="214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3A035D-2F4A-4F4E-9BC2-EFD8C07E78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8234652b-4e88-4c30-a994-e272914a045d"/>
    <ds:schemaRef ds:uri="http://schemas.openxmlformats.org/package/2006/metadata/core-properties"/>
    <ds:schemaRef ds:uri="http://purl.org/dc/terms/"/>
    <ds:schemaRef ds:uri="59a830c1-7073-48e7-a623-528add45a120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</TotalTime>
  <Words>501</Words>
  <Application>Microsoft Macintosh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Lato</vt:lpstr>
      <vt:lpstr>Office Theme</vt:lpstr>
      <vt:lpstr>Travel Buddy</vt:lpstr>
      <vt:lpstr>Introduction</vt:lpstr>
      <vt:lpstr>Attractions</vt:lpstr>
      <vt:lpstr>Hotels</vt:lpstr>
      <vt:lpstr>Things to Do</vt:lpstr>
      <vt:lpstr>Flights</vt:lpstr>
      <vt:lpstr>Registration &amp; Login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Haadiya Khan</cp:lastModifiedBy>
  <cp:revision>62</cp:revision>
  <dcterms:created xsi:type="dcterms:W3CDTF">2019-06-25T19:12:02Z</dcterms:created>
  <dcterms:modified xsi:type="dcterms:W3CDTF">2025-04-28T04:11:54Z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