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11" roundtripDataSignature="AMtx7mgfbFgHQRR4umU/jrumk39ncv4V1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customschemas.google.com/relationships/presentationmetadata" Target="metadata"/><Relationship Id="rId10" Type="http://schemas.openxmlformats.org/officeDocument/2006/relationships/slide" Target="slides/slide5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6" name="Google Shape;14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47" name="Google Shape;147;p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3569c3534a9_0_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3569c3534a9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g3569c3534a9_0_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3569c3534a9_0_1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3569c3534a9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g3569c3534a9_0_1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3569c3534a9_0_2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3569c3534a9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g3569c3534a9_0_2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3569c3534a9_0_2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3569c3534a9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g3569c3534a9_0_2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TitleSlide.png" id="18" name="Google Shape;18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8750" y="187325"/>
            <a:ext cx="8826500" cy="6483351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16"/>
          <p:cNvSpPr txBox="1"/>
          <p:nvPr>
            <p:ph type="ctrTitle"/>
          </p:nvPr>
        </p:nvSpPr>
        <p:spPr>
          <a:xfrm>
            <a:off x="1600200" y="2492375"/>
            <a:ext cx="6762600" cy="147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6"/>
          <p:cNvSpPr txBox="1"/>
          <p:nvPr>
            <p:ph idx="1" type="subTitle"/>
          </p:nvPr>
        </p:nvSpPr>
        <p:spPr>
          <a:xfrm>
            <a:off x="1600201" y="3966882"/>
            <a:ext cx="67626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1" name="Google Shape;21;p16"/>
          <p:cNvSpPr txBox="1"/>
          <p:nvPr>
            <p:ph idx="12" type="sldNum"/>
          </p:nvPr>
        </p:nvSpPr>
        <p:spPr>
          <a:xfrm>
            <a:off x="8404225" y="219075"/>
            <a:ext cx="493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2" name="Google Shape;22;p16"/>
          <p:cNvSpPr txBox="1"/>
          <p:nvPr>
            <p:ph idx="10" type="dt"/>
          </p:nvPr>
        </p:nvSpPr>
        <p:spPr>
          <a:xfrm>
            <a:off x="381000" y="6288088"/>
            <a:ext cx="1887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6"/>
          <p:cNvSpPr txBox="1"/>
          <p:nvPr>
            <p:ph idx="11" type="ftr"/>
          </p:nvPr>
        </p:nvSpPr>
        <p:spPr>
          <a:xfrm>
            <a:off x="3305175" y="6288088"/>
            <a:ext cx="5238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96" name="Google Shape;96;p2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8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24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24"/>
          <p:cNvSpPr txBox="1"/>
          <p:nvPr>
            <p:ph idx="10" type="dt"/>
          </p:nvPr>
        </p:nvSpPr>
        <p:spPr>
          <a:xfrm>
            <a:off x="381000" y="6288088"/>
            <a:ext cx="1887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24"/>
          <p:cNvSpPr txBox="1"/>
          <p:nvPr>
            <p:ph idx="11" type="ftr"/>
          </p:nvPr>
        </p:nvSpPr>
        <p:spPr>
          <a:xfrm>
            <a:off x="3305175" y="6288088"/>
            <a:ext cx="5238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24"/>
          <p:cNvSpPr txBox="1"/>
          <p:nvPr>
            <p:ph idx="12" type="sldNum"/>
          </p:nvPr>
        </p:nvSpPr>
        <p:spPr>
          <a:xfrm>
            <a:off x="8404225" y="219075"/>
            <a:ext cx="493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102" name="Google Shape;102;p2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8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25"/>
          <p:cNvSpPr txBox="1"/>
          <p:nvPr>
            <p:ph idx="10" type="dt"/>
          </p:nvPr>
        </p:nvSpPr>
        <p:spPr>
          <a:xfrm>
            <a:off x="381000" y="6288088"/>
            <a:ext cx="1887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25"/>
          <p:cNvSpPr txBox="1"/>
          <p:nvPr>
            <p:ph idx="11" type="ftr"/>
          </p:nvPr>
        </p:nvSpPr>
        <p:spPr>
          <a:xfrm>
            <a:off x="3305175" y="6288088"/>
            <a:ext cx="5238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" name="Google Shape;105;p25"/>
          <p:cNvSpPr txBox="1"/>
          <p:nvPr>
            <p:ph idx="12" type="sldNum"/>
          </p:nvPr>
        </p:nvSpPr>
        <p:spPr>
          <a:xfrm>
            <a:off x="8404225" y="219075"/>
            <a:ext cx="493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Caption.png" id="107" name="Google Shape;107;p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8750" y="187325"/>
            <a:ext cx="8826500" cy="6483351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26"/>
          <p:cNvSpPr txBox="1"/>
          <p:nvPr>
            <p:ph type="title"/>
          </p:nvPr>
        </p:nvSpPr>
        <p:spPr>
          <a:xfrm>
            <a:off x="779464" y="590550"/>
            <a:ext cx="3657600" cy="1162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26"/>
          <p:cNvSpPr txBox="1"/>
          <p:nvPr>
            <p:ph idx="1" type="body"/>
          </p:nvPr>
        </p:nvSpPr>
        <p:spPr>
          <a:xfrm>
            <a:off x="4693023" y="739588"/>
            <a:ext cx="3657600" cy="53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10" name="Google Shape;110;p26"/>
          <p:cNvSpPr txBox="1"/>
          <p:nvPr>
            <p:ph idx="2" type="body"/>
          </p:nvPr>
        </p:nvSpPr>
        <p:spPr>
          <a:xfrm>
            <a:off x="779464" y="1816100"/>
            <a:ext cx="3657600" cy="38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sz="1800"/>
            </a:lvl1pPr>
            <a:lvl2pPr indent="-2286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11" name="Google Shape;111;p26"/>
          <p:cNvSpPr txBox="1"/>
          <p:nvPr>
            <p:ph idx="10" type="dt"/>
          </p:nvPr>
        </p:nvSpPr>
        <p:spPr>
          <a:xfrm>
            <a:off x="381000" y="6288088"/>
            <a:ext cx="1887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p26"/>
          <p:cNvSpPr txBox="1"/>
          <p:nvPr>
            <p:ph idx="11" type="ftr"/>
          </p:nvPr>
        </p:nvSpPr>
        <p:spPr>
          <a:xfrm>
            <a:off x="3305175" y="6288088"/>
            <a:ext cx="5238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26"/>
          <p:cNvSpPr txBox="1"/>
          <p:nvPr>
            <p:ph idx="12" type="sldNum"/>
          </p:nvPr>
        </p:nvSpPr>
        <p:spPr>
          <a:xfrm>
            <a:off x="8404225" y="219075"/>
            <a:ext cx="493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PictureCaption.png" id="115" name="Google Shape;115;p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49263" y="187325"/>
            <a:ext cx="8535986" cy="6483351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27"/>
          <p:cNvSpPr txBox="1"/>
          <p:nvPr>
            <p:ph type="title"/>
          </p:nvPr>
        </p:nvSpPr>
        <p:spPr>
          <a:xfrm>
            <a:off x="3886200" y="533400"/>
            <a:ext cx="4476900" cy="1252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27"/>
          <p:cNvSpPr txBox="1"/>
          <p:nvPr>
            <p:ph idx="1" type="body"/>
          </p:nvPr>
        </p:nvSpPr>
        <p:spPr>
          <a:xfrm>
            <a:off x="3886124" y="1828800"/>
            <a:ext cx="4474500" cy="38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sz="1800"/>
            </a:lvl1pPr>
            <a:lvl2pPr indent="-2286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18" name="Google Shape;118;p27"/>
          <p:cNvSpPr/>
          <p:nvPr>
            <p:ph idx="2" type="pic"/>
          </p:nvPr>
        </p:nvSpPr>
        <p:spPr>
          <a:xfrm flipH="1">
            <a:off x="188240" y="179292"/>
            <a:ext cx="3281100" cy="6483000"/>
          </a:xfrm>
          <a:prstGeom prst="round1Rect">
            <a:avLst>
              <a:gd fmla="val 17325" name="adj"/>
            </a:avLst>
          </a:prstGeom>
          <a:noFill/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9" name="Google Shape;119;p27"/>
          <p:cNvSpPr txBox="1"/>
          <p:nvPr>
            <p:ph idx="10" type="dt"/>
          </p:nvPr>
        </p:nvSpPr>
        <p:spPr>
          <a:xfrm>
            <a:off x="3886200" y="6288088"/>
            <a:ext cx="1887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27"/>
          <p:cNvSpPr txBox="1"/>
          <p:nvPr>
            <p:ph idx="11" type="ftr"/>
          </p:nvPr>
        </p:nvSpPr>
        <p:spPr>
          <a:xfrm>
            <a:off x="5867400" y="6288088"/>
            <a:ext cx="2676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p27"/>
          <p:cNvSpPr txBox="1"/>
          <p:nvPr>
            <p:ph idx="12" type="sldNum"/>
          </p:nvPr>
        </p:nvSpPr>
        <p:spPr>
          <a:xfrm>
            <a:off x="8404225" y="219075"/>
            <a:ext cx="493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above Caption">
  <p:cSld name="Picture above Caption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PictureCaption-Extras.png" id="123" name="Google Shape;123;p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8750" y="187325"/>
            <a:ext cx="8826500" cy="6483351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29"/>
          <p:cNvSpPr txBox="1"/>
          <p:nvPr>
            <p:ph type="title"/>
          </p:nvPr>
        </p:nvSpPr>
        <p:spPr>
          <a:xfrm>
            <a:off x="808038" y="3778624"/>
            <a:ext cx="7560600" cy="1102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p29"/>
          <p:cNvSpPr/>
          <p:nvPr>
            <p:ph idx="2" type="pic"/>
          </p:nvPr>
        </p:nvSpPr>
        <p:spPr>
          <a:xfrm flipH="1">
            <a:off x="871610" y="762000"/>
            <a:ext cx="7427700" cy="2989800"/>
          </a:xfrm>
          <a:prstGeom prst="roundRect">
            <a:avLst>
              <a:gd fmla="val 7476" name="adj"/>
            </a:avLst>
          </a:prstGeom>
          <a:noFill/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6" name="Google Shape;126;p29"/>
          <p:cNvSpPr txBox="1"/>
          <p:nvPr>
            <p:ph idx="1" type="body"/>
          </p:nvPr>
        </p:nvSpPr>
        <p:spPr>
          <a:xfrm>
            <a:off x="808034" y="4827493"/>
            <a:ext cx="7560000" cy="122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sz="1800"/>
            </a:lvl1pPr>
            <a:lvl2pPr indent="-2286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27" name="Google Shape;127;p29"/>
          <p:cNvSpPr txBox="1"/>
          <p:nvPr>
            <p:ph idx="10" type="dt"/>
          </p:nvPr>
        </p:nvSpPr>
        <p:spPr>
          <a:xfrm>
            <a:off x="381000" y="6288088"/>
            <a:ext cx="1865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29"/>
          <p:cNvSpPr txBox="1"/>
          <p:nvPr>
            <p:ph idx="11" type="ftr"/>
          </p:nvPr>
        </p:nvSpPr>
        <p:spPr>
          <a:xfrm>
            <a:off x="3325813" y="6288088"/>
            <a:ext cx="5218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9" name="Google Shape;129;p29"/>
          <p:cNvSpPr txBox="1"/>
          <p:nvPr>
            <p:ph idx="12" type="sldNum"/>
          </p:nvPr>
        </p:nvSpPr>
        <p:spPr>
          <a:xfrm>
            <a:off x="8404225" y="219075"/>
            <a:ext cx="493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131" name="Google Shape;131;p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8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30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" name="Google Shape;133;p30"/>
          <p:cNvSpPr txBox="1"/>
          <p:nvPr>
            <p:ph idx="1" type="body"/>
          </p:nvPr>
        </p:nvSpPr>
        <p:spPr>
          <a:xfrm rot="5400000">
            <a:off x="2467050" y="141300"/>
            <a:ext cx="4208400" cy="758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4" name="Google Shape;134;p30"/>
          <p:cNvSpPr txBox="1"/>
          <p:nvPr>
            <p:ph idx="10" type="dt"/>
          </p:nvPr>
        </p:nvSpPr>
        <p:spPr>
          <a:xfrm>
            <a:off x="381000" y="6288088"/>
            <a:ext cx="1887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30"/>
          <p:cNvSpPr txBox="1"/>
          <p:nvPr>
            <p:ph idx="11" type="ftr"/>
          </p:nvPr>
        </p:nvSpPr>
        <p:spPr>
          <a:xfrm>
            <a:off x="3305175" y="6288088"/>
            <a:ext cx="5238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30"/>
          <p:cNvSpPr txBox="1"/>
          <p:nvPr>
            <p:ph idx="12" type="sldNum"/>
          </p:nvPr>
        </p:nvSpPr>
        <p:spPr>
          <a:xfrm>
            <a:off x="8404225" y="219075"/>
            <a:ext cx="493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138" name="Google Shape;138;p3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8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31"/>
          <p:cNvSpPr txBox="1"/>
          <p:nvPr>
            <p:ph type="title"/>
          </p:nvPr>
        </p:nvSpPr>
        <p:spPr>
          <a:xfrm rot="5400000">
            <a:off x="5373299" y="2734863"/>
            <a:ext cx="5268900" cy="1358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0" name="Google Shape;140;p31"/>
          <p:cNvSpPr txBox="1"/>
          <p:nvPr>
            <p:ph idx="1" type="body"/>
          </p:nvPr>
        </p:nvSpPr>
        <p:spPr>
          <a:xfrm rot="5400000">
            <a:off x="1230275" y="328564"/>
            <a:ext cx="5268900" cy="617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1" name="Google Shape;141;p31"/>
          <p:cNvSpPr txBox="1"/>
          <p:nvPr>
            <p:ph idx="10" type="dt"/>
          </p:nvPr>
        </p:nvSpPr>
        <p:spPr>
          <a:xfrm>
            <a:off x="381000" y="6288088"/>
            <a:ext cx="1887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31"/>
          <p:cNvSpPr txBox="1"/>
          <p:nvPr>
            <p:ph idx="11" type="ftr"/>
          </p:nvPr>
        </p:nvSpPr>
        <p:spPr>
          <a:xfrm>
            <a:off x="3305175" y="6288088"/>
            <a:ext cx="5238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31"/>
          <p:cNvSpPr txBox="1"/>
          <p:nvPr>
            <p:ph idx="12" type="sldNum"/>
          </p:nvPr>
        </p:nvSpPr>
        <p:spPr>
          <a:xfrm>
            <a:off x="8404225" y="219075"/>
            <a:ext cx="493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25" name="Google Shape;25;p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8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26;p17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7"/>
          <p:cNvSpPr txBox="1"/>
          <p:nvPr>
            <p:ph idx="1" type="body"/>
          </p:nvPr>
        </p:nvSpPr>
        <p:spPr>
          <a:xfrm>
            <a:off x="779463" y="1828800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17"/>
          <p:cNvSpPr txBox="1"/>
          <p:nvPr>
            <p:ph idx="10" type="dt"/>
          </p:nvPr>
        </p:nvSpPr>
        <p:spPr>
          <a:xfrm>
            <a:off x="381000" y="6288088"/>
            <a:ext cx="1887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7"/>
          <p:cNvSpPr txBox="1"/>
          <p:nvPr>
            <p:ph idx="11" type="ftr"/>
          </p:nvPr>
        </p:nvSpPr>
        <p:spPr>
          <a:xfrm>
            <a:off x="3305175" y="6288088"/>
            <a:ext cx="5238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17"/>
          <p:cNvSpPr txBox="1"/>
          <p:nvPr>
            <p:ph idx="12" type="sldNum"/>
          </p:nvPr>
        </p:nvSpPr>
        <p:spPr>
          <a:xfrm>
            <a:off x="8404225" y="219075"/>
            <a:ext cx="493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, Alt.">
  <p:cSld name="Picture with Caption, Alt.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PictureCaption-Extras.png" id="32" name="Google Shape;32;p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8750" y="187325"/>
            <a:ext cx="8826500" cy="6483351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28"/>
          <p:cNvSpPr txBox="1"/>
          <p:nvPr>
            <p:ph type="title"/>
          </p:nvPr>
        </p:nvSpPr>
        <p:spPr>
          <a:xfrm>
            <a:off x="4710953" y="533400"/>
            <a:ext cx="3657600" cy="1252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28"/>
          <p:cNvSpPr/>
          <p:nvPr>
            <p:ph idx="2" type="pic"/>
          </p:nvPr>
        </p:nvSpPr>
        <p:spPr>
          <a:xfrm flipH="1">
            <a:off x="596153" y="1600199"/>
            <a:ext cx="3657600" cy="3657600"/>
          </a:xfrm>
          <a:prstGeom prst="ellipse">
            <a:avLst/>
          </a:prstGeom>
          <a:noFill/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" name="Google Shape;35;p28"/>
          <p:cNvSpPr txBox="1"/>
          <p:nvPr>
            <p:ph idx="1" type="body"/>
          </p:nvPr>
        </p:nvSpPr>
        <p:spPr>
          <a:xfrm>
            <a:off x="4710412" y="1828800"/>
            <a:ext cx="3657600" cy="38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sz="1800"/>
            </a:lvl1pPr>
            <a:lvl2pPr indent="-2286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36" name="Google Shape;36;p28"/>
          <p:cNvSpPr txBox="1"/>
          <p:nvPr>
            <p:ph idx="10" type="dt"/>
          </p:nvPr>
        </p:nvSpPr>
        <p:spPr>
          <a:xfrm>
            <a:off x="381000" y="6288088"/>
            <a:ext cx="1865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28"/>
          <p:cNvSpPr txBox="1"/>
          <p:nvPr>
            <p:ph idx="11" type="ftr"/>
          </p:nvPr>
        </p:nvSpPr>
        <p:spPr>
          <a:xfrm>
            <a:off x="3325813" y="6288088"/>
            <a:ext cx="5218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28"/>
          <p:cNvSpPr txBox="1"/>
          <p:nvPr>
            <p:ph idx="12" type="sldNum"/>
          </p:nvPr>
        </p:nvSpPr>
        <p:spPr>
          <a:xfrm>
            <a:off x="8404225" y="219075"/>
            <a:ext cx="493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SectionHeader.png" id="40" name="Google Shape;40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81000" y="0"/>
            <a:ext cx="8826500" cy="6483351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18"/>
          <p:cNvSpPr txBox="1"/>
          <p:nvPr>
            <p:ph type="title"/>
          </p:nvPr>
        </p:nvSpPr>
        <p:spPr>
          <a:xfrm>
            <a:off x="779463" y="2591360"/>
            <a:ext cx="7583400" cy="1362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sz="4400" cap="none">
                <a:solidFill>
                  <a:srgbClr val="001D4D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8"/>
          <p:cNvSpPr txBox="1"/>
          <p:nvPr>
            <p:ph idx="1" type="body"/>
          </p:nvPr>
        </p:nvSpPr>
        <p:spPr>
          <a:xfrm>
            <a:off x="779463" y="3950354"/>
            <a:ext cx="7583400" cy="15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None/>
              <a:defRPr sz="2000" cap="none">
                <a:solidFill>
                  <a:srgbClr val="001D4D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43" name="Google Shape;43;p18"/>
          <p:cNvSpPr txBox="1"/>
          <p:nvPr>
            <p:ph idx="10" type="dt"/>
          </p:nvPr>
        </p:nvSpPr>
        <p:spPr>
          <a:xfrm>
            <a:off x="381000" y="6288088"/>
            <a:ext cx="1887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8"/>
          <p:cNvSpPr txBox="1"/>
          <p:nvPr>
            <p:ph idx="11" type="ftr"/>
          </p:nvPr>
        </p:nvSpPr>
        <p:spPr>
          <a:xfrm>
            <a:off x="3305175" y="6288088"/>
            <a:ext cx="5238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18"/>
          <p:cNvSpPr txBox="1"/>
          <p:nvPr>
            <p:ph idx="12" type="sldNum"/>
          </p:nvPr>
        </p:nvSpPr>
        <p:spPr>
          <a:xfrm>
            <a:off x="8404225" y="219075"/>
            <a:ext cx="493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47" name="Google Shape;47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8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19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9"/>
          <p:cNvSpPr txBox="1"/>
          <p:nvPr>
            <p:ph idx="1" type="body"/>
          </p:nvPr>
        </p:nvSpPr>
        <p:spPr>
          <a:xfrm>
            <a:off x="779462" y="1828800"/>
            <a:ext cx="3657600" cy="421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50" name="Google Shape;50;p19"/>
          <p:cNvSpPr txBox="1"/>
          <p:nvPr>
            <p:ph idx="2" type="body"/>
          </p:nvPr>
        </p:nvSpPr>
        <p:spPr>
          <a:xfrm>
            <a:off x="4688541" y="1828800"/>
            <a:ext cx="3657600" cy="421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51" name="Google Shape;51;p19"/>
          <p:cNvSpPr txBox="1"/>
          <p:nvPr>
            <p:ph idx="10" type="dt"/>
          </p:nvPr>
        </p:nvSpPr>
        <p:spPr>
          <a:xfrm>
            <a:off x="381000" y="6288088"/>
            <a:ext cx="1887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9"/>
          <p:cNvSpPr txBox="1"/>
          <p:nvPr>
            <p:ph idx="11" type="ftr"/>
          </p:nvPr>
        </p:nvSpPr>
        <p:spPr>
          <a:xfrm>
            <a:off x="3305175" y="6288088"/>
            <a:ext cx="5238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9"/>
          <p:cNvSpPr txBox="1"/>
          <p:nvPr>
            <p:ph idx="12" type="sldNum"/>
          </p:nvPr>
        </p:nvSpPr>
        <p:spPr>
          <a:xfrm>
            <a:off x="8404225" y="219075"/>
            <a:ext cx="493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55" name="Google Shape;55;p2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8" cy="648176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6" name="Google Shape;56;p20"/>
          <p:cNvCxnSpPr/>
          <p:nvPr/>
        </p:nvCxnSpPr>
        <p:spPr>
          <a:xfrm>
            <a:off x="874713" y="2286000"/>
            <a:ext cx="3562200" cy="150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" name="Google Shape;57;p20"/>
          <p:cNvCxnSpPr/>
          <p:nvPr/>
        </p:nvCxnSpPr>
        <p:spPr>
          <a:xfrm>
            <a:off x="4816475" y="2286000"/>
            <a:ext cx="3565500" cy="150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8" name="Google Shape;58;p20"/>
          <p:cNvCxnSpPr/>
          <p:nvPr/>
        </p:nvCxnSpPr>
        <p:spPr>
          <a:xfrm>
            <a:off x="874713" y="2286000"/>
            <a:ext cx="3562200" cy="150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9" name="Google Shape;59;p20"/>
          <p:cNvCxnSpPr/>
          <p:nvPr/>
        </p:nvCxnSpPr>
        <p:spPr>
          <a:xfrm>
            <a:off x="4816475" y="2286000"/>
            <a:ext cx="3565500" cy="150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0" name="Google Shape;60;p20"/>
          <p:cNvSpPr txBox="1"/>
          <p:nvPr>
            <p:ph type="title"/>
          </p:nvPr>
        </p:nvSpPr>
        <p:spPr>
          <a:xfrm>
            <a:off x="779463" y="381000"/>
            <a:ext cx="7583400" cy="1044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20"/>
          <p:cNvSpPr txBox="1"/>
          <p:nvPr>
            <p:ph idx="1" type="body"/>
          </p:nvPr>
        </p:nvSpPr>
        <p:spPr>
          <a:xfrm>
            <a:off x="779463" y="1438835"/>
            <a:ext cx="3657600" cy="789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800"/>
              <a:buNone/>
              <a:defRPr b="0" sz="2800"/>
            </a:lvl1pPr>
            <a:lvl2pPr indent="-2286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2" name="Google Shape;62;p20"/>
          <p:cNvSpPr txBox="1"/>
          <p:nvPr>
            <p:ph idx="2" type="body"/>
          </p:nvPr>
        </p:nvSpPr>
        <p:spPr>
          <a:xfrm>
            <a:off x="779463" y="2362199"/>
            <a:ext cx="3657600" cy="36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63" name="Google Shape;63;p20"/>
          <p:cNvSpPr txBox="1"/>
          <p:nvPr>
            <p:ph idx="3" type="body"/>
          </p:nvPr>
        </p:nvSpPr>
        <p:spPr>
          <a:xfrm>
            <a:off x="4705350" y="1438835"/>
            <a:ext cx="3657600" cy="789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800"/>
              <a:buNone/>
              <a:defRPr b="0" sz="2800"/>
            </a:lvl1pPr>
            <a:lvl2pPr indent="-2286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4" name="Google Shape;64;p20"/>
          <p:cNvSpPr txBox="1"/>
          <p:nvPr>
            <p:ph idx="4" type="body"/>
          </p:nvPr>
        </p:nvSpPr>
        <p:spPr>
          <a:xfrm>
            <a:off x="4705350" y="2362199"/>
            <a:ext cx="3657600" cy="36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65" name="Google Shape;65;p20"/>
          <p:cNvSpPr txBox="1"/>
          <p:nvPr>
            <p:ph idx="10" type="dt"/>
          </p:nvPr>
        </p:nvSpPr>
        <p:spPr>
          <a:xfrm>
            <a:off x="381000" y="6288088"/>
            <a:ext cx="1887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0"/>
          <p:cNvSpPr txBox="1"/>
          <p:nvPr>
            <p:ph idx="11" type="ftr"/>
          </p:nvPr>
        </p:nvSpPr>
        <p:spPr>
          <a:xfrm>
            <a:off x="3305175" y="6288088"/>
            <a:ext cx="5238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2" type="sldNum"/>
          </p:nvPr>
        </p:nvSpPr>
        <p:spPr>
          <a:xfrm>
            <a:off x="8404225" y="219075"/>
            <a:ext cx="493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 Content, Top and Bottom">
  <p:cSld name="2 Content, Top and Bottom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69" name="Google Shape;69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8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21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" type="body"/>
          </p:nvPr>
        </p:nvSpPr>
        <p:spPr>
          <a:xfrm>
            <a:off x="779462" y="1828801"/>
            <a:ext cx="75852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72" name="Google Shape;72;p21"/>
          <p:cNvSpPr txBox="1"/>
          <p:nvPr>
            <p:ph idx="2" type="body"/>
          </p:nvPr>
        </p:nvSpPr>
        <p:spPr>
          <a:xfrm>
            <a:off x="779462" y="3991816"/>
            <a:ext cx="75852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73" name="Google Shape;73;p21"/>
          <p:cNvSpPr txBox="1"/>
          <p:nvPr>
            <p:ph idx="10" type="dt"/>
          </p:nvPr>
        </p:nvSpPr>
        <p:spPr>
          <a:xfrm>
            <a:off x="381000" y="6288088"/>
            <a:ext cx="1887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21"/>
          <p:cNvSpPr txBox="1"/>
          <p:nvPr>
            <p:ph idx="11" type="ftr"/>
          </p:nvPr>
        </p:nvSpPr>
        <p:spPr>
          <a:xfrm>
            <a:off x="3305175" y="6288088"/>
            <a:ext cx="5238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21"/>
          <p:cNvSpPr txBox="1"/>
          <p:nvPr>
            <p:ph idx="12" type="sldNum"/>
          </p:nvPr>
        </p:nvSpPr>
        <p:spPr>
          <a:xfrm>
            <a:off x="8404225" y="219075"/>
            <a:ext cx="493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Content">
  <p:cSld name="3 Conten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77" name="Google Shape;77;p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8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22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" type="body"/>
          </p:nvPr>
        </p:nvSpPr>
        <p:spPr>
          <a:xfrm>
            <a:off x="4710953" y="1828801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80" name="Google Shape;80;p22"/>
          <p:cNvSpPr txBox="1"/>
          <p:nvPr>
            <p:ph idx="2" type="body"/>
          </p:nvPr>
        </p:nvSpPr>
        <p:spPr>
          <a:xfrm>
            <a:off x="4710953" y="3991816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81" name="Google Shape;81;p22"/>
          <p:cNvSpPr txBox="1"/>
          <p:nvPr>
            <p:ph idx="3" type="body"/>
          </p:nvPr>
        </p:nvSpPr>
        <p:spPr>
          <a:xfrm>
            <a:off x="779462" y="1828800"/>
            <a:ext cx="3657600" cy="421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82" name="Google Shape;82;p22"/>
          <p:cNvSpPr txBox="1"/>
          <p:nvPr>
            <p:ph idx="10" type="dt"/>
          </p:nvPr>
        </p:nvSpPr>
        <p:spPr>
          <a:xfrm>
            <a:off x="381000" y="6288088"/>
            <a:ext cx="1887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22"/>
          <p:cNvSpPr txBox="1"/>
          <p:nvPr>
            <p:ph idx="11" type="ftr"/>
          </p:nvPr>
        </p:nvSpPr>
        <p:spPr>
          <a:xfrm>
            <a:off x="3305175" y="6288088"/>
            <a:ext cx="5238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22"/>
          <p:cNvSpPr txBox="1"/>
          <p:nvPr>
            <p:ph idx="12" type="sldNum"/>
          </p:nvPr>
        </p:nvSpPr>
        <p:spPr>
          <a:xfrm>
            <a:off x="8404225" y="219075"/>
            <a:ext cx="493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 Content">
  <p:cSld name="4 Content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86" name="Google Shape;86;p2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8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23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23"/>
          <p:cNvSpPr txBox="1"/>
          <p:nvPr>
            <p:ph idx="1" type="body"/>
          </p:nvPr>
        </p:nvSpPr>
        <p:spPr>
          <a:xfrm>
            <a:off x="779463" y="1828801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89" name="Google Shape;89;p23"/>
          <p:cNvSpPr txBox="1"/>
          <p:nvPr>
            <p:ph idx="2" type="body"/>
          </p:nvPr>
        </p:nvSpPr>
        <p:spPr>
          <a:xfrm>
            <a:off x="779463" y="3991816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90" name="Google Shape;90;p23"/>
          <p:cNvSpPr txBox="1"/>
          <p:nvPr>
            <p:ph idx="3" type="body"/>
          </p:nvPr>
        </p:nvSpPr>
        <p:spPr>
          <a:xfrm>
            <a:off x="4710953" y="1828801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91" name="Google Shape;91;p23"/>
          <p:cNvSpPr txBox="1"/>
          <p:nvPr>
            <p:ph idx="4" type="body"/>
          </p:nvPr>
        </p:nvSpPr>
        <p:spPr>
          <a:xfrm>
            <a:off x="4710953" y="3991816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92" name="Google Shape;92;p23"/>
          <p:cNvSpPr txBox="1"/>
          <p:nvPr>
            <p:ph idx="10" type="dt"/>
          </p:nvPr>
        </p:nvSpPr>
        <p:spPr>
          <a:xfrm>
            <a:off x="381000" y="6288088"/>
            <a:ext cx="1887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23"/>
          <p:cNvSpPr txBox="1"/>
          <p:nvPr>
            <p:ph idx="11" type="ftr"/>
          </p:nvPr>
        </p:nvSpPr>
        <p:spPr>
          <a:xfrm>
            <a:off x="3305175" y="6288088"/>
            <a:ext cx="5238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23"/>
          <p:cNvSpPr txBox="1"/>
          <p:nvPr>
            <p:ph idx="12" type="sldNum"/>
          </p:nvPr>
        </p:nvSpPr>
        <p:spPr>
          <a:xfrm>
            <a:off x="8404225" y="219075"/>
            <a:ext cx="493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18" Type="http://schemas.openxmlformats.org/officeDocument/2006/relationships/theme" Target="../theme/theme1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5"/>
          <p:cNvSpPr/>
          <p:nvPr/>
        </p:nvSpPr>
        <p:spPr>
          <a:xfrm>
            <a:off x="190500" y="190500"/>
            <a:ext cx="8764500" cy="6478500"/>
          </a:xfrm>
          <a:prstGeom prst="round2DiagRect">
            <a:avLst>
              <a:gd fmla="val 9416" name="adj1"/>
              <a:gd fmla="val 0" name="adj2"/>
            </a:avLst>
          </a:prstGeom>
          <a:gradFill>
            <a:gsLst>
              <a:gs pos="0">
                <a:srgbClr val="B27A00"/>
              </a:gs>
              <a:gs pos="13000">
                <a:srgbClr val="B27A00"/>
              </a:gs>
              <a:gs pos="100000">
                <a:schemeClr val="lt1"/>
              </a:gs>
            </a:gsLst>
            <a:lin ang="5400012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15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2" name="Google Shape;12;p15"/>
          <p:cNvSpPr txBox="1"/>
          <p:nvPr>
            <p:ph idx="1" type="body"/>
          </p:nvPr>
        </p:nvSpPr>
        <p:spPr>
          <a:xfrm>
            <a:off x="779463" y="1828800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68300" lvl="0" marL="4572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Font typeface="Noto Sans Symbols"/>
              <a:buChar char="⚫"/>
              <a:defRPr b="0" i="0" sz="22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Char char="⚫"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⚫"/>
              <a:defRPr b="0" i="0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342900" lvl="3" marL="18288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⚫"/>
              <a:defRPr b="0" i="0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342900" lvl="4" marL="22860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⚫"/>
              <a:defRPr b="0" i="0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3" name="Google Shape;13;p15"/>
          <p:cNvSpPr txBox="1"/>
          <p:nvPr>
            <p:ph idx="10" type="dt"/>
          </p:nvPr>
        </p:nvSpPr>
        <p:spPr>
          <a:xfrm>
            <a:off x="381000" y="6288088"/>
            <a:ext cx="1887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15"/>
          <p:cNvSpPr txBox="1"/>
          <p:nvPr>
            <p:ph idx="11" type="ftr"/>
          </p:nvPr>
        </p:nvSpPr>
        <p:spPr>
          <a:xfrm>
            <a:off x="3305175" y="6288088"/>
            <a:ext cx="5238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Google Shape;15;p15"/>
          <p:cNvSpPr txBox="1"/>
          <p:nvPr>
            <p:ph idx="12" type="sldNum"/>
          </p:nvPr>
        </p:nvSpPr>
        <p:spPr>
          <a:xfrm>
            <a:off x="8404225" y="219075"/>
            <a:ext cx="493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FIULogo_H_CMYK_fx.png" id="16" name="Google Shape;16;p15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6103938" y="5959475"/>
            <a:ext cx="2430461" cy="693738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"/>
          <p:cNvSpPr txBox="1"/>
          <p:nvPr>
            <p:ph type="ctrTitle"/>
          </p:nvPr>
        </p:nvSpPr>
        <p:spPr>
          <a:xfrm>
            <a:off x="228600" y="2895763"/>
            <a:ext cx="8686800" cy="2209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Advanced Computer Graphics</a:t>
            </a:r>
            <a:br>
              <a:rPr lang="en-US"/>
            </a:br>
            <a:r>
              <a:rPr lang="en-US" sz="2800"/>
              <a:t>Team Members: Saul Abreu Almonte, Carlos Cruz, Laura Lou, Mario Cerra, Marco Pena </a:t>
            </a:r>
            <a:br>
              <a:rPr lang="en-US" sz="2800"/>
            </a:br>
            <a:r>
              <a:rPr lang="en-US" sz="2800"/>
              <a:t>Product Owner: Carlos Cruz</a:t>
            </a:r>
            <a:br>
              <a:rPr lang="en-US" sz="2800"/>
            </a:br>
            <a:r>
              <a:rPr lang="en-US" sz="2800"/>
              <a:t>Professor: Masoud Sadjadi</a:t>
            </a:r>
            <a:br>
              <a:rPr lang="en-US" sz="2800"/>
            </a:br>
            <a:br>
              <a:rPr lang="en-US"/>
            </a:br>
            <a:r>
              <a:rPr lang="en-US" sz="1800"/>
              <a:t>School of Computing and Information Sciences</a:t>
            </a:r>
            <a:br>
              <a:rPr lang="en-US" sz="1800"/>
            </a:br>
            <a:r>
              <a:rPr lang="en-US" sz="1800"/>
              <a:t>Florida International University</a:t>
            </a:r>
            <a:endParaRPr/>
          </a:p>
        </p:txBody>
      </p:sp>
      <p:sp>
        <p:nvSpPr>
          <p:cNvPr id="150" name="Google Shape;150;p1"/>
          <p:cNvSpPr txBox="1"/>
          <p:nvPr>
            <p:ph idx="1" type="subTitle"/>
          </p:nvPr>
        </p:nvSpPr>
        <p:spPr>
          <a:xfrm>
            <a:off x="228600" y="5643562"/>
            <a:ext cx="8686800" cy="12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US">
                <a:solidFill>
                  <a:schemeClr val="dk2"/>
                </a:solidFill>
              </a:rPr>
              <a:t>April 24, 2025</a:t>
            </a:r>
            <a:endParaRPr>
              <a:solidFill>
                <a:schemeClr val="dk2"/>
              </a:solidFill>
            </a:endParaRPr>
          </a:p>
        </p:txBody>
      </p:sp>
      <p:sp>
        <p:nvSpPr>
          <p:cNvPr id="151" name="Google Shape;151;p1"/>
          <p:cNvSpPr txBox="1"/>
          <p:nvPr/>
        </p:nvSpPr>
        <p:spPr>
          <a:xfrm>
            <a:off x="282771" y="1106164"/>
            <a:ext cx="8686800" cy="1219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VIP/Senior Project </a:t>
            </a:r>
            <a:r>
              <a:rPr lang="en-US" sz="360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Shortcomings</a:t>
            </a:r>
            <a:br>
              <a:rPr b="0" i="0" lang="en-US" sz="44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b="0" i="0" lang="en-US" sz="44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Spring 2025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t/>
            </a:r>
            <a:endParaRPr b="0" i="0" sz="4400" u="none" cap="none" strike="noStrike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569c3534a9_0_6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Challenges</a:t>
            </a:r>
            <a:endParaRPr/>
          </a:p>
        </p:txBody>
      </p:sp>
      <p:sp>
        <p:nvSpPr>
          <p:cNvPr id="158" name="Google Shape;158;g3569c3534a9_0_6"/>
          <p:cNvSpPr txBox="1"/>
          <p:nvPr>
            <p:ph idx="1" type="body"/>
          </p:nvPr>
        </p:nvSpPr>
        <p:spPr>
          <a:xfrm>
            <a:off x="779475" y="1425600"/>
            <a:ext cx="7583400" cy="4611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rgbClr val="001D4D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1D4D"/>
              </a:buClr>
              <a:buSzPts val="1100"/>
              <a:buFont typeface="Arial"/>
              <a:buChar char="●"/>
            </a:pPr>
            <a:r>
              <a:rPr b="1" lang="en-US">
                <a:solidFill>
                  <a:srgbClr val="001D4D"/>
                </a:solidFill>
              </a:rPr>
              <a:t>Time Management</a:t>
            </a:r>
            <a:br>
              <a:rPr b="1" lang="en-US">
                <a:solidFill>
                  <a:srgbClr val="001D4D"/>
                </a:solidFill>
              </a:rPr>
            </a:br>
            <a:r>
              <a:rPr lang="en-US">
                <a:solidFill>
                  <a:srgbClr val="001D4D"/>
                </a:solidFill>
              </a:rPr>
              <a:t>Due to tight schedules and juggling responsibilities, a few planned features had to be cut.</a:t>
            </a:r>
            <a:endParaRPr>
              <a:solidFill>
                <a:srgbClr val="001D4D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1100"/>
              <a:buFont typeface="Arial"/>
              <a:buChar char="●"/>
            </a:pPr>
            <a:r>
              <a:rPr b="1" lang="en-US">
                <a:solidFill>
                  <a:srgbClr val="001D4D"/>
                </a:solidFill>
              </a:rPr>
              <a:t>Steep Learning Curve</a:t>
            </a:r>
            <a:br>
              <a:rPr b="1" lang="en-US">
                <a:solidFill>
                  <a:srgbClr val="001D4D"/>
                </a:solidFill>
              </a:rPr>
            </a:br>
            <a:r>
              <a:rPr lang="en-US">
                <a:solidFill>
                  <a:srgbClr val="001D4D"/>
                </a:solidFill>
              </a:rPr>
              <a:t>Some team members had no prior experience with OpenGL, ImGui, or real-time graphics, which slowed early development.</a:t>
            </a:r>
            <a:endParaRPr>
              <a:solidFill>
                <a:srgbClr val="001D4D"/>
              </a:solidFill>
            </a:endParaRPr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3569c3534a9_0_13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Current Limitations</a:t>
            </a:r>
            <a:endParaRPr/>
          </a:p>
        </p:txBody>
      </p:sp>
      <p:sp>
        <p:nvSpPr>
          <p:cNvPr id="165" name="Google Shape;165;g3569c3534a9_0_13"/>
          <p:cNvSpPr txBox="1"/>
          <p:nvPr>
            <p:ph idx="1" type="body"/>
          </p:nvPr>
        </p:nvSpPr>
        <p:spPr>
          <a:xfrm>
            <a:off x="779475" y="1582475"/>
            <a:ext cx="7583400" cy="4454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1D4D"/>
              </a:buClr>
              <a:buSzPts val="1100"/>
              <a:buFont typeface="Arial"/>
              <a:buChar char="●"/>
            </a:pPr>
            <a:r>
              <a:rPr b="1" lang="en-US">
                <a:solidFill>
                  <a:srgbClr val="001D4D"/>
                </a:solidFill>
              </a:rPr>
              <a:t>UI Bugs</a:t>
            </a:r>
            <a:br>
              <a:rPr b="1" lang="en-US">
                <a:solidFill>
                  <a:srgbClr val="001D4D"/>
                </a:solidFill>
              </a:rPr>
            </a:br>
            <a:r>
              <a:rPr lang="en-US">
                <a:solidFill>
                  <a:srgbClr val="001D4D"/>
                </a:solidFill>
              </a:rPr>
              <a:t>Parameter tuning sometimes causes the ocean to disappear—especially due to foam bias.</a:t>
            </a:r>
            <a:endParaRPr>
              <a:solidFill>
                <a:srgbClr val="001D4D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1100"/>
              <a:buFont typeface="Arial"/>
              <a:buChar char="●"/>
            </a:pPr>
            <a:r>
              <a:rPr b="1" lang="en-US">
                <a:solidFill>
                  <a:srgbClr val="001D4D"/>
                </a:solidFill>
              </a:rPr>
              <a:t>Cloud Rendering</a:t>
            </a:r>
            <a:br>
              <a:rPr b="1" lang="en-US">
                <a:solidFill>
                  <a:srgbClr val="001D4D"/>
                </a:solidFill>
              </a:rPr>
            </a:br>
            <a:r>
              <a:rPr lang="en-US">
                <a:solidFill>
                  <a:srgbClr val="001D4D"/>
                </a:solidFill>
              </a:rPr>
              <a:t>Visuals and shape are lacking variety and need tuning.</a:t>
            </a:r>
            <a:endParaRPr>
              <a:solidFill>
                <a:srgbClr val="001D4D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1100"/>
              <a:buFont typeface="Arial"/>
              <a:buChar char="●"/>
            </a:pPr>
            <a:r>
              <a:rPr b="1" lang="en-US">
                <a:solidFill>
                  <a:srgbClr val="001D4D"/>
                </a:solidFill>
              </a:rPr>
              <a:t>Rain Interaction</a:t>
            </a:r>
            <a:br>
              <a:rPr b="1" lang="en-US">
                <a:solidFill>
                  <a:srgbClr val="001D4D"/>
                </a:solidFill>
              </a:rPr>
            </a:br>
            <a:r>
              <a:rPr lang="en-US">
                <a:solidFill>
                  <a:srgbClr val="001D4D"/>
                </a:solidFill>
              </a:rPr>
              <a:t>Missing ripple effects on the ocean surface during rainfall.</a:t>
            </a:r>
            <a:endParaRPr>
              <a:solidFill>
                <a:srgbClr val="001D4D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1100"/>
              <a:buFont typeface="Arial"/>
              <a:buChar char="●"/>
            </a:pPr>
            <a:r>
              <a:rPr b="1" lang="en-US">
                <a:solidFill>
                  <a:srgbClr val="001D4D"/>
                </a:solidFill>
              </a:rPr>
              <a:t>Ocean Interactivity</a:t>
            </a:r>
            <a:br>
              <a:rPr b="1" lang="en-US">
                <a:solidFill>
                  <a:srgbClr val="001D4D"/>
                </a:solidFill>
              </a:rPr>
            </a:br>
            <a:r>
              <a:rPr lang="en-US">
                <a:solidFill>
                  <a:srgbClr val="001D4D"/>
                </a:solidFill>
              </a:rPr>
              <a:t>No support yet for objects like boats to interact with water dynamics.</a:t>
            </a:r>
            <a:br>
              <a:rPr lang="en-US">
                <a:solidFill>
                  <a:srgbClr val="001D4D"/>
                </a:solidFill>
              </a:rPr>
            </a:br>
            <a:endParaRPr>
              <a:solidFill>
                <a:srgbClr val="001D4D"/>
              </a:solidFill>
            </a:endParaRPr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3569c3534a9_0_20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Features Wishlist</a:t>
            </a:r>
            <a:endParaRPr/>
          </a:p>
        </p:txBody>
      </p:sp>
      <p:sp>
        <p:nvSpPr>
          <p:cNvPr id="172" name="Google Shape;172;g3569c3534a9_0_20"/>
          <p:cNvSpPr txBox="1"/>
          <p:nvPr>
            <p:ph idx="1" type="body"/>
          </p:nvPr>
        </p:nvSpPr>
        <p:spPr>
          <a:xfrm>
            <a:off x="779475" y="1621725"/>
            <a:ext cx="7583400" cy="4415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1D4D"/>
              </a:buClr>
              <a:buSzPts val="2200"/>
              <a:buFont typeface="Arial"/>
              <a:buChar char="●"/>
            </a:pPr>
            <a:r>
              <a:rPr b="1" lang="en-US">
                <a:solidFill>
                  <a:srgbClr val="001D4D"/>
                </a:solidFill>
              </a:rPr>
              <a:t>Refined cloud visuals</a:t>
            </a:r>
            <a:endParaRPr>
              <a:solidFill>
                <a:srgbClr val="001D4D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1D4D"/>
                </a:solidFill>
              </a:rPr>
              <a:t> More natural cloud shapes, layering, and variation.</a:t>
            </a:r>
            <a:endParaRPr>
              <a:solidFill>
                <a:srgbClr val="001D4D"/>
              </a:solidFill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1D4D"/>
              </a:buClr>
              <a:buSzPts val="2200"/>
              <a:buFont typeface="Arial"/>
              <a:buChar char="●"/>
            </a:pPr>
            <a:r>
              <a:rPr lang="en-US">
                <a:solidFill>
                  <a:srgbClr val="001D4D"/>
                </a:solidFill>
              </a:rPr>
              <a:t>R</a:t>
            </a:r>
            <a:r>
              <a:rPr b="1" lang="en-US">
                <a:solidFill>
                  <a:srgbClr val="001D4D"/>
                </a:solidFill>
              </a:rPr>
              <a:t>ain-ocean interaction</a:t>
            </a:r>
            <a:r>
              <a:rPr lang="en-US">
                <a:solidFill>
                  <a:srgbClr val="001D4D"/>
                </a:solidFill>
              </a:rPr>
              <a:t> </a:t>
            </a:r>
            <a:endParaRPr>
              <a:solidFill>
                <a:srgbClr val="001D4D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1D4D"/>
                </a:solidFill>
              </a:rPr>
              <a:t>Add ripple or splash effects where raindrops hit the ocean surface.</a:t>
            </a:r>
            <a:endParaRPr>
              <a:solidFill>
                <a:srgbClr val="001D4D"/>
              </a:solidFill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1D4D"/>
              </a:buClr>
              <a:buSzPts val="2200"/>
              <a:buFont typeface="Arial"/>
              <a:buChar char="●"/>
            </a:pPr>
            <a:r>
              <a:rPr b="1" lang="en-US">
                <a:solidFill>
                  <a:srgbClr val="001D4D"/>
                </a:solidFill>
              </a:rPr>
              <a:t>Ocean-object interaction</a:t>
            </a:r>
            <a:r>
              <a:rPr lang="en-US">
                <a:solidFill>
                  <a:srgbClr val="001D4D"/>
                </a:solidFill>
              </a:rPr>
              <a:t> </a:t>
            </a:r>
            <a:endParaRPr>
              <a:solidFill>
                <a:srgbClr val="001D4D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1D4D"/>
                </a:solidFill>
              </a:rPr>
              <a:t>Simulate boats or floating objects responding to wave movement.</a:t>
            </a:r>
            <a:endParaRPr>
              <a:solidFill>
                <a:srgbClr val="001D4D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>
              <a:solidFill>
                <a:srgbClr val="001D4D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3569c3534a9_0_28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Future Features</a:t>
            </a:r>
            <a:endParaRPr/>
          </a:p>
        </p:txBody>
      </p:sp>
      <p:sp>
        <p:nvSpPr>
          <p:cNvPr id="179" name="Google Shape;179;g3569c3534a9_0_28"/>
          <p:cNvSpPr txBox="1"/>
          <p:nvPr>
            <p:ph idx="1" type="body"/>
          </p:nvPr>
        </p:nvSpPr>
        <p:spPr>
          <a:xfrm>
            <a:off x="779463" y="1828800"/>
            <a:ext cx="7583400" cy="4208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1D4D"/>
              </a:buClr>
              <a:buSzPts val="2200"/>
              <a:buFont typeface="Arial"/>
              <a:buChar char="●"/>
            </a:pPr>
            <a:r>
              <a:rPr b="1" lang="en-US">
                <a:solidFill>
                  <a:srgbClr val="001D4D"/>
                </a:solidFill>
              </a:rPr>
              <a:t>Sea spray effects</a:t>
            </a:r>
            <a:r>
              <a:rPr lang="en-US">
                <a:solidFill>
                  <a:srgbClr val="001D4D"/>
                </a:solidFill>
              </a:rPr>
              <a:t> </a:t>
            </a:r>
            <a:endParaRPr>
              <a:solidFill>
                <a:srgbClr val="001D4D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1D4D"/>
                </a:solidFill>
              </a:rPr>
              <a:t>Add particle effects on wave crests and collisions for enhanced realism.</a:t>
            </a:r>
            <a:endParaRPr>
              <a:solidFill>
                <a:srgbClr val="001D4D"/>
              </a:solidFill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1D4D"/>
              </a:buClr>
              <a:buSzPts val="2200"/>
              <a:buFont typeface="Arial"/>
              <a:buChar char="●"/>
            </a:pPr>
            <a:r>
              <a:rPr b="1" lang="en-US">
                <a:solidFill>
                  <a:srgbClr val="001D4D"/>
                </a:solidFill>
              </a:rPr>
              <a:t>Underwater environment</a:t>
            </a:r>
            <a:r>
              <a:rPr lang="en-US">
                <a:solidFill>
                  <a:srgbClr val="001D4D"/>
                </a:solidFill>
              </a:rPr>
              <a:t> </a:t>
            </a:r>
            <a:endParaRPr>
              <a:solidFill>
                <a:srgbClr val="001D4D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1D4D"/>
                </a:solidFill>
              </a:rPr>
              <a:t>Include light scattering, caustics, and fog for submerged views.</a:t>
            </a:r>
            <a:endParaRPr>
              <a:solidFill>
                <a:srgbClr val="001D4D"/>
              </a:solidFill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1D4D"/>
              </a:buClr>
              <a:buSzPts val="2200"/>
              <a:buFont typeface="Arial"/>
              <a:buChar char="●"/>
            </a:pPr>
            <a:r>
              <a:rPr b="1" lang="en-US">
                <a:solidFill>
                  <a:srgbClr val="001D4D"/>
                </a:solidFill>
              </a:rPr>
              <a:t>Stable, responsive UI</a:t>
            </a:r>
            <a:r>
              <a:rPr lang="en-US">
                <a:solidFill>
                  <a:srgbClr val="001D4D"/>
                </a:solidFill>
              </a:rPr>
              <a:t> </a:t>
            </a:r>
            <a:endParaRPr>
              <a:solidFill>
                <a:srgbClr val="001D4D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1D4D"/>
                </a:solidFill>
              </a:rPr>
              <a:t>Fix bugs and improve usability in the ImGui interface.</a:t>
            </a:r>
            <a:endParaRPr>
              <a:solidFill>
                <a:srgbClr val="001D4D"/>
              </a:solidFill>
            </a:endParaRPr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gold">
  <a:themeElements>
    <a:clrScheme name="Revolution">
      <a:dk1>
        <a:srgbClr val="000000"/>
      </a:dk1>
      <a:lt1>
        <a:srgbClr val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2013-04-25T14:14:17Z</dcterms:created>
  <dc:creator>Ivana Rodriguez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0x0101005CCB4381D0D49049A3E375464706030D</vt:lpwstr>
  </property>
</Properties>
</file>