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7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351"/>
    <p:restoredTop sz="96327"/>
  </p:normalViewPr>
  <p:slideViewPr>
    <p:cSldViewPr snapToGrid="0" snapToObjects="1">
      <p:cViewPr varScale="1">
        <p:scale>
          <a:sx n="160" d="100"/>
          <a:sy n="160" d="100"/>
        </p:scale>
        <p:origin x="3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11/28/24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11/28/24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Money Map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D066C7-B85E-04FC-BEEA-483C282AC9B1}"/>
              </a:ext>
            </a:extLst>
          </p:cNvPr>
          <p:cNvSpPr txBox="1"/>
          <p:nvPr/>
        </p:nvSpPr>
        <p:spPr>
          <a:xfrm>
            <a:off x="2302933" y="5047371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Team Members: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Ronald Blanco, Jerrick Wong, Lily Padgett-</a:t>
            </a:r>
            <a:r>
              <a:rPr lang="en-US" sz="1800" dirty="0" err="1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Pflucker</a:t>
            </a:r>
            <a:r>
              <a:rPr lang="en-US" sz="18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Natalie Garcia- </a:t>
            </a:r>
            <a:r>
              <a:rPr lang="en-US" sz="1800" dirty="0" err="1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Kearly</a:t>
            </a:r>
            <a:r>
              <a:rPr lang="en-US" sz="18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Jesús Diaz</a:t>
            </a:r>
            <a:br>
              <a:rPr lang="en-US" sz="18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A091F8-A7BD-AD67-F4B9-657BD71A2A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0675" y="2227376"/>
            <a:ext cx="4222750" cy="378754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9733193-0515-E94D-C38B-D33B3FBC2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Login Page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E406B7-97F0-EAAB-6816-0D3920D47604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User enters Login Information: Username and Password</a:t>
            </a:r>
          </a:p>
          <a:p>
            <a:r>
              <a:rPr lang="en-US" dirty="0"/>
              <a:t>User can select to be redirected to Guest Page or Signup page</a:t>
            </a:r>
          </a:p>
          <a:p>
            <a:r>
              <a:rPr lang="en-US" dirty="0"/>
              <a:t>Info message is displayed stating that information will not be save if user continues as Guest</a:t>
            </a:r>
          </a:p>
        </p:txBody>
      </p:sp>
    </p:spTree>
    <p:extLst>
      <p:ext uri="{BB962C8B-B14F-4D97-AF65-F5344CB8AC3E}">
        <p14:creationId xmlns:p14="http://schemas.microsoft.com/office/powerpoint/2010/main" val="2264550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E22A9D-5FCA-AD82-98DB-B5A095BE89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0222" y="1951592"/>
            <a:ext cx="4222750" cy="180975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6E642A5-9DFA-9690-FE18-6456696CB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Logged in User Landing Page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C7A454-1A9B-35CB-639B-2B63644A5BE8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Once logged in User can select among different tabs:</a:t>
            </a:r>
          </a:p>
          <a:p>
            <a:pPr lvl="1"/>
            <a:r>
              <a:rPr lang="en-US" dirty="0"/>
              <a:t>Checking</a:t>
            </a:r>
          </a:p>
          <a:p>
            <a:pPr lvl="1"/>
            <a:r>
              <a:rPr lang="en-US" dirty="0"/>
              <a:t>Savings</a:t>
            </a:r>
          </a:p>
          <a:p>
            <a:pPr lvl="1"/>
            <a:r>
              <a:rPr lang="en-US" dirty="0"/>
              <a:t>Expenses</a:t>
            </a:r>
          </a:p>
          <a:p>
            <a:pPr lvl="1"/>
            <a:r>
              <a:rPr lang="en-US" dirty="0"/>
              <a:t>Income</a:t>
            </a:r>
          </a:p>
          <a:p>
            <a:pPr lvl="1"/>
            <a:r>
              <a:rPr lang="en-US" dirty="0"/>
              <a:t>Loans</a:t>
            </a:r>
          </a:p>
          <a:p>
            <a:pPr lvl="1"/>
            <a:r>
              <a:rPr lang="en-US" dirty="0"/>
              <a:t>Credit Cards</a:t>
            </a:r>
          </a:p>
          <a:p>
            <a:pPr lvl="1"/>
            <a:r>
              <a:rPr lang="en-US" dirty="0"/>
              <a:t>Smart Accounting</a:t>
            </a:r>
          </a:p>
          <a:p>
            <a:pPr lvl="1"/>
            <a:r>
              <a:rPr lang="en-US" dirty="0"/>
              <a:t>Overview</a:t>
            </a:r>
          </a:p>
          <a:p>
            <a:pPr lvl="1"/>
            <a:r>
              <a:rPr lang="en-US" dirty="0"/>
              <a:t>Financial Tools</a:t>
            </a:r>
          </a:p>
          <a:p>
            <a:pPr lvl="1"/>
            <a:r>
              <a:rPr lang="en-US" dirty="0"/>
              <a:t>Settings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1B19B3-F1C0-3207-AAF7-11205DC56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21" y="4473848"/>
            <a:ext cx="4222749" cy="181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5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Personal Finances can get complicated.  Multiple Bank accounts spread across financial institutions  can prove cumbersome to manage.  Having multiple loans for cars, home, or other purposes provide a confusing environment  where a single missed payment or unfavorable term can stain a credit report for years. Money Map aims to provide a convenient platform to track these financials.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Purpose</a:t>
            </a:r>
          </a:p>
        </p:txBody>
      </p:sp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7A1C3-A37D-437A-02D9-3CE71A322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32AC94-DB2E-FCF7-A68D-DC5AA8E1AB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Web Application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User and Guest Access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Accurate and Fast Calculations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Visually appealing and easy to navigate interface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Secure storage of user information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CFD3B1-D872-A056-250C-A5EA24AAA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Requirements</a:t>
            </a:r>
          </a:p>
        </p:txBody>
      </p:sp>
    </p:spTree>
    <p:extLst>
      <p:ext uri="{BB962C8B-B14F-4D97-AF65-F5344CB8AC3E}">
        <p14:creationId xmlns:p14="http://schemas.microsoft.com/office/powerpoint/2010/main" val="205553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A31C7-AFDD-4B4D-94A6-82B355EE9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1AE3FB-6804-4C46-8BC4-0C881C22A0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345704" y="1451192"/>
            <a:ext cx="1131760" cy="99694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BAEBAF-4B87-9021-B248-2DCD6094D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 Stack</a:t>
            </a:r>
          </a:p>
        </p:txBody>
      </p:sp>
      <p:pic>
        <p:nvPicPr>
          <p:cNvPr id="1026" name="Picture 2" descr="Python logo and symbol, meaning, history, PNG">
            <a:extLst>
              <a:ext uri="{FF2B5EF4-FFF2-40B4-BE49-F238E27FC236}">
                <a16:creationId xmlns:a16="http://schemas.microsoft.com/office/drawing/2014/main" id="{69B2EDD4-EC50-0BF7-D932-8B969ADBE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280" y="1370661"/>
            <a:ext cx="2521182" cy="157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Is MongoDB? - GTech">
            <a:extLst>
              <a:ext uri="{FF2B5EF4-FFF2-40B4-BE49-F238E27FC236}">
                <a16:creationId xmlns:a16="http://schemas.microsoft.com/office/drawing/2014/main" id="{18F49DB1-6D53-4240-3BEF-02EC1777A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280" y="3183969"/>
            <a:ext cx="2528502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me - The GitHub Blog">
            <a:extLst>
              <a:ext uri="{FF2B5EF4-FFF2-40B4-BE49-F238E27FC236}">
                <a16:creationId xmlns:a16="http://schemas.microsoft.com/office/drawing/2014/main" id="{8A51E08E-3732-48EE-CAC9-1F653AD70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373" y="1304973"/>
            <a:ext cx="2597634" cy="163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itHub - devsujay19/Visual-Studio-Logo: This is the classic Visual Studio  Logo created with HTML and CSS codes only.">
            <a:extLst>
              <a:ext uri="{FF2B5EF4-FFF2-40B4-BE49-F238E27FC236}">
                <a16:creationId xmlns:a16="http://schemas.microsoft.com/office/drawing/2014/main" id="{6C6E15C0-758B-879B-1A4C-F9E7D47F9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373" y="3183969"/>
            <a:ext cx="2597634" cy="191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1199CE-823F-CCFB-E73A-80C8CACE1776}"/>
              </a:ext>
            </a:extLst>
          </p:cNvPr>
          <p:cNvSpPr txBox="1"/>
          <p:nvPr/>
        </p:nvSpPr>
        <p:spPr>
          <a:xfrm>
            <a:off x="1185333" y="2122006"/>
            <a:ext cx="4131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Ease of Use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Previous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Extensive Documentation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Scales well</a:t>
            </a:r>
          </a:p>
        </p:txBody>
      </p:sp>
    </p:spTree>
    <p:extLst>
      <p:ext uri="{BB962C8B-B14F-4D97-AF65-F5344CB8AC3E}">
        <p14:creationId xmlns:p14="http://schemas.microsoft.com/office/powerpoint/2010/main" val="970840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FBE06-41D7-411A-3129-BE59B7BF5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8CC2E0C8-80E1-D683-42F7-F34AFB6CA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69" y="1951592"/>
            <a:ext cx="4132854" cy="4338956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8010822-881F-244E-9281-F3457A23F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Home Page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C4B6E44-CC7F-434B-9C5E-B8ACE488A0EE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r>
              <a:rPr lang="en-US" dirty="0"/>
              <a:t>Provides easy access to log in, signup, or access a guest account </a:t>
            </a:r>
          </a:p>
          <a:p>
            <a:r>
              <a:rPr lang="en-US" dirty="0"/>
              <a:t>Shows information and features of Money Map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661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BA495-581C-6F93-F784-AC06D53AF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24793BFA-0A24-B6E7-071B-FF4FF925D49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0222" y="1966606"/>
            <a:ext cx="4222749" cy="4308928"/>
          </a:xfr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6A2E069-ABD4-407D-49C0-0105FF4EB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Sign Up Page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89C3872-BB61-F641-92A6-009F869251D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r>
              <a:rPr lang="en-US" dirty="0"/>
              <a:t>User fills in form for signup</a:t>
            </a:r>
          </a:p>
          <a:p>
            <a:r>
              <a:rPr lang="en-US" dirty="0"/>
              <a:t>Checks if the username is already in use</a:t>
            </a:r>
          </a:p>
        </p:txBody>
      </p:sp>
    </p:spTree>
    <p:extLst>
      <p:ext uri="{BB962C8B-B14F-4D97-AF65-F5344CB8AC3E}">
        <p14:creationId xmlns:p14="http://schemas.microsoft.com/office/powerpoint/2010/main" val="3259778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635B53-51F5-3FFB-354E-B3D921334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Account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3944BA-1FD7-8345-D01E-E8B33690990F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If Username is not already in use, all fields are filled, and user selects create Account, Success message will be displayed.</a:t>
            </a:r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AFC3CCBC-750A-48C1-C2F8-E1B3A9ABBFC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0675" y="2090554"/>
            <a:ext cx="4222750" cy="406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07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A8EB9-A09A-8A8E-CA58-3DB4544B2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C26B56-A43E-540D-78C9-56A742329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Guest Page Spending Page 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0F7F0DF-8AD7-6F28-4D01-9643002FD5A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r>
              <a:rPr lang="en-US" dirty="0"/>
              <a:t>User enters Income and expenses </a:t>
            </a:r>
          </a:p>
          <a:p>
            <a:r>
              <a:rPr lang="en-US" dirty="0"/>
              <a:t>Returns Spending Ratio, Spending Percentage, and how much money is being saved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E05CCAB-15A2-95CB-18BB-683021E27DA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7235" y="1795873"/>
            <a:ext cx="4222750" cy="429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36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1DCFB-1BD0-C594-C2EE-A1394BCAF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92A5B0-F847-8E0F-DAF0-5A69D3A51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Guest Page Currency Exchange 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64A67E7-7CEC-9E82-72F3-0F3BB1B1F3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r>
              <a:rPr lang="en-US" dirty="0"/>
              <a:t>User enters starting currency, currency to be converted into, and amount to be converted</a:t>
            </a:r>
          </a:p>
          <a:p>
            <a:r>
              <a:rPr lang="en-US" dirty="0"/>
              <a:t>Returns amount in new </a:t>
            </a:r>
            <a:r>
              <a:rPr lang="en-US"/>
              <a:t>converted currency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8697578-0158-2C36-0B6C-9015C5E48F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7235" y="1795873"/>
            <a:ext cx="4222750" cy="429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2168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5E059B-1A0E-48BD-8AB8-8C341A15E4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7C3D29-A4F2-43AB-8FED-DD753DD8B873}">
  <ds:schemaRefs>
    <ds:schemaRef ds:uri="http://schemas.microsoft.com/office/2006/documentManagement/types"/>
    <ds:schemaRef ds:uri="http://schemas.microsoft.com/office/infopath/2007/PartnerControls"/>
    <ds:schemaRef ds:uri="f1f308d3-4c92-402a-ab04-f7497706f561"/>
    <ds:schemaRef ds:uri="http://purl.org/dc/terms/"/>
    <ds:schemaRef ds:uri="http://purl.org/dc/dcmitype/"/>
    <ds:schemaRef ds:uri="http://www.w3.org/XML/1998/namespace"/>
    <ds:schemaRef ds:uri="http://purl.org/dc/elements/1.1/"/>
    <ds:schemaRef ds:uri="1f55ec82-a505-4936-99e5-d41b25147da0"/>
    <ds:schemaRef ds:uri="http://schemas.openxmlformats.org/package/2006/metadata/core-properties"/>
    <ds:schemaRef ds:uri="http://schemas.microsoft.com/office/2006/metadata/properties"/>
    <ds:schemaRef ds:uri="8234652b-4e88-4c30-a994-e272914a045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TotalTime>1495</TotalTime>
  <Words>303</Words>
  <Application>Microsoft Macintosh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Lato</vt:lpstr>
      <vt:lpstr>FIU Real Triumphs Template</vt:lpstr>
      <vt:lpstr>Money Map</vt:lpstr>
      <vt:lpstr>Project Purpose</vt:lpstr>
      <vt:lpstr>Project Requirements</vt:lpstr>
      <vt:lpstr>Tech Stack</vt:lpstr>
      <vt:lpstr>Home Page</vt:lpstr>
      <vt:lpstr>Sign Up Page</vt:lpstr>
      <vt:lpstr>Creating Account </vt:lpstr>
      <vt:lpstr>Guest Page Spending Page </vt:lpstr>
      <vt:lpstr>Guest Page Currency Exchange </vt:lpstr>
      <vt:lpstr>Login Page</vt:lpstr>
      <vt:lpstr>Logged in User Landing Page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lastModifiedBy>Ronald Blanco</cp:lastModifiedBy>
  <cp:revision>72</cp:revision>
  <dcterms:created xsi:type="dcterms:W3CDTF">2020-08-12T18:54:24Z</dcterms:created>
  <dcterms:modified xsi:type="dcterms:W3CDTF">2024-11-28T22:11:52Z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