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53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7" roundtripDataSignature="AMtx7mj7tDss2af2QjBZS95bTs9CHMNc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Relationship Id="rId3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3" name="Google Shape;13;p3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 flipH="1" rot="5400000">
            <a:off x="-17600679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grpSp>
        <p:nvGrpSpPr>
          <p:cNvPr id="16" name="Google Shape;16;p3"/>
          <p:cNvGrpSpPr/>
          <p:nvPr/>
        </p:nvGrpSpPr>
        <p:grpSpPr>
          <a:xfrm>
            <a:off x="30291440" y="1016368"/>
            <a:ext cx="1881296" cy="2545857"/>
            <a:chOff x="11140983" y="745236"/>
            <a:chExt cx="522582" cy="530387"/>
          </a:xfrm>
        </p:grpSpPr>
        <p:sp>
          <p:nvSpPr>
            <p:cNvPr id="17" name="Google Shape;17;p3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19" name="Google Shape;1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1" name="Google Shape;21;p4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sz="27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4"/>
          <p:cNvSpPr/>
          <p:nvPr/>
        </p:nvSpPr>
        <p:spPr>
          <a:xfrm rot="-5400000">
            <a:off x="-17608975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oogle Shape;26;p4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27" name="Google Shape;27;p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0" name="Google Shape;30;p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Google Shape;34;p5"/>
          <p:cNvGrpSpPr/>
          <p:nvPr/>
        </p:nvGrpSpPr>
        <p:grpSpPr>
          <a:xfrm>
            <a:off x="30291440" y="1016368"/>
            <a:ext cx="1881296" cy="2545857"/>
            <a:chOff x="11140983" y="745236"/>
            <a:chExt cx="522582" cy="530387"/>
          </a:xfrm>
        </p:grpSpPr>
        <p:sp>
          <p:nvSpPr>
            <p:cNvPr id="35" name="Google Shape;35;p5"/>
            <p:cNvSpPr/>
            <p:nvPr/>
          </p:nvSpPr>
          <p:spPr>
            <a:xfrm rot="5400000">
              <a:off x="11345975" y="540243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5"/>
            <p:cNvSpPr/>
            <p:nvPr/>
          </p:nvSpPr>
          <p:spPr>
            <a:xfrm>
              <a:off x="11550968" y="854262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8" name="Google Shape;38;p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/>
          <p:nvPr/>
        </p:nvSpPr>
        <p:spPr>
          <a:xfrm rot="-5400000">
            <a:off x="-17542246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1" name="Google Shape;4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" name="Google Shape;42;p6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43" name="Google Shape;43;p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 type="blank">
  <p:cSld name="BLANK">
    <p:bg>
      <p:bgPr>
        <a:solidFill>
          <a:srgbClr val="F2F2F2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8" name="Google Shape;48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51" name="Google Shape;51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>
  <p:cSld name="2_Blank4">
    <p:bg>
      <p:bgPr>
        <a:solidFill>
          <a:srgbClr val="F2F2F2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0"/>
          <p:cNvSpPr/>
          <p:nvPr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6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55" name="Google Shape;5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5665" y="41267399"/>
            <a:ext cx="2651530" cy="227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/>
          <p:nvPr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11"/>
          <p:cNvSpPr/>
          <p:nvPr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6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drawing&#10;&#10;Description automatically generated" id="59" name="Google Shape;5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5" y="4126942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2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2"/>
          <p:cNvSpPr txBox="1"/>
          <p:nvPr/>
        </p:nvSpPr>
        <p:spPr>
          <a:xfrm>
            <a:off x="5184649" y="11684003"/>
            <a:ext cx="26240360" cy="25314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2"/>
    <p:sldLayoutId id="2147483655" r:id="rId3"/>
    <p:sldLayoutId id="2147483656" r:id="rId4"/>
    <p:sldLayoutId id="2147483657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jpg"/><Relationship Id="rId10" Type="http://schemas.openxmlformats.org/officeDocument/2006/relationships/image" Target="../media/image13.png"/><Relationship Id="rId13" Type="http://schemas.openxmlformats.org/officeDocument/2006/relationships/image" Target="../media/image18.jp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github.com/sockify/sockify" TargetMode="External"/><Relationship Id="rId4" Type="http://schemas.openxmlformats.org/officeDocument/2006/relationships/image" Target="../media/image4.jpg"/><Relationship Id="rId9" Type="http://schemas.openxmlformats.org/officeDocument/2006/relationships/image" Target="../media/image14.png"/><Relationship Id="rId15" Type="http://schemas.openxmlformats.org/officeDocument/2006/relationships/image" Target="../media/image23.png"/><Relationship Id="rId14" Type="http://schemas.openxmlformats.org/officeDocument/2006/relationships/image" Target="../media/image15.png"/><Relationship Id="rId17" Type="http://schemas.openxmlformats.org/officeDocument/2006/relationships/image" Target="../media/image16.png"/><Relationship Id="rId16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10.png"/><Relationship Id="rId18" Type="http://schemas.openxmlformats.org/officeDocument/2006/relationships/image" Target="../media/image20.png"/><Relationship Id="rId7" Type="http://schemas.openxmlformats.org/officeDocument/2006/relationships/image" Target="../media/image9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/>
          <p:nvPr/>
        </p:nvSpPr>
        <p:spPr>
          <a:xfrm>
            <a:off x="4824368" y="1590533"/>
            <a:ext cx="18516600" cy="25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KFCIS</a:t>
            </a:r>
            <a:endParaRPr b="1" i="0" sz="88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Fall 2024 Senior Design Project</a:t>
            </a:r>
            <a:endParaRPr/>
          </a:p>
        </p:txBody>
      </p:sp>
      <p:sp>
        <p:nvSpPr>
          <p:cNvPr id="65" name="Google Shape;65;p1"/>
          <p:cNvSpPr txBox="1"/>
          <p:nvPr/>
        </p:nvSpPr>
        <p:spPr>
          <a:xfrm>
            <a:off x="5012059" y="4583542"/>
            <a:ext cx="26403300" cy="3210744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Sockify</a:t>
            </a:r>
            <a:endParaRPr b="1" i="0" sz="10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Students: Sebastian Nunez</a:t>
            </a:r>
            <a:endParaRPr b="0" i="0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GitHub: </a:t>
            </a:r>
            <a:r>
              <a:rPr b="1" i="0" lang="en-US" sz="3500" u="sng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https://github.com/sockify/sockify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Seyedmasoud Sadjadi,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"/>
          <p:cNvSpPr txBox="1"/>
          <p:nvPr/>
        </p:nvSpPr>
        <p:spPr>
          <a:xfrm>
            <a:off x="4905584" y="40184175"/>
            <a:ext cx="25233383" cy="979364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KFCIS. We/I thank KFCIS for his/her/their assistance and mentorship that I/we received throughout the senior design project.</a:t>
            </a:r>
            <a:endParaRPr/>
          </a:p>
        </p:txBody>
      </p:sp>
      <p:sp>
        <p:nvSpPr>
          <p:cNvPr id="67" name="Google Shape;67;p1"/>
          <p:cNvSpPr txBox="1"/>
          <p:nvPr/>
        </p:nvSpPr>
        <p:spPr>
          <a:xfrm>
            <a:off x="4508480" y="39497199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68" name="Google Shape;68;p1"/>
          <p:cNvSpPr txBox="1"/>
          <p:nvPr/>
        </p:nvSpPr>
        <p:spPr>
          <a:xfrm>
            <a:off x="5281568" y="8782649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ROLE</a:t>
            </a:r>
            <a:endParaRPr b="1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11134955" y="8776695"/>
            <a:ext cx="846517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LEADERSHIP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No photo description available." id="70" name="Google Shape;7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7198" y="1829763"/>
            <a:ext cx="3184137" cy="314590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"/>
          <p:cNvSpPr txBox="1"/>
          <p:nvPr/>
        </p:nvSpPr>
        <p:spPr>
          <a:xfrm>
            <a:off x="5281568" y="9547304"/>
            <a:ext cx="5712414" cy="3526215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I’ve been the </a:t>
            </a: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Product Owner</a:t>
            </a: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and technical </a:t>
            </a: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Team Lead</a:t>
            </a: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throughout the project.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2050"/>
              </a:spcBef>
              <a:spcAft>
                <a:spcPts val="0"/>
              </a:spcAft>
              <a:buNone/>
            </a:pPr>
            <a:r>
              <a:t/>
            </a:r>
            <a:endParaRPr b="0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"/>
          <p:cNvSpPr txBox="1"/>
          <p:nvPr/>
        </p:nvSpPr>
        <p:spPr>
          <a:xfrm>
            <a:off x="11169413" y="9547304"/>
            <a:ext cx="20508488" cy="510357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Developed the core minimum viable product (MVP) feature set and long-term development roadmap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Delegated and broke down tasks to be completed by the greater engineering team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Managed the internal infrastructure of the project (GitHub organization, Railway deployment)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Created the user interface (UI) mocks for us to follow during development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Set up and organized the initial tech stack and platform for us to begin development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Reviewed all pull requests (PRs) and code changes in GitHub giving constructive feedback and enforcing industry standard practices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10982024" y="15314496"/>
            <a:ext cx="846517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INDIVIDUAL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"/>
          <p:cNvSpPr txBox="1"/>
          <p:nvPr/>
        </p:nvSpPr>
        <p:spPr>
          <a:xfrm>
            <a:off x="11016482" y="16085105"/>
            <a:ext cx="20508488" cy="6996395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Developed the bulk of the Auth framework and UI that powers and safeguards our app and API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Set up our code-first, API documentation framework and UI using Swagger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Containerized our application for rapid deployment through multiple, independent, Railway environments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Configured flexible and reliable database migrations for us to seamlessly push database schema changes without stepping over each other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Implemented the UI for the user profile page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Added support for dark and light themes throughout the app</a:t>
            </a:r>
            <a:endParaRPr/>
          </a:p>
          <a:p>
            <a:pPr indent="-31115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100"/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5281568" y="15358682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BIOGRAPHY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5319802" y="16123338"/>
            <a:ext cx="5635949" cy="4157157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First generation immigrant and college student from the Dominican Republic. </a:t>
            </a:r>
            <a:endParaRPr/>
          </a:p>
          <a:p>
            <a:pPr indent="0" lvl="0" marL="0" marR="0" rtl="0" algn="l">
              <a:spcBef>
                <a:spcPts val="2050"/>
              </a:spcBef>
              <a:spcAft>
                <a:spcPts val="0"/>
              </a:spcAft>
              <a:buNone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linkedin.com/in/sebastian-nunez-profile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screenshot of a login page&#10;&#10;Description automatically generated" id="77" name="Google Shape;7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57727" y="22749219"/>
            <a:ext cx="14012304" cy="6077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78" name="Google Shape;78;p1"/>
          <p:cNvPicPr preferRelativeResize="0"/>
          <p:nvPr/>
        </p:nvPicPr>
        <p:blipFill rotWithShape="1">
          <a:blip r:embed="rId6">
            <a:alphaModFix/>
          </a:blip>
          <a:srcRect b="19672" l="105" r="-379" t="0"/>
          <a:stretch/>
        </p:blipFill>
        <p:spPr>
          <a:xfrm>
            <a:off x="5444582" y="30286647"/>
            <a:ext cx="14030078" cy="75142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79" name="Google Shape;79;p1"/>
          <p:cNvPicPr preferRelativeResize="0"/>
          <p:nvPr/>
        </p:nvPicPr>
        <p:blipFill rotWithShape="1">
          <a:blip r:embed="rId7">
            <a:alphaModFix/>
          </a:blip>
          <a:srcRect b="12038" l="-366" r="300" t="478"/>
          <a:stretch/>
        </p:blipFill>
        <p:spPr>
          <a:xfrm>
            <a:off x="19663997" y="22719666"/>
            <a:ext cx="12736670" cy="609578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"/>
          <p:cNvSpPr txBox="1"/>
          <p:nvPr/>
        </p:nvSpPr>
        <p:spPr>
          <a:xfrm>
            <a:off x="11016481" y="29160707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Auth UI</a:t>
            </a:r>
            <a:endParaRPr/>
          </a:p>
        </p:txBody>
      </p:sp>
      <p:sp>
        <p:nvSpPr>
          <p:cNvPr id="81" name="Google Shape;81;p1"/>
          <p:cNvSpPr txBox="1"/>
          <p:nvPr/>
        </p:nvSpPr>
        <p:spPr>
          <a:xfrm>
            <a:off x="25239064" y="29160706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Profile UI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9945963" y="37954239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Swagger API Docs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logo with a black background&#10;&#10;Description automatically generated" id="83" name="Google Shape;83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1648300" y="117801189"/>
            <a:ext cx="9525000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ue logo with a black background&#10;&#10;Description automatically generated" id="84" name="Google Shape;8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9235226" y="84160895"/>
            <a:ext cx="9525000" cy="3200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act - DAC.digital" id="85" name="Google Shape;8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631349" y="30285119"/>
            <a:ext cx="2743200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act Query Logo PNG Vector (SVG) Free Download" id="86" name="Google Shape;8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2785873" y="33858621"/>
            <a:ext cx="2257425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derstanding Functions in Golang: A Comprehensive Guide" id="87" name="Google Shape;87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6825055" y="32909081"/>
            <a:ext cx="5610655" cy="29625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Tful API Documentation: Swagger | by Suneet Bansal | Medium" id="88" name="Google Shape;88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0631349" y="36013533"/>
            <a:ext cx="4425441" cy="1188656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25219279" y="37927687"/>
            <a:ext cx="3431389" cy="723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Tech Stack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hat is a REST API? All you need to know about the interface" id="90" name="Google Shape;90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9675530" y="33036683"/>
            <a:ext cx="27432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me - The GitHub Blog" id="91" name="Google Shape;91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5028115" y="35572994"/>
            <a:ext cx="3393155" cy="20314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Stripe Logo, revised 2016.svg - Wikipedia" id="92" name="Google Shape;92;p1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9463117" y="31085576"/>
            <a:ext cx="2743198" cy="11422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of JS • shadcn/ui" id="93" name="Google Shape;93;p1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25251687" y="33032053"/>
            <a:ext cx="1225540" cy="16078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ypeScript - Definitive introduction | JavaScript in Plain English" id="94" name="Google Shape;94;p1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23651736" y="31455998"/>
            <a:ext cx="5534189" cy="18160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plementing JSON Web Tokens &amp; Passport.js in a React App | Paige  Niedringhaus" id="95" name="Google Shape;95;p1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28124971" y="36188832"/>
            <a:ext cx="4196042" cy="1067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