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" roundtripDataSignature="AMtx7mij6kbD22idrFOIH50sSHw9VUjX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3" name="Google Shape;13;p3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2" y="0"/>
            <a:ext cx="4213571" cy="4389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3"/>
          <p:cNvSpPr/>
          <p:nvPr/>
        </p:nvSpPr>
        <p:spPr>
          <a:xfrm rot="-5400000">
            <a:off x="-17608975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" name="Google Shape;1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8" y="40455279"/>
            <a:ext cx="3194613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oogle Shape;18;p3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19" name="Google Shape;19;p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2" name="Google Shape;22;p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/>
          <p:nvPr/>
        </p:nvSpPr>
        <p:spPr>
          <a:xfrm rot="-5400000">
            <a:off x="-17542246" y="21797475"/>
            <a:ext cx="43891213" cy="296266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/>
          <p:nvPr/>
        </p:nvSpPr>
        <p:spPr>
          <a:xfrm>
            <a:off x="21667031" y="41821399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3" y="40430954"/>
            <a:ext cx="3194615" cy="27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oogle Shape;26;p4"/>
          <p:cNvGrpSpPr/>
          <p:nvPr/>
        </p:nvGrpSpPr>
        <p:grpSpPr>
          <a:xfrm flipH="1">
            <a:off x="30294072" y="1014984"/>
            <a:ext cx="1881295" cy="2545853"/>
            <a:chOff x="2645664" y="2011680"/>
            <a:chExt cx="735606" cy="746592"/>
          </a:xfrm>
        </p:grpSpPr>
        <p:sp>
          <p:nvSpPr>
            <p:cNvPr id="27" name="Google Shape;27;p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43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2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4526421" y="12"/>
            <a:ext cx="28391980" cy="4389119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"/>
          <p:cNvSpPr txBox="1"/>
          <p:nvPr/>
        </p:nvSpPr>
        <p:spPr>
          <a:xfrm>
            <a:off x="5184648" y="3407586"/>
            <a:ext cx="26240363" cy="757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2"/>
          <p:cNvSpPr txBox="1"/>
          <p:nvPr/>
        </p:nvSpPr>
        <p:spPr>
          <a:xfrm>
            <a:off x="5184649" y="11684003"/>
            <a:ext cx="26240360" cy="25314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-17567315" y="21797468"/>
            <a:ext cx="43891200" cy="296266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6.png"/><Relationship Id="rId10" Type="http://schemas.openxmlformats.org/officeDocument/2006/relationships/image" Target="../media/image15.png"/><Relationship Id="rId13" Type="http://schemas.openxmlformats.org/officeDocument/2006/relationships/image" Target="../media/image10.pn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github.com/sockify/sockify" TargetMode="External"/><Relationship Id="rId4" Type="http://schemas.openxmlformats.org/officeDocument/2006/relationships/image" Target="../media/image13.jpg"/><Relationship Id="rId9" Type="http://schemas.openxmlformats.org/officeDocument/2006/relationships/image" Target="../media/image9.png"/><Relationship Id="rId1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11.png"/><Relationship Id="rId7" Type="http://schemas.openxmlformats.org/officeDocument/2006/relationships/image" Target="../media/image14.png"/><Relationship Id="rId8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"/>
          <p:cNvSpPr txBox="1"/>
          <p:nvPr/>
        </p:nvSpPr>
        <p:spPr>
          <a:xfrm>
            <a:off x="4824367" y="1590533"/>
            <a:ext cx="23081973" cy="3908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8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Fall 2024 Senior Design Project</a:t>
            </a:r>
            <a:endParaRPr b="0" i="0" sz="7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"/>
          <p:cNvSpPr txBox="1"/>
          <p:nvPr/>
        </p:nvSpPr>
        <p:spPr>
          <a:xfrm>
            <a:off x="4905584" y="40184175"/>
            <a:ext cx="25233383" cy="979364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Knight Foundation School of Computing and Information Sciences. I thank KFSCIS for their assistance and mentorship that I received throughout the senior design project.</a:t>
            </a:r>
            <a:endParaRPr/>
          </a:p>
        </p:txBody>
      </p:sp>
      <p:sp>
        <p:nvSpPr>
          <p:cNvPr id="35" name="Google Shape;35;p1"/>
          <p:cNvSpPr txBox="1"/>
          <p:nvPr/>
        </p:nvSpPr>
        <p:spPr>
          <a:xfrm>
            <a:off x="4508480" y="39497199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36" name="Google Shape;36;p1"/>
          <p:cNvSpPr txBox="1"/>
          <p:nvPr/>
        </p:nvSpPr>
        <p:spPr>
          <a:xfrm>
            <a:off x="4905584" y="5499295"/>
            <a:ext cx="26403300" cy="3210744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Sockify</a:t>
            </a:r>
            <a:endParaRPr b="1" i="0" sz="10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1" i="0" lang="en-US" sz="35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Bora Dibra</a:t>
            </a:r>
            <a:endParaRPr b="0" i="0" sz="35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GitHub: </a:t>
            </a:r>
            <a:r>
              <a:rPr b="1" i="0" lang="en-US" sz="3500" u="sng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https://github.com/sockify/sockify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Masoud Sadjadi,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No photo description available." id="37" name="Google Shape;3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7198" y="1935289"/>
            <a:ext cx="3184137" cy="314590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 txBox="1"/>
          <p:nvPr/>
        </p:nvSpPr>
        <p:spPr>
          <a:xfrm>
            <a:off x="21673794" y="8253785"/>
            <a:ext cx="846517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BACKEND CONTRIBUTIONS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24366" y="9075411"/>
            <a:ext cx="14114851" cy="6777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807722" y="18119752"/>
            <a:ext cx="15645454" cy="5817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317964" y="25262740"/>
            <a:ext cx="20012419" cy="910106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"/>
          <p:cNvSpPr txBox="1"/>
          <p:nvPr/>
        </p:nvSpPr>
        <p:spPr>
          <a:xfrm>
            <a:off x="6277241" y="15985753"/>
            <a:ext cx="846517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FRONTEND CONTRIBUTIONS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1"/>
          <p:cNvSpPr txBox="1"/>
          <p:nvPr/>
        </p:nvSpPr>
        <p:spPr>
          <a:xfrm>
            <a:off x="19417657" y="9116125"/>
            <a:ext cx="13166636" cy="7673461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DATABASE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Created a database table to store admin updates for customer orders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Created a database table to link orders with sock variants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GET /socks</a:t>
            </a:r>
            <a:endParaRPr b="1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Developed an endpoint to link orders with sock variants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GET /socks</a:t>
            </a:r>
            <a:endParaRPr b="0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Implemented an endpoint to retrieve details of a specific product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PATCH /orders/:order_id/contact</a:t>
            </a:r>
            <a:endParaRPr b="1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Developed an endpoint to update customer contact information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5362129" y="17183193"/>
            <a:ext cx="11445593" cy="7673461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ORDER SERVICE</a:t>
            </a:r>
            <a:endParaRPr b="1" i="0" sz="41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Created the API integration for fetching order details and updates in the order service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SOCK DETAILS PAGE</a:t>
            </a:r>
            <a:endParaRPr b="1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Developed a sock details page to display detailed information about a sock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RELATED PRODUCTS COMPONENT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Implemented a ‘related product’ component to display similar products on the sock details page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ADMIN DETAILS PAGE</a:t>
            </a:r>
            <a:endParaRPr/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Arial"/>
              <a:buChar char="•"/>
            </a:pPr>
            <a:r>
              <a:rPr b="0" i="0" lang="en-US" sz="41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Built an Admin details page for managing sock details in the admin panel</a:t>
            </a:r>
            <a:endParaRPr b="0" i="0" sz="1800" u="none" cap="none" strike="noStrik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React Vector Logo - Download Free SVG Icon | Worldvectorlogo" id="45" name="Google Shape;45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028519" y="33606617"/>
            <a:ext cx="3199701" cy="30114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rn TypeScript: Why Should I Use It ..." id="46" name="Google Shape;46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143048" y="36483274"/>
            <a:ext cx="3841432" cy="267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3536281" y="36054746"/>
            <a:ext cx="331470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 (programming language) - Wikipedia" id="48" name="Google Shape;48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7724770" y="35579499"/>
            <a:ext cx="4972909" cy="18563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me - The GitHub Blog" id="49" name="Google Shape;49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532645" y="37252294"/>
            <a:ext cx="2695575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w to customize your SwaggerUI document with CSS and Javascript. [Site Logo  / Favicon] (.Net Core) – Harith's Blog" id="50" name="Google Shape;50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3857033" y="35075706"/>
            <a:ext cx="57150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plementing JSON Web Tokens &amp; Passport.js in a React App | Paige  Niedringhaus" id="51" name="Google Shape;51;p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7385809" y="37571948"/>
            <a:ext cx="3952875" cy="11525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"/>
          <p:cNvSpPr txBox="1"/>
          <p:nvPr/>
        </p:nvSpPr>
        <p:spPr>
          <a:xfrm>
            <a:off x="18003254" y="38586106"/>
            <a:ext cx="3431389" cy="723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Tech Stack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