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custom-properties+xml" PartName="/docProps/custom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</p:sldIdLst>
  <p:sldSz cy="43891200" cx="32918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6" roundtripDataSignature="AMtx7mi2lZAQ2wzrG70WHIMxg0/4wAO4F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customschemas.google.com/relationships/presentationmetadata" Target="meta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1" name="Google Shape;31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4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9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Title and Content" showMasterSp="0">
  <p:cSld name="6_Title and Content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logo&#10;&#10;Description automatically generated" id="13" name="Google Shape;13;p3"/>
          <p:cNvPicPr preferRelativeResize="0"/>
          <p:nvPr/>
        </p:nvPicPr>
        <p:blipFill rotWithShape="1">
          <a:blip r:embed="rId2">
            <a:alphaModFix/>
          </a:blip>
          <a:srcRect b="15701" l="0" r="88418" t="0"/>
          <a:stretch/>
        </p:blipFill>
        <p:spPr>
          <a:xfrm>
            <a:off x="2" y="0"/>
            <a:ext cx="4213571" cy="4389120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3"/>
          <p:cNvSpPr txBox="1"/>
          <p:nvPr/>
        </p:nvSpPr>
        <p:spPr>
          <a:xfrm>
            <a:off x="5184648" y="3407586"/>
            <a:ext cx="26240363" cy="757859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alibri"/>
              <a:buNone/>
            </a:pPr>
            <a:r>
              <a:t/>
            </a:r>
            <a:endParaRPr b="0" i="0" sz="27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Google Shape;15;p3"/>
          <p:cNvSpPr/>
          <p:nvPr/>
        </p:nvSpPr>
        <p:spPr>
          <a:xfrm rot="-5400000">
            <a:off x="-17608975" y="21797475"/>
            <a:ext cx="43891213" cy="296266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t/>
            </a:r>
            <a:endParaRPr b="0" i="0" sz="135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/>
          <p:nvPr/>
        </p:nvSpPr>
        <p:spPr>
          <a:xfrm>
            <a:off x="21667031" y="41821399"/>
            <a:ext cx="10505705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drawing&#10;&#10;Description automatically generated" id="17" name="Google Shape;17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9398" y="40455279"/>
            <a:ext cx="3194613" cy="27432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" name="Google Shape;18;p3"/>
          <p:cNvGrpSpPr/>
          <p:nvPr/>
        </p:nvGrpSpPr>
        <p:grpSpPr>
          <a:xfrm flipH="1">
            <a:off x="30294072" y="1014984"/>
            <a:ext cx="1881295" cy="2545853"/>
            <a:chOff x="2645664" y="2011680"/>
            <a:chExt cx="735606" cy="746592"/>
          </a:xfrm>
        </p:grpSpPr>
        <p:sp>
          <p:nvSpPr>
            <p:cNvPr id="19" name="Google Shape;19;p3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" name="Google Shape;20;p3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and Content" showMasterSp="0">
  <p:cSld name="5_Title and Conten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22" name="Google Shape;22;p4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4526421" y="12"/>
            <a:ext cx="28391980" cy="43891193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4"/>
          <p:cNvSpPr/>
          <p:nvPr/>
        </p:nvSpPr>
        <p:spPr>
          <a:xfrm rot="-5400000">
            <a:off x="-17542246" y="21797475"/>
            <a:ext cx="43891213" cy="296266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t/>
            </a:r>
            <a:endParaRPr b="0" i="0" sz="135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4"/>
          <p:cNvSpPr txBox="1"/>
          <p:nvPr/>
        </p:nvSpPr>
        <p:spPr>
          <a:xfrm>
            <a:off x="21667031" y="41821399"/>
            <a:ext cx="10505705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lose up of a sign&#10;&#10;Description automatically generated" id="25" name="Google Shape;25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5663" y="40430954"/>
            <a:ext cx="3194615" cy="27432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6" name="Google Shape;26;p4"/>
          <p:cNvGrpSpPr/>
          <p:nvPr/>
        </p:nvGrpSpPr>
        <p:grpSpPr>
          <a:xfrm flipH="1">
            <a:off x="30294072" y="1014984"/>
            <a:ext cx="1881295" cy="2545853"/>
            <a:chOff x="2645664" y="2011680"/>
            <a:chExt cx="735606" cy="746592"/>
          </a:xfrm>
        </p:grpSpPr>
        <p:sp>
          <p:nvSpPr>
            <p:cNvPr id="27" name="Google Shape;27;p4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28;p4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/>
          <p:nvPr>
            <p:ph idx="11" type="ftr"/>
          </p:nvPr>
        </p:nvSpPr>
        <p:spPr>
          <a:xfrm>
            <a:off x="10904220" y="40680650"/>
            <a:ext cx="11109960" cy="233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43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p2"/>
          <p:cNvSpPr txBox="1"/>
          <p:nvPr>
            <p:ph idx="12" type="sldNum"/>
          </p:nvPr>
        </p:nvSpPr>
        <p:spPr>
          <a:xfrm>
            <a:off x="23248620" y="40680650"/>
            <a:ext cx="7406640" cy="233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20"/>
              <a:buFont typeface="Arial"/>
              <a:buNone/>
              <a:defRPr b="0" i="0" sz="43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20"/>
              <a:buFont typeface="Arial"/>
              <a:buNone/>
              <a:defRPr b="0" i="0" sz="43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20"/>
              <a:buFont typeface="Arial"/>
              <a:buNone/>
              <a:defRPr b="0" i="0" sz="43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20"/>
              <a:buFont typeface="Arial"/>
              <a:buNone/>
              <a:defRPr b="0" i="0" sz="43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20"/>
              <a:buFont typeface="Arial"/>
              <a:buNone/>
              <a:defRPr b="0" i="0" sz="43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20"/>
              <a:buFont typeface="Arial"/>
              <a:buNone/>
              <a:defRPr b="0" i="0" sz="43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20"/>
              <a:buFont typeface="Arial"/>
              <a:buNone/>
              <a:defRPr b="0" i="0" sz="43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20"/>
              <a:buFont typeface="Arial"/>
              <a:buNone/>
              <a:defRPr b="0" i="0" sz="43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20"/>
              <a:buFont typeface="Arial"/>
              <a:buNone/>
              <a:defRPr b="0" i="0" sz="43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picture containing bird&#10;&#10;Description automatically generated" id="8" name="Google Shape;8;p2"/>
          <p:cNvPicPr preferRelativeResize="0"/>
          <p:nvPr/>
        </p:nvPicPr>
        <p:blipFill rotWithShape="1">
          <a:blip r:embed="rId1">
            <a:alphaModFix/>
          </a:blip>
          <a:srcRect b="14612" l="13750" r="0" t="0"/>
          <a:stretch/>
        </p:blipFill>
        <p:spPr>
          <a:xfrm>
            <a:off x="4526421" y="12"/>
            <a:ext cx="28391980" cy="43891193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9;p2"/>
          <p:cNvSpPr txBox="1"/>
          <p:nvPr/>
        </p:nvSpPr>
        <p:spPr>
          <a:xfrm>
            <a:off x="5184648" y="3407586"/>
            <a:ext cx="26240363" cy="75785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alibri"/>
              <a:buNone/>
            </a:pPr>
            <a:r>
              <a:t/>
            </a:r>
            <a:endParaRPr b="0" i="0" sz="27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10;p2"/>
          <p:cNvSpPr txBox="1"/>
          <p:nvPr/>
        </p:nvSpPr>
        <p:spPr>
          <a:xfrm>
            <a:off x="5184649" y="11684003"/>
            <a:ext cx="26240360" cy="253146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1;p2"/>
          <p:cNvSpPr/>
          <p:nvPr/>
        </p:nvSpPr>
        <p:spPr>
          <a:xfrm flipH="1" rot="5400000">
            <a:off x="-17567315" y="21797468"/>
            <a:ext cx="43891200" cy="296266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t/>
            </a:r>
            <a:endParaRPr b="0" i="0" sz="135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12.jpg"/><Relationship Id="rId10" Type="http://schemas.openxmlformats.org/officeDocument/2006/relationships/image" Target="../media/image7.png"/><Relationship Id="rId13" Type="http://schemas.openxmlformats.org/officeDocument/2006/relationships/image" Target="../media/image14.png"/><Relationship Id="rId1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hyperlink" Target="https://github.com/sockify/sockify" TargetMode="External"/><Relationship Id="rId4" Type="http://schemas.openxmlformats.org/officeDocument/2006/relationships/image" Target="../media/image10.jpg"/><Relationship Id="rId9" Type="http://schemas.openxmlformats.org/officeDocument/2006/relationships/image" Target="../media/image8.png"/><Relationship Id="rId15" Type="http://schemas.openxmlformats.org/officeDocument/2006/relationships/image" Target="../media/image16.png"/><Relationship Id="rId14" Type="http://schemas.openxmlformats.org/officeDocument/2006/relationships/image" Target="../media/image15.png"/><Relationship Id="rId5" Type="http://schemas.openxmlformats.org/officeDocument/2006/relationships/image" Target="../media/image3.png"/><Relationship Id="rId6" Type="http://schemas.openxmlformats.org/officeDocument/2006/relationships/image" Target="../media/image11.png"/><Relationship Id="rId7" Type="http://schemas.openxmlformats.org/officeDocument/2006/relationships/image" Target="../media/image13.png"/><Relationship Id="rId8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"/>
          <p:cNvSpPr txBox="1"/>
          <p:nvPr/>
        </p:nvSpPr>
        <p:spPr>
          <a:xfrm>
            <a:off x="4824367" y="1590533"/>
            <a:ext cx="23081973" cy="3908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800"/>
              <a:buFont typeface="Arial"/>
              <a:buNone/>
            </a:pPr>
            <a:r>
              <a:rPr b="1" i="0" lang="en-US" sz="88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Knight Foundation School of Computing and Information Sciences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200"/>
              <a:buFont typeface="Arial"/>
              <a:buNone/>
            </a:pPr>
            <a:r>
              <a:rPr b="0" i="1" lang="en-US" sz="7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Fall 2024 Senior Design Project</a:t>
            </a:r>
            <a:endParaRPr b="0" i="0" sz="7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" name="Google Shape;34;p1"/>
          <p:cNvSpPr txBox="1"/>
          <p:nvPr/>
        </p:nvSpPr>
        <p:spPr>
          <a:xfrm>
            <a:off x="4905584" y="40184175"/>
            <a:ext cx="25233383" cy="979364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by Knight Foundation School of Computing and Information Sciences. I thank KFSCIS for their assistance and mentorship that I received throughout the senior design project.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" name="Google Shape;35;p1"/>
          <p:cNvSpPr txBox="1"/>
          <p:nvPr/>
        </p:nvSpPr>
        <p:spPr>
          <a:xfrm>
            <a:off x="4508480" y="39497199"/>
            <a:ext cx="6599183" cy="686976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" name="Google Shape;36;p1"/>
          <p:cNvSpPr txBox="1"/>
          <p:nvPr/>
        </p:nvSpPr>
        <p:spPr>
          <a:xfrm>
            <a:off x="4905584" y="5499295"/>
            <a:ext cx="26403300" cy="3211500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10000"/>
              <a:buFont typeface="Arial"/>
              <a:buNone/>
            </a:pPr>
            <a:r>
              <a:rPr b="1" i="0" lang="en-US" sz="100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Sockify</a:t>
            </a:r>
            <a:endParaRPr b="1" i="0" sz="10000" u="none" cap="none" strike="noStrike">
              <a:solidFill>
                <a:srgbClr val="081E3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b="1" i="0" lang="en-US" sz="35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Abel Aguilera</a:t>
            </a:r>
            <a:endParaRPr b="0" i="0" sz="35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GitHub: </a:t>
            </a:r>
            <a:r>
              <a:rPr b="1" i="0" lang="en-US" sz="3500" u="sng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https://github.com/sockify/sockify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Instructor/Faculty:</a:t>
            </a:r>
            <a:r>
              <a:rPr b="1" i="1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Masoud Sadjadi,</a:t>
            </a:r>
            <a:r>
              <a:rPr b="0" i="1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No photo description available." id="37" name="Google Shape;37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87198" y="1935289"/>
            <a:ext cx="3184137" cy="3145905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38;p1"/>
          <p:cNvSpPr txBox="1"/>
          <p:nvPr/>
        </p:nvSpPr>
        <p:spPr>
          <a:xfrm>
            <a:off x="6640169" y="27858610"/>
            <a:ext cx="8465100" cy="687000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BACKEND CONTRIBUTIONS</a:t>
            </a:r>
            <a:endParaRPr b="0" i="0" sz="18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39;p1"/>
          <p:cNvSpPr txBox="1"/>
          <p:nvPr/>
        </p:nvSpPr>
        <p:spPr>
          <a:xfrm>
            <a:off x="6640166" y="10618578"/>
            <a:ext cx="8465100" cy="687000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FRONTEND CONTRIBUTIONS</a:t>
            </a:r>
            <a:endParaRPr b="0" i="0" sz="18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1"/>
          <p:cNvSpPr txBox="1"/>
          <p:nvPr/>
        </p:nvSpPr>
        <p:spPr>
          <a:xfrm>
            <a:off x="5412432" y="29479825"/>
            <a:ext cx="13166700" cy="8260200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DATABASE</a:t>
            </a:r>
            <a:endParaRPr b="1" i="0" sz="4100" u="none" cap="none" strike="noStrike">
              <a:solidFill>
                <a:schemeClr val="dk1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100"/>
              <a:buFont typeface="Arial"/>
              <a:buChar char="•"/>
            </a:pPr>
            <a:r>
              <a:rPr lang="en-US" sz="4100">
                <a:solidFill>
                  <a:schemeClr val="dk1"/>
                </a:solidFill>
                <a:highlight>
                  <a:schemeClr val="lt1"/>
                </a:highlight>
              </a:rPr>
              <a:t>I</a:t>
            </a:r>
            <a:r>
              <a:rPr b="0" i="0" lang="en-US" sz="4100" u="none" cap="none" strike="noStrik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mplemented socks table for product information storage.</a:t>
            </a:r>
            <a:endParaRPr b="0" i="0" sz="4100" u="none" cap="none" strike="noStrike">
              <a:solidFill>
                <a:schemeClr val="dk1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100"/>
              <a:buFont typeface="Arial"/>
              <a:buChar char="•"/>
            </a:pPr>
            <a:r>
              <a:rPr b="0" i="0" lang="en-US" sz="4100" u="none" cap="none" strike="noStrik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Created sock variants table for managing sizes, prices, and stock levels.</a:t>
            </a:r>
            <a:endParaRPr b="0" i="0" sz="4100" u="none" cap="none" strike="noStrike">
              <a:solidFill>
                <a:schemeClr val="dk1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GET /socks/:sock_id </a:t>
            </a:r>
            <a:endParaRPr b="1" i="0" sz="4100" u="none" cap="none" strike="noStrike">
              <a:solidFill>
                <a:schemeClr val="dk1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100"/>
              <a:buFont typeface="Arial"/>
              <a:buChar char="•"/>
            </a:pPr>
            <a:r>
              <a:rPr b="0" i="0" lang="en-US" sz="4100" u="none" cap="none" strike="noStrik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Developed an endpoint for admins to update product details.</a:t>
            </a:r>
            <a:endParaRPr b="0" i="0" sz="4100" u="none" cap="none" strike="noStrike">
              <a:solidFill>
                <a:schemeClr val="dk1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GET /orders</a:t>
            </a:r>
            <a:endParaRPr b="1" i="0" sz="4100" u="none" cap="none" strike="noStrike">
              <a:solidFill>
                <a:schemeClr val="dk1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100"/>
              <a:buFont typeface="Arial"/>
              <a:buChar char="•"/>
            </a:pPr>
            <a:r>
              <a:rPr b="0" i="0" lang="en-US" sz="4100" u="none" cap="none" strike="noStrik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Created an endpoint to retrieve a list of all the orders. </a:t>
            </a:r>
            <a:endParaRPr b="0" i="0" sz="4100" u="none" cap="none" strike="noStrike">
              <a:solidFill>
                <a:schemeClr val="dk1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b="1" i="0" lang="en-US" sz="4100" u="none" cap="none" strike="noStrik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PATCH /orders/:order_id</a:t>
            </a:r>
            <a:endParaRPr b="1" i="0" sz="4100" u="none" cap="none" strike="noStrike">
              <a:solidFill>
                <a:schemeClr val="dk1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100"/>
              <a:buFont typeface="Arial"/>
              <a:buChar char="•"/>
            </a:pPr>
            <a:r>
              <a:rPr b="0" i="0" lang="en-US" sz="4100" u="none" cap="none" strike="noStrik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Developed an endpoint to view order details and item list.</a:t>
            </a:r>
            <a:endParaRPr b="0" i="0" sz="4100" u="none" cap="none" strike="noStrike">
              <a:solidFill>
                <a:schemeClr val="dk1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React Vector Logo - Download Free SVG Icon | Worldvectorlogo" id="41" name="Google Shape;41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3049819" y="34670992"/>
            <a:ext cx="3199701" cy="301148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earn TypeScript: Why Should I Use It ..." id="42" name="Google Shape;42;p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8742873" y="30936199"/>
            <a:ext cx="3841432" cy="2670438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Google Shape;43;p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8298381" y="34671009"/>
            <a:ext cx="3314700" cy="13811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ome - The GitHub Blog" id="44" name="Google Shape;44;p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20124955" y="27646831"/>
            <a:ext cx="5715000" cy="359459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ow to customize your SwaggerUI document with CSS and Javascript. [Site Logo  / Favicon] (.Net Core) – Harith's Blog" id="45" name="Google Shape;45;p1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6504746" y="26846106"/>
            <a:ext cx="5715000" cy="21431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plementing JSON Web Tokens &amp; Passport.js in a React App | Paige  Niedringhaus" id="46" name="Google Shape;46;p1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27385822" y="29386448"/>
            <a:ext cx="3952875" cy="1152525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1"/>
          <p:cNvSpPr txBox="1"/>
          <p:nvPr/>
        </p:nvSpPr>
        <p:spPr>
          <a:xfrm>
            <a:off x="24474954" y="25725606"/>
            <a:ext cx="3431400" cy="7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Tech Stack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Understanding Functions in Golang: A Comprehensive Guide" id="48" name="Google Shape;48;p1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21844355" y="31123706"/>
            <a:ext cx="5610656" cy="2962559"/>
          </a:xfrm>
          <a:prstGeom prst="rect">
            <a:avLst/>
          </a:prstGeom>
          <a:noFill/>
          <a:ln>
            <a:noFill/>
          </a:ln>
        </p:spPr>
      </p:pic>
      <p:pic>
        <p:nvPicPr>
          <p:cNvPr id="49" name="Google Shape;49;p1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20124950" y="6114062"/>
            <a:ext cx="11627149" cy="5191514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50;p1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4989725" y="21398431"/>
            <a:ext cx="14525625" cy="502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" name="Google Shape;51;p1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20124957" y="12039994"/>
            <a:ext cx="11535199" cy="5767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52;p1"/>
          <p:cNvPicPr preferRelativeResize="0"/>
          <p:nvPr/>
        </p:nvPicPr>
        <p:blipFill rotWithShape="1">
          <a:blip r:embed="rId15">
            <a:alphaModFix/>
          </a:blip>
          <a:srcRect b="0" l="0" r="0" t="0"/>
          <a:stretch/>
        </p:blipFill>
        <p:spPr>
          <a:xfrm>
            <a:off x="20124955" y="18464771"/>
            <a:ext cx="11627149" cy="6525132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1"/>
          <p:cNvSpPr txBox="1"/>
          <p:nvPr/>
        </p:nvSpPr>
        <p:spPr>
          <a:xfrm>
            <a:off x="6048642" y="12255881"/>
            <a:ext cx="11445600" cy="76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b="1" i="0" lang="en-US" sz="4100" u="none" cap="none" strike="noStrike">
                <a:solidFill>
                  <a:schemeClr val="dk1"/>
                </a:solidFill>
              </a:rPr>
              <a:t>SOCK DATA </a:t>
            </a:r>
            <a:endParaRPr b="1" i="0" sz="4100" u="none" cap="none" strike="noStrike">
              <a:solidFill>
                <a:schemeClr val="dk1"/>
              </a:solidFill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100"/>
              <a:buChar char="•"/>
            </a:pPr>
            <a:r>
              <a:rPr i="0" lang="en-US" sz="4100" u="none" cap="none" strike="noStrike">
                <a:solidFill>
                  <a:schemeClr val="dk1"/>
                </a:solidFill>
              </a:rPr>
              <a:t>Implemented the API integration in inventory service for fetching socks data.</a:t>
            </a:r>
            <a:endParaRPr i="0" sz="4100" u="none" cap="none" strike="noStrike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chemeClr val="dk1"/>
                </a:solidFill>
              </a:rPr>
              <a:t>SOCK ITEM LAYOUT </a:t>
            </a:r>
            <a:endParaRPr b="1" i="0" sz="4100" u="none" cap="none" strike="noStrike">
              <a:solidFill>
                <a:schemeClr val="dk1"/>
              </a:solidFill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100"/>
              <a:buChar char="•"/>
            </a:pPr>
            <a:r>
              <a:rPr i="0" lang="en-US" sz="4100" u="none" cap="none" strike="noStrike">
                <a:solidFill>
                  <a:schemeClr val="dk1"/>
                </a:solidFill>
              </a:rPr>
              <a:t>Built sock item component and integrated it into a grid layout on the HomePage.</a:t>
            </a:r>
            <a:endParaRPr i="0" sz="4100" u="none" cap="none" strike="noStrike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chemeClr val="dk1"/>
                </a:solidFill>
              </a:rPr>
              <a:t>HOMEPAGE PAGINATION</a:t>
            </a:r>
            <a:endParaRPr b="1" i="0" sz="4100" u="none" cap="none" strike="noStrike">
              <a:solidFill>
                <a:schemeClr val="dk1"/>
              </a:solidFill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100"/>
              <a:buChar char="•"/>
            </a:pPr>
            <a:r>
              <a:rPr i="0" lang="en-US" sz="4100" u="none" cap="none" strike="noStrike">
                <a:solidFill>
                  <a:schemeClr val="dk1"/>
                </a:solidFill>
              </a:rPr>
              <a:t>Added pagination to display socks efficiently on the HomePage.</a:t>
            </a:r>
            <a:endParaRPr i="0" sz="4100" u="none" cap="none" strike="noStrike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chemeClr val="dk1"/>
                </a:solidFill>
              </a:rPr>
              <a:t>NEW SOCKS </a:t>
            </a:r>
            <a:endParaRPr b="1" i="0" sz="4100" u="none" cap="none" strike="noStrike">
              <a:solidFill>
                <a:schemeClr val="dk1"/>
              </a:solidFill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100"/>
              <a:buChar char="•"/>
            </a:pPr>
            <a:r>
              <a:rPr i="0" lang="en-US" sz="4100" u="none" cap="none" strike="noStrike">
                <a:solidFill>
                  <a:schemeClr val="dk1"/>
                </a:solidFill>
              </a:rPr>
              <a:t>Created a multi-step form for adding new socks.</a:t>
            </a:r>
            <a:endParaRPr i="0" sz="4100" u="none" cap="none" strike="noStrike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2019-06-25T19:12:02Z</dcterms:created>
  <dc:creator>Oscar Negret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24800.0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