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6" r:id="rId5"/>
    <p:sldId id="273" r:id="rId6"/>
    <p:sldId id="274" r:id="rId7"/>
    <p:sldId id="275" r:id="rId8"/>
    <p:sldId id="287" r:id="rId9"/>
    <p:sldId id="276" r:id="rId10"/>
    <p:sldId id="277" r:id="rId11"/>
    <p:sldId id="278"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908D95-4ADA-734A-1A7F-CE1B9F8C4E9E}" v="1" dt="2020-07-10T21:53:34.425"/>
  </p1510:revLst>
</p1510:revInfo>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173" autoAdjust="0"/>
    <p:restoredTop sz="94694"/>
  </p:normalViewPr>
  <p:slideViewPr>
    <p:cSldViewPr snapToGrid="0" snapToObjects="1">
      <p:cViewPr varScale="1">
        <p:scale>
          <a:sx n="111" d="100"/>
          <a:sy n="111" d="100"/>
        </p:scale>
        <p:origin x="75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26C96-2D46-9C4B-AE46-859B792ABC19}"/>
              </a:ext>
            </a:extLst>
          </p:cNvPr>
          <p:cNvSpPr>
            <a:spLocks noGrp="1"/>
          </p:cNvSpPr>
          <p:nvPr>
            <p:ph type="ctrTitle" hasCustomPrompt="1"/>
          </p:nvPr>
        </p:nvSpPr>
        <p:spPr>
          <a:xfrm>
            <a:off x="1859280" y="1041400"/>
            <a:ext cx="9072880" cy="2387600"/>
          </a:xfrm>
        </p:spPr>
        <p:txBody>
          <a:bodyPr anchor="b"/>
          <a:lstStyle>
            <a:lvl1pPr algn="l">
              <a:defRPr sz="6000">
                <a:latin typeface="+mj-lt"/>
              </a:defRPr>
            </a:lvl1pPr>
          </a:lstStyle>
          <a:p>
            <a:r>
              <a:rPr lang="en-US" dirty="0"/>
              <a:t>Click to edit title</a:t>
            </a:r>
          </a:p>
        </p:txBody>
      </p:sp>
      <p:sp>
        <p:nvSpPr>
          <p:cNvPr id="3" name="Subtitle 2">
            <a:extLst>
              <a:ext uri="{FF2B5EF4-FFF2-40B4-BE49-F238E27FC236}">
                <a16:creationId xmlns:a16="http://schemas.microsoft.com/office/drawing/2014/main" id="{D5E1DDBC-27B7-EE49-AF57-DEA041F418A9}"/>
              </a:ext>
            </a:extLst>
          </p:cNvPr>
          <p:cNvSpPr>
            <a:spLocks noGrp="1"/>
          </p:cNvSpPr>
          <p:nvPr>
            <p:ph type="subTitle" idx="1" hasCustomPrompt="1"/>
          </p:nvPr>
        </p:nvSpPr>
        <p:spPr>
          <a:xfrm>
            <a:off x="1859280" y="3521075"/>
            <a:ext cx="9072880" cy="1655762"/>
          </a:xfrm>
        </p:spPr>
        <p:txBody>
          <a:bodyPr/>
          <a:lstStyle>
            <a:lvl1pPr marL="0" indent="0" algn="l">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subtitle</a:t>
            </a:r>
          </a:p>
        </p:txBody>
      </p:sp>
    </p:spTree>
    <p:extLst>
      <p:ext uri="{BB962C8B-B14F-4D97-AF65-F5344CB8AC3E}">
        <p14:creationId xmlns:p14="http://schemas.microsoft.com/office/powerpoint/2010/main" val="29689138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4" name="Rectangle 13">
            <a:extLst>
              <a:ext uri="{FF2B5EF4-FFF2-40B4-BE49-F238E27FC236}">
                <a16:creationId xmlns:a16="http://schemas.microsoft.com/office/drawing/2014/main" id="{6D160586-861C-4B4A-B3C1-7DED77E0D98D}"/>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5" name="Group 14">
            <a:extLst>
              <a:ext uri="{FF2B5EF4-FFF2-40B4-BE49-F238E27FC236}">
                <a16:creationId xmlns:a16="http://schemas.microsoft.com/office/drawing/2014/main" id="{FD27F4DB-DB0D-C445-9BAA-CE7846200FC3}"/>
              </a:ext>
            </a:extLst>
          </p:cNvPr>
          <p:cNvGrpSpPr/>
          <p:nvPr userDrawn="1"/>
        </p:nvGrpSpPr>
        <p:grpSpPr>
          <a:xfrm>
            <a:off x="11449163" y="211742"/>
            <a:ext cx="522582" cy="530387"/>
            <a:chOff x="11140977" y="745236"/>
            <a:chExt cx="522582" cy="530387"/>
          </a:xfrm>
        </p:grpSpPr>
        <p:sp>
          <p:nvSpPr>
            <p:cNvPr id="16" name="Rectangle 15">
              <a:extLst>
                <a:ext uri="{FF2B5EF4-FFF2-40B4-BE49-F238E27FC236}">
                  <a16:creationId xmlns:a16="http://schemas.microsoft.com/office/drawing/2014/main" id="{1B99A9E4-2E47-2945-AF49-E86039D6D3CF}"/>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8D6E70C2-2120-234D-8BF5-03A197FE33CD}"/>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8" name="Title 1">
            <a:extLst>
              <a:ext uri="{FF2B5EF4-FFF2-40B4-BE49-F238E27FC236}">
                <a16:creationId xmlns:a16="http://schemas.microsoft.com/office/drawing/2014/main" id="{B258CE01-A8BD-1F46-B608-609B76E1808B}"/>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9" name="TextBox 28">
            <a:extLst>
              <a:ext uri="{FF2B5EF4-FFF2-40B4-BE49-F238E27FC236}">
                <a16:creationId xmlns:a16="http://schemas.microsoft.com/office/drawing/2014/main" id="{86248912-4484-A745-BA80-59401291847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4" name="Picture 23" descr="A picture containing drawing&#10;&#10;Description automatically generated">
            <a:extLst>
              <a:ext uri="{FF2B5EF4-FFF2-40B4-BE49-F238E27FC236}">
                <a16:creationId xmlns:a16="http://schemas.microsoft.com/office/drawing/2014/main" id="{D1B4D635-A593-7945-8EDA-ADED8A098EB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054085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6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3600" kern="1200" dirty="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9" name="Group 18">
            <a:extLst>
              <a:ext uri="{FF2B5EF4-FFF2-40B4-BE49-F238E27FC236}">
                <a16:creationId xmlns:a16="http://schemas.microsoft.com/office/drawing/2014/main" id="{E4B8E1E9-060C-D34F-B791-6B18C6465812}"/>
              </a:ext>
            </a:extLst>
          </p:cNvPr>
          <p:cNvGrpSpPr/>
          <p:nvPr userDrawn="1"/>
        </p:nvGrpSpPr>
        <p:grpSpPr>
          <a:xfrm flipH="1">
            <a:off x="11449544" y="206704"/>
            <a:ext cx="522582" cy="530386"/>
            <a:chOff x="2645664" y="2011680"/>
            <a:chExt cx="735606" cy="746592"/>
          </a:xfrm>
        </p:grpSpPr>
        <p:sp>
          <p:nvSpPr>
            <p:cNvPr id="20" name="Rectangle 19">
              <a:extLst>
                <a:ext uri="{FF2B5EF4-FFF2-40B4-BE49-F238E27FC236}">
                  <a16:creationId xmlns:a16="http://schemas.microsoft.com/office/drawing/2014/main" id="{A3E44B7D-6823-EA46-BC2D-43B0341B0248}"/>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Rectangle 20">
              <a:extLst>
                <a:ext uri="{FF2B5EF4-FFF2-40B4-BE49-F238E27FC236}">
                  <a16:creationId xmlns:a16="http://schemas.microsoft.com/office/drawing/2014/main" id="{C364B9B0-045E-F74B-8E3A-26A1B43AB5A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3" name="Title 1">
            <a:extLst>
              <a:ext uri="{FF2B5EF4-FFF2-40B4-BE49-F238E27FC236}">
                <a16:creationId xmlns:a16="http://schemas.microsoft.com/office/drawing/2014/main" id="{83924F5E-D108-B44B-BD4E-EAFA23B64A2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4" name="TextBox 23">
            <a:extLst>
              <a:ext uri="{FF2B5EF4-FFF2-40B4-BE49-F238E27FC236}">
                <a16:creationId xmlns:a16="http://schemas.microsoft.com/office/drawing/2014/main" id="{E9821644-C4F5-274A-A062-4CF06AA02F0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0DFCC28B-CE75-2F4A-9550-DB0AA2B0AFA4}"/>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696053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5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dirty="0">
                <a:solidFill>
                  <a:schemeClr val="tx1">
                    <a:lumMod val="75000"/>
                    <a:lumOff val="25000"/>
                  </a:schemeClr>
                </a:solidFill>
              </a:rPr>
              <a:t>   </a:t>
            </a:r>
          </a:p>
        </p:txBody>
      </p:sp>
      <p:sp>
        <p:nvSpPr>
          <p:cNvPr id="15" name="Rectangle 14">
            <a:extLst>
              <a:ext uri="{FF2B5EF4-FFF2-40B4-BE49-F238E27FC236}">
                <a16:creationId xmlns:a16="http://schemas.microsoft.com/office/drawing/2014/main" id="{37434100-61CF-6F49-9405-A42ADAC19898}"/>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2" name="Group 21">
            <a:extLst>
              <a:ext uri="{FF2B5EF4-FFF2-40B4-BE49-F238E27FC236}">
                <a16:creationId xmlns:a16="http://schemas.microsoft.com/office/drawing/2014/main" id="{AE7E0A4A-5F73-CF40-9129-BA6EB31298BD}"/>
              </a:ext>
            </a:extLst>
          </p:cNvPr>
          <p:cNvGrpSpPr/>
          <p:nvPr userDrawn="1"/>
        </p:nvGrpSpPr>
        <p:grpSpPr>
          <a:xfrm flipH="1">
            <a:off x="11449544" y="206704"/>
            <a:ext cx="522582" cy="530386"/>
            <a:chOff x="2645664" y="2011680"/>
            <a:chExt cx="735606" cy="746592"/>
          </a:xfrm>
        </p:grpSpPr>
        <p:sp>
          <p:nvSpPr>
            <p:cNvPr id="23" name="Rectangle 22">
              <a:extLst>
                <a:ext uri="{FF2B5EF4-FFF2-40B4-BE49-F238E27FC236}">
                  <a16:creationId xmlns:a16="http://schemas.microsoft.com/office/drawing/2014/main" id="{91797617-3351-D84F-A2E8-6AB2D5F744EC}"/>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Rectangle 23">
              <a:extLst>
                <a:ext uri="{FF2B5EF4-FFF2-40B4-BE49-F238E27FC236}">
                  <a16:creationId xmlns:a16="http://schemas.microsoft.com/office/drawing/2014/main" id="{323528AD-51B4-D848-BC86-6ED834FBA9F6}"/>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7" name="Title 1">
            <a:extLst>
              <a:ext uri="{FF2B5EF4-FFF2-40B4-BE49-F238E27FC236}">
                <a16:creationId xmlns:a16="http://schemas.microsoft.com/office/drawing/2014/main" id="{D7F808DD-AF07-CE40-88F0-D11B0AC58601}"/>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8" name="TextBox 27">
            <a:extLst>
              <a:ext uri="{FF2B5EF4-FFF2-40B4-BE49-F238E27FC236}">
                <a16:creationId xmlns:a16="http://schemas.microsoft.com/office/drawing/2014/main" id="{8B9375C7-5745-8340-BF50-D598D3667523}"/>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4EBEE953-B421-5D46-9ADF-199406C9EA0C}"/>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527014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5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3" name="Rectangle 22">
            <a:extLst>
              <a:ext uri="{FF2B5EF4-FFF2-40B4-BE49-F238E27FC236}">
                <a16:creationId xmlns:a16="http://schemas.microsoft.com/office/drawing/2014/main" id="{DE6C6A3C-183D-BA42-A14E-D3EE691CC757}"/>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F9B42613-EC14-CB40-B8D0-B3221A00E05B}"/>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54FB4467-775F-4443-B993-7DE67A34DE7D}"/>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13167860-8914-274D-989B-2CC8DABECDA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itle 1">
            <a:extLst>
              <a:ext uri="{FF2B5EF4-FFF2-40B4-BE49-F238E27FC236}">
                <a16:creationId xmlns:a16="http://schemas.microsoft.com/office/drawing/2014/main" id="{1153C681-12B3-514E-AC06-D61BD5A1FB02}"/>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9" name="TextBox 28">
            <a:extLst>
              <a:ext uri="{FF2B5EF4-FFF2-40B4-BE49-F238E27FC236}">
                <a16:creationId xmlns:a16="http://schemas.microsoft.com/office/drawing/2014/main" id="{0BF21C5B-8719-F44B-AA4C-4B02932C22C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Picture 16" descr="A picture containing drawing&#10;&#10;Description automatically generated">
            <a:extLst>
              <a:ext uri="{FF2B5EF4-FFF2-40B4-BE49-F238E27FC236}">
                <a16:creationId xmlns:a16="http://schemas.microsoft.com/office/drawing/2014/main" id="{4020135C-D1E4-9544-AE62-8CBA56CFF203}"/>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1236795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E6FA6CF9-7022-924C-88A4-94F92DBBF894}"/>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r>
              <a:rPr lang="en-US" dirty="0"/>
              <a:t>Click to edit</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id="{9CABC5B7-5D7C-5249-8890-3F9DE2D8313B}"/>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2" name="Group 11">
            <a:extLst>
              <a:ext uri="{FF2B5EF4-FFF2-40B4-BE49-F238E27FC236}">
                <a16:creationId xmlns:a16="http://schemas.microsoft.com/office/drawing/2014/main" id="{560D045A-C3B8-634D-9893-3E1865B8943C}"/>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1396126A-6F81-0D45-A1D5-132B997E946D}"/>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62BACBAD-95F3-E741-ADB1-03DF40C523A7}"/>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9" name="TextBox 18">
            <a:extLst>
              <a:ext uri="{FF2B5EF4-FFF2-40B4-BE49-F238E27FC236}">
                <a16:creationId xmlns:a16="http://schemas.microsoft.com/office/drawing/2014/main" id="{BF83791A-7D54-9E46-B494-DC436B7F7161}"/>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0" name="Slide Number Placeholder 5">
            <a:extLst>
              <a:ext uri="{FF2B5EF4-FFF2-40B4-BE49-F238E27FC236}">
                <a16:creationId xmlns:a16="http://schemas.microsoft.com/office/drawing/2014/main" id="{81B7AB0C-1C90-2342-9547-9BA929298B0B}"/>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16" name="Content Placeholder 4" descr="A close up of a sign&#10;&#10;Description automatically generated">
            <a:extLst>
              <a:ext uri="{FF2B5EF4-FFF2-40B4-BE49-F238E27FC236}">
                <a16:creationId xmlns:a16="http://schemas.microsoft.com/office/drawing/2014/main" id="{8E34E4C5-8AF6-4347-A514-B736E49A7BD3}"/>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4088190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pic>
        <p:nvPicPr>
          <p:cNvPr id="17" name="Picture 16" descr="A picture containing bird&#10;&#10;Description automatically generated">
            <a:extLst>
              <a:ext uri="{FF2B5EF4-FFF2-40B4-BE49-F238E27FC236}">
                <a16:creationId xmlns:a16="http://schemas.microsoft.com/office/drawing/2014/main" id="{5F97C3C2-D5C8-EB49-8DE5-C7950987D4BB}"/>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9" name="Rectangle 8">
            <a:extLst>
              <a:ext uri="{FF2B5EF4-FFF2-40B4-BE49-F238E27FC236}">
                <a16:creationId xmlns:a16="http://schemas.microsoft.com/office/drawing/2014/main" id="{9B4D812F-6EDF-E242-A198-4AD3D46B4497}"/>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2" name="Group 11">
            <a:extLst>
              <a:ext uri="{FF2B5EF4-FFF2-40B4-BE49-F238E27FC236}">
                <a16:creationId xmlns:a16="http://schemas.microsoft.com/office/drawing/2014/main" id="{08BFB429-6ED1-9840-8030-6EEE837B7CA4}"/>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435291A1-D8B1-5046-97BD-78A73BE38F26}"/>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4E2070B9-1F19-A244-95F2-2FCCC224A26B}"/>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r>
              <a:rPr lang="en-US" dirty="0"/>
              <a:t>Click to edit</a:t>
            </a:r>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Box 22">
            <a:extLst>
              <a:ext uri="{FF2B5EF4-FFF2-40B4-BE49-F238E27FC236}">
                <a16:creationId xmlns:a16="http://schemas.microsoft.com/office/drawing/2014/main" id="{206DEE63-DD2E-F943-9BE2-8512DB04026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0" name="Content Placeholder 4" descr="A close up of a sign&#10;&#10;Description automatically generated">
            <a:extLst>
              <a:ext uri="{FF2B5EF4-FFF2-40B4-BE49-F238E27FC236}">
                <a16:creationId xmlns:a16="http://schemas.microsoft.com/office/drawing/2014/main" id="{CD18ABCC-000D-DB42-82FB-3825823D8932}"/>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75074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6703E010-B3D3-0545-B5A6-ECFDEE96E730}"/>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14" name="Rectangle 13">
            <a:extLst>
              <a:ext uri="{FF2B5EF4-FFF2-40B4-BE49-F238E27FC236}">
                <a16:creationId xmlns:a16="http://schemas.microsoft.com/office/drawing/2014/main" id="{2643C58D-66FC-EC4B-AF3D-11609BB07BCA}"/>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r>
              <a:rPr lang="en-US" dirty="0"/>
              <a:t>Click to edit</a:t>
            </a:r>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grpSp>
        <p:nvGrpSpPr>
          <p:cNvPr id="20" name="Group 19">
            <a:extLst>
              <a:ext uri="{FF2B5EF4-FFF2-40B4-BE49-F238E27FC236}">
                <a16:creationId xmlns:a16="http://schemas.microsoft.com/office/drawing/2014/main" id="{91E77852-9967-2346-B99F-0FB506F9F8CF}"/>
              </a:ext>
            </a:extLst>
          </p:cNvPr>
          <p:cNvGrpSpPr/>
          <p:nvPr userDrawn="1"/>
        </p:nvGrpSpPr>
        <p:grpSpPr>
          <a:xfrm>
            <a:off x="11449163" y="211742"/>
            <a:ext cx="522582" cy="530387"/>
            <a:chOff x="11140977" y="745236"/>
            <a:chExt cx="522582" cy="530387"/>
          </a:xfrm>
        </p:grpSpPr>
        <p:sp>
          <p:nvSpPr>
            <p:cNvPr id="21" name="Rectangle 20">
              <a:extLst>
                <a:ext uri="{FF2B5EF4-FFF2-40B4-BE49-F238E27FC236}">
                  <a16:creationId xmlns:a16="http://schemas.microsoft.com/office/drawing/2014/main" id="{AB326E00-68C1-4241-8C4E-723F6006811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D2150E91-0429-0440-9F6E-64AC0BE947C8}"/>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CC69468-07EE-784A-9D24-2C7FA866995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9" name="Slide Number Placeholder 5">
            <a:extLst>
              <a:ext uri="{FF2B5EF4-FFF2-40B4-BE49-F238E27FC236}">
                <a16:creationId xmlns:a16="http://schemas.microsoft.com/office/drawing/2014/main" id="{855FFE52-6942-014C-80A2-FB2794D3E520}"/>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24" name="Content Placeholder 4" descr="A close up of a sign&#10;&#10;Description automatically generated">
            <a:extLst>
              <a:ext uri="{FF2B5EF4-FFF2-40B4-BE49-F238E27FC236}">
                <a16:creationId xmlns:a16="http://schemas.microsoft.com/office/drawing/2014/main" id="{A38B9243-D865-E246-AA65-F609F55969EA}"/>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1068328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endParaRPr lang="en-US" dirty="0"/>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Rectangle 14">
            <a:extLst>
              <a:ext uri="{FF2B5EF4-FFF2-40B4-BE49-F238E27FC236}">
                <a16:creationId xmlns:a16="http://schemas.microsoft.com/office/drawing/2014/main" id="{0008B41F-7AC6-4646-A4EF-B85BEC21B971}"/>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048DA30B-7299-9445-B19A-0CC109A3963D}"/>
              </a:ext>
            </a:extLst>
          </p:cNvPr>
          <p:cNvGrpSpPr/>
          <p:nvPr userDrawn="1"/>
        </p:nvGrpSpPr>
        <p:grpSpPr>
          <a:xfrm flipH="1">
            <a:off x="11449544" y="206704"/>
            <a:ext cx="522582" cy="530386"/>
            <a:chOff x="2645664" y="2011680"/>
            <a:chExt cx="735606" cy="746592"/>
          </a:xfrm>
        </p:grpSpPr>
        <p:sp>
          <p:nvSpPr>
            <p:cNvPr id="17" name="Rectangle 16">
              <a:extLst>
                <a:ext uri="{FF2B5EF4-FFF2-40B4-BE49-F238E27FC236}">
                  <a16:creationId xmlns:a16="http://schemas.microsoft.com/office/drawing/2014/main" id="{D3668193-3E8C-7D4A-B1D7-30D40F558C4F}"/>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45EF9CE8-3C50-9642-B0F3-AD94682FC91D}"/>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1" name="TextBox 20">
            <a:extLst>
              <a:ext uri="{FF2B5EF4-FFF2-40B4-BE49-F238E27FC236}">
                <a16:creationId xmlns:a16="http://schemas.microsoft.com/office/drawing/2014/main" id="{E5EE953F-DC95-A540-A11E-2D40EC88396F}"/>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4" name="Content Placeholder 4" descr="A close up of a sign&#10;&#10;Description automatically generated">
            <a:extLst>
              <a:ext uri="{FF2B5EF4-FFF2-40B4-BE49-F238E27FC236}">
                <a16:creationId xmlns:a16="http://schemas.microsoft.com/office/drawing/2014/main" id="{5E219BDB-34FC-5241-8003-16AFDFE5593F}"/>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3167533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Two Content">
    <p:spTree>
      <p:nvGrpSpPr>
        <p:cNvPr id="1" name=""/>
        <p:cNvGrpSpPr/>
        <p:nvPr/>
      </p:nvGrpSpPr>
      <p:grpSpPr>
        <a:xfrm>
          <a:off x="0" y="0"/>
          <a:ext cx="0" cy="0"/>
          <a:chOff x="0" y="0"/>
          <a:chExt cx="0" cy="0"/>
        </a:xfrm>
      </p:grpSpPr>
      <p:pic>
        <p:nvPicPr>
          <p:cNvPr id="13" name="Picture 12" descr="A picture containing bird&#10;&#10;Description automatically generated">
            <a:extLst>
              <a:ext uri="{FF2B5EF4-FFF2-40B4-BE49-F238E27FC236}">
                <a16:creationId xmlns:a16="http://schemas.microsoft.com/office/drawing/2014/main" id="{AB0F2593-D040-CE46-9D46-AEE707D650A9}"/>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dirty="0"/>
          </a:p>
        </p:txBody>
      </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endParaRPr lang="en-US" dirty="0"/>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Rectangle 17">
            <a:extLst>
              <a:ext uri="{FF2B5EF4-FFF2-40B4-BE49-F238E27FC236}">
                <a16:creationId xmlns:a16="http://schemas.microsoft.com/office/drawing/2014/main" id="{E20CD2BF-6A83-E845-9F39-A907A5CB403C}"/>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0" name="Group 19">
            <a:extLst>
              <a:ext uri="{FF2B5EF4-FFF2-40B4-BE49-F238E27FC236}">
                <a16:creationId xmlns:a16="http://schemas.microsoft.com/office/drawing/2014/main" id="{4D62240E-025C-0445-BD7A-F02F43359145}"/>
              </a:ext>
            </a:extLst>
          </p:cNvPr>
          <p:cNvGrpSpPr/>
          <p:nvPr userDrawn="1"/>
        </p:nvGrpSpPr>
        <p:grpSpPr>
          <a:xfrm flipH="1">
            <a:off x="11449544" y="206704"/>
            <a:ext cx="522582" cy="530386"/>
            <a:chOff x="2645664" y="2011680"/>
            <a:chExt cx="735606" cy="746592"/>
          </a:xfrm>
        </p:grpSpPr>
        <p:sp>
          <p:nvSpPr>
            <p:cNvPr id="21" name="Rectangle 20">
              <a:extLst>
                <a:ext uri="{FF2B5EF4-FFF2-40B4-BE49-F238E27FC236}">
                  <a16:creationId xmlns:a16="http://schemas.microsoft.com/office/drawing/2014/main" id="{7791D3E7-2C9E-764A-9670-DBB68FF15FB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8EA741CD-3DEC-B245-9AFC-9FC4C82108AE}"/>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4" name="TextBox 23">
            <a:extLst>
              <a:ext uri="{FF2B5EF4-FFF2-40B4-BE49-F238E27FC236}">
                <a16:creationId xmlns:a16="http://schemas.microsoft.com/office/drawing/2014/main" id="{9F8F22AE-B0C0-B240-AA03-59E458A70775}"/>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Content Placeholder 4" descr="A close up of a sign&#10;&#10;Description automatically generated">
            <a:extLst>
              <a:ext uri="{FF2B5EF4-FFF2-40B4-BE49-F238E27FC236}">
                <a16:creationId xmlns:a16="http://schemas.microsoft.com/office/drawing/2014/main" id="{AAA6D444-A56F-FD4E-83DD-7C104CA1D240}"/>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9656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7_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022C99D2-1B16-0C4A-9775-49B36FE1BE67}"/>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endParaRPr lang="en-US" dirty="0"/>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23" name="Rectangle 22">
            <a:extLst>
              <a:ext uri="{FF2B5EF4-FFF2-40B4-BE49-F238E27FC236}">
                <a16:creationId xmlns:a16="http://schemas.microsoft.com/office/drawing/2014/main" id="{98DDDF24-63E3-1144-8F35-8B6D801840C3}"/>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2053B207-3BC6-4F4F-92C2-EE2F7F247B5C}"/>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A62A6560-528D-454C-A741-F3D3FD66E863}"/>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4774A48F-799F-494F-834C-E9D21460F59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TextBox 29">
            <a:extLst>
              <a:ext uri="{FF2B5EF4-FFF2-40B4-BE49-F238E27FC236}">
                <a16:creationId xmlns:a16="http://schemas.microsoft.com/office/drawing/2014/main" id="{15855360-2DD4-C342-A4C3-6A211223145E}"/>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1" name="Content Placeholder 4" descr="A close up of a sign&#10;&#10;Description automatically generated">
            <a:extLst>
              <a:ext uri="{FF2B5EF4-FFF2-40B4-BE49-F238E27FC236}">
                <a16:creationId xmlns:a16="http://schemas.microsoft.com/office/drawing/2014/main" id="{79E7F631-F999-814A-B8C2-EC10518D3BAC}"/>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2509655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9" name="Rectangle 8">
            <a:extLst>
              <a:ext uri="{FF2B5EF4-FFF2-40B4-BE49-F238E27FC236}">
                <a16:creationId xmlns:a16="http://schemas.microsoft.com/office/drawing/2014/main" id="{022B8506-6E68-6E43-9B6F-99C933A9CB61}"/>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0" name="Group 9">
            <a:extLst>
              <a:ext uri="{FF2B5EF4-FFF2-40B4-BE49-F238E27FC236}">
                <a16:creationId xmlns:a16="http://schemas.microsoft.com/office/drawing/2014/main" id="{F313B947-105A-2D4F-BFAA-2D85907D7FCA}"/>
              </a:ext>
            </a:extLst>
          </p:cNvPr>
          <p:cNvGrpSpPr/>
          <p:nvPr userDrawn="1"/>
        </p:nvGrpSpPr>
        <p:grpSpPr>
          <a:xfrm>
            <a:off x="11449163" y="211742"/>
            <a:ext cx="522582" cy="530387"/>
            <a:chOff x="11140977" y="745236"/>
            <a:chExt cx="522582" cy="530387"/>
          </a:xfrm>
        </p:grpSpPr>
        <p:sp>
          <p:nvSpPr>
            <p:cNvPr id="12" name="Rectangle 11">
              <a:extLst>
                <a:ext uri="{FF2B5EF4-FFF2-40B4-BE49-F238E27FC236}">
                  <a16:creationId xmlns:a16="http://schemas.microsoft.com/office/drawing/2014/main" id="{959F3284-5302-A74F-A74E-AA4D292D55F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2B9F6588-7CB2-C746-984E-801A704464CF}"/>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3600" kern="1200" dirty="0">
                <a:solidFill>
                  <a:schemeClr val="tx1">
                    <a:lumMod val="75000"/>
                    <a:lumOff val="25000"/>
                  </a:schemeClr>
                </a:solidFill>
                <a:latin typeface="+mj-lt"/>
                <a:ea typeface="+mj-ea"/>
                <a:cs typeface="+mj-cs"/>
              </a:rPr>
              <a:t>  </a:t>
            </a:r>
          </a:p>
        </p:txBody>
      </p:sp>
      <p:sp>
        <p:nvSpPr>
          <p:cNvPr id="19" name="Title 1">
            <a:extLst>
              <a:ext uri="{FF2B5EF4-FFF2-40B4-BE49-F238E27FC236}">
                <a16:creationId xmlns:a16="http://schemas.microsoft.com/office/drawing/2014/main" id="{C2A68826-4237-D248-930D-663F392D441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0" name="TextBox 19">
            <a:extLst>
              <a:ext uri="{FF2B5EF4-FFF2-40B4-BE49-F238E27FC236}">
                <a16:creationId xmlns:a16="http://schemas.microsoft.com/office/drawing/2014/main" id="{098E7422-1636-294B-9DB1-97B03DF9A01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E1D8F3D4-D725-9B49-965E-7934B20413AD}"/>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377924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1" name="Rectangle 10">
            <a:extLst>
              <a:ext uri="{FF2B5EF4-FFF2-40B4-BE49-F238E27FC236}">
                <a16:creationId xmlns:a16="http://schemas.microsoft.com/office/drawing/2014/main" id="{FA0A2B34-3486-F741-B14F-817B8DD78F82}"/>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2" name="Group 11">
            <a:extLst>
              <a:ext uri="{FF2B5EF4-FFF2-40B4-BE49-F238E27FC236}">
                <a16:creationId xmlns:a16="http://schemas.microsoft.com/office/drawing/2014/main" id="{243383B5-3E75-294D-8915-7DE84AEA5398}"/>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0DC1C9BB-1B72-7546-94E0-FB2C9E053BC9}"/>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B28FE50A-B4DE-5341-952B-7F5EE0C16442}"/>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solidFill>
                <a:schemeClr val="tx1">
                  <a:lumMod val="75000"/>
                  <a:lumOff val="25000"/>
                </a:schemeClr>
              </a:solidFill>
            </a:endParaRPr>
          </a:p>
        </p:txBody>
      </p:sp>
      <p:sp>
        <p:nvSpPr>
          <p:cNvPr id="20" name="Title 1">
            <a:extLst>
              <a:ext uri="{FF2B5EF4-FFF2-40B4-BE49-F238E27FC236}">
                <a16:creationId xmlns:a16="http://schemas.microsoft.com/office/drawing/2014/main" id="{255CA523-D800-5D49-A2D1-EEFA13E4DDA6}"/>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1" name="TextBox 20">
            <a:extLst>
              <a:ext uri="{FF2B5EF4-FFF2-40B4-BE49-F238E27FC236}">
                <a16:creationId xmlns:a16="http://schemas.microsoft.com/office/drawing/2014/main" id="{529EA536-4D26-2448-9BD8-B16A7DE2C77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FD106332-C0BB-6347-8F12-D134D842527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538488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9" name="Picture 28" descr="A close up of a sign&#10;&#10;Description automatically generated">
            <a:extLst>
              <a:ext uri="{FF2B5EF4-FFF2-40B4-BE49-F238E27FC236}">
                <a16:creationId xmlns:a16="http://schemas.microsoft.com/office/drawing/2014/main" id="{A846EC02-D332-4342-9F11-AFAE99EA2D48}"/>
              </a:ext>
            </a:extLst>
          </p:cNvPr>
          <p:cNvPicPr>
            <a:picLocks noChangeAspect="1"/>
          </p:cNvPicPr>
          <p:nvPr userDrawn="1"/>
        </p:nvPicPr>
        <p:blipFill>
          <a:blip r:embed="rId15"/>
          <a:stretch>
            <a:fillRect/>
          </a:stretch>
        </p:blipFill>
        <p:spPr>
          <a:xfrm>
            <a:off x="136741" y="5715122"/>
            <a:ext cx="1271016" cy="949100"/>
          </a:xfrm>
          <a:prstGeom prst="rect">
            <a:avLst/>
          </a:prstGeom>
        </p:spPr>
      </p:pic>
      <p:sp>
        <p:nvSpPr>
          <p:cNvPr id="2" name="Title Placeholder 1">
            <a:extLst>
              <a:ext uri="{FF2B5EF4-FFF2-40B4-BE49-F238E27FC236}">
                <a16:creationId xmlns:a16="http://schemas.microsoft.com/office/drawing/2014/main" id="{81D973CB-EE63-BD43-B7FE-EDAD0D6AA558}"/>
              </a:ext>
            </a:extLst>
          </p:cNvPr>
          <p:cNvSpPr>
            <a:spLocks noGrp="1"/>
          </p:cNvSpPr>
          <p:nvPr>
            <p:ph type="title"/>
          </p:nvPr>
        </p:nvSpPr>
        <p:spPr>
          <a:xfrm>
            <a:off x="1788160" y="365125"/>
            <a:ext cx="956564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36714FBC-539F-4F48-BDAA-9479CFFC152C}"/>
              </a:ext>
            </a:extLst>
          </p:cNvPr>
          <p:cNvSpPr>
            <a:spLocks noGrp="1"/>
          </p:cNvSpPr>
          <p:nvPr>
            <p:ph type="body" idx="1"/>
          </p:nvPr>
        </p:nvSpPr>
        <p:spPr>
          <a:xfrm>
            <a:off x="1788160" y="1825625"/>
            <a:ext cx="9565640" cy="395541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06F7E73E-CAC3-5141-B961-FA2946339106}"/>
              </a:ext>
            </a:extLst>
          </p:cNvPr>
          <p:cNvSpPr>
            <a:spLocks noGrp="1"/>
          </p:cNvSpPr>
          <p:nvPr>
            <p:ph type="dt" sz="half" idx="2"/>
          </p:nvPr>
        </p:nvSpPr>
        <p:spPr>
          <a:xfrm>
            <a:off x="178816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0FC646-D706-F744-8D74-285615B3AD1C}" type="datetimeFigureOut">
              <a:rPr lang="en-US" smtClean="0"/>
              <a:t>12/4/2024</a:t>
            </a:fld>
            <a:endParaRPr lang="en-US"/>
          </a:p>
        </p:txBody>
      </p:sp>
      <p:sp>
        <p:nvSpPr>
          <p:cNvPr id="5" name="Footer Placeholder 4">
            <a:extLst>
              <a:ext uri="{FF2B5EF4-FFF2-40B4-BE49-F238E27FC236}">
                <a16:creationId xmlns:a16="http://schemas.microsoft.com/office/drawing/2014/main" id="{AA9E9F37-99D7-6345-A7DB-AAE499C25A25}"/>
              </a:ext>
            </a:extLst>
          </p:cNvPr>
          <p:cNvSpPr>
            <a:spLocks noGrp="1"/>
          </p:cNvSpPr>
          <p:nvPr>
            <p:ph type="ftr" sz="quarter" idx="3"/>
          </p:nvPr>
        </p:nvSpPr>
        <p:spPr>
          <a:xfrm>
            <a:off x="485394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31FB9828-C94F-9347-8523-91B4636C6D49}"/>
              </a:ext>
            </a:extLst>
          </p:cNvPr>
          <p:cNvSpPr>
            <a:spLocks noGrp="1"/>
          </p:cNvSpPr>
          <p:nvPr>
            <p:ph type="sldNum" sz="quarter" idx="4"/>
          </p:nvPr>
        </p:nvSpPr>
        <p:spPr>
          <a:xfrm>
            <a:off x="929132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E6AFEC-37F4-1D48-80F4-D3D02F74536C}" type="slidenum">
              <a:rPr lang="en-US" smtClean="0"/>
              <a:t>‹#›</a:t>
            </a:fld>
            <a:endParaRPr lang="en-US"/>
          </a:p>
        </p:txBody>
      </p:sp>
      <p:pic>
        <p:nvPicPr>
          <p:cNvPr id="8" name="Picture 7" descr="A picture containing bird&#10;&#10;Description automatically generated">
            <a:extLst>
              <a:ext uri="{FF2B5EF4-FFF2-40B4-BE49-F238E27FC236}">
                <a16:creationId xmlns:a16="http://schemas.microsoft.com/office/drawing/2014/main" id="{01EEE2DA-9DE3-7D4E-B67F-FBC3395DB34A}"/>
              </a:ext>
            </a:extLst>
          </p:cNvPr>
          <p:cNvPicPr>
            <a:picLocks noChangeAspect="1"/>
          </p:cNvPicPr>
          <p:nvPr userDrawn="1"/>
        </p:nvPicPr>
        <p:blipFill rotWithShape="1">
          <a:blip r:embed="rId16"/>
          <a:srcRect l="13750" b="14612"/>
          <a:stretch/>
        </p:blipFill>
        <p:spPr>
          <a:xfrm>
            <a:off x="1676452" y="1"/>
            <a:ext cx="10515548" cy="6857999"/>
          </a:xfrm>
          <a:prstGeom prst="rect">
            <a:avLst/>
          </a:prstGeom>
        </p:spPr>
      </p:pic>
      <p:sp>
        <p:nvSpPr>
          <p:cNvPr id="10" name="Title 1">
            <a:extLst>
              <a:ext uri="{FF2B5EF4-FFF2-40B4-BE49-F238E27FC236}">
                <a16:creationId xmlns:a16="http://schemas.microsoft.com/office/drawing/2014/main" id="{766AC07B-FC06-8B47-96FE-ABC28A19F3A3}"/>
              </a:ext>
            </a:extLst>
          </p:cNvPr>
          <p:cNvSpPr txBox="1">
            <a:spLocks/>
          </p:cNvSpPr>
          <p:nvPr userDrawn="1"/>
        </p:nvSpPr>
        <p:spPr>
          <a:xfrm>
            <a:off x="1920239" y="532435"/>
            <a:ext cx="9718653" cy="1184156"/>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p>
        </p:txBody>
      </p:sp>
      <p:sp>
        <p:nvSpPr>
          <p:cNvPr id="11" name="Content Placeholder 2">
            <a:extLst>
              <a:ext uri="{FF2B5EF4-FFF2-40B4-BE49-F238E27FC236}">
                <a16:creationId xmlns:a16="http://schemas.microsoft.com/office/drawing/2014/main" id="{54DD134A-CE7D-5F44-BD79-76E9DC634245}"/>
              </a:ext>
            </a:extLst>
          </p:cNvPr>
          <p:cNvSpPr txBox="1">
            <a:spLocks/>
          </p:cNvSpPr>
          <p:nvPr userDrawn="1"/>
        </p:nvSpPr>
        <p:spPr>
          <a:xfrm>
            <a:off x="1920240" y="1825625"/>
            <a:ext cx="9718652" cy="39554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14" name="Rectangle 13">
            <a:extLst>
              <a:ext uri="{FF2B5EF4-FFF2-40B4-BE49-F238E27FC236}">
                <a16:creationId xmlns:a16="http://schemas.microsoft.com/office/drawing/2014/main" id="{778BD53A-3411-754A-9DB0-3B962C309B46}"/>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6" name="Group 15">
            <a:extLst>
              <a:ext uri="{FF2B5EF4-FFF2-40B4-BE49-F238E27FC236}">
                <a16:creationId xmlns:a16="http://schemas.microsoft.com/office/drawing/2014/main" id="{AB1AD9AE-0B5A-C54A-848F-E631A944D67D}"/>
              </a:ext>
            </a:extLst>
          </p:cNvPr>
          <p:cNvGrpSpPr/>
          <p:nvPr userDrawn="1"/>
        </p:nvGrpSpPr>
        <p:grpSpPr>
          <a:xfrm>
            <a:off x="11449163" y="211742"/>
            <a:ext cx="522582" cy="530387"/>
            <a:chOff x="11140977" y="745236"/>
            <a:chExt cx="522582" cy="530387"/>
          </a:xfrm>
        </p:grpSpPr>
        <p:sp>
          <p:nvSpPr>
            <p:cNvPr id="17" name="Rectangle 16">
              <a:extLst>
                <a:ext uri="{FF2B5EF4-FFF2-40B4-BE49-F238E27FC236}">
                  <a16:creationId xmlns:a16="http://schemas.microsoft.com/office/drawing/2014/main" id="{ED19EE1A-9E9C-9F4B-9020-2809B2404DB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C2E4CCC2-725D-534E-88C7-340D8837A885}"/>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F77EF6D-931E-614E-BB10-A2FE2513CB4B}"/>
              </a:ext>
            </a:extLst>
          </p:cNvPr>
          <p:cNvSpPr txBox="1"/>
          <p:nvPr userDrawn="1"/>
        </p:nvSpPr>
        <p:spPr>
          <a:xfrm>
            <a:off x="5349923" y="6421815"/>
            <a:ext cx="6565524"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1328880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74" r:id="rId5"/>
    <p:sldLayoutId id="2147483675" r:id="rId6"/>
    <p:sldLayoutId id="2147483676" r:id="rId7"/>
    <p:sldLayoutId id="2147483657" r:id="rId8"/>
    <p:sldLayoutId id="2147483658" r:id="rId9"/>
    <p:sldLayoutId id="2147483659" r:id="rId10"/>
    <p:sldLayoutId id="2147483677" r:id="rId11"/>
    <p:sldLayoutId id="2147483678" r:id="rId12"/>
    <p:sldLayoutId id="2147483679" r:id="rId13"/>
  </p:sldLayoutIdLst>
  <p:txStyles>
    <p:titleStyle>
      <a:lvl1pPr algn="l" defTabSz="914400" rtl="0" eaLnBrk="1" latinLnBrk="0" hangingPunct="1">
        <a:lnSpc>
          <a:spcPct val="90000"/>
        </a:lnSpc>
        <a:spcBef>
          <a:spcPct val="0"/>
        </a:spcBef>
        <a:buNone/>
        <a:defRPr sz="36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pedalesyzapatillas.com/tecnologia/como-crear-tus-rutas-mtb-con-google-earth/attachment/google-earth-1/" TargetMode="External"/><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p:txBody>
          <a:bodyPr/>
          <a:lstStyle/>
          <a:p>
            <a:r>
              <a:rPr lang="en-US"/>
              <a:t>GeoMapper</a:t>
            </a:r>
            <a:endParaRPr lang="en-US" dirty="0"/>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p:txBody>
          <a:bodyPr/>
          <a:lstStyle/>
          <a:p>
            <a:r>
              <a:rPr lang="en-US" dirty="0"/>
              <a:t>Nicholas Garcia, Alex Sebastian Jong a </a:t>
            </a:r>
            <a:r>
              <a:rPr lang="en-US" dirty="0" err="1"/>
              <a:t>kiem</a:t>
            </a:r>
            <a:r>
              <a:rPr lang="en-US" dirty="0"/>
              <a:t>, Rodrigo Lopes, Christopher Alfonso, Alexander </a:t>
            </a:r>
            <a:r>
              <a:rPr lang="en-US" dirty="0" err="1"/>
              <a:t>delgado</a:t>
            </a:r>
            <a:endParaRPr lang="en-US" dirty="0"/>
          </a:p>
          <a:p>
            <a:endParaRPr lang="en-US" dirty="0"/>
          </a:p>
        </p:txBody>
      </p:sp>
    </p:spTree>
    <p:extLst>
      <p:ext uri="{BB962C8B-B14F-4D97-AF65-F5344CB8AC3E}">
        <p14:creationId xmlns:p14="http://schemas.microsoft.com/office/powerpoint/2010/main" val="509943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5BAA802D-DFB5-FF46-BBA2-0391AEEC06BD}"/>
              </a:ext>
            </a:extLst>
          </p:cNvPr>
          <p:cNvSpPr>
            <a:spLocks noGrp="1"/>
          </p:cNvSpPr>
          <p:nvPr>
            <p:ph idx="1"/>
          </p:nvPr>
        </p:nvSpPr>
        <p:spPr>
          <a:xfrm>
            <a:off x="1920240" y="1825625"/>
            <a:ext cx="3859458" cy="3955415"/>
          </a:xfrm>
        </p:spPr>
        <p:txBody>
          <a:bodyPr/>
          <a:lstStyle/>
          <a:p>
            <a:r>
              <a:rPr lang="en-US" kern="100" dirty="0" err="1">
                <a:effectLst/>
                <a:latin typeface="Aptos" panose="020B0004020202020204" pitchFamily="34" charset="0"/>
                <a:ea typeface="Aptos" panose="020B0004020202020204" pitchFamily="34" charset="0"/>
                <a:cs typeface="Times New Roman" panose="02020603050405020304" pitchFamily="18" charset="0"/>
              </a:rPr>
              <a:t>GeoMapper</a:t>
            </a:r>
            <a:r>
              <a:rPr lang="en-US" kern="100" dirty="0">
                <a:effectLst/>
                <a:latin typeface="Aptos" panose="020B0004020202020204" pitchFamily="34" charset="0"/>
                <a:ea typeface="Aptos" panose="020B0004020202020204" pitchFamily="34" charset="0"/>
                <a:cs typeface="Times New Roman" panose="02020603050405020304" pitchFamily="18" charset="0"/>
              </a:rPr>
              <a:t> is a desktop application designed for managing and exporting geotagged media files (e.g., images and videos with GPS metadata). Users can upload media, annotate it, view its metadata, and export it in formats like KML/KMZ for use in mapping tools such as Google Earth.</a:t>
            </a:r>
          </a:p>
          <a:p>
            <a:endParaRPr lang="en-US" dirty="0"/>
          </a:p>
        </p:txBody>
      </p:sp>
      <p:sp>
        <p:nvSpPr>
          <p:cNvPr id="3" name="Title 1">
            <a:extLst>
              <a:ext uri="{FF2B5EF4-FFF2-40B4-BE49-F238E27FC236}">
                <a16:creationId xmlns:a16="http://schemas.microsoft.com/office/drawing/2014/main" id="{66DFD863-D038-B53C-9FCB-C43F16A67666}"/>
              </a:ext>
            </a:extLst>
          </p:cNvPr>
          <p:cNvSpPr>
            <a:spLocks noGrp="1"/>
          </p:cNvSpPr>
          <p:nvPr>
            <p:ph type="title"/>
          </p:nvPr>
        </p:nvSpPr>
        <p:spPr>
          <a:xfrm>
            <a:off x="1920875" y="531813"/>
            <a:ext cx="9718675" cy="1184275"/>
          </a:xfrm>
        </p:spPr>
        <p:txBody>
          <a:bodyPr/>
          <a:lstStyle/>
          <a:p>
            <a:r>
              <a:rPr lang="en-US" dirty="0"/>
              <a:t>Purpose</a:t>
            </a:r>
          </a:p>
        </p:txBody>
      </p:sp>
      <p:pic>
        <p:nvPicPr>
          <p:cNvPr id="4" name="Picture 3" descr="A computer screen shot of a planet&#10;&#10;Description automatically generated">
            <a:extLst>
              <a:ext uri="{FF2B5EF4-FFF2-40B4-BE49-F238E27FC236}">
                <a16:creationId xmlns:a16="http://schemas.microsoft.com/office/drawing/2014/main" id="{D3E8EC07-4CF1-81A5-47DC-66C23A35B313}"/>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20031" r="-20031"/>
          <a:stretch/>
        </p:blipFill>
        <p:spPr>
          <a:xfrm>
            <a:off x="7216627" y="2258568"/>
            <a:ext cx="4377836" cy="3411693"/>
          </a:xfrm>
          <a:prstGeom prst="rect">
            <a:avLst/>
          </a:prstGeom>
        </p:spPr>
      </p:pic>
      <p:pic>
        <p:nvPicPr>
          <p:cNvPr id="5" name="Picture 4">
            <a:extLst>
              <a:ext uri="{FF2B5EF4-FFF2-40B4-BE49-F238E27FC236}">
                <a16:creationId xmlns:a16="http://schemas.microsoft.com/office/drawing/2014/main" id="{BFAEFCF0-20FC-A308-CD0B-F93D20E1711E}"/>
              </a:ext>
            </a:extLst>
          </p:cNvPr>
          <p:cNvPicPr>
            <a:picLocks noChangeAspect="1"/>
          </p:cNvPicPr>
          <p:nvPr/>
        </p:nvPicPr>
        <p:blipFill>
          <a:blip r:embed="rId4"/>
          <a:srcRect t="22015" r="2297" b="20328"/>
          <a:stretch/>
        </p:blipFill>
        <p:spPr>
          <a:xfrm>
            <a:off x="6992112" y="461542"/>
            <a:ext cx="4109297" cy="1364083"/>
          </a:xfrm>
          <a:prstGeom prst="rect">
            <a:avLst/>
          </a:prstGeom>
        </p:spPr>
      </p:pic>
    </p:spTree>
    <p:extLst>
      <p:ext uri="{BB962C8B-B14F-4D97-AF65-F5344CB8AC3E}">
        <p14:creationId xmlns:p14="http://schemas.microsoft.com/office/powerpoint/2010/main" val="440650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D12B4-64C1-4E4C-B14C-F62F63640FC8}"/>
              </a:ext>
            </a:extLst>
          </p:cNvPr>
          <p:cNvSpPr>
            <a:spLocks noGrp="1"/>
          </p:cNvSpPr>
          <p:nvPr>
            <p:ph type="title"/>
          </p:nvPr>
        </p:nvSpPr>
        <p:spPr/>
        <p:txBody>
          <a:bodyPr/>
          <a:lstStyle/>
          <a:p>
            <a:r>
              <a:rPr lang="en-US" sz="3600" b="1" dirty="0" err="1"/>
              <a:t>GeoMapper</a:t>
            </a:r>
            <a:endParaRPr lang="en-US" dirty="0"/>
          </a:p>
        </p:txBody>
      </p:sp>
      <p:sp>
        <p:nvSpPr>
          <p:cNvPr id="3" name="Content Placeholder 2">
            <a:extLst>
              <a:ext uri="{FF2B5EF4-FFF2-40B4-BE49-F238E27FC236}">
                <a16:creationId xmlns:a16="http://schemas.microsoft.com/office/drawing/2014/main" id="{CF81B23B-0799-154D-92E9-8AB70F2367E0}"/>
              </a:ext>
            </a:extLst>
          </p:cNvPr>
          <p:cNvSpPr>
            <a:spLocks noGrp="1"/>
          </p:cNvSpPr>
          <p:nvPr>
            <p:ph sz="half" idx="14"/>
          </p:nvPr>
        </p:nvSpPr>
        <p:spPr>
          <a:xfrm>
            <a:off x="1917999" y="1825626"/>
            <a:ext cx="3896206" cy="1909612"/>
          </a:xfrm>
        </p:spPr>
        <p:txBody>
          <a:bodyPr/>
          <a:lstStyle/>
          <a:p>
            <a:r>
              <a:rPr lang="en-US" dirty="0"/>
              <a:t>This is the interface where the user interacts with the application. The top bar contains features pertaining to the upload, editing, saving and exporting of images. </a:t>
            </a:r>
          </a:p>
          <a:p>
            <a:endParaRPr lang="en-US" dirty="0"/>
          </a:p>
        </p:txBody>
      </p:sp>
      <p:sp>
        <p:nvSpPr>
          <p:cNvPr id="4" name="Content Placeholder 3">
            <a:extLst>
              <a:ext uri="{FF2B5EF4-FFF2-40B4-BE49-F238E27FC236}">
                <a16:creationId xmlns:a16="http://schemas.microsoft.com/office/drawing/2014/main" id="{D3D3444D-1D6F-B149-9454-ED62B28740C9}"/>
              </a:ext>
            </a:extLst>
          </p:cNvPr>
          <p:cNvSpPr>
            <a:spLocks noGrp="1"/>
          </p:cNvSpPr>
          <p:nvPr>
            <p:ph sz="half" idx="13"/>
          </p:nvPr>
        </p:nvSpPr>
        <p:spPr>
          <a:xfrm>
            <a:off x="1920239" y="4042613"/>
            <a:ext cx="3695557" cy="1762964"/>
          </a:xfrm>
        </p:spPr>
        <p:txBody>
          <a:bodyPr/>
          <a:lstStyle/>
          <a:p>
            <a:r>
              <a:rPr lang="en-US" dirty="0"/>
              <a:t>The “Add Media” button below allows the user to select an image file from their desired directory. </a:t>
            </a:r>
          </a:p>
          <a:p>
            <a:endParaRPr lang="en-US" dirty="0"/>
          </a:p>
        </p:txBody>
      </p:sp>
      <p:pic>
        <p:nvPicPr>
          <p:cNvPr id="5" name="Content Placeholder 3">
            <a:extLst>
              <a:ext uri="{FF2B5EF4-FFF2-40B4-BE49-F238E27FC236}">
                <a16:creationId xmlns:a16="http://schemas.microsoft.com/office/drawing/2014/main" id="{7FBC5000-22DA-4D40-5E7B-3CF5A1467401}"/>
              </a:ext>
            </a:extLst>
          </p:cNvPr>
          <p:cNvPicPr>
            <a:picLocks noChangeAspect="1"/>
          </p:cNvPicPr>
          <p:nvPr/>
        </p:nvPicPr>
        <p:blipFill>
          <a:blip r:embed="rId2"/>
          <a:stretch>
            <a:fillRect/>
          </a:stretch>
        </p:blipFill>
        <p:spPr>
          <a:xfrm>
            <a:off x="6047719" y="1672639"/>
            <a:ext cx="5941562" cy="3972731"/>
          </a:xfrm>
          <a:prstGeom prst="rect">
            <a:avLst/>
          </a:prstGeom>
        </p:spPr>
      </p:pic>
    </p:spTree>
    <p:extLst>
      <p:ext uri="{BB962C8B-B14F-4D97-AF65-F5344CB8AC3E}">
        <p14:creationId xmlns:p14="http://schemas.microsoft.com/office/powerpoint/2010/main" val="25764315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p:txBody>
          <a:bodyPr/>
          <a:lstStyle/>
          <a:p>
            <a:r>
              <a:rPr lang="en-US" dirty="0" err="1"/>
              <a:t>GeoMapper</a:t>
            </a:r>
            <a:endParaRPr lang="en-US" dirty="0"/>
          </a:p>
        </p:txBody>
      </p:sp>
      <p:sp>
        <p:nvSpPr>
          <p:cNvPr id="4" name="Content Placeholder 3">
            <a:extLst>
              <a:ext uri="{FF2B5EF4-FFF2-40B4-BE49-F238E27FC236}">
                <a16:creationId xmlns:a16="http://schemas.microsoft.com/office/drawing/2014/main" id="{32C9EBED-A161-FB4B-922A-8DC1C446BCB5}"/>
              </a:ext>
            </a:extLst>
          </p:cNvPr>
          <p:cNvSpPr>
            <a:spLocks noGrp="1"/>
          </p:cNvSpPr>
          <p:nvPr>
            <p:ph sz="half" idx="14"/>
          </p:nvPr>
        </p:nvSpPr>
        <p:spPr>
          <a:xfrm>
            <a:off x="1920239" y="2247688"/>
            <a:ext cx="3275794" cy="3586184"/>
          </a:xfrm>
        </p:spPr>
        <p:txBody>
          <a:bodyPr/>
          <a:lstStyle/>
          <a:p>
            <a:r>
              <a:rPr lang="en-US" dirty="0"/>
              <a:t>The user clicks “Add Media” to add images to the application</a:t>
            </a:r>
          </a:p>
          <a:p>
            <a:endParaRPr lang="en-US" dirty="0"/>
          </a:p>
          <a:p>
            <a:r>
              <a:rPr lang="en-US" dirty="0"/>
              <a:t>The left sidebar houses all user uploaded images</a:t>
            </a:r>
          </a:p>
          <a:p>
            <a:endParaRPr lang="en-US" dirty="0"/>
          </a:p>
        </p:txBody>
      </p:sp>
      <p:pic>
        <p:nvPicPr>
          <p:cNvPr id="7" name="Content Placeholder 5" descr="A screen shot of a computer&#10;&#10;Description automatically generated">
            <a:extLst>
              <a:ext uri="{FF2B5EF4-FFF2-40B4-BE49-F238E27FC236}">
                <a16:creationId xmlns:a16="http://schemas.microsoft.com/office/drawing/2014/main" id="{6C58D4F6-B764-CAE0-3D5B-B5E40B5584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5283" y="1536193"/>
            <a:ext cx="6020995" cy="4025842"/>
          </a:xfrm>
          <a:prstGeom prst="rect">
            <a:avLst/>
          </a:prstGeom>
        </p:spPr>
      </p:pic>
    </p:spTree>
    <p:extLst>
      <p:ext uri="{BB962C8B-B14F-4D97-AF65-F5344CB8AC3E}">
        <p14:creationId xmlns:p14="http://schemas.microsoft.com/office/powerpoint/2010/main" val="1693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27748-57CD-4753-A2CD-03F053246031}"/>
              </a:ext>
            </a:extLst>
          </p:cNvPr>
          <p:cNvSpPr>
            <a:spLocks noGrp="1"/>
          </p:cNvSpPr>
          <p:nvPr>
            <p:ph type="title"/>
          </p:nvPr>
        </p:nvSpPr>
        <p:spPr/>
        <p:txBody>
          <a:bodyPr/>
          <a:lstStyle/>
          <a:p>
            <a:r>
              <a:rPr lang="en-US" dirty="0" err="1"/>
              <a:t>GeoMapper</a:t>
            </a:r>
            <a:endParaRPr lang="en-US" dirty="0"/>
          </a:p>
        </p:txBody>
      </p:sp>
      <p:sp>
        <p:nvSpPr>
          <p:cNvPr id="3" name="Content Placeholder 2">
            <a:extLst>
              <a:ext uri="{FF2B5EF4-FFF2-40B4-BE49-F238E27FC236}">
                <a16:creationId xmlns:a16="http://schemas.microsoft.com/office/drawing/2014/main" id="{71C8BC60-8B6F-43C0-B8A1-05577F05A6CE}"/>
              </a:ext>
            </a:extLst>
          </p:cNvPr>
          <p:cNvSpPr>
            <a:spLocks noGrp="1"/>
          </p:cNvSpPr>
          <p:nvPr>
            <p:ph idx="1"/>
          </p:nvPr>
        </p:nvSpPr>
        <p:spPr>
          <a:xfrm>
            <a:off x="1920241" y="1825624"/>
            <a:ext cx="3721608" cy="4867783"/>
          </a:xfrm>
        </p:spPr>
        <p:txBody>
          <a:bodyPr/>
          <a:lstStyle/>
          <a:p>
            <a:pPr marL="0" indent="0">
              <a:buNone/>
            </a:pPr>
            <a:r>
              <a:rPr lang="en-US" dirty="0"/>
              <a:t>Image selection puts the image into the editor.</a:t>
            </a:r>
          </a:p>
          <a:p>
            <a:pPr marL="0" indent="0">
              <a:buNone/>
            </a:pPr>
            <a:endParaRPr lang="en-US" dirty="0"/>
          </a:p>
          <a:p>
            <a:pPr marL="0" indent="0">
              <a:buNone/>
            </a:pPr>
            <a:r>
              <a:rPr lang="en-US" dirty="0"/>
              <a:t>Users can edit the title and add annotations</a:t>
            </a:r>
          </a:p>
          <a:p>
            <a:pPr marL="0" indent="0">
              <a:buNone/>
            </a:pPr>
            <a:endParaRPr lang="en-US" dirty="0"/>
          </a:p>
          <a:p>
            <a:pPr marL="0" indent="0">
              <a:buNone/>
            </a:pPr>
            <a:r>
              <a:rPr lang="en-US" dirty="0"/>
              <a:t>GPS coordinates are pulled from the geolocation data in the geotagged image. </a:t>
            </a:r>
          </a:p>
          <a:p>
            <a:endParaRPr lang="en-US" dirty="0"/>
          </a:p>
        </p:txBody>
      </p:sp>
      <p:pic>
        <p:nvPicPr>
          <p:cNvPr id="4" name="Picture 3">
            <a:extLst>
              <a:ext uri="{FF2B5EF4-FFF2-40B4-BE49-F238E27FC236}">
                <a16:creationId xmlns:a16="http://schemas.microsoft.com/office/drawing/2014/main" id="{772A3542-CE28-C014-F223-25E253B2A340}"/>
              </a:ext>
            </a:extLst>
          </p:cNvPr>
          <p:cNvPicPr>
            <a:picLocks noChangeAspect="1"/>
          </p:cNvPicPr>
          <p:nvPr/>
        </p:nvPicPr>
        <p:blipFill>
          <a:blip r:embed="rId2"/>
          <a:stretch>
            <a:fillRect/>
          </a:stretch>
        </p:blipFill>
        <p:spPr>
          <a:xfrm>
            <a:off x="5732437" y="1290857"/>
            <a:ext cx="6395555" cy="4276286"/>
          </a:xfrm>
          <a:prstGeom prst="rect">
            <a:avLst/>
          </a:prstGeom>
        </p:spPr>
      </p:pic>
    </p:spTree>
    <p:extLst>
      <p:ext uri="{BB962C8B-B14F-4D97-AF65-F5344CB8AC3E}">
        <p14:creationId xmlns:p14="http://schemas.microsoft.com/office/powerpoint/2010/main" val="13355221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4B5DDF7-39E5-7F41-ABD6-B68079CAF2AE}"/>
              </a:ext>
            </a:extLst>
          </p:cNvPr>
          <p:cNvSpPr>
            <a:spLocks noGrp="1"/>
          </p:cNvSpPr>
          <p:nvPr>
            <p:ph type="title"/>
          </p:nvPr>
        </p:nvSpPr>
        <p:spPr/>
        <p:txBody>
          <a:bodyPr/>
          <a:lstStyle/>
          <a:p>
            <a:r>
              <a:rPr lang="en-US" dirty="0" err="1"/>
              <a:t>GeoMapper</a:t>
            </a:r>
            <a:endParaRPr lang="en-US" dirty="0"/>
          </a:p>
        </p:txBody>
      </p:sp>
      <p:sp>
        <p:nvSpPr>
          <p:cNvPr id="10" name="Content Placeholder 9">
            <a:extLst>
              <a:ext uri="{FF2B5EF4-FFF2-40B4-BE49-F238E27FC236}">
                <a16:creationId xmlns:a16="http://schemas.microsoft.com/office/drawing/2014/main" id="{BEDB4F05-2983-8D43-9410-6EF036C9B6A8}"/>
              </a:ext>
            </a:extLst>
          </p:cNvPr>
          <p:cNvSpPr>
            <a:spLocks noGrp="1"/>
          </p:cNvSpPr>
          <p:nvPr>
            <p:ph sz="half" idx="14"/>
          </p:nvPr>
        </p:nvSpPr>
        <p:spPr/>
        <p:txBody>
          <a:bodyPr>
            <a:normAutofit lnSpcReduction="10000"/>
          </a:bodyPr>
          <a:lstStyle/>
          <a:p>
            <a:pPr marL="0" indent="0">
              <a:buNone/>
            </a:pPr>
            <a:r>
              <a:rPr lang="en-US" dirty="0"/>
              <a:t>Once the user is done editing their image, the export button will display dropdown options for exporting the image.</a:t>
            </a:r>
          </a:p>
          <a:p>
            <a:pPr marL="0" indent="0">
              <a:buNone/>
            </a:pPr>
            <a:endParaRPr lang="en-US" dirty="0"/>
          </a:p>
          <a:p>
            <a:pPr marL="0" indent="0">
              <a:buNone/>
            </a:pPr>
            <a:r>
              <a:rPr lang="en-US" dirty="0"/>
              <a:t>The user may select KML or KMZ files for export.</a:t>
            </a:r>
          </a:p>
          <a:p>
            <a:pPr marL="0" indent="0">
              <a:buNone/>
            </a:pPr>
            <a:endParaRPr lang="en-US" dirty="0"/>
          </a:p>
          <a:p>
            <a:pPr marL="0" indent="0">
              <a:buNone/>
            </a:pPr>
            <a:r>
              <a:rPr lang="en-US" dirty="0"/>
              <a:t>These files are supported for Google Earth interactivity. </a:t>
            </a:r>
          </a:p>
          <a:p>
            <a:endParaRPr lang="en-US" dirty="0"/>
          </a:p>
        </p:txBody>
      </p:sp>
      <p:pic>
        <p:nvPicPr>
          <p:cNvPr id="3" name="Picture 2">
            <a:extLst>
              <a:ext uri="{FF2B5EF4-FFF2-40B4-BE49-F238E27FC236}">
                <a16:creationId xmlns:a16="http://schemas.microsoft.com/office/drawing/2014/main" id="{6D4C0EA4-5348-558C-E192-37EC6EDDDCE3}"/>
              </a:ext>
            </a:extLst>
          </p:cNvPr>
          <p:cNvPicPr>
            <a:picLocks noChangeAspect="1"/>
          </p:cNvPicPr>
          <p:nvPr/>
        </p:nvPicPr>
        <p:blipFill>
          <a:blip r:embed="rId2"/>
          <a:stretch>
            <a:fillRect/>
          </a:stretch>
        </p:blipFill>
        <p:spPr>
          <a:xfrm>
            <a:off x="6871805" y="2215405"/>
            <a:ext cx="4767087" cy="2926005"/>
          </a:xfrm>
          <a:prstGeom prst="rect">
            <a:avLst/>
          </a:prstGeom>
        </p:spPr>
      </p:pic>
    </p:spTree>
    <p:extLst>
      <p:ext uri="{BB962C8B-B14F-4D97-AF65-F5344CB8AC3E}">
        <p14:creationId xmlns:p14="http://schemas.microsoft.com/office/powerpoint/2010/main" val="5581013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D3F0E3-D2EA-0448-8656-7A7A5F88AAFF}"/>
              </a:ext>
            </a:extLst>
          </p:cNvPr>
          <p:cNvSpPr>
            <a:spLocks noGrp="1"/>
          </p:cNvSpPr>
          <p:nvPr>
            <p:ph type="title"/>
          </p:nvPr>
        </p:nvSpPr>
        <p:spPr>
          <a:xfrm>
            <a:off x="2021211" y="-107196"/>
            <a:ext cx="9718653" cy="1184156"/>
          </a:xfrm>
        </p:spPr>
        <p:txBody>
          <a:bodyPr/>
          <a:lstStyle/>
          <a:p>
            <a:r>
              <a:rPr lang="en-US" dirty="0" err="1"/>
              <a:t>GeoMapper</a:t>
            </a:r>
            <a:endParaRPr lang="en-US" dirty="0"/>
          </a:p>
        </p:txBody>
      </p:sp>
      <p:sp>
        <p:nvSpPr>
          <p:cNvPr id="3" name="Content Placeholder 2">
            <a:extLst>
              <a:ext uri="{FF2B5EF4-FFF2-40B4-BE49-F238E27FC236}">
                <a16:creationId xmlns:a16="http://schemas.microsoft.com/office/drawing/2014/main" id="{28FBA812-CAEA-E543-832E-9553FA2F6451}"/>
              </a:ext>
            </a:extLst>
          </p:cNvPr>
          <p:cNvSpPr>
            <a:spLocks noGrp="1"/>
          </p:cNvSpPr>
          <p:nvPr>
            <p:ph sz="half" idx="14"/>
          </p:nvPr>
        </p:nvSpPr>
        <p:spPr>
          <a:xfrm>
            <a:off x="7444597" y="1598180"/>
            <a:ext cx="3801315" cy="1012466"/>
          </a:xfrm>
        </p:spPr>
        <p:txBody>
          <a:bodyPr/>
          <a:lstStyle/>
          <a:p>
            <a:r>
              <a:rPr lang="en-US" dirty="0"/>
              <a:t>The exported file may now be uploaded into Google Earth.</a:t>
            </a:r>
          </a:p>
          <a:p>
            <a:endParaRPr lang="en-US" dirty="0"/>
          </a:p>
        </p:txBody>
      </p:sp>
      <p:pic>
        <p:nvPicPr>
          <p:cNvPr id="5" name="Picture 4">
            <a:extLst>
              <a:ext uri="{FF2B5EF4-FFF2-40B4-BE49-F238E27FC236}">
                <a16:creationId xmlns:a16="http://schemas.microsoft.com/office/drawing/2014/main" id="{9C56B217-97EE-B532-BBE3-BA3DC960392F}"/>
              </a:ext>
            </a:extLst>
          </p:cNvPr>
          <p:cNvPicPr>
            <a:picLocks noChangeAspect="1"/>
          </p:cNvPicPr>
          <p:nvPr/>
        </p:nvPicPr>
        <p:blipFill>
          <a:blip r:embed="rId2"/>
          <a:stretch>
            <a:fillRect/>
          </a:stretch>
        </p:blipFill>
        <p:spPr>
          <a:xfrm>
            <a:off x="1829187" y="1376658"/>
            <a:ext cx="4110371" cy="2748375"/>
          </a:xfrm>
          <a:prstGeom prst="rect">
            <a:avLst/>
          </a:prstGeom>
        </p:spPr>
      </p:pic>
      <p:pic>
        <p:nvPicPr>
          <p:cNvPr id="6" name="Picture 5">
            <a:extLst>
              <a:ext uri="{FF2B5EF4-FFF2-40B4-BE49-F238E27FC236}">
                <a16:creationId xmlns:a16="http://schemas.microsoft.com/office/drawing/2014/main" id="{C6706F7B-61CE-DC2D-93DD-6A5379E07CB0}"/>
              </a:ext>
            </a:extLst>
          </p:cNvPr>
          <p:cNvPicPr>
            <a:picLocks noChangeAspect="1"/>
          </p:cNvPicPr>
          <p:nvPr/>
        </p:nvPicPr>
        <p:blipFill>
          <a:blip r:embed="rId3"/>
          <a:stretch>
            <a:fillRect/>
          </a:stretch>
        </p:blipFill>
        <p:spPr>
          <a:xfrm>
            <a:off x="6252444" y="2531390"/>
            <a:ext cx="5690756" cy="2438468"/>
          </a:xfrm>
          <a:prstGeom prst="rect">
            <a:avLst/>
          </a:prstGeom>
        </p:spPr>
      </p:pic>
    </p:spTree>
    <p:extLst>
      <p:ext uri="{BB962C8B-B14F-4D97-AF65-F5344CB8AC3E}">
        <p14:creationId xmlns:p14="http://schemas.microsoft.com/office/powerpoint/2010/main" val="2611222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75FDA22-4283-5441-AF77-C54110171EC2}"/>
              </a:ext>
            </a:extLst>
          </p:cNvPr>
          <p:cNvSpPr>
            <a:spLocks noGrp="1"/>
          </p:cNvSpPr>
          <p:nvPr>
            <p:ph type="title"/>
          </p:nvPr>
        </p:nvSpPr>
        <p:spPr/>
        <p:txBody>
          <a:bodyPr/>
          <a:lstStyle/>
          <a:p>
            <a:r>
              <a:rPr lang="en-US" dirty="0" err="1"/>
              <a:t>GeoMapper</a:t>
            </a:r>
            <a:r>
              <a:rPr lang="en-US" dirty="0"/>
              <a:t> Development</a:t>
            </a:r>
          </a:p>
        </p:txBody>
      </p:sp>
      <p:sp>
        <p:nvSpPr>
          <p:cNvPr id="4" name="Content Placeholder 3">
            <a:extLst>
              <a:ext uri="{FF2B5EF4-FFF2-40B4-BE49-F238E27FC236}">
                <a16:creationId xmlns:a16="http://schemas.microsoft.com/office/drawing/2014/main" id="{BDC49590-36C5-5F40-88B8-AE8D57E0A2D8}"/>
              </a:ext>
            </a:extLst>
          </p:cNvPr>
          <p:cNvSpPr>
            <a:spLocks noGrp="1"/>
          </p:cNvSpPr>
          <p:nvPr>
            <p:ph sz="half" idx="14"/>
          </p:nvPr>
        </p:nvSpPr>
        <p:spPr>
          <a:xfrm>
            <a:off x="1917998" y="1716591"/>
            <a:ext cx="9244583" cy="4064449"/>
          </a:xfrm>
        </p:spPr>
        <p:txBody>
          <a:bodyPr>
            <a:normAutofit fontScale="92500" lnSpcReduction="20000"/>
          </a:bodyPr>
          <a:lstStyle/>
          <a:p>
            <a:pPr marL="0" indent="0">
              <a:buNone/>
            </a:pPr>
            <a:r>
              <a:rPr lang="en-US" dirty="0"/>
              <a:t>The </a:t>
            </a:r>
            <a:r>
              <a:rPr lang="en-US" dirty="0" err="1"/>
              <a:t>GeoMapper</a:t>
            </a:r>
            <a:r>
              <a:rPr lang="en-US" dirty="0"/>
              <a:t> project is built using a full-stack approach combining a Spring Boot backend and an Electron-based frontend. </a:t>
            </a:r>
          </a:p>
          <a:p>
            <a:r>
              <a:rPr lang="en-US" sz="2000" b="1" dirty="0"/>
              <a:t>Backend: </a:t>
            </a:r>
          </a:p>
          <a:p>
            <a:r>
              <a:rPr lang="en-US" sz="2000" dirty="0"/>
              <a:t>Spring Boot: Handles API development and backend logic.</a:t>
            </a:r>
          </a:p>
          <a:p>
            <a:pPr marL="0" indent="0">
              <a:buNone/>
            </a:pPr>
            <a:r>
              <a:rPr lang="en-US" sz="2000" dirty="0"/>
              <a:t> Gradle: Used for building and managing backend dependencies.</a:t>
            </a:r>
          </a:p>
          <a:p>
            <a:pPr marL="0" indent="0">
              <a:buNone/>
            </a:pPr>
            <a:r>
              <a:rPr lang="en-US" sz="2000" dirty="0"/>
              <a:t> Languages: Java</a:t>
            </a:r>
          </a:p>
          <a:p>
            <a:r>
              <a:rPr lang="en-US" sz="2000" b="1" dirty="0"/>
              <a:t>Frontend:</a:t>
            </a:r>
          </a:p>
          <a:p>
            <a:r>
              <a:rPr lang="en-US" sz="2000" dirty="0"/>
              <a:t>Electron: Creates a cross-platform desktop application using web technologies.</a:t>
            </a:r>
          </a:p>
          <a:p>
            <a:r>
              <a:rPr lang="en-US" sz="2000" dirty="0"/>
              <a:t>Bootstrap: Provides responsive styling for the user interface.</a:t>
            </a:r>
          </a:p>
          <a:p>
            <a:r>
              <a:rPr lang="en-US" sz="2000" dirty="0" err="1"/>
              <a:t>Axios</a:t>
            </a:r>
            <a:r>
              <a:rPr lang="en-US" sz="2000" dirty="0"/>
              <a:t>: Facilitates HTTP communication between the frontend and backend.</a:t>
            </a:r>
          </a:p>
          <a:p>
            <a:r>
              <a:rPr lang="en-US" sz="2000" dirty="0"/>
              <a:t>Node.js and </a:t>
            </a:r>
            <a:r>
              <a:rPr lang="en-US" sz="2000" dirty="0" err="1"/>
              <a:t>npm</a:t>
            </a:r>
            <a:r>
              <a:rPr lang="en-US" sz="2000" dirty="0"/>
              <a:t>: Serve as the runtime environment and package manager for the frontend.</a:t>
            </a:r>
          </a:p>
          <a:p>
            <a:r>
              <a:rPr lang="en-US" sz="2000" dirty="0"/>
              <a:t>Languages: JavaScript, CSS, HTML</a:t>
            </a:r>
          </a:p>
          <a:p>
            <a:endParaRPr lang="en-US" dirty="0"/>
          </a:p>
        </p:txBody>
      </p:sp>
    </p:spTree>
    <p:extLst>
      <p:ext uri="{BB962C8B-B14F-4D97-AF65-F5344CB8AC3E}">
        <p14:creationId xmlns:p14="http://schemas.microsoft.com/office/powerpoint/2010/main" val="3801245647"/>
      </p:ext>
    </p:extLst>
  </p:cSld>
  <p:clrMapOvr>
    <a:masterClrMapping/>
  </p:clrMapOvr>
</p:sld>
</file>

<file path=ppt/theme/theme1.xml><?xml version="1.0" encoding="utf-8"?>
<a:theme xmlns:a="http://schemas.openxmlformats.org/drawingml/2006/main"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3" ma:contentTypeDescription="Create a new document." ma:contentTypeScope="" ma:versionID="2d7e13b4c1f9c742a1b729716686fa70">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dd72dc9f5930d74132881e2ed6f9d74a"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Cristhofer Lugo Bernabel</DisplayName>
        <AccountId>561</AccountId>
        <AccountType/>
      </UserInfo>
      <UserInfo>
        <DisplayName>Sahil Sethi</DisplayName>
        <AccountId>3992</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604092C-5421-40E2-9ABF-ABB4631ECAF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7899C4F-194D-47FC-918D-4EED357B8EAD}">
  <ds:schemaRefs>
    <ds:schemaRef ds:uri="http://schemas.microsoft.com/office/2006/metadata/properties"/>
    <ds:schemaRef ds:uri="http://schemas.microsoft.com/office/infopath/2007/PartnerControls"/>
    <ds:schemaRef ds:uri="f1f308d3-4c92-402a-ab04-f7497706f561"/>
    <ds:schemaRef ds:uri="8234652b-4e88-4c30-a994-e272914a045d"/>
  </ds:schemaRefs>
</ds:datastoreItem>
</file>

<file path=customXml/itemProps3.xml><?xml version="1.0" encoding="utf-8"?>
<ds:datastoreItem xmlns:ds="http://schemas.openxmlformats.org/officeDocument/2006/customXml" ds:itemID="{8CC15244-6FF3-46F0-8281-63B63B937A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2925</TotalTime>
  <Words>340</Words>
  <Application>Microsoft Office PowerPoint</Application>
  <PresentationFormat>Widescreen</PresentationFormat>
  <Paragraphs>37</Paragraphs>
  <Slides>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Aptos</vt:lpstr>
      <vt:lpstr>Arial</vt:lpstr>
      <vt:lpstr>Office Theme</vt:lpstr>
      <vt:lpstr>GeoMapper</vt:lpstr>
      <vt:lpstr>Purpose</vt:lpstr>
      <vt:lpstr>GeoMapper</vt:lpstr>
      <vt:lpstr>GeoMapper</vt:lpstr>
      <vt:lpstr>GeoMapper</vt:lpstr>
      <vt:lpstr>GeoMapper</vt:lpstr>
      <vt:lpstr>GeoMapper</vt:lpstr>
      <vt:lpstr>GeoMapper Development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Nicholas Garcia</cp:lastModifiedBy>
  <cp:revision>60</cp:revision>
  <dcterms:created xsi:type="dcterms:W3CDTF">2019-06-25T19:12:02Z</dcterms:created>
  <dcterms:modified xsi:type="dcterms:W3CDTF">2024-12-04T14:41:19Z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