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3" roundtripDataSignature="AMtx7mgbLrkf5L9YVTx4i+v720eliyOu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customschemas.google.com/relationships/presentationmetadata" Target="metadata"/><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1f8c297027_0_6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1f8c297027_0_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1f8c297027_0_5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1f8c297027_0_5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1c862f621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1c862f62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1c862f621f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1c862f621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1c862f621f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1c862f621f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1c862f621f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1c862f621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1c862f621f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1c862f621f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1c862f621f_0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1c862f621f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g31f8c297027_0_435"/>
          <p:cNvSpPr txBox="1"/>
          <p:nvPr>
            <p:ph type="ctrTitle"/>
          </p:nvPr>
        </p:nvSpPr>
        <p:spPr>
          <a:xfrm>
            <a:off x="1859280" y="1041400"/>
            <a:ext cx="9072900" cy="23877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g31f8c297027_0_435"/>
          <p:cNvSpPr txBox="1"/>
          <p:nvPr>
            <p:ph idx="1" type="subTitle"/>
          </p:nvPr>
        </p:nvSpPr>
        <p:spPr>
          <a:xfrm>
            <a:off x="1859280" y="3521075"/>
            <a:ext cx="9072900" cy="16557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g31f8c297027_0_537"/>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g31f8c297027_0_537"/>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25" name="Google Shape;125;g31f8c297027_0_537"/>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g31f8c297027_0_537"/>
          <p:cNvSpPr txBox="1"/>
          <p:nvPr>
            <p:ph idx="1" type="body"/>
          </p:nvPr>
        </p:nvSpPr>
        <p:spPr>
          <a:xfrm>
            <a:off x="6880537"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g31f8c297027_0_537"/>
          <p:cNvSpPr txBox="1"/>
          <p:nvPr>
            <p:ph idx="2" type="body"/>
          </p:nvPr>
        </p:nvSpPr>
        <p:spPr>
          <a:xfrm>
            <a:off x="191799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g31f8c297027_0_537"/>
          <p:cNvSpPr txBox="1"/>
          <p:nvPr>
            <p:ph idx="3" type="body"/>
          </p:nvPr>
        </p:nvSpPr>
        <p:spPr>
          <a:xfrm>
            <a:off x="688053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g31f8c297027_0_537"/>
          <p:cNvSpPr txBox="1"/>
          <p:nvPr>
            <p:ph idx="4" type="body"/>
          </p:nvPr>
        </p:nvSpPr>
        <p:spPr>
          <a:xfrm>
            <a:off x="1917998"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g31f8c297027_0_537"/>
          <p:cNvSpPr/>
          <p:nvPr/>
        </p:nvSpPr>
        <p:spPr>
          <a:xfrm rot="-5400000">
            <a:off x="-1822804"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g31f8c297027_0_537"/>
          <p:cNvGrpSpPr/>
          <p:nvPr/>
        </p:nvGrpSpPr>
        <p:grpSpPr>
          <a:xfrm flipH="1">
            <a:off x="11449583" y="206685"/>
            <a:ext cx="522570" cy="530364"/>
            <a:chOff x="2645664" y="2011680"/>
            <a:chExt cx="735600" cy="746571"/>
          </a:xfrm>
        </p:grpSpPr>
        <p:sp>
          <p:nvSpPr>
            <p:cNvPr id="132" name="Google Shape;132;g31f8c297027_0_537"/>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g31f8c297027_0_537"/>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g31f8c297027_0_537"/>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g31f8c297027_0_537"/>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g31f8c297027_0_53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g31f8c297027_0_552"/>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g31f8c297027_0_552"/>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g31f8c297027_0_552"/>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41" name="Google Shape;141;g31f8c297027_0_552"/>
          <p:cNvSpPr/>
          <p:nvPr/>
        </p:nvSpPr>
        <p:spPr>
          <a:xfrm flipH="1" rot="5400000">
            <a:off x="-1819806"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g31f8c297027_0_552"/>
          <p:cNvGrpSpPr/>
          <p:nvPr/>
        </p:nvGrpSpPr>
        <p:grpSpPr>
          <a:xfrm>
            <a:off x="11449145" y="211743"/>
            <a:ext cx="522600" cy="530526"/>
            <a:chOff x="11140959" y="745237"/>
            <a:chExt cx="522600" cy="530526"/>
          </a:xfrm>
        </p:grpSpPr>
        <p:sp>
          <p:nvSpPr>
            <p:cNvPr id="143" name="Google Shape;143;g31f8c297027_0_55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g31f8c297027_0_55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g31f8c297027_0_552"/>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g31f8c297027_0_552"/>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g31f8c297027_0_552"/>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g31f8c297027_0_55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g31f8c297027_0_564"/>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g31f8c297027_0_564"/>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52" name="Google Shape;152;g31f8c297027_0_564"/>
          <p:cNvSpPr/>
          <p:nvPr/>
        </p:nvSpPr>
        <p:spPr>
          <a:xfrm flipH="1" rot="5400000">
            <a:off x="-1819806"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g31f8c297027_0_564"/>
          <p:cNvGrpSpPr/>
          <p:nvPr/>
        </p:nvGrpSpPr>
        <p:grpSpPr>
          <a:xfrm>
            <a:off x="11449145" y="211743"/>
            <a:ext cx="522600" cy="530526"/>
            <a:chOff x="11140959" y="745237"/>
            <a:chExt cx="522600" cy="530526"/>
          </a:xfrm>
        </p:grpSpPr>
        <p:sp>
          <p:nvSpPr>
            <p:cNvPr id="154" name="Google Shape;154;g31f8c297027_0_56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g31f8c297027_0_56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g31f8c297027_0_564"/>
          <p:cNvSpPr txBox="1"/>
          <p:nvPr>
            <p:ph idx="1" type="body"/>
          </p:nvPr>
        </p:nvSpPr>
        <p:spPr>
          <a:xfrm>
            <a:off x="1918000"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g31f8c297027_0_564"/>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g31f8c297027_0_564"/>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g31f8c297027_0_564"/>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g31f8c297027_0_564"/>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g31f8c297027_0_564"/>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g31f8c297027_0_577"/>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g31f8c297027_0_577"/>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65" name="Google Shape;165;g31f8c297027_0_577"/>
          <p:cNvSpPr/>
          <p:nvPr/>
        </p:nvSpPr>
        <p:spPr>
          <a:xfrm flipH="1" rot="5400000">
            <a:off x="-1819806"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g31f8c297027_0_577"/>
          <p:cNvGrpSpPr/>
          <p:nvPr/>
        </p:nvGrpSpPr>
        <p:grpSpPr>
          <a:xfrm>
            <a:off x="11449145" y="211743"/>
            <a:ext cx="522600" cy="530526"/>
            <a:chOff x="11140959" y="745237"/>
            <a:chExt cx="522600" cy="530526"/>
          </a:xfrm>
        </p:grpSpPr>
        <p:sp>
          <p:nvSpPr>
            <p:cNvPr id="167" name="Google Shape;167;g31f8c297027_0_577"/>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g31f8c297027_0_577"/>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g31f8c297027_0_577"/>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g31f8c297027_0_577"/>
          <p:cNvSpPr txBox="1"/>
          <p:nvPr>
            <p:ph idx="1" type="body"/>
          </p:nvPr>
        </p:nvSpPr>
        <p:spPr>
          <a:xfrm>
            <a:off x="6880537"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g31f8c297027_0_577"/>
          <p:cNvSpPr txBox="1"/>
          <p:nvPr>
            <p:ph idx="2" type="body"/>
          </p:nvPr>
        </p:nvSpPr>
        <p:spPr>
          <a:xfrm>
            <a:off x="191799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g31f8c297027_0_577"/>
          <p:cNvSpPr txBox="1"/>
          <p:nvPr>
            <p:ph idx="3" type="body"/>
          </p:nvPr>
        </p:nvSpPr>
        <p:spPr>
          <a:xfrm>
            <a:off x="688053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g31f8c297027_0_577"/>
          <p:cNvSpPr txBox="1"/>
          <p:nvPr>
            <p:ph idx="4" type="body"/>
          </p:nvPr>
        </p:nvSpPr>
        <p:spPr>
          <a:xfrm>
            <a:off x="1917998"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g31f8c297027_0_577"/>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g31f8c297027_0_577"/>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g31f8c297027_0_57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177" name="Shape 177"/>
        <p:cNvGrpSpPr/>
        <p:nvPr/>
      </p:nvGrpSpPr>
      <p:grpSpPr>
        <a:xfrm>
          <a:off x="0" y="0"/>
          <a:ext cx="0" cy="0"/>
          <a:chOff x="0" y="0"/>
          <a:chExt cx="0" cy="0"/>
        </a:xfrm>
      </p:grpSpPr>
      <p:sp>
        <p:nvSpPr>
          <p:cNvPr id="178" name="Google Shape;178;g31f8c297027_0_592"/>
          <p:cNvSpPr txBox="1"/>
          <p:nvPr>
            <p:ph type="title"/>
          </p:nvPr>
        </p:nvSpPr>
        <p:spPr>
          <a:xfrm>
            <a:off x="1143000" y="872935"/>
            <a:ext cx="9906000" cy="13608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g31f8c297027_0_592"/>
          <p:cNvSpPr txBox="1"/>
          <p:nvPr>
            <p:ph idx="1" type="body"/>
          </p:nvPr>
        </p:nvSpPr>
        <p:spPr>
          <a:xfrm>
            <a:off x="1143000" y="2332026"/>
            <a:ext cx="9906000" cy="3567000"/>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lt1"/>
              </a:buClr>
              <a:buSzPts val="1800"/>
              <a:buChar char="•"/>
              <a:defRPr/>
            </a:lvl1pPr>
            <a:lvl2pPr indent="-342900" lvl="1" marL="914400" algn="l">
              <a:lnSpc>
                <a:spcPct val="120000"/>
              </a:lnSpc>
              <a:spcBef>
                <a:spcPts val="500"/>
              </a:spcBef>
              <a:spcAft>
                <a:spcPts val="0"/>
              </a:spcAft>
              <a:buClr>
                <a:schemeClr val="lt1"/>
              </a:buClr>
              <a:buSzPts val="1800"/>
              <a:buChar char="•"/>
              <a:defRPr/>
            </a:lvl2pPr>
            <a:lvl3pPr indent="-342900" lvl="2" marL="1371600" algn="l">
              <a:lnSpc>
                <a:spcPct val="120000"/>
              </a:lnSpc>
              <a:spcBef>
                <a:spcPts val="500"/>
              </a:spcBef>
              <a:spcAft>
                <a:spcPts val="0"/>
              </a:spcAft>
              <a:buClr>
                <a:schemeClr val="lt1"/>
              </a:buClr>
              <a:buSzPts val="1800"/>
              <a:buChar char="•"/>
              <a:defRPr/>
            </a:lvl3pPr>
            <a:lvl4pPr indent="-342900" lvl="3" marL="1828800" algn="l">
              <a:lnSpc>
                <a:spcPct val="120000"/>
              </a:lnSpc>
              <a:spcBef>
                <a:spcPts val="500"/>
              </a:spcBef>
              <a:spcAft>
                <a:spcPts val="0"/>
              </a:spcAft>
              <a:buClr>
                <a:schemeClr val="lt1"/>
              </a:buClr>
              <a:buSzPts val="1800"/>
              <a:buChar char="•"/>
              <a:defRPr/>
            </a:lvl4pPr>
            <a:lvl5pPr indent="-342900" lvl="4" marL="2286000" algn="l">
              <a:lnSpc>
                <a:spcPct val="12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180" name="Google Shape;180;g31f8c297027_0_592"/>
          <p:cNvSpPr txBox="1"/>
          <p:nvPr>
            <p:ph idx="10" type="dt"/>
          </p:nvPr>
        </p:nvSpPr>
        <p:spPr>
          <a:xfrm>
            <a:off x="7388157" y="6356350"/>
            <a:ext cx="30933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g31f8c297027_0_592"/>
          <p:cNvSpPr txBox="1"/>
          <p:nvPr>
            <p:ph idx="11" type="ftr"/>
          </p:nvPr>
        </p:nvSpPr>
        <p:spPr>
          <a:xfrm>
            <a:off x="1143000" y="6356350"/>
            <a:ext cx="39591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g31f8c297027_0_592"/>
          <p:cNvSpPr txBox="1"/>
          <p:nvPr>
            <p:ph idx="12" type="sldNum"/>
          </p:nvPr>
        </p:nvSpPr>
        <p:spPr>
          <a:xfrm>
            <a:off x="10423186" y="6356350"/>
            <a:ext cx="6258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g31f8c297027_0_438"/>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25" name="Google Shape;25;g31f8c297027_0_43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g31f8c297027_0_438"/>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g31f8c297027_0_438"/>
          <p:cNvSpPr/>
          <p:nvPr/>
        </p:nvSpPr>
        <p:spPr>
          <a:xfrm flipH="1" rot="5400000">
            <a:off x="-1807449"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g31f8c297027_0_438"/>
          <p:cNvGrpSpPr/>
          <p:nvPr/>
        </p:nvGrpSpPr>
        <p:grpSpPr>
          <a:xfrm>
            <a:off x="11449145" y="211743"/>
            <a:ext cx="522600" cy="530526"/>
            <a:chOff x="11140959" y="745237"/>
            <a:chExt cx="522600" cy="530526"/>
          </a:xfrm>
        </p:grpSpPr>
        <p:sp>
          <p:nvSpPr>
            <p:cNvPr id="29" name="Google Shape;29;g31f8c297027_0_438"/>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g31f8c297027_0_438"/>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g31f8c297027_0_438"/>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g31f8c297027_0_438"/>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g31f8c297027_0_438"/>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g31f8c297027_0_449"/>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36" name="Google Shape;36;g31f8c297027_0_449"/>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g31f8c297027_0_449"/>
          <p:cNvSpPr/>
          <p:nvPr/>
        </p:nvSpPr>
        <p:spPr>
          <a:xfrm flipH="1" rot="5400000">
            <a:off x="-1807449"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g31f8c297027_0_449"/>
          <p:cNvGrpSpPr/>
          <p:nvPr/>
        </p:nvGrpSpPr>
        <p:grpSpPr>
          <a:xfrm>
            <a:off x="11449145" y="211743"/>
            <a:ext cx="522600" cy="530526"/>
            <a:chOff x="11140959" y="745237"/>
            <a:chExt cx="522600" cy="530526"/>
          </a:xfrm>
        </p:grpSpPr>
        <p:sp>
          <p:nvSpPr>
            <p:cNvPr id="39" name="Google Shape;39;g31f8c297027_0_449"/>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g31f8c297027_0_449"/>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g31f8c297027_0_449"/>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g31f8c297027_0_449"/>
          <p:cNvSpPr txBox="1"/>
          <p:nvPr>
            <p:ph idx="1" type="body"/>
          </p:nvPr>
        </p:nvSpPr>
        <p:spPr>
          <a:xfrm>
            <a:off x="191799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g31f8c297027_0_449"/>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g31f8c297027_0_449"/>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g31f8c297027_0_449"/>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g31f8c297027_0_461"/>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48" name="Google Shape;48;g31f8c297027_0_461"/>
          <p:cNvSpPr txBox="1"/>
          <p:nvPr>
            <p:ph idx="1" type="body"/>
          </p:nvPr>
        </p:nvSpPr>
        <p:spPr>
          <a:xfrm>
            <a:off x="6880537"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g31f8c297027_0_461"/>
          <p:cNvSpPr/>
          <p:nvPr/>
        </p:nvSpPr>
        <p:spPr>
          <a:xfrm flipH="1" rot="5400000">
            <a:off x="-1807449"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g31f8c297027_0_461"/>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g31f8c297027_0_461"/>
          <p:cNvSpPr txBox="1"/>
          <p:nvPr>
            <p:ph idx="2" type="body"/>
          </p:nvPr>
        </p:nvSpPr>
        <p:spPr>
          <a:xfrm>
            <a:off x="191799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g31f8c297027_0_461"/>
          <p:cNvSpPr txBox="1"/>
          <p:nvPr>
            <p:ph idx="3" type="body"/>
          </p:nvPr>
        </p:nvSpPr>
        <p:spPr>
          <a:xfrm>
            <a:off x="688053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g31f8c297027_0_461"/>
          <p:cNvSpPr txBox="1"/>
          <p:nvPr>
            <p:ph idx="4" type="body"/>
          </p:nvPr>
        </p:nvSpPr>
        <p:spPr>
          <a:xfrm>
            <a:off x="1917998"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g31f8c297027_0_461"/>
          <p:cNvGrpSpPr/>
          <p:nvPr/>
        </p:nvGrpSpPr>
        <p:grpSpPr>
          <a:xfrm>
            <a:off x="11449145" y="211743"/>
            <a:ext cx="522600" cy="530526"/>
            <a:chOff x="11140959" y="745237"/>
            <a:chExt cx="522600" cy="530526"/>
          </a:xfrm>
        </p:grpSpPr>
        <p:sp>
          <p:nvSpPr>
            <p:cNvPr id="55" name="Google Shape;55;g31f8c297027_0_46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g31f8c297027_0_46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g31f8c297027_0_461"/>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g31f8c297027_0_461"/>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g31f8c297027_0_461"/>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g31f8c297027_0_475"/>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62" name="Google Shape;62;g31f8c297027_0_47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g31f8c297027_0_475"/>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g31f8c297027_0_475"/>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g31f8c297027_0_475"/>
          <p:cNvSpPr/>
          <p:nvPr/>
        </p:nvSpPr>
        <p:spPr>
          <a:xfrm rot="-5400000">
            <a:off x="-1798090"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g31f8c297027_0_475"/>
          <p:cNvGrpSpPr/>
          <p:nvPr/>
        </p:nvGrpSpPr>
        <p:grpSpPr>
          <a:xfrm flipH="1">
            <a:off x="11449583" y="206685"/>
            <a:ext cx="522570" cy="530364"/>
            <a:chOff x="2645664" y="2011680"/>
            <a:chExt cx="735600" cy="746571"/>
          </a:xfrm>
        </p:grpSpPr>
        <p:sp>
          <p:nvSpPr>
            <p:cNvPr id="67" name="Google Shape;67;g31f8c297027_0_475"/>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g31f8c297027_0_475"/>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g31f8c297027_0_475"/>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g31f8c297027_0_475"/>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g31f8c297027_0_486"/>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73" name="Google Shape;73;g31f8c297027_0_486"/>
          <p:cNvSpPr txBox="1"/>
          <p:nvPr>
            <p:ph idx="1" type="body"/>
          </p:nvPr>
        </p:nvSpPr>
        <p:spPr>
          <a:xfrm>
            <a:off x="6880537"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g31f8c297027_0_486"/>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g31f8c297027_0_48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g31f8c297027_0_486"/>
          <p:cNvSpPr txBox="1"/>
          <p:nvPr>
            <p:ph idx="2" type="body"/>
          </p:nvPr>
        </p:nvSpPr>
        <p:spPr>
          <a:xfrm>
            <a:off x="191799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g31f8c297027_0_486"/>
          <p:cNvSpPr txBox="1"/>
          <p:nvPr>
            <p:ph idx="3" type="body"/>
          </p:nvPr>
        </p:nvSpPr>
        <p:spPr>
          <a:xfrm>
            <a:off x="6880538" y="2604304"/>
            <a:ext cx="4758300" cy="31767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g31f8c297027_0_486"/>
          <p:cNvSpPr txBox="1"/>
          <p:nvPr>
            <p:ph idx="4" type="body"/>
          </p:nvPr>
        </p:nvSpPr>
        <p:spPr>
          <a:xfrm>
            <a:off x="1917998" y="1828097"/>
            <a:ext cx="4758300" cy="664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g31f8c297027_0_486"/>
          <p:cNvSpPr/>
          <p:nvPr/>
        </p:nvSpPr>
        <p:spPr>
          <a:xfrm rot="-5400000">
            <a:off x="-1798090"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g31f8c297027_0_486"/>
          <p:cNvGrpSpPr/>
          <p:nvPr/>
        </p:nvGrpSpPr>
        <p:grpSpPr>
          <a:xfrm flipH="1">
            <a:off x="11449583" y="206685"/>
            <a:ext cx="522570" cy="530364"/>
            <a:chOff x="2645664" y="2011680"/>
            <a:chExt cx="735600" cy="746571"/>
          </a:xfrm>
        </p:grpSpPr>
        <p:sp>
          <p:nvSpPr>
            <p:cNvPr id="81" name="Google Shape;81;g31f8c297027_0_48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g31f8c297027_0_48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g31f8c297027_0_486"/>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g31f8c297027_0_486"/>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g31f8c297027_0_500"/>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87" name="Google Shape;87;g31f8c297027_0_500"/>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g31f8c297027_0_50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g31f8c297027_0_500"/>
          <p:cNvSpPr txBox="1"/>
          <p:nvPr>
            <p:ph idx="1" type="body"/>
          </p:nvPr>
        </p:nvSpPr>
        <p:spPr>
          <a:xfrm>
            <a:off x="191799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g31f8c297027_0_500"/>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g31f8c297027_0_500"/>
          <p:cNvSpPr/>
          <p:nvPr/>
        </p:nvSpPr>
        <p:spPr>
          <a:xfrm rot="-5400000">
            <a:off x="-1798090"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g31f8c297027_0_500"/>
          <p:cNvGrpSpPr/>
          <p:nvPr/>
        </p:nvGrpSpPr>
        <p:grpSpPr>
          <a:xfrm flipH="1">
            <a:off x="11449583" y="206685"/>
            <a:ext cx="522570" cy="530364"/>
            <a:chOff x="2645664" y="2011680"/>
            <a:chExt cx="735600" cy="746571"/>
          </a:xfrm>
        </p:grpSpPr>
        <p:sp>
          <p:nvSpPr>
            <p:cNvPr id="93" name="Google Shape;93;g31f8c297027_0_500"/>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g31f8c297027_0_500"/>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g31f8c297027_0_500"/>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g31f8c297027_0_500"/>
          <p:cNvPicPr preferRelativeResize="0"/>
          <p:nvPr/>
        </p:nvPicPr>
        <p:blipFill rotWithShape="1">
          <a:blip r:embed="rId3">
            <a:alphaModFix/>
          </a:blip>
          <a:srcRect b="0" l="0" r="0" t="0"/>
          <a:stretch/>
        </p:blipFill>
        <p:spPr>
          <a:xfrm>
            <a:off x="137163" y="5636108"/>
            <a:ext cx="1263220" cy="108472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g31f8c297027_0_512"/>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g31f8c297027_0_512"/>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g31f8c297027_0_512"/>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01" name="Google Shape;101;g31f8c297027_0_512"/>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g31f8c297027_0_512"/>
          <p:cNvSpPr/>
          <p:nvPr/>
        </p:nvSpPr>
        <p:spPr>
          <a:xfrm rot="-5400000">
            <a:off x="-1822804"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g31f8c297027_0_512"/>
          <p:cNvGrpSpPr/>
          <p:nvPr/>
        </p:nvGrpSpPr>
        <p:grpSpPr>
          <a:xfrm flipH="1">
            <a:off x="11449583" y="206685"/>
            <a:ext cx="522570" cy="530364"/>
            <a:chOff x="2645664" y="2011680"/>
            <a:chExt cx="735600" cy="746571"/>
          </a:xfrm>
        </p:grpSpPr>
        <p:sp>
          <p:nvSpPr>
            <p:cNvPr id="104" name="Google Shape;104;g31f8c297027_0_512"/>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g31f8c297027_0_512"/>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g31f8c297027_0_512"/>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g31f8c297027_0_512"/>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g31f8c297027_0_51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g31f8c297027_0_524"/>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g31f8c297027_0_524"/>
          <p:cNvPicPr preferRelativeResize="0"/>
          <p:nvPr/>
        </p:nvPicPr>
        <p:blipFill rotWithShape="1">
          <a:blip r:embed="rId2">
            <a:alphaModFix/>
          </a:blip>
          <a:srcRect b="15703" l="0" r="88418" t="0"/>
          <a:stretch/>
        </p:blipFill>
        <p:spPr>
          <a:xfrm>
            <a:off x="0" y="0"/>
            <a:ext cx="1560581" cy="6858000"/>
          </a:xfrm>
          <a:prstGeom prst="rect">
            <a:avLst/>
          </a:prstGeom>
          <a:noFill/>
          <a:ln>
            <a:noFill/>
          </a:ln>
        </p:spPr>
      </p:pic>
      <p:sp>
        <p:nvSpPr>
          <p:cNvPr id="112" name="Google Shape;112;g31f8c297027_0_524"/>
          <p:cNvSpPr txBox="1"/>
          <p:nvPr>
            <p:ph idx="1" type="body"/>
          </p:nvPr>
        </p:nvSpPr>
        <p:spPr>
          <a:xfrm>
            <a:off x="1918000"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g31f8c297027_0_524"/>
          <p:cNvSpPr txBox="1"/>
          <p:nvPr>
            <p:ph idx="2" type="body"/>
          </p:nvPr>
        </p:nvSpPr>
        <p:spPr>
          <a:xfrm>
            <a:off x="6880538" y="1825625"/>
            <a:ext cx="4758300" cy="39555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g31f8c297027_0_524"/>
          <p:cNvSpPr txBox="1"/>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g31f8c297027_0_524"/>
          <p:cNvSpPr/>
          <p:nvPr/>
        </p:nvSpPr>
        <p:spPr>
          <a:xfrm rot="-5400000">
            <a:off x="-1822804" y="3374102"/>
            <a:ext cx="6858000" cy="109800"/>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g31f8c297027_0_524"/>
          <p:cNvGrpSpPr/>
          <p:nvPr/>
        </p:nvGrpSpPr>
        <p:grpSpPr>
          <a:xfrm flipH="1">
            <a:off x="11449583" y="206685"/>
            <a:ext cx="522570" cy="530364"/>
            <a:chOff x="2645664" y="2011680"/>
            <a:chExt cx="735600" cy="746571"/>
          </a:xfrm>
        </p:grpSpPr>
        <p:sp>
          <p:nvSpPr>
            <p:cNvPr id="117" name="Google Shape;117;g31f8c297027_0_524"/>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g31f8c297027_0_524"/>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g31f8c297027_0_524"/>
          <p:cNvSpPr txBox="1"/>
          <p:nvPr>
            <p:ph type="title"/>
          </p:nvPr>
        </p:nvSpPr>
        <p:spPr>
          <a:xfrm>
            <a:off x="1935502" y="484882"/>
            <a:ext cx="9718800" cy="118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g31f8c297027_0_524"/>
          <p:cNvSpPr txBox="1"/>
          <p:nvPr/>
        </p:nvSpPr>
        <p:spPr>
          <a:xfrm>
            <a:off x="4641089" y="6423496"/>
            <a:ext cx="44928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g31f8c297027_0_524"/>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4.png"/><Relationship Id="rId2" Type="http://schemas.openxmlformats.org/officeDocument/2006/relationships/image" Target="../media/image1.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theme" Target="../theme/theme1.xml"/><Relationship Id="rId16" Type="http://schemas.openxmlformats.org/officeDocument/2006/relationships/slideLayout" Target="../slideLayouts/slideLayout14.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g31f8c297027_0_420"/>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g31f8c297027_0_420"/>
          <p:cNvSpPr txBox="1"/>
          <p:nvPr>
            <p:ph type="title"/>
          </p:nvPr>
        </p:nvSpPr>
        <p:spPr>
          <a:xfrm>
            <a:off x="1788160" y="365125"/>
            <a:ext cx="95655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g31f8c297027_0_420"/>
          <p:cNvSpPr txBox="1"/>
          <p:nvPr>
            <p:ph idx="1" type="body"/>
          </p:nvPr>
        </p:nvSpPr>
        <p:spPr>
          <a:xfrm>
            <a:off x="1788160" y="1825625"/>
            <a:ext cx="9565500" cy="3955500"/>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g31f8c297027_0_420"/>
          <p:cNvSpPr txBox="1"/>
          <p:nvPr>
            <p:ph idx="10" type="dt"/>
          </p:nvPr>
        </p:nvSpPr>
        <p:spPr>
          <a:xfrm>
            <a:off x="1788160" y="6356350"/>
            <a:ext cx="27432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g31f8c297027_0_420"/>
          <p:cNvSpPr txBox="1"/>
          <p:nvPr>
            <p:ph idx="11" type="ftr"/>
          </p:nvPr>
        </p:nvSpPr>
        <p:spPr>
          <a:xfrm>
            <a:off x="4853940" y="6356350"/>
            <a:ext cx="41148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g31f8c297027_0_420"/>
          <p:cNvSpPr txBox="1"/>
          <p:nvPr>
            <p:ph idx="12" type="sldNum"/>
          </p:nvPr>
        </p:nvSpPr>
        <p:spPr>
          <a:xfrm>
            <a:off x="929132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g31f8c297027_0_420"/>
          <p:cNvPicPr preferRelativeResize="0"/>
          <p:nvPr/>
        </p:nvPicPr>
        <p:blipFill rotWithShape="1">
          <a:blip r:embed="rId2">
            <a:alphaModFix/>
          </a:blip>
          <a:srcRect b="14612" l="13750" r="0" t="0"/>
          <a:stretch/>
        </p:blipFill>
        <p:spPr>
          <a:xfrm>
            <a:off x="1676452" y="1"/>
            <a:ext cx="10515547" cy="6858000"/>
          </a:xfrm>
          <a:prstGeom prst="rect">
            <a:avLst/>
          </a:prstGeom>
          <a:noFill/>
          <a:ln>
            <a:noFill/>
          </a:ln>
        </p:spPr>
      </p:pic>
      <p:sp>
        <p:nvSpPr>
          <p:cNvPr id="13" name="Google Shape;13;g31f8c297027_0_420"/>
          <p:cNvSpPr txBox="1"/>
          <p:nvPr/>
        </p:nvSpPr>
        <p:spPr>
          <a:xfrm>
            <a:off x="1920239" y="532435"/>
            <a:ext cx="9718800" cy="1184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g31f8c297027_0_420"/>
          <p:cNvSpPr txBox="1"/>
          <p:nvPr/>
        </p:nvSpPr>
        <p:spPr>
          <a:xfrm>
            <a:off x="1920240" y="1825625"/>
            <a:ext cx="9718800" cy="3955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g31f8c297027_0_420"/>
          <p:cNvSpPr/>
          <p:nvPr/>
        </p:nvSpPr>
        <p:spPr>
          <a:xfrm flipH="1" rot="5400000">
            <a:off x="-1807449" y="3374100"/>
            <a:ext cx="6858000" cy="1098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g31f8c297027_0_420"/>
          <p:cNvGrpSpPr/>
          <p:nvPr/>
        </p:nvGrpSpPr>
        <p:grpSpPr>
          <a:xfrm>
            <a:off x="11449145" y="211743"/>
            <a:ext cx="522600" cy="530526"/>
            <a:chOff x="11140959" y="745237"/>
            <a:chExt cx="522600" cy="530526"/>
          </a:xfrm>
        </p:grpSpPr>
        <p:sp>
          <p:nvSpPr>
            <p:cNvPr id="17" name="Google Shape;17;g31f8c297027_0_420"/>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g31f8c297027_0_420"/>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g31f8c297027_0_420"/>
          <p:cNvSpPr txBox="1"/>
          <p:nvPr/>
        </p:nvSpPr>
        <p:spPr>
          <a:xfrm>
            <a:off x="5349923" y="6421815"/>
            <a:ext cx="6565500" cy="2307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g31f8c297027_0_604"/>
          <p:cNvPicPr preferRelativeResize="0"/>
          <p:nvPr/>
        </p:nvPicPr>
        <p:blipFill>
          <a:blip r:embed="rId3">
            <a:alphaModFix/>
          </a:blip>
          <a:stretch>
            <a:fillRect/>
          </a:stretch>
        </p:blipFill>
        <p:spPr>
          <a:xfrm>
            <a:off x="2848850" y="152400"/>
            <a:ext cx="7967433" cy="6553199"/>
          </a:xfrm>
          <a:prstGeom prst="rect">
            <a:avLst/>
          </a:prstGeom>
          <a:noFill/>
          <a:ln>
            <a:noFill/>
          </a:ln>
        </p:spPr>
      </p:pic>
      <p:pic>
        <p:nvPicPr>
          <p:cNvPr id="188" name="Google Shape;188;g31f8c297027_0_604"/>
          <p:cNvPicPr preferRelativeResize="0"/>
          <p:nvPr/>
        </p:nvPicPr>
        <p:blipFill>
          <a:blip r:embed="rId4">
            <a:alphaModFix/>
          </a:blip>
          <a:stretch>
            <a:fillRect/>
          </a:stretch>
        </p:blipFill>
        <p:spPr>
          <a:xfrm>
            <a:off x="0" y="0"/>
            <a:ext cx="1507675" cy="1501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31f8c297027_0_598"/>
          <p:cNvSpPr txBox="1"/>
          <p:nvPr>
            <p:ph type="title"/>
          </p:nvPr>
        </p:nvSpPr>
        <p:spPr>
          <a:xfrm>
            <a:off x="1762825" y="199225"/>
            <a:ext cx="70707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What is StudyQuest?</a:t>
            </a:r>
            <a:endParaRPr/>
          </a:p>
        </p:txBody>
      </p:sp>
      <p:sp>
        <p:nvSpPr>
          <p:cNvPr id="194" name="Google Shape;194;g31f8c297027_0_598"/>
          <p:cNvSpPr txBox="1"/>
          <p:nvPr>
            <p:ph idx="1" type="body"/>
          </p:nvPr>
        </p:nvSpPr>
        <p:spPr>
          <a:xfrm>
            <a:off x="2388100" y="1715950"/>
            <a:ext cx="8793900" cy="3567000"/>
          </a:xfrm>
          <a:prstGeom prst="rect">
            <a:avLst/>
          </a:prstGeom>
          <a:ln cap="flat" cmpd="sng" w="9525">
            <a:solidFill>
              <a:srgbClr val="000000"/>
            </a:solidFill>
            <a:prstDash val="solid"/>
            <a:round/>
            <a:headEnd len="sm" w="sm" type="none"/>
            <a:tailEnd len="sm" w="sm" type="none"/>
          </a:ln>
        </p:spPr>
        <p:txBody>
          <a:bodyPr anchorCtr="0" anchor="ctr" bIns="45700" lIns="91425" spcFirstLastPara="1" rIns="91425" wrap="square" tIns="45700">
            <a:normAutofit fontScale="92500" lnSpcReduction="20000"/>
          </a:bodyPr>
          <a:lstStyle/>
          <a:p>
            <a:pPr indent="-376396" lvl="0" marL="457200" rtl="0" algn="l">
              <a:spcBef>
                <a:spcPts val="1000"/>
              </a:spcBef>
              <a:spcAft>
                <a:spcPts val="0"/>
              </a:spcAft>
              <a:buSzPct val="92636"/>
              <a:buChar char="•"/>
            </a:pPr>
            <a:r>
              <a:rPr lang="en-US" sz="2716"/>
              <a:t>A platform that makes learning interactive, social, and engaging.</a:t>
            </a:r>
            <a:endParaRPr sz="2716"/>
          </a:p>
          <a:p>
            <a:pPr indent="-376396" lvl="0" marL="457200" rtl="0" algn="l">
              <a:spcBef>
                <a:spcPts val="0"/>
              </a:spcBef>
              <a:spcAft>
                <a:spcPts val="0"/>
              </a:spcAft>
              <a:buSzPct val="92636"/>
              <a:buChar char="•"/>
            </a:pPr>
            <a:r>
              <a:rPr lang="en-US" sz="2716"/>
              <a:t>Combines education with a sense of community and adventure.</a:t>
            </a:r>
            <a:endParaRPr sz="2716"/>
          </a:p>
          <a:p>
            <a:pPr indent="-376396" lvl="0" marL="457200" rtl="0" algn="l">
              <a:spcBef>
                <a:spcPts val="0"/>
              </a:spcBef>
              <a:spcAft>
                <a:spcPts val="0"/>
              </a:spcAft>
              <a:buSzPct val="92636"/>
              <a:buChar char="•"/>
            </a:pPr>
            <a:r>
              <a:rPr lang="en-US" sz="2716"/>
              <a:t>Helps users connect, share knowledge, and grow together.</a:t>
            </a:r>
            <a:endParaRPr sz="2716"/>
          </a:p>
          <a:p>
            <a:pPr indent="-376396" lvl="0" marL="457200" rtl="0" algn="l">
              <a:spcBef>
                <a:spcPts val="0"/>
              </a:spcBef>
              <a:spcAft>
                <a:spcPts val="0"/>
              </a:spcAft>
              <a:buSzPct val="92636"/>
              <a:buChar char="•"/>
            </a:pPr>
            <a:r>
              <a:rPr lang="en-US" sz="2716"/>
              <a:t>Designed for students, professionals, and anyone passionate about learning.</a:t>
            </a:r>
            <a:endParaRPr sz="2716"/>
          </a:p>
          <a:p>
            <a:pPr indent="0" lvl="0" marL="0" rtl="0" algn="l">
              <a:spcBef>
                <a:spcPts val="1000"/>
              </a:spcBef>
              <a:spcAft>
                <a:spcPts val="0"/>
              </a:spcAft>
              <a:buNone/>
            </a:pPr>
            <a:r>
              <a:t/>
            </a:r>
            <a:endParaRPr/>
          </a:p>
        </p:txBody>
      </p:sp>
      <p:pic>
        <p:nvPicPr>
          <p:cNvPr id="195" name="Google Shape;195;g31f8c297027_0_598"/>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31c862f621f_0_0"/>
          <p:cNvSpPr txBox="1"/>
          <p:nvPr>
            <p:ph type="title"/>
          </p:nvPr>
        </p:nvSpPr>
        <p:spPr>
          <a:xfrm>
            <a:off x="1944800" y="364625"/>
            <a:ext cx="70707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What is StudyQuest?</a:t>
            </a:r>
            <a:endParaRPr/>
          </a:p>
        </p:txBody>
      </p:sp>
      <p:sp>
        <p:nvSpPr>
          <p:cNvPr id="201" name="Google Shape;201;g31c862f621f_0_0"/>
          <p:cNvSpPr txBox="1"/>
          <p:nvPr>
            <p:ph idx="1" type="body"/>
          </p:nvPr>
        </p:nvSpPr>
        <p:spPr>
          <a:xfrm>
            <a:off x="2570075" y="1881350"/>
            <a:ext cx="8793900" cy="3567000"/>
          </a:xfrm>
          <a:prstGeom prst="rect">
            <a:avLst/>
          </a:prstGeom>
          <a:ln cap="flat" cmpd="sng" w="9525">
            <a:solidFill>
              <a:srgbClr val="000000"/>
            </a:solidFill>
            <a:prstDash val="solid"/>
            <a:round/>
            <a:headEnd len="sm" w="sm" type="none"/>
            <a:tailEnd len="sm" w="sm" type="none"/>
          </a:ln>
        </p:spPr>
        <p:txBody>
          <a:bodyPr anchorCtr="0" anchor="ctr" bIns="45700" lIns="91425" spcFirstLastPara="1" rIns="91425" wrap="square" tIns="45700">
            <a:normAutofit fontScale="92500" lnSpcReduction="20000"/>
          </a:bodyPr>
          <a:lstStyle/>
          <a:p>
            <a:pPr indent="-376396" lvl="0" marL="457200" rtl="0" algn="l">
              <a:spcBef>
                <a:spcPts val="1000"/>
              </a:spcBef>
              <a:spcAft>
                <a:spcPts val="0"/>
              </a:spcAft>
              <a:buSzPct val="92636"/>
              <a:buChar char="•"/>
            </a:pPr>
            <a:r>
              <a:rPr lang="en-US" sz="2716"/>
              <a:t>A platform that makes learning interactive, social, and engaging.</a:t>
            </a:r>
            <a:endParaRPr sz="2716"/>
          </a:p>
          <a:p>
            <a:pPr indent="-376396" lvl="0" marL="457200" rtl="0" algn="l">
              <a:spcBef>
                <a:spcPts val="0"/>
              </a:spcBef>
              <a:spcAft>
                <a:spcPts val="0"/>
              </a:spcAft>
              <a:buSzPct val="92636"/>
              <a:buChar char="•"/>
            </a:pPr>
            <a:r>
              <a:rPr lang="en-US" sz="2716"/>
              <a:t>Combines education with a sense of community and adventure.</a:t>
            </a:r>
            <a:endParaRPr sz="2716"/>
          </a:p>
          <a:p>
            <a:pPr indent="-376396" lvl="0" marL="457200" rtl="0" algn="l">
              <a:spcBef>
                <a:spcPts val="0"/>
              </a:spcBef>
              <a:spcAft>
                <a:spcPts val="0"/>
              </a:spcAft>
              <a:buSzPct val="92636"/>
              <a:buChar char="•"/>
            </a:pPr>
            <a:r>
              <a:rPr lang="en-US" sz="2716"/>
              <a:t>Helps users connect, share knowledge, and grow together.</a:t>
            </a:r>
            <a:endParaRPr sz="2716"/>
          </a:p>
          <a:p>
            <a:pPr indent="-376396" lvl="0" marL="457200" rtl="0" algn="l">
              <a:spcBef>
                <a:spcPts val="0"/>
              </a:spcBef>
              <a:spcAft>
                <a:spcPts val="0"/>
              </a:spcAft>
              <a:buSzPct val="92636"/>
              <a:buChar char="•"/>
            </a:pPr>
            <a:r>
              <a:rPr lang="en-US" sz="2716"/>
              <a:t>Designed for students, professionals, and anyone passionate about learning.</a:t>
            </a:r>
            <a:endParaRPr sz="2716"/>
          </a:p>
          <a:p>
            <a:pPr indent="0" lvl="0" marL="0" rtl="0" algn="l">
              <a:spcBef>
                <a:spcPts val="1000"/>
              </a:spcBef>
              <a:spcAft>
                <a:spcPts val="0"/>
              </a:spcAft>
              <a:buNone/>
            </a:pPr>
            <a:r>
              <a:t/>
            </a:r>
            <a:endParaRPr/>
          </a:p>
        </p:txBody>
      </p:sp>
      <p:pic>
        <p:nvPicPr>
          <p:cNvPr id="202" name="Google Shape;202;g31c862f621f_0_0"/>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31c862f621f_0_15"/>
          <p:cNvSpPr txBox="1"/>
          <p:nvPr>
            <p:ph type="title"/>
          </p:nvPr>
        </p:nvSpPr>
        <p:spPr>
          <a:xfrm>
            <a:off x="2102500" y="365435"/>
            <a:ext cx="99060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Our Mission</a:t>
            </a:r>
            <a:endParaRPr/>
          </a:p>
        </p:txBody>
      </p:sp>
      <p:sp>
        <p:nvSpPr>
          <p:cNvPr id="208" name="Google Shape;208;g31c862f621f_0_15"/>
          <p:cNvSpPr txBox="1"/>
          <p:nvPr>
            <p:ph idx="1" type="body"/>
          </p:nvPr>
        </p:nvSpPr>
        <p:spPr>
          <a:xfrm>
            <a:off x="2102500" y="2547101"/>
            <a:ext cx="9906000" cy="3567000"/>
          </a:xfrm>
          <a:prstGeom prst="rect">
            <a:avLst/>
          </a:prstGeom>
        </p:spPr>
        <p:txBody>
          <a:bodyPr anchorCtr="0" anchor="t" bIns="45700" lIns="91425" spcFirstLastPara="1" rIns="91425" wrap="square" tIns="45700">
            <a:normAutofit/>
          </a:bodyPr>
          <a:lstStyle/>
          <a:p>
            <a:pPr indent="-374650" lvl="0" marL="457200" rtl="0" algn="l">
              <a:spcBef>
                <a:spcPts val="1000"/>
              </a:spcBef>
              <a:spcAft>
                <a:spcPts val="0"/>
              </a:spcAft>
              <a:buSzPts val="2300"/>
              <a:buChar char="•"/>
            </a:pPr>
            <a:r>
              <a:rPr lang="en-US" sz="2500"/>
              <a:t>Create a space where users feel motivated to learn and connect.</a:t>
            </a:r>
            <a:endParaRPr sz="2500"/>
          </a:p>
          <a:p>
            <a:pPr indent="-374650" lvl="0" marL="457200" rtl="0" algn="l">
              <a:spcBef>
                <a:spcPts val="0"/>
              </a:spcBef>
              <a:spcAft>
                <a:spcPts val="0"/>
              </a:spcAft>
              <a:buSzPts val="2300"/>
              <a:buChar char="•"/>
            </a:pPr>
            <a:r>
              <a:rPr lang="en-US" sz="2500"/>
              <a:t>Enhance the learning experience through gamification and collaboration.</a:t>
            </a:r>
            <a:endParaRPr sz="2500"/>
          </a:p>
          <a:p>
            <a:pPr indent="-374650" lvl="0" marL="457200" rtl="0" algn="l">
              <a:spcBef>
                <a:spcPts val="0"/>
              </a:spcBef>
              <a:spcAft>
                <a:spcPts val="0"/>
              </a:spcAft>
              <a:buSzPts val="2300"/>
              <a:buChar char="•"/>
            </a:pPr>
            <a:r>
              <a:rPr lang="en-US" sz="2500"/>
              <a:t>Build a robust platform that balances functionality with simplicity.</a:t>
            </a:r>
            <a:endParaRPr sz="2500"/>
          </a:p>
          <a:p>
            <a:pPr indent="0" lvl="0" marL="0" rtl="0" algn="l">
              <a:spcBef>
                <a:spcPts val="1000"/>
              </a:spcBef>
              <a:spcAft>
                <a:spcPts val="0"/>
              </a:spcAft>
              <a:buNone/>
            </a:pPr>
            <a:r>
              <a:t/>
            </a:r>
            <a:endParaRPr/>
          </a:p>
        </p:txBody>
      </p:sp>
      <p:pic>
        <p:nvPicPr>
          <p:cNvPr id="209" name="Google Shape;209;g31c862f621f_0_15"/>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31c862f621f_0_21"/>
          <p:cNvSpPr txBox="1"/>
          <p:nvPr>
            <p:ph type="title"/>
          </p:nvPr>
        </p:nvSpPr>
        <p:spPr>
          <a:xfrm>
            <a:off x="2070950" y="10"/>
            <a:ext cx="99060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Main Features</a:t>
            </a:r>
            <a:endParaRPr/>
          </a:p>
        </p:txBody>
      </p:sp>
      <p:sp>
        <p:nvSpPr>
          <p:cNvPr id="215" name="Google Shape;215;g31c862f621f_0_21"/>
          <p:cNvSpPr txBox="1"/>
          <p:nvPr>
            <p:ph idx="1" type="body"/>
          </p:nvPr>
        </p:nvSpPr>
        <p:spPr>
          <a:xfrm>
            <a:off x="2005250" y="1208700"/>
            <a:ext cx="9906000" cy="5399700"/>
          </a:xfrm>
          <a:prstGeom prst="rect">
            <a:avLst/>
          </a:prstGeom>
        </p:spPr>
        <p:txBody>
          <a:bodyPr anchorCtr="0" anchor="t" bIns="45700" lIns="91425" spcFirstLastPara="1" rIns="91425" wrap="square" tIns="45700">
            <a:normAutofit lnSpcReduction="20000"/>
          </a:bodyPr>
          <a:lstStyle/>
          <a:p>
            <a:pPr indent="-368815" lvl="0" marL="457200" rtl="0" algn="l">
              <a:spcBef>
                <a:spcPts val="1000"/>
              </a:spcBef>
              <a:spcAft>
                <a:spcPts val="0"/>
              </a:spcAft>
              <a:buSzPts val="2208"/>
              <a:buChar char="•"/>
            </a:pPr>
            <a:r>
              <a:rPr lang="en-US" sz="2408"/>
              <a:t>Authentication and Profiles: Secure login with email/Google, unique usernames, and personalized profiles with progress tracking</a:t>
            </a:r>
            <a:endParaRPr sz="2408"/>
          </a:p>
          <a:p>
            <a:pPr indent="-368815" lvl="0" marL="457200" rtl="0" algn="l">
              <a:spcBef>
                <a:spcPts val="0"/>
              </a:spcBef>
              <a:spcAft>
                <a:spcPts val="0"/>
              </a:spcAft>
              <a:buSzPts val="2208"/>
              <a:buChar char="•"/>
            </a:pPr>
            <a:r>
              <a:rPr lang="en-US" sz="2408"/>
              <a:t>Friend Management: Add, accept, or reject friend requests, and view your friends list.</a:t>
            </a:r>
            <a:endParaRPr sz="2408"/>
          </a:p>
          <a:p>
            <a:pPr indent="-368815" lvl="0" marL="457200" rtl="0" algn="l">
              <a:spcBef>
                <a:spcPts val="0"/>
              </a:spcBef>
              <a:spcAft>
                <a:spcPts val="0"/>
              </a:spcAft>
              <a:buSzPts val="2208"/>
              <a:buChar char="•"/>
            </a:pPr>
            <a:r>
              <a:rPr lang="en-US" sz="2408"/>
              <a:t>Posts and Discussions: Share posts, view detailed content, and engage with comments.</a:t>
            </a:r>
            <a:endParaRPr sz="2408"/>
          </a:p>
          <a:p>
            <a:pPr indent="-368815" lvl="0" marL="457200" rtl="0" algn="l">
              <a:spcBef>
                <a:spcPts val="0"/>
              </a:spcBef>
              <a:spcAft>
                <a:spcPts val="0"/>
              </a:spcAft>
              <a:buSzPts val="2208"/>
              <a:buChar char="•"/>
            </a:pPr>
            <a:r>
              <a:rPr lang="en-US" sz="2408"/>
              <a:t>Study Rooms: Join other into chat rooms to share questions and engage into collaborative study sessions.</a:t>
            </a:r>
            <a:endParaRPr sz="2408"/>
          </a:p>
          <a:p>
            <a:pPr indent="-368815" lvl="0" marL="457200" rtl="0" algn="l">
              <a:spcBef>
                <a:spcPts val="0"/>
              </a:spcBef>
              <a:spcAft>
                <a:spcPts val="0"/>
              </a:spcAft>
              <a:buSzPts val="2208"/>
              <a:buChar char="•"/>
            </a:pPr>
            <a:r>
              <a:rPr lang="en-US" sz="2408"/>
              <a:t>Tasks Management: Keep track of all your deadlines and get rewarded for completing them.</a:t>
            </a:r>
            <a:endParaRPr sz="2408"/>
          </a:p>
          <a:p>
            <a:pPr indent="-368815" lvl="0" marL="457200" rtl="0" algn="l">
              <a:spcBef>
                <a:spcPts val="0"/>
              </a:spcBef>
              <a:spcAft>
                <a:spcPts val="0"/>
              </a:spcAft>
              <a:buSzPts val="2208"/>
              <a:buChar char="•"/>
            </a:pPr>
            <a:r>
              <a:rPr lang="en-US" sz="2408"/>
              <a:t>AI Assistance: Chat with an AI when in doubt of what to study or in need of advice for how to manage your time, or any other topic you might be interested in.</a:t>
            </a:r>
            <a:endParaRPr sz="2408"/>
          </a:p>
          <a:p>
            <a:pPr indent="0" lvl="0" marL="0" rtl="0" algn="l">
              <a:spcBef>
                <a:spcPts val="1000"/>
              </a:spcBef>
              <a:spcAft>
                <a:spcPts val="0"/>
              </a:spcAft>
              <a:buNone/>
            </a:pPr>
            <a:r>
              <a:t/>
            </a:r>
            <a:endParaRPr/>
          </a:p>
        </p:txBody>
      </p:sp>
      <p:pic>
        <p:nvPicPr>
          <p:cNvPr id="216" name="Google Shape;216;g31c862f621f_0_21"/>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1c862f621f_0_29"/>
          <p:cNvSpPr txBox="1"/>
          <p:nvPr>
            <p:ph type="title"/>
          </p:nvPr>
        </p:nvSpPr>
        <p:spPr>
          <a:xfrm>
            <a:off x="2053575" y="248160"/>
            <a:ext cx="99060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Future Plans: Expanding StudyQuest</a:t>
            </a:r>
            <a:endParaRPr/>
          </a:p>
        </p:txBody>
      </p:sp>
      <p:sp>
        <p:nvSpPr>
          <p:cNvPr id="222" name="Google Shape;222;g31c862f621f_0_29"/>
          <p:cNvSpPr txBox="1"/>
          <p:nvPr>
            <p:ph idx="1" type="body"/>
          </p:nvPr>
        </p:nvSpPr>
        <p:spPr>
          <a:xfrm>
            <a:off x="2053575" y="1529150"/>
            <a:ext cx="9906000" cy="4851000"/>
          </a:xfrm>
          <a:prstGeom prst="rect">
            <a:avLst/>
          </a:prstGeom>
        </p:spPr>
        <p:txBody>
          <a:bodyPr anchorCtr="0" anchor="t" bIns="45700" lIns="91425" spcFirstLastPara="1" rIns="91425" wrap="square" tIns="45700">
            <a:normAutofit/>
          </a:bodyPr>
          <a:lstStyle/>
          <a:p>
            <a:pPr indent="-374650" lvl="0" marL="457200" rtl="0" algn="l">
              <a:spcBef>
                <a:spcPts val="1000"/>
              </a:spcBef>
              <a:spcAft>
                <a:spcPts val="0"/>
              </a:spcAft>
              <a:buSzPts val="2300"/>
              <a:buChar char="•"/>
            </a:pPr>
            <a:r>
              <a:rPr lang="en-US" sz="2500"/>
              <a:t>Introduce a messaging system for real-time communication between users.</a:t>
            </a:r>
            <a:endParaRPr sz="2500"/>
          </a:p>
          <a:p>
            <a:pPr indent="-374650" lvl="0" marL="457200" rtl="0" algn="l">
              <a:spcBef>
                <a:spcPts val="0"/>
              </a:spcBef>
              <a:spcAft>
                <a:spcPts val="0"/>
              </a:spcAft>
              <a:buSzPts val="2300"/>
              <a:buChar char="•"/>
            </a:pPr>
            <a:r>
              <a:rPr lang="en-US" sz="2500"/>
              <a:t>Enhance Room features to include whiteboards and Voice chat to increase understanding between user.</a:t>
            </a:r>
            <a:endParaRPr sz="2500"/>
          </a:p>
          <a:p>
            <a:pPr indent="-374650" lvl="0" marL="457200" rtl="0" algn="l">
              <a:spcBef>
                <a:spcPts val="0"/>
              </a:spcBef>
              <a:spcAft>
                <a:spcPts val="0"/>
              </a:spcAft>
              <a:buSzPts val="2300"/>
              <a:buChar char="•"/>
            </a:pPr>
            <a:r>
              <a:rPr lang="en-US" sz="2500"/>
              <a:t>Include a competition mode for the Virtual Study Rooms where participants can challenge one another to different questions.</a:t>
            </a:r>
            <a:endParaRPr sz="2500"/>
          </a:p>
          <a:p>
            <a:pPr indent="-374650" lvl="0" marL="457200" rtl="0" algn="l">
              <a:spcBef>
                <a:spcPts val="0"/>
              </a:spcBef>
              <a:spcAft>
                <a:spcPts val="0"/>
              </a:spcAft>
              <a:buSzPts val="2300"/>
              <a:buChar char="•"/>
            </a:pPr>
            <a:r>
              <a:rPr lang="en-US" sz="2500"/>
              <a:t>Add more gamification elements like leaderboards.</a:t>
            </a:r>
            <a:endParaRPr sz="2500"/>
          </a:p>
          <a:p>
            <a:pPr indent="-374650" lvl="0" marL="457200" rtl="0" algn="l">
              <a:spcBef>
                <a:spcPts val="0"/>
              </a:spcBef>
              <a:spcAft>
                <a:spcPts val="0"/>
              </a:spcAft>
              <a:buSzPts val="2300"/>
              <a:buChar char="•"/>
            </a:pPr>
            <a:r>
              <a:rPr lang="en-US" sz="2500"/>
              <a:t>Optimize the platform for mobile devices to reach a broader audience.</a:t>
            </a:r>
            <a:endParaRPr sz="2500"/>
          </a:p>
          <a:p>
            <a:pPr indent="0" lvl="0" marL="0" rtl="0" algn="l">
              <a:spcBef>
                <a:spcPts val="1000"/>
              </a:spcBef>
              <a:spcAft>
                <a:spcPts val="0"/>
              </a:spcAft>
              <a:buNone/>
            </a:pPr>
            <a:r>
              <a:t/>
            </a:r>
            <a:endParaRPr/>
          </a:p>
        </p:txBody>
      </p:sp>
      <p:pic>
        <p:nvPicPr>
          <p:cNvPr id="223" name="Google Shape;223;g31c862f621f_0_29"/>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1c862f621f_0_37"/>
          <p:cNvSpPr txBox="1"/>
          <p:nvPr>
            <p:ph type="title"/>
          </p:nvPr>
        </p:nvSpPr>
        <p:spPr>
          <a:xfrm>
            <a:off x="1805300" y="167360"/>
            <a:ext cx="99060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Challenges and Lessons Learned</a:t>
            </a:r>
            <a:endParaRPr/>
          </a:p>
        </p:txBody>
      </p:sp>
      <p:sp>
        <p:nvSpPr>
          <p:cNvPr id="229" name="Google Shape;229;g31c862f621f_0_37"/>
          <p:cNvSpPr txBox="1"/>
          <p:nvPr>
            <p:ph idx="1" type="body"/>
          </p:nvPr>
        </p:nvSpPr>
        <p:spPr>
          <a:xfrm>
            <a:off x="1805300" y="1396525"/>
            <a:ext cx="9906000" cy="4801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Clr>
                <a:schemeClr val="dk1"/>
              </a:buClr>
              <a:buSzPts val="1100"/>
              <a:buFont typeface="Arial"/>
              <a:buNone/>
            </a:pPr>
            <a:r>
              <a:rPr lang="en-US" sz="2500"/>
              <a:t>Challenges:</a:t>
            </a:r>
            <a:endParaRPr sz="2500"/>
          </a:p>
          <a:p>
            <a:pPr indent="-374650" lvl="0" marL="457200" rtl="0" algn="l">
              <a:spcBef>
                <a:spcPts val="1000"/>
              </a:spcBef>
              <a:spcAft>
                <a:spcPts val="0"/>
              </a:spcAft>
              <a:buSzPts val="2300"/>
              <a:buChar char="•"/>
            </a:pPr>
            <a:r>
              <a:rPr lang="en-US" sz="2500"/>
              <a:t>Integrating real-time features with Firebase.</a:t>
            </a:r>
            <a:endParaRPr sz="2500"/>
          </a:p>
          <a:p>
            <a:pPr indent="-374650" lvl="0" marL="457200" rtl="0" algn="l">
              <a:spcBef>
                <a:spcPts val="0"/>
              </a:spcBef>
              <a:spcAft>
                <a:spcPts val="0"/>
              </a:spcAft>
              <a:buSzPts val="2300"/>
              <a:buChar char="•"/>
            </a:pPr>
            <a:r>
              <a:rPr lang="en-US" sz="2500"/>
              <a:t>Ensuring data consistency for friend management and comments.</a:t>
            </a:r>
            <a:endParaRPr sz="2500"/>
          </a:p>
          <a:p>
            <a:pPr indent="-374650" lvl="0" marL="457200" rtl="0" algn="l">
              <a:spcBef>
                <a:spcPts val="0"/>
              </a:spcBef>
              <a:spcAft>
                <a:spcPts val="0"/>
              </a:spcAft>
              <a:buSzPts val="2300"/>
              <a:buChar char="•"/>
            </a:pPr>
            <a:r>
              <a:rPr lang="en-US" sz="2500"/>
              <a:t>Balancing functionality with an engaging user interface.</a:t>
            </a:r>
            <a:endParaRPr sz="2500"/>
          </a:p>
          <a:p>
            <a:pPr indent="0" lvl="0" marL="0" rtl="0" algn="l">
              <a:spcBef>
                <a:spcPts val="1000"/>
              </a:spcBef>
              <a:spcAft>
                <a:spcPts val="0"/>
              </a:spcAft>
              <a:buNone/>
            </a:pPr>
            <a:r>
              <a:rPr lang="en-US" sz="2500"/>
              <a:t>Lessons Learned: </a:t>
            </a:r>
            <a:endParaRPr sz="2500"/>
          </a:p>
          <a:p>
            <a:pPr indent="-374650" lvl="0" marL="457200" rtl="0" algn="l">
              <a:spcBef>
                <a:spcPts val="1000"/>
              </a:spcBef>
              <a:spcAft>
                <a:spcPts val="0"/>
              </a:spcAft>
              <a:buSzPts val="2300"/>
              <a:buChar char="•"/>
            </a:pPr>
            <a:r>
              <a:rPr lang="en-US" sz="2500"/>
              <a:t>The importance of clear communication within the team.</a:t>
            </a:r>
            <a:endParaRPr sz="2500"/>
          </a:p>
          <a:p>
            <a:pPr indent="-374650" lvl="0" marL="457200" rtl="0" algn="l">
              <a:spcBef>
                <a:spcPts val="0"/>
              </a:spcBef>
              <a:spcAft>
                <a:spcPts val="0"/>
              </a:spcAft>
              <a:buSzPts val="2300"/>
              <a:buChar char="•"/>
            </a:pPr>
            <a:r>
              <a:rPr lang="en-US" sz="2500"/>
              <a:t>Iterative development helps address bugs and improve features.</a:t>
            </a:r>
            <a:endParaRPr sz="2500"/>
          </a:p>
          <a:p>
            <a:pPr indent="-374650" lvl="0" marL="457200" rtl="0" algn="l">
              <a:spcBef>
                <a:spcPts val="0"/>
              </a:spcBef>
              <a:spcAft>
                <a:spcPts val="0"/>
              </a:spcAft>
              <a:buSzPts val="2300"/>
              <a:buChar char="•"/>
            </a:pPr>
            <a:r>
              <a:rPr lang="en-US" sz="2500"/>
              <a:t>User feedback is invaluable for creating a better experience</a:t>
            </a:r>
            <a:endParaRPr sz="2500"/>
          </a:p>
          <a:p>
            <a:pPr indent="0" lvl="0" marL="0" rtl="0" algn="l">
              <a:spcBef>
                <a:spcPts val="1000"/>
              </a:spcBef>
              <a:spcAft>
                <a:spcPts val="0"/>
              </a:spcAft>
              <a:buNone/>
            </a:pPr>
            <a:r>
              <a:t/>
            </a:r>
            <a:endParaRPr/>
          </a:p>
        </p:txBody>
      </p:sp>
      <p:pic>
        <p:nvPicPr>
          <p:cNvPr id="230" name="Google Shape;230;g31c862f621f_0_37"/>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31c862f621f_0_51"/>
          <p:cNvSpPr txBox="1"/>
          <p:nvPr>
            <p:ph type="title"/>
          </p:nvPr>
        </p:nvSpPr>
        <p:spPr>
          <a:xfrm>
            <a:off x="1789250" y="612135"/>
            <a:ext cx="9906000" cy="13608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StudyQuest: Where Learning is an Adventure</a:t>
            </a:r>
            <a:endParaRPr/>
          </a:p>
        </p:txBody>
      </p:sp>
      <p:sp>
        <p:nvSpPr>
          <p:cNvPr id="236" name="Google Shape;236;g31c862f621f_0_51"/>
          <p:cNvSpPr txBox="1"/>
          <p:nvPr>
            <p:ph idx="1" type="body"/>
          </p:nvPr>
        </p:nvSpPr>
        <p:spPr>
          <a:xfrm>
            <a:off x="1641450" y="2678876"/>
            <a:ext cx="9906000" cy="3567000"/>
          </a:xfrm>
          <a:prstGeom prst="rect">
            <a:avLst/>
          </a:prstGeom>
        </p:spPr>
        <p:txBody>
          <a:bodyPr anchorCtr="0" anchor="t" bIns="45700" lIns="91425" spcFirstLastPara="1" rIns="91425" wrap="square" tIns="45700">
            <a:normAutofit/>
          </a:bodyPr>
          <a:lstStyle/>
          <a:p>
            <a:pPr indent="-374650" lvl="0" marL="457200" rtl="0" algn="l">
              <a:spcBef>
                <a:spcPts val="1000"/>
              </a:spcBef>
              <a:spcAft>
                <a:spcPts val="0"/>
              </a:spcAft>
              <a:buSzPts val="2300"/>
              <a:buChar char="•"/>
            </a:pPr>
            <a:r>
              <a:rPr lang="en-US" sz="2500"/>
              <a:t>StudyQuest is more than a platform—it's a community.</a:t>
            </a:r>
            <a:endParaRPr sz="2500"/>
          </a:p>
          <a:p>
            <a:pPr indent="-374650" lvl="0" marL="457200" rtl="0" algn="l">
              <a:spcBef>
                <a:spcPts val="0"/>
              </a:spcBef>
              <a:spcAft>
                <a:spcPts val="0"/>
              </a:spcAft>
              <a:buSzPts val="2300"/>
              <a:buChar char="•"/>
            </a:pPr>
            <a:r>
              <a:rPr lang="en-US" sz="2500"/>
              <a:t>Combines education with social engagement and gamification.</a:t>
            </a:r>
            <a:endParaRPr sz="2500"/>
          </a:p>
          <a:p>
            <a:pPr indent="-374650" lvl="0" marL="457200" rtl="0" algn="l">
              <a:spcBef>
                <a:spcPts val="0"/>
              </a:spcBef>
              <a:spcAft>
                <a:spcPts val="0"/>
              </a:spcAft>
              <a:buSzPts val="2300"/>
              <a:buChar char="•"/>
            </a:pPr>
            <a:r>
              <a:rPr lang="en-US" sz="2500"/>
              <a:t>We’re proud of what we’ve built and excited for what’s next!</a:t>
            </a:r>
            <a:endParaRPr sz="2500"/>
          </a:p>
          <a:p>
            <a:pPr indent="0" lvl="0" marL="0" rtl="0" algn="l">
              <a:spcBef>
                <a:spcPts val="1000"/>
              </a:spcBef>
              <a:spcAft>
                <a:spcPts val="0"/>
              </a:spcAft>
              <a:buNone/>
            </a:pPr>
            <a:r>
              <a:t/>
            </a:r>
            <a:endParaRPr/>
          </a:p>
        </p:txBody>
      </p:sp>
      <p:pic>
        <p:nvPicPr>
          <p:cNvPr id="237" name="Google Shape;237;g31c862f621f_0_51"/>
          <p:cNvPicPr preferRelativeResize="0"/>
          <p:nvPr/>
        </p:nvPicPr>
        <p:blipFill>
          <a:blip r:embed="rId3">
            <a:alphaModFix/>
          </a:blip>
          <a:stretch>
            <a:fillRect/>
          </a:stretch>
        </p:blipFill>
        <p:spPr>
          <a:xfrm>
            <a:off x="0" y="0"/>
            <a:ext cx="1507675" cy="1501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2024-12-04T21:43:26Z</dcterms:created>
  <dc:creator>Richard Aguado Mesa</dc:creator>
</cp:coreProperties>
</file>