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7"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5143500" cx="9144000"/>
  <p:notesSz cx="6858000" cy="9144000"/>
  <p:embeddedFontLst>
    <p:embeddedFont>
      <p:font typeface="Inter SemiBold"/>
      <p:regular r:id="rId20"/>
      <p:bold r:id="rId21"/>
      <p:italic r:id="rId22"/>
      <p:boldItalic r:id="rId23"/>
    </p:embeddedFont>
    <p:embeddedFont>
      <p:font typeface="Inter Light"/>
      <p:regular r:id="rId24"/>
      <p:bold r:id="rId25"/>
      <p:italic r:id="rId26"/>
      <p:boldItalic r:id="rId27"/>
    </p:embeddedFont>
    <p:embeddedFont>
      <p:font typeface="Inter"/>
      <p:regular r:id="rId28"/>
      <p:bold r:id="rId29"/>
      <p:italic r:id="rId30"/>
      <p:boldItalic r:id="rId31"/>
    </p:embeddedFont>
    <p:embeddedFont>
      <p:font typeface="Inter ExtraBold"/>
      <p:bold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SemiBold-regular.fntdata"/><Relationship Id="rId22" Type="http://schemas.openxmlformats.org/officeDocument/2006/relationships/font" Target="fonts/InterSemiBold-italic.fntdata"/><Relationship Id="rId21" Type="http://schemas.openxmlformats.org/officeDocument/2006/relationships/font" Target="fonts/InterSemiBold-bold.fntdata"/><Relationship Id="rId24" Type="http://schemas.openxmlformats.org/officeDocument/2006/relationships/font" Target="fonts/InterLight-regular.fntdata"/><Relationship Id="rId23" Type="http://schemas.openxmlformats.org/officeDocument/2006/relationships/font" Target="fonts/InterSemiBold-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InterLight-italic.fntdata"/><Relationship Id="rId25" Type="http://schemas.openxmlformats.org/officeDocument/2006/relationships/font" Target="fonts/InterLight-bold.fntdata"/><Relationship Id="rId28" Type="http://schemas.openxmlformats.org/officeDocument/2006/relationships/font" Target="fonts/Inter-regular.fntdata"/><Relationship Id="rId27" Type="http://schemas.openxmlformats.org/officeDocument/2006/relationships/font" Target="fonts/InterLight-bold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Inter-bold.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Inter-boldItalic.fntdata"/><Relationship Id="rId30" Type="http://schemas.openxmlformats.org/officeDocument/2006/relationships/font" Target="fonts/Inter-italic.fntdata"/><Relationship Id="rId11" Type="http://schemas.openxmlformats.org/officeDocument/2006/relationships/slide" Target="slides/slide6.xml"/><Relationship Id="rId33" Type="http://schemas.openxmlformats.org/officeDocument/2006/relationships/font" Target="fonts/InterExtraBold-boldItalic.fntdata"/><Relationship Id="rId10" Type="http://schemas.openxmlformats.org/officeDocument/2006/relationships/slide" Target="slides/slide5.xml"/><Relationship Id="rId32" Type="http://schemas.openxmlformats.org/officeDocument/2006/relationships/font" Target="fonts/InterExtraBold-bold.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g31bc819223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3" name="Google Shape;343;g31bc819223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g31bc8192234_0_5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2" name="Google Shape;462;g31bc8192234_0_5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200">
                <a:solidFill>
                  <a:srgbClr val="141414"/>
                </a:solidFill>
              </a:rPr>
              <a:t>Navigation</a:t>
            </a:r>
            <a:r>
              <a:rPr lang="en" sz="1200">
                <a:solidFill>
                  <a:srgbClr val="141414"/>
                </a:solidFill>
              </a:rPr>
              <a:t> – The items in the left navigation menu are loosely grouped into four sections. The first section is organized around visibility: Dashboard, Assets, and Networks. The next section is security related: Alerts, Vulnerabilities, and Policy Sets. The third section is where you configure and review settings to integrate IoT Security with third-party products: Integrations. Finally, the last section is where you can check logs, reports, firewalls, and data quality, and manage administrative settings: Logs &amp; Reports, Settings, and Administration.</a:t>
            </a:r>
            <a:endParaRPr sz="1200">
              <a:solidFill>
                <a:srgbClr val="141414"/>
              </a:solidFill>
            </a:endParaRPr>
          </a:p>
          <a:p>
            <a:pPr indent="0" lvl="0" marL="0" rtl="0" algn="l">
              <a:lnSpc>
                <a:spcPct val="115000"/>
              </a:lnSpc>
              <a:spcBef>
                <a:spcPts val="800"/>
              </a:spcBef>
              <a:spcAft>
                <a:spcPts val="0"/>
              </a:spcAft>
              <a:buNone/>
            </a:pPr>
            <a:r>
              <a:rPr lang="en" sz="1200">
                <a:solidFill>
                  <a:srgbClr val="141414"/>
                </a:solidFill>
              </a:rPr>
              <a:t>Use the left navigation menu to navigate to different pages in the IoT Security portal. When there are data filters at the top of a page, use them to control the data that appears on the page by site, device type, and time period.</a:t>
            </a:r>
            <a:endParaRPr sz="1200">
              <a:solidFill>
                <a:srgbClr val="141414"/>
              </a:solidFill>
            </a:endParaRPr>
          </a:p>
          <a:p>
            <a:pPr indent="0" lvl="0" marL="0" rtl="0" algn="l">
              <a:spcBef>
                <a:spcPts val="80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g31bc8192234_0_5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9" name="Google Shape;469;g31bc8192234_0_5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g2d663e325e5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6" name="Google Shape;476;g2d663e325e5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g2d663e325e5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4" name="Google Shape;484;g2d663e325e5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g2d663e325e5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1" name="Google Shape;491;g2d663e325e5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31bc8192234_0_3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31bc8192234_0_3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31bc8192234_0_3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31bc8192234_0_3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31bc8192234_0_3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31bc8192234_0_3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g31bc8192234_0_3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2" name="Google Shape;402;g31bc8192234_0_3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31bc8192234_0_4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3" name="Google Shape;423;g31bc8192234_0_4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31bc8192234_0_4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0" name="Google Shape;430;g31bc8192234_0_4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Source Code Management (SCM)</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
                <a:solidFill>
                  <a:schemeClr val="dk1"/>
                </a:solidFill>
              </a:rPr>
              <a:t>Repository</a:t>
            </a:r>
            <a:r>
              <a:rPr lang="en">
                <a:solidFill>
                  <a:schemeClr val="dk1"/>
                </a:solidFill>
              </a:rPr>
              <a:t>: All Medical IoT device firmware, network configurations, and firewall policies are stored in a version-controlled repository (e.g., Git).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Components</a:t>
            </a:r>
            <a:r>
              <a:rPr lang="en">
                <a:solidFill>
                  <a:schemeClr val="dk1"/>
                </a:solidFill>
              </a:rPr>
              <a:t>: IoT device code, networking scripts, and firewall rules.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
                <a:solidFill>
                  <a:schemeClr val="dk1"/>
                </a:solidFill>
              </a:rPr>
              <a:t>Build</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
                <a:solidFill>
                  <a:schemeClr val="dk1"/>
                </a:solidFill>
              </a:rPr>
              <a:t>Process</a:t>
            </a:r>
            <a:r>
              <a:rPr lang="en">
                <a:solidFill>
                  <a:schemeClr val="dk1"/>
                </a:solidFill>
              </a:rPr>
              <a:t>: Compile IoT firmware, validate network configuration scripts, and simulate firewall rules.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Tools</a:t>
            </a:r>
            <a:r>
              <a:rPr lang="en">
                <a:solidFill>
                  <a:schemeClr val="dk1"/>
                </a:solidFill>
              </a:rPr>
              <a:t>: Use build tools like Jenkins, GitHub Actions, or GitLab CI.</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Artifacts</a:t>
            </a:r>
            <a:r>
              <a:rPr lang="en">
                <a:solidFill>
                  <a:schemeClr val="dk1"/>
                </a:solidFill>
              </a:rPr>
              <a:t>: Generate firmware binaries, network deployment scripts, and firewall configurations.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
                <a:solidFill>
                  <a:schemeClr val="dk1"/>
                </a:solidFill>
              </a:rPr>
              <a:t>Test</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
                <a:solidFill>
                  <a:schemeClr val="dk1"/>
                </a:solidFill>
              </a:rPr>
              <a:t>IoT Device Testing</a:t>
            </a:r>
            <a:r>
              <a:rPr lang="en">
                <a:solidFill>
                  <a:schemeClr val="dk1"/>
                </a:solidFill>
              </a:rPr>
              <a:t>:</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
                <a:solidFill>
                  <a:schemeClr val="dk1"/>
                </a:solidFill>
              </a:rPr>
              <a:t>Simulate device behavior, perform functional tests, and check compliance with healthcare standards like HIPAA.</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Network Testing</a:t>
            </a:r>
            <a:r>
              <a:rPr lang="en">
                <a:solidFill>
                  <a:schemeClr val="dk1"/>
                </a:solidFill>
              </a:rPr>
              <a:t>:</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
                <a:solidFill>
                  <a:schemeClr val="dk1"/>
                </a:solidFill>
              </a:rPr>
              <a:t>Validate the hospital network’s ability to handle IoT traffic. Ensure that routing, encryption, and authentication are working.</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Firewall Testing</a:t>
            </a:r>
            <a:r>
              <a:rPr lang="en">
                <a:solidFill>
                  <a:schemeClr val="dk1"/>
                </a:solidFill>
              </a:rPr>
              <a:t>:</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
                <a:solidFill>
                  <a:schemeClr val="dk1"/>
                </a:solidFill>
              </a:rPr>
              <a:t>Test rule effectiveness against unauthorized traffic and penetration tests.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
                <a:solidFill>
                  <a:schemeClr val="dk1"/>
                </a:solidFill>
              </a:rPr>
              <a:t>Deploy</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
                <a:solidFill>
                  <a:schemeClr val="dk1"/>
                </a:solidFill>
              </a:rPr>
              <a:t>Devices</a:t>
            </a:r>
            <a:r>
              <a:rPr lang="en">
                <a:solidFill>
                  <a:schemeClr val="dk1"/>
                </a:solidFill>
              </a:rPr>
              <a:t>: Push tested firmware to Medical IoT devices via Over-The-Air (OTA) updates.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Network</a:t>
            </a:r>
            <a:r>
              <a:rPr lang="en">
                <a:solidFill>
                  <a:schemeClr val="dk1"/>
                </a:solidFill>
              </a:rPr>
              <a:t>: Apply configurations to switches, routers, and central servers.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Firewall</a:t>
            </a:r>
            <a:r>
              <a:rPr lang="en">
                <a:solidFill>
                  <a:schemeClr val="dk1"/>
                </a:solidFill>
              </a:rPr>
              <a:t>: Deploy updated rules to the firewall, ensuring compatibility with network changes.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
                <a:solidFill>
                  <a:schemeClr val="dk1"/>
                </a:solidFill>
              </a:rPr>
              <a:t>Monitor</a:t>
            </a:r>
            <a:endParaRPr b="1">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
                <a:solidFill>
                  <a:schemeClr val="dk1"/>
                </a:solidFill>
              </a:rPr>
              <a:t>IoT Device Monitoring</a:t>
            </a:r>
            <a:r>
              <a:rPr lang="en">
                <a:solidFill>
                  <a:schemeClr val="dk1"/>
                </a:solidFill>
              </a:rPr>
              <a:t>:</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
                <a:solidFill>
                  <a:schemeClr val="dk1"/>
                </a:solidFill>
              </a:rPr>
              <a:t>Track device health, firmware performance, and data integrity using monitoring platforms.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Network Monitoring</a:t>
            </a:r>
            <a:r>
              <a:rPr lang="en">
                <a:solidFill>
                  <a:schemeClr val="dk1"/>
                </a:solidFill>
              </a:rPr>
              <a:t>:</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
                <a:solidFill>
                  <a:schemeClr val="dk1"/>
                </a:solidFill>
              </a:rPr>
              <a:t>Use tools like Nagios or SolarWinds to observe bandwidth usage, latency, and network stability.</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Firewall Monitoring</a:t>
            </a:r>
            <a:r>
              <a:rPr lang="en">
                <a:solidFill>
                  <a:schemeClr val="dk1"/>
                </a:solidFill>
              </a:rPr>
              <a:t>:</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
                <a:solidFill>
                  <a:schemeClr val="dk1"/>
                </a:solidFill>
              </a:rPr>
              <a:t>Monitor traffic logs, block suspicious traffic, and ensure the rules are effective against potential threats.</a:t>
            </a:r>
            <a:endParaRPr>
              <a:solidFill>
                <a:schemeClr val="dk1"/>
              </a:solidFill>
            </a:endParaRPr>
          </a:p>
          <a:p>
            <a:pPr indent="0" lvl="0" marL="0" rtl="0" algn="l">
              <a:spcBef>
                <a:spcPts val="120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 name="Shape 439"/>
        <p:cNvGrpSpPr/>
        <p:nvPr/>
      </p:nvGrpSpPr>
      <p:grpSpPr>
        <a:xfrm>
          <a:off x="0" y="0"/>
          <a:ext cx="0" cy="0"/>
          <a:chOff x="0" y="0"/>
          <a:chExt cx="0" cy="0"/>
        </a:xfrm>
      </p:grpSpPr>
      <p:sp>
        <p:nvSpPr>
          <p:cNvPr id="440" name="Google Shape;440;g31bc8192234_0_4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1" name="Google Shape;441;g31bc8192234_0_4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400"/>
              </a:spcBef>
              <a:spcAft>
                <a:spcPts val="0"/>
              </a:spcAft>
              <a:buClr>
                <a:schemeClr val="dk1"/>
              </a:buClr>
              <a:buSzPts val="1100"/>
              <a:buFont typeface="Arial"/>
              <a:buNone/>
            </a:pPr>
            <a:r>
              <a:rPr b="1" lang="en" sz="1300">
                <a:solidFill>
                  <a:schemeClr val="dk1"/>
                </a:solidFill>
              </a:rPr>
              <a:t>Interconnections</a:t>
            </a:r>
            <a:endParaRPr b="1" sz="1300">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b="1" lang="en">
                <a:solidFill>
                  <a:schemeClr val="dk1"/>
                </a:solidFill>
              </a:rPr>
              <a:t>Medical IoT Devices</a:t>
            </a:r>
            <a:endParaRPr b="1">
              <a:solidFill>
                <a:schemeClr val="dk1"/>
              </a:solidFill>
            </a:endParaRPr>
          </a:p>
          <a:p>
            <a:pPr indent="-298450" lvl="1" marL="914400" rtl="0" algn="l">
              <a:lnSpc>
                <a:spcPct val="115000"/>
              </a:lnSpc>
              <a:spcBef>
                <a:spcPts val="0"/>
              </a:spcBef>
              <a:spcAft>
                <a:spcPts val="0"/>
              </a:spcAft>
              <a:buClr>
                <a:schemeClr val="dk1"/>
              </a:buClr>
              <a:buSzPts val="1100"/>
              <a:buChar char="○"/>
            </a:pPr>
            <a:r>
              <a:rPr lang="en">
                <a:solidFill>
                  <a:schemeClr val="dk1"/>
                </a:solidFill>
              </a:rPr>
              <a:t>Connected to the </a:t>
            </a:r>
            <a:r>
              <a:rPr b="1" lang="en">
                <a:solidFill>
                  <a:schemeClr val="dk1"/>
                </a:solidFill>
              </a:rPr>
              <a:t>Hospital Network</a:t>
            </a:r>
            <a:r>
              <a:rPr lang="en">
                <a:solidFill>
                  <a:schemeClr val="dk1"/>
                </a:solidFill>
              </a:rPr>
              <a:t> via secure communication protocols (e.g., TLS/SSL).</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
                <a:solidFill>
                  <a:schemeClr val="dk1"/>
                </a:solidFill>
              </a:rPr>
              <a:t>Hospital Network</a:t>
            </a:r>
            <a:endParaRPr b="1">
              <a:solidFill>
                <a:schemeClr val="dk1"/>
              </a:solidFill>
            </a:endParaRPr>
          </a:p>
          <a:p>
            <a:pPr indent="-298450" lvl="1" marL="914400" rtl="0" algn="l">
              <a:lnSpc>
                <a:spcPct val="115000"/>
              </a:lnSpc>
              <a:spcBef>
                <a:spcPts val="0"/>
              </a:spcBef>
              <a:spcAft>
                <a:spcPts val="0"/>
              </a:spcAft>
              <a:buClr>
                <a:schemeClr val="dk1"/>
              </a:buClr>
              <a:buSzPts val="1100"/>
              <a:buChar char="○"/>
            </a:pPr>
            <a:r>
              <a:rPr lang="en">
                <a:solidFill>
                  <a:schemeClr val="dk1"/>
                </a:solidFill>
              </a:rPr>
              <a:t>Acts as the backbone, routing data from IoT devices to secure servers for processing.</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
                <a:solidFill>
                  <a:schemeClr val="dk1"/>
                </a:solidFill>
              </a:rPr>
              <a:t>Ensures data encryption and facilitates firmware updates.</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
                <a:solidFill>
                  <a:schemeClr val="dk1"/>
                </a:solidFill>
              </a:rPr>
              <a:t>Firewall</a:t>
            </a:r>
            <a:endParaRPr b="1">
              <a:solidFill>
                <a:schemeClr val="dk1"/>
              </a:solidFill>
            </a:endParaRPr>
          </a:p>
          <a:p>
            <a:pPr indent="-298450" lvl="1" marL="914400" rtl="0" algn="l">
              <a:lnSpc>
                <a:spcPct val="115000"/>
              </a:lnSpc>
              <a:spcBef>
                <a:spcPts val="0"/>
              </a:spcBef>
              <a:spcAft>
                <a:spcPts val="0"/>
              </a:spcAft>
              <a:buClr>
                <a:schemeClr val="dk1"/>
              </a:buClr>
              <a:buSzPts val="1100"/>
              <a:buChar char="○"/>
            </a:pPr>
            <a:r>
              <a:rPr lang="en">
                <a:solidFill>
                  <a:schemeClr val="dk1"/>
                </a:solidFill>
              </a:rPr>
              <a:t>Positioned between the </a:t>
            </a:r>
            <a:r>
              <a:rPr b="1" lang="en">
                <a:solidFill>
                  <a:schemeClr val="dk1"/>
                </a:solidFill>
              </a:rPr>
              <a:t>Hospital Network</a:t>
            </a:r>
            <a:r>
              <a:rPr lang="en">
                <a:solidFill>
                  <a:schemeClr val="dk1"/>
                </a:solidFill>
              </a:rPr>
              <a:t> and external systems (e.g., cloud services).</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
                <a:solidFill>
                  <a:schemeClr val="dk1"/>
                </a:solidFill>
              </a:rPr>
              <a:t>Protects against cyber threats and filters unauthorized traffic.</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en">
                <a:solidFill>
                  <a:schemeClr val="dk1"/>
                </a:solidFill>
              </a:rPr>
              <a:t>Cloud Services</a:t>
            </a:r>
            <a:r>
              <a:rPr lang="en">
                <a:solidFill>
                  <a:schemeClr val="dk1"/>
                </a:solidFill>
              </a:rPr>
              <a:t> (Optional)</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
                <a:solidFill>
                  <a:schemeClr val="dk1"/>
                </a:solidFill>
              </a:rPr>
              <a:t>Used for data analytics, backup, and remote monitoring. Connected securely through VPN or encrypted channels via the firewall.</a:t>
            </a:r>
            <a:endParaRPr>
              <a:solidFill>
                <a:schemeClr val="dk1"/>
              </a:solidFill>
            </a:endParaRPr>
          </a:p>
          <a:p>
            <a:pPr indent="0" lvl="0" marL="0" rtl="0" algn="l">
              <a:spcBef>
                <a:spcPts val="120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 name="Shape 453"/>
        <p:cNvGrpSpPr/>
        <p:nvPr/>
      </p:nvGrpSpPr>
      <p:grpSpPr>
        <a:xfrm>
          <a:off x="0" y="0"/>
          <a:ext cx="0" cy="0"/>
          <a:chOff x="0" y="0"/>
          <a:chExt cx="0" cy="0"/>
        </a:xfrm>
      </p:grpSpPr>
      <p:sp>
        <p:nvSpPr>
          <p:cNvPr id="454" name="Google Shape;454;g31bc8192234_0_5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5" name="Google Shape;455;g31bc8192234_0_5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200">
                <a:solidFill>
                  <a:srgbClr val="141414"/>
                </a:solidFill>
              </a:rPr>
              <a:t>Navigation</a:t>
            </a:r>
            <a:r>
              <a:rPr lang="en" sz="1200">
                <a:solidFill>
                  <a:srgbClr val="141414"/>
                </a:solidFill>
              </a:rPr>
              <a:t> – The items in the left navigation menu are loosely grouped into four sections. The first section is organized around visibility: Dashboard, Assets, and Networks. The next section is security related: Alerts, Vulnerabilities, and Policy Sets. The third section is where you configure and review settings to integrate IoT Security with third-party products: Integrations. Finally, the last section is where you can check logs, reports, firewalls, and data quality, and manage administrative settings: Logs &amp; Reports, Settings, and Administration.</a:t>
            </a:r>
            <a:endParaRPr sz="1200">
              <a:solidFill>
                <a:srgbClr val="141414"/>
              </a:solidFill>
            </a:endParaRPr>
          </a:p>
          <a:p>
            <a:pPr indent="0" lvl="0" marL="0" rtl="0" algn="l">
              <a:lnSpc>
                <a:spcPct val="115000"/>
              </a:lnSpc>
              <a:spcBef>
                <a:spcPts val="800"/>
              </a:spcBef>
              <a:spcAft>
                <a:spcPts val="0"/>
              </a:spcAft>
              <a:buNone/>
            </a:pPr>
            <a:r>
              <a:rPr lang="en" sz="1200">
                <a:solidFill>
                  <a:srgbClr val="141414"/>
                </a:solidFill>
              </a:rPr>
              <a:t>Use the left navigation menu to navigate to different pages in the IoT Security portal. When there are data filters at the top of a page, use them to control the data that appears on the page by site, device type, and time period.</a:t>
            </a:r>
            <a:endParaRPr sz="1200">
              <a:solidFill>
                <a:srgbClr val="141414"/>
              </a:solidFill>
            </a:endParaRPr>
          </a:p>
          <a:p>
            <a:pPr indent="0" lvl="0" marL="0" rtl="0" algn="l">
              <a:lnSpc>
                <a:spcPct val="115000"/>
              </a:lnSpc>
              <a:spcBef>
                <a:spcPts val="800"/>
              </a:spcBef>
              <a:spcAft>
                <a:spcPts val="0"/>
              </a:spcAft>
              <a:buNone/>
            </a:pPr>
            <a:r>
              <a:rPr lang="en" sz="1200">
                <a:solidFill>
                  <a:srgbClr val="141414"/>
                </a:solidFill>
              </a:rPr>
              <a:t>Under the navigation menu is a set of administrative tools:</a:t>
            </a:r>
            <a:endParaRPr sz="1200">
              <a:solidFill>
                <a:srgbClr val="141414"/>
              </a:solidFill>
            </a:endParaRPr>
          </a:p>
          <a:p>
            <a:pPr indent="-304800" lvl="0" marL="647700" rtl="0" algn="l">
              <a:lnSpc>
                <a:spcPct val="115000"/>
              </a:lnSpc>
              <a:spcBef>
                <a:spcPts val="800"/>
              </a:spcBef>
              <a:spcAft>
                <a:spcPts val="0"/>
              </a:spcAft>
              <a:buClr>
                <a:srgbClr val="141414"/>
              </a:buClr>
              <a:buSzPts val="1200"/>
              <a:buChar char="●"/>
            </a:pPr>
            <a:r>
              <a:rPr lang="en" sz="1200">
                <a:solidFill>
                  <a:srgbClr val="141414"/>
                </a:solidFill>
              </a:rPr>
              <a:t>Give feedback – Leave feedback for IoT Security developers.</a:t>
            </a:r>
            <a:endParaRPr sz="1200">
              <a:solidFill>
                <a:srgbClr val="141414"/>
              </a:solidFill>
            </a:endParaRPr>
          </a:p>
          <a:p>
            <a:pPr indent="-304800" lvl="0" marL="647700" rtl="0" algn="l">
              <a:lnSpc>
                <a:spcPct val="115000"/>
              </a:lnSpc>
              <a:spcBef>
                <a:spcPts val="0"/>
              </a:spcBef>
              <a:spcAft>
                <a:spcPts val="0"/>
              </a:spcAft>
              <a:buClr>
                <a:srgbClr val="141414"/>
              </a:buClr>
              <a:buSzPts val="1200"/>
              <a:buChar char="●"/>
            </a:pPr>
            <a:r>
              <a:rPr lang="en" sz="1200">
                <a:solidFill>
                  <a:srgbClr val="141414"/>
                </a:solidFill>
              </a:rPr>
              <a:t>Help – Open the Customer Support Portal.</a:t>
            </a:r>
            <a:endParaRPr sz="1200">
              <a:solidFill>
                <a:srgbClr val="141414"/>
              </a:solidFill>
            </a:endParaRPr>
          </a:p>
          <a:p>
            <a:pPr indent="-304800" lvl="0" marL="647700" rtl="0" algn="l">
              <a:lnSpc>
                <a:spcPct val="115000"/>
              </a:lnSpc>
              <a:spcBef>
                <a:spcPts val="0"/>
              </a:spcBef>
              <a:spcAft>
                <a:spcPts val="0"/>
              </a:spcAft>
              <a:buClr>
                <a:srgbClr val="141414"/>
              </a:buClr>
              <a:buSzPts val="1200"/>
              <a:buChar char="●"/>
            </a:pPr>
            <a:r>
              <a:rPr lang="en" sz="1200">
                <a:solidFill>
                  <a:srgbClr val="141414"/>
                </a:solidFill>
              </a:rPr>
              <a:t>User name (first and last name from the user’s contact information) – When you click the name, these options appear:</a:t>
            </a:r>
            <a:endParaRPr sz="1200">
              <a:solidFill>
                <a:srgbClr val="141414"/>
              </a:solidFill>
            </a:endParaRPr>
          </a:p>
          <a:p>
            <a:pPr indent="-304800" lvl="1" marL="1295400" rtl="0" algn="l">
              <a:lnSpc>
                <a:spcPct val="115000"/>
              </a:lnSpc>
              <a:spcBef>
                <a:spcPts val="0"/>
              </a:spcBef>
              <a:spcAft>
                <a:spcPts val="0"/>
              </a:spcAft>
              <a:buClr>
                <a:srgbClr val="141414"/>
              </a:buClr>
              <a:buSzPts val="1200"/>
              <a:buChar char="○"/>
            </a:pPr>
            <a:r>
              <a:rPr lang="en" sz="1200">
                <a:solidFill>
                  <a:srgbClr val="141414"/>
                </a:solidFill>
              </a:rPr>
              <a:t>Preferences – Modify your contact information, time zone, idle session timeout, alert sound (that is, control if an audible alert sounds whenever IoT Security detects new Security alerts), and SMS and email notification settings.</a:t>
            </a:r>
            <a:endParaRPr sz="1200">
              <a:solidFill>
                <a:srgbClr val="141414"/>
              </a:solidFill>
            </a:endParaRPr>
          </a:p>
          <a:p>
            <a:pPr indent="-304800" lvl="1" marL="1295400" rtl="0" algn="l">
              <a:lnSpc>
                <a:spcPct val="115000"/>
              </a:lnSpc>
              <a:spcBef>
                <a:spcPts val="0"/>
              </a:spcBef>
              <a:spcAft>
                <a:spcPts val="0"/>
              </a:spcAft>
              <a:buClr>
                <a:srgbClr val="141414"/>
              </a:buClr>
              <a:buSzPts val="1200"/>
              <a:buChar char="○"/>
            </a:pPr>
            <a:r>
              <a:rPr lang="en" sz="1200">
                <a:solidFill>
                  <a:srgbClr val="141414"/>
                </a:solidFill>
              </a:rPr>
              <a:t>Resource Center – See status notifications about firewall logs, and learn about IoT Security through recommended resources and useful links</a:t>
            </a:r>
            <a:endParaRPr sz="1200">
              <a:solidFill>
                <a:srgbClr val="141414"/>
              </a:solidFill>
            </a:endParaRPr>
          </a:p>
          <a:p>
            <a:pPr indent="-304800" lvl="1" marL="1295400" rtl="0" algn="l">
              <a:lnSpc>
                <a:spcPct val="115000"/>
              </a:lnSpc>
              <a:spcBef>
                <a:spcPts val="0"/>
              </a:spcBef>
              <a:spcAft>
                <a:spcPts val="0"/>
              </a:spcAft>
              <a:buClr>
                <a:srgbClr val="141414"/>
              </a:buClr>
              <a:buSzPts val="1200"/>
              <a:buChar char="○"/>
            </a:pPr>
            <a:r>
              <a:rPr lang="en" sz="1200">
                <a:solidFill>
                  <a:srgbClr val="141414"/>
                </a:solidFill>
              </a:rPr>
              <a:t>Dark Theme/Light Theme – Switch between dark and light UI display themes.</a:t>
            </a:r>
            <a:endParaRPr sz="1200">
              <a:solidFill>
                <a:srgbClr val="141414"/>
              </a:solidFill>
            </a:endParaRPr>
          </a:p>
          <a:p>
            <a:pPr indent="-304800" lvl="1" marL="1295400" rtl="0" algn="l">
              <a:lnSpc>
                <a:spcPct val="115000"/>
              </a:lnSpc>
              <a:spcBef>
                <a:spcPts val="0"/>
              </a:spcBef>
              <a:spcAft>
                <a:spcPts val="0"/>
              </a:spcAft>
              <a:buClr>
                <a:srgbClr val="141414"/>
              </a:buClr>
              <a:buSzPts val="1200"/>
              <a:buChar char="○"/>
            </a:pPr>
            <a:r>
              <a:rPr lang="en" sz="1200">
                <a:solidFill>
                  <a:srgbClr val="141414"/>
                </a:solidFill>
              </a:rPr>
              <a:t>Log out – Log out of your administrative session.</a:t>
            </a:r>
            <a:endParaRPr sz="1200">
              <a:solidFill>
                <a:srgbClr val="141414"/>
              </a:solidFill>
            </a:endParaRPr>
          </a:p>
          <a:p>
            <a:pPr indent="-304800" lvl="0" marL="647700" rtl="0" algn="l">
              <a:lnSpc>
                <a:spcPct val="115000"/>
              </a:lnSpc>
              <a:spcBef>
                <a:spcPts val="0"/>
              </a:spcBef>
              <a:spcAft>
                <a:spcPts val="0"/>
              </a:spcAft>
              <a:buClr>
                <a:srgbClr val="141414"/>
              </a:buClr>
              <a:buSzPts val="1200"/>
              <a:buChar char="●"/>
            </a:pPr>
            <a:r>
              <a:rPr lang="en" sz="1200">
                <a:solidFill>
                  <a:srgbClr val="141414"/>
                </a:solidFill>
              </a:rPr>
              <a:t>App Switcher – Take a shortcut to other Palo Alto Networks applications through the hub.</a:t>
            </a:r>
            <a:endParaRPr sz="1200">
              <a:solidFill>
                <a:srgbClr val="141414"/>
              </a:solidFill>
            </a:endParaRPr>
          </a:p>
          <a:p>
            <a:pPr indent="0" lvl="0" marL="0" rtl="0" algn="l">
              <a:lnSpc>
                <a:spcPct val="115000"/>
              </a:lnSpc>
              <a:spcBef>
                <a:spcPts val="800"/>
              </a:spcBef>
              <a:spcAft>
                <a:spcPts val="0"/>
              </a:spcAft>
              <a:buNone/>
            </a:pPr>
            <a:r>
              <a:rPr b="1" lang="en" sz="1200">
                <a:solidFill>
                  <a:srgbClr val="141414"/>
                </a:solidFill>
              </a:rPr>
              <a:t>Search</a:t>
            </a:r>
            <a:r>
              <a:rPr lang="en" sz="1200">
                <a:solidFill>
                  <a:srgbClr val="141414"/>
                </a:solidFill>
              </a:rPr>
              <a:t> – At the top of the page to the right of the page title bar is a search field where you find data by entering keywords to search for devices, alerts, vulnerabilities, and external destinations.</a:t>
            </a:r>
            <a:endParaRPr sz="1200">
              <a:solidFill>
                <a:srgbClr val="141414"/>
              </a:solidFill>
            </a:endParaRPr>
          </a:p>
          <a:p>
            <a:pPr indent="0" lvl="0" marL="0" rtl="0" algn="l">
              <a:lnSpc>
                <a:spcPct val="115000"/>
              </a:lnSpc>
              <a:spcBef>
                <a:spcPts val="800"/>
              </a:spcBef>
              <a:spcAft>
                <a:spcPts val="0"/>
              </a:spcAft>
              <a:buNone/>
            </a:pPr>
            <a:r>
              <a:rPr b="1" lang="en" sz="1200">
                <a:solidFill>
                  <a:srgbClr val="141414"/>
                </a:solidFill>
              </a:rPr>
              <a:t>Data Filters</a:t>
            </a:r>
            <a:r>
              <a:rPr lang="en" sz="1200">
                <a:solidFill>
                  <a:srgbClr val="141414"/>
                </a:solidFill>
              </a:rPr>
              <a:t> – Below the page title bar and search field on many pages is a set of filters that control the data that the IoT Security portal displays on each page. The filter system consists of global filters and local, page-specific filters. Global filter settings persist while you navigate among different pages with various filters appearing as appropriate per page. For example, there's no time filter on the Vulnerabilities page, there are additional filters on the Devices and Security Alerts pages, and there are no filters at all on the User Accounts page. Global filters have default values but can also be customized. Modified and added filters appear in the UI as blue instead of black, so you can easily tell them apart from the default ones. If a page has a default local filter, it appears among the other global filters at the top of the page. For example, the Security Alerts page applies an Active Alerts filter by default, so this local filter automatically appears among the global filters whenever you open the Security Alerts page. In addition, there are also page filters that are only applicable to the data on a particular page. When you scroll down a page, both the global and page filters continue to remain in view in the upper right of the title bar.</a:t>
            </a:r>
            <a:endParaRPr sz="1200">
              <a:solidFill>
                <a:srgbClr val="141414"/>
              </a:solidFill>
            </a:endParaRPr>
          </a:p>
          <a:p>
            <a:pPr indent="0" lvl="0" marL="0" rtl="0" algn="l">
              <a:lnSpc>
                <a:spcPct val="115000"/>
              </a:lnSpc>
              <a:spcBef>
                <a:spcPts val="800"/>
              </a:spcBef>
              <a:spcAft>
                <a:spcPts val="0"/>
              </a:spcAft>
              <a:buNone/>
            </a:pPr>
            <a:r>
              <a:rPr b="1" lang="en" sz="1200">
                <a:solidFill>
                  <a:srgbClr val="141414"/>
                </a:solidFill>
              </a:rPr>
              <a:t>Query Builder</a:t>
            </a:r>
            <a:r>
              <a:rPr lang="en" sz="1200">
                <a:solidFill>
                  <a:srgbClr val="141414"/>
                </a:solidFill>
              </a:rPr>
              <a:t> </a:t>
            </a:r>
            <a:endParaRPr sz="1200">
              <a:solidFill>
                <a:srgbClr val="141414"/>
              </a:solidFill>
            </a:endParaRPr>
          </a:p>
          <a:p>
            <a:pPr indent="0" lvl="0" marL="0" rtl="0" algn="l">
              <a:lnSpc>
                <a:spcPct val="115000"/>
              </a:lnSpc>
              <a:spcBef>
                <a:spcPts val="800"/>
              </a:spcBef>
              <a:spcAft>
                <a:spcPts val="0"/>
              </a:spcAft>
              <a:buClr>
                <a:schemeClr val="dk1"/>
              </a:buClr>
              <a:buSzPts val="1100"/>
              <a:buFont typeface="Arial"/>
              <a:buNone/>
            </a:pPr>
            <a:r>
              <a:t/>
            </a:r>
            <a:endParaRPr sz="1200">
              <a:solidFill>
                <a:srgbClr val="141414"/>
              </a:solidFill>
            </a:endParaRPr>
          </a:p>
          <a:p>
            <a:pPr indent="0" lvl="0" marL="0" rtl="0" algn="l">
              <a:spcBef>
                <a:spcPts val="800"/>
              </a:spcBef>
              <a:spcAft>
                <a:spcPts val="0"/>
              </a:spcAft>
              <a:buNone/>
            </a:pPr>
            <a:r>
              <a:t/>
            </a:r>
            <a:endParaRPr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420875" y="1402000"/>
            <a:ext cx="4324800" cy="2432700"/>
          </a:xfrm>
          <a:prstGeom prst="rect">
            <a:avLst/>
          </a:prstGeom>
        </p:spPr>
        <p:txBody>
          <a:bodyPr anchorCtr="0" anchor="t" bIns="91425" lIns="91425" spcFirstLastPara="1" rIns="91425" wrap="square" tIns="91425">
            <a:noAutofit/>
          </a:bodyPr>
          <a:lstStyle>
            <a:lvl1pPr lvl="0">
              <a:lnSpc>
                <a:spcPct val="80000"/>
              </a:lnSpc>
              <a:spcBef>
                <a:spcPts val="0"/>
              </a:spcBef>
              <a:spcAft>
                <a:spcPts val="0"/>
              </a:spcAft>
              <a:buClr>
                <a:schemeClr val="lt1"/>
              </a:buClr>
              <a:buSzPts val="6000"/>
              <a:buFont typeface="Inter"/>
              <a:buNone/>
              <a:defRPr sz="6000">
                <a:solidFill>
                  <a:schemeClr val="lt1"/>
                </a:solidFill>
              </a:defRPr>
            </a:lvl1pPr>
            <a:lvl2pPr lvl="1">
              <a:lnSpc>
                <a:spcPct val="80000"/>
              </a:lnSpc>
              <a:spcBef>
                <a:spcPts val="0"/>
              </a:spcBef>
              <a:spcAft>
                <a:spcPts val="0"/>
              </a:spcAft>
              <a:buClr>
                <a:schemeClr val="lt1"/>
              </a:buClr>
              <a:buSzPts val="6000"/>
              <a:buFont typeface="Inter"/>
              <a:buNone/>
              <a:defRPr b="1" sz="6000">
                <a:solidFill>
                  <a:schemeClr val="lt1"/>
                </a:solidFill>
              </a:defRPr>
            </a:lvl2pPr>
            <a:lvl3pPr lvl="2">
              <a:lnSpc>
                <a:spcPct val="80000"/>
              </a:lnSpc>
              <a:spcBef>
                <a:spcPts val="0"/>
              </a:spcBef>
              <a:spcAft>
                <a:spcPts val="0"/>
              </a:spcAft>
              <a:buClr>
                <a:schemeClr val="lt1"/>
              </a:buClr>
              <a:buSzPts val="6000"/>
              <a:buFont typeface="Inter"/>
              <a:buNone/>
              <a:defRPr b="1" sz="6000">
                <a:solidFill>
                  <a:schemeClr val="lt1"/>
                </a:solidFill>
              </a:defRPr>
            </a:lvl3pPr>
            <a:lvl4pPr lvl="3">
              <a:lnSpc>
                <a:spcPct val="80000"/>
              </a:lnSpc>
              <a:spcBef>
                <a:spcPts val="0"/>
              </a:spcBef>
              <a:spcAft>
                <a:spcPts val="0"/>
              </a:spcAft>
              <a:buClr>
                <a:schemeClr val="lt1"/>
              </a:buClr>
              <a:buSzPts val="6000"/>
              <a:buFont typeface="Inter"/>
              <a:buNone/>
              <a:defRPr b="1" sz="6000">
                <a:solidFill>
                  <a:schemeClr val="lt1"/>
                </a:solidFill>
              </a:defRPr>
            </a:lvl4pPr>
            <a:lvl5pPr lvl="4">
              <a:lnSpc>
                <a:spcPct val="80000"/>
              </a:lnSpc>
              <a:spcBef>
                <a:spcPts val="0"/>
              </a:spcBef>
              <a:spcAft>
                <a:spcPts val="0"/>
              </a:spcAft>
              <a:buClr>
                <a:schemeClr val="lt1"/>
              </a:buClr>
              <a:buSzPts val="6000"/>
              <a:buFont typeface="Inter"/>
              <a:buNone/>
              <a:defRPr b="1" sz="6000">
                <a:solidFill>
                  <a:schemeClr val="lt1"/>
                </a:solidFill>
              </a:defRPr>
            </a:lvl5pPr>
            <a:lvl6pPr lvl="5">
              <a:lnSpc>
                <a:spcPct val="80000"/>
              </a:lnSpc>
              <a:spcBef>
                <a:spcPts val="0"/>
              </a:spcBef>
              <a:spcAft>
                <a:spcPts val="0"/>
              </a:spcAft>
              <a:buClr>
                <a:schemeClr val="lt1"/>
              </a:buClr>
              <a:buSzPts val="6000"/>
              <a:buFont typeface="Inter"/>
              <a:buNone/>
              <a:defRPr b="1" sz="6000">
                <a:solidFill>
                  <a:schemeClr val="lt1"/>
                </a:solidFill>
              </a:defRPr>
            </a:lvl6pPr>
            <a:lvl7pPr lvl="6">
              <a:lnSpc>
                <a:spcPct val="80000"/>
              </a:lnSpc>
              <a:spcBef>
                <a:spcPts val="0"/>
              </a:spcBef>
              <a:spcAft>
                <a:spcPts val="0"/>
              </a:spcAft>
              <a:buClr>
                <a:schemeClr val="lt1"/>
              </a:buClr>
              <a:buSzPts val="6000"/>
              <a:buFont typeface="Inter"/>
              <a:buNone/>
              <a:defRPr b="1" sz="6000">
                <a:solidFill>
                  <a:schemeClr val="lt1"/>
                </a:solidFill>
              </a:defRPr>
            </a:lvl7pPr>
            <a:lvl8pPr lvl="7">
              <a:lnSpc>
                <a:spcPct val="80000"/>
              </a:lnSpc>
              <a:spcBef>
                <a:spcPts val="0"/>
              </a:spcBef>
              <a:spcAft>
                <a:spcPts val="0"/>
              </a:spcAft>
              <a:buClr>
                <a:schemeClr val="lt1"/>
              </a:buClr>
              <a:buSzPts val="6000"/>
              <a:buFont typeface="Inter"/>
              <a:buNone/>
              <a:defRPr b="1" sz="6000">
                <a:solidFill>
                  <a:schemeClr val="lt1"/>
                </a:solidFill>
              </a:defRPr>
            </a:lvl8pPr>
            <a:lvl9pPr lvl="8">
              <a:lnSpc>
                <a:spcPct val="80000"/>
              </a:lnSpc>
              <a:spcBef>
                <a:spcPts val="0"/>
              </a:spcBef>
              <a:spcAft>
                <a:spcPts val="0"/>
              </a:spcAft>
              <a:buClr>
                <a:schemeClr val="lt1"/>
              </a:buClr>
              <a:buSzPts val="6000"/>
              <a:buFont typeface="Inter"/>
              <a:buNone/>
              <a:defRPr b="1" sz="6000">
                <a:solidFill>
                  <a:schemeClr val="lt1"/>
                </a:solidFill>
              </a:defRPr>
            </a:lvl9pPr>
          </a:lstStyle>
          <a:p/>
        </p:txBody>
      </p:sp>
      <p:sp>
        <p:nvSpPr>
          <p:cNvPr id="11" name="Google Shape;11;p2"/>
          <p:cNvSpPr txBox="1"/>
          <p:nvPr>
            <p:ph idx="2" type="title"/>
          </p:nvPr>
        </p:nvSpPr>
        <p:spPr>
          <a:xfrm>
            <a:off x="474350" y="3793500"/>
            <a:ext cx="4036500" cy="1153200"/>
          </a:xfrm>
          <a:prstGeom prst="rect">
            <a:avLst/>
          </a:prstGeom>
        </p:spPr>
        <p:txBody>
          <a:bodyPr anchorCtr="0" anchor="t" bIns="91425" lIns="91425" spcFirstLastPara="1" rIns="91425" wrap="square" tIns="91425">
            <a:noAutofit/>
          </a:bodyPr>
          <a:lstStyle>
            <a:lvl1pPr lvl="0">
              <a:spcBef>
                <a:spcPts val="0"/>
              </a:spcBef>
              <a:spcAft>
                <a:spcPts val="0"/>
              </a:spcAft>
              <a:buClr>
                <a:schemeClr val="lt2"/>
              </a:buClr>
              <a:buSzPts val="1800"/>
              <a:buFont typeface="Inter SemiBold"/>
              <a:buNone/>
              <a:defRPr b="0" sz="1800">
                <a:solidFill>
                  <a:schemeClr val="lt2"/>
                </a:solidFill>
                <a:latin typeface="Inter SemiBold"/>
                <a:ea typeface="Inter SemiBold"/>
                <a:cs typeface="Inter SemiBold"/>
                <a:sym typeface="Inter SemiBold"/>
              </a:defRPr>
            </a:lvl1pPr>
            <a:lvl2pPr lvl="1">
              <a:spcBef>
                <a:spcPts val="0"/>
              </a:spcBef>
              <a:spcAft>
                <a:spcPts val="0"/>
              </a:spcAft>
              <a:buClr>
                <a:schemeClr val="lt2"/>
              </a:buClr>
              <a:buSzPts val="1800"/>
              <a:buFont typeface="Inter"/>
              <a:buNone/>
              <a:defRPr sz="1800">
                <a:solidFill>
                  <a:schemeClr val="lt2"/>
                </a:solidFill>
              </a:defRPr>
            </a:lvl2pPr>
            <a:lvl3pPr lvl="2">
              <a:spcBef>
                <a:spcPts val="0"/>
              </a:spcBef>
              <a:spcAft>
                <a:spcPts val="0"/>
              </a:spcAft>
              <a:buClr>
                <a:schemeClr val="lt2"/>
              </a:buClr>
              <a:buSzPts val="1800"/>
              <a:buFont typeface="Inter"/>
              <a:buNone/>
              <a:defRPr sz="1800">
                <a:solidFill>
                  <a:schemeClr val="lt2"/>
                </a:solidFill>
              </a:defRPr>
            </a:lvl3pPr>
            <a:lvl4pPr lvl="3">
              <a:spcBef>
                <a:spcPts val="0"/>
              </a:spcBef>
              <a:spcAft>
                <a:spcPts val="0"/>
              </a:spcAft>
              <a:buClr>
                <a:schemeClr val="lt2"/>
              </a:buClr>
              <a:buSzPts val="1800"/>
              <a:buFont typeface="Inter"/>
              <a:buNone/>
              <a:defRPr sz="1800">
                <a:solidFill>
                  <a:schemeClr val="lt2"/>
                </a:solidFill>
              </a:defRPr>
            </a:lvl4pPr>
            <a:lvl5pPr lvl="4">
              <a:spcBef>
                <a:spcPts val="0"/>
              </a:spcBef>
              <a:spcAft>
                <a:spcPts val="0"/>
              </a:spcAft>
              <a:buClr>
                <a:schemeClr val="lt2"/>
              </a:buClr>
              <a:buSzPts val="1800"/>
              <a:buFont typeface="Inter"/>
              <a:buNone/>
              <a:defRPr sz="1800">
                <a:solidFill>
                  <a:schemeClr val="lt2"/>
                </a:solidFill>
              </a:defRPr>
            </a:lvl5pPr>
            <a:lvl6pPr lvl="5">
              <a:spcBef>
                <a:spcPts val="0"/>
              </a:spcBef>
              <a:spcAft>
                <a:spcPts val="0"/>
              </a:spcAft>
              <a:buClr>
                <a:schemeClr val="lt2"/>
              </a:buClr>
              <a:buSzPts val="1800"/>
              <a:buFont typeface="Inter"/>
              <a:buNone/>
              <a:defRPr sz="1800">
                <a:solidFill>
                  <a:schemeClr val="lt2"/>
                </a:solidFill>
              </a:defRPr>
            </a:lvl6pPr>
            <a:lvl7pPr lvl="6">
              <a:spcBef>
                <a:spcPts val="0"/>
              </a:spcBef>
              <a:spcAft>
                <a:spcPts val="0"/>
              </a:spcAft>
              <a:buClr>
                <a:schemeClr val="lt2"/>
              </a:buClr>
              <a:buSzPts val="1800"/>
              <a:buFont typeface="Inter"/>
              <a:buNone/>
              <a:defRPr sz="1800">
                <a:solidFill>
                  <a:schemeClr val="lt2"/>
                </a:solidFill>
              </a:defRPr>
            </a:lvl7pPr>
            <a:lvl8pPr lvl="7">
              <a:spcBef>
                <a:spcPts val="0"/>
              </a:spcBef>
              <a:spcAft>
                <a:spcPts val="0"/>
              </a:spcAft>
              <a:buClr>
                <a:schemeClr val="lt2"/>
              </a:buClr>
              <a:buSzPts val="1800"/>
              <a:buFont typeface="Inter"/>
              <a:buNone/>
              <a:defRPr sz="1800">
                <a:solidFill>
                  <a:schemeClr val="lt2"/>
                </a:solidFill>
              </a:defRPr>
            </a:lvl8pPr>
            <a:lvl9pPr lvl="8">
              <a:spcBef>
                <a:spcPts val="0"/>
              </a:spcBef>
              <a:spcAft>
                <a:spcPts val="0"/>
              </a:spcAft>
              <a:buClr>
                <a:schemeClr val="lt2"/>
              </a:buClr>
              <a:buSzPts val="1800"/>
              <a:buFont typeface="Inter"/>
              <a:buNone/>
              <a:defRPr sz="1800">
                <a:solidFill>
                  <a:schemeClr val="lt2"/>
                </a:solidFill>
              </a:defRPr>
            </a:lvl9pPr>
          </a:lstStyle>
          <a:p/>
        </p:txBody>
      </p:sp>
      <p:cxnSp>
        <p:nvCxnSpPr>
          <p:cNvPr id="12" name="Google Shape;12;p2"/>
          <p:cNvCxnSpPr/>
          <p:nvPr/>
        </p:nvCxnSpPr>
        <p:spPr>
          <a:xfrm rot="10800000">
            <a:off x="560525" y="279400"/>
            <a:ext cx="149400" cy="0"/>
          </a:xfrm>
          <a:prstGeom prst="straightConnector1">
            <a:avLst/>
          </a:prstGeom>
          <a:noFill/>
          <a:ln cap="flat" cmpd="sng" w="9525">
            <a:solidFill>
              <a:schemeClr val="lt2"/>
            </a:solidFill>
            <a:prstDash val="solid"/>
            <a:round/>
            <a:headEnd len="med" w="med" type="none"/>
            <a:tailEnd len="med" w="med" type="none"/>
          </a:ln>
        </p:spPr>
      </p:cxnSp>
      <p:sp>
        <p:nvSpPr>
          <p:cNvPr id="13" name="Google Shape;13;p2"/>
          <p:cNvSpPr/>
          <p:nvPr>
            <p:ph idx="3" type="pic"/>
          </p:nvPr>
        </p:nvSpPr>
        <p:spPr>
          <a:xfrm>
            <a:off x="5039775" y="196800"/>
            <a:ext cx="3905400" cy="4749900"/>
          </a:xfrm>
          <a:prstGeom prst="roundRect">
            <a:avLst>
              <a:gd fmla="val 2053" name="adj"/>
            </a:avLst>
          </a:prstGeom>
          <a:noFill/>
          <a:ln>
            <a:noFill/>
          </a:ln>
        </p:spPr>
      </p:sp>
      <p:sp>
        <p:nvSpPr>
          <p:cNvPr id="14" name="Google Shape;14;p2"/>
          <p:cNvSpPr/>
          <p:nvPr/>
        </p:nvSpPr>
        <p:spPr>
          <a:xfrm>
            <a:off x="603475" y="4749800"/>
            <a:ext cx="768000" cy="190500"/>
          </a:xfrm>
          <a:prstGeom prst="roundRect">
            <a:avLst>
              <a:gd fmla="val 5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700">
                <a:solidFill>
                  <a:schemeClr val="lt2"/>
                </a:solidFill>
                <a:latin typeface="Inter"/>
                <a:ea typeface="Inter"/>
                <a:cs typeface="Inter"/>
                <a:sym typeface="Inter"/>
              </a:rPr>
              <a:t>Confidential</a:t>
            </a:r>
            <a:endParaRPr sz="700">
              <a:solidFill>
                <a:schemeClr val="lt2"/>
              </a:solidFill>
              <a:latin typeface="Inter"/>
              <a:ea typeface="Inter"/>
              <a:cs typeface="Inter"/>
              <a:sym typeface="Inter"/>
            </a:endParaRPr>
          </a:p>
        </p:txBody>
      </p:sp>
      <p:sp>
        <p:nvSpPr>
          <p:cNvPr id="15" name="Google Shape;15;p2"/>
          <p:cNvSpPr/>
          <p:nvPr/>
        </p:nvSpPr>
        <p:spPr>
          <a:xfrm>
            <a:off x="1644650" y="4749800"/>
            <a:ext cx="768000" cy="190500"/>
          </a:xfrm>
          <a:prstGeom prst="roundRect">
            <a:avLst>
              <a:gd fmla="val 5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None/>
            </a:pPr>
            <a:r>
              <a:rPr lang="en" sz="700">
                <a:solidFill>
                  <a:schemeClr val="lt2"/>
                </a:solidFill>
                <a:latin typeface="Inter"/>
                <a:ea typeface="Inter"/>
                <a:cs typeface="Inter"/>
                <a:sym typeface="Inter"/>
              </a:rPr>
              <a:t>Copyright </a:t>
            </a:r>
            <a:r>
              <a:rPr lang="en" sz="700">
                <a:solidFill>
                  <a:schemeClr val="lt2"/>
                </a:solidFill>
                <a:latin typeface="Inter"/>
                <a:ea typeface="Inter"/>
                <a:cs typeface="Inter"/>
                <a:sym typeface="Inter"/>
              </a:rPr>
              <a:t>©</a:t>
            </a:r>
            <a:endParaRPr sz="700">
              <a:solidFill>
                <a:schemeClr val="lt2"/>
              </a:solidFill>
              <a:latin typeface="Inter"/>
              <a:ea typeface="Inter"/>
              <a:cs typeface="Inter"/>
              <a:sym typeface="Inter"/>
            </a:endParaRPr>
          </a:p>
        </p:txBody>
      </p:sp>
      <p:sp>
        <p:nvSpPr>
          <p:cNvPr id="16" name="Google Shape;16;p2"/>
          <p:cNvSpPr txBox="1"/>
          <p:nvPr/>
        </p:nvSpPr>
        <p:spPr>
          <a:xfrm>
            <a:off x="420872" y="203200"/>
            <a:ext cx="428700" cy="393600"/>
          </a:xfrm>
          <a:prstGeom prst="rect">
            <a:avLst/>
          </a:prstGeom>
          <a:noFill/>
          <a:ln>
            <a:noFill/>
          </a:ln>
        </p:spPr>
        <p:txBody>
          <a:bodyPr anchorCtr="0" anchor="ctr" bIns="91425" lIns="91425" spcFirstLastPara="1" rIns="91425" wrap="square" tIns="91425">
            <a:normAutofit/>
          </a:bodyPr>
          <a:lstStyle/>
          <a:p>
            <a:pPr indent="0" lvl="0" marL="0" rtl="0" algn="ctr">
              <a:spcBef>
                <a:spcPts val="0"/>
              </a:spcBef>
              <a:spcAft>
                <a:spcPts val="0"/>
              </a:spcAft>
              <a:buNone/>
            </a:pPr>
            <a:fld id="{00000000-1234-1234-1234-123412341234}" type="slidenum">
              <a:rPr lang="en" sz="800">
                <a:solidFill>
                  <a:schemeClr val="lt2"/>
                </a:solidFill>
                <a:latin typeface="Inter Light"/>
                <a:ea typeface="Inter Light"/>
                <a:cs typeface="Inter Light"/>
                <a:sym typeface="Inter Light"/>
              </a:rPr>
              <a:t>‹#›</a:t>
            </a:fld>
            <a:endParaRPr sz="800">
              <a:solidFill>
                <a:schemeClr val="lt2"/>
              </a:solidFill>
              <a:latin typeface="Inter Light"/>
              <a:ea typeface="Inter Light"/>
              <a:cs typeface="Inter Light"/>
              <a:sym typeface="Inter Light"/>
            </a:endParaRPr>
          </a:p>
        </p:txBody>
      </p:sp>
      <p:sp>
        <p:nvSpPr>
          <p:cNvPr id="17" name="Google Shape;17;p2"/>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a:buNone/>
              <a:defRPr sz="1300">
                <a:latin typeface="Inter"/>
                <a:ea typeface="Inter"/>
                <a:cs typeface="Inter"/>
                <a:sym typeface="Inter"/>
              </a:defRPr>
            </a:lvl1pPr>
            <a:lvl2pPr lvl="1">
              <a:buNone/>
              <a:defRPr sz="1300">
                <a:latin typeface="Inter"/>
                <a:ea typeface="Inter"/>
                <a:cs typeface="Inter"/>
                <a:sym typeface="Inter"/>
              </a:defRPr>
            </a:lvl2pPr>
            <a:lvl3pPr lvl="2">
              <a:buNone/>
              <a:defRPr sz="1300">
                <a:latin typeface="Inter"/>
                <a:ea typeface="Inter"/>
                <a:cs typeface="Inter"/>
                <a:sym typeface="Inter"/>
              </a:defRPr>
            </a:lvl3pPr>
            <a:lvl4pPr lvl="3">
              <a:buNone/>
              <a:defRPr sz="1300">
                <a:latin typeface="Inter"/>
                <a:ea typeface="Inter"/>
                <a:cs typeface="Inter"/>
                <a:sym typeface="Inter"/>
              </a:defRPr>
            </a:lvl4pPr>
            <a:lvl5pPr lvl="4">
              <a:buNone/>
              <a:defRPr sz="1300">
                <a:latin typeface="Inter"/>
                <a:ea typeface="Inter"/>
                <a:cs typeface="Inter"/>
                <a:sym typeface="Inter"/>
              </a:defRPr>
            </a:lvl5pPr>
            <a:lvl6pPr lvl="5">
              <a:buNone/>
              <a:defRPr sz="1300">
                <a:latin typeface="Inter"/>
                <a:ea typeface="Inter"/>
                <a:cs typeface="Inter"/>
                <a:sym typeface="Inter"/>
              </a:defRPr>
            </a:lvl6pPr>
            <a:lvl7pPr lvl="6">
              <a:buNone/>
              <a:defRPr sz="1300">
                <a:latin typeface="Inter"/>
                <a:ea typeface="Inter"/>
                <a:cs typeface="Inter"/>
                <a:sym typeface="Inter"/>
              </a:defRPr>
            </a:lvl7pPr>
            <a:lvl8pPr lvl="7">
              <a:buNone/>
              <a:defRPr sz="1300">
                <a:latin typeface="Inter"/>
                <a:ea typeface="Inter"/>
                <a:cs typeface="Inter"/>
                <a:sym typeface="Inter"/>
              </a:defRPr>
            </a:lvl8pPr>
            <a:lvl9pPr lvl="8">
              <a:buNone/>
              <a:defRPr sz="1300">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pos="353">
          <p15:clr>
            <a:srgbClr val="E46962"/>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inancial Breakdown">
  <p:cSld name="SECTION_TITLE_AND_DESCRIPTION_1">
    <p:bg>
      <p:bgPr>
        <a:solidFill>
          <a:schemeClr val="dk2"/>
        </a:solidFill>
      </p:bgPr>
    </p:bg>
    <p:spTree>
      <p:nvGrpSpPr>
        <p:cNvPr id="99" name="Shape 99"/>
        <p:cNvGrpSpPr/>
        <p:nvPr/>
      </p:nvGrpSpPr>
      <p:grpSpPr>
        <a:xfrm>
          <a:off x="0" y="0"/>
          <a:ext cx="0" cy="0"/>
          <a:chOff x="0" y="0"/>
          <a:chExt cx="0" cy="0"/>
        </a:xfrm>
      </p:grpSpPr>
      <p:sp>
        <p:nvSpPr>
          <p:cNvPr id="100" name="Google Shape;100;p11"/>
          <p:cNvSpPr txBox="1"/>
          <p:nvPr/>
        </p:nvSpPr>
        <p:spPr>
          <a:xfrm>
            <a:off x="420872" y="203200"/>
            <a:ext cx="428700" cy="393600"/>
          </a:xfrm>
          <a:prstGeom prst="rect">
            <a:avLst/>
          </a:prstGeom>
          <a:noFill/>
          <a:ln>
            <a:noFill/>
          </a:ln>
        </p:spPr>
        <p:txBody>
          <a:bodyPr anchorCtr="0" anchor="ctr" bIns="91425" lIns="91425" spcFirstLastPara="1" rIns="91425" wrap="square" tIns="91425">
            <a:normAutofit/>
          </a:bodyPr>
          <a:lstStyle/>
          <a:p>
            <a:pPr indent="0" lvl="0" marL="0" rtl="0" algn="ctr">
              <a:spcBef>
                <a:spcPts val="0"/>
              </a:spcBef>
              <a:spcAft>
                <a:spcPts val="0"/>
              </a:spcAft>
              <a:buNone/>
            </a:pPr>
            <a:fld id="{00000000-1234-1234-1234-123412341234}" type="slidenum">
              <a:rPr lang="en" sz="800">
                <a:solidFill>
                  <a:schemeClr val="lt2"/>
                </a:solidFill>
                <a:latin typeface="Inter Light"/>
                <a:ea typeface="Inter Light"/>
                <a:cs typeface="Inter Light"/>
                <a:sym typeface="Inter Light"/>
              </a:rPr>
              <a:t>‹#›</a:t>
            </a:fld>
            <a:endParaRPr sz="800">
              <a:solidFill>
                <a:schemeClr val="lt2"/>
              </a:solidFill>
              <a:latin typeface="Inter Light"/>
              <a:ea typeface="Inter Light"/>
              <a:cs typeface="Inter Light"/>
              <a:sym typeface="Inter Light"/>
            </a:endParaRPr>
          </a:p>
        </p:txBody>
      </p:sp>
      <p:cxnSp>
        <p:nvCxnSpPr>
          <p:cNvPr id="101" name="Google Shape;101;p11"/>
          <p:cNvCxnSpPr/>
          <p:nvPr/>
        </p:nvCxnSpPr>
        <p:spPr>
          <a:xfrm rot="10800000">
            <a:off x="560525" y="279400"/>
            <a:ext cx="149400" cy="0"/>
          </a:xfrm>
          <a:prstGeom prst="straightConnector1">
            <a:avLst/>
          </a:prstGeom>
          <a:noFill/>
          <a:ln cap="flat" cmpd="sng" w="9525">
            <a:solidFill>
              <a:schemeClr val="lt2"/>
            </a:solidFill>
            <a:prstDash val="solid"/>
            <a:round/>
            <a:headEnd len="med" w="med" type="none"/>
            <a:tailEnd len="med" w="med" type="none"/>
          </a:ln>
        </p:spPr>
      </p:cxnSp>
      <p:sp>
        <p:nvSpPr>
          <p:cNvPr id="102" name="Google Shape;102;p11"/>
          <p:cNvSpPr txBox="1"/>
          <p:nvPr>
            <p:ph idx="1" type="subTitle"/>
          </p:nvPr>
        </p:nvSpPr>
        <p:spPr>
          <a:xfrm>
            <a:off x="3486575" y="2706950"/>
            <a:ext cx="1466400" cy="7722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lt1"/>
              </a:buClr>
              <a:buSzPts val="1200"/>
              <a:buFont typeface="Inter SemiBold"/>
              <a:buNone/>
              <a:defRPr sz="1200">
                <a:solidFill>
                  <a:schemeClr val="lt1"/>
                </a:solidFill>
              </a:defRPr>
            </a:lvl1pPr>
            <a:lvl2pPr lvl="1" algn="ctr">
              <a:spcBef>
                <a:spcPts val="0"/>
              </a:spcBef>
              <a:spcAft>
                <a:spcPts val="0"/>
              </a:spcAft>
              <a:buClr>
                <a:schemeClr val="lt1"/>
              </a:buClr>
              <a:buSzPts val="1200"/>
              <a:buFont typeface="Inter SemiBold"/>
              <a:buNone/>
              <a:defRPr sz="1200">
                <a:solidFill>
                  <a:schemeClr val="lt1"/>
                </a:solidFill>
              </a:defRPr>
            </a:lvl2pPr>
            <a:lvl3pPr lvl="2" algn="ctr">
              <a:spcBef>
                <a:spcPts val="0"/>
              </a:spcBef>
              <a:spcAft>
                <a:spcPts val="0"/>
              </a:spcAft>
              <a:buClr>
                <a:schemeClr val="lt1"/>
              </a:buClr>
              <a:buSzPts val="1200"/>
              <a:buFont typeface="Inter SemiBold"/>
              <a:buNone/>
              <a:defRPr sz="1200">
                <a:solidFill>
                  <a:schemeClr val="lt1"/>
                </a:solidFill>
              </a:defRPr>
            </a:lvl3pPr>
            <a:lvl4pPr lvl="3" algn="ctr">
              <a:spcBef>
                <a:spcPts val="0"/>
              </a:spcBef>
              <a:spcAft>
                <a:spcPts val="0"/>
              </a:spcAft>
              <a:buClr>
                <a:schemeClr val="lt1"/>
              </a:buClr>
              <a:buSzPts val="1200"/>
              <a:buFont typeface="Inter SemiBold"/>
              <a:buNone/>
              <a:defRPr sz="1200">
                <a:solidFill>
                  <a:schemeClr val="lt1"/>
                </a:solidFill>
              </a:defRPr>
            </a:lvl4pPr>
            <a:lvl5pPr lvl="4" algn="ctr">
              <a:spcBef>
                <a:spcPts val="0"/>
              </a:spcBef>
              <a:spcAft>
                <a:spcPts val="0"/>
              </a:spcAft>
              <a:buClr>
                <a:schemeClr val="lt1"/>
              </a:buClr>
              <a:buSzPts val="1200"/>
              <a:buFont typeface="Inter SemiBold"/>
              <a:buNone/>
              <a:defRPr sz="1200">
                <a:solidFill>
                  <a:schemeClr val="lt1"/>
                </a:solidFill>
              </a:defRPr>
            </a:lvl5pPr>
            <a:lvl6pPr lvl="5" algn="ctr">
              <a:spcBef>
                <a:spcPts val="0"/>
              </a:spcBef>
              <a:spcAft>
                <a:spcPts val="0"/>
              </a:spcAft>
              <a:buClr>
                <a:schemeClr val="lt1"/>
              </a:buClr>
              <a:buSzPts val="1200"/>
              <a:buFont typeface="Inter SemiBold"/>
              <a:buNone/>
              <a:defRPr sz="1200">
                <a:solidFill>
                  <a:schemeClr val="lt1"/>
                </a:solidFill>
              </a:defRPr>
            </a:lvl6pPr>
            <a:lvl7pPr lvl="6" algn="ctr">
              <a:spcBef>
                <a:spcPts val="0"/>
              </a:spcBef>
              <a:spcAft>
                <a:spcPts val="0"/>
              </a:spcAft>
              <a:buClr>
                <a:schemeClr val="lt1"/>
              </a:buClr>
              <a:buSzPts val="1200"/>
              <a:buFont typeface="Inter SemiBold"/>
              <a:buNone/>
              <a:defRPr sz="1200">
                <a:solidFill>
                  <a:schemeClr val="lt1"/>
                </a:solidFill>
              </a:defRPr>
            </a:lvl7pPr>
            <a:lvl8pPr lvl="7" algn="ctr">
              <a:spcBef>
                <a:spcPts val="0"/>
              </a:spcBef>
              <a:spcAft>
                <a:spcPts val="0"/>
              </a:spcAft>
              <a:buClr>
                <a:schemeClr val="lt1"/>
              </a:buClr>
              <a:buSzPts val="1200"/>
              <a:buFont typeface="Inter SemiBold"/>
              <a:buNone/>
              <a:defRPr sz="1200">
                <a:solidFill>
                  <a:schemeClr val="lt1"/>
                </a:solidFill>
              </a:defRPr>
            </a:lvl8pPr>
            <a:lvl9pPr lvl="8" algn="ctr">
              <a:spcBef>
                <a:spcPts val="0"/>
              </a:spcBef>
              <a:spcAft>
                <a:spcPts val="0"/>
              </a:spcAft>
              <a:buClr>
                <a:schemeClr val="lt1"/>
              </a:buClr>
              <a:buSzPts val="1200"/>
              <a:buFont typeface="Inter SemiBold"/>
              <a:buNone/>
              <a:defRPr sz="1200">
                <a:solidFill>
                  <a:schemeClr val="lt1"/>
                </a:solidFill>
              </a:defRPr>
            </a:lvl9pPr>
          </a:lstStyle>
          <a:p/>
        </p:txBody>
      </p:sp>
      <p:sp>
        <p:nvSpPr>
          <p:cNvPr id="103" name="Google Shape;103;p11"/>
          <p:cNvSpPr txBox="1"/>
          <p:nvPr>
            <p:ph idx="2" type="body"/>
          </p:nvPr>
        </p:nvSpPr>
        <p:spPr>
          <a:xfrm>
            <a:off x="3416075" y="2982325"/>
            <a:ext cx="1607400" cy="873600"/>
          </a:xfrm>
          <a:prstGeom prst="rect">
            <a:avLst/>
          </a:prstGeom>
        </p:spPr>
        <p:txBody>
          <a:bodyPr anchorCtr="0" anchor="t" bIns="91425" lIns="91425" spcFirstLastPara="1" rIns="91425" wrap="square" tIns="91425">
            <a:noAutofit/>
          </a:bodyPr>
          <a:lstStyle>
            <a:lvl1pPr indent="-304800" lvl="0" marL="457200" algn="ctr">
              <a:lnSpc>
                <a:spcPct val="115000"/>
              </a:lnSpc>
              <a:spcBef>
                <a:spcPts val="0"/>
              </a:spcBef>
              <a:spcAft>
                <a:spcPts val="0"/>
              </a:spcAft>
              <a:buClr>
                <a:schemeClr val="lt2"/>
              </a:buClr>
              <a:buSzPts val="1200"/>
              <a:buFont typeface="Inter"/>
              <a:buChar char="●"/>
              <a:defRPr>
                <a:solidFill>
                  <a:schemeClr val="lt2"/>
                </a:solidFill>
              </a:defRPr>
            </a:lvl1pPr>
            <a:lvl2pPr indent="-304800" lvl="1" marL="914400" algn="ctr">
              <a:lnSpc>
                <a:spcPct val="115000"/>
              </a:lnSpc>
              <a:spcBef>
                <a:spcPts val="0"/>
              </a:spcBef>
              <a:spcAft>
                <a:spcPts val="0"/>
              </a:spcAft>
              <a:buClr>
                <a:schemeClr val="lt2"/>
              </a:buClr>
              <a:buSzPts val="1200"/>
              <a:buFont typeface="Inter"/>
              <a:buChar char="○"/>
              <a:defRPr>
                <a:solidFill>
                  <a:schemeClr val="lt2"/>
                </a:solidFill>
              </a:defRPr>
            </a:lvl2pPr>
            <a:lvl3pPr indent="-304800" lvl="2" marL="1371600" algn="ctr">
              <a:lnSpc>
                <a:spcPct val="115000"/>
              </a:lnSpc>
              <a:spcBef>
                <a:spcPts val="0"/>
              </a:spcBef>
              <a:spcAft>
                <a:spcPts val="0"/>
              </a:spcAft>
              <a:buClr>
                <a:schemeClr val="lt2"/>
              </a:buClr>
              <a:buSzPts val="1200"/>
              <a:buFont typeface="Inter"/>
              <a:buChar char="■"/>
              <a:defRPr>
                <a:solidFill>
                  <a:schemeClr val="lt2"/>
                </a:solidFill>
              </a:defRPr>
            </a:lvl3pPr>
            <a:lvl4pPr indent="-304800" lvl="3" marL="1828800" algn="ctr">
              <a:lnSpc>
                <a:spcPct val="115000"/>
              </a:lnSpc>
              <a:spcBef>
                <a:spcPts val="0"/>
              </a:spcBef>
              <a:spcAft>
                <a:spcPts val="0"/>
              </a:spcAft>
              <a:buClr>
                <a:schemeClr val="lt2"/>
              </a:buClr>
              <a:buSzPts val="1200"/>
              <a:buFont typeface="Inter"/>
              <a:buChar char="●"/>
              <a:defRPr>
                <a:solidFill>
                  <a:schemeClr val="lt2"/>
                </a:solidFill>
              </a:defRPr>
            </a:lvl4pPr>
            <a:lvl5pPr indent="-304800" lvl="4" marL="2286000" algn="ctr">
              <a:lnSpc>
                <a:spcPct val="115000"/>
              </a:lnSpc>
              <a:spcBef>
                <a:spcPts val="0"/>
              </a:spcBef>
              <a:spcAft>
                <a:spcPts val="0"/>
              </a:spcAft>
              <a:buClr>
                <a:schemeClr val="lt2"/>
              </a:buClr>
              <a:buSzPts val="1200"/>
              <a:buFont typeface="Inter"/>
              <a:buChar char="○"/>
              <a:defRPr>
                <a:solidFill>
                  <a:schemeClr val="lt2"/>
                </a:solidFill>
              </a:defRPr>
            </a:lvl5pPr>
            <a:lvl6pPr indent="-304800" lvl="5" marL="2743200" algn="ctr">
              <a:lnSpc>
                <a:spcPct val="115000"/>
              </a:lnSpc>
              <a:spcBef>
                <a:spcPts val="0"/>
              </a:spcBef>
              <a:spcAft>
                <a:spcPts val="0"/>
              </a:spcAft>
              <a:buClr>
                <a:schemeClr val="lt2"/>
              </a:buClr>
              <a:buSzPts val="1200"/>
              <a:buFont typeface="Inter"/>
              <a:buChar char="■"/>
              <a:defRPr>
                <a:solidFill>
                  <a:schemeClr val="lt2"/>
                </a:solidFill>
              </a:defRPr>
            </a:lvl6pPr>
            <a:lvl7pPr indent="-304800" lvl="6" marL="3200400" algn="ctr">
              <a:lnSpc>
                <a:spcPct val="115000"/>
              </a:lnSpc>
              <a:spcBef>
                <a:spcPts val="0"/>
              </a:spcBef>
              <a:spcAft>
                <a:spcPts val="0"/>
              </a:spcAft>
              <a:buClr>
                <a:schemeClr val="lt2"/>
              </a:buClr>
              <a:buSzPts val="1200"/>
              <a:buFont typeface="Inter"/>
              <a:buChar char="●"/>
              <a:defRPr>
                <a:solidFill>
                  <a:schemeClr val="lt2"/>
                </a:solidFill>
              </a:defRPr>
            </a:lvl7pPr>
            <a:lvl8pPr indent="-304800" lvl="7" marL="3657600" algn="ctr">
              <a:lnSpc>
                <a:spcPct val="115000"/>
              </a:lnSpc>
              <a:spcBef>
                <a:spcPts val="0"/>
              </a:spcBef>
              <a:spcAft>
                <a:spcPts val="0"/>
              </a:spcAft>
              <a:buClr>
                <a:schemeClr val="lt2"/>
              </a:buClr>
              <a:buSzPts val="1200"/>
              <a:buFont typeface="Inter"/>
              <a:buChar char="○"/>
              <a:defRPr>
                <a:solidFill>
                  <a:schemeClr val="lt2"/>
                </a:solidFill>
              </a:defRPr>
            </a:lvl8pPr>
            <a:lvl9pPr indent="-304800" lvl="8" marL="4114800" algn="ctr">
              <a:lnSpc>
                <a:spcPct val="115000"/>
              </a:lnSpc>
              <a:spcBef>
                <a:spcPts val="0"/>
              </a:spcBef>
              <a:spcAft>
                <a:spcPts val="0"/>
              </a:spcAft>
              <a:buClr>
                <a:schemeClr val="lt2"/>
              </a:buClr>
              <a:buSzPts val="1200"/>
              <a:buFont typeface="Inter"/>
              <a:buChar char="■"/>
              <a:defRPr>
                <a:solidFill>
                  <a:schemeClr val="lt2"/>
                </a:solidFill>
              </a:defRPr>
            </a:lvl9pPr>
          </a:lstStyle>
          <a:p/>
        </p:txBody>
      </p:sp>
      <p:cxnSp>
        <p:nvCxnSpPr>
          <p:cNvPr id="104" name="Google Shape;104;p11"/>
          <p:cNvCxnSpPr>
            <a:endCxn id="105" idx="2"/>
          </p:cNvCxnSpPr>
          <p:nvPr/>
        </p:nvCxnSpPr>
        <p:spPr>
          <a:xfrm>
            <a:off x="2904275" y="2048466"/>
            <a:ext cx="771900" cy="0"/>
          </a:xfrm>
          <a:prstGeom prst="straightConnector1">
            <a:avLst/>
          </a:prstGeom>
          <a:noFill/>
          <a:ln cap="flat" cmpd="sng" w="19050">
            <a:solidFill>
              <a:schemeClr val="lt1"/>
            </a:solidFill>
            <a:prstDash val="solid"/>
            <a:round/>
            <a:headEnd len="med" w="med" type="none"/>
            <a:tailEnd len="med" w="med" type="none"/>
          </a:ln>
        </p:spPr>
      </p:cxnSp>
      <p:cxnSp>
        <p:nvCxnSpPr>
          <p:cNvPr id="106" name="Google Shape;106;p11"/>
          <p:cNvCxnSpPr/>
          <p:nvPr/>
        </p:nvCxnSpPr>
        <p:spPr>
          <a:xfrm>
            <a:off x="4765924" y="2048466"/>
            <a:ext cx="771900" cy="0"/>
          </a:xfrm>
          <a:prstGeom prst="straightConnector1">
            <a:avLst/>
          </a:prstGeom>
          <a:noFill/>
          <a:ln cap="flat" cmpd="sng" w="19050">
            <a:solidFill>
              <a:schemeClr val="lt1"/>
            </a:solidFill>
            <a:prstDash val="solid"/>
            <a:round/>
            <a:headEnd len="med" w="med" type="none"/>
            <a:tailEnd len="med" w="med" type="none"/>
          </a:ln>
        </p:spPr>
      </p:cxnSp>
      <p:cxnSp>
        <p:nvCxnSpPr>
          <p:cNvPr id="107" name="Google Shape;107;p11"/>
          <p:cNvCxnSpPr/>
          <p:nvPr/>
        </p:nvCxnSpPr>
        <p:spPr>
          <a:xfrm>
            <a:off x="6635736" y="2048466"/>
            <a:ext cx="771900" cy="0"/>
          </a:xfrm>
          <a:prstGeom prst="straightConnector1">
            <a:avLst/>
          </a:prstGeom>
          <a:noFill/>
          <a:ln cap="flat" cmpd="sng" w="19050">
            <a:solidFill>
              <a:schemeClr val="lt1"/>
            </a:solidFill>
            <a:prstDash val="solid"/>
            <a:round/>
            <a:headEnd len="med" w="med" type="none"/>
            <a:tailEnd len="med" w="med" type="none"/>
          </a:ln>
        </p:spPr>
      </p:cxnSp>
      <p:sp>
        <p:nvSpPr>
          <p:cNvPr id="105" name="Google Shape;105;p11"/>
          <p:cNvSpPr/>
          <p:nvPr/>
        </p:nvSpPr>
        <p:spPr>
          <a:xfrm>
            <a:off x="3676175" y="1504866"/>
            <a:ext cx="1087200" cy="1087200"/>
          </a:xfrm>
          <a:prstGeom prst="flowChartConnector">
            <a:avLst/>
          </a:prstGeom>
          <a:no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2900">
              <a:latin typeface="Inter"/>
              <a:ea typeface="Inter"/>
              <a:cs typeface="Inter"/>
              <a:sym typeface="Inter"/>
            </a:endParaRPr>
          </a:p>
        </p:txBody>
      </p:sp>
      <p:sp>
        <p:nvSpPr>
          <p:cNvPr id="108" name="Google Shape;108;p11"/>
          <p:cNvSpPr/>
          <p:nvPr/>
        </p:nvSpPr>
        <p:spPr>
          <a:xfrm>
            <a:off x="5548513" y="1504866"/>
            <a:ext cx="1087200" cy="1087200"/>
          </a:xfrm>
          <a:prstGeom prst="flowChartConnector">
            <a:avLst/>
          </a:prstGeom>
          <a:no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2900">
              <a:latin typeface="Inter"/>
              <a:ea typeface="Inter"/>
              <a:cs typeface="Inter"/>
              <a:sym typeface="Inter"/>
            </a:endParaRPr>
          </a:p>
        </p:txBody>
      </p:sp>
      <p:sp>
        <p:nvSpPr>
          <p:cNvPr id="109" name="Google Shape;109;p11"/>
          <p:cNvSpPr/>
          <p:nvPr/>
        </p:nvSpPr>
        <p:spPr>
          <a:xfrm>
            <a:off x="7417725" y="1504866"/>
            <a:ext cx="1087200" cy="1087200"/>
          </a:xfrm>
          <a:prstGeom prst="flowChartConnector">
            <a:avLst/>
          </a:prstGeom>
          <a:no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2900">
              <a:latin typeface="Inter"/>
              <a:ea typeface="Inter"/>
              <a:cs typeface="Inter"/>
              <a:sym typeface="Inter"/>
            </a:endParaRPr>
          </a:p>
        </p:txBody>
      </p:sp>
      <p:sp>
        <p:nvSpPr>
          <p:cNvPr id="110" name="Google Shape;110;p11"/>
          <p:cNvSpPr txBox="1"/>
          <p:nvPr>
            <p:ph idx="3" type="subTitle"/>
          </p:nvPr>
        </p:nvSpPr>
        <p:spPr>
          <a:xfrm>
            <a:off x="5358925" y="2706950"/>
            <a:ext cx="1466400" cy="7722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lt1"/>
              </a:buClr>
              <a:buSzPts val="1200"/>
              <a:buFont typeface="Inter SemiBold"/>
              <a:buNone/>
              <a:defRPr sz="1200">
                <a:solidFill>
                  <a:schemeClr val="lt1"/>
                </a:solidFill>
              </a:defRPr>
            </a:lvl1pPr>
            <a:lvl2pPr lvl="1" algn="ctr">
              <a:spcBef>
                <a:spcPts val="0"/>
              </a:spcBef>
              <a:spcAft>
                <a:spcPts val="0"/>
              </a:spcAft>
              <a:buClr>
                <a:schemeClr val="lt1"/>
              </a:buClr>
              <a:buSzPts val="1200"/>
              <a:buFont typeface="Inter SemiBold"/>
              <a:buNone/>
              <a:defRPr sz="1200">
                <a:solidFill>
                  <a:schemeClr val="lt1"/>
                </a:solidFill>
              </a:defRPr>
            </a:lvl2pPr>
            <a:lvl3pPr lvl="2" algn="ctr">
              <a:spcBef>
                <a:spcPts val="0"/>
              </a:spcBef>
              <a:spcAft>
                <a:spcPts val="0"/>
              </a:spcAft>
              <a:buClr>
                <a:schemeClr val="lt1"/>
              </a:buClr>
              <a:buSzPts val="1200"/>
              <a:buFont typeface="Inter SemiBold"/>
              <a:buNone/>
              <a:defRPr sz="1200">
                <a:solidFill>
                  <a:schemeClr val="lt1"/>
                </a:solidFill>
              </a:defRPr>
            </a:lvl3pPr>
            <a:lvl4pPr lvl="3" algn="ctr">
              <a:spcBef>
                <a:spcPts val="0"/>
              </a:spcBef>
              <a:spcAft>
                <a:spcPts val="0"/>
              </a:spcAft>
              <a:buClr>
                <a:schemeClr val="lt1"/>
              </a:buClr>
              <a:buSzPts val="1200"/>
              <a:buFont typeface="Inter SemiBold"/>
              <a:buNone/>
              <a:defRPr sz="1200">
                <a:solidFill>
                  <a:schemeClr val="lt1"/>
                </a:solidFill>
              </a:defRPr>
            </a:lvl4pPr>
            <a:lvl5pPr lvl="4" algn="ctr">
              <a:spcBef>
                <a:spcPts val="0"/>
              </a:spcBef>
              <a:spcAft>
                <a:spcPts val="0"/>
              </a:spcAft>
              <a:buClr>
                <a:schemeClr val="lt1"/>
              </a:buClr>
              <a:buSzPts val="1200"/>
              <a:buFont typeface="Inter SemiBold"/>
              <a:buNone/>
              <a:defRPr sz="1200">
                <a:solidFill>
                  <a:schemeClr val="lt1"/>
                </a:solidFill>
              </a:defRPr>
            </a:lvl5pPr>
            <a:lvl6pPr lvl="5" algn="ctr">
              <a:spcBef>
                <a:spcPts val="0"/>
              </a:spcBef>
              <a:spcAft>
                <a:spcPts val="0"/>
              </a:spcAft>
              <a:buClr>
                <a:schemeClr val="lt1"/>
              </a:buClr>
              <a:buSzPts val="1200"/>
              <a:buFont typeface="Inter SemiBold"/>
              <a:buNone/>
              <a:defRPr sz="1200">
                <a:solidFill>
                  <a:schemeClr val="lt1"/>
                </a:solidFill>
              </a:defRPr>
            </a:lvl6pPr>
            <a:lvl7pPr lvl="6" algn="ctr">
              <a:spcBef>
                <a:spcPts val="0"/>
              </a:spcBef>
              <a:spcAft>
                <a:spcPts val="0"/>
              </a:spcAft>
              <a:buClr>
                <a:schemeClr val="lt1"/>
              </a:buClr>
              <a:buSzPts val="1200"/>
              <a:buFont typeface="Inter SemiBold"/>
              <a:buNone/>
              <a:defRPr sz="1200">
                <a:solidFill>
                  <a:schemeClr val="lt1"/>
                </a:solidFill>
              </a:defRPr>
            </a:lvl7pPr>
            <a:lvl8pPr lvl="7" algn="ctr">
              <a:spcBef>
                <a:spcPts val="0"/>
              </a:spcBef>
              <a:spcAft>
                <a:spcPts val="0"/>
              </a:spcAft>
              <a:buClr>
                <a:schemeClr val="lt1"/>
              </a:buClr>
              <a:buSzPts val="1200"/>
              <a:buFont typeface="Inter SemiBold"/>
              <a:buNone/>
              <a:defRPr sz="1200">
                <a:solidFill>
                  <a:schemeClr val="lt1"/>
                </a:solidFill>
              </a:defRPr>
            </a:lvl8pPr>
            <a:lvl9pPr lvl="8" algn="ctr">
              <a:spcBef>
                <a:spcPts val="0"/>
              </a:spcBef>
              <a:spcAft>
                <a:spcPts val="0"/>
              </a:spcAft>
              <a:buClr>
                <a:schemeClr val="lt1"/>
              </a:buClr>
              <a:buSzPts val="1200"/>
              <a:buFont typeface="Inter SemiBold"/>
              <a:buNone/>
              <a:defRPr sz="1200">
                <a:solidFill>
                  <a:schemeClr val="lt1"/>
                </a:solidFill>
              </a:defRPr>
            </a:lvl9pPr>
          </a:lstStyle>
          <a:p/>
        </p:txBody>
      </p:sp>
      <p:sp>
        <p:nvSpPr>
          <p:cNvPr id="111" name="Google Shape;111;p11"/>
          <p:cNvSpPr txBox="1"/>
          <p:nvPr>
            <p:ph idx="4" type="body"/>
          </p:nvPr>
        </p:nvSpPr>
        <p:spPr>
          <a:xfrm>
            <a:off x="5288425" y="2982325"/>
            <a:ext cx="1607400" cy="873600"/>
          </a:xfrm>
          <a:prstGeom prst="rect">
            <a:avLst/>
          </a:prstGeom>
        </p:spPr>
        <p:txBody>
          <a:bodyPr anchorCtr="0" anchor="t" bIns="91425" lIns="91425" spcFirstLastPara="1" rIns="91425" wrap="square" tIns="91425">
            <a:noAutofit/>
          </a:bodyPr>
          <a:lstStyle>
            <a:lvl1pPr indent="-304800" lvl="0" marL="457200" algn="ctr">
              <a:lnSpc>
                <a:spcPct val="115000"/>
              </a:lnSpc>
              <a:spcBef>
                <a:spcPts val="0"/>
              </a:spcBef>
              <a:spcAft>
                <a:spcPts val="0"/>
              </a:spcAft>
              <a:buClr>
                <a:schemeClr val="lt2"/>
              </a:buClr>
              <a:buSzPts val="1200"/>
              <a:buFont typeface="Inter"/>
              <a:buChar char="●"/>
              <a:defRPr>
                <a:solidFill>
                  <a:schemeClr val="lt2"/>
                </a:solidFill>
              </a:defRPr>
            </a:lvl1pPr>
            <a:lvl2pPr indent="-304800" lvl="1" marL="914400" algn="ctr">
              <a:lnSpc>
                <a:spcPct val="115000"/>
              </a:lnSpc>
              <a:spcBef>
                <a:spcPts val="0"/>
              </a:spcBef>
              <a:spcAft>
                <a:spcPts val="0"/>
              </a:spcAft>
              <a:buClr>
                <a:schemeClr val="lt2"/>
              </a:buClr>
              <a:buSzPts val="1200"/>
              <a:buFont typeface="Inter"/>
              <a:buChar char="○"/>
              <a:defRPr>
                <a:solidFill>
                  <a:schemeClr val="lt2"/>
                </a:solidFill>
              </a:defRPr>
            </a:lvl2pPr>
            <a:lvl3pPr indent="-304800" lvl="2" marL="1371600" algn="ctr">
              <a:lnSpc>
                <a:spcPct val="115000"/>
              </a:lnSpc>
              <a:spcBef>
                <a:spcPts val="0"/>
              </a:spcBef>
              <a:spcAft>
                <a:spcPts val="0"/>
              </a:spcAft>
              <a:buClr>
                <a:schemeClr val="lt2"/>
              </a:buClr>
              <a:buSzPts val="1200"/>
              <a:buFont typeface="Inter"/>
              <a:buChar char="■"/>
              <a:defRPr>
                <a:solidFill>
                  <a:schemeClr val="lt2"/>
                </a:solidFill>
              </a:defRPr>
            </a:lvl3pPr>
            <a:lvl4pPr indent="-304800" lvl="3" marL="1828800" algn="ctr">
              <a:lnSpc>
                <a:spcPct val="115000"/>
              </a:lnSpc>
              <a:spcBef>
                <a:spcPts val="0"/>
              </a:spcBef>
              <a:spcAft>
                <a:spcPts val="0"/>
              </a:spcAft>
              <a:buClr>
                <a:schemeClr val="lt2"/>
              </a:buClr>
              <a:buSzPts val="1200"/>
              <a:buFont typeface="Inter"/>
              <a:buChar char="●"/>
              <a:defRPr>
                <a:solidFill>
                  <a:schemeClr val="lt2"/>
                </a:solidFill>
              </a:defRPr>
            </a:lvl4pPr>
            <a:lvl5pPr indent="-304800" lvl="4" marL="2286000" algn="ctr">
              <a:lnSpc>
                <a:spcPct val="115000"/>
              </a:lnSpc>
              <a:spcBef>
                <a:spcPts val="0"/>
              </a:spcBef>
              <a:spcAft>
                <a:spcPts val="0"/>
              </a:spcAft>
              <a:buClr>
                <a:schemeClr val="lt2"/>
              </a:buClr>
              <a:buSzPts val="1200"/>
              <a:buFont typeface="Inter"/>
              <a:buChar char="○"/>
              <a:defRPr>
                <a:solidFill>
                  <a:schemeClr val="lt2"/>
                </a:solidFill>
              </a:defRPr>
            </a:lvl5pPr>
            <a:lvl6pPr indent="-304800" lvl="5" marL="2743200" algn="ctr">
              <a:lnSpc>
                <a:spcPct val="115000"/>
              </a:lnSpc>
              <a:spcBef>
                <a:spcPts val="0"/>
              </a:spcBef>
              <a:spcAft>
                <a:spcPts val="0"/>
              </a:spcAft>
              <a:buClr>
                <a:schemeClr val="lt2"/>
              </a:buClr>
              <a:buSzPts val="1200"/>
              <a:buFont typeface="Inter"/>
              <a:buChar char="■"/>
              <a:defRPr>
                <a:solidFill>
                  <a:schemeClr val="lt2"/>
                </a:solidFill>
              </a:defRPr>
            </a:lvl6pPr>
            <a:lvl7pPr indent="-304800" lvl="6" marL="3200400" algn="ctr">
              <a:lnSpc>
                <a:spcPct val="115000"/>
              </a:lnSpc>
              <a:spcBef>
                <a:spcPts val="0"/>
              </a:spcBef>
              <a:spcAft>
                <a:spcPts val="0"/>
              </a:spcAft>
              <a:buClr>
                <a:schemeClr val="lt2"/>
              </a:buClr>
              <a:buSzPts val="1200"/>
              <a:buFont typeface="Inter"/>
              <a:buChar char="●"/>
              <a:defRPr>
                <a:solidFill>
                  <a:schemeClr val="lt2"/>
                </a:solidFill>
              </a:defRPr>
            </a:lvl7pPr>
            <a:lvl8pPr indent="-304800" lvl="7" marL="3657600" algn="ctr">
              <a:lnSpc>
                <a:spcPct val="115000"/>
              </a:lnSpc>
              <a:spcBef>
                <a:spcPts val="0"/>
              </a:spcBef>
              <a:spcAft>
                <a:spcPts val="0"/>
              </a:spcAft>
              <a:buClr>
                <a:schemeClr val="lt2"/>
              </a:buClr>
              <a:buSzPts val="1200"/>
              <a:buFont typeface="Inter"/>
              <a:buChar char="○"/>
              <a:defRPr>
                <a:solidFill>
                  <a:schemeClr val="lt2"/>
                </a:solidFill>
              </a:defRPr>
            </a:lvl8pPr>
            <a:lvl9pPr indent="-304800" lvl="8" marL="4114800" algn="ctr">
              <a:lnSpc>
                <a:spcPct val="115000"/>
              </a:lnSpc>
              <a:spcBef>
                <a:spcPts val="0"/>
              </a:spcBef>
              <a:spcAft>
                <a:spcPts val="0"/>
              </a:spcAft>
              <a:buClr>
                <a:schemeClr val="lt2"/>
              </a:buClr>
              <a:buSzPts val="1200"/>
              <a:buFont typeface="Inter"/>
              <a:buChar char="■"/>
              <a:defRPr>
                <a:solidFill>
                  <a:schemeClr val="lt2"/>
                </a:solidFill>
              </a:defRPr>
            </a:lvl9pPr>
          </a:lstStyle>
          <a:p/>
        </p:txBody>
      </p:sp>
      <p:sp>
        <p:nvSpPr>
          <p:cNvPr id="112" name="Google Shape;112;p11"/>
          <p:cNvSpPr txBox="1"/>
          <p:nvPr>
            <p:ph idx="5" type="subTitle"/>
          </p:nvPr>
        </p:nvSpPr>
        <p:spPr>
          <a:xfrm>
            <a:off x="7231275" y="2706950"/>
            <a:ext cx="1466400" cy="7722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lt1"/>
              </a:buClr>
              <a:buSzPts val="1200"/>
              <a:buFont typeface="Inter SemiBold"/>
              <a:buNone/>
              <a:defRPr sz="1200">
                <a:solidFill>
                  <a:schemeClr val="lt1"/>
                </a:solidFill>
              </a:defRPr>
            </a:lvl1pPr>
            <a:lvl2pPr lvl="1" algn="ctr">
              <a:spcBef>
                <a:spcPts val="0"/>
              </a:spcBef>
              <a:spcAft>
                <a:spcPts val="0"/>
              </a:spcAft>
              <a:buClr>
                <a:schemeClr val="lt1"/>
              </a:buClr>
              <a:buSzPts val="1200"/>
              <a:buFont typeface="Inter SemiBold"/>
              <a:buNone/>
              <a:defRPr sz="1200">
                <a:solidFill>
                  <a:schemeClr val="lt1"/>
                </a:solidFill>
              </a:defRPr>
            </a:lvl2pPr>
            <a:lvl3pPr lvl="2" algn="ctr">
              <a:spcBef>
                <a:spcPts val="0"/>
              </a:spcBef>
              <a:spcAft>
                <a:spcPts val="0"/>
              </a:spcAft>
              <a:buClr>
                <a:schemeClr val="lt1"/>
              </a:buClr>
              <a:buSzPts val="1200"/>
              <a:buFont typeface="Inter SemiBold"/>
              <a:buNone/>
              <a:defRPr sz="1200">
                <a:solidFill>
                  <a:schemeClr val="lt1"/>
                </a:solidFill>
              </a:defRPr>
            </a:lvl3pPr>
            <a:lvl4pPr lvl="3" algn="ctr">
              <a:spcBef>
                <a:spcPts val="0"/>
              </a:spcBef>
              <a:spcAft>
                <a:spcPts val="0"/>
              </a:spcAft>
              <a:buClr>
                <a:schemeClr val="lt1"/>
              </a:buClr>
              <a:buSzPts val="1200"/>
              <a:buFont typeface="Inter SemiBold"/>
              <a:buNone/>
              <a:defRPr sz="1200">
                <a:solidFill>
                  <a:schemeClr val="lt1"/>
                </a:solidFill>
              </a:defRPr>
            </a:lvl4pPr>
            <a:lvl5pPr lvl="4" algn="ctr">
              <a:spcBef>
                <a:spcPts val="0"/>
              </a:spcBef>
              <a:spcAft>
                <a:spcPts val="0"/>
              </a:spcAft>
              <a:buClr>
                <a:schemeClr val="lt1"/>
              </a:buClr>
              <a:buSzPts val="1200"/>
              <a:buFont typeface="Inter SemiBold"/>
              <a:buNone/>
              <a:defRPr sz="1200">
                <a:solidFill>
                  <a:schemeClr val="lt1"/>
                </a:solidFill>
              </a:defRPr>
            </a:lvl5pPr>
            <a:lvl6pPr lvl="5" algn="ctr">
              <a:spcBef>
                <a:spcPts val="0"/>
              </a:spcBef>
              <a:spcAft>
                <a:spcPts val="0"/>
              </a:spcAft>
              <a:buClr>
                <a:schemeClr val="lt1"/>
              </a:buClr>
              <a:buSzPts val="1200"/>
              <a:buFont typeface="Inter SemiBold"/>
              <a:buNone/>
              <a:defRPr sz="1200">
                <a:solidFill>
                  <a:schemeClr val="lt1"/>
                </a:solidFill>
              </a:defRPr>
            </a:lvl6pPr>
            <a:lvl7pPr lvl="6" algn="ctr">
              <a:spcBef>
                <a:spcPts val="0"/>
              </a:spcBef>
              <a:spcAft>
                <a:spcPts val="0"/>
              </a:spcAft>
              <a:buClr>
                <a:schemeClr val="lt1"/>
              </a:buClr>
              <a:buSzPts val="1200"/>
              <a:buFont typeface="Inter SemiBold"/>
              <a:buNone/>
              <a:defRPr sz="1200">
                <a:solidFill>
                  <a:schemeClr val="lt1"/>
                </a:solidFill>
              </a:defRPr>
            </a:lvl7pPr>
            <a:lvl8pPr lvl="7" algn="ctr">
              <a:spcBef>
                <a:spcPts val="0"/>
              </a:spcBef>
              <a:spcAft>
                <a:spcPts val="0"/>
              </a:spcAft>
              <a:buClr>
                <a:schemeClr val="lt1"/>
              </a:buClr>
              <a:buSzPts val="1200"/>
              <a:buFont typeface="Inter SemiBold"/>
              <a:buNone/>
              <a:defRPr sz="1200">
                <a:solidFill>
                  <a:schemeClr val="lt1"/>
                </a:solidFill>
              </a:defRPr>
            </a:lvl8pPr>
            <a:lvl9pPr lvl="8" algn="ctr">
              <a:spcBef>
                <a:spcPts val="0"/>
              </a:spcBef>
              <a:spcAft>
                <a:spcPts val="0"/>
              </a:spcAft>
              <a:buClr>
                <a:schemeClr val="lt1"/>
              </a:buClr>
              <a:buSzPts val="1200"/>
              <a:buFont typeface="Inter SemiBold"/>
              <a:buNone/>
              <a:defRPr sz="1200">
                <a:solidFill>
                  <a:schemeClr val="lt1"/>
                </a:solidFill>
              </a:defRPr>
            </a:lvl9pPr>
          </a:lstStyle>
          <a:p/>
        </p:txBody>
      </p:sp>
      <p:sp>
        <p:nvSpPr>
          <p:cNvPr id="113" name="Google Shape;113;p11"/>
          <p:cNvSpPr txBox="1"/>
          <p:nvPr>
            <p:ph idx="6" type="body"/>
          </p:nvPr>
        </p:nvSpPr>
        <p:spPr>
          <a:xfrm>
            <a:off x="7160775" y="2982325"/>
            <a:ext cx="1607400" cy="873600"/>
          </a:xfrm>
          <a:prstGeom prst="rect">
            <a:avLst/>
          </a:prstGeom>
        </p:spPr>
        <p:txBody>
          <a:bodyPr anchorCtr="0" anchor="t" bIns="91425" lIns="91425" spcFirstLastPara="1" rIns="91425" wrap="square" tIns="91425">
            <a:noAutofit/>
          </a:bodyPr>
          <a:lstStyle>
            <a:lvl1pPr indent="-304800" lvl="0" marL="457200" algn="ctr">
              <a:lnSpc>
                <a:spcPct val="115000"/>
              </a:lnSpc>
              <a:spcBef>
                <a:spcPts val="0"/>
              </a:spcBef>
              <a:spcAft>
                <a:spcPts val="0"/>
              </a:spcAft>
              <a:buClr>
                <a:schemeClr val="lt2"/>
              </a:buClr>
              <a:buSzPts val="1200"/>
              <a:buFont typeface="Inter"/>
              <a:buChar char="●"/>
              <a:defRPr>
                <a:solidFill>
                  <a:schemeClr val="lt2"/>
                </a:solidFill>
              </a:defRPr>
            </a:lvl1pPr>
            <a:lvl2pPr indent="-304800" lvl="1" marL="914400" algn="ctr">
              <a:lnSpc>
                <a:spcPct val="115000"/>
              </a:lnSpc>
              <a:spcBef>
                <a:spcPts val="0"/>
              </a:spcBef>
              <a:spcAft>
                <a:spcPts val="0"/>
              </a:spcAft>
              <a:buClr>
                <a:schemeClr val="lt2"/>
              </a:buClr>
              <a:buSzPts val="1200"/>
              <a:buFont typeface="Inter"/>
              <a:buChar char="○"/>
              <a:defRPr>
                <a:solidFill>
                  <a:schemeClr val="lt2"/>
                </a:solidFill>
              </a:defRPr>
            </a:lvl2pPr>
            <a:lvl3pPr indent="-304800" lvl="2" marL="1371600" algn="ctr">
              <a:lnSpc>
                <a:spcPct val="115000"/>
              </a:lnSpc>
              <a:spcBef>
                <a:spcPts val="0"/>
              </a:spcBef>
              <a:spcAft>
                <a:spcPts val="0"/>
              </a:spcAft>
              <a:buClr>
                <a:schemeClr val="lt2"/>
              </a:buClr>
              <a:buSzPts val="1200"/>
              <a:buFont typeface="Inter"/>
              <a:buChar char="■"/>
              <a:defRPr>
                <a:solidFill>
                  <a:schemeClr val="lt2"/>
                </a:solidFill>
              </a:defRPr>
            </a:lvl3pPr>
            <a:lvl4pPr indent="-304800" lvl="3" marL="1828800" algn="ctr">
              <a:lnSpc>
                <a:spcPct val="115000"/>
              </a:lnSpc>
              <a:spcBef>
                <a:spcPts val="0"/>
              </a:spcBef>
              <a:spcAft>
                <a:spcPts val="0"/>
              </a:spcAft>
              <a:buClr>
                <a:schemeClr val="lt2"/>
              </a:buClr>
              <a:buSzPts val="1200"/>
              <a:buFont typeface="Inter"/>
              <a:buChar char="●"/>
              <a:defRPr>
                <a:solidFill>
                  <a:schemeClr val="lt2"/>
                </a:solidFill>
              </a:defRPr>
            </a:lvl4pPr>
            <a:lvl5pPr indent="-304800" lvl="4" marL="2286000" algn="ctr">
              <a:lnSpc>
                <a:spcPct val="115000"/>
              </a:lnSpc>
              <a:spcBef>
                <a:spcPts val="0"/>
              </a:spcBef>
              <a:spcAft>
                <a:spcPts val="0"/>
              </a:spcAft>
              <a:buClr>
                <a:schemeClr val="lt2"/>
              </a:buClr>
              <a:buSzPts val="1200"/>
              <a:buFont typeface="Inter"/>
              <a:buChar char="○"/>
              <a:defRPr>
                <a:solidFill>
                  <a:schemeClr val="lt2"/>
                </a:solidFill>
              </a:defRPr>
            </a:lvl5pPr>
            <a:lvl6pPr indent="-304800" lvl="5" marL="2743200" algn="ctr">
              <a:lnSpc>
                <a:spcPct val="115000"/>
              </a:lnSpc>
              <a:spcBef>
                <a:spcPts val="0"/>
              </a:spcBef>
              <a:spcAft>
                <a:spcPts val="0"/>
              </a:spcAft>
              <a:buClr>
                <a:schemeClr val="lt2"/>
              </a:buClr>
              <a:buSzPts val="1200"/>
              <a:buFont typeface="Inter"/>
              <a:buChar char="■"/>
              <a:defRPr>
                <a:solidFill>
                  <a:schemeClr val="lt2"/>
                </a:solidFill>
              </a:defRPr>
            </a:lvl6pPr>
            <a:lvl7pPr indent="-304800" lvl="6" marL="3200400" algn="ctr">
              <a:lnSpc>
                <a:spcPct val="115000"/>
              </a:lnSpc>
              <a:spcBef>
                <a:spcPts val="0"/>
              </a:spcBef>
              <a:spcAft>
                <a:spcPts val="0"/>
              </a:spcAft>
              <a:buClr>
                <a:schemeClr val="lt2"/>
              </a:buClr>
              <a:buSzPts val="1200"/>
              <a:buFont typeface="Inter"/>
              <a:buChar char="●"/>
              <a:defRPr>
                <a:solidFill>
                  <a:schemeClr val="lt2"/>
                </a:solidFill>
              </a:defRPr>
            </a:lvl7pPr>
            <a:lvl8pPr indent="-304800" lvl="7" marL="3657600" algn="ctr">
              <a:lnSpc>
                <a:spcPct val="115000"/>
              </a:lnSpc>
              <a:spcBef>
                <a:spcPts val="0"/>
              </a:spcBef>
              <a:spcAft>
                <a:spcPts val="0"/>
              </a:spcAft>
              <a:buClr>
                <a:schemeClr val="lt2"/>
              </a:buClr>
              <a:buSzPts val="1200"/>
              <a:buFont typeface="Inter"/>
              <a:buChar char="○"/>
              <a:defRPr>
                <a:solidFill>
                  <a:schemeClr val="lt2"/>
                </a:solidFill>
              </a:defRPr>
            </a:lvl8pPr>
            <a:lvl9pPr indent="-304800" lvl="8" marL="4114800" algn="ctr">
              <a:lnSpc>
                <a:spcPct val="115000"/>
              </a:lnSpc>
              <a:spcBef>
                <a:spcPts val="0"/>
              </a:spcBef>
              <a:spcAft>
                <a:spcPts val="0"/>
              </a:spcAft>
              <a:buClr>
                <a:schemeClr val="lt2"/>
              </a:buClr>
              <a:buSzPts val="1200"/>
              <a:buFont typeface="Inter"/>
              <a:buChar char="■"/>
              <a:defRPr>
                <a:solidFill>
                  <a:schemeClr val="lt2"/>
                </a:solidFill>
              </a:defRPr>
            </a:lvl9pPr>
          </a:lstStyle>
          <a:p/>
        </p:txBody>
      </p:sp>
      <p:sp>
        <p:nvSpPr>
          <p:cNvPr id="114" name="Google Shape;114;p11"/>
          <p:cNvSpPr/>
          <p:nvPr/>
        </p:nvSpPr>
        <p:spPr>
          <a:xfrm>
            <a:off x="603475" y="2706950"/>
            <a:ext cx="2313300" cy="1413600"/>
          </a:xfrm>
          <a:prstGeom prst="roundRect">
            <a:avLst>
              <a:gd fmla="val 7414" name="adj"/>
            </a:avLst>
          </a:prstGeom>
          <a:no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None/>
            </a:pPr>
            <a:r>
              <a:t/>
            </a:r>
            <a:endParaRPr>
              <a:solidFill>
                <a:srgbClr val="F6F5EC"/>
              </a:solidFill>
            </a:endParaRPr>
          </a:p>
        </p:txBody>
      </p:sp>
      <p:sp>
        <p:nvSpPr>
          <p:cNvPr id="115" name="Google Shape;115;p11"/>
          <p:cNvSpPr txBox="1"/>
          <p:nvPr>
            <p:ph type="title"/>
          </p:nvPr>
        </p:nvSpPr>
        <p:spPr>
          <a:xfrm>
            <a:off x="450850" y="596800"/>
            <a:ext cx="6767700" cy="1431900"/>
          </a:xfrm>
          <a:prstGeom prst="rect">
            <a:avLst/>
          </a:prstGeom>
        </p:spPr>
        <p:txBody>
          <a:bodyPr anchorCtr="0" anchor="t" bIns="91425" lIns="91425" spcFirstLastPara="1" rIns="91425" wrap="square" tIns="91425">
            <a:noAutofit/>
          </a:bodyPr>
          <a:lstStyle>
            <a:lvl1pPr lvl="0">
              <a:lnSpc>
                <a:spcPct val="80000"/>
              </a:lnSpc>
              <a:spcBef>
                <a:spcPts val="0"/>
              </a:spcBef>
              <a:spcAft>
                <a:spcPts val="0"/>
              </a:spcAft>
              <a:buClr>
                <a:schemeClr val="lt1"/>
              </a:buClr>
              <a:buSzPts val="4200"/>
              <a:buFont typeface="Inter"/>
              <a:buNone/>
              <a:defRPr>
                <a:solidFill>
                  <a:schemeClr val="lt1"/>
                </a:solidFill>
              </a:defRPr>
            </a:lvl1pPr>
            <a:lvl2pPr lvl="1">
              <a:lnSpc>
                <a:spcPct val="80000"/>
              </a:lnSpc>
              <a:spcBef>
                <a:spcPts val="0"/>
              </a:spcBef>
              <a:spcAft>
                <a:spcPts val="0"/>
              </a:spcAft>
              <a:buClr>
                <a:schemeClr val="lt1"/>
              </a:buClr>
              <a:buSzPts val="4800"/>
              <a:buNone/>
              <a:defRPr sz="4800">
                <a:solidFill>
                  <a:schemeClr val="lt1"/>
                </a:solidFill>
              </a:defRPr>
            </a:lvl2pPr>
            <a:lvl3pPr lvl="2">
              <a:lnSpc>
                <a:spcPct val="80000"/>
              </a:lnSpc>
              <a:spcBef>
                <a:spcPts val="0"/>
              </a:spcBef>
              <a:spcAft>
                <a:spcPts val="0"/>
              </a:spcAft>
              <a:buClr>
                <a:schemeClr val="lt1"/>
              </a:buClr>
              <a:buSzPts val="4800"/>
              <a:buNone/>
              <a:defRPr sz="4800">
                <a:solidFill>
                  <a:schemeClr val="lt1"/>
                </a:solidFill>
              </a:defRPr>
            </a:lvl3pPr>
            <a:lvl4pPr lvl="3">
              <a:lnSpc>
                <a:spcPct val="80000"/>
              </a:lnSpc>
              <a:spcBef>
                <a:spcPts val="0"/>
              </a:spcBef>
              <a:spcAft>
                <a:spcPts val="0"/>
              </a:spcAft>
              <a:buClr>
                <a:schemeClr val="lt1"/>
              </a:buClr>
              <a:buSzPts val="4800"/>
              <a:buNone/>
              <a:defRPr sz="4800">
                <a:solidFill>
                  <a:schemeClr val="lt1"/>
                </a:solidFill>
              </a:defRPr>
            </a:lvl4pPr>
            <a:lvl5pPr lvl="4">
              <a:lnSpc>
                <a:spcPct val="80000"/>
              </a:lnSpc>
              <a:spcBef>
                <a:spcPts val="0"/>
              </a:spcBef>
              <a:spcAft>
                <a:spcPts val="0"/>
              </a:spcAft>
              <a:buClr>
                <a:schemeClr val="lt1"/>
              </a:buClr>
              <a:buSzPts val="4800"/>
              <a:buNone/>
              <a:defRPr sz="4800">
                <a:solidFill>
                  <a:schemeClr val="lt1"/>
                </a:solidFill>
              </a:defRPr>
            </a:lvl5pPr>
            <a:lvl6pPr lvl="5">
              <a:lnSpc>
                <a:spcPct val="80000"/>
              </a:lnSpc>
              <a:spcBef>
                <a:spcPts val="0"/>
              </a:spcBef>
              <a:spcAft>
                <a:spcPts val="0"/>
              </a:spcAft>
              <a:buClr>
                <a:schemeClr val="lt1"/>
              </a:buClr>
              <a:buSzPts val="4800"/>
              <a:buNone/>
              <a:defRPr sz="4800">
                <a:solidFill>
                  <a:schemeClr val="lt1"/>
                </a:solidFill>
              </a:defRPr>
            </a:lvl6pPr>
            <a:lvl7pPr lvl="6">
              <a:lnSpc>
                <a:spcPct val="80000"/>
              </a:lnSpc>
              <a:spcBef>
                <a:spcPts val="0"/>
              </a:spcBef>
              <a:spcAft>
                <a:spcPts val="0"/>
              </a:spcAft>
              <a:buClr>
                <a:schemeClr val="lt1"/>
              </a:buClr>
              <a:buSzPts val="4800"/>
              <a:buNone/>
              <a:defRPr sz="4800">
                <a:solidFill>
                  <a:schemeClr val="lt1"/>
                </a:solidFill>
              </a:defRPr>
            </a:lvl7pPr>
            <a:lvl8pPr lvl="7">
              <a:lnSpc>
                <a:spcPct val="80000"/>
              </a:lnSpc>
              <a:spcBef>
                <a:spcPts val="0"/>
              </a:spcBef>
              <a:spcAft>
                <a:spcPts val="0"/>
              </a:spcAft>
              <a:buClr>
                <a:schemeClr val="lt1"/>
              </a:buClr>
              <a:buSzPts val="4800"/>
              <a:buNone/>
              <a:defRPr sz="4800">
                <a:solidFill>
                  <a:schemeClr val="lt1"/>
                </a:solidFill>
              </a:defRPr>
            </a:lvl8pPr>
            <a:lvl9pPr lvl="8">
              <a:lnSpc>
                <a:spcPct val="80000"/>
              </a:lnSpc>
              <a:spcBef>
                <a:spcPts val="0"/>
              </a:spcBef>
              <a:spcAft>
                <a:spcPts val="0"/>
              </a:spcAft>
              <a:buClr>
                <a:schemeClr val="lt1"/>
              </a:buClr>
              <a:buSzPts val="4800"/>
              <a:buNone/>
              <a:defRPr sz="4800">
                <a:solidFill>
                  <a:schemeClr val="lt1"/>
                </a:solidFill>
              </a:defRPr>
            </a:lvl9pPr>
          </a:lstStyle>
          <a:p/>
        </p:txBody>
      </p:sp>
      <p:sp>
        <p:nvSpPr>
          <p:cNvPr id="116" name="Google Shape;116;p11"/>
          <p:cNvSpPr txBox="1"/>
          <p:nvPr>
            <p:ph idx="7" type="body"/>
          </p:nvPr>
        </p:nvSpPr>
        <p:spPr>
          <a:xfrm>
            <a:off x="603475" y="2758400"/>
            <a:ext cx="2313300" cy="1310700"/>
          </a:xfrm>
          <a:prstGeom prst="rect">
            <a:avLst/>
          </a:prstGeom>
        </p:spPr>
        <p:txBody>
          <a:bodyPr anchorCtr="0" anchor="t" bIns="91425" lIns="91425" spcFirstLastPara="1" rIns="91425" wrap="square" tIns="91425">
            <a:noAutofit/>
          </a:bodyPr>
          <a:lstStyle>
            <a:lvl1pPr indent="-304800" lvl="0" marL="457200" algn="ctr">
              <a:spcBef>
                <a:spcPts val="0"/>
              </a:spcBef>
              <a:spcAft>
                <a:spcPts val="0"/>
              </a:spcAft>
              <a:buClr>
                <a:schemeClr val="lt1"/>
              </a:buClr>
              <a:buSzPts val="1200"/>
              <a:buFont typeface="Inter"/>
              <a:buChar char="●"/>
              <a:defRPr>
                <a:solidFill>
                  <a:schemeClr val="lt1"/>
                </a:solidFill>
              </a:defRPr>
            </a:lvl1pPr>
            <a:lvl2pPr indent="-304800" lvl="1" marL="914400" algn="ctr">
              <a:spcBef>
                <a:spcPts val="0"/>
              </a:spcBef>
              <a:spcAft>
                <a:spcPts val="0"/>
              </a:spcAft>
              <a:buClr>
                <a:schemeClr val="lt1"/>
              </a:buClr>
              <a:buSzPts val="1200"/>
              <a:buFont typeface="Inter"/>
              <a:buChar char="○"/>
              <a:defRPr>
                <a:solidFill>
                  <a:schemeClr val="lt1"/>
                </a:solidFill>
              </a:defRPr>
            </a:lvl2pPr>
            <a:lvl3pPr indent="-304800" lvl="2" marL="1371600" algn="ctr">
              <a:spcBef>
                <a:spcPts val="0"/>
              </a:spcBef>
              <a:spcAft>
                <a:spcPts val="0"/>
              </a:spcAft>
              <a:buClr>
                <a:schemeClr val="lt1"/>
              </a:buClr>
              <a:buSzPts val="1200"/>
              <a:buFont typeface="Inter"/>
              <a:buChar char="■"/>
              <a:defRPr>
                <a:solidFill>
                  <a:schemeClr val="lt1"/>
                </a:solidFill>
              </a:defRPr>
            </a:lvl3pPr>
            <a:lvl4pPr indent="-304800" lvl="3" marL="1828800" algn="ctr">
              <a:spcBef>
                <a:spcPts val="0"/>
              </a:spcBef>
              <a:spcAft>
                <a:spcPts val="0"/>
              </a:spcAft>
              <a:buClr>
                <a:schemeClr val="lt1"/>
              </a:buClr>
              <a:buSzPts val="1200"/>
              <a:buFont typeface="Inter"/>
              <a:buChar char="●"/>
              <a:defRPr>
                <a:solidFill>
                  <a:schemeClr val="lt1"/>
                </a:solidFill>
              </a:defRPr>
            </a:lvl4pPr>
            <a:lvl5pPr indent="-304800" lvl="4" marL="2286000" algn="ctr">
              <a:spcBef>
                <a:spcPts val="0"/>
              </a:spcBef>
              <a:spcAft>
                <a:spcPts val="0"/>
              </a:spcAft>
              <a:buClr>
                <a:schemeClr val="lt1"/>
              </a:buClr>
              <a:buSzPts val="1200"/>
              <a:buFont typeface="Inter"/>
              <a:buChar char="○"/>
              <a:defRPr>
                <a:solidFill>
                  <a:schemeClr val="lt1"/>
                </a:solidFill>
              </a:defRPr>
            </a:lvl5pPr>
            <a:lvl6pPr indent="-304800" lvl="5" marL="2743200" algn="ctr">
              <a:spcBef>
                <a:spcPts val="0"/>
              </a:spcBef>
              <a:spcAft>
                <a:spcPts val="0"/>
              </a:spcAft>
              <a:buClr>
                <a:schemeClr val="lt1"/>
              </a:buClr>
              <a:buSzPts val="1200"/>
              <a:buFont typeface="Inter"/>
              <a:buChar char="■"/>
              <a:defRPr>
                <a:solidFill>
                  <a:schemeClr val="lt1"/>
                </a:solidFill>
              </a:defRPr>
            </a:lvl6pPr>
            <a:lvl7pPr indent="-304800" lvl="6" marL="3200400" algn="ctr">
              <a:spcBef>
                <a:spcPts val="0"/>
              </a:spcBef>
              <a:spcAft>
                <a:spcPts val="0"/>
              </a:spcAft>
              <a:buClr>
                <a:schemeClr val="lt1"/>
              </a:buClr>
              <a:buSzPts val="1200"/>
              <a:buFont typeface="Inter"/>
              <a:buChar char="●"/>
              <a:defRPr>
                <a:solidFill>
                  <a:schemeClr val="lt1"/>
                </a:solidFill>
              </a:defRPr>
            </a:lvl7pPr>
            <a:lvl8pPr indent="-304800" lvl="7" marL="3657600" algn="ctr">
              <a:spcBef>
                <a:spcPts val="0"/>
              </a:spcBef>
              <a:spcAft>
                <a:spcPts val="0"/>
              </a:spcAft>
              <a:buClr>
                <a:schemeClr val="lt1"/>
              </a:buClr>
              <a:buSzPts val="1200"/>
              <a:buFont typeface="Inter"/>
              <a:buChar char="○"/>
              <a:defRPr>
                <a:solidFill>
                  <a:schemeClr val="lt1"/>
                </a:solidFill>
              </a:defRPr>
            </a:lvl8pPr>
            <a:lvl9pPr indent="-304800" lvl="8" marL="4114800" algn="ctr">
              <a:spcBef>
                <a:spcPts val="0"/>
              </a:spcBef>
              <a:spcAft>
                <a:spcPts val="0"/>
              </a:spcAft>
              <a:buClr>
                <a:schemeClr val="lt1"/>
              </a:buClr>
              <a:buSzPts val="1200"/>
              <a:buFont typeface="Inter"/>
              <a:buChar char="■"/>
              <a:defRPr>
                <a:solidFill>
                  <a:schemeClr val="lt1"/>
                </a:solidFill>
              </a:defRPr>
            </a:lvl9pPr>
          </a:lstStyle>
          <a:p/>
        </p:txBody>
      </p:sp>
      <p:sp>
        <p:nvSpPr>
          <p:cNvPr id="117" name="Google Shape;117;p11"/>
          <p:cNvSpPr/>
          <p:nvPr/>
        </p:nvSpPr>
        <p:spPr>
          <a:xfrm>
            <a:off x="603475" y="4749800"/>
            <a:ext cx="768000" cy="190500"/>
          </a:xfrm>
          <a:prstGeom prst="roundRect">
            <a:avLst>
              <a:gd fmla="val 5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700">
                <a:solidFill>
                  <a:schemeClr val="lt2"/>
                </a:solidFill>
                <a:latin typeface="Inter"/>
                <a:ea typeface="Inter"/>
                <a:cs typeface="Inter"/>
                <a:sym typeface="Inter"/>
              </a:rPr>
              <a:t>Confidential</a:t>
            </a:r>
            <a:endParaRPr sz="700">
              <a:solidFill>
                <a:schemeClr val="lt2"/>
              </a:solidFill>
              <a:latin typeface="Inter"/>
              <a:ea typeface="Inter"/>
              <a:cs typeface="Inter"/>
              <a:sym typeface="Inter"/>
            </a:endParaRPr>
          </a:p>
        </p:txBody>
      </p:sp>
      <p:sp>
        <p:nvSpPr>
          <p:cNvPr id="118" name="Google Shape;118;p11"/>
          <p:cNvSpPr/>
          <p:nvPr/>
        </p:nvSpPr>
        <p:spPr>
          <a:xfrm>
            <a:off x="1644650" y="4749800"/>
            <a:ext cx="768000" cy="190500"/>
          </a:xfrm>
          <a:prstGeom prst="roundRect">
            <a:avLst>
              <a:gd fmla="val 5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700">
                <a:solidFill>
                  <a:schemeClr val="lt2"/>
                </a:solidFill>
                <a:latin typeface="Inter"/>
                <a:ea typeface="Inter"/>
                <a:cs typeface="Inter"/>
                <a:sym typeface="Inter"/>
              </a:rPr>
              <a:t>Copyright ©</a:t>
            </a:r>
            <a:endParaRPr sz="700">
              <a:solidFill>
                <a:schemeClr val="lt2"/>
              </a:solidFill>
              <a:latin typeface="Inter"/>
              <a:ea typeface="Inter"/>
              <a:cs typeface="Inter"/>
              <a:sym typeface="Inter"/>
            </a:endParaRPr>
          </a:p>
        </p:txBody>
      </p:sp>
      <p:sp>
        <p:nvSpPr>
          <p:cNvPr id="119" name="Google Shape;119;p11"/>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a:buNone/>
              <a:defRPr sz="1300">
                <a:solidFill>
                  <a:schemeClr val="lt2"/>
                </a:solidFill>
                <a:latin typeface="Inter"/>
                <a:ea typeface="Inter"/>
                <a:cs typeface="Inter"/>
                <a:sym typeface="Inter"/>
              </a:defRPr>
            </a:lvl1pPr>
            <a:lvl2pPr lvl="1">
              <a:buNone/>
              <a:defRPr sz="1300">
                <a:solidFill>
                  <a:schemeClr val="lt2"/>
                </a:solidFill>
                <a:latin typeface="Inter"/>
                <a:ea typeface="Inter"/>
                <a:cs typeface="Inter"/>
                <a:sym typeface="Inter"/>
              </a:defRPr>
            </a:lvl2pPr>
            <a:lvl3pPr lvl="2">
              <a:buNone/>
              <a:defRPr sz="1300">
                <a:solidFill>
                  <a:schemeClr val="lt2"/>
                </a:solidFill>
                <a:latin typeface="Inter"/>
                <a:ea typeface="Inter"/>
                <a:cs typeface="Inter"/>
                <a:sym typeface="Inter"/>
              </a:defRPr>
            </a:lvl3pPr>
            <a:lvl4pPr lvl="3">
              <a:buNone/>
              <a:defRPr sz="1300">
                <a:solidFill>
                  <a:schemeClr val="lt2"/>
                </a:solidFill>
                <a:latin typeface="Inter"/>
                <a:ea typeface="Inter"/>
                <a:cs typeface="Inter"/>
                <a:sym typeface="Inter"/>
              </a:defRPr>
            </a:lvl4pPr>
            <a:lvl5pPr lvl="4">
              <a:buNone/>
              <a:defRPr sz="1300">
                <a:solidFill>
                  <a:schemeClr val="lt2"/>
                </a:solidFill>
                <a:latin typeface="Inter"/>
                <a:ea typeface="Inter"/>
                <a:cs typeface="Inter"/>
                <a:sym typeface="Inter"/>
              </a:defRPr>
            </a:lvl5pPr>
            <a:lvl6pPr lvl="5">
              <a:buNone/>
              <a:defRPr sz="1300">
                <a:solidFill>
                  <a:schemeClr val="lt2"/>
                </a:solidFill>
                <a:latin typeface="Inter"/>
                <a:ea typeface="Inter"/>
                <a:cs typeface="Inter"/>
                <a:sym typeface="Inter"/>
              </a:defRPr>
            </a:lvl6pPr>
            <a:lvl7pPr lvl="6">
              <a:buNone/>
              <a:defRPr sz="1300">
                <a:solidFill>
                  <a:schemeClr val="lt2"/>
                </a:solidFill>
                <a:latin typeface="Inter"/>
                <a:ea typeface="Inter"/>
                <a:cs typeface="Inter"/>
                <a:sym typeface="Inter"/>
              </a:defRPr>
            </a:lvl7pPr>
            <a:lvl8pPr lvl="7">
              <a:buNone/>
              <a:defRPr sz="1300">
                <a:solidFill>
                  <a:schemeClr val="lt2"/>
                </a:solidFill>
                <a:latin typeface="Inter"/>
                <a:ea typeface="Inter"/>
                <a:cs typeface="Inter"/>
                <a:sym typeface="Inter"/>
              </a:defRPr>
            </a:lvl8pPr>
            <a:lvl9pPr lvl="8">
              <a:buNone/>
              <a:defRPr sz="1300">
                <a:solidFill>
                  <a:schemeClr val="lt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 Graph">
  <p:cSld name="CAPTION_ONLY">
    <p:bg>
      <p:bgPr>
        <a:solidFill>
          <a:schemeClr val="lt1"/>
        </a:solidFill>
      </p:bgPr>
    </p:bg>
    <p:spTree>
      <p:nvGrpSpPr>
        <p:cNvPr id="120" name="Shape 120"/>
        <p:cNvGrpSpPr/>
        <p:nvPr/>
      </p:nvGrpSpPr>
      <p:grpSpPr>
        <a:xfrm>
          <a:off x="0" y="0"/>
          <a:ext cx="0" cy="0"/>
          <a:chOff x="0" y="0"/>
          <a:chExt cx="0" cy="0"/>
        </a:xfrm>
      </p:grpSpPr>
      <p:cxnSp>
        <p:nvCxnSpPr>
          <p:cNvPr id="121" name="Google Shape;121;p12"/>
          <p:cNvCxnSpPr/>
          <p:nvPr/>
        </p:nvCxnSpPr>
        <p:spPr>
          <a:xfrm rot="10800000">
            <a:off x="560525" y="279400"/>
            <a:ext cx="149400" cy="0"/>
          </a:xfrm>
          <a:prstGeom prst="straightConnector1">
            <a:avLst/>
          </a:prstGeom>
          <a:noFill/>
          <a:ln cap="flat" cmpd="sng" w="9525">
            <a:solidFill>
              <a:schemeClr val="dk1"/>
            </a:solidFill>
            <a:prstDash val="solid"/>
            <a:round/>
            <a:headEnd len="med" w="med" type="none"/>
            <a:tailEnd len="med" w="med" type="none"/>
          </a:ln>
        </p:spPr>
      </p:cxnSp>
      <p:sp>
        <p:nvSpPr>
          <p:cNvPr id="122" name="Google Shape;122;p12"/>
          <p:cNvSpPr txBox="1"/>
          <p:nvPr>
            <p:ph type="title"/>
          </p:nvPr>
        </p:nvSpPr>
        <p:spPr>
          <a:xfrm>
            <a:off x="452575" y="596800"/>
            <a:ext cx="4418100" cy="1370100"/>
          </a:xfrm>
          <a:prstGeom prst="rect">
            <a:avLst/>
          </a:prstGeom>
        </p:spPr>
        <p:txBody>
          <a:bodyPr anchorCtr="0" anchor="t" bIns="91425" lIns="91425" spcFirstLastPara="1" rIns="91425" wrap="square" tIns="91425">
            <a:noAutofit/>
          </a:bodyPr>
          <a:lstStyle>
            <a:lvl1pPr lvl="0">
              <a:lnSpc>
                <a:spcPct val="80000"/>
              </a:lnSpc>
              <a:spcBef>
                <a:spcPts val="0"/>
              </a:spcBef>
              <a:spcAft>
                <a:spcPts val="0"/>
              </a:spcAft>
              <a:buSzPts val="4200"/>
              <a:buFont typeface="Inter"/>
              <a:buNone/>
              <a:defRPr/>
            </a:lvl1pPr>
            <a:lvl2pPr lvl="1">
              <a:lnSpc>
                <a:spcPct val="80000"/>
              </a:lnSpc>
              <a:spcBef>
                <a:spcPts val="0"/>
              </a:spcBef>
              <a:spcAft>
                <a:spcPts val="0"/>
              </a:spcAft>
              <a:buSzPts val="4800"/>
              <a:buFont typeface="Inter"/>
              <a:buNone/>
              <a:defRPr b="1" sz="4800"/>
            </a:lvl2pPr>
            <a:lvl3pPr lvl="2">
              <a:lnSpc>
                <a:spcPct val="80000"/>
              </a:lnSpc>
              <a:spcBef>
                <a:spcPts val="0"/>
              </a:spcBef>
              <a:spcAft>
                <a:spcPts val="0"/>
              </a:spcAft>
              <a:buSzPts val="4800"/>
              <a:buFont typeface="Inter"/>
              <a:buNone/>
              <a:defRPr b="1" sz="4800"/>
            </a:lvl3pPr>
            <a:lvl4pPr lvl="3">
              <a:lnSpc>
                <a:spcPct val="80000"/>
              </a:lnSpc>
              <a:spcBef>
                <a:spcPts val="0"/>
              </a:spcBef>
              <a:spcAft>
                <a:spcPts val="0"/>
              </a:spcAft>
              <a:buSzPts val="4800"/>
              <a:buFont typeface="Inter"/>
              <a:buNone/>
              <a:defRPr b="1" sz="4800"/>
            </a:lvl4pPr>
            <a:lvl5pPr lvl="4">
              <a:lnSpc>
                <a:spcPct val="80000"/>
              </a:lnSpc>
              <a:spcBef>
                <a:spcPts val="0"/>
              </a:spcBef>
              <a:spcAft>
                <a:spcPts val="0"/>
              </a:spcAft>
              <a:buSzPts val="4800"/>
              <a:buFont typeface="Inter"/>
              <a:buNone/>
              <a:defRPr b="1" sz="4800"/>
            </a:lvl5pPr>
            <a:lvl6pPr lvl="5">
              <a:lnSpc>
                <a:spcPct val="80000"/>
              </a:lnSpc>
              <a:spcBef>
                <a:spcPts val="0"/>
              </a:spcBef>
              <a:spcAft>
                <a:spcPts val="0"/>
              </a:spcAft>
              <a:buSzPts val="4800"/>
              <a:buFont typeface="Inter"/>
              <a:buNone/>
              <a:defRPr b="1" sz="4800"/>
            </a:lvl6pPr>
            <a:lvl7pPr lvl="6">
              <a:lnSpc>
                <a:spcPct val="80000"/>
              </a:lnSpc>
              <a:spcBef>
                <a:spcPts val="0"/>
              </a:spcBef>
              <a:spcAft>
                <a:spcPts val="0"/>
              </a:spcAft>
              <a:buSzPts val="4800"/>
              <a:buFont typeface="Inter"/>
              <a:buNone/>
              <a:defRPr b="1" sz="4800"/>
            </a:lvl7pPr>
            <a:lvl8pPr lvl="7">
              <a:lnSpc>
                <a:spcPct val="80000"/>
              </a:lnSpc>
              <a:spcBef>
                <a:spcPts val="0"/>
              </a:spcBef>
              <a:spcAft>
                <a:spcPts val="0"/>
              </a:spcAft>
              <a:buSzPts val="4800"/>
              <a:buFont typeface="Inter"/>
              <a:buNone/>
              <a:defRPr b="1" sz="4800"/>
            </a:lvl8pPr>
            <a:lvl9pPr lvl="8">
              <a:lnSpc>
                <a:spcPct val="80000"/>
              </a:lnSpc>
              <a:spcBef>
                <a:spcPts val="0"/>
              </a:spcBef>
              <a:spcAft>
                <a:spcPts val="0"/>
              </a:spcAft>
              <a:buSzPts val="4800"/>
              <a:buFont typeface="Inter"/>
              <a:buNone/>
              <a:defRPr b="1" sz="4800"/>
            </a:lvl9pPr>
          </a:lstStyle>
          <a:p/>
        </p:txBody>
      </p:sp>
      <p:sp>
        <p:nvSpPr>
          <p:cNvPr id="123" name="Google Shape;123;p12"/>
          <p:cNvSpPr txBox="1"/>
          <p:nvPr>
            <p:ph idx="1" type="body"/>
          </p:nvPr>
        </p:nvSpPr>
        <p:spPr>
          <a:xfrm>
            <a:off x="560525" y="1966775"/>
            <a:ext cx="3212700" cy="20802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Font typeface="Inter"/>
              <a:buChar char="●"/>
              <a:defRPr/>
            </a:lvl1pPr>
            <a:lvl2pPr indent="-304800" lvl="1" marL="914400">
              <a:spcBef>
                <a:spcPts val="0"/>
              </a:spcBef>
              <a:spcAft>
                <a:spcPts val="0"/>
              </a:spcAft>
              <a:buSzPts val="1200"/>
              <a:buFont typeface="Inter"/>
              <a:buChar char="○"/>
              <a:defRPr/>
            </a:lvl2pPr>
            <a:lvl3pPr indent="-304800" lvl="2" marL="1371600">
              <a:spcBef>
                <a:spcPts val="0"/>
              </a:spcBef>
              <a:spcAft>
                <a:spcPts val="0"/>
              </a:spcAft>
              <a:buSzPts val="1200"/>
              <a:buFont typeface="Inter"/>
              <a:buChar char="■"/>
              <a:defRPr/>
            </a:lvl3pPr>
            <a:lvl4pPr indent="-304800" lvl="3" marL="1828800">
              <a:spcBef>
                <a:spcPts val="0"/>
              </a:spcBef>
              <a:spcAft>
                <a:spcPts val="0"/>
              </a:spcAft>
              <a:buSzPts val="1200"/>
              <a:buFont typeface="Inter"/>
              <a:buChar char="●"/>
              <a:defRPr/>
            </a:lvl4pPr>
            <a:lvl5pPr indent="-304800" lvl="4" marL="2286000">
              <a:spcBef>
                <a:spcPts val="0"/>
              </a:spcBef>
              <a:spcAft>
                <a:spcPts val="0"/>
              </a:spcAft>
              <a:buSzPts val="1200"/>
              <a:buFont typeface="Inter"/>
              <a:buChar char="○"/>
              <a:defRPr/>
            </a:lvl5pPr>
            <a:lvl6pPr indent="-304800" lvl="5" marL="2743200">
              <a:spcBef>
                <a:spcPts val="0"/>
              </a:spcBef>
              <a:spcAft>
                <a:spcPts val="0"/>
              </a:spcAft>
              <a:buSzPts val="1200"/>
              <a:buFont typeface="Inter"/>
              <a:buChar char="■"/>
              <a:defRPr/>
            </a:lvl6pPr>
            <a:lvl7pPr indent="-304800" lvl="6" marL="3200400">
              <a:spcBef>
                <a:spcPts val="0"/>
              </a:spcBef>
              <a:spcAft>
                <a:spcPts val="0"/>
              </a:spcAft>
              <a:buSzPts val="1200"/>
              <a:buFont typeface="Inter"/>
              <a:buChar char="●"/>
              <a:defRPr/>
            </a:lvl7pPr>
            <a:lvl8pPr indent="-304800" lvl="7" marL="3657600">
              <a:spcBef>
                <a:spcPts val="0"/>
              </a:spcBef>
              <a:spcAft>
                <a:spcPts val="0"/>
              </a:spcAft>
              <a:buSzPts val="1200"/>
              <a:buFont typeface="Inter"/>
              <a:buChar char="○"/>
              <a:defRPr/>
            </a:lvl8pPr>
            <a:lvl9pPr indent="-304800" lvl="8" marL="4114800">
              <a:spcBef>
                <a:spcPts val="0"/>
              </a:spcBef>
              <a:spcAft>
                <a:spcPts val="0"/>
              </a:spcAft>
              <a:buSzPts val="1200"/>
              <a:buFont typeface="Inter"/>
              <a:buChar char="■"/>
              <a:defRPr/>
            </a:lvl9pPr>
          </a:lstStyle>
          <a:p/>
        </p:txBody>
      </p:sp>
      <p:sp>
        <p:nvSpPr>
          <p:cNvPr id="124" name="Google Shape;124;p12"/>
          <p:cNvSpPr/>
          <p:nvPr/>
        </p:nvSpPr>
        <p:spPr>
          <a:xfrm>
            <a:off x="603475" y="4749800"/>
            <a:ext cx="768000" cy="1905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700">
                <a:solidFill>
                  <a:schemeClr val="dk1"/>
                </a:solidFill>
                <a:latin typeface="Inter"/>
                <a:ea typeface="Inter"/>
                <a:cs typeface="Inter"/>
                <a:sym typeface="Inter"/>
              </a:rPr>
              <a:t>Confidential</a:t>
            </a:r>
            <a:endParaRPr sz="700">
              <a:solidFill>
                <a:schemeClr val="dk1"/>
              </a:solidFill>
              <a:latin typeface="Inter"/>
              <a:ea typeface="Inter"/>
              <a:cs typeface="Inter"/>
              <a:sym typeface="Inter"/>
            </a:endParaRPr>
          </a:p>
        </p:txBody>
      </p:sp>
      <p:sp>
        <p:nvSpPr>
          <p:cNvPr id="125" name="Google Shape;125;p12"/>
          <p:cNvSpPr txBox="1"/>
          <p:nvPr>
            <p:ph idx="12" type="sldNum"/>
          </p:nvPr>
        </p:nvSpPr>
        <p:spPr>
          <a:xfrm>
            <a:off x="420872" y="203200"/>
            <a:ext cx="428700" cy="393600"/>
          </a:xfrm>
          <a:prstGeom prst="rect">
            <a:avLst/>
          </a:prstGeom>
        </p:spPr>
        <p:txBody>
          <a:bodyPr anchorCtr="0" anchor="ctr" bIns="91425" lIns="91425" spcFirstLastPara="1" rIns="91425" wrap="square" tIns="91425">
            <a:normAutofit/>
          </a:bodyPr>
          <a:lstStyle>
            <a:lvl1pPr lvl="0" rtl="0" algn="ctr">
              <a:buNone/>
              <a:defRPr sz="800">
                <a:solidFill>
                  <a:schemeClr val="accent2"/>
                </a:solidFill>
                <a:latin typeface="Inter Light"/>
                <a:ea typeface="Inter Light"/>
                <a:cs typeface="Inter Light"/>
                <a:sym typeface="Inter Light"/>
              </a:defRPr>
            </a:lvl1pPr>
            <a:lvl2pPr lvl="1" rtl="0" algn="ctr">
              <a:buNone/>
              <a:defRPr sz="800">
                <a:solidFill>
                  <a:schemeClr val="accent2"/>
                </a:solidFill>
                <a:latin typeface="Inter Light"/>
                <a:ea typeface="Inter Light"/>
                <a:cs typeface="Inter Light"/>
                <a:sym typeface="Inter Light"/>
              </a:defRPr>
            </a:lvl2pPr>
            <a:lvl3pPr lvl="2" rtl="0" algn="ctr">
              <a:buNone/>
              <a:defRPr sz="800">
                <a:solidFill>
                  <a:schemeClr val="accent2"/>
                </a:solidFill>
                <a:latin typeface="Inter Light"/>
                <a:ea typeface="Inter Light"/>
                <a:cs typeface="Inter Light"/>
                <a:sym typeface="Inter Light"/>
              </a:defRPr>
            </a:lvl3pPr>
            <a:lvl4pPr lvl="3" rtl="0" algn="ctr">
              <a:buNone/>
              <a:defRPr sz="800">
                <a:solidFill>
                  <a:schemeClr val="accent2"/>
                </a:solidFill>
                <a:latin typeface="Inter Light"/>
                <a:ea typeface="Inter Light"/>
                <a:cs typeface="Inter Light"/>
                <a:sym typeface="Inter Light"/>
              </a:defRPr>
            </a:lvl4pPr>
            <a:lvl5pPr lvl="4" rtl="0" algn="ctr">
              <a:buNone/>
              <a:defRPr sz="800">
                <a:solidFill>
                  <a:schemeClr val="accent2"/>
                </a:solidFill>
                <a:latin typeface="Inter Light"/>
                <a:ea typeface="Inter Light"/>
                <a:cs typeface="Inter Light"/>
                <a:sym typeface="Inter Light"/>
              </a:defRPr>
            </a:lvl5pPr>
            <a:lvl6pPr lvl="5" rtl="0" algn="ctr">
              <a:buNone/>
              <a:defRPr sz="800">
                <a:solidFill>
                  <a:schemeClr val="accent2"/>
                </a:solidFill>
                <a:latin typeface="Inter Light"/>
                <a:ea typeface="Inter Light"/>
                <a:cs typeface="Inter Light"/>
                <a:sym typeface="Inter Light"/>
              </a:defRPr>
            </a:lvl6pPr>
            <a:lvl7pPr lvl="6" rtl="0" algn="ctr">
              <a:buNone/>
              <a:defRPr sz="800">
                <a:solidFill>
                  <a:schemeClr val="accent2"/>
                </a:solidFill>
                <a:latin typeface="Inter Light"/>
                <a:ea typeface="Inter Light"/>
                <a:cs typeface="Inter Light"/>
                <a:sym typeface="Inter Light"/>
              </a:defRPr>
            </a:lvl7pPr>
            <a:lvl8pPr lvl="7" rtl="0" algn="ctr">
              <a:buNone/>
              <a:defRPr sz="800">
                <a:solidFill>
                  <a:schemeClr val="accent2"/>
                </a:solidFill>
                <a:latin typeface="Inter Light"/>
                <a:ea typeface="Inter Light"/>
                <a:cs typeface="Inter Light"/>
                <a:sym typeface="Inter Light"/>
              </a:defRPr>
            </a:lvl8pPr>
            <a:lvl9pPr lvl="8" rtl="0" algn="ctr">
              <a:buNone/>
              <a:defRPr sz="800">
                <a:solidFill>
                  <a:schemeClr val="accent2"/>
                </a:solidFill>
                <a:latin typeface="Inter Light"/>
                <a:ea typeface="Inter Light"/>
                <a:cs typeface="Inter Light"/>
                <a:sym typeface="Inter Light"/>
              </a:defRPr>
            </a:lvl9pPr>
          </a:lstStyle>
          <a:p>
            <a:pPr indent="0" lvl="0" marL="0" rtl="0" algn="ctr">
              <a:spcBef>
                <a:spcPts val="0"/>
              </a:spcBef>
              <a:spcAft>
                <a:spcPts val="0"/>
              </a:spcAft>
              <a:buNone/>
            </a:pPr>
            <a:fld id="{00000000-1234-1234-1234-123412341234}" type="slidenum">
              <a:rPr lang="en"/>
              <a:t>‹#›</a:t>
            </a:fld>
            <a:endParaRPr/>
          </a:p>
        </p:txBody>
      </p:sp>
      <p:sp>
        <p:nvSpPr>
          <p:cNvPr id="126" name="Google Shape;126;p12"/>
          <p:cNvSpPr/>
          <p:nvPr/>
        </p:nvSpPr>
        <p:spPr>
          <a:xfrm>
            <a:off x="1644650" y="4749800"/>
            <a:ext cx="768000" cy="1905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700">
                <a:solidFill>
                  <a:schemeClr val="dk1"/>
                </a:solidFill>
                <a:latin typeface="Inter"/>
                <a:ea typeface="Inter"/>
                <a:cs typeface="Inter"/>
                <a:sym typeface="Inter"/>
              </a:rPr>
              <a:t>Copyright ©</a:t>
            </a:r>
            <a:endParaRPr sz="700">
              <a:solidFill>
                <a:schemeClr val="dk1"/>
              </a:solidFill>
              <a:latin typeface="Inter"/>
              <a:ea typeface="Inter"/>
              <a:cs typeface="Inter"/>
              <a:sym typeface="Inte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Header">
  <p:cSld name="BIG_NUMBER">
    <p:bg>
      <p:bgPr>
        <a:solidFill>
          <a:schemeClr val="dk2"/>
        </a:solidFill>
      </p:bgPr>
    </p:bg>
    <p:spTree>
      <p:nvGrpSpPr>
        <p:cNvPr id="127" name="Shape 127"/>
        <p:cNvGrpSpPr/>
        <p:nvPr/>
      </p:nvGrpSpPr>
      <p:grpSpPr>
        <a:xfrm>
          <a:off x="0" y="0"/>
          <a:ext cx="0" cy="0"/>
          <a:chOff x="0" y="0"/>
          <a:chExt cx="0" cy="0"/>
        </a:xfrm>
      </p:grpSpPr>
      <p:sp>
        <p:nvSpPr>
          <p:cNvPr id="128" name="Google Shape;128;p13"/>
          <p:cNvSpPr/>
          <p:nvPr>
            <p:ph idx="2" type="pic"/>
          </p:nvPr>
        </p:nvSpPr>
        <p:spPr>
          <a:xfrm>
            <a:off x="213750" y="586950"/>
            <a:ext cx="8701800" cy="2327100"/>
          </a:xfrm>
          <a:prstGeom prst="roundRect">
            <a:avLst>
              <a:gd fmla="val 3913" name="adj"/>
            </a:avLst>
          </a:prstGeom>
          <a:noFill/>
          <a:ln>
            <a:noFill/>
          </a:ln>
        </p:spPr>
      </p:sp>
      <p:sp>
        <p:nvSpPr>
          <p:cNvPr id="129" name="Google Shape;129;p13"/>
          <p:cNvSpPr txBox="1"/>
          <p:nvPr/>
        </p:nvSpPr>
        <p:spPr>
          <a:xfrm>
            <a:off x="420872" y="203200"/>
            <a:ext cx="428700" cy="393600"/>
          </a:xfrm>
          <a:prstGeom prst="rect">
            <a:avLst/>
          </a:prstGeom>
          <a:noFill/>
          <a:ln>
            <a:noFill/>
          </a:ln>
        </p:spPr>
        <p:txBody>
          <a:bodyPr anchorCtr="0" anchor="ctr" bIns="91425" lIns="91425" spcFirstLastPara="1" rIns="91425" wrap="square" tIns="91425">
            <a:normAutofit/>
          </a:bodyPr>
          <a:lstStyle/>
          <a:p>
            <a:pPr indent="0" lvl="0" marL="0" rtl="0" algn="ctr">
              <a:spcBef>
                <a:spcPts val="0"/>
              </a:spcBef>
              <a:spcAft>
                <a:spcPts val="0"/>
              </a:spcAft>
              <a:buNone/>
            </a:pPr>
            <a:fld id="{00000000-1234-1234-1234-123412341234}" type="slidenum">
              <a:rPr lang="en" sz="800">
                <a:solidFill>
                  <a:schemeClr val="lt2"/>
                </a:solidFill>
                <a:latin typeface="Inter Light"/>
                <a:ea typeface="Inter Light"/>
                <a:cs typeface="Inter Light"/>
                <a:sym typeface="Inter Light"/>
              </a:rPr>
              <a:t>‹#›</a:t>
            </a:fld>
            <a:endParaRPr sz="800">
              <a:solidFill>
                <a:schemeClr val="lt2"/>
              </a:solidFill>
              <a:latin typeface="Inter Light"/>
              <a:ea typeface="Inter Light"/>
              <a:cs typeface="Inter Light"/>
              <a:sym typeface="Inter Light"/>
            </a:endParaRPr>
          </a:p>
        </p:txBody>
      </p:sp>
      <p:cxnSp>
        <p:nvCxnSpPr>
          <p:cNvPr id="130" name="Google Shape;130;p13"/>
          <p:cNvCxnSpPr/>
          <p:nvPr/>
        </p:nvCxnSpPr>
        <p:spPr>
          <a:xfrm rot="10800000">
            <a:off x="560525" y="279400"/>
            <a:ext cx="149400" cy="0"/>
          </a:xfrm>
          <a:prstGeom prst="straightConnector1">
            <a:avLst/>
          </a:prstGeom>
          <a:noFill/>
          <a:ln cap="flat" cmpd="sng" w="9525">
            <a:solidFill>
              <a:schemeClr val="lt2"/>
            </a:solidFill>
            <a:prstDash val="solid"/>
            <a:round/>
            <a:headEnd len="med" w="med" type="none"/>
            <a:tailEnd len="med" w="med" type="none"/>
          </a:ln>
        </p:spPr>
      </p:cxnSp>
      <p:sp>
        <p:nvSpPr>
          <p:cNvPr id="131" name="Google Shape;131;p13"/>
          <p:cNvSpPr txBox="1"/>
          <p:nvPr>
            <p:ph idx="1" type="body"/>
          </p:nvPr>
        </p:nvSpPr>
        <p:spPr>
          <a:xfrm>
            <a:off x="5362800" y="3071200"/>
            <a:ext cx="3552600" cy="873600"/>
          </a:xfrm>
          <a:prstGeom prst="rect">
            <a:avLst/>
          </a:prstGeom>
        </p:spPr>
        <p:txBody>
          <a:bodyPr anchorCtr="0" anchor="t" bIns="91425" lIns="91425" spcFirstLastPara="1" rIns="91425" wrap="square" tIns="91425">
            <a:noAutofit/>
          </a:bodyPr>
          <a:lstStyle>
            <a:lvl1pPr indent="-304800" lvl="0" marL="457200">
              <a:lnSpc>
                <a:spcPct val="115000"/>
              </a:lnSpc>
              <a:spcBef>
                <a:spcPts val="0"/>
              </a:spcBef>
              <a:spcAft>
                <a:spcPts val="0"/>
              </a:spcAft>
              <a:buClr>
                <a:schemeClr val="lt2"/>
              </a:buClr>
              <a:buSzPts val="1200"/>
              <a:buFont typeface="Inter"/>
              <a:buChar char="●"/>
              <a:defRPr>
                <a:solidFill>
                  <a:schemeClr val="lt2"/>
                </a:solidFill>
              </a:defRPr>
            </a:lvl1pPr>
            <a:lvl2pPr indent="-304800" lvl="1" marL="914400">
              <a:lnSpc>
                <a:spcPct val="115000"/>
              </a:lnSpc>
              <a:spcBef>
                <a:spcPts val="0"/>
              </a:spcBef>
              <a:spcAft>
                <a:spcPts val="0"/>
              </a:spcAft>
              <a:buClr>
                <a:schemeClr val="lt2"/>
              </a:buClr>
              <a:buSzPts val="1200"/>
              <a:buFont typeface="Inter"/>
              <a:buChar char="○"/>
              <a:defRPr>
                <a:solidFill>
                  <a:schemeClr val="lt2"/>
                </a:solidFill>
              </a:defRPr>
            </a:lvl2pPr>
            <a:lvl3pPr indent="-304800" lvl="2" marL="1371600">
              <a:lnSpc>
                <a:spcPct val="115000"/>
              </a:lnSpc>
              <a:spcBef>
                <a:spcPts val="0"/>
              </a:spcBef>
              <a:spcAft>
                <a:spcPts val="0"/>
              </a:spcAft>
              <a:buClr>
                <a:schemeClr val="lt2"/>
              </a:buClr>
              <a:buSzPts val="1200"/>
              <a:buFont typeface="Inter"/>
              <a:buChar char="■"/>
              <a:defRPr>
                <a:solidFill>
                  <a:schemeClr val="lt2"/>
                </a:solidFill>
              </a:defRPr>
            </a:lvl3pPr>
            <a:lvl4pPr indent="-304800" lvl="3" marL="1828800">
              <a:lnSpc>
                <a:spcPct val="115000"/>
              </a:lnSpc>
              <a:spcBef>
                <a:spcPts val="0"/>
              </a:spcBef>
              <a:spcAft>
                <a:spcPts val="0"/>
              </a:spcAft>
              <a:buClr>
                <a:schemeClr val="lt2"/>
              </a:buClr>
              <a:buSzPts val="1200"/>
              <a:buFont typeface="Inter"/>
              <a:buChar char="●"/>
              <a:defRPr>
                <a:solidFill>
                  <a:schemeClr val="lt2"/>
                </a:solidFill>
              </a:defRPr>
            </a:lvl4pPr>
            <a:lvl5pPr indent="-304800" lvl="4" marL="2286000">
              <a:lnSpc>
                <a:spcPct val="115000"/>
              </a:lnSpc>
              <a:spcBef>
                <a:spcPts val="0"/>
              </a:spcBef>
              <a:spcAft>
                <a:spcPts val="0"/>
              </a:spcAft>
              <a:buClr>
                <a:schemeClr val="lt2"/>
              </a:buClr>
              <a:buSzPts val="1200"/>
              <a:buFont typeface="Inter"/>
              <a:buChar char="○"/>
              <a:defRPr>
                <a:solidFill>
                  <a:schemeClr val="lt2"/>
                </a:solidFill>
              </a:defRPr>
            </a:lvl5pPr>
            <a:lvl6pPr indent="-304800" lvl="5" marL="2743200">
              <a:lnSpc>
                <a:spcPct val="115000"/>
              </a:lnSpc>
              <a:spcBef>
                <a:spcPts val="0"/>
              </a:spcBef>
              <a:spcAft>
                <a:spcPts val="0"/>
              </a:spcAft>
              <a:buClr>
                <a:schemeClr val="lt2"/>
              </a:buClr>
              <a:buSzPts val="1200"/>
              <a:buFont typeface="Inter"/>
              <a:buChar char="■"/>
              <a:defRPr>
                <a:solidFill>
                  <a:schemeClr val="lt2"/>
                </a:solidFill>
              </a:defRPr>
            </a:lvl6pPr>
            <a:lvl7pPr indent="-304800" lvl="6" marL="3200400">
              <a:lnSpc>
                <a:spcPct val="115000"/>
              </a:lnSpc>
              <a:spcBef>
                <a:spcPts val="0"/>
              </a:spcBef>
              <a:spcAft>
                <a:spcPts val="0"/>
              </a:spcAft>
              <a:buClr>
                <a:schemeClr val="lt2"/>
              </a:buClr>
              <a:buSzPts val="1200"/>
              <a:buFont typeface="Inter"/>
              <a:buChar char="●"/>
              <a:defRPr>
                <a:solidFill>
                  <a:schemeClr val="lt2"/>
                </a:solidFill>
              </a:defRPr>
            </a:lvl7pPr>
            <a:lvl8pPr indent="-304800" lvl="7" marL="3657600">
              <a:lnSpc>
                <a:spcPct val="115000"/>
              </a:lnSpc>
              <a:spcBef>
                <a:spcPts val="0"/>
              </a:spcBef>
              <a:spcAft>
                <a:spcPts val="0"/>
              </a:spcAft>
              <a:buClr>
                <a:schemeClr val="lt2"/>
              </a:buClr>
              <a:buSzPts val="1200"/>
              <a:buFont typeface="Inter"/>
              <a:buChar char="○"/>
              <a:defRPr>
                <a:solidFill>
                  <a:schemeClr val="lt2"/>
                </a:solidFill>
              </a:defRPr>
            </a:lvl8pPr>
            <a:lvl9pPr indent="-304800" lvl="8" marL="4114800">
              <a:lnSpc>
                <a:spcPct val="115000"/>
              </a:lnSpc>
              <a:spcBef>
                <a:spcPts val="0"/>
              </a:spcBef>
              <a:spcAft>
                <a:spcPts val="0"/>
              </a:spcAft>
              <a:buClr>
                <a:schemeClr val="lt2"/>
              </a:buClr>
              <a:buSzPts val="1200"/>
              <a:buFont typeface="Inter"/>
              <a:buChar char="■"/>
              <a:defRPr>
                <a:solidFill>
                  <a:schemeClr val="lt2"/>
                </a:solidFill>
              </a:defRPr>
            </a:lvl9pPr>
          </a:lstStyle>
          <a:p/>
        </p:txBody>
      </p:sp>
      <p:sp>
        <p:nvSpPr>
          <p:cNvPr id="132" name="Google Shape;132;p13"/>
          <p:cNvSpPr/>
          <p:nvPr/>
        </p:nvSpPr>
        <p:spPr>
          <a:xfrm>
            <a:off x="603475" y="4749800"/>
            <a:ext cx="768000" cy="190500"/>
          </a:xfrm>
          <a:prstGeom prst="roundRect">
            <a:avLst>
              <a:gd fmla="val 5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700">
                <a:solidFill>
                  <a:schemeClr val="lt2"/>
                </a:solidFill>
                <a:latin typeface="Inter"/>
                <a:ea typeface="Inter"/>
                <a:cs typeface="Inter"/>
                <a:sym typeface="Inter"/>
              </a:rPr>
              <a:t>Confidential</a:t>
            </a:r>
            <a:endParaRPr sz="700">
              <a:solidFill>
                <a:schemeClr val="lt2"/>
              </a:solidFill>
              <a:latin typeface="Inter"/>
              <a:ea typeface="Inter"/>
              <a:cs typeface="Inter"/>
              <a:sym typeface="Inter"/>
            </a:endParaRPr>
          </a:p>
        </p:txBody>
      </p:sp>
      <p:sp>
        <p:nvSpPr>
          <p:cNvPr id="133" name="Google Shape;133;p13"/>
          <p:cNvSpPr/>
          <p:nvPr/>
        </p:nvSpPr>
        <p:spPr>
          <a:xfrm>
            <a:off x="1644650" y="4749800"/>
            <a:ext cx="768000" cy="190500"/>
          </a:xfrm>
          <a:prstGeom prst="roundRect">
            <a:avLst>
              <a:gd fmla="val 5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700">
                <a:solidFill>
                  <a:schemeClr val="lt2"/>
                </a:solidFill>
                <a:latin typeface="Inter"/>
                <a:ea typeface="Inter"/>
                <a:cs typeface="Inter"/>
                <a:sym typeface="Inter"/>
              </a:rPr>
              <a:t>Copyright ©</a:t>
            </a:r>
            <a:endParaRPr sz="700">
              <a:solidFill>
                <a:schemeClr val="lt2"/>
              </a:solidFill>
              <a:latin typeface="Inter"/>
              <a:ea typeface="Inter"/>
              <a:cs typeface="Inter"/>
              <a:sym typeface="Inter"/>
            </a:endParaRPr>
          </a:p>
        </p:txBody>
      </p:sp>
      <p:sp>
        <p:nvSpPr>
          <p:cNvPr id="134" name="Google Shape;134;p13"/>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a:buNone/>
              <a:defRPr sz="1300">
                <a:solidFill>
                  <a:schemeClr val="lt2"/>
                </a:solidFill>
                <a:latin typeface="Inter"/>
                <a:ea typeface="Inter"/>
                <a:cs typeface="Inter"/>
                <a:sym typeface="Inter"/>
              </a:defRPr>
            </a:lvl1pPr>
            <a:lvl2pPr lvl="1">
              <a:buNone/>
              <a:defRPr sz="1300">
                <a:solidFill>
                  <a:schemeClr val="lt2"/>
                </a:solidFill>
                <a:latin typeface="Inter"/>
                <a:ea typeface="Inter"/>
                <a:cs typeface="Inter"/>
                <a:sym typeface="Inter"/>
              </a:defRPr>
            </a:lvl2pPr>
            <a:lvl3pPr lvl="2">
              <a:buNone/>
              <a:defRPr sz="1300">
                <a:solidFill>
                  <a:schemeClr val="lt2"/>
                </a:solidFill>
                <a:latin typeface="Inter"/>
                <a:ea typeface="Inter"/>
                <a:cs typeface="Inter"/>
                <a:sym typeface="Inter"/>
              </a:defRPr>
            </a:lvl3pPr>
            <a:lvl4pPr lvl="3">
              <a:buNone/>
              <a:defRPr sz="1300">
                <a:solidFill>
                  <a:schemeClr val="lt2"/>
                </a:solidFill>
                <a:latin typeface="Inter"/>
                <a:ea typeface="Inter"/>
                <a:cs typeface="Inter"/>
                <a:sym typeface="Inter"/>
              </a:defRPr>
            </a:lvl4pPr>
            <a:lvl5pPr lvl="4">
              <a:buNone/>
              <a:defRPr sz="1300">
                <a:solidFill>
                  <a:schemeClr val="lt2"/>
                </a:solidFill>
                <a:latin typeface="Inter"/>
                <a:ea typeface="Inter"/>
                <a:cs typeface="Inter"/>
                <a:sym typeface="Inter"/>
              </a:defRPr>
            </a:lvl5pPr>
            <a:lvl6pPr lvl="5">
              <a:buNone/>
              <a:defRPr sz="1300">
                <a:solidFill>
                  <a:schemeClr val="lt2"/>
                </a:solidFill>
                <a:latin typeface="Inter"/>
                <a:ea typeface="Inter"/>
                <a:cs typeface="Inter"/>
                <a:sym typeface="Inter"/>
              </a:defRPr>
            </a:lvl6pPr>
            <a:lvl7pPr lvl="6">
              <a:buNone/>
              <a:defRPr sz="1300">
                <a:solidFill>
                  <a:schemeClr val="lt2"/>
                </a:solidFill>
                <a:latin typeface="Inter"/>
                <a:ea typeface="Inter"/>
                <a:cs typeface="Inter"/>
                <a:sym typeface="Inter"/>
              </a:defRPr>
            </a:lvl7pPr>
            <a:lvl8pPr lvl="7">
              <a:buNone/>
              <a:defRPr sz="1300">
                <a:solidFill>
                  <a:schemeClr val="lt2"/>
                </a:solidFill>
                <a:latin typeface="Inter"/>
                <a:ea typeface="Inter"/>
                <a:cs typeface="Inter"/>
                <a:sym typeface="Inter"/>
              </a:defRPr>
            </a:lvl8pPr>
            <a:lvl9pPr lvl="8">
              <a:buNone/>
              <a:defRPr sz="1300">
                <a:solidFill>
                  <a:schemeClr val="lt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o-to-Market Strategy" type="blank">
  <p:cSld name="BLANK">
    <p:bg>
      <p:bgPr>
        <a:solidFill>
          <a:schemeClr val="dk1"/>
        </a:solidFill>
      </p:bgPr>
    </p:bg>
    <p:spTree>
      <p:nvGrpSpPr>
        <p:cNvPr id="135" name="Shape 135"/>
        <p:cNvGrpSpPr/>
        <p:nvPr/>
      </p:nvGrpSpPr>
      <p:grpSpPr>
        <a:xfrm>
          <a:off x="0" y="0"/>
          <a:ext cx="0" cy="0"/>
          <a:chOff x="0" y="0"/>
          <a:chExt cx="0" cy="0"/>
        </a:xfrm>
      </p:grpSpPr>
      <p:sp>
        <p:nvSpPr>
          <p:cNvPr id="136" name="Google Shape;136;p14"/>
          <p:cNvSpPr/>
          <p:nvPr>
            <p:ph idx="2" type="pic"/>
          </p:nvPr>
        </p:nvSpPr>
        <p:spPr>
          <a:xfrm>
            <a:off x="6445900" y="626975"/>
            <a:ext cx="1932900" cy="2070000"/>
          </a:xfrm>
          <a:prstGeom prst="roundRect">
            <a:avLst>
              <a:gd fmla="val 5387" name="adj"/>
            </a:avLst>
          </a:prstGeom>
          <a:noFill/>
          <a:ln>
            <a:noFill/>
          </a:ln>
        </p:spPr>
      </p:sp>
      <p:sp>
        <p:nvSpPr>
          <p:cNvPr id="137" name="Google Shape;137;p14"/>
          <p:cNvSpPr/>
          <p:nvPr>
            <p:ph idx="3" type="pic"/>
          </p:nvPr>
        </p:nvSpPr>
        <p:spPr>
          <a:xfrm>
            <a:off x="4210025" y="626975"/>
            <a:ext cx="1932900" cy="2070000"/>
          </a:xfrm>
          <a:prstGeom prst="roundRect">
            <a:avLst>
              <a:gd fmla="val 5387" name="adj"/>
            </a:avLst>
          </a:prstGeom>
          <a:noFill/>
          <a:ln>
            <a:noFill/>
          </a:ln>
        </p:spPr>
      </p:sp>
      <p:cxnSp>
        <p:nvCxnSpPr>
          <p:cNvPr id="138" name="Google Shape;138;p14"/>
          <p:cNvCxnSpPr/>
          <p:nvPr/>
        </p:nvCxnSpPr>
        <p:spPr>
          <a:xfrm rot="10800000">
            <a:off x="560525" y="279400"/>
            <a:ext cx="149400" cy="0"/>
          </a:xfrm>
          <a:prstGeom prst="straightConnector1">
            <a:avLst/>
          </a:prstGeom>
          <a:noFill/>
          <a:ln cap="flat" cmpd="sng" w="9525">
            <a:solidFill>
              <a:schemeClr val="lt2"/>
            </a:solidFill>
            <a:prstDash val="solid"/>
            <a:round/>
            <a:headEnd len="med" w="med" type="none"/>
            <a:tailEnd len="med" w="med" type="none"/>
          </a:ln>
        </p:spPr>
      </p:cxnSp>
      <p:sp>
        <p:nvSpPr>
          <p:cNvPr id="139" name="Google Shape;139;p14"/>
          <p:cNvSpPr txBox="1"/>
          <p:nvPr>
            <p:ph type="title"/>
          </p:nvPr>
        </p:nvSpPr>
        <p:spPr>
          <a:xfrm>
            <a:off x="450850" y="596800"/>
            <a:ext cx="4083000" cy="1828800"/>
          </a:xfrm>
          <a:prstGeom prst="rect">
            <a:avLst/>
          </a:prstGeom>
        </p:spPr>
        <p:txBody>
          <a:bodyPr anchorCtr="0" anchor="t" bIns="91425" lIns="91425" spcFirstLastPara="1" rIns="91425" wrap="square" tIns="91425">
            <a:noAutofit/>
          </a:bodyPr>
          <a:lstStyle>
            <a:lvl1pPr lvl="0">
              <a:lnSpc>
                <a:spcPct val="80000"/>
              </a:lnSpc>
              <a:spcBef>
                <a:spcPts val="0"/>
              </a:spcBef>
              <a:spcAft>
                <a:spcPts val="0"/>
              </a:spcAft>
              <a:buClr>
                <a:schemeClr val="lt1"/>
              </a:buClr>
              <a:buSzPts val="4200"/>
              <a:buFont typeface="Inter"/>
              <a:buNone/>
              <a:defRPr>
                <a:solidFill>
                  <a:schemeClr val="lt1"/>
                </a:solidFill>
              </a:defRPr>
            </a:lvl1pPr>
            <a:lvl2pPr lvl="1">
              <a:lnSpc>
                <a:spcPct val="80000"/>
              </a:lnSpc>
              <a:spcBef>
                <a:spcPts val="0"/>
              </a:spcBef>
              <a:spcAft>
                <a:spcPts val="0"/>
              </a:spcAft>
              <a:buClr>
                <a:schemeClr val="lt1"/>
              </a:buClr>
              <a:buSzPts val="4800"/>
              <a:buNone/>
              <a:defRPr sz="4800">
                <a:solidFill>
                  <a:schemeClr val="lt1"/>
                </a:solidFill>
              </a:defRPr>
            </a:lvl2pPr>
            <a:lvl3pPr lvl="2">
              <a:lnSpc>
                <a:spcPct val="80000"/>
              </a:lnSpc>
              <a:spcBef>
                <a:spcPts val="0"/>
              </a:spcBef>
              <a:spcAft>
                <a:spcPts val="0"/>
              </a:spcAft>
              <a:buClr>
                <a:schemeClr val="lt1"/>
              </a:buClr>
              <a:buSzPts val="4800"/>
              <a:buNone/>
              <a:defRPr sz="4800">
                <a:solidFill>
                  <a:schemeClr val="lt1"/>
                </a:solidFill>
              </a:defRPr>
            </a:lvl3pPr>
            <a:lvl4pPr lvl="3">
              <a:lnSpc>
                <a:spcPct val="80000"/>
              </a:lnSpc>
              <a:spcBef>
                <a:spcPts val="0"/>
              </a:spcBef>
              <a:spcAft>
                <a:spcPts val="0"/>
              </a:spcAft>
              <a:buClr>
                <a:schemeClr val="lt1"/>
              </a:buClr>
              <a:buSzPts val="4800"/>
              <a:buNone/>
              <a:defRPr sz="4800">
                <a:solidFill>
                  <a:schemeClr val="lt1"/>
                </a:solidFill>
              </a:defRPr>
            </a:lvl4pPr>
            <a:lvl5pPr lvl="4">
              <a:lnSpc>
                <a:spcPct val="80000"/>
              </a:lnSpc>
              <a:spcBef>
                <a:spcPts val="0"/>
              </a:spcBef>
              <a:spcAft>
                <a:spcPts val="0"/>
              </a:spcAft>
              <a:buClr>
                <a:schemeClr val="lt1"/>
              </a:buClr>
              <a:buSzPts val="4800"/>
              <a:buNone/>
              <a:defRPr sz="4800">
                <a:solidFill>
                  <a:schemeClr val="lt1"/>
                </a:solidFill>
              </a:defRPr>
            </a:lvl5pPr>
            <a:lvl6pPr lvl="5">
              <a:lnSpc>
                <a:spcPct val="80000"/>
              </a:lnSpc>
              <a:spcBef>
                <a:spcPts val="0"/>
              </a:spcBef>
              <a:spcAft>
                <a:spcPts val="0"/>
              </a:spcAft>
              <a:buClr>
                <a:schemeClr val="lt1"/>
              </a:buClr>
              <a:buSzPts val="4800"/>
              <a:buNone/>
              <a:defRPr sz="4800">
                <a:solidFill>
                  <a:schemeClr val="lt1"/>
                </a:solidFill>
              </a:defRPr>
            </a:lvl6pPr>
            <a:lvl7pPr lvl="6">
              <a:lnSpc>
                <a:spcPct val="80000"/>
              </a:lnSpc>
              <a:spcBef>
                <a:spcPts val="0"/>
              </a:spcBef>
              <a:spcAft>
                <a:spcPts val="0"/>
              </a:spcAft>
              <a:buClr>
                <a:schemeClr val="lt1"/>
              </a:buClr>
              <a:buSzPts val="4800"/>
              <a:buNone/>
              <a:defRPr sz="4800">
                <a:solidFill>
                  <a:schemeClr val="lt1"/>
                </a:solidFill>
              </a:defRPr>
            </a:lvl7pPr>
            <a:lvl8pPr lvl="7">
              <a:lnSpc>
                <a:spcPct val="80000"/>
              </a:lnSpc>
              <a:spcBef>
                <a:spcPts val="0"/>
              </a:spcBef>
              <a:spcAft>
                <a:spcPts val="0"/>
              </a:spcAft>
              <a:buClr>
                <a:schemeClr val="lt1"/>
              </a:buClr>
              <a:buSzPts val="4800"/>
              <a:buNone/>
              <a:defRPr sz="4800">
                <a:solidFill>
                  <a:schemeClr val="lt1"/>
                </a:solidFill>
              </a:defRPr>
            </a:lvl8pPr>
            <a:lvl9pPr lvl="8">
              <a:lnSpc>
                <a:spcPct val="80000"/>
              </a:lnSpc>
              <a:spcBef>
                <a:spcPts val="0"/>
              </a:spcBef>
              <a:spcAft>
                <a:spcPts val="0"/>
              </a:spcAft>
              <a:buClr>
                <a:schemeClr val="lt1"/>
              </a:buClr>
              <a:buSzPts val="4800"/>
              <a:buNone/>
              <a:defRPr sz="4800">
                <a:solidFill>
                  <a:schemeClr val="lt1"/>
                </a:solidFill>
              </a:defRPr>
            </a:lvl9pPr>
          </a:lstStyle>
          <a:p/>
        </p:txBody>
      </p:sp>
      <p:sp>
        <p:nvSpPr>
          <p:cNvPr id="140" name="Google Shape;140;p14"/>
          <p:cNvSpPr txBox="1"/>
          <p:nvPr>
            <p:ph idx="1" type="subTitle"/>
          </p:nvPr>
        </p:nvSpPr>
        <p:spPr>
          <a:xfrm>
            <a:off x="4210025" y="2802675"/>
            <a:ext cx="1906800" cy="7722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1600"/>
              <a:buFont typeface="Inter SemiBold"/>
              <a:buNone/>
              <a:defRPr sz="1600">
                <a:solidFill>
                  <a:schemeClr val="lt1"/>
                </a:solidFill>
              </a:defRPr>
            </a:lvl1pPr>
            <a:lvl2pPr lvl="1">
              <a:spcBef>
                <a:spcPts val="0"/>
              </a:spcBef>
              <a:spcAft>
                <a:spcPts val="0"/>
              </a:spcAft>
              <a:buClr>
                <a:schemeClr val="lt1"/>
              </a:buClr>
              <a:buSzPts val="1600"/>
              <a:buFont typeface="Inter SemiBold"/>
              <a:buNone/>
              <a:defRPr sz="1600">
                <a:solidFill>
                  <a:schemeClr val="lt1"/>
                </a:solidFill>
              </a:defRPr>
            </a:lvl2pPr>
            <a:lvl3pPr lvl="2">
              <a:spcBef>
                <a:spcPts val="0"/>
              </a:spcBef>
              <a:spcAft>
                <a:spcPts val="0"/>
              </a:spcAft>
              <a:buClr>
                <a:schemeClr val="lt1"/>
              </a:buClr>
              <a:buSzPts val="1600"/>
              <a:buFont typeface="Inter SemiBold"/>
              <a:buNone/>
              <a:defRPr sz="1600">
                <a:solidFill>
                  <a:schemeClr val="lt1"/>
                </a:solidFill>
              </a:defRPr>
            </a:lvl3pPr>
            <a:lvl4pPr lvl="3">
              <a:spcBef>
                <a:spcPts val="0"/>
              </a:spcBef>
              <a:spcAft>
                <a:spcPts val="0"/>
              </a:spcAft>
              <a:buClr>
                <a:schemeClr val="lt1"/>
              </a:buClr>
              <a:buSzPts val="1600"/>
              <a:buFont typeface="Inter SemiBold"/>
              <a:buNone/>
              <a:defRPr sz="1600">
                <a:solidFill>
                  <a:schemeClr val="lt1"/>
                </a:solidFill>
              </a:defRPr>
            </a:lvl4pPr>
            <a:lvl5pPr lvl="4">
              <a:spcBef>
                <a:spcPts val="0"/>
              </a:spcBef>
              <a:spcAft>
                <a:spcPts val="0"/>
              </a:spcAft>
              <a:buClr>
                <a:schemeClr val="lt1"/>
              </a:buClr>
              <a:buSzPts val="1600"/>
              <a:buFont typeface="Inter SemiBold"/>
              <a:buNone/>
              <a:defRPr sz="1600">
                <a:solidFill>
                  <a:schemeClr val="lt1"/>
                </a:solidFill>
              </a:defRPr>
            </a:lvl5pPr>
            <a:lvl6pPr lvl="5">
              <a:spcBef>
                <a:spcPts val="0"/>
              </a:spcBef>
              <a:spcAft>
                <a:spcPts val="0"/>
              </a:spcAft>
              <a:buClr>
                <a:schemeClr val="lt1"/>
              </a:buClr>
              <a:buSzPts val="1600"/>
              <a:buFont typeface="Inter SemiBold"/>
              <a:buNone/>
              <a:defRPr sz="1600">
                <a:solidFill>
                  <a:schemeClr val="lt1"/>
                </a:solidFill>
              </a:defRPr>
            </a:lvl6pPr>
            <a:lvl7pPr lvl="6">
              <a:spcBef>
                <a:spcPts val="0"/>
              </a:spcBef>
              <a:spcAft>
                <a:spcPts val="0"/>
              </a:spcAft>
              <a:buClr>
                <a:schemeClr val="lt1"/>
              </a:buClr>
              <a:buSzPts val="1600"/>
              <a:buFont typeface="Inter SemiBold"/>
              <a:buNone/>
              <a:defRPr sz="1600">
                <a:solidFill>
                  <a:schemeClr val="lt1"/>
                </a:solidFill>
              </a:defRPr>
            </a:lvl7pPr>
            <a:lvl8pPr lvl="7">
              <a:spcBef>
                <a:spcPts val="0"/>
              </a:spcBef>
              <a:spcAft>
                <a:spcPts val="0"/>
              </a:spcAft>
              <a:buClr>
                <a:schemeClr val="lt1"/>
              </a:buClr>
              <a:buSzPts val="1600"/>
              <a:buFont typeface="Inter SemiBold"/>
              <a:buNone/>
              <a:defRPr sz="1600">
                <a:solidFill>
                  <a:schemeClr val="lt1"/>
                </a:solidFill>
              </a:defRPr>
            </a:lvl8pPr>
            <a:lvl9pPr lvl="8">
              <a:spcBef>
                <a:spcPts val="0"/>
              </a:spcBef>
              <a:spcAft>
                <a:spcPts val="0"/>
              </a:spcAft>
              <a:buClr>
                <a:schemeClr val="lt1"/>
              </a:buClr>
              <a:buSzPts val="1600"/>
              <a:buFont typeface="Inter SemiBold"/>
              <a:buNone/>
              <a:defRPr sz="1600">
                <a:solidFill>
                  <a:schemeClr val="lt1"/>
                </a:solidFill>
              </a:defRPr>
            </a:lvl9pPr>
          </a:lstStyle>
          <a:p/>
        </p:txBody>
      </p:sp>
      <p:sp>
        <p:nvSpPr>
          <p:cNvPr id="141" name="Google Shape;141;p14"/>
          <p:cNvSpPr txBox="1"/>
          <p:nvPr>
            <p:ph idx="4" type="body"/>
          </p:nvPr>
        </p:nvSpPr>
        <p:spPr>
          <a:xfrm>
            <a:off x="4210025" y="3441550"/>
            <a:ext cx="1607400" cy="1068600"/>
          </a:xfrm>
          <a:prstGeom prst="rect">
            <a:avLst/>
          </a:prstGeom>
        </p:spPr>
        <p:txBody>
          <a:bodyPr anchorCtr="0" anchor="t" bIns="91425" lIns="91425" spcFirstLastPara="1" rIns="91425" wrap="square" tIns="91425">
            <a:noAutofit/>
          </a:bodyPr>
          <a:lstStyle>
            <a:lvl1pPr indent="-304800" lvl="0" marL="457200">
              <a:lnSpc>
                <a:spcPct val="115000"/>
              </a:lnSpc>
              <a:spcBef>
                <a:spcPts val="0"/>
              </a:spcBef>
              <a:spcAft>
                <a:spcPts val="0"/>
              </a:spcAft>
              <a:buClr>
                <a:schemeClr val="lt2"/>
              </a:buClr>
              <a:buSzPts val="1200"/>
              <a:buFont typeface="Inter"/>
              <a:buChar char="●"/>
              <a:defRPr>
                <a:solidFill>
                  <a:schemeClr val="lt2"/>
                </a:solidFill>
              </a:defRPr>
            </a:lvl1pPr>
            <a:lvl2pPr indent="-304800" lvl="1" marL="914400">
              <a:lnSpc>
                <a:spcPct val="115000"/>
              </a:lnSpc>
              <a:spcBef>
                <a:spcPts val="0"/>
              </a:spcBef>
              <a:spcAft>
                <a:spcPts val="0"/>
              </a:spcAft>
              <a:buClr>
                <a:schemeClr val="lt2"/>
              </a:buClr>
              <a:buSzPts val="1200"/>
              <a:buFont typeface="Inter"/>
              <a:buChar char="○"/>
              <a:defRPr>
                <a:solidFill>
                  <a:schemeClr val="lt2"/>
                </a:solidFill>
              </a:defRPr>
            </a:lvl2pPr>
            <a:lvl3pPr indent="-304800" lvl="2" marL="1371600">
              <a:lnSpc>
                <a:spcPct val="115000"/>
              </a:lnSpc>
              <a:spcBef>
                <a:spcPts val="0"/>
              </a:spcBef>
              <a:spcAft>
                <a:spcPts val="0"/>
              </a:spcAft>
              <a:buClr>
                <a:schemeClr val="lt2"/>
              </a:buClr>
              <a:buSzPts val="1200"/>
              <a:buFont typeface="Inter"/>
              <a:buChar char="■"/>
              <a:defRPr>
                <a:solidFill>
                  <a:schemeClr val="lt2"/>
                </a:solidFill>
              </a:defRPr>
            </a:lvl3pPr>
            <a:lvl4pPr indent="-304800" lvl="3" marL="1828800">
              <a:lnSpc>
                <a:spcPct val="115000"/>
              </a:lnSpc>
              <a:spcBef>
                <a:spcPts val="0"/>
              </a:spcBef>
              <a:spcAft>
                <a:spcPts val="0"/>
              </a:spcAft>
              <a:buClr>
                <a:schemeClr val="lt2"/>
              </a:buClr>
              <a:buSzPts val="1200"/>
              <a:buFont typeface="Inter"/>
              <a:buChar char="●"/>
              <a:defRPr>
                <a:solidFill>
                  <a:schemeClr val="lt2"/>
                </a:solidFill>
              </a:defRPr>
            </a:lvl4pPr>
            <a:lvl5pPr indent="-304800" lvl="4" marL="2286000">
              <a:lnSpc>
                <a:spcPct val="115000"/>
              </a:lnSpc>
              <a:spcBef>
                <a:spcPts val="0"/>
              </a:spcBef>
              <a:spcAft>
                <a:spcPts val="0"/>
              </a:spcAft>
              <a:buClr>
                <a:schemeClr val="lt2"/>
              </a:buClr>
              <a:buSzPts val="1200"/>
              <a:buFont typeface="Inter"/>
              <a:buChar char="○"/>
              <a:defRPr>
                <a:solidFill>
                  <a:schemeClr val="lt2"/>
                </a:solidFill>
              </a:defRPr>
            </a:lvl5pPr>
            <a:lvl6pPr indent="-304800" lvl="5" marL="2743200">
              <a:lnSpc>
                <a:spcPct val="115000"/>
              </a:lnSpc>
              <a:spcBef>
                <a:spcPts val="0"/>
              </a:spcBef>
              <a:spcAft>
                <a:spcPts val="0"/>
              </a:spcAft>
              <a:buClr>
                <a:schemeClr val="lt2"/>
              </a:buClr>
              <a:buSzPts val="1200"/>
              <a:buFont typeface="Inter"/>
              <a:buChar char="■"/>
              <a:defRPr>
                <a:solidFill>
                  <a:schemeClr val="lt2"/>
                </a:solidFill>
              </a:defRPr>
            </a:lvl6pPr>
            <a:lvl7pPr indent="-304800" lvl="6" marL="3200400">
              <a:lnSpc>
                <a:spcPct val="115000"/>
              </a:lnSpc>
              <a:spcBef>
                <a:spcPts val="0"/>
              </a:spcBef>
              <a:spcAft>
                <a:spcPts val="0"/>
              </a:spcAft>
              <a:buClr>
                <a:schemeClr val="lt2"/>
              </a:buClr>
              <a:buSzPts val="1200"/>
              <a:buFont typeface="Inter"/>
              <a:buChar char="●"/>
              <a:defRPr>
                <a:solidFill>
                  <a:schemeClr val="lt2"/>
                </a:solidFill>
              </a:defRPr>
            </a:lvl7pPr>
            <a:lvl8pPr indent="-304800" lvl="7" marL="3657600">
              <a:lnSpc>
                <a:spcPct val="115000"/>
              </a:lnSpc>
              <a:spcBef>
                <a:spcPts val="0"/>
              </a:spcBef>
              <a:spcAft>
                <a:spcPts val="0"/>
              </a:spcAft>
              <a:buClr>
                <a:schemeClr val="lt2"/>
              </a:buClr>
              <a:buSzPts val="1200"/>
              <a:buFont typeface="Inter"/>
              <a:buChar char="○"/>
              <a:defRPr>
                <a:solidFill>
                  <a:schemeClr val="lt2"/>
                </a:solidFill>
              </a:defRPr>
            </a:lvl8pPr>
            <a:lvl9pPr indent="-304800" lvl="8" marL="4114800">
              <a:lnSpc>
                <a:spcPct val="115000"/>
              </a:lnSpc>
              <a:spcBef>
                <a:spcPts val="0"/>
              </a:spcBef>
              <a:spcAft>
                <a:spcPts val="0"/>
              </a:spcAft>
              <a:buClr>
                <a:schemeClr val="lt2"/>
              </a:buClr>
              <a:buSzPts val="1200"/>
              <a:buFont typeface="Inter"/>
              <a:buChar char="■"/>
              <a:defRPr>
                <a:solidFill>
                  <a:schemeClr val="lt2"/>
                </a:solidFill>
              </a:defRPr>
            </a:lvl9pPr>
          </a:lstStyle>
          <a:p/>
        </p:txBody>
      </p:sp>
      <p:sp>
        <p:nvSpPr>
          <p:cNvPr id="142" name="Google Shape;142;p14"/>
          <p:cNvSpPr txBox="1"/>
          <p:nvPr>
            <p:ph idx="5" type="subTitle"/>
          </p:nvPr>
        </p:nvSpPr>
        <p:spPr>
          <a:xfrm>
            <a:off x="6458950" y="2802675"/>
            <a:ext cx="1906800" cy="7722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1600"/>
              <a:buFont typeface="Inter SemiBold"/>
              <a:buNone/>
              <a:defRPr sz="1600">
                <a:solidFill>
                  <a:schemeClr val="lt1"/>
                </a:solidFill>
              </a:defRPr>
            </a:lvl1pPr>
            <a:lvl2pPr lvl="1">
              <a:spcBef>
                <a:spcPts val="0"/>
              </a:spcBef>
              <a:spcAft>
                <a:spcPts val="0"/>
              </a:spcAft>
              <a:buClr>
                <a:schemeClr val="lt1"/>
              </a:buClr>
              <a:buSzPts val="1600"/>
              <a:buFont typeface="Inter SemiBold"/>
              <a:buNone/>
              <a:defRPr sz="1600">
                <a:solidFill>
                  <a:schemeClr val="lt1"/>
                </a:solidFill>
              </a:defRPr>
            </a:lvl2pPr>
            <a:lvl3pPr lvl="2">
              <a:spcBef>
                <a:spcPts val="0"/>
              </a:spcBef>
              <a:spcAft>
                <a:spcPts val="0"/>
              </a:spcAft>
              <a:buClr>
                <a:schemeClr val="lt1"/>
              </a:buClr>
              <a:buSzPts val="1600"/>
              <a:buFont typeface="Inter SemiBold"/>
              <a:buNone/>
              <a:defRPr sz="1600">
                <a:solidFill>
                  <a:schemeClr val="lt1"/>
                </a:solidFill>
              </a:defRPr>
            </a:lvl3pPr>
            <a:lvl4pPr lvl="3">
              <a:spcBef>
                <a:spcPts val="0"/>
              </a:spcBef>
              <a:spcAft>
                <a:spcPts val="0"/>
              </a:spcAft>
              <a:buClr>
                <a:schemeClr val="lt1"/>
              </a:buClr>
              <a:buSzPts val="1600"/>
              <a:buFont typeface="Inter SemiBold"/>
              <a:buNone/>
              <a:defRPr sz="1600">
                <a:solidFill>
                  <a:schemeClr val="lt1"/>
                </a:solidFill>
              </a:defRPr>
            </a:lvl4pPr>
            <a:lvl5pPr lvl="4">
              <a:spcBef>
                <a:spcPts val="0"/>
              </a:spcBef>
              <a:spcAft>
                <a:spcPts val="0"/>
              </a:spcAft>
              <a:buClr>
                <a:schemeClr val="lt1"/>
              </a:buClr>
              <a:buSzPts val="1600"/>
              <a:buFont typeface="Inter SemiBold"/>
              <a:buNone/>
              <a:defRPr sz="1600">
                <a:solidFill>
                  <a:schemeClr val="lt1"/>
                </a:solidFill>
              </a:defRPr>
            </a:lvl5pPr>
            <a:lvl6pPr lvl="5">
              <a:spcBef>
                <a:spcPts val="0"/>
              </a:spcBef>
              <a:spcAft>
                <a:spcPts val="0"/>
              </a:spcAft>
              <a:buClr>
                <a:schemeClr val="lt1"/>
              </a:buClr>
              <a:buSzPts val="1600"/>
              <a:buFont typeface="Inter SemiBold"/>
              <a:buNone/>
              <a:defRPr sz="1600">
                <a:solidFill>
                  <a:schemeClr val="lt1"/>
                </a:solidFill>
              </a:defRPr>
            </a:lvl6pPr>
            <a:lvl7pPr lvl="6">
              <a:spcBef>
                <a:spcPts val="0"/>
              </a:spcBef>
              <a:spcAft>
                <a:spcPts val="0"/>
              </a:spcAft>
              <a:buClr>
                <a:schemeClr val="lt1"/>
              </a:buClr>
              <a:buSzPts val="1600"/>
              <a:buFont typeface="Inter SemiBold"/>
              <a:buNone/>
              <a:defRPr sz="1600">
                <a:solidFill>
                  <a:schemeClr val="lt1"/>
                </a:solidFill>
              </a:defRPr>
            </a:lvl7pPr>
            <a:lvl8pPr lvl="7">
              <a:spcBef>
                <a:spcPts val="0"/>
              </a:spcBef>
              <a:spcAft>
                <a:spcPts val="0"/>
              </a:spcAft>
              <a:buClr>
                <a:schemeClr val="lt1"/>
              </a:buClr>
              <a:buSzPts val="1600"/>
              <a:buFont typeface="Inter SemiBold"/>
              <a:buNone/>
              <a:defRPr sz="1600">
                <a:solidFill>
                  <a:schemeClr val="lt1"/>
                </a:solidFill>
              </a:defRPr>
            </a:lvl8pPr>
            <a:lvl9pPr lvl="8">
              <a:spcBef>
                <a:spcPts val="0"/>
              </a:spcBef>
              <a:spcAft>
                <a:spcPts val="0"/>
              </a:spcAft>
              <a:buClr>
                <a:schemeClr val="lt1"/>
              </a:buClr>
              <a:buSzPts val="1600"/>
              <a:buFont typeface="Inter SemiBold"/>
              <a:buNone/>
              <a:defRPr sz="1600">
                <a:solidFill>
                  <a:schemeClr val="lt1"/>
                </a:solidFill>
              </a:defRPr>
            </a:lvl9pPr>
          </a:lstStyle>
          <a:p/>
        </p:txBody>
      </p:sp>
      <p:sp>
        <p:nvSpPr>
          <p:cNvPr id="143" name="Google Shape;143;p14"/>
          <p:cNvSpPr txBox="1"/>
          <p:nvPr>
            <p:ph idx="6" type="body"/>
          </p:nvPr>
        </p:nvSpPr>
        <p:spPr>
          <a:xfrm>
            <a:off x="6458950" y="3441550"/>
            <a:ext cx="1607400" cy="1068600"/>
          </a:xfrm>
          <a:prstGeom prst="rect">
            <a:avLst/>
          </a:prstGeom>
        </p:spPr>
        <p:txBody>
          <a:bodyPr anchorCtr="0" anchor="t" bIns="91425" lIns="91425" spcFirstLastPara="1" rIns="91425" wrap="square" tIns="91425">
            <a:noAutofit/>
          </a:bodyPr>
          <a:lstStyle>
            <a:lvl1pPr indent="-304800" lvl="0" marL="457200">
              <a:lnSpc>
                <a:spcPct val="115000"/>
              </a:lnSpc>
              <a:spcBef>
                <a:spcPts val="0"/>
              </a:spcBef>
              <a:spcAft>
                <a:spcPts val="0"/>
              </a:spcAft>
              <a:buClr>
                <a:schemeClr val="lt2"/>
              </a:buClr>
              <a:buSzPts val="1200"/>
              <a:buFont typeface="Inter"/>
              <a:buChar char="●"/>
              <a:defRPr>
                <a:solidFill>
                  <a:schemeClr val="lt2"/>
                </a:solidFill>
              </a:defRPr>
            </a:lvl1pPr>
            <a:lvl2pPr indent="-304800" lvl="1" marL="914400">
              <a:lnSpc>
                <a:spcPct val="115000"/>
              </a:lnSpc>
              <a:spcBef>
                <a:spcPts val="0"/>
              </a:spcBef>
              <a:spcAft>
                <a:spcPts val="0"/>
              </a:spcAft>
              <a:buClr>
                <a:schemeClr val="lt2"/>
              </a:buClr>
              <a:buSzPts val="1200"/>
              <a:buFont typeface="Inter"/>
              <a:buChar char="○"/>
              <a:defRPr>
                <a:solidFill>
                  <a:schemeClr val="lt2"/>
                </a:solidFill>
              </a:defRPr>
            </a:lvl2pPr>
            <a:lvl3pPr indent="-304800" lvl="2" marL="1371600">
              <a:lnSpc>
                <a:spcPct val="115000"/>
              </a:lnSpc>
              <a:spcBef>
                <a:spcPts val="0"/>
              </a:spcBef>
              <a:spcAft>
                <a:spcPts val="0"/>
              </a:spcAft>
              <a:buClr>
                <a:schemeClr val="lt2"/>
              </a:buClr>
              <a:buSzPts val="1200"/>
              <a:buFont typeface="Inter"/>
              <a:buChar char="■"/>
              <a:defRPr>
                <a:solidFill>
                  <a:schemeClr val="lt2"/>
                </a:solidFill>
              </a:defRPr>
            </a:lvl3pPr>
            <a:lvl4pPr indent="-304800" lvl="3" marL="1828800">
              <a:lnSpc>
                <a:spcPct val="115000"/>
              </a:lnSpc>
              <a:spcBef>
                <a:spcPts val="0"/>
              </a:spcBef>
              <a:spcAft>
                <a:spcPts val="0"/>
              </a:spcAft>
              <a:buClr>
                <a:schemeClr val="lt2"/>
              </a:buClr>
              <a:buSzPts val="1200"/>
              <a:buFont typeface="Inter"/>
              <a:buChar char="●"/>
              <a:defRPr>
                <a:solidFill>
                  <a:schemeClr val="lt2"/>
                </a:solidFill>
              </a:defRPr>
            </a:lvl4pPr>
            <a:lvl5pPr indent="-304800" lvl="4" marL="2286000">
              <a:lnSpc>
                <a:spcPct val="115000"/>
              </a:lnSpc>
              <a:spcBef>
                <a:spcPts val="0"/>
              </a:spcBef>
              <a:spcAft>
                <a:spcPts val="0"/>
              </a:spcAft>
              <a:buClr>
                <a:schemeClr val="lt2"/>
              </a:buClr>
              <a:buSzPts val="1200"/>
              <a:buFont typeface="Inter"/>
              <a:buChar char="○"/>
              <a:defRPr>
                <a:solidFill>
                  <a:schemeClr val="lt2"/>
                </a:solidFill>
              </a:defRPr>
            </a:lvl5pPr>
            <a:lvl6pPr indent="-304800" lvl="5" marL="2743200">
              <a:lnSpc>
                <a:spcPct val="115000"/>
              </a:lnSpc>
              <a:spcBef>
                <a:spcPts val="0"/>
              </a:spcBef>
              <a:spcAft>
                <a:spcPts val="0"/>
              </a:spcAft>
              <a:buClr>
                <a:schemeClr val="lt2"/>
              </a:buClr>
              <a:buSzPts val="1200"/>
              <a:buFont typeface="Inter"/>
              <a:buChar char="■"/>
              <a:defRPr>
                <a:solidFill>
                  <a:schemeClr val="lt2"/>
                </a:solidFill>
              </a:defRPr>
            </a:lvl6pPr>
            <a:lvl7pPr indent="-304800" lvl="6" marL="3200400">
              <a:lnSpc>
                <a:spcPct val="115000"/>
              </a:lnSpc>
              <a:spcBef>
                <a:spcPts val="0"/>
              </a:spcBef>
              <a:spcAft>
                <a:spcPts val="0"/>
              </a:spcAft>
              <a:buClr>
                <a:schemeClr val="lt2"/>
              </a:buClr>
              <a:buSzPts val="1200"/>
              <a:buFont typeface="Inter"/>
              <a:buChar char="●"/>
              <a:defRPr>
                <a:solidFill>
                  <a:schemeClr val="lt2"/>
                </a:solidFill>
              </a:defRPr>
            </a:lvl7pPr>
            <a:lvl8pPr indent="-304800" lvl="7" marL="3657600">
              <a:lnSpc>
                <a:spcPct val="115000"/>
              </a:lnSpc>
              <a:spcBef>
                <a:spcPts val="0"/>
              </a:spcBef>
              <a:spcAft>
                <a:spcPts val="0"/>
              </a:spcAft>
              <a:buClr>
                <a:schemeClr val="lt2"/>
              </a:buClr>
              <a:buSzPts val="1200"/>
              <a:buFont typeface="Inter"/>
              <a:buChar char="○"/>
              <a:defRPr>
                <a:solidFill>
                  <a:schemeClr val="lt2"/>
                </a:solidFill>
              </a:defRPr>
            </a:lvl8pPr>
            <a:lvl9pPr indent="-304800" lvl="8" marL="4114800">
              <a:lnSpc>
                <a:spcPct val="115000"/>
              </a:lnSpc>
              <a:spcBef>
                <a:spcPts val="0"/>
              </a:spcBef>
              <a:spcAft>
                <a:spcPts val="0"/>
              </a:spcAft>
              <a:buClr>
                <a:schemeClr val="lt2"/>
              </a:buClr>
              <a:buSzPts val="1200"/>
              <a:buFont typeface="Inter"/>
              <a:buChar char="■"/>
              <a:defRPr>
                <a:solidFill>
                  <a:schemeClr val="lt2"/>
                </a:solidFill>
              </a:defRPr>
            </a:lvl9pPr>
          </a:lstStyle>
          <a:p/>
        </p:txBody>
      </p:sp>
      <p:sp>
        <p:nvSpPr>
          <p:cNvPr id="144" name="Google Shape;144;p14"/>
          <p:cNvSpPr txBox="1"/>
          <p:nvPr>
            <p:ph idx="7" type="body"/>
          </p:nvPr>
        </p:nvSpPr>
        <p:spPr>
          <a:xfrm>
            <a:off x="450850" y="2399275"/>
            <a:ext cx="3048000" cy="21108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Clr>
                <a:schemeClr val="lt1"/>
              </a:buClr>
              <a:buSzPts val="1200"/>
              <a:buFont typeface="Inter"/>
              <a:buChar char="●"/>
              <a:defRPr>
                <a:solidFill>
                  <a:schemeClr val="lt1"/>
                </a:solidFill>
              </a:defRPr>
            </a:lvl1pPr>
            <a:lvl2pPr indent="-304800" lvl="1" marL="914400">
              <a:spcBef>
                <a:spcPts val="0"/>
              </a:spcBef>
              <a:spcAft>
                <a:spcPts val="0"/>
              </a:spcAft>
              <a:buClr>
                <a:schemeClr val="lt1"/>
              </a:buClr>
              <a:buSzPts val="1200"/>
              <a:buFont typeface="Inter"/>
              <a:buChar char="○"/>
              <a:defRPr>
                <a:solidFill>
                  <a:schemeClr val="lt1"/>
                </a:solidFill>
              </a:defRPr>
            </a:lvl2pPr>
            <a:lvl3pPr indent="-304800" lvl="2" marL="1371600">
              <a:spcBef>
                <a:spcPts val="0"/>
              </a:spcBef>
              <a:spcAft>
                <a:spcPts val="0"/>
              </a:spcAft>
              <a:buClr>
                <a:schemeClr val="lt1"/>
              </a:buClr>
              <a:buSzPts val="1200"/>
              <a:buFont typeface="Inter"/>
              <a:buChar char="■"/>
              <a:defRPr>
                <a:solidFill>
                  <a:schemeClr val="lt1"/>
                </a:solidFill>
              </a:defRPr>
            </a:lvl3pPr>
            <a:lvl4pPr indent="-304800" lvl="3" marL="1828800">
              <a:spcBef>
                <a:spcPts val="0"/>
              </a:spcBef>
              <a:spcAft>
                <a:spcPts val="0"/>
              </a:spcAft>
              <a:buClr>
                <a:schemeClr val="lt1"/>
              </a:buClr>
              <a:buSzPts val="1200"/>
              <a:buFont typeface="Inter"/>
              <a:buChar char="●"/>
              <a:defRPr>
                <a:solidFill>
                  <a:schemeClr val="lt1"/>
                </a:solidFill>
              </a:defRPr>
            </a:lvl4pPr>
            <a:lvl5pPr indent="-304800" lvl="4" marL="2286000">
              <a:spcBef>
                <a:spcPts val="0"/>
              </a:spcBef>
              <a:spcAft>
                <a:spcPts val="0"/>
              </a:spcAft>
              <a:buClr>
                <a:schemeClr val="lt1"/>
              </a:buClr>
              <a:buSzPts val="1200"/>
              <a:buFont typeface="Inter"/>
              <a:buChar char="○"/>
              <a:defRPr>
                <a:solidFill>
                  <a:schemeClr val="lt1"/>
                </a:solidFill>
              </a:defRPr>
            </a:lvl5pPr>
            <a:lvl6pPr indent="-304800" lvl="5" marL="2743200">
              <a:spcBef>
                <a:spcPts val="0"/>
              </a:spcBef>
              <a:spcAft>
                <a:spcPts val="0"/>
              </a:spcAft>
              <a:buClr>
                <a:schemeClr val="lt1"/>
              </a:buClr>
              <a:buSzPts val="1200"/>
              <a:buFont typeface="Inter"/>
              <a:buChar char="■"/>
              <a:defRPr>
                <a:solidFill>
                  <a:schemeClr val="lt1"/>
                </a:solidFill>
              </a:defRPr>
            </a:lvl6pPr>
            <a:lvl7pPr indent="-304800" lvl="6" marL="3200400">
              <a:spcBef>
                <a:spcPts val="0"/>
              </a:spcBef>
              <a:spcAft>
                <a:spcPts val="0"/>
              </a:spcAft>
              <a:buClr>
                <a:schemeClr val="lt1"/>
              </a:buClr>
              <a:buSzPts val="1200"/>
              <a:buFont typeface="Inter"/>
              <a:buChar char="●"/>
              <a:defRPr>
                <a:solidFill>
                  <a:schemeClr val="lt1"/>
                </a:solidFill>
              </a:defRPr>
            </a:lvl7pPr>
            <a:lvl8pPr indent="-304800" lvl="7" marL="3657600">
              <a:spcBef>
                <a:spcPts val="0"/>
              </a:spcBef>
              <a:spcAft>
                <a:spcPts val="0"/>
              </a:spcAft>
              <a:buClr>
                <a:schemeClr val="lt1"/>
              </a:buClr>
              <a:buSzPts val="1200"/>
              <a:buFont typeface="Inter"/>
              <a:buChar char="○"/>
              <a:defRPr>
                <a:solidFill>
                  <a:schemeClr val="lt1"/>
                </a:solidFill>
              </a:defRPr>
            </a:lvl8pPr>
            <a:lvl9pPr indent="-304800" lvl="8" marL="4114800">
              <a:spcBef>
                <a:spcPts val="0"/>
              </a:spcBef>
              <a:spcAft>
                <a:spcPts val="0"/>
              </a:spcAft>
              <a:buClr>
                <a:schemeClr val="lt1"/>
              </a:buClr>
              <a:buSzPts val="1200"/>
              <a:buFont typeface="Inter"/>
              <a:buChar char="■"/>
              <a:defRPr>
                <a:solidFill>
                  <a:schemeClr val="lt1"/>
                </a:solidFill>
              </a:defRPr>
            </a:lvl9pPr>
          </a:lstStyle>
          <a:p/>
        </p:txBody>
      </p:sp>
      <p:sp>
        <p:nvSpPr>
          <p:cNvPr id="145" name="Google Shape;145;p14"/>
          <p:cNvSpPr/>
          <p:nvPr/>
        </p:nvSpPr>
        <p:spPr>
          <a:xfrm>
            <a:off x="603475" y="4749800"/>
            <a:ext cx="768000" cy="190500"/>
          </a:xfrm>
          <a:prstGeom prst="roundRect">
            <a:avLst>
              <a:gd fmla="val 5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700">
                <a:solidFill>
                  <a:schemeClr val="lt2"/>
                </a:solidFill>
                <a:latin typeface="Inter"/>
                <a:ea typeface="Inter"/>
                <a:cs typeface="Inter"/>
                <a:sym typeface="Inter"/>
              </a:rPr>
              <a:t>Confidential</a:t>
            </a:r>
            <a:endParaRPr sz="700">
              <a:solidFill>
                <a:schemeClr val="lt2"/>
              </a:solidFill>
              <a:latin typeface="Inter"/>
              <a:ea typeface="Inter"/>
              <a:cs typeface="Inter"/>
              <a:sym typeface="Inter"/>
            </a:endParaRPr>
          </a:p>
        </p:txBody>
      </p:sp>
      <p:sp>
        <p:nvSpPr>
          <p:cNvPr id="146" name="Google Shape;146;p14"/>
          <p:cNvSpPr txBox="1"/>
          <p:nvPr>
            <p:ph idx="12" type="sldNum"/>
          </p:nvPr>
        </p:nvSpPr>
        <p:spPr>
          <a:xfrm>
            <a:off x="420872" y="203200"/>
            <a:ext cx="428700" cy="393600"/>
          </a:xfrm>
          <a:prstGeom prst="rect">
            <a:avLst/>
          </a:prstGeom>
        </p:spPr>
        <p:txBody>
          <a:bodyPr anchorCtr="0" anchor="ctr" bIns="91425" lIns="91425" spcFirstLastPara="1" rIns="91425" wrap="square" tIns="91425">
            <a:normAutofit/>
          </a:bodyPr>
          <a:lstStyle>
            <a:lvl1pPr lvl="0" rtl="0" algn="ctr">
              <a:buNone/>
              <a:defRPr sz="800">
                <a:solidFill>
                  <a:schemeClr val="lt2"/>
                </a:solidFill>
                <a:latin typeface="Inter Light"/>
                <a:ea typeface="Inter Light"/>
                <a:cs typeface="Inter Light"/>
                <a:sym typeface="Inter Light"/>
              </a:defRPr>
            </a:lvl1pPr>
            <a:lvl2pPr lvl="1" rtl="0" algn="ctr">
              <a:buNone/>
              <a:defRPr sz="800">
                <a:solidFill>
                  <a:schemeClr val="lt2"/>
                </a:solidFill>
                <a:latin typeface="Inter Light"/>
                <a:ea typeface="Inter Light"/>
                <a:cs typeface="Inter Light"/>
                <a:sym typeface="Inter Light"/>
              </a:defRPr>
            </a:lvl2pPr>
            <a:lvl3pPr lvl="2" rtl="0" algn="ctr">
              <a:buNone/>
              <a:defRPr sz="800">
                <a:solidFill>
                  <a:schemeClr val="lt2"/>
                </a:solidFill>
                <a:latin typeface="Inter Light"/>
                <a:ea typeface="Inter Light"/>
                <a:cs typeface="Inter Light"/>
                <a:sym typeface="Inter Light"/>
              </a:defRPr>
            </a:lvl3pPr>
            <a:lvl4pPr lvl="3" rtl="0" algn="ctr">
              <a:buNone/>
              <a:defRPr sz="800">
                <a:solidFill>
                  <a:schemeClr val="lt2"/>
                </a:solidFill>
                <a:latin typeface="Inter Light"/>
                <a:ea typeface="Inter Light"/>
                <a:cs typeface="Inter Light"/>
                <a:sym typeface="Inter Light"/>
              </a:defRPr>
            </a:lvl4pPr>
            <a:lvl5pPr lvl="4" rtl="0" algn="ctr">
              <a:buNone/>
              <a:defRPr sz="800">
                <a:solidFill>
                  <a:schemeClr val="lt2"/>
                </a:solidFill>
                <a:latin typeface="Inter Light"/>
                <a:ea typeface="Inter Light"/>
                <a:cs typeface="Inter Light"/>
                <a:sym typeface="Inter Light"/>
              </a:defRPr>
            </a:lvl5pPr>
            <a:lvl6pPr lvl="5" rtl="0" algn="ctr">
              <a:buNone/>
              <a:defRPr sz="800">
                <a:solidFill>
                  <a:schemeClr val="lt2"/>
                </a:solidFill>
                <a:latin typeface="Inter Light"/>
                <a:ea typeface="Inter Light"/>
                <a:cs typeface="Inter Light"/>
                <a:sym typeface="Inter Light"/>
              </a:defRPr>
            </a:lvl6pPr>
            <a:lvl7pPr lvl="6" rtl="0" algn="ctr">
              <a:buNone/>
              <a:defRPr sz="800">
                <a:solidFill>
                  <a:schemeClr val="lt2"/>
                </a:solidFill>
                <a:latin typeface="Inter Light"/>
                <a:ea typeface="Inter Light"/>
                <a:cs typeface="Inter Light"/>
                <a:sym typeface="Inter Light"/>
              </a:defRPr>
            </a:lvl7pPr>
            <a:lvl8pPr lvl="7" rtl="0" algn="ctr">
              <a:buNone/>
              <a:defRPr sz="800">
                <a:solidFill>
                  <a:schemeClr val="lt2"/>
                </a:solidFill>
                <a:latin typeface="Inter Light"/>
                <a:ea typeface="Inter Light"/>
                <a:cs typeface="Inter Light"/>
                <a:sym typeface="Inter Light"/>
              </a:defRPr>
            </a:lvl8pPr>
            <a:lvl9pPr lvl="8" rtl="0" algn="ctr">
              <a:buNone/>
              <a:defRPr sz="800">
                <a:solidFill>
                  <a:schemeClr val="lt2"/>
                </a:solidFill>
                <a:latin typeface="Inter Light"/>
                <a:ea typeface="Inter Light"/>
                <a:cs typeface="Inter Light"/>
                <a:sym typeface="Inter Light"/>
              </a:defRPr>
            </a:lvl9pPr>
          </a:lstStyle>
          <a:p>
            <a:pPr indent="0" lvl="0" marL="0" rtl="0" algn="ctr">
              <a:spcBef>
                <a:spcPts val="0"/>
              </a:spcBef>
              <a:spcAft>
                <a:spcPts val="0"/>
              </a:spcAft>
              <a:buNone/>
            </a:pPr>
            <a:fld id="{00000000-1234-1234-1234-123412341234}" type="slidenum">
              <a:rPr lang="en"/>
              <a:t>‹#›</a:t>
            </a:fld>
            <a:endParaRPr/>
          </a:p>
        </p:txBody>
      </p:sp>
      <p:sp>
        <p:nvSpPr>
          <p:cNvPr id="147" name="Google Shape;147;p14"/>
          <p:cNvSpPr/>
          <p:nvPr/>
        </p:nvSpPr>
        <p:spPr>
          <a:xfrm>
            <a:off x="1644650" y="4749800"/>
            <a:ext cx="768000" cy="190500"/>
          </a:xfrm>
          <a:prstGeom prst="roundRect">
            <a:avLst>
              <a:gd fmla="val 5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700">
                <a:solidFill>
                  <a:schemeClr val="lt2"/>
                </a:solidFill>
                <a:latin typeface="Inter"/>
                <a:ea typeface="Inter"/>
                <a:cs typeface="Inter"/>
                <a:sym typeface="Inter"/>
              </a:rPr>
              <a:t>Copyright ©</a:t>
            </a:r>
            <a:endParaRPr sz="700">
              <a:solidFill>
                <a:schemeClr val="lt2"/>
              </a:solidFill>
              <a:latin typeface="Inter"/>
              <a:ea typeface="Inter"/>
              <a:cs typeface="Inter"/>
              <a:sym typeface="Inte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lestones">
  <p:cSld name="TITLE_1">
    <p:bg>
      <p:bgPr>
        <a:solidFill>
          <a:schemeClr val="lt1"/>
        </a:solidFill>
      </p:bgPr>
    </p:bg>
    <p:spTree>
      <p:nvGrpSpPr>
        <p:cNvPr id="148" name="Shape 148"/>
        <p:cNvGrpSpPr/>
        <p:nvPr/>
      </p:nvGrpSpPr>
      <p:grpSpPr>
        <a:xfrm>
          <a:off x="0" y="0"/>
          <a:ext cx="0" cy="0"/>
          <a:chOff x="0" y="0"/>
          <a:chExt cx="0" cy="0"/>
        </a:xfrm>
      </p:grpSpPr>
      <p:cxnSp>
        <p:nvCxnSpPr>
          <p:cNvPr id="149" name="Google Shape;149;p15"/>
          <p:cNvCxnSpPr/>
          <p:nvPr/>
        </p:nvCxnSpPr>
        <p:spPr>
          <a:xfrm rot="10800000">
            <a:off x="560525" y="279400"/>
            <a:ext cx="149400" cy="0"/>
          </a:xfrm>
          <a:prstGeom prst="straightConnector1">
            <a:avLst/>
          </a:prstGeom>
          <a:noFill/>
          <a:ln cap="flat" cmpd="sng" w="9525">
            <a:solidFill>
              <a:schemeClr val="dk1"/>
            </a:solidFill>
            <a:prstDash val="solid"/>
            <a:round/>
            <a:headEnd len="med" w="med" type="none"/>
            <a:tailEnd len="med" w="med" type="none"/>
          </a:ln>
        </p:spPr>
      </p:cxnSp>
      <p:sp>
        <p:nvSpPr>
          <p:cNvPr id="150" name="Google Shape;150;p15"/>
          <p:cNvSpPr txBox="1"/>
          <p:nvPr>
            <p:ph type="title"/>
          </p:nvPr>
        </p:nvSpPr>
        <p:spPr>
          <a:xfrm>
            <a:off x="452575" y="596800"/>
            <a:ext cx="4418100" cy="1359600"/>
          </a:xfrm>
          <a:prstGeom prst="rect">
            <a:avLst/>
          </a:prstGeom>
        </p:spPr>
        <p:txBody>
          <a:bodyPr anchorCtr="0" anchor="t" bIns="91425" lIns="91425" spcFirstLastPara="1" rIns="91425" wrap="square" tIns="91425">
            <a:noAutofit/>
          </a:bodyPr>
          <a:lstStyle>
            <a:lvl1pPr lvl="0">
              <a:lnSpc>
                <a:spcPct val="80000"/>
              </a:lnSpc>
              <a:spcBef>
                <a:spcPts val="0"/>
              </a:spcBef>
              <a:spcAft>
                <a:spcPts val="0"/>
              </a:spcAft>
              <a:buSzPts val="4200"/>
              <a:buFont typeface="Inter"/>
              <a:buNone/>
              <a:defRPr/>
            </a:lvl1pPr>
            <a:lvl2pPr lvl="1">
              <a:lnSpc>
                <a:spcPct val="80000"/>
              </a:lnSpc>
              <a:spcBef>
                <a:spcPts val="0"/>
              </a:spcBef>
              <a:spcAft>
                <a:spcPts val="0"/>
              </a:spcAft>
              <a:buSzPts val="4800"/>
              <a:buFont typeface="Inter"/>
              <a:buNone/>
              <a:defRPr b="1" sz="4800"/>
            </a:lvl2pPr>
            <a:lvl3pPr lvl="2">
              <a:lnSpc>
                <a:spcPct val="80000"/>
              </a:lnSpc>
              <a:spcBef>
                <a:spcPts val="0"/>
              </a:spcBef>
              <a:spcAft>
                <a:spcPts val="0"/>
              </a:spcAft>
              <a:buSzPts val="4800"/>
              <a:buFont typeface="Inter"/>
              <a:buNone/>
              <a:defRPr b="1" sz="4800"/>
            </a:lvl3pPr>
            <a:lvl4pPr lvl="3">
              <a:lnSpc>
                <a:spcPct val="80000"/>
              </a:lnSpc>
              <a:spcBef>
                <a:spcPts val="0"/>
              </a:spcBef>
              <a:spcAft>
                <a:spcPts val="0"/>
              </a:spcAft>
              <a:buSzPts val="4800"/>
              <a:buFont typeface="Inter"/>
              <a:buNone/>
              <a:defRPr b="1" sz="4800"/>
            </a:lvl4pPr>
            <a:lvl5pPr lvl="4">
              <a:lnSpc>
                <a:spcPct val="80000"/>
              </a:lnSpc>
              <a:spcBef>
                <a:spcPts val="0"/>
              </a:spcBef>
              <a:spcAft>
                <a:spcPts val="0"/>
              </a:spcAft>
              <a:buSzPts val="4800"/>
              <a:buFont typeface="Inter"/>
              <a:buNone/>
              <a:defRPr b="1" sz="4800"/>
            </a:lvl5pPr>
            <a:lvl6pPr lvl="5">
              <a:lnSpc>
                <a:spcPct val="80000"/>
              </a:lnSpc>
              <a:spcBef>
                <a:spcPts val="0"/>
              </a:spcBef>
              <a:spcAft>
                <a:spcPts val="0"/>
              </a:spcAft>
              <a:buSzPts val="4800"/>
              <a:buFont typeface="Inter"/>
              <a:buNone/>
              <a:defRPr b="1" sz="4800"/>
            </a:lvl6pPr>
            <a:lvl7pPr lvl="6">
              <a:lnSpc>
                <a:spcPct val="80000"/>
              </a:lnSpc>
              <a:spcBef>
                <a:spcPts val="0"/>
              </a:spcBef>
              <a:spcAft>
                <a:spcPts val="0"/>
              </a:spcAft>
              <a:buSzPts val="4800"/>
              <a:buFont typeface="Inter"/>
              <a:buNone/>
              <a:defRPr b="1" sz="4800"/>
            </a:lvl7pPr>
            <a:lvl8pPr lvl="7">
              <a:lnSpc>
                <a:spcPct val="80000"/>
              </a:lnSpc>
              <a:spcBef>
                <a:spcPts val="0"/>
              </a:spcBef>
              <a:spcAft>
                <a:spcPts val="0"/>
              </a:spcAft>
              <a:buSzPts val="4800"/>
              <a:buFont typeface="Inter"/>
              <a:buNone/>
              <a:defRPr b="1" sz="4800"/>
            </a:lvl8pPr>
            <a:lvl9pPr lvl="8">
              <a:lnSpc>
                <a:spcPct val="80000"/>
              </a:lnSpc>
              <a:spcBef>
                <a:spcPts val="0"/>
              </a:spcBef>
              <a:spcAft>
                <a:spcPts val="0"/>
              </a:spcAft>
              <a:buSzPts val="4800"/>
              <a:buFont typeface="Inter"/>
              <a:buNone/>
              <a:defRPr b="1" sz="4800"/>
            </a:lvl9pPr>
          </a:lstStyle>
          <a:p/>
        </p:txBody>
      </p:sp>
      <p:sp>
        <p:nvSpPr>
          <p:cNvPr id="151" name="Google Shape;151;p15"/>
          <p:cNvSpPr txBox="1"/>
          <p:nvPr>
            <p:ph idx="1" type="subTitle"/>
          </p:nvPr>
        </p:nvSpPr>
        <p:spPr>
          <a:xfrm>
            <a:off x="467825" y="1857300"/>
            <a:ext cx="2151000" cy="772200"/>
          </a:xfrm>
          <a:prstGeom prst="rect">
            <a:avLst/>
          </a:prstGeom>
        </p:spPr>
        <p:txBody>
          <a:bodyPr anchorCtr="0" anchor="t" bIns="91425" lIns="91425" spcFirstLastPara="1" rIns="91425" wrap="square" tIns="91425">
            <a:noAutofit/>
          </a:bodyPr>
          <a:lstStyle>
            <a:lvl1pPr lvl="0">
              <a:spcBef>
                <a:spcPts val="0"/>
              </a:spcBef>
              <a:spcAft>
                <a:spcPts val="0"/>
              </a:spcAft>
              <a:buSzPts val="1600"/>
              <a:buFont typeface="Inter SemiBold"/>
              <a:buNone/>
              <a:defRPr sz="1600"/>
            </a:lvl1pPr>
            <a:lvl2pPr lvl="1">
              <a:spcBef>
                <a:spcPts val="0"/>
              </a:spcBef>
              <a:spcAft>
                <a:spcPts val="0"/>
              </a:spcAft>
              <a:buSzPts val="1600"/>
              <a:buFont typeface="Inter SemiBold"/>
              <a:buNone/>
              <a:defRPr sz="1600"/>
            </a:lvl2pPr>
            <a:lvl3pPr lvl="2">
              <a:spcBef>
                <a:spcPts val="0"/>
              </a:spcBef>
              <a:spcAft>
                <a:spcPts val="0"/>
              </a:spcAft>
              <a:buSzPts val="1600"/>
              <a:buFont typeface="Inter SemiBold"/>
              <a:buNone/>
              <a:defRPr sz="1600"/>
            </a:lvl3pPr>
            <a:lvl4pPr lvl="3">
              <a:spcBef>
                <a:spcPts val="0"/>
              </a:spcBef>
              <a:spcAft>
                <a:spcPts val="0"/>
              </a:spcAft>
              <a:buSzPts val="1600"/>
              <a:buFont typeface="Inter SemiBold"/>
              <a:buNone/>
              <a:defRPr sz="1600"/>
            </a:lvl4pPr>
            <a:lvl5pPr lvl="4">
              <a:spcBef>
                <a:spcPts val="0"/>
              </a:spcBef>
              <a:spcAft>
                <a:spcPts val="0"/>
              </a:spcAft>
              <a:buSzPts val="1600"/>
              <a:buFont typeface="Inter SemiBold"/>
              <a:buNone/>
              <a:defRPr sz="1600"/>
            </a:lvl5pPr>
            <a:lvl6pPr lvl="5">
              <a:spcBef>
                <a:spcPts val="0"/>
              </a:spcBef>
              <a:spcAft>
                <a:spcPts val="0"/>
              </a:spcAft>
              <a:buSzPts val="1600"/>
              <a:buFont typeface="Inter SemiBold"/>
              <a:buNone/>
              <a:defRPr sz="1600"/>
            </a:lvl6pPr>
            <a:lvl7pPr lvl="6">
              <a:spcBef>
                <a:spcPts val="0"/>
              </a:spcBef>
              <a:spcAft>
                <a:spcPts val="0"/>
              </a:spcAft>
              <a:buSzPts val="1600"/>
              <a:buFont typeface="Inter SemiBold"/>
              <a:buNone/>
              <a:defRPr sz="1600"/>
            </a:lvl7pPr>
            <a:lvl8pPr lvl="7">
              <a:spcBef>
                <a:spcPts val="0"/>
              </a:spcBef>
              <a:spcAft>
                <a:spcPts val="0"/>
              </a:spcAft>
              <a:buSzPts val="1600"/>
              <a:buFont typeface="Inter SemiBold"/>
              <a:buNone/>
              <a:defRPr sz="1600"/>
            </a:lvl8pPr>
            <a:lvl9pPr lvl="8">
              <a:spcBef>
                <a:spcPts val="0"/>
              </a:spcBef>
              <a:spcAft>
                <a:spcPts val="0"/>
              </a:spcAft>
              <a:buSzPts val="1600"/>
              <a:buFont typeface="Inter SemiBold"/>
              <a:buNone/>
              <a:defRPr sz="1600"/>
            </a:lvl9pPr>
          </a:lstStyle>
          <a:p/>
        </p:txBody>
      </p:sp>
      <p:sp>
        <p:nvSpPr>
          <p:cNvPr id="152" name="Google Shape;152;p15"/>
          <p:cNvSpPr txBox="1"/>
          <p:nvPr>
            <p:ph idx="2" type="body"/>
          </p:nvPr>
        </p:nvSpPr>
        <p:spPr>
          <a:xfrm>
            <a:off x="391625" y="2271825"/>
            <a:ext cx="2151000" cy="945000"/>
          </a:xfrm>
          <a:prstGeom prst="rect">
            <a:avLst/>
          </a:prstGeom>
        </p:spPr>
        <p:txBody>
          <a:bodyPr anchorCtr="0" anchor="t" bIns="91425" lIns="91425" spcFirstLastPara="1" rIns="91425" wrap="square" tIns="91425">
            <a:noAutofit/>
          </a:bodyPr>
          <a:lstStyle>
            <a:lvl1pPr indent="-304800" lvl="0" marL="457200">
              <a:lnSpc>
                <a:spcPct val="115000"/>
              </a:lnSpc>
              <a:spcBef>
                <a:spcPts val="0"/>
              </a:spcBef>
              <a:spcAft>
                <a:spcPts val="0"/>
              </a:spcAft>
              <a:buSzPts val="1200"/>
              <a:buFont typeface="Inter"/>
              <a:buChar char="●"/>
              <a:defRPr/>
            </a:lvl1pPr>
            <a:lvl2pPr indent="-304800" lvl="1" marL="914400">
              <a:lnSpc>
                <a:spcPct val="115000"/>
              </a:lnSpc>
              <a:spcBef>
                <a:spcPts val="0"/>
              </a:spcBef>
              <a:spcAft>
                <a:spcPts val="0"/>
              </a:spcAft>
              <a:buSzPts val="1200"/>
              <a:buFont typeface="Inter"/>
              <a:buChar char="○"/>
              <a:defRPr/>
            </a:lvl2pPr>
            <a:lvl3pPr indent="-304800" lvl="2" marL="1371600">
              <a:lnSpc>
                <a:spcPct val="115000"/>
              </a:lnSpc>
              <a:spcBef>
                <a:spcPts val="0"/>
              </a:spcBef>
              <a:spcAft>
                <a:spcPts val="0"/>
              </a:spcAft>
              <a:buSzPts val="1200"/>
              <a:buFont typeface="Inter"/>
              <a:buChar char="■"/>
              <a:defRPr/>
            </a:lvl3pPr>
            <a:lvl4pPr indent="-304800" lvl="3" marL="1828800">
              <a:lnSpc>
                <a:spcPct val="115000"/>
              </a:lnSpc>
              <a:spcBef>
                <a:spcPts val="0"/>
              </a:spcBef>
              <a:spcAft>
                <a:spcPts val="0"/>
              </a:spcAft>
              <a:buSzPts val="1200"/>
              <a:buFont typeface="Inter"/>
              <a:buChar char="●"/>
              <a:defRPr/>
            </a:lvl4pPr>
            <a:lvl5pPr indent="-304800" lvl="4" marL="2286000">
              <a:lnSpc>
                <a:spcPct val="115000"/>
              </a:lnSpc>
              <a:spcBef>
                <a:spcPts val="0"/>
              </a:spcBef>
              <a:spcAft>
                <a:spcPts val="0"/>
              </a:spcAft>
              <a:buSzPts val="1200"/>
              <a:buFont typeface="Inter"/>
              <a:buChar char="○"/>
              <a:defRPr/>
            </a:lvl5pPr>
            <a:lvl6pPr indent="-304800" lvl="5" marL="2743200">
              <a:lnSpc>
                <a:spcPct val="115000"/>
              </a:lnSpc>
              <a:spcBef>
                <a:spcPts val="0"/>
              </a:spcBef>
              <a:spcAft>
                <a:spcPts val="0"/>
              </a:spcAft>
              <a:buSzPts val="1200"/>
              <a:buFont typeface="Inter"/>
              <a:buChar char="■"/>
              <a:defRPr/>
            </a:lvl6pPr>
            <a:lvl7pPr indent="-304800" lvl="6" marL="3200400">
              <a:lnSpc>
                <a:spcPct val="115000"/>
              </a:lnSpc>
              <a:spcBef>
                <a:spcPts val="0"/>
              </a:spcBef>
              <a:spcAft>
                <a:spcPts val="0"/>
              </a:spcAft>
              <a:buSzPts val="1200"/>
              <a:buFont typeface="Inter"/>
              <a:buChar char="●"/>
              <a:defRPr/>
            </a:lvl7pPr>
            <a:lvl8pPr indent="-304800" lvl="7" marL="3657600">
              <a:lnSpc>
                <a:spcPct val="115000"/>
              </a:lnSpc>
              <a:spcBef>
                <a:spcPts val="0"/>
              </a:spcBef>
              <a:spcAft>
                <a:spcPts val="0"/>
              </a:spcAft>
              <a:buSzPts val="1200"/>
              <a:buFont typeface="Inter"/>
              <a:buChar char="○"/>
              <a:defRPr/>
            </a:lvl8pPr>
            <a:lvl9pPr indent="-304800" lvl="8" marL="4114800">
              <a:lnSpc>
                <a:spcPct val="115000"/>
              </a:lnSpc>
              <a:spcBef>
                <a:spcPts val="0"/>
              </a:spcBef>
              <a:spcAft>
                <a:spcPts val="0"/>
              </a:spcAft>
              <a:buSzPts val="1200"/>
              <a:buFont typeface="Inter"/>
              <a:buChar char="■"/>
              <a:defRPr/>
            </a:lvl9pPr>
          </a:lstStyle>
          <a:p/>
        </p:txBody>
      </p:sp>
      <p:sp>
        <p:nvSpPr>
          <p:cNvPr id="153" name="Google Shape;153;p15"/>
          <p:cNvSpPr txBox="1"/>
          <p:nvPr>
            <p:ph idx="3" type="subTitle"/>
          </p:nvPr>
        </p:nvSpPr>
        <p:spPr>
          <a:xfrm>
            <a:off x="3052450" y="1857300"/>
            <a:ext cx="2151000" cy="772200"/>
          </a:xfrm>
          <a:prstGeom prst="rect">
            <a:avLst/>
          </a:prstGeom>
        </p:spPr>
        <p:txBody>
          <a:bodyPr anchorCtr="0" anchor="t" bIns="91425" lIns="91425" spcFirstLastPara="1" rIns="91425" wrap="square" tIns="91425">
            <a:noAutofit/>
          </a:bodyPr>
          <a:lstStyle>
            <a:lvl1pPr lvl="0">
              <a:spcBef>
                <a:spcPts val="0"/>
              </a:spcBef>
              <a:spcAft>
                <a:spcPts val="0"/>
              </a:spcAft>
              <a:buSzPts val="1600"/>
              <a:buFont typeface="Inter SemiBold"/>
              <a:buNone/>
              <a:defRPr sz="1600"/>
            </a:lvl1pPr>
            <a:lvl2pPr lvl="1">
              <a:spcBef>
                <a:spcPts val="0"/>
              </a:spcBef>
              <a:spcAft>
                <a:spcPts val="0"/>
              </a:spcAft>
              <a:buSzPts val="1600"/>
              <a:buFont typeface="Inter SemiBold"/>
              <a:buNone/>
              <a:defRPr sz="1600"/>
            </a:lvl2pPr>
            <a:lvl3pPr lvl="2">
              <a:spcBef>
                <a:spcPts val="0"/>
              </a:spcBef>
              <a:spcAft>
                <a:spcPts val="0"/>
              </a:spcAft>
              <a:buSzPts val="1600"/>
              <a:buFont typeface="Inter SemiBold"/>
              <a:buNone/>
              <a:defRPr sz="1600"/>
            </a:lvl3pPr>
            <a:lvl4pPr lvl="3">
              <a:spcBef>
                <a:spcPts val="0"/>
              </a:spcBef>
              <a:spcAft>
                <a:spcPts val="0"/>
              </a:spcAft>
              <a:buSzPts val="1600"/>
              <a:buFont typeface="Inter SemiBold"/>
              <a:buNone/>
              <a:defRPr sz="1600"/>
            </a:lvl4pPr>
            <a:lvl5pPr lvl="4">
              <a:spcBef>
                <a:spcPts val="0"/>
              </a:spcBef>
              <a:spcAft>
                <a:spcPts val="0"/>
              </a:spcAft>
              <a:buSzPts val="1600"/>
              <a:buFont typeface="Inter SemiBold"/>
              <a:buNone/>
              <a:defRPr sz="1600"/>
            </a:lvl5pPr>
            <a:lvl6pPr lvl="5">
              <a:spcBef>
                <a:spcPts val="0"/>
              </a:spcBef>
              <a:spcAft>
                <a:spcPts val="0"/>
              </a:spcAft>
              <a:buSzPts val="1600"/>
              <a:buFont typeface="Inter SemiBold"/>
              <a:buNone/>
              <a:defRPr sz="1600"/>
            </a:lvl6pPr>
            <a:lvl7pPr lvl="6">
              <a:spcBef>
                <a:spcPts val="0"/>
              </a:spcBef>
              <a:spcAft>
                <a:spcPts val="0"/>
              </a:spcAft>
              <a:buSzPts val="1600"/>
              <a:buFont typeface="Inter SemiBold"/>
              <a:buNone/>
              <a:defRPr sz="1600"/>
            </a:lvl7pPr>
            <a:lvl8pPr lvl="7">
              <a:spcBef>
                <a:spcPts val="0"/>
              </a:spcBef>
              <a:spcAft>
                <a:spcPts val="0"/>
              </a:spcAft>
              <a:buSzPts val="1600"/>
              <a:buFont typeface="Inter SemiBold"/>
              <a:buNone/>
              <a:defRPr sz="1600"/>
            </a:lvl8pPr>
            <a:lvl9pPr lvl="8">
              <a:spcBef>
                <a:spcPts val="0"/>
              </a:spcBef>
              <a:spcAft>
                <a:spcPts val="0"/>
              </a:spcAft>
              <a:buSzPts val="1600"/>
              <a:buFont typeface="Inter SemiBold"/>
              <a:buNone/>
              <a:defRPr sz="1600"/>
            </a:lvl9pPr>
          </a:lstStyle>
          <a:p/>
        </p:txBody>
      </p:sp>
      <p:sp>
        <p:nvSpPr>
          <p:cNvPr id="154" name="Google Shape;154;p15"/>
          <p:cNvSpPr txBox="1"/>
          <p:nvPr>
            <p:ph idx="4" type="body"/>
          </p:nvPr>
        </p:nvSpPr>
        <p:spPr>
          <a:xfrm>
            <a:off x="2976250" y="2271825"/>
            <a:ext cx="2151000" cy="945000"/>
          </a:xfrm>
          <a:prstGeom prst="rect">
            <a:avLst/>
          </a:prstGeom>
        </p:spPr>
        <p:txBody>
          <a:bodyPr anchorCtr="0" anchor="t" bIns="91425" lIns="91425" spcFirstLastPara="1" rIns="91425" wrap="square" tIns="91425">
            <a:noAutofit/>
          </a:bodyPr>
          <a:lstStyle>
            <a:lvl1pPr indent="-304800" lvl="0" marL="457200">
              <a:lnSpc>
                <a:spcPct val="115000"/>
              </a:lnSpc>
              <a:spcBef>
                <a:spcPts val="0"/>
              </a:spcBef>
              <a:spcAft>
                <a:spcPts val="0"/>
              </a:spcAft>
              <a:buSzPts val="1200"/>
              <a:buFont typeface="Inter"/>
              <a:buChar char="●"/>
              <a:defRPr/>
            </a:lvl1pPr>
            <a:lvl2pPr indent="-304800" lvl="1" marL="914400">
              <a:lnSpc>
                <a:spcPct val="115000"/>
              </a:lnSpc>
              <a:spcBef>
                <a:spcPts val="0"/>
              </a:spcBef>
              <a:spcAft>
                <a:spcPts val="0"/>
              </a:spcAft>
              <a:buSzPts val="1200"/>
              <a:buFont typeface="Inter"/>
              <a:buChar char="○"/>
              <a:defRPr/>
            </a:lvl2pPr>
            <a:lvl3pPr indent="-304800" lvl="2" marL="1371600">
              <a:lnSpc>
                <a:spcPct val="115000"/>
              </a:lnSpc>
              <a:spcBef>
                <a:spcPts val="0"/>
              </a:spcBef>
              <a:spcAft>
                <a:spcPts val="0"/>
              </a:spcAft>
              <a:buSzPts val="1200"/>
              <a:buFont typeface="Inter"/>
              <a:buChar char="■"/>
              <a:defRPr/>
            </a:lvl3pPr>
            <a:lvl4pPr indent="-304800" lvl="3" marL="1828800">
              <a:lnSpc>
                <a:spcPct val="115000"/>
              </a:lnSpc>
              <a:spcBef>
                <a:spcPts val="0"/>
              </a:spcBef>
              <a:spcAft>
                <a:spcPts val="0"/>
              </a:spcAft>
              <a:buSzPts val="1200"/>
              <a:buFont typeface="Inter"/>
              <a:buChar char="●"/>
              <a:defRPr/>
            </a:lvl4pPr>
            <a:lvl5pPr indent="-304800" lvl="4" marL="2286000">
              <a:lnSpc>
                <a:spcPct val="115000"/>
              </a:lnSpc>
              <a:spcBef>
                <a:spcPts val="0"/>
              </a:spcBef>
              <a:spcAft>
                <a:spcPts val="0"/>
              </a:spcAft>
              <a:buSzPts val="1200"/>
              <a:buFont typeface="Inter"/>
              <a:buChar char="○"/>
              <a:defRPr/>
            </a:lvl5pPr>
            <a:lvl6pPr indent="-304800" lvl="5" marL="2743200">
              <a:lnSpc>
                <a:spcPct val="115000"/>
              </a:lnSpc>
              <a:spcBef>
                <a:spcPts val="0"/>
              </a:spcBef>
              <a:spcAft>
                <a:spcPts val="0"/>
              </a:spcAft>
              <a:buSzPts val="1200"/>
              <a:buFont typeface="Inter"/>
              <a:buChar char="■"/>
              <a:defRPr/>
            </a:lvl6pPr>
            <a:lvl7pPr indent="-304800" lvl="6" marL="3200400">
              <a:lnSpc>
                <a:spcPct val="115000"/>
              </a:lnSpc>
              <a:spcBef>
                <a:spcPts val="0"/>
              </a:spcBef>
              <a:spcAft>
                <a:spcPts val="0"/>
              </a:spcAft>
              <a:buSzPts val="1200"/>
              <a:buFont typeface="Inter"/>
              <a:buChar char="●"/>
              <a:defRPr/>
            </a:lvl7pPr>
            <a:lvl8pPr indent="-304800" lvl="7" marL="3657600">
              <a:lnSpc>
                <a:spcPct val="115000"/>
              </a:lnSpc>
              <a:spcBef>
                <a:spcPts val="0"/>
              </a:spcBef>
              <a:spcAft>
                <a:spcPts val="0"/>
              </a:spcAft>
              <a:buSzPts val="1200"/>
              <a:buFont typeface="Inter"/>
              <a:buChar char="○"/>
              <a:defRPr/>
            </a:lvl8pPr>
            <a:lvl9pPr indent="-304800" lvl="8" marL="4114800">
              <a:lnSpc>
                <a:spcPct val="115000"/>
              </a:lnSpc>
              <a:spcBef>
                <a:spcPts val="0"/>
              </a:spcBef>
              <a:spcAft>
                <a:spcPts val="0"/>
              </a:spcAft>
              <a:buSzPts val="1200"/>
              <a:buFont typeface="Inter"/>
              <a:buChar char="■"/>
              <a:defRPr/>
            </a:lvl9pPr>
          </a:lstStyle>
          <a:p/>
        </p:txBody>
      </p:sp>
      <p:sp>
        <p:nvSpPr>
          <p:cNvPr id="155" name="Google Shape;155;p15"/>
          <p:cNvSpPr txBox="1"/>
          <p:nvPr>
            <p:ph idx="5" type="subTitle"/>
          </p:nvPr>
        </p:nvSpPr>
        <p:spPr>
          <a:xfrm>
            <a:off x="5637075" y="1857300"/>
            <a:ext cx="2151000" cy="772200"/>
          </a:xfrm>
          <a:prstGeom prst="rect">
            <a:avLst/>
          </a:prstGeom>
        </p:spPr>
        <p:txBody>
          <a:bodyPr anchorCtr="0" anchor="t" bIns="91425" lIns="91425" spcFirstLastPara="1" rIns="91425" wrap="square" tIns="91425">
            <a:noAutofit/>
          </a:bodyPr>
          <a:lstStyle>
            <a:lvl1pPr lvl="0">
              <a:spcBef>
                <a:spcPts val="0"/>
              </a:spcBef>
              <a:spcAft>
                <a:spcPts val="0"/>
              </a:spcAft>
              <a:buSzPts val="1600"/>
              <a:buFont typeface="Inter SemiBold"/>
              <a:buNone/>
              <a:defRPr sz="1600"/>
            </a:lvl1pPr>
            <a:lvl2pPr lvl="1">
              <a:spcBef>
                <a:spcPts val="0"/>
              </a:spcBef>
              <a:spcAft>
                <a:spcPts val="0"/>
              </a:spcAft>
              <a:buSzPts val="1600"/>
              <a:buFont typeface="Inter SemiBold"/>
              <a:buNone/>
              <a:defRPr sz="1600"/>
            </a:lvl2pPr>
            <a:lvl3pPr lvl="2">
              <a:spcBef>
                <a:spcPts val="0"/>
              </a:spcBef>
              <a:spcAft>
                <a:spcPts val="0"/>
              </a:spcAft>
              <a:buSzPts val="1600"/>
              <a:buFont typeface="Inter SemiBold"/>
              <a:buNone/>
              <a:defRPr sz="1600"/>
            </a:lvl3pPr>
            <a:lvl4pPr lvl="3">
              <a:spcBef>
                <a:spcPts val="0"/>
              </a:spcBef>
              <a:spcAft>
                <a:spcPts val="0"/>
              </a:spcAft>
              <a:buSzPts val="1600"/>
              <a:buFont typeface="Inter SemiBold"/>
              <a:buNone/>
              <a:defRPr sz="1600"/>
            </a:lvl4pPr>
            <a:lvl5pPr lvl="4">
              <a:spcBef>
                <a:spcPts val="0"/>
              </a:spcBef>
              <a:spcAft>
                <a:spcPts val="0"/>
              </a:spcAft>
              <a:buSzPts val="1600"/>
              <a:buFont typeface="Inter SemiBold"/>
              <a:buNone/>
              <a:defRPr sz="1600"/>
            </a:lvl5pPr>
            <a:lvl6pPr lvl="5">
              <a:spcBef>
                <a:spcPts val="0"/>
              </a:spcBef>
              <a:spcAft>
                <a:spcPts val="0"/>
              </a:spcAft>
              <a:buSzPts val="1600"/>
              <a:buFont typeface="Inter SemiBold"/>
              <a:buNone/>
              <a:defRPr sz="1600"/>
            </a:lvl6pPr>
            <a:lvl7pPr lvl="6">
              <a:spcBef>
                <a:spcPts val="0"/>
              </a:spcBef>
              <a:spcAft>
                <a:spcPts val="0"/>
              </a:spcAft>
              <a:buSzPts val="1600"/>
              <a:buFont typeface="Inter SemiBold"/>
              <a:buNone/>
              <a:defRPr sz="1600"/>
            </a:lvl7pPr>
            <a:lvl8pPr lvl="7">
              <a:spcBef>
                <a:spcPts val="0"/>
              </a:spcBef>
              <a:spcAft>
                <a:spcPts val="0"/>
              </a:spcAft>
              <a:buSzPts val="1600"/>
              <a:buFont typeface="Inter SemiBold"/>
              <a:buNone/>
              <a:defRPr sz="1600"/>
            </a:lvl8pPr>
            <a:lvl9pPr lvl="8">
              <a:spcBef>
                <a:spcPts val="0"/>
              </a:spcBef>
              <a:spcAft>
                <a:spcPts val="0"/>
              </a:spcAft>
              <a:buSzPts val="1600"/>
              <a:buFont typeface="Inter SemiBold"/>
              <a:buNone/>
              <a:defRPr sz="1600"/>
            </a:lvl9pPr>
          </a:lstStyle>
          <a:p/>
        </p:txBody>
      </p:sp>
      <p:sp>
        <p:nvSpPr>
          <p:cNvPr id="156" name="Google Shape;156;p15"/>
          <p:cNvSpPr txBox="1"/>
          <p:nvPr>
            <p:ph idx="6" type="body"/>
          </p:nvPr>
        </p:nvSpPr>
        <p:spPr>
          <a:xfrm>
            <a:off x="5560875" y="2271825"/>
            <a:ext cx="2151000" cy="945000"/>
          </a:xfrm>
          <a:prstGeom prst="rect">
            <a:avLst/>
          </a:prstGeom>
        </p:spPr>
        <p:txBody>
          <a:bodyPr anchorCtr="0" anchor="t" bIns="91425" lIns="91425" spcFirstLastPara="1" rIns="91425" wrap="square" tIns="91425">
            <a:noAutofit/>
          </a:bodyPr>
          <a:lstStyle>
            <a:lvl1pPr indent="-304800" lvl="0" marL="457200">
              <a:lnSpc>
                <a:spcPct val="115000"/>
              </a:lnSpc>
              <a:spcBef>
                <a:spcPts val="0"/>
              </a:spcBef>
              <a:spcAft>
                <a:spcPts val="0"/>
              </a:spcAft>
              <a:buSzPts val="1200"/>
              <a:buFont typeface="Inter"/>
              <a:buChar char="●"/>
              <a:defRPr/>
            </a:lvl1pPr>
            <a:lvl2pPr indent="-304800" lvl="1" marL="914400">
              <a:lnSpc>
                <a:spcPct val="115000"/>
              </a:lnSpc>
              <a:spcBef>
                <a:spcPts val="0"/>
              </a:spcBef>
              <a:spcAft>
                <a:spcPts val="0"/>
              </a:spcAft>
              <a:buSzPts val="1200"/>
              <a:buFont typeface="Inter"/>
              <a:buChar char="○"/>
              <a:defRPr/>
            </a:lvl2pPr>
            <a:lvl3pPr indent="-304800" lvl="2" marL="1371600">
              <a:lnSpc>
                <a:spcPct val="115000"/>
              </a:lnSpc>
              <a:spcBef>
                <a:spcPts val="0"/>
              </a:spcBef>
              <a:spcAft>
                <a:spcPts val="0"/>
              </a:spcAft>
              <a:buSzPts val="1200"/>
              <a:buFont typeface="Inter"/>
              <a:buChar char="■"/>
              <a:defRPr/>
            </a:lvl3pPr>
            <a:lvl4pPr indent="-304800" lvl="3" marL="1828800">
              <a:lnSpc>
                <a:spcPct val="115000"/>
              </a:lnSpc>
              <a:spcBef>
                <a:spcPts val="0"/>
              </a:spcBef>
              <a:spcAft>
                <a:spcPts val="0"/>
              </a:spcAft>
              <a:buSzPts val="1200"/>
              <a:buFont typeface="Inter"/>
              <a:buChar char="●"/>
              <a:defRPr/>
            </a:lvl4pPr>
            <a:lvl5pPr indent="-304800" lvl="4" marL="2286000">
              <a:lnSpc>
                <a:spcPct val="115000"/>
              </a:lnSpc>
              <a:spcBef>
                <a:spcPts val="0"/>
              </a:spcBef>
              <a:spcAft>
                <a:spcPts val="0"/>
              </a:spcAft>
              <a:buSzPts val="1200"/>
              <a:buFont typeface="Inter"/>
              <a:buChar char="○"/>
              <a:defRPr/>
            </a:lvl5pPr>
            <a:lvl6pPr indent="-304800" lvl="5" marL="2743200">
              <a:lnSpc>
                <a:spcPct val="115000"/>
              </a:lnSpc>
              <a:spcBef>
                <a:spcPts val="0"/>
              </a:spcBef>
              <a:spcAft>
                <a:spcPts val="0"/>
              </a:spcAft>
              <a:buSzPts val="1200"/>
              <a:buFont typeface="Inter"/>
              <a:buChar char="■"/>
              <a:defRPr/>
            </a:lvl6pPr>
            <a:lvl7pPr indent="-304800" lvl="6" marL="3200400">
              <a:lnSpc>
                <a:spcPct val="115000"/>
              </a:lnSpc>
              <a:spcBef>
                <a:spcPts val="0"/>
              </a:spcBef>
              <a:spcAft>
                <a:spcPts val="0"/>
              </a:spcAft>
              <a:buSzPts val="1200"/>
              <a:buFont typeface="Inter"/>
              <a:buChar char="●"/>
              <a:defRPr/>
            </a:lvl7pPr>
            <a:lvl8pPr indent="-304800" lvl="7" marL="3657600">
              <a:lnSpc>
                <a:spcPct val="115000"/>
              </a:lnSpc>
              <a:spcBef>
                <a:spcPts val="0"/>
              </a:spcBef>
              <a:spcAft>
                <a:spcPts val="0"/>
              </a:spcAft>
              <a:buSzPts val="1200"/>
              <a:buFont typeface="Inter"/>
              <a:buChar char="○"/>
              <a:defRPr/>
            </a:lvl8pPr>
            <a:lvl9pPr indent="-304800" lvl="8" marL="4114800">
              <a:lnSpc>
                <a:spcPct val="115000"/>
              </a:lnSpc>
              <a:spcBef>
                <a:spcPts val="0"/>
              </a:spcBef>
              <a:spcAft>
                <a:spcPts val="0"/>
              </a:spcAft>
              <a:buSzPts val="1200"/>
              <a:buFont typeface="Inter"/>
              <a:buChar char="■"/>
              <a:defRPr/>
            </a:lvl9pPr>
          </a:lstStyle>
          <a:p/>
        </p:txBody>
      </p:sp>
      <p:sp>
        <p:nvSpPr>
          <p:cNvPr id="157" name="Google Shape;157;p15"/>
          <p:cNvSpPr txBox="1"/>
          <p:nvPr>
            <p:ph idx="7" type="subTitle"/>
          </p:nvPr>
        </p:nvSpPr>
        <p:spPr>
          <a:xfrm>
            <a:off x="467825" y="3075100"/>
            <a:ext cx="2151000" cy="772200"/>
          </a:xfrm>
          <a:prstGeom prst="rect">
            <a:avLst/>
          </a:prstGeom>
        </p:spPr>
        <p:txBody>
          <a:bodyPr anchorCtr="0" anchor="t" bIns="91425" lIns="91425" spcFirstLastPara="1" rIns="91425" wrap="square" tIns="91425">
            <a:noAutofit/>
          </a:bodyPr>
          <a:lstStyle>
            <a:lvl1pPr lvl="0">
              <a:spcBef>
                <a:spcPts val="0"/>
              </a:spcBef>
              <a:spcAft>
                <a:spcPts val="0"/>
              </a:spcAft>
              <a:buSzPts val="1600"/>
              <a:buFont typeface="Inter SemiBold"/>
              <a:buNone/>
              <a:defRPr sz="1600"/>
            </a:lvl1pPr>
            <a:lvl2pPr lvl="1">
              <a:spcBef>
                <a:spcPts val="0"/>
              </a:spcBef>
              <a:spcAft>
                <a:spcPts val="0"/>
              </a:spcAft>
              <a:buSzPts val="1600"/>
              <a:buFont typeface="Inter SemiBold"/>
              <a:buNone/>
              <a:defRPr sz="1600"/>
            </a:lvl2pPr>
            <a:lvl3pPr lvl="2">
              <a:spcBef>
                <a:spcPts val="0"/>
              </a:spcBef>
              <a:spcAft>
                <a:spcPts val="0"/>
              </a:spcAft>
              <a:buSzPts val="1600"/>
              <a:buFont typeface="Inter SemiBold"/>
              <a:buNone/>
              <a:defRPr sz="1600"/>
            </a:lvl3pPr>
            <a:lvl4pPr lvl="3">
              <a:spcBef>
                <a:spcPts val="0"/>
              </a:spcBef>
              <a:spcAft>
                <a:spcPts val="0"/>
              </a:spcAft>
              <a:buSzPts val="1600"/>
              <a:buFont typeface="Inter SemiBold"/>
              <a:buNone/>
              <a:defRPr sz="1600"/>
            </a:lvl4pPr>
            <a:lvl5pPr lvl="4">
              <a:spcBef>
                <a:spcPts val="0"/>
              </a:spcBef>
              <a:spcAft>
                <a:spcPts val="0"/>
              </a:spcAft>
              <a:buSzPts val="1600"/>
              <a:buFont typeface="Inter SemiBold"/>
              <a:buNone/>
              <a:defRPr sz="1600"/>
            </a:lvl5pPr>
            <a:lvl6pPr lvl="5">
              <a:spcBef>
                <a:spcPts val="0"/>
              </a:spcBef>
              <a:spcAft>
                <a:spcPts val="0"/>
              </a:spcAft>
              <a:buSzPts val="1600"/>
              <a:buFont typeface="Inter SemiBold"/>
              <a:buNone/>
              <a:defRPr sz="1600"/>
            </a:lvl6pPr>
            <a:lvl7pPr lvl="6">
              <a:spcBef>
                <a:spcPts val="0"/>
              </a:spcBef>
              <a:spcAft>
                <a:spcPts val="0"/>
              </a:spcAft>
              <a:buSzPts val="1600"/>
              <a:buFont typeface="Inter SemiBold"/>
              <a:buNone/>
              <a:defRPr sz="1600"/>
            </a:lvl7pPr>
            <a:lvl8pPr lvl="7">
              <a:spcBef>
                <a:spcPts val="0"/>
              </a:spcBef>
              <a:spcAft>
                <a:spcPts val="0"/>
              </a:spcAft>
              <a:buSzPts val="1600"/>
              <a:buFont typeface="Inter SemiBold"/>
              <a:buNone/>
              <a:defRPr sz="1600"/>
            </a:lvl8pPr>
            <a:lvl9pPr lvl="8">
              <a:spcBef>
                <a:spcPts val="0"/>
              </a:spcBef>
              <a:spcAft>
                <a:spcPts val="0"/>
              </a:spcAft>
              <a:buSzPts val="1600"/>
              <a:buFont typeface="Inter SemiBold"/>
              <a:buNone/>
              <a:defRPr sz="1600"/>
            </a:lvl9pPr>
          </a:lstStyle>
          <a:p/>
        </p:txBody>
      </p:sp>
      <p:sp>
        <p:nvSpPr>
          <p:cNvPr id="158" name="Google Shape;158;p15"/>
          <p:cNvSpPr txBox="1"/>
          <p:nvPr>
            <p:ph idx="8" type="body"/>
          </p:nvPr>
        </p:nvSpPr>
        <p:spPr>
          <a:xfrm>
            <a:off x="391625" y="3489625"/>
            <a:ext cx="2151000" cy="945000"/>
          </a:xfrm>
          <a:prstGeom prst="rect">
            <a:avLst/>
          </a:prstGeom>
        </p:spPr>
        <p:txBody>
          <a:bodyPr anchorCtr="0" anchor="t" bIns="91425" lIns="91425" spcFirstLastPara="1" rIns="91425" wrap="square" tIns="91425">
            <a:noAutofit/>
          </a:bodyPr>
          <a:lstStyle>
            <a:lvl1pPr indent="-304800" lvl="0" marL="457200">
              <a:lnSpc>
                <a:spcPct val="115000"/>
              </a:lnSpc>
              <a:spcBef>
                <a:spcPts val="0"/>
              </a:spcBef>
              <a:spcAft>
                <a:spcPts val="0"/>
              </a:spcAft>
              <a:buSzPts val="1200"/>
              <a:buFont typeface="Inter"/>
              <a:buChar char="●"/>
              <a:defRPr/>
            </a:lvl1pPr>
            <a:lvl2pPr indent="-304800" lvl="1" marL="914400">
              <a:lnSpc>
                <a:spcPct val="115000"/>
              </a:lnSpc>
              <a:spcBef>
                <a:spcPts val="0"/>
              </a:spcBef>
              <a:spcAft>
                <a:spcPts val="0"/>
              </a:spcAft>
              <a:buSzPts val="1200"/>
              <a:buFont typeface="Inter"/>
              <a:buChar char="○"/>
              <a:defRPr/>
            </a:lvl2pPr>
            <a:lvl3pPr indent="-304800" lvl="2" marL="1371600">
              <a:lnSpc>
                <a:spcPct val="115000"/>
              </a:lnSpc>
              <a:spcBef>
                <a:spcPts val="0"/>
              </a:spcBef>
              <a:spcAft>
                <a:spcPts val="0"/>
              </a:spcAft>
              <a:buSzPts val="1200"/>
              <a:buFont typeface="Inter"/>
              <a:buChar char="■"/>
              <a:defRPr/>
            </a:lvl3pPr>
            <a:lvl4pPr indent="-304800" lvl="3" marL="1828800">
              <a:lnSpc>
                <a:spcPct val="115000"/>
              </a:lnSpc>
              <a:spcBef>
                <a:spcPts val="0"/>
              </a:spcBef>
              <a:spcAft>
                <a:spcPts val="0"/>
              </a:spcAft>
              <a:buSzPts val="1200"/>
              <a:buFont typeface="Inter"/>
              <a:buChar char="●"/>
              <a:defRPr/>
            </a:lvl4pPr>
            <a:lvl5pPr indent="-304800" lvl="4" marL="2286000">
              <a:lnSpc>
                <a:spcPct val="115000"/>
              </a:lnSpc>
              <a:spcBef>
                <a:spcPts val="0"/>
              </a:spcBef>
              <a:spcAft>
                <a:spcPts val="0"/>
              </a:spcAft>
              <a:buSzPts val="1200"/>
              <a:buFont typeface="Inter"/>
              <a:buChar char="○"/>
              <a:defRPr/>
            </a:lvl5pPr>
            <a:lvl6pPr indent="-304800" lvl="5" marL="2743200">
              <a:lnSpc>
                <a:spcPct val="115000"/>
              </a:lnSpc>
              <a:spcBef>
                <a:spcPts val="0"/>
              </a:spcBef>
              <a:spcAft>
                <a:spcPts val="0"/>
              </a:spcAft>
              <a:buSzPts val="1200"/>
              <a:buFont typeface="Inter"/>
              <a:buChar char="■"/>
              <a:defRPr/>
            </a:lvl6pPr>
            <a:lvl7pPr indent="-304800" lvl="6" marL="3200400">
              <a:lnSpc>
                <a:spcPct val="115000"/>
              </a:lnSpc>
              <a:spcBef>
                <a:spcPts val="0"/>
              </a:spcBef>
              <a:spcAft>
                <a:spcPts val="0"/>
              </a:spcAft>
              <a:buSzPts val="1200"/>
              <a:buFont typeface="Inter"/>
              <a:buChar char="●"/>
              <a:defRPr/>
            </a:lvl7pPr>
            <a:lvl8pPr indent="-304800" lvl="7" marL="3657600">
              <a:lnSpc>
                <a:spcPct val="115000"/>
              </a:lnSpc>
              <a:spcBef>
                <a:spcPts val="0"/>
              </a:spcBef>
              <a:spcAft>
                <a:spcPts val="0"/>
              </a:spcAft>
              <a:buSzPts val="1200"/>
              <a:buFont typeface="Inter"/>
              <a:buChar char="○"/>
              <a:defRPr/>
            </a:lvl8pPr>
            <a:lvl9pPr indent="-304800" lvl="8" marL="4114800">
              <a:lnSpc>
                <a:spcPct val="115000"/>
              </a:lnSpc>
              <a:spcBef>
                <a:spcPts val="0"/>
              </a:spcBef>
              <a:spcAft>
                <a:spcPts val="0"/>
              </a:spcAft>
              <a:buSzPts val="1200"/>
              <a:buFont typeface="Inter"/>
              <a:buChar char="■"/>
              <a:defRPr/>
            </a:lvl9pPr>
          </a:lstStyle>
          <a:p/>
        </p:txBody>
      </p:sp>
      <p:sp>
        <p:nvSpPr>
          <p:cNvPr id="159" name="Google Shape;159;p15"/>
          <p:cNvSpPr txBox="1"/>
          <p:nvPr>
            <p:ph idx="9" type="subTitle"/>
          </p:nvPr>
        </p:nvSpPr>
        <p:spPr>
          <a:xfrm>
            <a:off x="3052450" y="3075100"/>
            <a:ext cx="2151000" cy="772200"/>
          </a:xfrm>
          <a:prstGeom prst="rect">
            <a:avLst/>
          </a:prstGeom>
        </p:spPr>
        <p:txBody>
          <a:bodyPr anchorCtr="0" anchor="t" bIns="91425" lIns="91425" spcFirstLastPara="1" rIns="91425" wrap="square" tIns="91425">
            <a:noAutofit/>
          </a:bodyPr>
          <a:lstStyle>
            <a:lvl1pPr lvl="0">
              <a:spcBef>
                <a:spcPts val="0"/>
              </a:spcBef>
              <a:spcAft>
                <a:spcPts val="0"/>
              </a:spcAft>
              <a:buSzPts val="1600"/>
              <a:buFont typeface="Inter SemiBold"/>
              <a:buNone/>
              <a:defRPr sz="1600"/>
            </a:lvl1pPr>
            <a:lvl2pPr lvl="1">
              <a:spcBef>
                <a:spcPts val="0"/>
              </a:spcBef>
              <a:spcAft>
                <a:spcPts val="0"/>
              </a:spcAft>
              <a:buSzPts val="1600"/>
              <a:buFont typeface="Inter SemiBold"/>
              <a:buNone/>
              <a:defRPr sz="1600"/>
            </a:lvl2pPr>
            <a:lvl3pPr lvl="2">
              <a:spcBef>
                <a:spcPts val="0"/>
              </a:spcBef>
              <a:spcAft>
                <a:spcPts val="0"/>
              </a:spcAft>
              <a:buSzPts val="1600"/>
              <a:buFont typeface="Inter SemiBold"/>
              <a:buNone/>
              <a:defRPr sz="1600"/>
            </a:lvl3pPr>
            <a:lvl4pPr lvl="3">
              <a:spcBef>
                <a:spcPts val="0"/>
              </a:spcBef>
              <a:spcAft>
                <a:spcPts val="0"/>
              </a:spcAft>
              <a:buSzPts val="1600"/>
              <a:buFont typeface="Inter SemiBold"/>
              <a:buNone/>
              <a:defRPr sz="1600"/>
            </a:lvl4pPr>
            <a:lvl5pPr lvl="4">
              <a:spcBef>
                <a:spcPts val="0"/>
              </a:spcBef>
              <a:spcAft>
                <a:spcPts val="0"/>
              </a:spcAft>
              <a:buSzPts val="1600"/>
              <a:buFont typeface="Inter SemiBold"/>
              <a:buNone/>
              <a:defRPr sz="1600"/>
            </a:lvl5pPr>
            <a:lvl6pPr lvl="5">
              <a:spcBef>
                <a:spcPts val="0"/>
              </a:spcBef>
              <a:spcAft>
                <a:spcPts val="0"/>
              </a:spcAft>
              <a:buSzPts val="1600"/>
              <a:buFont typeface="Inter SemiBold"/>
              <a:buNone/>
              <a:defRPr sz="1600"/>
            </a:lvl6pPr>
            <a:lvl7pPr lvl="6">
              <a:spcBef>
                <a:spcPts val="0"/>
              </a:spcBef>
              <a:spcAft>
                <a:spcPts val="0"/>
              </a:spcAft>
              <a:buSzPts val="1600"/>
              <a:buFont typeface="Inter SemiBold"/>
              <a:buNone/>
              <a:defRPr sz="1600"/>
            </a:lvl7pPr>
            <a:lvl8pPr lvl="7">
              <a:spcBef>
                <a:spcPts val="0"/>
              </a:spcBef>
              <a:spcAft>
                <a:spcPts val="0"/>
              </a:spcAft>
              <a:buSzPts val="1600"/>
              <a:buFont typeface="Inter SemiBold"/>
              <a:buNone/>
              <a:defRPr sz="1600"/>
            </a:lvl8pPr>
            <a:lvl9pPr lvl="8">
              <a:spcBef>
                <a:spcPts val="0"/>
              </a:spcBef>
              <a:spcAft>
                <a:spcPts val="0"/>
              </a:spcAft>
              <a:buSzPts val="1600"/>
              <a:buFont typeface="Inter SemiBold"/>
              <a:buNone/>
              <a:defRPr sz="1600"/>
            </a:lvl9pPr>
          </a:lstStyle>
          <a:p/>
        </p:txBody>
      </p:sp>
      <p:sp>
        <p:nvSpPr>
          <p:cNvPr id="160" name="Google Shape;160;p15"/>
          <p:cNvSpPr txBox="1"/>
          <p:nvPr>
            <p:ph idx="13" type="body"/>
          </p:nvPr>
        </p:nvSpPr>
        <p:spPr>
          <a:xfrm>
            <a:off x="2976250" y="3489625"/>
            <a:ext cx="2151000" cy="945000"/>
          </a:xfrm>
          <a:prstGeom prst="rect">
            <a:avLst/>
          </a:prstGeom>
        </p:spPr>
        <p:txBody>
          <a:bodyPr anchorCtr="0" anchor="t" bIns="91425" lIns="91425" spcFirstLastPara="1" rIns="91425" wrap="square" tIns="91425">
            <a:noAutofit/>
          </a:bodyPr>
          <a:lstStyle>
            <a:lvl1pPr indent="-304800" lvl="0" marL="457200">
              <a:lnSpc>
                <a:spcPct val="115000"/>
              </a:lnSpc>
              <a:spcBef>
                <a:spcPts val="0"/>
              </a:spcBef>
              <a:spcAft>
                <a:spcPts val="0"/>
              </a:spcAft>
              <a:buSzPts val="1200"/>
              <a:buFont typeface="Inter"/>
              <a:buChar char="●"/>
              <a:defRPr/>
            </a:lvl1pPr>
            <a:lvl2pPr indent="-304800" lvl="1" marL="914400">
              <a:lnSpc>
                <a:spcPct val="115000"/>
              </a:lnSpc>
              <a:spcBef>
                <a:spcPts val="0"/>
              </a:spcBef>
              <a:spcAft>
                <a:spcPts val="0"/>
              </a:spcAft>
              <a:buSzPts val="1200"/>
              <a:buFont typeface="Inter"/>
              <a:buChar char="○"/>
              <a:defRPr/>
            </a:lvl2pPr>
            <a:lvl3pPr indent="-304800" lvl="2" marL="1371600">
              <a:lnSpc>
                <a:spcPct val="115000"/>
              </a:lnSpc>
              <a:spcBef>
                <a:spcPts val="0"/>
              </a:spcBef>
              <a:spcAft>
                <a:spcPts val="0"/>
              </a:spcAft>
              <a:buSzPts val="1200"/>
              <a:buFont typeface="Inter"/>
              <a:buChar char="■"/>
              <a:defRPr/>
            </a:lvl3pPr>
            <a:lvl4pPr indent="-304800" lvl="3" marL="1828800">
              <a:lnSpc>
                <a:spcPct val="115000"/>
              </a:lnSpc>
              <a:spcBef>
                <a:spcPts val="0"/>
              </a:spcBef>
              <a:spcAft>
                <a:spcPts val="0"/>
              </a:spcAft>
              <a:buSzPts val="1200"/>
              <a:buFont typeface="Inter"/>
              <a:buChar char="●"/>
              <a:defRPr/>
            </a:lvl4pPr>
            <a:lvl5pPr indent="-304800" lvl="4" marL="2286000">
              <a:lnSpc>
                <a:spcPct val="115000"/>
              </a:lnSpc>
              <a:spcBef>
                <a:spcPts val="0"/>
              </a:spcBef>
              <a:spcAft>
                <a:spcPts val="0"/>
              </a:spcAft>
              <a:buSzPts val="1200"/>
              <a:buFont typeface="Inter"/>
              <a:buChar char="○"/>
              <a:defRPr/>
            </a:lvl5pPr>
            <a:lvl6pPr indent="-304800" lvl="5" marL="2743200">
              <a:lnSpc>
                <a:spcPct val="115000"/>
              </a:lnSpc>
              <a:spcBef>
                <a:spcPts val="0"/>
              </a:spcBef>
              <a:spcAft>
                <a:spcPts val="0"/>
              </a:spcAft>
              <a:buSzPts val="1200"/>
              <a:buFont typeface="Inter"/>
              <a:buChar char="■"/>
              <a:defRPr/>
            </a:lvl6pPr>
            <a:lvl7pPr indent="-304800" lvl="6" marL="3200400">
              <a:lnSpc>
                <a:spcPct val="115000"/>
              </a:lnSpc>
              <a:spcBef>
                <a:spcPts val="0"/>
              </a:spcBef>
              <a:spcAft>
                <a:spcPts val="0"/>
              </a:spcAft>
              <a:buSzPts val="1200"/>
              <a:buFont typeface="Inter"/>
              <a:buChar char="●"/>
              <a:defRPr/>
            </a:lvl7pPr>
            <a:lvl8pPr indent="-304800" lvl="7" marL="3657600">
              <a:lnSpc>
                <a:spcPct val="115000"/>
              </a:lnSpc>
              <a:spcBef>
                <a:spcPts val="0"/>
              </a:spcBef>
              <a:spcAft>
                <a:spcPts val="0"/>
              </a:spcAft>
              <a:buSzPts val="1200"/>
              <a:buFont typeface="Inter"/>
              <a:buChar char="○"/>
              <a:defRPr/>
            </a:lvl8pPr>
            <a:lvl9pPr indent="-304800" lvl="8" marL="4114800">
              <a:lnSpc>
                <a:spcPct val="115000"/>
              </a:lnSpc>
              <a:spcBef>
                <a:spcPts val="0"/>
              </a:spcBef>
              <a:spcAft>
                <a:spcPts val="0"/>
              </a:spcAft>
              <a:buSzPts val="1200"/>
              <a:buFont typeface="Inter"/>
              <a:buChar char="■"/>
              <a:defRPr/>
            </a:lvl9pPr>
          </a:lstStyle>
          <a:p/>
        </p:txBody>
      </p:sp>
      <p:sp>
        <p:nvSpPr>
          <p:cNvPr id="161" name="Google Shape;161;p15"/>
          <p:cNvSpPr txBox="1"/>
          <p:nvPr>
            <p:ph idx="14" type="subTitle"/>
          </p:nvPr>
        </p:nvSpPr>
        <p:spPr>
          <a:xfrm>
            <a:off x="5637075" y="3075100"/>
            <a:ext cx="2151000" cy="772200"/>
          </a:xfrm>
          <a:prstGeom prst="rect">
            <a:avLst/>
          </a:prstGeom>
        </p:spPr>
        <p:txBody>
          <a:bodyPr anchorCtr="0" anchor="t" bIns="91425" lIns="91425" spcFirstLastPara="1" rIns="91425" wrap="square" tIns="91425">
            <a:noAutofit/>
          </a:bodyPr>
          <a:lstStyle>
            <a:lvl1pPr lvl="0">
              <a:spcBef>
                <a:spcPts val="0"/>
              </a:spcBef>
              <a:spcAft>
                <a:spcPts val="0"/>
              </a:spcAft>
              <a:buSzPts val="1600"/>
              <a:buFont typeface="Inter SemiBold"/>
              <a:buNone/>
              <a:defRPr sz="1600"/>
            </a:lvl1pPr>
            <a:lvl2pPr lvl="1">
              <a:spcBef>
                <a:spcPts val="0"/>
              </a:spcBef>
              <a:spcAft>
                <a:spcPts val="0"/>
              </a:spcAft>
              <a:buSzPts val="1600"/>
              <a:buFont typeface="Inter SemiBold"/>
              <a:buNone/>
              <a:defRPr sz="1600"/>
            </a:lvl2pPr>
            <a:lvl3pPr lvl="2">
              <a:spcBef>
                <a:spcPts val="0"/>
              </a:spcBef>
              <a:spcAft>
                <a:spcPts val="0"/>
              </a:spcAft>
              <a:buSzPts val="1600"/>
              <a:buFont typeface="Inter SemiBold"/>
              <a:buNone/>
              <a:defRPr sz="1600"/>
            </a:lvl3pPr>
            <a:lvl4pPr lvl="3">
              <a:spcBef>
                <a:spcPts val="0"/>
              </a:spcBef>
              <a:spcAft>
                <a:spcPts val="0"/>
              </a:spcAft>
              <a:buSzPts val="1600"/>
              <a:buFont typeface="Inter SemiBold"/>
              <a:buNone/>
              <a:defRPr sz="1600"/>
            </a:lvl4pPr>
            <a:lvl5pPr lvl="4">
              <a:spcBef>
                <a:spcPts val="0"/>
              </a:spcBef>
              <a:spcAft>
                <a:spcPts val="0"/>
              </a:spcAft>
              <a:buSzPts val="1600"/>
              <a:buFont typeface="Inter SemiBold"/>
              <a:buNone/>
              <a:defRPr sz="1600"/>
            </a:lvl5pPr>
            <a:lvl6pPr lvl="5">
              <a:spcBef>
                <a:spcPts val="0"/>
              </a:spcBef>
              <a:spcAft>
                <a:spcPts val="0"/>
              </a:spcAft>
              <a:buSzPts val="1600"/>
              <a:buFont typeface="Inter SemiBold"/>
              <a:buNone/>
              <a:defRPr sz="1600"/>
            </a:lvl6pPr>
            <a:lvl7pPr lvl="6">
              <a:spcBef>
                <a:spcPts val="0"/>
              </a:spcBef>
              <a:spcAft>
                <a:spcPts val="0"/>
              </a:spcAft>
              <a:buSzPts val="1600"/>
              <a:buFont typeface="Inter SemiBold"/>
              <a:buNone/>
              <a:defRPr sz="1600"/>
            </a:lvl7pPr>
            <a:lvl8pPr lvl="7">
              <a:spcBef>
                <a:spcPts val="0"/>
              </a:spcBef>
              <a:spcAft>
                <a:spcPts val="0"/>
              </a:spcAft>
              <a:buSzPts val="1600"/>
              <a:buFont typeface="Inter SemiBold"/>
              <a:buNone/>
              <a:defRPr sz="1600"/>
            </a:lvl8pPr>
            <a:lvl9pPr lvl="8">
              <a:spcBef>
                <a:spcPts val="0"/>
              </a:spcBef>
              <a:spcAft>
                <a:spcPts val="0"/>
              </a:spcAft>
              <a:buSzPts val="1600"/>
              <a:buFont typeface="Inter SemiBold"/>
              <a:buNone/>
              <a:defRPr sz="1600"/>
            </a:lvl9pPr>
          </a:lstStyle>
          <a:p/>
        </p:txBody>
      </p:sp>
      <p:sp>
        <p:nvSpPr>
          <p:cNvPr id="162" name="Google Shape;162;p15"/>
          <p:cNvSpPr txBox="1"/>
          <p:nvPr>
            <p:ph idx="15" type="body"/>
          </p:nvPr>
        </p:nvSpPr>
        <p:spPr>
          <a:xfrm>
            <a:off x="5560875" y="3489625"/>
            <a:ext cx="2151000" cy="945000"/>
          </a:xfrm>
          <a:prstGeom prst="rect">
            <a:avLst/>
          </a:prstGeom>
        </p:spPr>
        <p:txBody>
          <a:bodyPr anchorCtr="0" anchor="t" bIns="91425" lIns="91425" spcFirstLastPara="1" rIns="91425" wrap="square" tIns="91425">
            <a:noAutofit/>
          </a:bodyPr>
          <a:lstStyle>
            <a:lvl1pPr indent="-304800" lvl="0" marL="457200">
              <a:lnSpc>
                <a:spcPct val="115000"/>
              </a:lnSpc>
              <a:spcBef>
                <a:spcPts val="0"/>
              </a:spcBef>
              <a:spcAft>
                <a:spcPts val="0"/>
              </a:spcAft>
              <a:buSzPts val="1200"/>
              <a:buFont typeface="Inter"/>
              <a:buChar char="●"/>
              <a:defRPr/>
            </a:lvl1pPr>
            <a:lvl2pPr indent="-304800" lvl="1" marL="914400">
              <a:lnSpc>
                <a:spcPct val="115000"/>
              </a:lnSpc>
              <a:spcBef>
                <a:spcPts val="0"/>
              </a:spcBef>
              <a:spcAft>
                <a:spcPts val="0"/>
              </a:spcAft>
              <a:buSzPts val="1200"/>
              <a:buFont typeface="Inter"/>
              <a:buChar char="○"/>
              <a:defRPr/>
            </a:lvl2pPr>
            <a:lvl3pPr indent="-304800" lvl="2" marL="1371600">
              <a:lnSpc>
                <a:spcPct val="115000"/>
              </a:lnSpc>
              <a:spcBef>
                <a:spcPts val="0"/>
              </a:spcBef>
              <a:spcAft>
                <a:spcPts val="0"/>
              </a:spcAft>
              <a:buSzPts val="1200"/>
              <a:buFont typeface="Inter"/>
              <a:buChar char="■"/>
              <a:defRPr/>
            </a:lvl3pPr>
            <a:lvl4pPr indent="-304800" lvl="3" marL="1828800">
              <a:lnSpc>
                <a:spcPct val="115000"/>
              </a:lnSpc>
              <a:spcBef>
                <a:spcPts val="0"/>
              </a:spcBef>
              <a:spcAft>
                <a:spcPts val="0"/>
              </a:spcAft>
              <a:buSzPts val="1200"/>
              <a:buFont typeface="Inter"/>
              <a:buChar char="●"/>
              <a:defRPr/>
            </a:lvl4pPr>
            <a:lvl5pPr indent="-304800" lvl="4" marL="2286000">
              <a:lnSpc>
                <a:spcPct val="115000"/>
              </a:lnSpc>
              <a:spcBef>
                <a:spcPts val="0"/>
              </a:spcBef>
              <a:spcAft>
                <a:spcPts val="0"/>
              </a:spcAft>
              <a:buSzPts val="1200"/>
              <a:buFont typeface="Inter"/>
              <a:buChar char="○"/>
              <a:defRPr/>
            </a:lvl5pPr>
            <a:lvl6pPr indent="-304800" lvl="5" marL="2743200">
              <a:lnSpc>
                <a:spcPct val="115000"/>
              </a:lnSpc>
              <a:spcBef>
                <a:spcPts val="0"/>
              </a:spcBef>
              <a:spcAft>
                <a:spcPts val="0"/>
              </a:spcAft>
              <a:buSzPts val="1200"/>
              <a:buFont typeface="Inter"/>
              <a:buChar char="■"/>
              <a:defRPr/>
            </a:lvl6pPr>
            <a:lvl7pPr indent="-304800" lvl="6" marL="3200400">
              <a:lnSpc>
                <a:spcPct val="115000"/>
              </a:lnSpc>
              <a:spcBef>
                <a:spcPts val="0"/>
              </a:spcBef>
              <a:spcAft>
                <a:spcPts val="0"/>
              </a:spcAft>
              <a:buSzPts val="1200"/>
              <a:buFont typeface="Inter"/>
              <a:buChar char="●"/>
              <a:defRPr/>
            </a:lvl7pPr>
            <a:lvl8pPr indent="-304800" lvl="7" marL="3657600">
              <a:lnSpc>
                <a:spcPct val="115000"/>
              </a:lnSpc>
              <a:spcBef>
                <a:spcPts val="0"/>
              </a:spcBef>
              <a:spcAft>
                <a:spcPts val="0"/>
              </a:spcAft>
              <a:buSzPts val="1200"/>
              <a:buFont typeface="Inter"/>
              <a:buChar char="○"/>
              <a:defRPr/>
            </a:lvl8pPr>
            <a:lvl9pPr indent="-304800" lvl="8" marL="4114800">
              <a:lnSpc>
                <a:spcPct val="115000"/>
              </a:lnSpc>
              <a:spcBef>
                <a:spcPts val="0"/>
              </a:spcBef>
              <a:spcAft>
                <a:spcPts val="0"/>
              </a:spcAft>
              <a:buSzPts val="1200"/>
              <a:buFont typeface="Inter"/>
              <a:buChar char="■"/>
              <a:defRPr/>
            </a:lvl9pPr>
          </a:lstStyle>
          <a:p/>
        </p:txBody>
      </p:sp>
      <p:sp>
        <p:nvSpPr>
          <p:cNvPr id="163" name="Google Shape;163;p15"/>
          <p:cNvSpPr/>
          <p:nvPr/>
        </p:nvSpPr>
        <p:spPr>
          <a:xfrm>
            <a:off x="603475" y="4749800"/>
            <a:ext cx="768000" cy="1905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700">
                <a:solidFill>
                  <a:schemeClr val="dk1"/>
                </a:solidFill>
                <a:latin typeface="Inter"/>
                <a:ea typeface="Inter"/>
                <a:cs typeface="Inter"/>
                <a:sym typeface="Inter"/>
              </a:rPr>
              <a:t>Confidential</a:t>
            </a:r>
            <a:endParaRPr sz="700">
              <a:solidFill>
                <a:schemeClr val="dk1"/>
              </a:solidFill>
              <a:latin typeface="Inter"/>
              <a:ea typeface="Inter"/>
              <a:cs typeface="Inter"/>
              <a:sym typeface="Inter"/>
            </a:endParaRPr>
          </a:p>
        </p:txBody>
      </p:sp>
      <p:sp>
        <p:nvSpPr>
          <p:cNvPr id="164" name="Google Shape;164;p15"/>
          <p:cNvSpPr txBox="1"/>
          <p:nvPr>
            <p:ph idx="12" type="sldNum"/>
          </p:nvPr>
        </p:nvSpPr>
        <p:spPr>
          <a:xfrm>
            <a:off x="420872" y="203200"/>
            <a:ext cx="428700" cy="393600"/>
          </a:xfrm>
          <a:prstGeom prst="rect">
            <a:avLst/>
          </a:prstGeom>
        </p:spPr>
        <p:txBody>
          <a:bodyPr anchorCtr="0" anchor="ctr" bIns="91425" lIns="91425" spcFirstLastPara="1" rIns="91425" wrap="square" tIns="91425">
            <a:normAutofit/>
          </a:bodyPr>
          <a:lstStyle>
            <a:lvl1pPr lvl="0" rtl="0" algn="ctr">
              <a:buNone/>
              <a:defRPr sz="800">
                <a:solidFill>
                  <a:schemeClr val="dk1"/>
                </a:solidFill>
                <a:latin typeface="Inter Light"/>
                <a:ea typeface="Inter Light"/>
                <a:cs typeface="Inter Light"/>
                <a:sym typeface="Inter Light"/>
              </a:defRPr>
            </a:lvl1pPr>
            <a:lvl2pPr lvl="1" rtl="0" algn="ctr">
              <a:buNone/>
              <a:defRPr sz="800">
                <a:solidFill>
                  <a:schemeClr val="dk1"/>
                </a:solidFill>
                <a:latin typeface="Inter Light"/>
                <a:ea typeface="Inter Light"/>
                <a:cs typeface="Inter Light"/>
                <a:sym typeface="Inter Light"/>
              </a:defRPr>
            </a:lvl2pPr>
            <a:lvl3pPr lvl="2" rtl="0" algn="ctr">
              <a:buNone/>
              <a:defRPr sz="800">
                <a:solidFill>
                  <a:schemeClr val="dk1"/>
                </a:solidFill>
                <a:latin typeface="Inter Light"/>
                <a:ea typeface="Inter Light"/>
                <a:cs typeface="Inter Light"/>
                <a:sym typeface="Inter Light"/>
              </a:defRPr>
            </a:lvl3pPr>
            <a:lvl4pPr lvl="3" rtl="0" algn="ctr">
              <a:buNone/>
              <a:defRPr sz="800">
                <a:solidFill>
                  <a:schemeClr val="dk1"/>
                </a:solidFill>
                <a:latin typeface="Inter Light"/>
                <a:ea typeface="Inter Light"/>
                <a:cs typeface="Inter Light"/>
                <a:sym typeface="Inter Light"/>
              </a:defRPr>
            </a:lvl4pPr>
            <a:lvl5pPr lvl="4" rtl="0" algn="ctr">
              <a:buNone/>
              <a:defRPr sz="800">
                <a:solidFill>
                  <a:schemeClr val="dk1"/>
                </a:solidFill>
                <a:latin typeface="Inter Light"/>
                <a:ea typeface="Inter Light"/>
                <a:cs typeface="Inter Light"/>
                <a:sym typeface="Inter Light"/>
              </a:defRPr>
            </a:lvl5pPr>
            <a:lvl6pPr lvl="5" rtl="0" algn="ctr">
              <a:buNone/>
              <a:defRPr sz="800">
                <a:solidFill>
                  <a:schemeClr val="dk1"/>
                </a:solidFill>
                <a:latin typeface="Inter Light"/>
                <a:ea typeface="Inter Light"/>
                <a:cs typeface="Inter Light"/>
                <a:sym typeface="Inter Light"/>
              </a:defRPr>
            </a:lvl6pPr>
            <a:lvl7pPr lvl="6" rtl="0" algn="ctr">
              <a:buNone/>
              <a:defRPr sz="800">
                <a:solidFill>
                  <a:schemeClr val="dk1"/>
                </a:solidFill>
                <a:latin typeface="Inter Light"/>
                <a:ea typeface="Inter Light"/>
                <a:cs typeface="Inter Light"/>
                <a:sym typeface="Inter Light"/>
              </a:defRPr>
            </a:lvl7pPr>
            <a:lvl8pPr lvl="7" rtl="0" algn="ctr">
              <a:buNone/>
              <a:defRPr sz="800">
                <a:solidFill>
                  <a:schemeClr val="dk1"/>
                </a:solidFill>
                <a:latin typeface="Inter Light"/>
                <a:ea typeface="Inter Light"/>
                <a:cs typeface="Inter Light"/>
                <a:sym typeface="Inter Light"/>
              </a:defRPr>
            </a:lvl8pPr>
            <a:lvl9pPr lvl="8" rtl="0" algn="ctr">
              <a:buNone/>
              <a:defRPr sz="800">
                <a:solidFill>
                  <a:schemeClr val="dk1"/>
                </a:solidFill>
                <a:latin typeface="Inter Light"/>
                <a:ea typeface="Inter Light"/>
                <a:cs typeface="Inter Light"/>
                <a:sym typeface="Inter Light"/>
              </a:defRPr>
            </a:lvl9pPr>
          </a:lstStyle>
          <a:p>
            <a:pPr indent="0" lvl="0" marL="0" rtl="0" algn="ctr">
              <a:spcBef>
                <a:spcPts val="0"/>
              </a:spcBef>
              <a:spcAft>
                <a:spcPts val="0"/>
              </a:spcAft>
              <a:buNone/>
            </a:pPr>
            <a:fld id="{00000000-1234-1234-1234-123412341234}" type="slidenum">
              <a:rPr lang="en"/>
              <a:t>‹#›</a:t>
            </a:fld>
            <a:endParaRPr/>
          </a:p>
        </p:txBody>
      </p:sp>
      <p:sp>
        <p:nvSpPr>
          <p:cNvPr id="165" name="Google Shape;165;p15"/>
          <p:cNvSpPr/>
          <p:nvPr/>
        </p:nvSpPr>
        <p:spPr>
          <a:xfrm>
            <a:off x="1644650" y="4749800"/>
            <a:ext cx="768000" cy="1905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700">
                <a:solidFill>
                  <a:schemeClr val="dk1"/>
                </a:solidFill>
                <a:latin typeface="Inter"/>
                <a:ea typeface="Inter"/>
                <a:cs typeface="Inter"/>
                <a:sym typeface="Inter"/>
              </a:rPr>
              <a:t>Copyright ©</a:t>
            </a:r>
            <a:endParaRPr sz="700">
              <a:solidFill>
                <a:schemeClr val="dk1"/>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eatures / Benefits">
  <p:cSld name="CUSTOM">
    <p:bg>
      <p:bgPr>
        <a:solidFill>
          <a:schemeClr val="lt1"/>
        </a:solidFill>
      </p:bgPr>
    </p:bg>
    <p:spTree>
      <p:nvGrpSpPr>
        <p:cNvPr id="166" name="Shape 166"/>
        <p:cNvGrpSpPr/>
        <p:nvPr/>
      </p:nvGrpSpPr>
      <p:grpSpPr>
        <a:xfrm>
          <a:off x="0" y="0"/>
          <a:ext cx="0" cy="0"/>
          <a:chOff x="0" y="0"/>
          <a:chExt cx="0" cy="0"/>
        </a:xfrm>
      </p:grpSpPr>
      <p:sp>
        <p:nvSpPr>
          <p:cNvPr id="167" name="Google Shape;167;p1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cxnSp>
        <p:nvCxnSpPr>
          <p:cNvPr id="168" name="Google Shape;168;p16"/>
          <p:cNvCxnSpPr/>
          <p:nvPr/>
        </p:nvCxnSpPr>
        <p:spPr>
          <a:xfrm rot="10800000">
            <a:off x="560525" y="279400"/>
            <a:ext cx="149400" cy="0"/>
          </a:xfrm>
          <a:prstGeom prst="straightConnector1">
            <a:avLst/>
          </a:prstGeom>
          <a:noFill/>
          <a:ln cap="flat" cmpd="sng" w="9525">
            <a:solidFill>
              <a:schemeClr val="dk1"/>
            </a:solidFill>
            <a:prstDash val="solid"/>
            <a:round/>
            <a:headEnd len="med" w="med" type="none"/>
            <a:tailEnd len="med" w="med" type="none"/>
          </a:ln>
        </p:spPr>
      </p:cxnSp>
      <p:sp>
        <p:nvSpPr>
          <p:cNvPr id="169" name="Google Shape;169;p16"/>
          <p:cNvSpPr txBox="1"/>
          <p:nvPr>
            <p:ph type="title"/>
          </p:nvPr>
        </p:nvSpPr>
        <p:spPr>
          <a:xfrm>
            <a:off x="452575" y="633600"/>
            <a:ext cx="3954600" cy="1316100"/>
          </a:xfrm>
          <a:prstGeom prst="rect">
            <a:avLst/>
          </a:prstGeom>
        </p:spPr>
        <p:txBody>
          <a:bodyPr anchorCtr="0" anchor="t" bIns="91425" lIns="91425" spcFirstLastPara="1" rIns="91425" wrap="square" tIns="91425">
            <a:noAutofit/>
          </a:bodyPr>
          <a:lstStyle>
            <a:lvl1pPr lvl="0">
              <a:lnSpc>
                <a:spcPct val="80000"/>
              </a:lnSpc>
              <a:spcBef>
                <a:spcPts val="0"/>
              </a:spcBef>
              <a:spcAft>
                <a:spcPts val="0"/>
              </a:spcAft>
              <a:buSzPts val="4200"/>
              <a:buFont typeface="Inter"/>
              <a:buNone/>
              <a:defRPr/>
            </a:lvl1pPr>
            <a:lvl2pPr lvl="1">
              <a:lnSpc>
                <a:spcPct val="80000"/>
              </a:lnSpc>
              <a:spcBef>
                <a:spcPts val="0"/>
              </a:spcBef>
              <a:spcAft>
                <a:spcPts val="0"/>
              </a:spcAft>
              <a:buSzPts val="4200"/>
              <a:buFont typeface="Inter"/>
              <a:buNone/>
              <a:defRPr b="1"/>
            </a:lvl2pPr>
            <a:lvl3pPr lvl="2">
              <a:lnSpc>
                <a:spcPct val="80000"/>
              </a:lnSpc>
              <a:spcBef>
                <a:spcPts val="0"/>
              </a:spcBef>
              <a:spcAft>
                <a:spcPts val="0"/>
              </a:spcAft>
              <a:buSzPts val="4200"/>
              <a:buFont typeface="Inter"/>
              <a:buNone/>
              <a:defRPr b="1"/>
            </a:lvl3pPr>
            <a:lvl4pPr lvl="3">
              <a:lnSpc>
                <a:spcPct val="80000"/>
              </a:lnSpc>
              <a:spcBef>
                <a:spcPts val="0"/>
              </a:spcBef>
              <a:spcAft>
                <a:spcPts val="0"/>
              </a:spcAft>
              <a:buSzPts val="4200"/>
              <a:buFont typeface="Inter"/>
              <a:buNone/>
              <a:defRPr b="1"/>
            </a:lvl4pPr>
            <a:lvl5pPr lvl="4">
              <a:lnSpc>
                <a:spcPct val="80000"/>
              </a:lnSpc>
              <a:spcBef>
                <a:spcPts val="0"/>
              </a:spcBef>
              <a:spcAft>
                <a:spcPts val="0"/>
              </a:spcAft>
              <a:buSzPts val="4200"/>
              <a:buFont typeface="Inter"/>
              <a:buNone/>
              <a:defRPr b="1"/>
            </a:lvl5pPr>
            <a:lvl6pPr lvl="5">
              <a:lnSpc>
                <a:spcPct val="80000"/>
              </a:lnSpc>
              <a:spcBef>
                <a:spcPts val="0"/>
              </a:spcBef>
              <a:spcAft>
                <a:spcPts val="0"/>
              </a:spcAft>
              <a:buSzPts val="4200"/>
              <a:buFont typeface="Inter"/>
              <a:buNone/>
              <a:defRPr b="1"/>
            </a:lvl6pPr>
            <a:lvl7pPr lvl="6">
              <a:lnSpc>
                <a:spcPct val="80000"/>
              </a:lnSpc>
              <a:spcBef>
                <a:spcPts val="0"/>
              </a:spcBef>
              <a:spcAft>
                <a:spcPts val="0"/>
              </a:spcAft>
              <a:buSzPts val="4200"/>
              <a:buFont typeface="Inter"/>
              <a:buNone/>
              <a:defRPr b="1"/>
            </a:lvl7pPr>
            <a:lvl8pPr lvl="7">
              <a:lnSpc>
                <a:spcPct val="80000"/>
              </a:lnSpc>
              <a:spcBef>
                <a:spcPts val="0"/>
              </a:spcBef>
              <a:spcAft>
                <a:spcPts val="0"/>
              </a:spcAft>
              <a:buSzPts val="4200"/>
              <a:buFont typeface="Inter"/>
              <a:buNone/>
              <a:defRPr b="1"/>
            </a:lvl8pPr>
            <a:lvl9pPr lvl="8">
              <a:lnSpc>
                <a:spcPct val="80000"/>
              </a:lnSpc>
              <a:spcBef>
                <a:spcPts val="0"/>
              </a:spcBef>
              <a:spcAft>
                <a:spcPts val="0"/>
              </a:spcAft>
              <a:buSzPts val="4200"/>
              <a:buFont typeface="Inter"/>
              <a:buNone/>
              <a:defRPr b="1"/>
            </a:lvl9pPr>
          </a:lstStyle>
          <a:p/>
        </p:txBody>
      </p:sp>
      <p:sp>
        <p:nvSpPr>
          <p:cNvPr id="170" name="Google Shape;170;p16"/>
          <p:cNvSpPr txBox="1"/>
          <p:nvPr>
            <p:ph idx="1" type="body"/>
          </p:nvPr>
        </p:nvSpPr>
        <p:spPr>
          <a:xfrm>
            <a:off x="560525" y="1966775"/>
            <a:ext cx="3212700" cy="20802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Font typeface="Inter"/>
              <a:buChar char="●"/>
              <a:defRPr/>
            </a:lvl1pPr>
            <a:lvl2pPr indent="-304800" lvl="1" marL="914400">
              <a:spcBef>
                <a:spcPts val="0"/>
              </a:spcBef>
              <a:spcAft>
                <a:spcPts val="0"/>
              </a:spcAft>
              <a:buSzPts val="1200"/>
              <a:buFont typeface="Inter"/>
              <a:buChar char="○"/>
              <a:defRPr/>
            </a:lvl2pPr>
            <a:lvl3pPr indent="-304800" lvl="2" marL="1371600">
              <a:spcBef>
                <a:spcPts val="0"/>
              </a:spcBef>
              <a:spcAft>
                <a:spcPts val="0"/>
              </a:spcAft>
              <a:buSzPts val="1200"/>
              <a:buFont typeface="Inter"/>
              <a:buChar char="■"/>
              <a:defRPr/>
            </a:lvl3pPr>
            <a:lvl4pPr indent="-304800" lvl="3" marL="1828800">
              <a:spcBef>
                <a:spcPts val="0"/>
              </a:spcBef>
              <a:spcAft>
                <a:spcPts val="0"/>
              </a:spcAft>
              <a:buSzPts val="1200"/>
              <a:buFont typeface="Inter"/>
              <a:buChar char="●"/>
              <a:defRPr/>
            </a:lvl4pPr>
            <a:lvl5pPr indent="-304800" lvl="4" marL="2286000">
              <a:spcBef>
                <a:spcPts val="0"/>
              </a:spcBef>
              <a:spcAft>
                <a:spcPts val="0"/>
              </a:spcAft>
              <a:buSzPts val="1200"/>
              <a:buFont typeface="Inter"/>
              <a:buChar char="○"/>
              <a:defRPr/>
            </a:lvl5pPr>
            <a:lvl6pPr indent="-304800" lvl="5" marL="2743200">
              <a:spcBef>
                <a:spcPts val="0"/>
              </a:spcBef>
              <a:spcAft>
                <a:spcPts val="0"/>
              </a:spcAft>
              <a:buSzPts val="1200"/>
              <a:buFont typeface="Inter"/>
              <a:buChar char="■"/>
              <a:defRPr/>
            </a:lvl6pPr>
            <a:lvl7pPr indent="-304800" lvl="6" marL="3200400">
              <a:spcBef>
                <a:spcPts val="0"/>
              </a:spcBef>
              <a:spcAft>
                <a:spcPts val="0"/>
              </a:spcAft>
              <a:buSzPts val="1200"/>
              <a:buFont typeface="Inter"/>
              <a:buChar char="●"/>
              <a:defRPr/>
            </a:lvl7pPr>
            <a:lvl8pPr indent="-304800" lvl="7" marL="3657600">
              <a:spcBef>
                <a:spcPts val="0"/>
              </a:spcBef>
              <a:spcAft>
                <a:spcPts val="0"/>
              </a:spcAft>
              <a:buSzPts val="1200"/>
              <a:buFont typeface="Inter"/>
              <a:buChar char="○"/>
              <a:defRPr/>
            </a:lvl8pPr>
            <a:lvl9pPr indent="-304800" lvl="8" marL="4114800">
              <a:spcBef>
                <a:spcPts val="0"/>
              </a:spcBef>
              <a:spcAft>
                <a:spcPts val="0"/>
              </a:spcAft>
              <a:buSzPts val="1200"/>
              <a:buFont typeface="Inter"/>
              <a:buChar char="■"/>
              <a:defRPr/>
            </a:lvl9pPr>
          </a:lstStyle>
          <a:p/>
        </p:txBody>
      </p:sp>
      <p:sp>
        <p:nvSpPr>
          <p:cNvPr id="171" name="Google Shape;171;p16"/>
          <p:cNvSpPr/>
          <p:nvPr/>
        </p:nvSpPr>
        <p:spPr>
          <a:xfrm>
            <a:off x="603475" y="4749800"/>
            <a:ext cx="768000" cy="1905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700">
                <a:solidFill>
                  <a:schemeClr val="dk1"/>
                </a:solidFill>
                <a:latin typeface="Inter"/>
                <a:ea typeface="Inter"/>
                <a:cs typeface="Inter"/>
                <a:sym typeface="Inter"/>
              </a:rPr>
              <a:t>Confidential</a:t>
            </a:r>
            <a:endParaRPr sz="700">
              <a:solidFill>
                <a:schemeClr val="dk1"/>
              </a:solidFill>
              <a:latin typeface="Inter"/>
              <a:ea typeface="Inter"/>
              <a:cs typeface="Inter"/>
              <a:sym typeface="Inter"/>
            </a:endParaRPr>
          </a:p>
        </p:txBody>
      </p:sp>
      <p:sp>
        <p:nvSpPr>
          <p:cNvPr id="172" name="Google Shape;172;p16"/>
          <p:cNvSpPr txBox="1"/>
          <p:nvPr>
            <p:ph idx="2" type="sldNum"/>
          </p:nvPr>
        </p:nvSpPr>
        <p:spPr>
          <a:xfrm>
            <a:off x="420872" y="203200"/>
            <a:ext cx="428700" cy="393600"/>
          </a:xfrm>
          <a:prstGeom prst="rect">
            <a:avLst/>
          </a:prstGeom>
        </p:spPr>
        <p:txBody>
          <a:bodyPr anchorCtr="0" anchor="ctr" bIns="91425" lIns="91425" spcFirstLastPara="1" rIns="91425" wrap="square" tIns="91425">
            <a:normAutofit/>
          </a:bodyPr>
          <a:lstStyle>
            <a:lvl1pPr lvl="0" rtl="0" algn="ctr">
              <a:buNone/>
              <a:defRPr sz="800">
                <a:solidFill>
                  <a:schemeClr val="accent2"/>
                </a:solidFill>
                <a:latin typeface="Inter Light"/>
                <a:ea typeface="Inter Light"/>
                <a:cs typeface="Inter Light"/>
                <a:sym typeface="Inter Light"/>
              </a:defRPr>
            </a:lvl1pPr>
            <a:lvl2pPr lvl="1" rtl="0" algn="ctr">
              <a:buNone/>
              <a:defRPr sz="800">
                <a:solidFill>
                  <a:schemeClr val="accent2"/>
                </a:solidFill>
                <a:latin typeface="Inter Light"/>
                <a:ea typeface="Inter Light"/>
                <a:cs typeface="Inter Light"/>
                <a:sym typeface="Inter Light"/>
              </a:defRPr>
            </a:lvl2pPr>
            <a:lvl3pPr lvl="2" rtl="0" algn="ctr">
              <a:buNone/>
              <a:defRPr sz="800">
                <a:solidFill>
                  <a:schemeClr val="accent2"/>
                </a:solidFill>
                <a:latin typeface="Inter Light"/>
                <a:ea typeface="Inter Light"/>
                <a:cs typeface="Inter Light"/>
                <a:sym typeface="Inter Light"/>
              </a:defRPr>
            </a:lvl3pPr>
            <a:lvl4pPr lvl="3" rtl="0" algn="ctr">
              <a:buNone/>
              <a:defRPr sz="800">
                <a:solidFill>
                  <a:schemeClr val="accent2"/>
                </a:solidFill>
                <a:latin typeface="Inter Light"/>
                <a:ea typeface="Inter Light"/>
                <a:cs typeface="Inter Light"/>
                <a:sym typeface="Inter Light"/>
              </a:defRPr>
            </a:lvl4pPr>
            <a:lvl5pPr lvl="4" rtl="0" algn="ctr">
              <a:buNone/>
              <a:defRPr sz="800">
                <a:solidFill>
                  <a:schemeClr val="accent2"/>
                </a:solidFill>
                <a:latin typeface="Inter Light"/>
                <a:ea typeface="Inter Light"/>
                <a:cs typeface="Inter Light"/>
                <a:sym typeface="Inter Light"/>
              </a:defRPr>
            </a:lvl5pPr>
            <a:lvl6pPr lvl="5" rtl="0" algn="ctr">
              <a:buNone/>
              <a:defRPr sz="800">
                <a:solidFill>
                  <a:schemeClr val="accent2"/>
                </a:solidFill>
                <a:latin typeface="Inter Light"/>
                <a:ea typeface="Inter Light"/>
                <a:cs typeface="Inter Light"/>
                <a:sym typeface="Inter Light"/>
              </a:defRPr>
            </a:lvl6pPr>
            <a:lvl7pPr lvl="6" rtl="0" algn="ctr">
              <a:buNone/>
              <a:defRPr sz="800">
                <a:solidFill>
                  <a:schemeClr val="accent2"/>
                </a:solidFill>
                <a:latin typeface="Inter Light"/>
                <a:ea typeface="Inter Light"/>
                <a:cs typeface="Inter Light"/>
                <a:sym typeface="Inter Light"/>
              </a:defRPr>
            </a:lvl7pPr>
            <a:lvl8pPr lvl="7" rtl="0" algn="ctr">
              <a:buNone/>
              <a:defRPr sz="800">
                <a:solidFill>
                  <a:schemeClr val="accent2"/>
                </a:solidFill>
                <a:latin typeface="Inter Light"/>
                <a:ea typeface="Inter Light"/>
                <a:cs typeface="Inter Light"/>
                <a:sym typeface="Inter Light"/>
              </a:defRPr>
            </a:lvl8pPr>
            <a:lvl9pPr lvl="8" rtl="0" algn="ctr">
              <a:buNone/>
              <a:defRPr sz="800">
                <a:solidFill>
                  <a:schemeClr val="accent2"/>
                </a:solidFill>
                <a:latin typeface="Inter Light"/>
                <a:ea typeface="Inter Light"/>
                <a:cs typeface="Inter Light"/>
                <a:sym typeface="Inter Light"/>
              </a:defRPr>
            </a:lvl9pPr>
          </a:lstStyle>
          <a:p>
            <a:pPr indent="0" lvl="0" marL="0" rtl="0" algn="ctr">
              <a:spcBef>
                <a:spcPts val="0"/>
              </a:spcBef>
              <a:spcAft>
                <a:spcPts val="0"/>
              </a:spcAft>
              <a:buNone/>
            </a:pPr>
            <a:fld id="{00000000-1234-1234-1234-123412341234}" type="slidenum">
              <a:rPr lang="en"/>
              <a:t>‹#›</a:t>
            </a:fld>
            <a:endParaRPr/>
          </a:p>
        </p:txBody>
      </p:sp>
      <p:sp>
        <p:nvSpPr>
          <p:cNvPr id="173" name="Google Shape;173;p16"/>
          <p:cNvSpPr/>
          <p:nvPr/>
        </p:nvSpPr>
        <p:spPr>
          <a:xfrm>
            <a:off x="1644650" y="4749800"/>
            <a:ext cx="768000" cy="1905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700">
                <a:solidFill>
                  <a:schemeClr val="dk1"/>
                </a:solidFill>
                <a:latin typeface="Inter"/>
                <a:ea typeface="Inter"/>
                <a:cs typeface="Inter"/>
                <a:sym typeface="Inter"/>
              </a:rPr>
              <a:t>Copyright ©</a:t>
            </a:r>
            <a:endParaRPr sz="700">
              <a:solidFill>
                <a:schemeClr val="dk1"/>
              </a:solidFill>
              <a:latin typeface="Inter"/>
              <a:ea typeface="Inter"/>
              <a:cs typeface="Inter"/>
              <a:sym typeface="Inte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Images">
  <p:cSld name="CUSTOM_1">
    <p:bg>
      <p:bgPr>
        <a:solidFill>
          <a:schemeClr val="dk2"/>
        </a:solidFill>
      </p:bgPr>
    </p:bg>
    <p:spTree>
      <p:nvGrpSpPr>
        <p:cNvPr id="174" name="Shape 174"/>
        <p:cNvGrpSpPr/>
        <p:nvPr/>
      </p:nvGrpSpPr>
      <p:grpSpPr>
        <a:xfrm>
          <a:off x="0" y="0"/>
          <a:ext cx="0" cy="0"/>
          <a:chOff x="0" y="0"/>
          <a:chExt cx="0" cy="0"/>
        </a:xfrm>
      </p:grpSpPr>
      <p:sp>
        <p:nvSpPr>
          <p:cNvPr id="175" name="Google Shape;175;p17"/>
          <p:cNvSpPr/>
          <p:nvPr>
            <p:ph idx="2" type="pic"/>
          </p:nvPr>
        </p:nvSpPr>
        <p:spPr>
          <a:xfrm>
            <a:off x="211850" y="203250"/>
            <a:ext cx="4292400" cy="4737000"/>
          </a:xfrm>
          <a:prstGeom prst="roundRect">
            <a:avLst>
              <a:gd fmla="val 3358" name="adj"/>
            </a:avLst>
          </a:prstGeom>
          <a:noFill/>
          <a:ln>
            <a:noFill/>
          </a:ln>
        </p:spPr>
      </p:sp>
      <p:sp>
        <p:nvSpPr>
          <p:cNvPr id="176" name="Google Shape;176;p17"/>
          <p:cNvSpPr/>
          <p:nvPr>
            <p:ph idx="3" type="pic"/>
          </p:nvPr>
        </p:nvSpPr>
        <p:spPr>
          <a:xfrm>
            <a:off x="4639750" y="203250"/>
            <a:ext cx="4292400" cy="4737000"/>
          </a:xfrm>
          <a:prstGeom prst="roundRect">
            <a:avLst>
              <a:gd fmla="val 3358" name="adj"/>
            </a:avLst>
          </a:prstGeom>
          <a:noFill/>
          <a:ln>
            <a:noFill/>
          </a:ln>
        </p:spPr>
      </p:sp>
      <p:sp>
        <p:nvSpPr>
          <p:cNvPr id="177" name="Google Shape;177;p17"/>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a:buNone/>
              <a:defRPr sz="1300">
                <a:latin typeface="Inter"/>
                <a:ea typeface="Inter"/>
                <a:cs typeface="Inter"/>
                <a:sym typeface="Inter"/>
              </a:defRPr>
            </a:lvl1pPr>
            <a:lvl2pPr lvl="1">
              <a:buNone/>
              <a:defRPr sz="1300">
                <a:latin typeface="Inter"/>
                <a:ea typeface="Inter"/>
                <a:cs typeface="Inter"/>
                <a:sym typeface="Inter"/>
              </a:defRPr>
            </a:lvl2pPr>
            <a:lvl3pPr lvl="2">
              <a:buNone/>
              <a:defRPr sz="1300">
                <a:latin typeface="Inter"/>
                <a:ea typeface="Inter"/>
                <a:cs typeface="Inter"/>
                <a:sym typeface="Inter"/>
              </a:defRPr>
            </a:lvl3pPr>
            <a:lvl4pPr lvl="3">
              <a:buNone/>
              <a:defRPr sz="1300">
                <a:latin typeface="Inter"/>
                <a:ea typeface="Inter"/>
                <a:cs typeface="Inter"/>
                <a:sym typeface="Inter"/>
              </a:defRPr>
            </a:lvl4pPr>
            <a:lvl5pPr lvl="4">
              <a:buNone/>
              <a:defRPr sz="1300">
                <a:latin typeface="Inter"/>
                <a:ea typeface="Inter"/>
                <a:cs typeface="Inter"/>
                <a:sym typeface="Inter"/>
              </a:defRPr>
            </a:lvl5pPr>
            <a:lvl6pPr lvl="5">
              <a:buNone/>
              <a:defRPr sz="1300">
                <a:latin typeface="Inter"/>
                <a:ea typeface="Inter"/>
                <a:cs typeface="Inter"/>
                <a:sym typeface="Inter"/>
              </a:defRPr>
            </a:lvl6pPr>
            <a:lvl7pPr lvl="6">
              <a:buNone/>
              <a:defRPr sz="1300">
                <a:latin typeface="Inter"/>
                <a:ea typeface="Inter"/>
                <a:cs typeface="Inter"/>
                <a:sym typeface="Inter"/>
              </a:defRPr>
            </a:lvl7pPr>
            <a:lvl8pPr lvl="7">
              <a:buNone/>
              <a:defRPr sz="1300">
                <a:latin typeface="Inter"/>
                <a:ea typeface="Inter"/>
                <a:cs typeface="Inter"/>
                <a:sym typeface="Inter"/>
              </a:defRPr>
            </a:lvl8pPr>
            <a:lvl9pPr lvl="8">
              <a:buNone/>
              <a:defRPr sz="1300">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e Competition">
  <p:cSld name="CUSTOM_2">
    <p:bg>
      <p:bgPr>
        <a:solidFill>
          <a:schemeClr val="lt1"/>
        </a:solidFill>
      </p:bgPr>
    </p:bg>
    <p:spTree>
      <p:nvGrpSpPr>
        <p:cNvPr id="178" name="Shape 178"/>
        <p:cNvGrpSpPr/>
        <p:nvPr/>
      </p:nvGrpSpPr>
      <p:grpSpPr>
        <a:xfrm>
          <a:off x="0" y="0"/>
          <a:ext cx="0" cy="0"/>
          <a:chOff x="0" y="0"/>
          <a:chExt cx="0" cy="0"/>
        </a:xfrm>
      </p:grpSpPr>
      <p:sp>
        <p:nvSpPr>
          <p:cNvPr id="179" name="Google Shape;179;p18"/>
          <p:cNvSpPr/>
          <p:nvPr>
            <p:ph idx="2" type="pic"/>
          </p:nvPr>
        </p:nvSpPr>
        <p:spPr>
          <a:xfrm>
            <a:off x="4014725" y="557375"/>
            <a:ext cx="1374300" cy="1471500"/>
          </a:xfrm>
          <a:prstGeom prst="roundRect">
            <a:avLst>
              <a:gd fmla="val 7582" name="adj"/>
            </a:avLst>
          </a:prstGeom>
          <a:noFill/>
          <a:ln>
            <a:noFill/>
          </a:ln>
        </p:spPr>
      </p:sp>
      <p:sp>
        <p:nvSpPr>
          <p:cNvPr id="180" name="Google Shape;180;p18"/>
          <p:cNvSpPr/>
          <p:nvPr>
            <p:ph idx="3" type="pic"/>
          </p:nvPr>
        </p:nvSpPr>
        <p:spPr>
          <a:xfrm>
            <a:off x="5688575" y="557375"/>
            <a:ext cx="1374300" cy="1471500"/>
          </a:xfrm>
          <a:prstGeom prst="roundRect">
            <a:avLst>
              <a:gd fmla="val 7582" name="adj"/>
            </a:avLst>
          </a:prstGeom>
          <a:noFill/>
          <a:ln>
            <a:noFill/>
          </a:ln>
        </p:spPr>
      </p:sp>
      <p:sp>
        <p:nvSpPr>
          <p:cNvPr id="181" name="Google Shape;181;p18"/>
          <p:cNvSpPr/>
          <p:nvPr>
            <p:ph idx="4" type="pic"/>
          </p:nvPr>
        </p:nvSpPr>
        <p:spPr>
          <a:xfrm>
            <a:off x="7362425" y="557375"/>
            <a:ext cx="1374300" cy="1471500"/>
          </a:xfrm>
          <a:prstGeom prst="roundRect">
            <a:avLst>
              <a:gd fmla="val 7582" name="adj"/>
            </a:avLst>
          </a:prstGeom>
          <a:noFill/>
          <a:ln>
            <a:noFill/>
          </a:ln>
        </p:spPr>
      </p:sp>
      <p:sp>
        <p:nvSpPr>
          <p:cNvPr id="182" name="Google Shape;182;p18"/>
          <p:cNvSpPr/>
          <p:nvPr>
            <p:ph idx="5" type="pic"/>
          </p:nvPr>
        </p:nvSpPr>
        <p:spPr>
          <a:xfrm>
            <a:off x="4014725" y="2644475"/>
            <a:ext cx="1374300" cy="1471500"/>
          </a:xfrm>
          <a:prstGeom prst="roundRect">
            <a:avLst>
              <a:gd fmla="val 7582" name="adj"/>
            </a:avLst>
          </a:prstGeom>
          <a:noFill/>
          <a:ln>
            <a:noFill/>
          </a:ln>
        </p:spPr>
      </p:sp>
      <p:sp>
        <p:nvSpPr>
          <p:cNvPr id="183" name="Google Shape;183;p18"/>
          <p:cNvSpPr/>
          <p:nvPr>
            <p:ph idx="6" type="pic"/>
          </p:nvPr>
        </p:nvSpPr>
        <p:spPr>
          <a:xfrm>
            <a:off x="5688575" y="2644475"/>
            <a:ext cx="1374300" cy="1471500"/>
          </a:xfrm>
          <a:prstGeom prst="roundRect">
            <a:avLst>
              <a:gd fmla="val 7582" name="adj"/>
            </a:avLst>
          </a:prstGeom>
          <a:noFill/>
          <a:ln>
            <a:noFill/>
          </a:ln>
        </p:spPr>
      </p:sp>
      <p:sp>
        <p:nvSpPr>
          <p:cNvPr id="184" name="Google Shape;184;p18"/>
          <p:cNvSpPr/>
          <p:nvPr>
            <p:ph idx="7" type="pic"/>
          </p:nvPr>
        </p:nvSpPr>
        <p:spPr>
          <a:xfrm>
            <a:off x="7362425" y="2644475"/>
            <a:ext cx="1374300" cy="1471500"/>
          </a:xfrm>
          <a:prstGeom prst="roundRect">
            <a:avLst>
              <a:gd fmla="val 7582" name="adj"/>
            </a:avLst>
          </a:prstGeom>
          <a:noFill/>
          <a:ln>
            <a:noFill/>
          </a:ln>
        </p:spPr>
      </p:sp>
      <p:cxnSp>
        <p:nvCxnSpPr>
          <p:cNvPr id="185" name="Google Shape;185;p18"/>
          <p:cNvCxnSpPr/>
          <p:nvPr/>
        </p:nvCxnSpPr>
        <p:spPr>
          <a:xfrm rot="10800000">
            <a:off x="560525" y="279400"/>
            <a:ext cx="149400" cy="0"/>
          </a:xfrm>
          <a:prstGeom prst="straightConnector1">
            <a:avLst/>
          </a:prstGeom>
          <a:noFill/>
          <a:ln cap="flat" cmpd="sng" w="9525">
            <a:solidFill>
              <a:schemeClr val="dk1"/>
            </a:solidFill>
            <a:prstDash val="solid"/>
            <a:round/>
            <a:headEnd len="med" w="med" type="none"/>
            <a:tailEnd len="med" w="med" type="none"/>
          </a:ln>
        </p:spPr>
      </p:cxnSp>
      <p:sp>
        <p:nvSpPr>
          <p:cNvPr id="186" name="Google Shape;186;p18"/>
          <p:cNvSpPr txBox="1"/>
          <p:nvPr>
            <p:ph type="title"/>
          </p:nvPr>
        </p:nvSpPr>
        <p:spPr>
          <a:xfrm>
            <a:off x="452575" y="596800"/>
            <a:ext cx="3262500" cy="1359600"/>
          </a:xfrm>
          <a:prstGeom prst="rect">
            <a:avLst/>
          </a:prstGeom>
        </p:spPr>
        <p:txBody>
          <a:bodyPr anchorCtr="0" anchor="t" bIns="91425" lIns="91425" spcFirstLastPara="1" rIns="91425" wrap="square" tIns="91425">
            <a:noAutofit/>
          </a:bodyPr>
          <a:lstStyle>
            <a:lvl1pPr lvl="0">
              <a:lnSpc>
                <a:spcPct val="80000"/>
              </a:lnSpc>
              <a:spcBef>
                <a:spcPts val="0"/>
              </a:spcBef>
              <a:spcAft>
                <a:spcPts val="0"/>
              </a:spcAft>
              <a:buSzPts val="4200"/>
              <a:buFont typeface="Inter"/>
              <a:buNone/>
              <a:defRPr/>
            </a:lvl1pPr>
            <a:lvl2pPr lvl="1">
              <a:lnSpc>
                <a:spcPct val="80000"/>
              </a:lnSpc>
              <a:spcBef>
                <a:spcPts val="0"/>
              </a:spcBef>
              <a:spcAft>
                <a:spcPts val="0"/>
              </a:spcAft>
              <a:buSzPts val="4800"/>
              <a:buFont typeface="Inter"/>
              <a:buNone/>
              <a:defRPr b="1" sz="4800"/>
            </a:lvl2pPr>
            <a:lvl3pPr lvl="2">
              <a:lnSpc>
                <a:spcPct val="80000"/>
              </a:lnSpc>
              <a:spcBef>
                <a:spcPts val="0"/>
              </a:spcBef>
              <a:spcAft>
                <a:spcPts val="0"/>
              </a:spcAft>
              <a:buSzPts val="4800"/>
              <a:buFont typeface="Inter"/>
              <a:buNone/>
              <a:defRPr b="1" sz="4800"/>
            </a:lvl3pPr>
            <a:lvl4pPr lvl="3">
              <a:lnSpc>
                <a:spcPct val="80000"/>
              </a:lnSpc>
              <a:spcBef>
                <a:spcPts val="0"/>
              </a:spcBef>
              <a:spcAft>
                <a:spcPts val="0"/>
              </a:spcAft>
              <a:buSzPts val="4800"/>
              <a:buFont typeface="Inter"/>
              <a:buNone/>
              <a:defRPr b="1" sz="4800"/>
            </a:lvl4pPr>
            <a:lvl5pPr lvl="4">
              <a:lnSpc>
                <a:spcPct val="80000"/>
              </a:lnSpc>
              <a:spcBef>
                <a:spcPts val="0"/>
              </a:spcBef>
              <a:spcAft>
                <a:spcPts val="0"/>
              </a:spcAft>
              <a:buSzPts val="4800"/>
              <a:buFont typeface="Inter"/>
              <a:buNone/>
              <a:defRPr b="1" sz="4800"/>
            </a:lvl5pPr>
            <a:lvl6pPr lvl="5">
              <a:lnSpc>
                <a:spcPct val="80000"/>
              </a:lnSpc>
              <a:spcBef>
                <a:spcPts val="0"/>
              </a:spcBef>
              <a:spcAft>
                <a:spcPts val="0"/>
              </a:spcAft>
              <a:buSzPts val="4800"/>
              <a:buFont typeface="Inter"/>
              <a:buNone/>
              <a:defRPr b="1" sz="4800"/>
            </a:lvl6pPr>
            <a:lvl7pPr lvl="6">
              <a:lnSpc>
                <a:spcPct val="80000"/>
              </a:lnSpc>
              <a:spcBef>
                <a:spcPts val="0"/>
              </a:spcBef>
              <a:spcAft>
                <a:spcPts val="0"/>
              </a:spcAft>
              <a:buSzPts val="4800"/>
              <a:buFont typeface="Inter"/>
              <a:buNone/>
              <a:defRPr b="1" sz="4800"/>
            </a:lvl7pPr>
            <a:lvl8pPr lvl="7">
              <a:lnSpc>
                <a:spcPct val="80000"/>
              </a:lnSpc>
              <a:spcBef>
                <a:spcPts val="0"/>
              </a:spcBef>
              <a:spcAft>
                <a:spcPts val="0"/>
              </a:spcAft>
              <a:buSzPts val="4800"/>
              <a:buFont typeface="Inter"/>
              <a:buNone/>
              <a:defRPr b="1" sz="4800"/>
            </a:lvl8pPr>
            <a:lvl9pPr lvl="8">
              <a:lnSpc>
                <a:spcPct val="80000"/>
              </a:lnSpc>
              <a:spcBef>
                <a:spcPts val="0"/>
              </a:spcBef>
              <a:spcAft>
                <a:spcPts val="0"/>
              </a:spcAft>
              <a:buSzPts val="4800"/>
              <a:buFont typeface="Inter"/>
              <a:buNone/>
              <a:defRPr b="1" sz="4800"/>
            </a:lvl9pPr>
          </a:lstStyle>
          <a:p/>
        </p:txBody>
      </p:sp>
      <p:sp>
        <p:nvSpPr>
          <p:cNvPr id="187" name="Google Shape;187;p18"/>
          <p:cNvSpPr txBox="1"/>
          <p:nvPr>
            <p:ph idx="1" type="subTitle"/>
          </p:nvPr>
        </p:nvSpPr>
        <p:spPr>
          <a:xfrm>
            <a:off x="452575" y="1956400"/>
            <a:ext cx="2616000" cy="627300"/>
          </a:xfrm>
          <a:prstGeom prst="rect">
            <a:avLst/>
          </a:prstGeom>
        </p:spPr>
        <p:txBody>
          <a:bodyPr anchorCtr="0" anchor="t" bIns="91425" lIns="91425" spcFirstLastPara="1" rIns="91425" wrap="square" tIns="91425">
            <a:noAutofit/>
          </a:bodyPr>
          <a:lstStyle>
            <a:lvl1pPr lvl="0">
              <a:spcBef>
                <a:spcPts val="0"/>
              </a:spcBef>
              <a:spcAft>
                <a:spcPts val="0"/>
              </a:spcAft>
              <a:buSzPts val="1600"/>
              <a:buFont typeface="Inter SemiBold"/>
              <a:buNone/>
              <a:defRPr sz="1600"/>
            </a:lvl1pPr>
            <a:lvl2pPr lvl="1">
              <a:spcBef>
                <a:spcPts val="0"/>
              </a:spcBef>
              <a:spcAft>
                <a:spcPts val="0"/>
              </a:spcAft>
              <a:buSzPts val="1600"/>
              <a:buFont typeface="Inter SemiBold"/>
              <a:buNone/>
              <a:defRPr sz="1600"/>
            </a:lvl2pPr>
            <a:lvl3pPr lvl="2">
              <a:spcBef>
                <a:spcPts val="0"/>
              </a:spcBef>
              <a:spcAft>
                <a:spcPts val="0"/>
              </a:spcAft>
              <a:buSzPts val="1600"/>
              <a:buFont typeface="Inter SemiBold"/>
              <a:buNone/>
              <a:defRPr sz="1600"/>
            </a:lvl3pPr>
            <a:lvl4pPr lvl="3">
              <a:spcBef>
                <a:spcPts val="0"/>
              </a:spcBef>
              <a:spcAft>
                <a:spcPts val="0"/>
              </a:spcAft>
              <a:buSzPts val="1600"/>
              <a:buFont typeface="Inter SemiBold"/>
              <a:buNone/>
              <a:defRPr sz="1600"/>
            </a:lvl4pPr>
            <a:lvl5pPr lvl="4">
              <a:spcBef>
                <a:spcPts val="0"/>
              </a:spcBef>
              <a:spcAft>
                <a:spcPts val="0"/>
              </a:spcAft>
              <a:buSzPts val="1600"/>
              <a:buFont typeface="Inter SemiBold"/>
              <a:buNone/>
              <a:defRPr sz="1600"/>
            </a:lvl5pPr>
            <a:lvl6pPr lvl="5">
              <a:spcBef>
                <a:spcPts val="0"/>
              </a:spcBef>
              <a:spcAft>
                <a:spcPts val="0"/>
              </a:spcAft>
              <a:buSzPts val="1600"/>
              <a:buFont typeface="Inter SemiBold"/>
              <a:buNone/>
              <a:defRPr sz="1600"/>
            </a:lvl6pPr>
            <a:lvl7pPr lvl="6">
              <a:spcBef>
                <a:spcPts val="0"/>
              </a:spcBef>
              <a:spcAft>
                <a:spcPts val="0"/>
              </a:spcAft>
              <a:buSzPts val="1600"/>
              <a:buFont typeface="Inter SemiBold"/>
              <a:buNone/>
              <a:defRPr sz="1600"/>
            </a:lvl7pPr>
            <a:lvl8pPr lvl="7">
              <a:spcBef>
                <a:spcPts val="0"/>
              </a:spcBef>
              <a:spcAft>
                <a:spcPts val="0"/>
              </a:spcAft>
              <a:buSzPts val="1600"/>
              <a:buFont typeface="Inter SemiBold"/>
              <a:buNone/>
              <a:defRPr sz="1600"/>
            </a:lvl8pPr>
            <a:lvl9pPr lvl="8">
              <a:spcBef>
                <a:spcPts val="0"/>
              </a:spcBef>
              <a:spcAft>
                <a:spcPts val="0"/>
              </a:spcAft>
              <a:buSzPts val="1600"/>
              <a:buFont typeface="Inter SemiBold"/>
              <a:buNone/>
              <a:defRPr sz="1600"/>
            </a:lvl9pPr>
          </a:lstStyle>
          <a:p/>
        </p:txBody>
      </p:sp>
      <p:sp>
        <p:nvSpPr>
          <p:cNvPr id="188" name="Google Shape;188;p18"/>
          <p:cNvSpPr txBox="1"/>
          <p:nvPr>
            <p:ph idx="8" type="body"/>
          </p:nvPr>
        </p:nvSpPr>
        <p:spPr>
          <a:xfrm>
            <a:off x="467825" y="2583700"/>
            <a:ext cx="3247200" cy="945000"/>
          </a:xfrm>
          <a:prstGeom prst="rect">
            <a:avLst/>
          </a:prstGeom>
        </p:spPr>
        <p:txBody>
          <a:bodyPr anchorCtr="0" anchor="t" bIns="91425" lIns="91425" spcFirstLastPara="1" rIns="91425" wrap="square" tIns="91425">
            <a:noAutofit/>
          </a:bodyPr>
          <a:lstStyle>
            <a:lvl1pPr indent="-304800" lvl="0" marL="457200">
              <a:lnSpc>
                <a:spcPct val="115000"/>
              </a:lnSpc>
              <a:spcBef>
                <a:spcPts val="0"/>
              </a:spcBef>
              <a:spcAft>
                <a:spcPts val="0"/>
              </a:spcAft>
              <a:buSzPts val="1200"/>
              <a:buFont typeface="Inter"/>
              <a:buChar char="●"/>
              <a:defRPr/>
            </a:lvl1pPr>
            <a:lvl2pPr indent="-304800" lvl="1" marL="914400">
              <a:lnSpc>
                <a:spcPct val="115000"/>
              </a:lnSpc>
              <a:spcBef>
                <a:spcPts val="0"/>
              </a:spcBef>
              <a:spcAft>
                <a:spcPts val="0"/>
              </a:spcAft>
              <a:buSzPts val="1200"/>
              <a:buFont typeface="Inter"/>
              <a:buChar char="○"/>
              <a:defRPr/>
            </a:lvl2pPr>
            <a:lvl3pPr indent="-304800" lvl="2" marL="1371600">
              <a:lnSpc>
                <a:spcPct val="115000"/>
              </a:lnSpc>
              <a:spcBef>
                <a:spcPts val="0"/>
              </a:spcBef>
              <a:spcAft>
                <a:spcPts val="0"/>
              </a:spcAft>
              <a:buSzPts val="1200"/>
              <a:buFont typeface="Inter"/>
              <a:buChar char="■"/>
              <a:defRPr/>
            </a:lvl3pPr>
            <a:lvl4pPr indent="-304800" lvl="3" marL="1828800">
              <a:lnSpc>
                <a:spcPct val="115000"/>
              </a:lnSpc>
              <a:spcBef>
                <a:spcPts val="0"/>
              </a:spcBef>
              <a:spcAft>
                <a:spcPts val="0"/>
              </a:spcAft>
              <a:buSzPts val="1200"/>
              <a:buFont typeface="Inter"/>
              <a:buChar char="●"/>
              <a:defRPr/>
            </a:lvl4pPr>
            <a:lvl5pPr indent="-304800" lvl="4" marL="2286000">
              <a:lnSpc>
                <a:spcPct val="115000"/>
              </a:lnSpc>
              <a:spcBef>
                <a:spcPts val="0"/>
              </a:spcBef>
              <a:spcAft>
                <a:spcPts val="0"/>
              </a:spcAft>
              <a:buSzPts val="1200"/>
              <a:buFont typeface="Inter"/>
              <a:buChar char="○"/>
              <a:defRPr/>
            </a:lvl5pPr>
            <a:lvl6pPr indent="-304800" lvl="5" marL="2743200">
              <a:lnSpc>
                <a:spcPct val="115000"/>
              </a:lnSpc>
              <a:spcBef>
                <a:spcPts val="0"/>
              </a:spcBef>
              <a:spcAft>
                <a:spcPts val="0"/>
              </a:spcAft>
              <a:buSzPts val="1200"/>
              <a:buFont typeface="Inter"/>
              <a:buChar char="■"/>
              <a:defRPr/>
            </a:lvl6pPr>
            <a:lvl7pPr indent="-304800" lvl="6" marL="3200400">
              <a:lnSpc>
                <a:spcPct val="115000"/>
              </a:lnSpc>
              <a:spcBef>
                <a:spcPts val="0"/>
              </a:spcBef>
              <a:spcAft>
                <a:spcPts val="0"/>
              </a:spcAft>
              <a:buSzPts val="1200"/>
              <a:buFont typeface="Inter"/>
              <a:buChar char="●"/>
              <a:defRPr/>
            </a:lvl7pPr>
            <a:lvl8pPr indent="-304800" lvl="7" marL="3657600">
              <a:lnSpc>
                <a:spcPct val="115000"/>
              </a:lnSpc>
              <a:spcBef>
                <a:spcPts val="0"/>
              </a:spcBef>
              <a:spcAft>
                <a:spcPts val="0"/>
              </a:spcAft>
              <a:buSzPts val="1200"/>
              <a:buFont typeface="Inter"/>
              <a:buChar char="○"/>
              <a:defRPr/>
            </a:lvl8pPr>
            <a:lvl9pPr indent="-304800" lvl="8" marL="4114800">
              <a:lnSpc>
                <a:spcPct val="115000"/>
              </a:lnSpc>
              <a:spcBef>
                <a:spcPts val="0"/>
              </a:spcBef>
              <a:spcAft>
                <a:spcPts val="0"/>
              </a:spcAft>
              <a:buSzPts val="1200"/>
              <a:buFont typeface="Inter"/>
              <a:buChar char="■"/>
              <a:defRPr/>
            </a:lvl9pPr>
          </a:lstStyle>
          <a:p/>
        </p:txBody>
      </p:sp>
      <p:sp>
        <p:nvSpPr>
          <p:cNvPr id="189" name="Google Shape;189;p18"/>
          <p:cNvSpPr txBox="1"/>
          <p:nvPr>
            <p:ph idx="9" type="subTitle"/>
          </p:nvPr>
        </p:nvSpPr>
        <p:spPr>
          <a:xfrm>
            <a:off x="4014725" y="2028875"/>
            <a:ext cx="1374300" cy="627300"/>
          </a:xfrm>
          <a:prstGeom prst="rect">
            <a:avLst/>
          </a:prstGeom>
        </p:spPr>
        <p:txBody>
          <a:bodyPr anchorCtr="0" anchor="t" bIns="91425" lIns="91425" spcFirstLastPara="1" rIns="91425" wrap="square" tIns="91425">
            <a:noAutofit/>
          </a:bodyPr>
          <a:lstStyle>
            <a:lvl1pPr lvl="0" algn="ctr">
              <a:spcBef>
                <a:spcPts val="0"/>
              </a:spcBef>
              <a:spcAft>
                <a:spcPts val="0"/>
              </a:spcAft>
              <a:buSzPts val="1200"/>
              <a:buFont typeface="Inter SemiBold"/>
              <a:buNone/>
              <a:defRPr sz="1200"/>
            </a:lvl1pPr>
            <a:lvl2pPr lvl="1" algn="ctr">
              <a:spcBef>
                <a:spcPts val="0"/>
              </a:spcBef>
              <a:spcAft>
                <a:spcPts val="0"/>
              </a:spcAft>
              <a:buSzPts val="1600"/>
              <a:buFont typeface="Inter SemiBold"/>
              <a:buNone/>
              <a:defRPr sz="1600"/>
            </a:lvl2pPr>
            <a:lvl3pPr lvl="2" algn="ctr">
              <a:spcBef>
                <a:spcPts val="0"/>
              </a:spcBef>
              <a:spcAft>
                <a:spcPts val="0"/>
              </a:spcAft>
              <a:buSzPts val="1600"/>
              <a:buFont typeface="Inter SemiBold"/>
              <a:buNone/>
              <a:defRPr sz="1600"/>
            </a:lvl3pPr>
            <a:lvl4pPr lvl="3" algn="ctr">
              <a:spcBef>
                <a:spcPts val="0"/>
              </a:spcBef>
              <a:spcAft>
                <a:spcPts val="0"/>
              </a:spcAft>
              <a:buSzPts val="1600"/>
              <a:buFont typeface="Inter SemiBold"/>
              <a:buNone/>
              <a:defRPr sz="1600"/>
            </a:lvl4pPr>
            <a:lvl5pPr lvl="4" algn="ctr">
              <a:spcBef>
                <a:spcPts val="0"/>
              </a:spcBef>
              <a:spcAft>
                <a:spcPts val="0"/>
              </a:spcAft>
              <a:buSzPts val="1600"/>
              <a:buFont typeface="Inter SemiBold"/>
              <a:buNone/>
              <a:defRPr sz="1600"/>
            </a:lvl5pPr>
            <a:lvl6pPr lvl="5" algn="ctr">
              <a:spcBef>
                <a:spcPts val="0"/>
              </a:spcBef>
              <a:spcAft>
                <a:spcPts val="0"/>
              </a:spcAft>
              <a:buSzPts val="1600"/>
              <a:buFont typeface="Inter SemiBold"/>
              <a:buNone/>
              <a:defRPr sz="1600"/>
            </a:lvl6pPr>
            <a:lvl7pPr lvl="6" algn="ctr">
              <a:spcBef>
                <a:spcPts val="0"/>
              </a:spcBef>
              <a:spcAft>
                <a:spcPts val="0"/>
              </a:spcAft>
              <a:buSzPts val="1600"/>
              <a:buFont typeface="Inter SemiBold"/>
              <a:buNone/>
              <a:defRPr sz="1600"/>
            </a:lvl7pPr>
            <a:lvl8pPr lvl="7" algn="ctr">
              <a:spcBef>
                <a:spcPts val="0"/>
              </a:spcBef>
              <a:spcAft>
                <a:spcPts val="0"/>
              </a:spcAft>
              <a:buSzPts val="1600"/>
              <a:buFont typeface="Inter SemiBold"/>
              <a:buNone/>
              <a:defRPr sz="1600"/>
            </a:lvl8pPr>
            <a:lvl9pPr lvl="8" algn="ctr">
              <a:spcBef>
                <a:spcPts val="0"/>
              </a:spcBef>
              <a:spcAft>
                <a:spcPts val="0"/>
              </a:spcAft>
              <a:buSzPts val="1600"/>
              <a:buFont typeface="Inter SemiBold"/>
              <a:buNone/>
              <a:defRPr sz="1600"/>
            </a:lvl9pPr>
          </a:lstStyle>
          <a:p/>
        </p:txBody>
      </p:sp>
      <p:sp>
        <p:nvSpPr>
          <p:cNvPr id="190" name="Google Shape;190;p18"/>
          <p:cNvSpPr txBox="1"/>
          <p:nvPr>
            <p:ph idx="13" type="subTitle"/>
          </p:nvPr>
        </p:nvSpPr>
        <p:spPr>
          <a:xfrm>
            <a:off x="5688575" y="2028875"/>
            <a:ext cx="1374300" cy="627300"/>
          </a:xfrm>
          <a:prstGeom prst="rect">
            <a:avLst/>
          </a:prstGeom>
        </p:spPr>
        <p:txBody>
          <a:bodyPr anchorCtr="0" anchor="t" bIns="91425" lIns="91425" spcFirstLastPara="1" rIns="91425" wrap="square" tIns="91425">
            <a:noAutofit/>
          </a:bodyPr>
          <a:lstStyle>
            <a:lvl1pPr lvl="0" algn="ctr">
              <a:spcBef>
                <a:spcPts val="0"/>
              </a:spcBef>
              <a:spcAft>
                <a:spcPts val="0"/>
              </a:spcAft>
              <a:buSzPts val="1200"/>
              <a:buFont typeface="Inter SemiBold"/>
              <a:buNone/>
              <a:defRPr sz="1200"/>
            </a:lvl1pPr>
            <a:lvl2pPr lvl="1" algn="ctr">
              <a:spcBef>
                <a:spcPts val="0"/>
              </a:spcBef>
              <a:spcAft>
                <a:spcPts val="0"/>
              </a:spcAft>
              <a:buSzPts val="1600"/>
              <a:buFont typeface="Inter SemiBold"/>
              <a:buNone/>
              <a:defRPr sz="1600"/>
            </a:lvl2pPr>
            <a:lvl3pPr lvl="2" algn="ctr">
              <a:spcBef>
                <a:spcPts val="0"/>
              </a:spcBef>
              <a:spcAft>
                <a:spcPts val="0"/>
              </a:spcAft>
              <a:buSzPts val="1600"/>
              <a:buFont typeface="Inter SemiBold"/>
              <a:buNone/>
              <a:defRPr sz="1600"/>
            </a:lvl3pPr>
            <a:lvl4pPr lvl="3" algn="ctr">
              <a:spcBef>
                <a:spcPts val="0"/>
              </a:spcBef>
              <a:spcAft>
                <a:spcPts val="0"/>
              </a:spcAft>
              <a:buSzPts val="1600"/>
              <a:buFont typeface="Inter SemiBold"/>
              <a:buNone/>
              <a:defRPr sz="1600"/>
            </a:lvl4pPr>
            <a:lvl5pPr lvl="4" algn="ctr">
              <a:spcBef>
                <a:spcPts val="0"/>
              </a:spcBef>
              <a:spcAft>
                <a:spcPts val="0"/>
              </a:spcAft>
              <a:buSzPts val="1600"/>
              <a:buFont typeface="Inter SemiBold"/>
              <a:buNone/>
              <a:defRPr sz="1600"/>
            </a:lvl5pPr>
            <a:lvl6pPr lvl="5" algn="ctr">
              <a:spcBef>
                <a:spcPts val="0"/>
              </a:spcBef>
              <a:spcAft>
                <a:spcPts val="0"/>
              </a:spcAft>
              <a:buSzPts val="1600"/>
              <a:buFont typeface="Inter SemiBold"/>
              <a:buNone/>
              <a:defRPr sz="1600"/>
            </a:lvl6pPr>
            <a:lvl7pPr lvl="6" algn="ctr">
              <a:spcBef>
                <a:spcPts val="0"/>
              </a:spcBef>
              <a:spcAft>
                <a:spcPts val="0"/>
              </a:spcAft>
              <a:buSzPts val="1600"/>
              <a:buFont typeface="Inter SemiBold"/>
              <a:buNone/>
              <a:defRPr sz="1600"/>
            </a:lvl7pPr>
            <a:lvl8pPr lvl="7" algn="ctr">
              <a:spcBef>
                <a:spcPts val="0"/>
              </a:spcBef>
              <a:spcAft>
                <a:spcPts val="0"/>
              </a:spcAft>
              <a:buSzPts val="1600"/>
              <a:buFont typeface="Inter SemiBold"/>
              <a:buNone/>
              <a:defRPr sz="1600"/>
            </a:lvl8pPr>
            <a:lvl9pPr lvl="8" algn="ctr">
              <a:spcBef>
                <a:spcPts val="0"/>
              </a:spcBef>
              <a:spcAft>
                <a:spcPts val="0"/>
              </a:spcAft>
              <a:buSzPts val="1600"/>
              <a:buFont typeface="Inter SemiBold"/>
              <a:buNone/>
              <a:defRPr sz="1600"/>
            </a:lvl9pPr>
          </a:lstStyle>
          <a:p/>
        </p:txBody>
      </p:sp>
      <p:sp>
        <p:nvSpPr>
          <p:cNvPr id="191" name="Google Shape;191;p18"/>
          <p:cNvSpPr txBox="1"/>
          <p:nvPr>
            <p:ph idx="14" type="subTitle"/>
          </p:nvPr>
        </p:nvSpPr>
        <p:spPr>
          <a:xfrm>
            <a:off x="7362425" y="2028875"/>
            <a:ext cx="1374300" cy="627300"/>
          </a:xfrm>
          <a:prstGeom prst="rect">
            <a:avLst/>
          </a:prstGeom>
        </p:spPr>
        <p:txBody>
          <a:bodyPr anchorCtr="0" anchor="t" bIns="91425" lIns="91425" spcFirstLastPara="1" rIns="91425" wrap="square" tIns="91425">
            <a:noAutofit/>
          </a:bodyPr>
          <a:lstStyle>
            <a:lvl1pPr lvl="0" algn="ctr">
              <a:spcBef>
                <a:spcPts val="0"/>
              </a:spcBef>
              <a:spcAft>
                <a:spcPts val="0"/>
              </a:spcAft>
              <a:buSzPts val="1200"/>
              <a:buFont typeface="Inter SemiBold"/>
              <a:buNone/>
              <a:defRPr sz="1200"/>
            </a:lvl1pPr>
            <a:lvl2pPr lvl="1" algn="ctr">
              <a:spcBef>
                <a:spcPts val="0"/>
              </a:spcBef>
              <a:spcAft>
                <a:spcPts val="0"/>
              </a:spcAft>
              <a:buSzPts val="1600"/>
              <a:buFont typeface="Inter SemiBold"/>
              <a:buNone/>
              <a:defRPr sz="1600"/>
            </a:lvl2pPr>
            <a:lvl3pPr lvl="2" algn="ctr">
              <a:spcBef>
                <a:spcPts val="0"/>
              </a:spcBef>
              <a:spcAft>
                <a:spcPts val="0"/>
              </a:spcAft>
              <a:buSzPts val="1600"/>
              <a:buFont typeface="Inter SemiBold"/>
              <a:buNone/>
              <a:defRPr sz="1600"/>
            </a:lvl3pPr>
            <a:lvl4pPr lvl="3" algn="ctr">
              <a:spcBef>
                <a:spcPts val="0"/>
              </a:spcBef>
              <a:spcAft>
                <a:spcPts val="0"/>
              </a:spcAft>
              <a:buSzPts val="1600"/>
              <a:buFont typeface="Inter SemiBold"/>
              <a:buNone/>
              <a:defRPr sz="1600"/>
            </a:lvl4pPr>
            <a:lvl5pPr lvl="4" algn="ctr">
              <a:spcBef>
                <a:spcPts val="0"/>
              </a:spcBef>
              <a:spcAft>
                <a:spcPts val="0"/>
              </a:spcAft>
              <a:buSzPts val="1600"/>
              <a:buFont typeface="Inter SemiBold"/>
              <a:buNone/>
              <a:defRPr sz="1600"/>
            </a:lvl5pPr>
            <a:lvl6pPr lvl="5" algn="ctr">
              <a:spcBef>
                <a:spcPts val="0"/>
              </a:spcBef>
              <a:spcAft>
                <a:spcPts val="0"/>
              </a:spcAft>
              <a:buSzPts val="1600"/>
              <a:buFont typeface="Inter SemiBold"/>
              <a:buNone/>
              <a:defRPr sz="1600"/>
            </a:lvl6pPr>
            <a:lvl7pPr lvl="6" algn="ctr">
              <a:spcBef>
                <a:spcPts val="0"/>
              </a:spcBef>
              <a:spcAft>
                <a:spcPts val="0"/>
              </a:spcAft>
              <a:buSzPts val="1600"/>
              <a:buFont typeface="Inter SemiBold"/>
              <a:buNone/>
              <a:defRPr sz="1600"/>
            </a:lvl7pPr>
            <a:lvl8pPr lvl="7" algn="ctr">
              <a:spcBef>
                <a:spcPts val="0"/>
              </a:spcBef>
              <a:spcAft>
                <a:spcPts val="0"/>
              </a:spcAft>
              <a:buSzPts val="1600"/>
              <a:buFont typeface="Inter SemiBold"/>
              <a:buNone/>
              <a:defRPr sz="1600"/>
            </a:lvl8pPr>
            <a:lvl9pPr lvl="8" algn="ctr">
              <a:spcBef>
                <a:spcPts val="0"/>
              </a:spcBef>
              <a:spcAft>
                <a:spcPts val="0"/>
              </a:spcAft>
              <a:buSzPts val="1600"/>
              <a:buFont typeface="Inter SemiBold"/>
              <a:buNone/>
              <a:defRPr sz="1600"/>
            </a:lvl9pPr>
          </a:lstStyle>
          <a:p/>
        </p:txBody>
      </p:sp>
      <p:sp>
        <p:nvSpPr>
          <p:cNvPr id="192" name="Google Shape;192;p18"/>
          <p:cNvSpPr txBox="1"/>
          <p:nvPr>
            <p:ph idx="15" type="subTitle"/>
          </p:nvPr>
        </p:nvSpPr>
        <p:spPr>
          <a:xfrm>
            <a:off x="4014725" y="4067725"/>
            <a:ext cx="1374300" cy="627300"/>
          </a:xfrm>
          <a:prstGeom prst="rect">
            <a:avLst/>
          </a:prstGeom>
        </p:spPr>
        <p:txBody>
          <a:bodyPr anchorCtr="0" anchor="t" bIns="91425" lIns="91425" spcFirstLastPara="1" rIns="91425" wrap="square" tIns="91425">
            <a:noAutofit/>
          </a:bodyPr>
          <a:lstStyle>
            <a:lvl1pPr lvl="0" algn="ctr">
              <a:spcBef>
                <a:spcPts val="0"/>
              </a:spcBef>
              <a:spcAft>
                <a:spcPts val="0"/>
              </a:spcAft>
              <a:buSzPts val="1200"/>
              <a:buFont typeface="Inter SemiBold"/>
              <a:buNone/>
              <a:defRPr sz="1200"/>
            </a:lvl1pPr>
            <a:lvl2pPr lvl="1" algn="ctr">
              <a:spcBef>
                <a:spcPts val="0"/>
              </a:spcBef>
              <a:spcAft>
                <a:spcPts val="0"/>
              </a:spcAft>
              <a:buSzPts val="1600"/>
              <a:buFont typeface="Inter SemiBold"/>
              <a:buNone/>
              <a:defRPr sz="1600"/>
            </a:lvl2pPr>
            <a:lvl3pPr lvl="2" algn="ctr">
              <a:spcBef>
                <a:spcPts val="0"/>
              </a:spcBef>
              <a:spcAft>
                <a:spcPts val="0"/>
              </a:spcAft>
              <a:buSzPts val="1600"/>
              <a:buFont typeface="Inter SemiBold"/>
              <a:buNone/>
              <a:defRPr sz="1600"/>
            </a:lvl3pPr>
            <a:lvl4pPr lvl="3" algn="ctr">
              <a:spcBef>
                <a:spcPts val="0"/>
              </a:spcBef>
              <a:spcAft>
                <a:spcPts val="0"/>
              </a:spcAft>
              <a:buSzPts val="1600"/>
              <a:buFont typeface="Inter SemiBold"/>
              <a:buNone/>
              <a:defRPr sz="1600"/>
            </a:lvl4pPr>
            <a:lvl5pPr lvl="4" algn="ctr">
              <a:spcBef>
                <a:spcPts val="0"/>
              </a:spcBef>
              <a:spcAft>
                <a:spcPts val="0"/>
              </a:spcAft>
              <a:buSzPts val="1600"/>
              <a:buFont typeface="Inter SemiBold"/>
              <a:buNone/>
              <a:defRPr sz="1600"/>
            </a:lvl5pPr>
            <a:lvl6pPr lvl="5" algn="ctr">
              <a:spcBef>
                <a:spcPts val="0"/>
              </a:spcBef>
              <a:spcAft>
                <a:spcPts val="0"/>
              </a:spcAft>
              <a:buSzPts val="1600"/>
              <a:buFont typeface="Inter SemiBold"/>
              <a:buNone/>
              <a:defRPr sz="1600"/>
            </a:lvl6pPr>
            <a:lvl7pPr lvl="6" algn="ctr">
              <a:spcBef>
                <a:spcPts val="0"/>
              </a:spcBef>
              <a:spcAft>
                <a:spcPts val="0"/>
              </a:spcAft>
              <a:buSzPts val="1600"/>
              <a:buFont typeface="Inter SemiBold"/>
              <a:buNone/>
              <a:defRPr sz="1600"/>
            </a:lvl7pPr>
            <a:lvl8pPr lvl="7" algn="ctr">
              <a:spcBef>
                <a:spcPts val="0"/>
              </a:spcBef>
              <a:spcAft>
                <a:spcPts val="0"/>
              </a:spcAft>
              <a:buSzPts val="1600"/>
              <a:buFont typeface="Inter SemiBold"/>
              <a:buNone/>
              <a:defRPr sz="1600"/>
            </a:lvl8pPr>
            <a:lvl9pPr lvl="8" algn="ctr">
              <a:spcBef>
                <a:spcPts val="0"/>
              </a:spcBef>
              <a:spcAft>
                <a:spcPts val="0"/>
              </a:spcAft>
              <a:buSzPts val="1600"/>
              <a:buFont typeface="Inter SemiBold"/>
              <a:buNone/>
              <a:defRPr sz="1600"/>
            </a:lvl9pPr>
          </a:lstStyle>
          <a:p/>
        </p:txBody>
      </p:sp>
      <p:sp>
        <p:nvSpPr>
          <p:cNvPr id="193" name="Google Shape;193;p18"/>
          <p:cNvSpPr txBox="1"/>
          <p:nvPr>
            <p:ph idx="16" type="subTitle"/>
          </p:nvPr>
        </p:nvSpPr>
        <p:spPr>
          <a:xfrm>
            <a:off x="5688575" y="4067725"/>
            <a:ext cx="1374300" cy="627300"/>
          </a:xfrm>
          <a:prstGeom prst="rect">
            <a:avLst/>
          </a:prstGeom>
        </p:spPr>
        <p:txBody>
          <a:bodyPr anchorCtr="0" anchor="t" bIns="91425" lIns="91425" spcFirstLastPara="1" rIns="91425" wrap="square" tIns="91425">
            <a:noAutofit/>
          </a:bodyPr>
          <a:lstStyle>
            <a:lvl1pPr lvl="0" algn="ctr">
              <a:spcBef>
                <a:spcPts val="0"/>
              </a:spcBef>
              <a:spcAft>
                <a:spcPts val="0"/>
              </a:spcAft>
              <a:buSzPts val="1200"/>
              <a:buFont typeface="Inter SemiBold"/>
              <a:buNone/>
              <a:defRPr sz="1200"/>
            </a:lvl1pPr>
            <a:lvl2pPr lvl="1" algn="ctr">
              <a:spcBef>
                <a:spcPts val="0"/>
              </a:spcBef>
              <a:spcAft>
                <a:spcPts val="0"/>
              </a:spcAft>
              <a:buSzPts val="1600"/>
              <a:buFont typeface="Inter SemiBold"/>
              <a:buNone/>
              <a:defRPr sz="1600"/>
            </a:lvl2pPr>
            <a:lvl3pPr lvl="2" algn="ctr">
              <a:spcBef>
                <a:spcPts val="0"/>
              </a:spcBef>
              <a:spcAft>
                <a:spcPts val="0"/>
              </a:spcAft>
              <a:buSzPts val="1600"/>
              <a:buFont typeface="Inter SemiBold"/>
              <a:buNone/>
              <a:defRPr sz="1600"/>
            </a:lvl3pPr>
            <a:lvl4pPr lvl="3" algn="ctr">
              <a:spcBef>
                <a:spcPts val="0"/>
              </a:spcBef>
              <a:spcAft>
                <a:spcPts val="0"/>
              </a:spcAft>
              <a:buSzPts val="1600"/>
              <a:buFont typeface="Inter SemiBold"/>
              <a:buNone/>
              <a:defRPr sz="1600"/>
            </a:lvl4pPr>
            <a:lvl5pPr lvl="4" algn="ctr">
              <a:spcBef>
                <a:spcPts val="0"/>
              </a:spcBef>
              <a:spcAft>
                <a:spcPts val="0"/>
              </a:spcAft>
              <a:buSzPts val="1600"/>
              <a:buFont typeface="Inter SemiBold"/>
              <a:buNone/>
              <a:defRPr sz="1600"/>
            </a:lvl5pPr>
            <a:lvl6pPr lvl="5" algn="ctr">
              <a:spcBef>
                <a:spcPts val="0"/>
              </a:spcBef>
              <a:spcAft>
                <a:spcPts val="0"/>
              </a:spcAft>
              <a:buSzPts val="1600"/>
              <a:buFont typeface="Inter SemiBold"/>
              <a:buNone/>
              <a:defRPr sz="1600"/>
            </a:lvl6pPr>
            <a:lvl7pPr lvl="6" algn="ctr">
              <a:spcBef>
                <a:spcPts val="0"/>
              </a:spcBef>
              <a:spcAft>
                <a:spcPts val="0"/>
              </a:spcAft>
              <a:buSzPts val="1600"/>
              <a:buFont typeface="Inter SemiBold"/>
              <a:buNone/>
              <a:defRPr sz="1600"/>
            </a:lvl7pPr>
            <a:lvl8pPr lvl="7" algn="ctr">
              <a:spcBef>
                <a:spcPts val="0"/>
              </a:spcBef>
              <a:spcAft>
                <a:spcPts val="0"/>
              </a:spcAft>
              <a:buSzPts val="1600"/>
              <a:buFont typeface="Inter SemiBold"/>
              <a:buNone/>
              <a:defRPr sz="1600"/>
            </a:lvl8pPr>
            <a:lvl9pPr lvl="8" algn="ctr">
              <a:spcBef>
                <a:spcPts val="0"/>
              </a:spcBef>
              <a:spcAft>
                <a:spcPts val="0"/>
              </a:spcAft>
              <a:buSzPts val="1600"/>
              <a:buFont typeface="Inter SemiBold"/>
              <a:buNone/>
              <a:defRPr sz="1600"/>
            </a:lvl9pPr>
          </a:lstStyle>
          <a:p/>
        </p:txBody>
      </p:sp>
      <p:sp>
        <p:nvSpPr>
          <p:cNvPr id="194" name="Google Shape;194;p18"/>
          <p:cNvSpPr txBox="1"/>
          <p:nvPr>
            <p:ph idx="17" type="subTitle"/>
          </p:nvPr>
        </p:nvSpPr>
        <p:spPr>
          <a:xfrm>
            <a:off x="7362425" y="4067725"/>
            <a:ext cx="1374300" cy="627300"/>
          </a:xfrm>
          <a:prstGeom prst="rect">
            <a:avLst/>
          </a:prstGeom>
        </p:spPr>
        <p:txBody>
          <a:bodyPr anchorCtr="0" anchor="t" bIns="91425" lIns="91425" spcFirstLastPara="1" rIns="91425" wrap="square" tIns="91425">
            <a:noAutofit/>
          </a:bodyPr>
          <a:lstStyle>
            <a:lvl1pPr lvl="0" algn="ctr">
              <a:spcBef>
                <a:spcPts val="0"/>
              </a:spcBef>
              <a:spcAft>
                <a:spcPts val="0"/>
              </a:spcAft>
              <a:buSzPts val="1200"/>
              <a:buFont typeface="Inter SemiBold"/>
              <a:buNone/>
              <a:defRPr sz="1200"/>
            </a:lvl1pPr>
            <a:lvl2pPr lvl="1" algn="ctr">
              <a:spcBef>
                <a:spcPts val="0"/>
              </a:spcBef>
              <a:spcAft>
                <a:spcPts val="0"/>
              </a:spcAft>
              <a:buSzPts val="1600"/>
              <a:buFont typeface="Inter SemiBold"/>
              <a:buNone/>
              <a:defRPr sz="1600"/>
            </a:lvl2pPr>
            <a:lvl3pPr lvl="2" algn="ctr">
              <a:spcBef>
                <a:spcPts val="0"/>
              </a:spcBef>
              <a:spcAft>
                <a:spcPts val="0"/>
              </a:spcAft>
              <a:buSzPts val="1600"/>
              <a:buFont typeface="Inter SemiBold"/>
              <a:buNone/>
              <a:defRPr sz="1600"/>
            </a:lvl3pPr>
            <a:lvl4pPr lvl="3" algn="ctr">
              <a:spcBef>
                <a:spcPts val="0"/>
              </a:spcBef>
              <a:spcAft>
                <a:spcPts val="0"/>
              </a:spcAft>
              <a:buSzPts val="1600"/>
              <a:buFont typeface="Inter SemiBold"/>
              <a:buNone/>
              <a:defRPr sz="1600"/>
            </a:lvl4pPr>
            <a:lvl5pPr lvl="4" algn="ctr">
              <a:spcBef>
                <a:spcPts val="0"/>
              </a:spcBef>
              <a:spcAft>
                <a:spcPts val="0"/>
              </a:spcAft>
              <a:buSzPts val="1600"/>
              <a:buFont typeface="Inter SemiBold"/>
              <a:buNone/>
              <a:defRPr sz="1600"/>
            </a:lvl5pPr>
            <a:lvl6pPr lvl="5" algn="ctr">
              <a:spcBef>
                <a:spcPts val="0"/>
              </a:spcBef>
              <a:spcAft>
                <a:spcPts val="0"/>
              </a:spcAft>
              <a:buSzPts val="1600"/>
              <a:buFont typeface="Inter SemiBold"/>
              <a:buNone/>
              <a:defRPr sz="1600"/>
            </a:lvl6pPr>
            <a:lvl7pPr lvl="6" algn="ctr">
              <a:spcBef>
                <a:spcPts val="0"/>
              </a:spcBef>
              <a:spcAft>
                <a:spcPts val="0"/>
              </a:spcAft>
              <a:buSzPts val="1600"/>
              <a:buFont typeface="Inter SemiBold"/>
              <a:buNone/>
              <a:defRPr sz="1600"/>
            </a:lvl7pPr>
            <a:lvl8pPr lvl="7" algn="ctr">
              <a:spcBef>
                <a:spcPts val="0"/>
              </a:spcBef>
              <a:spcAft>
                <a:spcPts val="0"/>
              </a:spcAft>
              <a:buSzPts val="1600"/>
              <a:buFont typeface="Inter SemiBold"/>
              <a:buNone/>
              <a:defRPr sz="1600"/>
            </a:lvl8pPr>
            <a:lvl9pPr lvl="8" algn="ctr">
              <a:spcBef>
                <a:spcPts val="0"/>
              </a:spcBef>
              <a:spcAft>
                <a:spcPts val="0"/>
              </a:spcAft>
              <a:buSzPts val="1600"/>
              <a:buFont typeface="Inter SemiBold"/>
              <a:buNone/>
              <a:defRPr sz="1600"/>
            </a:lvl9pPr>
          </a:lstStyle>
          <a:p/>
        </p:txBody>
      </p:sp>
      <p:sp>
        <p:nvSpPr>
          <p:cNvPr id="195" name="Google Shape;195;p18"/>
          <p:cNvSpPr/>
          <p:nvPr/>
        </p:nvSpPr>
        <p:spPr>
          <a:xfrm>
            <a:off x="603475" y="4749800"/>
            <a:ext cx="768000" cy="1905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700">
                <a:solidFill>
                  <a:schemeClr val="dk1"/>
                </a:solidFill>
                <a:latin typeface="Inter"/>
                <a:ea typeface="Inter"/>
                <a:cs typeface="Inter"/>
                <a:sym typeface="Inter"/>
              </a:rPr>
              <a:t>Confidential</a:t>
            </a:r>
            <a:endParaRPr sz="700">
              <a:solidFill>
                <a:schemeClr val="dk1"/>
              </a:solidFill>
              <a:latin typeface="Inter"/>
              <a:ea typeface="Inter"/>
              <a:cs typeface="Inter"/>
              <a:sym typeface="Inter"/>
            </a:endParaRPr>
          </a:p>
        </p:txBody>
      </p:sp>
      <p:sp>
        <p:nvSpPr>
          <p:cNvPr id="196" name="Google Shape;196;p18"/>
          <p:cNvSpPr txBox="1"/>
          <p:nvPr>
            <p:ph idx="12" type="sldNum"/>
          </p:nvPr>
        </p:nvSpPr>
        <p:spPr>
          <a:xfrm>
            <a:off x="420872" y="203200"/>
            <a:ext cx="428700" cy="393600"/>
          </a:xfrm>
          <a:prstGeom prst="rect">
            <a:avLst/>
          </a:prstGeom>
        </p:spPr>
        <p:txBody>
          <a:bodyPr anchorCtr="0" anchor="ctr" bIns="91425" lIns="91425" spcFirstLastPara="1" rIns="91425" wrap="square" tIns="91425">
            <a:normAutofit/>
          </a:bodyPr>
          <a:lstStyle>
            <a:lvl1pPr lvl="0" rtl="0" algn="ctr">
              <a:buNone/>
              <a:defRPr sz="800">
                <a:solidFill>
                  <a:schemeClr val="dk1"/>
                </a:solidFill>
                <a:latin typeface="Inter Light"/>
                <a:ea typeface="Inter Light"/>
                <a:cs typeface="Inter Light"/>
                <a:sym typeface="Inter Light"/>
              </a:defRPr>
            </a:lvl1pPr>
            <a:lvl2pPr lvl="1" rtl="0" algn="ctr">
              <a:buNone/>
              <a:defRPr sz="800">
                <a:solidFill>
                  <a:schemeClr val="dk1"/>
                </a:solidFill>
                <a:latin typeface="Inter Light"/>
                <a:ea typeface="Inter Light"/>
                <a:cs typeface="Inter Light"/>
                <a:sym typeface="Inter Light"/>
              </a:defRPr>
            </a:lvl2pPr>
            <a:lvl3pPr lvl="2" rtl="0" algn="ctr">
              <a:buNone/>
              <a:defRPr sz="800">
                <a:solidFill>
                  <a:schemeClr val="dk1"/>
                </a:solidFill>
                <a:latin typeface="Inter Light"/>
                <a:ea typeface="Inter Light"/>
                <a:cs typeface="Inter Light"/>
                <a:sym typeface="Inter Light"/>
              </a:defRPr>
            </a:lvl3pPr>
            <a:lvl4pPr lvl="3" rtl="0" algn="ctr">
              <a:buNone/>
              <a:defRPr sz="800">
                <a:solidFill>
                  <a:schemeClr val="dk1"/>
                </a:solidFill>
                <a:latin typeface="Inter Light"/>
                <a:ea typeface="Inter Light"/>
                <a:cs typeface="Inter Light"/>
                <a:sym typeface="Inter Light"/>
              </a:defRPr>
            </a:lvl4pPr>
            <a:lvl5pPr lvl="4" rtl="0" algn="ctr">
              <a:buNone/>
              <a:defRPr sz="800">
                <a:solidFill>
                  <a:schemeClr val="dk1"/>
                </a:solidFill>
                <a:latin typeface="Inter Light"/>
                <a:ea typeface="Inter Light"/>
                <a:cs typeface="Inter Light"/>
                <a:sym typeface="Inter Light"/>
              </a:defRPr>
            </a:lvl5pPr>
            <a:lvl6pPr lvl="5" rtl="0" algn="ctr">
              <a:buNone/>
              <a:defRPr sz="800">
                <a:solidFill>
                  <a:schemeClr val="dk1"/>
                </a:solidFill>
                <a:latin typeface="Inter Light"/>
                <a:ea typeface="Inter Light"/>
                <a:cs typeface="Inter Light"/>
                <a:sym typeface="Inter Light"/>
              </a:defRPr>
            </a:lvl6pPr>
            <a:lvl7pPr lvl="6" rtl="0" algn="ctr">
              <a:buNone/>
              <a:defRPr sz="800">
                <a:solidFill>
                  <a:schemeClr val="dk1"/>
                </a:solidFill>
                <a:latin typeface="Inter Light"/>
                <a:ea typeface="Inter Light"/>
                <a:cs typeface="Inter Light"/>
                <a:sym typeface="Inter Light"/>
              </a:defRPr>
            </a:lvl7pPr>
            <a:lvl8pPr lvl="7" rtl="0" algn="ctr">
              <a:buNone/>
              <a:defRPr sz="800">
                <a:solidFill>
                  <a:schemeClr val="dk1"/>
                </a:solidFill>
                <a:latin typeface="Inter Light"/>
                <a:ea typeface="Inter Light"/>
                <a:cs typeface="Inter Light"/>
                <a:sym typeface="Inter Light"/>
              </a:defRPr>
            </a:lvl8pPr>
            <a:lvl9pPr lvl="8" rtl="0" algn="ctr">
              <a:buNone/>
              <a:defRPr sz="800">
                <a:solidFill>
                  <a:schemeClr val="dk1"/>
                </a:solidFill>
                <a:latin typeface="Inter Light"/>
                <a:ea typeface="Inter Light"/>
                <a:cs typeface="Inter Light"/>
                <a:sym typeface="Inter Light"/>
              </a:defRPr>
            </a:lvl9pPr>
          </a:lstStyle>
          <a:p>
            <a:pPr indent="0" lvl="0" marL="0" rtl="0" algn="ctr">
              <a:spcBef>
                <a:spcPts val="0"/>
              </a:spcBef>
              <a:spcAft>
                <a:spcPts val="0"/>
              </a:spcAft>
              <a:buNone/>
            </a:pPr>
            <a:fld id="{00000000-1234-1234-1234-123412341234}" type="slidenum">
              <a:rPr lang="en"/>
              <a:t>‹#›</a:t>
            </a:fld>
            <a:endParaRPr/>
          </a:p>
        </p:txBody>
      </p:sp>
      <p:sp>
        <p:nvSpPr>
          <p:cNvPr id="197" name="Google Shape;197;p18"/>
          <p:cNvSpPr/>
          <p:nvPr/>
        </p:nvSpPr>
        <p:spPr>
          <a:xfrm>
            <a:off x="1644650" y="4749800"/>
            <a:ext cx="768000" cy="1905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700">
                <a:solidFill>
                  <a:schemeClr val="dk1"/>
                </a:solidFill>
                <a:latin typeface="Inter"/>
                <a:ea typeface="Inter"/>
                <a:cs typeface="Inter"/>
                <a:sym typeface="Inter"/>
              </a:rPr>
              <a:t>Copyright ©</a:t>
            </a:r>
            <a:endParaRPr sz="700">
              <a:solidFill>
                <a:schemeClr val="dk1"/>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Gallery">
  <p:cSld name="CUSTOM_1_1">
    <p:bg>
      <p:bgPr>
        <a:solidFill>
          <a:schemeClr val="dk2"/>
        </a:solidFill>
      </p:bgPr>
    </p:bg>
    <p:spTree>
      <p:nvGrpSpPr>
        <p:cNvPr id="198" name="Shape 198"/>
        <p:cNvGrpSpPr/>
        <p:nvPr/>
      </p:nvGrpSpPr>
      <p:grpSpPr>
        <a:xfrm>
          <a:off x="0" y="0"/>
          <a:ext cx="0" cy="0"/>
          <a:chOff x="0" y="0"/>
          <a:chExt cx="0" cy="0"/>
        </a:xfrm>
      </p:grpSpPr>
      <p:sp>
        <p:nvSpPr>
          <p:cNvPr id="199" name="Google Shape;199;p19"/>
          <p:cNvSpPr/>
          <p:nvPr>
            <p:ph idx="2" type="pic"/>
          </p:nvPr>
        </p:nvSpPr>
        <p:spPr>
          <a:xfrm>
            <a:off x="228625" y="592625"/>
            <a:ext cx="2205000" cy="1215600"/>
          </a:xfrm>
          <a:prstGeom prst="roundRect">
            <a:avLst>
              <a:gd fmla="val 3655" name="adj"/>
            </a:avLst>
          </a:prstGeom>
          <a:noFill/>
          <a:ln>
            <a:noFill/>
          </a:ln>
        </p:spPr>
      </p:sp>
      <p:sp>
        <p:nvSpPr>
          <p:cNvPr id="200" name="Google Shape;200;p19"/>
          <p:cNvSpPr/>
          <p:nvPr>
            <p:ph idx="3" type="pic"/>
          </p:nvPr>
        </p:nvSpPr>
        <p:spPr>
          <a:xfrm>
            <a:off x="3931925" y="592625"/>
            <a:ext cx="2205000" cy="1215600"/>
          </a:xfrm>
          <a:prstGeom prst="roundRect">
            <a:avLst>
              <a:gd fmla="val 3655" name="adj"/>
            </a:avLst>
          </a:prstGeom>
          <a:noFill/>
          <a:ln>
            <a:noFill/>
          </a:ln>
        </p:spPr>
      </p:sp>
      <p:sp>
        <p:nvSpPr>
          <p:cNvPr id="201" name="Google Shape;201;p19"/>
          <p:cNvSpPr/>
          <p:nvPr>
            <p:ph idx="4" type="pic"/>
          </p:nvPr>
        </p:nvSpPr>
        <p:spPr>
          <a:xfrm>
            <a:off x="7635600" y="592625"/>
            <a:ext cx="1135200" cy="1215600"/>
          </a:xfrm>
          <a:prstGeom prst="roundRect">
            <a:avLst>
              <a:gd fmla="val 3655" name="adj"/>
            </a:avLst>
          </a:prstGeom>
          <a:noFill/>
          <a:ln>
            <a:noFill/>
          </a:ln>
        </p:spPr>
      </p:sp>
      <p:sp>
        <p:nvSpPr>
          <p:cNvPr id="202" name="Google Shape;202;p19"/>
          <p:cNvSpPr/>
          <p:nvPr>
            <p:ph idx="5" type="pic"/>
          </p:nvPr>
        </p:nvSpPr>
        <p:spPr>
          <a:xfrm>
            <a:off x="2575300" y="593225"/>
            <a:ext cx="1215000" cy="1215000"/>
          </a:xfrm>
          <a:prstGeom prst="ellipse">
            <a:avLst/>
          </a:prstGeom>
          <a:noFill/>
          <a:ln>
            <a:noFill/>
          </a:ln>
        </p:spPr>
      </p:sp>
      <p:sp>
        <p:nvSpPr>
          <p:cNvPr id="203" name="Google Shape;203;p19"/>
          <p:cNvSpPr/>
          <p:nvPr>
            <p:ph idx="6" type="pic"/>
          </p:nvPr>
        </p:nvSpPr>
        <p:spPr>
          <a:xfrm>
            <a:off x="6278800" y="593225"/>
            <a:ext cx="1215000" cy="1215000"/>
          </a:xfrm>
          <a:prstGeom prst="ellipse">
            <a:avLst/>
          </a:prstGeom>
          <a:noFill/>
          <a:ln>
            <a:noFill/>
          </a:ln>
        </p:spPr>
      </p:sp>
      <p:sp>
        <p:nvSpPr>
          <p:cNvPr id="204" name="Google Shape;204;p19"/>
          <p:cNvSpPr/>
          <p:nvPr>
            <p:ph idx="7" type="pic"/>
          </p:nvPr>
        </p:nvSpPr>
        <p:spPr>
          <a:xfrm>
            <a:off x="228613" y="1964250"/>
            <a:ext cx="1215000" cy="1215000"/>
          </a:xfrm>
          <a:prstGeom prst="ellipse">
            <a:avLst/>
          </a:prstGeom>
          <a:noFill/>
          <a:ln>
            <a:noFill/>
          </a:ln>
        </p:spPr>
      </p:sp>
      <p:sp>
        <p:nvSpPr>
          <p:cNvPr id="205" name="Google Shape;205;p19"/>
          <p:cNvSpPr/>
          <p:nvPr>
            <p:ph idx="8" type="pic"/>
          </p:nvPr>
        </p:nvSpPr>
        <p:spPr>
          <a:xfrm>
            <a:off x="1545425" y="1963950"/>
            <a:ext cx="2205000" cy="1215600"/>
          </a:xfrm>
          <a:prstGeom prst="roundRect">
            <a:avLst>
              <a:gd fmla="val 3655" name="adj"/>
            </a:avLst>
          </a:prstGeom>
          <a:noFill/>
          <a:ln>
            <a:noFill/>
          </a:ln>
        </p:spPr>
      </p:sp>
      <p:sp>
        <p:nvSpPr>
          <p:cNvPr id="206" name="Google Shape;206;p19"/>
          <p:cNvSpPr/>
          <p:nvPr>
            <p:ph idx="9" type="pic"/>
          </p:nvPr>
        </p:nvSpPr>
        <p:spPr>
          <a:xfrm>
            <a:off x="3932063" y="1963950"/>
            <a:ext cx="1135200" cy="1215600"/>
          </a:xfrm>
          <a:prstGeom prst="roundRect">
            <a:avLst>
              <a:gd fmla="val 3655" name="adj"/>
            </a:avLst>
          </a:prstGeom>
          <a:noFill/>
          <a:ln>
            <a:noFill/>
          </a:ln>
        </p:spPr>
      </p:sp>
      <p:sp>
        <p:nvSpPr>
          <p:cNvPr id="207" name="Google Shape;207;p19"/>
          <p:cNvSpPr/>
          <p:nvPr>
            <p:ph idx="13" type="pic"/>
          </p:nvPr>
        </p:nvSpPr>
        <p:spPr>
          <a:xfrm>
            <a:off x="5248888" y="1963950"/>
            <a:ext cx="2205000" cy="1215600"/>
          </a:xfrm>
          <a:prstGeom prst="roundRect">
            <a:avLst>
              <a:gd fmla="val 3655" name="adj"/>
            </a:avLst>
          </a:prstGeom>
          <a:noFill/>
          <a:ln>
            <a:noFill/>
          </a:ln>
        </p:spPr>
      </p:sp>
      <p:sp>
        <p:nvSpPr>
          <p:cNvPr id="208" name="Google Shape;208;p19"/>
          <p:cNvSpPr/>
          <p:nvPr>
            <p:ph idx="14" type="pic"/>
          </p:nvPr>
        </p:nvSpPr>
        <p:spPr>
          <a:xfrm>
            <a:off x="7555713" y="1964250"/>
            <a:ext cx="1215000" cy="1215000"/>
          </a:xfrm>
          <a:prstGeom prst="ellipse">
            <a:avLst/>
          </a:prstGeom>
          <a:noFill/>
          <a:ln>
            <a:noFill/>
          </a:ln>
        </p:spPr>
      </p:sp>
      <p:sp>
        <p:nvSpPr>
          <p:cNvPr id="209" name="Google Shape;209;p19"/>
          <p:cNvSpPr/>
          <p:nvPr>
            <p:ph idx="15" type="pic"/>
          </p:nvPr>
        </p:nvSpPr>
        <p:spPr>
          <a:xfrm>
            <a:off x="228625" y="3335275"/>
            <a:ext cx="2205000" cy="1215600"/>
          </a:xfrm>
          <a:prstGeom prst="roundRect">
            <a:avLst>
              <a:gd fmla="val 3655" name="adj"/>
            </a:avLst>
          </a:prstGeom>
          <a:noFill/>
          <a:ln>
            <a:noFill/>
          </a:ln>
        </p:spPr>
      </p:sp>
      <p:sp>
        <p:nvSpPr>
          <p:cNvPr id="210" name="Google Shape;210;p19"/>
          <p:cNvSpPr/>
          <p:nvPr>
            <p:ph idx="16" type="pic"/>
          </p:nvPr>
        </p:nvSpPr>
        <p:spPr>
          <a:xfrm>
            <a:off x="3931925" y="3335275"/>
            <a:ext cx="2205000" cy="1215600"/>
          </a:xfrm>
          <a:prstGeom prst="roundRect">
            <a:avLst>
              <a:gd fmla="val 3655" name="adj"/>
            </a:avLst>
          </a:prstGeom>
          <a:noFill/>
          <a:ln>
            <a:noFill/>
          </a:ln>
        </p:spPr>
      </p:sp>
      <p:sp>
        <p:nvSpPr>
          <p:cNvPr id="211" name="Google Shape;211;p19"/>
          <p:cNvSpPr/>
          <p:nvPr>
            <p:ph idx="17" type="pic"/>
          </p:nvPr>
        </p:nvSpPr>
        <p:spPr>
          <a:xfrm>
            <a:off x="7635600" y="3335275"/>
            <a:ext cx="1135200" cy="1215600"/>
          </a:xfrm>
          <a:prstGeom prst="roundRect">
            <a:avLst>
              <a:gd fmla="val 3655" name="adj"/>
            </a:avLst>
          </a:prstGeom>
          <a:noFill/>
          <a:ln>
            <a:noFill/>
          </a:ln>
        </p:spPr>
      </p:sp>
      <p:sp>
        <p:nvSpPr>
          <p:cNvPr id="212" name="Google Shape;212;p19"/>
          <p:cNvSpPr/>
          <p:nvPr>
            <p:ph idx="18" type="pic"/>
          </p:nvPr>
        </p:nvSpPr>
        <p:spPr>
          <a:xfrm>
            <a:off x="2575300" y="3335875"/>
            <a:ext cx="1215000" cy="1215000"/>
          </a:xfrm>
          <a:prstGeom prst="ellipse">
            <a:avLst/>
          </a:prstGeom>
          <a:noFill/>
          <a:ln>
            <a:noFill/>
          </a:ln>
        </p:spPr>
      </p:sp>
      <p:sp>
        <p:nvSpPr>
          <p:cNvPr id="213" name="Google Shape;213;p19"/>
          <p:cNvSpPr/>
          <p:nvPr>
            <p:ph idx="19" type="pic"/>
          </p:nvPr>
        </p:nvSpPr>
        <p:spPr>
          <a:xfrm>
            <a:off x="6278800" y="3335875"/>
            <a:ext cx="1215000" cy="1215000"/>
          </a:xfrm>
          <a:prstGeom prst="ellipse">
            <a:avLst/>
          </a:prstGeom>
          <a:noFill/>
          <a:ln>
            <a:noFill/>
          </a:ln>
        </p:spPr>
      </p:sp>
      <p:sp>
        <p:nvSpPr>
          <p:cNvPr id="214" name="Google Shape;214;p19"/>
          <p:cNvSpPr txBox="1"/>
          <p:nvPr/>
        </p:nvSpPr>
        <p:spPr>
          <a:xfrm>
            <a:off x="420872" y="203200"/>
            <a:ext cx="428700" cy="393600"/>
          </a:xfrm>
          <a:prstGeom prst="rect">
            <a:avLst/>
          </a:prstGeom>
          <a:noFill/>
          <a:ln>
            <a:noFill/>
          </a:ln>
        </p:spPr>
        <p:txBody>
          <a:bodyPr anchorCtr="0" anchor="ctr" bIns="91425" lIns="91425" spcFirstLastPara="1" rIns="91425" wrap="square" tIns="91425">
            <a:normAutofit/>
          </a:bodyPr>
          <a:lstStyle/>
          <a:p>
            <a:pPr indent="0" lvl="0" marL="0" rtl="0" algn="ctr">
              <a:spcBef>
                <a:spcPts val="0"/>
              </a:spcBef>
              <a:spcAft>
                <a:spcPts val="0"/>
              </a:spcAft>
              <a:buNone/>
            </a:pPr>
            <a:fld id="{00000000-1234-1234-1234-123412341234}" type="slidenum">
              <a:rPr lang="en" sz="800">
                <a:solidFill>
                  <a:schemeClr val="lt2"/>
                </a:solidFill>
                <a:latin typeface="Inter Light"/>
                <a:ea typeface="Inter Light"/>
                <a:cs typeface="Inter Light"/>
                <a:sym typeface="Inter Light"/>
              </a:rPr>
              <a:t>‹#›</a:t>
            </a:fld>
            <a:endParaRPr sz="800">
              <a:solidFill>
                <a:schemeClr val="lt2"/>
              </a:solidFill>
              <a:latin typeface="Inter Light"/>
              <a:ea typeface="Inter Light"/>
              <a:cs typeface="Inter Light"/>
              <a:sym typeface="Inter Light"/>
            </a:endParaRPr>
          </a:p>
        </p:txBody>
      </p:sp>
      <p:cxnSp>
        <p:nvCxnSpPr>
          <p:cNvPr id="215" name="Google Shape;215;p19"/>
          <p:cNvCxnSpPr/>
          <p:nvPr/>
        </p:nvCxnSpPr>
        <p:spPr>
          <a:xfrm rot="10800000">
            <a:off x="560525" y="279400"/>
            <a:ext cx="149400" cy="0"/>
          </a:xfrm>
          <a:prstGeom prst="straightConnector1">
            <a:avLst/>
          </a:prstGeom>
          <a:noFill/>
          <a:ln cap="flat" cmpd="sng" w="9525">
            <a:solidFill>
              <a:schemeClr val="lt2"/>
            </a:solidFill>
            <a:prstDash val="solid"/>
            <a:round/>
            <a:headEnd len="med" w="med" type="none"/>
            <a:tailEnd len="med" w="med" type="none"/>
          </a:ln>
        </p:spPr>
      </p:cxnSp>
      <p:sp>
        <p:nvSpPr>
          <p:cNvPr id="216" name="Google Shape;216;p19"/>
          <p:cNvSpPr/>
          <p:nvPr/>
        </p:nvSpPr>
        <p:spPr>
          <a:xfrm>
            <a:off x="603475" y="4749800"/>
            <a:ext cx="768000" cy="190500"/>
          </a:xfrm>
          <a:prstGeom prst="roundRect">
            <a:avLst>
              <a:gd fmla="val 5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700">
                <a:solidFill>
                  <a:schemeClr val="lt2"/>
                </a:solidFill>
                <a:latin typeface="Inter"/>
                <a:ea typeface="Inter"/>
                <a:cs typeface="Inter"/>
                <a:sym typeface="Inter"/>
              </a:rPr>
              <a:t>Confidential</a:t>
            </a:r>
            <a:endParaRPr sz="700">
              <a:solidFill>
                <a:schemeClr val="lt2"/>
              </a:solidFill>
              <a:latin typeface="Inter"/>
              <a:ea typeface="Inter"/>
              <a:cs typeface="Inter"/>
              <a:sym typeface="Inter"/>
            </a:endParaRPr>
          </a:p>
        </p:txBody>
      </p:sp>
      <p:sp>
        <p:nvSpPr>
          <p:cNvPr id="217" name="Google Shape;217;p19"/>
          <p:cNvSpPr/>
          <p:nvPr/>
        </p:nvSpPr>
        <p:spPr>
          <a:xfrm>
            <a:off x="1644650" y="4749800"/>
            <a:ext cx="768000" cy="190500"/>
          </a:xfrm>
          <a:prstGeom prst="roundRect">
            <a:avLst>
              <a:gd fmla="val 5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700">
                <a:solidFill>
                  <a:schemeClr val="lt2"/>
                </a:solidFill>
                <a:latin typeface="Inter"/>
                <a:ea typeface="Inter"/>
                <a:cs typeface="Inter"/>
                <a:sym typeface="Inter"/>
              </a:rPr>
              <a:t>Copyright ©</a:t>
            </a:r>
            <a:endParaRPr sz="700">
              <a:solidFill>
                <a:schemeClr val="lt2"/>
              </a:solidFill>
              <a:latin typeface="Inter"/>
              <a:ea typeface="Inter"/>
              <a:cs typeface="Inter"/>
              <a:sym typeface="Inter"/>
            </a:endParaRPr>
          </a:p>
        </p:txBody>
      </p:sp>
      <p:sp>
        <p:nvSpPr>
          <p:cNvPr id="218" name="Google Shape;218;p19"/>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a:buNone/>
              <a:defRPr sz="1300">
                <a:latin typeface="Inter"/>
                <a:ea typeface="Inter"/>
                <a:cs typeface="Inter"/>
                <a:sym typeface="Inter"/>
              </a:defRPr>
            </a:lvl1pPr>
            <a:lvl2pPr lvl="1">
              <a:buNone/>
              <a:defRPr sz="1300">
                <a:latin typeface="Inter"/>
                <a:ea typeface="Inter"/>
                <a:cs typeface="Inter"/>
                <a:sym typeface="Inter"/>
              </a:defRPr>
            </a:lvl2pPr>
            <a:lvl3pPr lvl="2">
              <a:buNone/>
              <a:defRPr sz="1300">
                <a:latin typeface="Inter"/>
                <a:ea typeface="Inter"/>
                <a:cs typeface="Inter"/>
                <a:sym typeface="Inter"/>
              </a:defRPr>
            </a:lvl3pPr>
            <a:lvl4pPr lvl="3">
              <a:buNone/>
              <a:defRPr sz="1300">
                <a:latin typeface="Inter"/>
                <a:ea typeface="Inter"/>
                <a:cs typeface="Inter"/>
                <a:sym typeface="Inter"/>
              </a:defRPr>
            </a:lvl4pPr>
            <a:lvl5pPr lvl="4">
              <a:buNone/>
              <a:defRPr sz="1300">
                <a:latin typeface="Inter"/>
                <a:ea typeface="Inter"/>
                <a:cs typeface="Inter"/>
                <a:sym typeface="Inter"/>
              </a:defRPr>
            </a:lvl5pPr>
            <a:lvl6pPr lvl="5">
              <a:buNone/>
              <a:defRPr sz="1300">
                <a:latin typeface="Inter"/>
                <a:ea typeface="Inter"/>
                <a:cs typeface="Inter"/>
                <a:sym typeface="Inter"/>
              </a:defRPr>
            </a:lvl6pPr>
            <a:lvl7pPr lvl="6">
              <a:buNone/>
              <a:defRPr sz="1300">
                <a:latin typeface="Inter"/>
                <a:ea typeface="Inter"/>
                <a:cs typeface="Inter"/>
                <a:sym typeface="Inter"/>
              </a:defRPr>
            </a:lvl7pPr>
            <a:lvl8pPr lvl="7">
              <a:buNone/>
              <a:defRPr sz="1300">
                <a:latin typeface="Inter"/>
                <a:ea typeface="Inter"/>
                <a:cs typeface="Inter"/>
                <a:sym typeface="Inter"/>
              </a:defRPr>
            </a:lvl8pPr>
            <a:lvl9pPr lvl="8">
              <a:buNone/>
              <a:defRPr sz="1300">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_4">
    <p:spTree>
      <p:nvGrpSpPr>
        <p:cNvPr id="219" name="Shape 219"/>
        <p:cNvGrpSpPr/>
        <p:nvPr/>
      </p:nvGrpSpPr>
      <p:grpSpPr>
        <a:xfrm>
          <a:off x="0" y="0"/>
          <a:ext cx="0" cy="0"/>
          <a:chOff x="0" y="0"/>
          <a:chExt cx="0" cy="0"/>
        </a:xfrm>
      </p:grpSpPr>
      <p:sp>
        <p:nvSpPr>
          <p:cNvPr id="220" name="Google Shape;220;p20"/>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221" name="Google Shape;221;p20"/>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spcBef>
                <a:spcPts val="0"/>
              </a:spcBef>
              <a:spcAft>
                <a:spcPts val="0"/>
              </a:spcAft>
              <a:buSzPts val="2800"/>
              <a:buNone/>
              <a:defRPr sz="2800"/>
            </a:lvl1pPr>
            <a:lvl2pPr lvl="1" algn="ctr">
              <a:spcBef>
                <a:spcPts val="0"/>
              </a:spcBef>
              <a:spcAft>
                <a:spcPts val="0"/>
              </a:spcAft>
              <a:buSzPts val="2800"/>
              <a:buNone/>
              <a:defRPr sz="2800"/>
            </a:lvl2pPr>
            <a:lvl3pPr lvl="2" algn="ctr">
              <a:spcBef>
                <a:spcPts val="0"/>
              </a:spcBef>
              <a:spcAft>
                <a:spcPts val="0"/>
              </a:spcAft>
              <a:buSzPts val="2800"/>
              <a:buNone/>
              <a:defRPr sz="2800"/>
            </a:lvl3pPr>
            <a:lvl4pPr lvl="3" algn="ctr">
              <a:spcBef>
                <a:spcPts val="0"/>
              </a:spcBef>
              <a:spcAft>
                <a:spcPts val="0"/>
              </a:spcAft>
              <a:buSzPts val="2800"/>
              <a:buNone/>
              <a:defRPr sz="2800"/>
            </a:lvl4pPr>
            <a:lvl5pPr lvl="4" algn="ctr">
              <a:spcBef>
                <a:spcPts val="0"/>
              </a:spcBef>
              <a:spcAft>
                <a:spcPts val="0"/>
              </a:spcAft>
              <a:buSzPts val="2800"/>
              <a:buNone/>
              <a:defRPr sz="2800"/>
            </a:lvl5pPr>
            <a:lvl6pPr lvl="5" algn="ctr">
              <a:spcBef>
                <a:spcPts val="0"/>
              </a:spcBef>
              <a:spcAft>
                <a:spcPts val="0"/>
              </a:spcAft>
              <a:buSzPts val="2800"/>
              <a:buNone/>
              <a:defRPr sz="2800"/>
            </a:lvl6pPr>
            <a:lvl7pPr lvl="6" algn="ctr">
              <a:spcBef>
                <a:spcPts val="0"/>
              </a:spcBef>
              <a:spcAft>
                <a:spcPts val="0"/>
              </a:spcAft>
              <a:buSzPts val="2800"/>
              <a:buNone/>
              <a:defRPr sz="2800"/>
            </a:lvl7pPr>
            <a:lvl8pPr lvl="7" algn="ctr">
              <a:spcBef>
                <a:spcPts val="0"/>
              </a:spcBef>
              <a:spcAft>
                <a:spcPts val="0"/>
              </a:spcAft>
              <a:buSzPts val="2800"/>
              <a:buNone/>
              <a:defRPr sz="2800"/>
            </a:lvl8pPr>
            <a:lvl9pPr lvl="8" algn="ctr">
              <a:spcBef>
                <a:spcPts val="0"/>
              </a:spcBef>
              <a:spcAft>
                <a:spcPts val="0"/>
              </a:spcAft>
              <a:buSzPts val="2800"/>
              <a:buNone/>
              <a:defRPr sz="2800"/>
            </a:lvl9pPr>
          </a:lstStyle>
          <a:p/>
        </p:txBody>
      </p:sp>
      <p:sp>
        <p:nvSpPr>
          <p:cNvPr id="222" name="Google Shape;222;p2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line Divider Slide">
  <p:cSld name="CUSTOM_3">
    <p:bg>
      <p:bgPr>
        <a:solidFill>
          <a:schemeClr val="dk1"/>
        </a:solidFill>
      </p:bgPr>
    </p:bg>
    <p:spTree>
      <p:nvGrpSpPr>
        <p:cNvPr id="18" name="Shape 18"/>
        <p:cNvGrpSpPr/>
        <p:nvPr/>
      </p:nvGrpSpPr>
      <p:grpSpPr>
        <a:xfrm>
          <a:off x="0" y="0"/>
          <a:ext cx="0" cy="0"/>
          <a:chOff x="0" y="0"/>
          <a:chExt cx="0" cy="0"/>
        </a:xfrm>
      </p:grpSpPr>
      <p:sp>
        <p:nvSpPr>
          <p:cNvPr id="19" name="Google Shape;19;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0" name="Google Shape;20;p3"/>
          <p:cNvSpPr txBox="1"/>
          <p:nvPr>
            <p:ph type="title"/>
          </p:nvPr>
        </p:nvSpPr>
        <p:spPr>
          <a:xfrm>
            <a:off x="420875" y="1402000"/>
            <a:ext cx="4324800" cy="2432700"/>
          </a:xfrm>
          <a:prstGeom prst="rect">
            <a:avLst/>
          </a:prstGeom>
        </p:spPr>
        <p:txBody>
          <a:bodyPr anchorCtr="0" anchor="t" bIns="91425" lIns="91425" spcFirstLastPara="1" rIns="91425" wrap="square" tIns="91425">
            <a:noAutofit/>
          </a:bodyPr>
          <a:lstStyle>
            <a:lvl1pPr lvl="0">
              <a:lnSpc>
                <a:spcPct val="80000"/>
              </a:lnSpc>
              <a:spcBef>
                <a:spcPts val="0"/>
              </a:spcBef>
              <a:spcAft>
                <a:spcPts val="0"/>
              </a:spcAft>
              <a:buClr>
                <a:schemeClr val="lt1"/>
              </a:buClr>
              <a:buSzPts val="6000"/>
              <a:buFont typeface="Inter"/>
              <a:buNone/>
              <a:defRPr sz="6000">
                <a:solidFill>
                  <a:schemeClr val="lt1"/>
                </a:solidFill>
              </a:defRPr>
            </a:lvl1pPr>
            <a:lvl2pPr lvl="1">
              <a:lnSpc>
                <a:spcPct val="80000"/>
              </a:lnSpc>
              <a:spcBef>
                <a:spcPts val="0"/>
              </a:spcBef>
              <a:spcAft>
                <a:spcPts val="0"/>
              </a:spcAft>
              <a:buClr>
                <a:schemeClr val="lt1"/>
              </a:buClr>
              <a:buSzPts val="6000"/>
              <a:buFont typeface="Inter"/>
              <a:buNone/>
              <a:defRPr b="1" sz="6000">
                <a:solidFill>
                  <a:schemeClr val="lt1"/>
                </a:solidFill>
              </a:defRPr>
            </a:lvl2pPr>
            <a:lvl3pPr lvl="2">
              <a:lnSpc>
                <a:spcPct val="80000"/>
              </a:lnSpc>
              <a:spcBef>
                <a:spcPts val="0"/>
              </a:spcBef>
              <a:spcAft>
                <a:spcPts val="0"/>
              </a:spcAft>
              <a:buClr>
                <a:schemeClr val="lt1"/>
              </a:buClr>
              <a:buSzPts val="6000"/>
              <a:buFont typeface="Inter"/>
              <a:buNone/>
              <a:defRPr b="1" sz="6000">
                <a:solidFill>
                  <a:schemeClr val="lt1"/>
                </a:solidFill>
              </a:defRPr>
            </a:lvl3pPr>
            <a:lvl4pPr lvl="3">
              <a:lnSpc>
                <a:spcPct val="80000"/>
              </a:lnSpc>
              <a:spcBef>
                <a:spcPts val="0"/>
              </a:spcBef>
              <a:spcAft>
                <a:spcPts val="0"/>
              </a:spcAft>
              <a:buClr>
                <a:schemeClr val="lt1"/>
              </a:buClr>
              <a:buSzPts val="6000"/>
              <a:buFont typeface="Inter"/>
              <a:buNone/>
              <a:defRPr b="1" sz="6000">
                <a:solidFill>
                  <a:schemeClr val="lt1"/>
                </a:solidFill>
              </a:defRPr>
            </a:lvl4pPr>
            <a:lvl5pPr lvl="4">
              <a:lnSpc>
                <a:spcPct val="80000"/>
              </a:lnSpc>
              <a:spcBef>
                <a:spcPts val="0"/>
              </a:spcBef>
              <a:spcAft>
                <a:spcPts val="0"/>
              </a:spcAft>
              <a:buClr>
                <a:schemeClr val="lt1"/>
              </a:buClr>
              <a:buSzPts val="6000"/>
              <a:buFont typeface="Inter"/>
              <a:buNone/>
              <a:defRPr b="1" sz="6000">
                <a:solidFill>
                  <a:schemeClr val="lt1"/>
                </a:solidFill>
              </a:defRPr>
            </a:lvl5pPr>
            <a:lvl6pPr lvl="5">
              <a:lnSpc>
                <a:spcPct val="80000"/>
              </a:lnSpc>
              <a:spcBef>
                <a:spcPts val="0"/>
              </a:spcBef>
              <a:spcAft>
                <a:spcPts val="0"/>
              </a:spcAft>
              <a:buClr>
                <a:schemeClr val="lt1"/>
              </a:buClr>
              <a:buSzPts val="6000"/>
              <a:buFont typeface="Inter"/>
              <a:buNone/>
              <a:defRPr b="1" sz="6000">
                <a:solidFill>
                  <a:schemeClr val="lt1"/>
                </a:solidFill>
              </a:defRPr>
            </a:lvl6pPr>
            <a:lvl7pPr lvl="6">
              <a:lnSpc>
                <a:spcPct val="80000"/>
              </a:lnSpc>
              <a:spcBef>
                <a:spcPts val="0"/>
              </a:spcBef>
              <a:spcAft>
                <a:spcPts val="0"/>
              </a:spcAft>
              <a:buClr>
                <a:schemeClr val="lt1"/>
              </a:buClr>
              <a:buSzPts val="6000"/>
              <a:buFont typeface="Inter"/>
              <a:buNone/>
              <a:defRPr b="1" sz="6000">
                <a:solidFill>
                  <a:schemeClr val="lt1"/>
                </a:solidFill>
              </a:defRPr>
            </a:lvl7pPr>
            <a:lvl8pPr lvl="7">
              <a:lnSpc>
                <a:spcPct val="80000"/>
              </a:lnSpc>
              <a:spcBef>
                <a:spcPts val="0"/>
              </a:spcBef>
              <a:spcAft>
                <a:spcPts val="0"/>
              </a:spcAft>
              <a:buClr>
                <a:schemeClr val="lt1"/>
              </a:buClr>
              <a:buSzPts val="6000"/>
              <a:buFont typeface="Inter"/>
              <a:buNone/>
              <a:defRPr b="1" sz="6000">
                <a:solidFill>
                  <a:schemeClr val="lt1"/>
                </a:solidFill>
              </a:defRPr>
            </a:lvl8pPr>
            <a:lvl9pPr lvl="8">
              <a:lnSpc>
                <a:spcPct val="80000"/>
              </a:lnSpc>
              <a:spcBef>
                <a:spcPts val="0"/>
              </a:spcBef>
              <a:spcAft>
                <a:spcPts val="0"/>
              </a:spcAft>
              <a:buClr>
                <a:schemeClr val="lt1"/>
              </a:buClr>
              <a:buSzPts val="6000"/>
              <a:buFont typeface="Inter"/>
              <a:buNone/>
              <a:defRPr b="1" sz="6000">
                <a:solidFill>
                  <a:schemeClr val="lt1"/>
                </a:solidFill>
              </a:defRPr>
            </a:lvl9pPr>
          </a:lstStyle>
          <a:p/>
        </p:txBody>
      </p:sp>
      <p:sp>
        <p:nvSpPr>
          <p:cNvPr id="21" name="Google Shape;21;p3"/>
          <p:cNvSpPr txBox="1"/>
          <p:nvPr>
            <p:ph idx="2" type="title"/>
          </p:nvPr>
        </p:nvSpPr>
        <p:spPr>
          <a:xfrm>
            <a:off x="474350" y="3793500"/>
            <a:ext cx="4036500" cy="1153200"/>
          </a:xfrm>
          <a:prstGeom prst="rect">
            <a:avLst/>
          </a:prstGeom>
        </p:spPr>
        <p:txBody>
          <a:bodyPr anchorCtr="0" anchor="t" bIns="91425" lIns="91425" spcFirstLastPara="1" rIns="91425" wrap="square" tIns="91425">
            <a:noAutofit/>
          </a:bodyPr>
          <a:lstStyle>
            <a:lvl1pPr lvl="0">
              <a:spcBef>
                <a:spcPts val="0"/>
              </a:spcBef>
              <a:spcAft>
                <a:spcPts val="0"/>
              </a:spcAft>
              <a:buClr>
                <a:schemeClr val="lt2"/>
              </a:buClr>
              <a:buSzPts val="1800"/>
              <a:buFont typeface="Inter SemiBold"/>
              <a:buNone/>
              <a:defRPr b="0" sz="1800">
                <a:solidFill>
                  <a:schemeClr val="lt2"/>
                </a:solidFill>
                <a:latin typeface="Inter SemiBold"/>
                <a:ea typeface="Inter SemiBold"/>
                <a:cs typeface="Inter SemiBold"/>
                <a:sym typeface="Inter SemiBold"/>
              </a:defRPr>
            </a:lvl1pPr>
            <a:lvl2pPr lvl="1">
              <a:spcBef>
                <a:spcPts val="0"/>
              </a:spcBef>
              <a:spcAft>
                <a:spcPts val="0"/>
              </a:spcAft>
              <a:buClr>
                <a:schemeClr val="lt2"/>
              </a:buClr>
              <a:buSzPts val="1800"/>
              <a:buFont typeface="Inter SemiBold"/>
              <a:buNone/>
              <a:defRPr sz="1800">
                <a:solidFill>
                  <a:schemeClr val="lt2"/>
                </a:solidFill>
                <a:latin typeface="Inter SemiBold"/>
                <a:ea typeface="Inter SemiBold"/>
                <a:cs typeface="Inter SemiBold"/>
                <a:sym typeface="Inter SemiBold"/>
              </a:defRPr>
            </a:lvl2pPr>
            <a:lvl3pPr lvl="2">
              <a:spcBef>
                <a:spcPts val="0"/>
              </a:spcBef>
              <a:spcAft>
                <a:spcPts val="0"/>
              </a:spcAft>
              <a:buClr>
                <a:schemeClr val="lt2"/>
              </a:buClr>
              <a:buSzPts val="1800"/>
              <a:buFont typeface="Inter SemiBold"/>
              <a:buNone/>
              <a:defRPr sz="1800">
                <a:solidFill>
                  <a:schemeClr val="lt2"/>
                </a:solidFill>
                <a:latin typeface="Inter SemiBold"/>
                <a:ea typeface="Inter SemiBold"/>
                <a:cs typeface="Inter SemiBold"/>
                <a:sym typeface="Inter SemiBold"/>
              </a:defRPr>
            </a:lvl3pPr>
            <a:lvl4pPr lvl="3">
              <a:spcBef>
                <a:spcPts val="0"/>
              </a:spcBef>
              <a:spcAft>
                <a:spcPts val="0"/>
              </a:spcAft>
              <a:buClr>
                <a:schemeClr val="lt2"/>
              </a:buClr>
              <a:buSzPts val="1800"/>
              <a:buFont typeface="Inter SemiBold"/>
              <a:buNone/>
              <a:defRPr sz="1800">
                <a:solidFill>
                  <a:schemeClr val="lt2"/>
                </a:solidFill>
                <a:latin typeface="Inter SemiBold"/>
                <a:ea typeface="Inter SemiBold"/>
                <a:cs typeface="Inter SemiBold"/>
                <a:sym typeface="Inter SemiBold"/>
              </a:defRPr>
            </a:lvl4pPr>
            <a:lvl5pPr lvl="4">
              <a:spcBef>
                <a:spcPts val="0"/>
              </a:spcBef>
              <a:spcAft>
                <a:spcPts val="0"/>
              </a:spcAft>
              <a:buClr>
                <a:schemeClr val="lt2"/>
              </a:buClr>
              <a:buSzPts val="1800"/>
              <a:buFont typeface="Inter SemiBold"/>
              <a:buNone/>
              <a:defRPr sz="1800">
                <a:solidFill>
                  <a:schemeClr val="lt2"/>
                </a:solidFill>
                <a:latin typeface="Inter SemiBold"/>
                <a:ea typeface="Inter SemiBold"/>
                <a:cs typeface="Inter SemiBold"/>
                <a:sym typeface="Inter SemiBold"/>
              </a:defRPr>
            </a:lvl5pPr>
            <a:lvl6pPr lvl="5">
              <a:spcBef>
                <a:spcPts val="0"/>
              </a:spcBef>
              <a:spcAft>
                <a:spcPts val="0"/>
              </a:spcAft>
              <a:buClr>
                <a:schemeClr val="lt2"/>
              </a:buClr>
              <a:buSzPts val="1800"/>
              <a:buFont typeface="Inter SemiBold"/>
              <a:buNone/>
              <a:defRPr sz="1800">
                <a:solidFill>
                  <a:schemeClr val="lt2"/>
                </a:solidFill>
                <a:latin typeface="Inter SemiBold"/>
                <a:ea typeface="Inter SemiBold"/>
                <a:cs typeface="Inter SemiBold"/>
                <a:sym typeface="Inter SemiBold"/>
              </a:defRPr>
            </a:lvl6pPr>
            <a:lvl7pPr lvl="6">
              <a:spcBef>
                <a:spcPts val="0"/>
              </a:spcBef>
              <a:spcAft>
                <a:spcPts val="0"/>
              </a:spcAft>
              <a:buClr>
                <a:schemeClr val="lt2"/>
              </a:buClr>
              <a:buSzPts val="1800"/>
              <a:buFont typeface="Inter SemiBold"/>
              <a:buNone/>
              <a:defRPr sz="1800">
                <a:solidFill>
                  <a:schemeClr val="lt2"/>
                </a:solidFill>
                <a:latin typeface="Inter SemiBold"/>
                <a:ea typeface="Inter SemiBold"/>
                <a:cs typeface="Inter SemiBold"/>
                <a:sym typeface="Inter SemiBold"/>
              </a:defRPr>
            </a:lvl7pPr>
            <a:lvl8pPr lvl="7">
              <a:spcBef>
                <a:spcPts val="0"/>
              </a:spcBef>
              <a:spcAft>
                <a:spcPts val="0"/>
              </a:spcAft>
              <a:buClr>
                <a:schemeClr val="lt2"/>
              </a:buClr>
              <a:buSzPts val="1800"/>
              <a:buFont typeface="Inter SemiBold"/>
              <a:buNone/>
              <a:defRPr sz="1800">
                <a:solidFill>
                  <a:schemeClr val="lt2"/>
                </a:solidFill>
                <a:latin typeface="Inter SemiBold"/>
                <a:ea typeface="Inter SemiBold"/>
                <a:cs typeface="Inter SemiBold"/>
                <a:sym typeface="Inter SemiBold"/>
              </a:defRPr>
            </a:lvl8pPr>
            <a:lvl9pPr lvl="8">
              <a:spcBef>
                <a:spcPts val="0"/>
              </a:spcBef>
              <a:spcAft>
                <a:spcPts val="0"/>
              </a:spcAft>
              <a:buClr>
                <a:schemeClr val="lt2"/>
              </a:buClr>
              <a:buSzPts val="1800"/>
              <a:buFont typeface="Inter SemiBold"/>
              <a:buNone/>
              <a:defRPr sz="1800">
                <a:solidFill>
                  <a:schemeClr val="lt2"/>
                </a:solidFill>
                <a:latin typeface="Inter SemiBold"/>
                <a:ea typeface="Inter SemiBold"/>
                <a:cs typeface="Inter SemiBold"/>
                <a:sym typeface="Inter SemiBold"/>
              </a:defRPr>
            </a:lvl9pPr>
          </a:lstStyle>
          <a:p/>
        </p:txBody>
      </p:sp>
      <p:cxnSp>
        <p:nvCxnSpPr>
          <p:cNvPr id="22" name="Google Shape;22;p3"/>
          <p:cNvCxnSpPr/>
          <p:nvPr/>
        </p:nvCxnSpPr>
        <p:spPr>
          <a:xfrm rot="10800000">
            <a:off x="560525" y="279400"/>
            <a:ext cx="149400" cy="0"/>
          </a:xfrm>
          <a:prstGeom prst="straightConnector1">
            <a:avLst/>
          </a:prstGeom>
          <a:noFill/>
          <a:ln cap="flat" cmpd="sng" w="9525">
            <a:solidFill>
              <a:schemeClr val="lt2"/>
            </a:solidFill>
            <a:prstDash val="solid"/>
            <a:round/>
            <a:headEnd len="med" w="med" type="none"/>
            <a:tailEnd len="med" w="med" type="none"/>
          </a:ln>
        </p:spPr>
      </p:cxnSp>
      <p:sp>
        <p:nvSpPr>
          <p:cNvPr id="23" name="Google Shape;23;p3"/>
          <p:cNvSpPr/>
          <p:nvPr>
            <p:ph idx="3" type="pic"/>
          </p:nvPr>
        </p:nvSpPr>
        <p:spPr>
          <a:xfrm>
            <a:off x="5039775" y="196800"/>
            <a:ext cx="3905400" cy="4749900"/>
          </a:xfrm>
          <a:prstGeom prst="roundRect">
            <a:avLst>
              <a:gd fmla="val 2053" name="adj"/>
            </a:avLst>
          </a:prstGeom>
          <a:noFill/>
          <a:ln>
            <a:noFill/>
          </a:ln>
        </p:spPr>
      </p:sp>
      <p:sp>
        <p:nvSpPr>
          <p:cNvPr id="24" name="Google Shape;24;p3"/>
          <p:cNvSpPr/>
          <p:nvPr/>
        </p:nvSpPr>
        <p:spPr>
          <a:xfrm>
            <a:off x="603475" y="4749800"/>
            <a:ext cx="768000" cy="190500"/>
          </a:xfrm>
          <a:prstGeom prst="roundRect">
            <a:avLst>
              <a:gd fmla="val 5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700">
                <a:solidFill>
                  <a:schemeClr val="lt2"/>
                </a:solidFill>
                <a:latin typeface="Inter"/>
                <a:ea typeface="Inter"/>
                <a:cs typeface="Inter"/>
                <a:sym typeface="Inter"/>
              </a:rPr>
              <a:t>Confidential</a:t>
            </a:r>
            <a:endParaRPr sz="700">
              <a:solidFill>
                <a:schemeClr val="lt2"/>
              </a:solidFill>
              <a:latin typeface="Inter"/>
              <a:ea typeface="Inter"/>
              <a:cs typeface="Inter"/>
              <a:sym typeface="Inter"/>
            </a:endParaRPr>
          </a:p>
        </p:txBody>
      </p:sp>
      <p:sp>
        <p:nvSpPr>
          <p:cNvPr id="25" name="Google Shape;25;p3"/>
          <p:cNvSpPr txBox="1"/>
          <p:nvPr/>
        </p:nvSpPr>
        <p:spPr>
          <a:xfrm>
            <a:off x="420872" y="203200"/>
            <a:ext cx="428700" cy="393600"/>
          </a:xfrm>
          <a:prstGeom prst="rect">
            <a:avLst/>
          </a:prstGeom>
          <a:noFill/>
          <a:ln>
            <a:noFill/>
          </a:ln>
        </p:spPr>
        <p:txBody>
          <a:bodyPr anchorCtr="0" anchor="ctr" bIns="91425" lIns="91425" spcFirstLastPara="1" rIns="91425" wrap="square" tIns="91425">
            <a:normAutofit/>
          </a:bodyPr>
          <a:lstStyle/>
          <a:p>
            <a:pPr indent="0" lvl="0" marL="0" rtl="0" algn="ctr">
              <a:spcBef>
                <a:spcPts val="0"/>
              </a:spcBef>
              <a:spcAft>
                <a:spcPts val="0"/>
              </a:spcAft>
              <a:buNone/>
            </a:pPr>
            <a:fld id="{00000000-1234-1234-1234-123412341234}" type="slidenum">
              <a:rPr lang="en" sz="800">
                <a:solidFill>
                  <a:schemeClr val="lt2"/>
                </a:solidFill>
                <a:latin typeface="Inter Light"/>
                <a:ea typeface="Inter Light"/>
                <a:cs typeface="Inter Light"/>
                <a:sym typeface="Inter Light"/>
              </a:rPr>
              <a:t>‹#›</a:t>
            </a:fld>
            <a:endParaRPr sz="800">
              <a:solidFill>
                <a:schemeClr val="lt2"/>
              </a:solidFill>
              <a:latin typeface="Inter Light"/>
              <a:ea typeface="Inter Light"/>
              <a:cs typeface="Inter Light"/>
              <a:sym typeface="Inter Light"/>
            </a:endParaRPr>
          </a:p>
        </p:txBody>
      </p:sp>
      <p:sp>
        <p:nvSpPr>
          <p:cNvPr id="26" name="Google Shape;26;p3"/>
          <p:cNvSpPr/>
          <p:nvPr/>
        </p:nvSpPr>
        <p:spPr>
          <a:xfrm>
            <a:off x="1644650" y="4749800"/>
            <a:ext cx="768000" cy="190500"/>
          </a:xfrm>
          <a:prstGeom prst="roundRect">
            <a:avLst>
              <a:gd fmla="val 5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700">
                <a:solidFill>
                  <a:schemeClr val="lt2"/>
                </a:solidFill>
                <a:latin typeface="Inter"/>
                <a:ea typeface="Inter"/>
                <a:cs typeface="Inter"/>
                <a:sym typeface="Inter"/>
              </a:rPr>
              <a:t>Copyright ©</a:t>
            </a:r>
            <a:endParaRPr sz="700">
              <a:solidFill>
                <a:schemeClr val="lt2"/>
              </a:solidFill>
              <a:latin typeface="Inter"/>
              <a:ea typeface="Inter"/>
              <a:cs typeface="Inter"/>
              <a:sym typeface="Inte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223" name="Shape 223"/>
        <p:cNvGrpSpPr/>
        <p:nvPr/>
      </p:nvGrpSpPr>
      <p:grpSpPr>
        <a:xfrm>
          <a:off x="0" y="0"/>
          <a:ext cx="0" cy="0"/>
          <a:chOff x="0" y="0"/>
          <a:chExt cx="0" cy="0"/>
        </a:xfrm>
      </p:grpSpPr>
      <p:sp>
        <p:nvSpPr>
          <p:cNvPr id="224" name="Google Shape;224;p21"/>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25" name="Google Shape;225;p2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TITLE_AND_BODY_1">
    <p:spTree>
      <p:nvGrpSpPr>
        <p:cNvPr id="226" name="Shape 226"/>
        <p:cNvGrpSpPr/>
        <p:nvPr/>
      </p:nvGrpSpPr>
      <p:grpSpPr>
        <a:xfrm>
          <a:off x="0" y="0"/>
          <a:ext cx="0" cy="0"/>
          <a:chOff x="0" y="0"/>
          <a:chExt cx="0" cy="0"/>
        </a:xfrm>
      </p:grpSpPr>
      <p:sp>
        <p:nvSpPr>
          <p:cNvPr id="227" name="Google Shape;227;p2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228" name="Google Shape;228;p22"/>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229" name="Google Shape;229;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p:cSld name="TITLE_AND_TWO_COLUMNS_1">
    <p:spTree>
      <p:nvGrpSpPr>
        <p:cNvPr id="230" name="Shape 230"/>
        <p:cNvGrpSpPr/>
        <p:nvPr/>
      </p:nvGrpSpPr>
      <p:grpSpPr>
        <a:xfrm>
          <a:off x="0" y="0"/>
          <a:ext cx="0" cy="0"/>
          <a:chOff x="0" y="0"/>
          <a:chExt cx="0" cy="0"/>
        </a:xfrm>
      </p:grpSpPr>
      <p:sp>
        <p:nvSpPr>
          <p:cNvPr id="231" name="Google Shape;231;p2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232" name="Google Shape;232;p23"/>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233" name="Google Shape;233;p23"/>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234" name="Google Shape;234;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_ONLY_1">
    <p:spTree>
      <p:nvGrpSpPr>
        <p:cNvPr id="235" name="Shape 235"/>
        <p:cNvGrpSpPr/>
        <p:nvPr/>
      </p:nvGrpSpPr>
      <p:grpSpPr>
        <a:xfrm>
          <a:off x="0" y="0"/>
          <a:ext cx="0" cy="0"/>
          <a:chOff x="0" y="0"/>
          <a:chExt cx="0" cy="0"/>
        </a:xfrm>
      </p:grpSpPr>
      <p:sp>
        <p:nvSpPr>
          <p:cNvPr id="236" name="Google Shape;236;p2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237" name="Google Shape;237;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_1">
    <p:spTree>
      <p:nvGrpSpPr>
        <p:cNvPr id="238" name="Shape 238"/>
        <p:cNvGrpSpPr/>
        <p:nvPr/>
      </p:nvGrpSpPr>
      <p:grpSpPr>
        <a:xfrm>
          <a:off x="0" y="0"/>
          <a:ext cx="0" cy="0"/>
          <a:chOff x="0" y="0"/>
          <a:chExt cx="0" cy="0"/>
        </a:xfrm>
      </p:grpSpPr>
      <p:sp>
        <p:nvSpPr>
          <p:cNvPr id="239" name="Google Shape;239;p25"/>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240" name="Google Shape;240;p25"/>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241" name="Google Shape;241;p2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_1">
    <p:spTree>
      <p:nvGrpSpPr>
        <p:cNvPr id="242" name="Shape 242"/>
        <p:cNvGrpSpPr/>
        <p:nvPr/>
      </p:nvGrpSpPr>
      <p:grpSpPr>
        <a:xfrm>
          <a:off x="0" y="0"/>
          <a:ext cx="0" cy="0"/>
          <a:chOff x="0" y="0"/>
          <a:chExt cx="0" cy="0"/>
        </a:xfrm>
      </p:grpSpPr>
      <p:sp>
        <p:nvSpPr>
          <p:cNvPr id="243" name="Google Shape;243;p26"/>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244" name="Google Shape;244;p2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_1_1">
    <p:spTree>
      <p:nvGrpSpPr>
        <p:cNvPr id="245" name="Shape 245"/>
        <p:cNvGrpSpPr/>
        <p:nvPr/>
      </p:nvGrpSpPr>
      <p:grpSpPr>
        <a:xfrm>
          <a:off x="0" y="0"/>
          <a:ext cx="0" cy="0"/>
          <a:chOff x="0" y="0"/>
          <a:chExt cx="0" cy="0"/>
        </a:xfrm>
      </p:grpSpPr>
      <p:sp>
        <p:nvSpPr>
          <p:cNvPr id="246" name="Google Shape;246;p27"/>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27"/>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a:lvl1pPr>
            <a:lvl2pPr lvl="1" algn="ctr">
              <a:spcBef>
                <a:spcPts val="0"/>
              </a:spcBef>
              <a:spcAft>
                <a:spcPts val="0"/>
              </a:spcAft>
              <a:buSzPts val="4200"/>
              <a:buNone/>
              <a:defRPr/>
            </a:lvl2pPr>
            <a:lvl3pPr lvl="2" algn="ctr">
              <a:spcBef>
                <a:spcPts val="0"/>
              </a:spcBef>
              <a:spcAft>
                <a:spcPts val="0"/>
              </a:spcAft>
              <a:buSzPts val="4200"/>
              <a:buNone/>
              <a:defRPr/>
            </a:lvl3pPr>
            <a:lvl4pPr lvl="3" algn="ctr">
              <a:spcBef>
                <a:spcPts val="0"/>
              </a:spcBef>
              <a:spcAft>
                <a:spcPts val="0"/>
              </a:spcAft>
              <a:buSzPts val="4200"/>
              <a:buNone/>
              <a:defRPr/>
            </a:lvl4pPr>
            <a:lvl5pPr lvl="4" algn="ctr">
              <a:spcBef>
                <a:spcPts val="0"/>
              </a:spcBef>
              <a:spcAft>
                <a:spcPts val="0"/>
              </a:spcAft>
              <a:buSzPts val="4200"/>
              <a:buNone/>
              <a:defRPr/>
            </a:lvl5pPr>
            <a:lvl6pPr lvl="5" algn="ctr">
              <a:spcBef>
                <a:spcPts val="0"/>
              </a:spcBef>
              <a:spcAft>
                <a:spcPts val="0"/>
              </a:spcAft>
              <a:buSzPts val="4200"/>
              <a:buNone/>
              <a:defRPr/>
            </a:lvl6pPr>
            <a:lvl7pPr lvl="6" algn="ctr">
              <a:spcBef>
                <a:spcPts val="0"/>
              </a:spcBef>
              <a:spcAft>
                <a:spcPts val="0"/>
              </a:spcAft>
              <a:buSzPts val="4200"/>
              <a:buNone/>
              <a:defRPr/>
            </a:lvl7pPr>
            <a:lvl8pPr lvl="7" algn="ctr">
              <a:spcBef>
                <a:spcPts val="0"/>
              </a:spcBef>
              <a:spcAft>
                <a:spcPts val="0"/>
              </a:spcAft>
              <a:buSzPts val="4200"/>
              <a:buNone/>
              <a:defRPr/>
            </a:lvl8pPr>
            <a:lvl9pPr lvl="8" algn="ctr">
              <a:spcBef>
                <a:spcPts val="0"/>
              </a:spcBef>
              <a:spcAft>
                <a:spcPts val="0"/>
              </a:spcAft>
              <a:buSzPts val="4200"/>
              <a:buNone/>
              <a:defRPr/>
            </a:lvl9pPr>
          </a:lstStyle>
          <a:p/>
        </p:txBody>
      </p:sp>
      <p:sp>
        <p:nvSpPr>
          <p:cNvPr id="248" name="Google Shape;248;p27"/>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spcBef>
                <a:spcPts val="0"/>
              </a:spcBef>
              <a:spcAft>
                <a:spcPts val="0"/>
              </a:spcAft>
              <a:buSzPts val="2100"/>
              <a:buNone/>
              <a:defRPr sz="2100"/>
            </a:lvl1pPr>
            <a:lvl2pPr lvl="1" algn="ctr">
              <a:spcBef>
                <a:spcPts val="0"/>
              </a:spcBef>
              <a:spcAft>
                <a:spcPts val="0"/>
              </a:spcAft>
              <a:buSzPts val="2100"/>
              <a:buNone/>
              <a:defRPr sz="2100"/>
            </a:lvl2pPr>
            <a:lvl3pPr lvl="2" algn="ctr">
              <a:spcBef>
                <a:spcPts val="0"/>
              </a:spcBef>
              <a:spcAft>
                <a:spcPts val="0"/>
              </a:spcAft>
              <a:buSzPts val="2100"/>
              <a:buNone/>
              <a:defRPr sz="2100"/>
            </a:lvl3pPr>
            <a:lvl4pPr lvl="3" algn="ctr">
              <a:spcBef>
                <a:spcPts val="0"/>
              </a:spcBef>
              <a:spcAft>
                <a:spcPts val="0"/>
              </a:spcAft>
              <a:buSzPts val="2100"/>
              <a:buNone/>
              <a:defRPr sz="2100"/>
            </a:lvl4pPr>
            <a:lvl5pPr lvl="4" algn="ctr">
              <a:spcBef>
                <a:spcPts val="0"/>
              </a:spcBef>
              <a:spcAft>
                <a:spcPts val="0"/>
              </a:spcAft>
              <a:buSzPts val="2100"/>
              <a:buNone/>
              <a:defRPr sz="2100"/>
            </a:lvl5pPr>
            <a:lvl6pPr lvl="5" algn="ctr">
              <a:spcBef>
                <a:spcPts val="0"/>
              </a:spcBef>
              <a:spcAft>
                <a:spcPts val="0"/>
              </a:spcAft>
              <a:buSzPts val="2100"/>
              <a:buNone/>
              <a:defRPr sz="2100"/>
            </a:lvl6pPr>
            <a:lvl7pPr lvl="6" algn="ctr">
              <a:spcBef>
                <a:spcPts val="0"/>
              </a:spcBef>
              <a:spcAft>
                <a:spcPts val="0"/>
              </a:spcAft>
              <a:buSzPts val="2100"/>
              <a:buNone/>
              <a:defRPr sz="2100"/>
            </a:lvl7pPr>
            <a:lvl8pPr lvl="7" algn="ctr">
              <a:spcBef>
                <a:spcPts val="0"/>
              </a:spcBef>
              <a:spcAft>
                <a:spcPts val="0"/>
              </a:spcAft>
              <a:buSzPts val="2100"/>
              <a:buNone/>
              <a:defRPr sz="2100"/>
            </a:lvl8pPr>
            <a:lvl9pPr lvl="8" algn="ctr">
              <a:spcBef>
                <a:spcPts val="0"/>
              </a:spcBef>
              <a:spcAft>
                <a:spcPts val="0"/>
              </a:spcAft>
              <a:buSzPts val="2100"/>
              <a:buNone/>
              <a:defRPr sz="2100"/>
            </a:lvl9pPr>
          </a:lstStyle>
          <a:p/>
        </p:txBody>
      </p:sp>
      <p:sp>
        <p:nvSpPr>
          <p:cNvPr id="249" name="Google Shape;249;p27"/>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250" name="Google Shape;250;p2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_1">
    <p:spTree>
      <p:nvGrpSpPr>
        <p:cNvPr id="251" name="Shape 251"/>
        <p:cNvGrpSpPr/>
        <p:nvPr/>
      </p:nvGrpSpPr>
      <p:grpSpPr>
        <a:xfrm>
          <a:off x="0" y="0"/>
          <a:ext cx="0" cy="0"/>
          <a:chOff x="0" y="0"/>
          <a:chExt cx="0" cy="0"/>
        </a:xfrm>
      </p:grpSpPr>
      <p:sp>
        <p:nvSpPr>
          <p:cNvPr id="252" name="Google Shape;252;p28"/>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spcBef>
                <a:spcPts val="0"/>
              </a:spcBef>
              <a:spcAft>
                <a:spcPts val="0"/>
              </a:spcAft>
              <a:buSzPts val="1200"/>
              <a:buNone/>
              <a:defRPr/>
            </a:lvl1pPr>
          </a:lstStyle>
          <a:p/>
        </p:txBody>
      </p:sp>
      <p:sp>
        <p:nvSpPr>
          <p:cNvPr id="253" name="Google Shape;253;p2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_1">
    <p:spTree>
      <p:nvGrpSpPr>
        <p:cNvPr id="254" name="Shape 254"/>
        <p:cNvGrpSpPr/>
        <p:nvPr/>
      </p:nvGrpSpPr>
      <p:grpSpPr>
        <a:xfrm>
          <a:off x="0" y="0"/>
          <a:ext cx="0" cy="0"/>
          <a:chOff x="0" y="0"/>
          <a:chExt cx="0" cy="0"/>
        </a:xfrm>
      </p:grpSpPr>
      <p:sp>
        <p:nvSpPr>
          <p:cNvPr id="255" name="Google Shape;255;p29"/>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256" name="Google Shape;256;p29"/>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04800" lvl="0" marL="457200" algn="ctr">
              <a:spcBef>
                <a:spcPts val="0"/>
              </a:spcBef>
              <a:spcAft>
                <a:spcPts val="0"/>
              </a:spcAft>
              <a:buSzPts val="1200"/>
              <a:buChar char="●"/>
              <a:defRPr/>
            </a:lvl1pPr>
            <a:lvl2pPr indent="-304800" lvl="1" marL="914400" algn="ctr">
              <a:spcBef>
                <a:spcPts val="0"/>
              </a:spcBef>
              <a:spcAft>
                <a:spcPts val="0"/>
              </a:spcAft>
              <a:buSzPts val="1200"/>
              <a:buChar char="○"/>
              <a:defRPr/>
            </a:lvl2pPr>
            <a:lvl3pPr indent="-304800" lvl="2" marL="1371600" algn="ctr">
              <a:spcBef>
                <a:spcPts val="0"/>
              </a:spcBef>
              <a:spcAft>
                <a:spcPts val="0"/>
              </a:spcAft>
              <a:buSzPts val="1200"/>
              <a:buChar char="■"/>
              <a:defRPr/>
            </a:lvl3pPr>
            <a:lvl4pPr indent="-304800" lvl="3" marL="1828800" algn="ctr">
              <a:spcBef>
                <a:spcPts val="0"/>
              </a:spcBef>
              <a:spcAft>
                <a:spcPts val="0"/>
              </a:spcAft>
              <a:buSzPts val="1200"/>
              <a:buChar char="●"/>
              <a:defRPr/>
            </a:lvl4pPr>
            <a:lvl5pPr indent="-304800" lvl="4" marL="2286000" algn="ctr">
              <a:spcBef>
                <a:spcPts val="0"/>
              </a:spcBef>
              <a:spcAft>
                <a:spcPts val="0"/>
              </a:spcAft>
              <a:buSzPts val="1200"/>
              <a:buChar char="○"/>
              <a:defRPr/>
            </a:lvl5pPr>
            <a:lvl6pPr indent="-304800" lvl="5" marL="2743200" algn="ctr">
              <a:spcBef>
                <a:spcPts val="0"/>
              </a:spcBef>
              <a:spcAft>
                <a:spcPts val="0"/>
              </a:spcAft>
              <a:buSzPts val="1200"/>
              <a:buChar char="■"/>
              <a:defRPr/>
            </a:lvl6pPr>
            <a:lvl7pPr indent="-304800" lvl="6" marL="3200400" algn="ctr">
              <a:spcBef>
                <a:spcPts val="0"/>
              </a:spcBef>
              <a:spcAft>
                <a:spcPts val="0"/>
              </a:spcAft>
              <a:buSzPts val="1200"/>
              <a:buChar char="●"/>
              <a:defRPr/>
            </a:lvl7pPr>
            <a:lvl8pPr indent="-304800" lvl="7" marL="3657600" algn="ctr">
              <a:spcBef>
                <a:spcPts val="0"/>
              </a:spcBef>
              <a:spcAft>
                <a:spcPts val="0"/>
              </a:spcAft>
              <a:buSzPts val="1200"/>
              <a:buChar char="○"/>
              <a:defRPr/>
            </a:lvl8pPr>
            <a:lvl9pPr indent="-304800" lvl="8" marL="4114800" algn="ctr">
              <a:spcBef>
                <a:spcPts val="0"/>
              </a:spcBef>
              <a:spcAft>
                <a:spcPts val="0"/>
              </a:spcAft>
              <a:buSzPts val="1200"/>
              <a:buChar char="■"/>
              <a:defRPr/>
            </a:lvl9pPr>
          </a:lstStyle>
          <a:p/>
        </p:txBody>
      </p:sp>
      <p:sp>
        <p:nvSpPr>
          <p:cNvPr id="257" name="Google Shape;257;p2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_1">
  <p:cSld name="BLANK_1">
    <p:spTree>
      <p:nvGrpSpPr>
        <p:cNvPr id="258" name="Shape 258"/>
        <p:cNvGrpSpPr/>
        <p:nvPr/>
      </p:nvGrpSpPr>
      <p:grpSpPr>
        <a:xfrm>
          <a:off x="0" y="0"/>
          <a:ext cx="0" cy="0"/>
          <a:chOff x="0" y="0"/>
          <a:chExt cx="0" cy="0"/>
        </a:xfrm>
      </p:grpSpPr>
      <p:sp>
        <p:nvSpPr>
          <p:cNvPr id="259" name="Google Shape;259;p3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sion / Mission" type="secHead">
  <p:cSld name="SECTION_HEADER">
    <p:bg>
      <p:bgPr>
        <a:solidFill>
          <a:schemeClr val="lt1"/>
        </a:solidFill>
      </p:bgPr>
    </p:bg>
    <p:spTree>
      <p:nvGrpSpPr>
        <p:cNvPr id="27" name="Shape 27"/>
        <p:cNvGrpSpPr/>
        <p:nvPr/>
      </p:nvGrpSpPr>
      <p:grpSpPr>
        <a:xfrm>
          <a:off x="0" y="0"/>
          <a:ext cx="0" cy="0"/>
          <a:chOff x="0" y="0"/>
          <a:chExt cx="0" cy="0"/>
        </a:xfrm>
      </p:grpSpPr>
      <p:sp>
        <p:nvSpPr>
          <p:cNvPr id="28" name="Google Shape;28;p4"/>
          <p:cNvSpPr/>
          <p:nvPr>
            <p:ph idx="2" type="pic"/>
          </p:nvPr>
        </p:nvSpPr>
        <p:spPr>
          <a:xfrm>
            <a:off x="5039775" y="203250"/>
            <a:ext cx="3905400" cy="2298600"/>
          </a:xfrm>
          <a:prstGeom prst="roundRect">
            <a:avLst>
              <a:gd fmla="val 2053" name="adj"/>
            </a:avLst>
          </a:prstGeom>
          <a:noFill/>
          <a:ln>
            <a:noFill/>
          </a:ln>
        </p:spPr>
      </p:sp>
      <p:cxnSp>
        <p:nvCxnSpPr>
          <p:cNvPr id="29" name="Google Shape;29;p4"/>
          <p:cNvCxnSpPr/>
          <p:nvPr/>
        </p:nvCxnSpPr>
        <p:spPr>
          <a:xfrm rot="10800000">
            <a:off x="560525" y="279400"/>
            <a:ext cx="149400" cy="0"/>
          </a:xfrm>
          <a:prstGeom prst="straightConnector1">
            <a:avLst/>
          </a:prstGeom>
          <a:noFill/>
          <a:ln cap="flat" cmpd="sng" w="9525">
            <a:solidFill>
              <a:schemeClr val="dk1"/>
            </a:solidFill>
            <a:prstDash val="solid"/>
            <a:round/>
            <a:headEnd len="med" w="med" type="none"/>
            <a:tailEnd len="med" w="med" type="none"/>
          </a:ln>
        </p:spPr>
      </p:cxnSp>
      <p:sp>
        <p:nvSpPr>
          <p:cNvPr id="30" name="Google Shape;30;p4"/>
          <p:cNvSpPr txBox="1"/>
          <p:nvPr>
            <p:ph idx="1" type="body"/>
          </p:nvPr>
        </p:nvSpPr>
        <p:spPr>
          <a:xfrm>
            <a:off x="452575" y="1853525"/>
            <a:ext cx="2965500" cy="2440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Clr>
                <a:schemeClr val="dk2"/>
              </a:buClr>
              <a:buSzPts val="1200"/>
              <a:buChar char="●"/>
              <a:defRPr/>
            </a:lvl1pPr>
            <a:lvl2pPr indent="-304800" lvl="1" marL="914400">
              <a:spcBef>
                <a:spcPts val="0"/>
              </a:spcBef>
              <a:spcAft>
                <a:spcPts val="0"/>
              </a:spcAft>
              <a:buClr>
                <a:schemeClr val="dk2"/>
              </a:buClr>
              <a:buSzPts val="1200"/>
              <a:buChar char="○"/>
              <a:defRPr/>
            </a:lvl2pPr>
            <a:lvl3pPr indent="-304800" lvl="2" marL="1371600">
              <a:spcBef>
                <a:spcPts val="0"/>
              </a:spcBef>
              <a:spcAft>
                <a:spcPts val="0"/>
              </a:spcAft>
              <a:buClr>
                <a:schemeClr val="dk2"/>
              </a:buClr>
              <a:buSzPts val="1200"/>
              <a:buChar char="■"/>
              <a:defRPr/>
            </a:lvl3pPr>
            <a:lvl4pPr indent="-304800" lvl="3" marL="1828800">
              <a:spcBef>
                <a:spcPts val="0"/>
              </a:spcBef>
              <a:spcAft>
                <a:spcPts val="0"/>
              </a:spcAft>
              <a:buClr>
                <a:schemeClr val="dk2"/>
              </a:buClr>
              <a:buSzPts val="1200"/>
              <a:buChar char="●"/>
              <a:defRPr/>
            </a:lvl4pPr>
            <a:lvl5pPr indent="-304800" lvl="4" marL="2286000">
              <a:spcBef>
                <a:spcPts val="0"/>
              </a:spcBef>
              <a:spcAft>
                <a:spcPts val="0"/>
              </a:spcAft>
              <a:buClr>
                <a:schemeClr val="dk2"/>
              </a:buClr>
              <a:buSzPts val="1200"/>
              <a:buChar char="○"/>
              <a:defRPr/>
            </a:lvl5pPr>
            <a:lvl6pPr indent="-304800" lvl="5" marL="2743200">
              <a:spcBef>
                <a:spcPts val="0"/>
              </a:spcBef>
              <a:spcAft>
                <a:spcPts val="0"/>
              </a:spcAft>
              <a:buClr>
                <a:schemeClr val="dk2"/>
              </a:buClr>
              <a:buSzPts val="1200"/>
              <a:buChar char="■"/>
              <a:defRPr/>
            </a:lvl6pPr>
            <a:lvl7pPr indent="-304800" lvl="6" marL="3200400">
              <a:spcBef>
                <a:spcPts val="0"/>
              </a:spcBef>
              <a:spcAft>
                <a:spcPts val="0"/>
              </a:spcAft>
              <a:buClr>
                <a:schemeClr val="dk2"/>
              </a:buClr>
              <a:buSzPts val="1200"/>
              <a:buChar char="●"/>
              <a:defRPr/>
            </a:lvl7pPr>
            <a:lvl8pPr indent="-304800" lvl="7" marL="3657600">
              <a:spcBef>
                <a:spcPts val="0"/>
              </a:spcBef>
              <a:spcAft>
                <a:spcPts val="0"/>
              </a:spcAft>
              <a:buClr>
                <a:schemeClr val="dk2"/>
              </a:buClr>
              <a:buSzPts val="1200"/>
              <a:buChar char="○"/>
              <a:defRPr/>
            </a:lvl8pPr>
            <a:lvl9pPr indent="-304800" lvl="8" marL="4114800">
              <a:spcBef>
                <a:spcPts val="0"/>
              </a:spcBef>
              <a:spcAft>
                <a:spcPts val="0"/>
              </a:spcAft>
              <a:buClr>
                <a:schemeClr val="dk2"/>
              </a:buClr>
              <a:buSzPts val="1200"/>
              <a:buChar char="■"/>
              <a:defRPr/>
            </a:lvl9pPr>
          </a:lstStyle>
          <a:p/>
        </p:txBody>
      </p:sp>
      <p:sp>
        <p:nvSpPr>
          <p:cNvPr id="31" name="Google Shape;31;p4"/>
          <p:cNvSpPr/>
          <p:nvPr>
            <p:ph idx="3" type="pic"/>
          </p:nvPr>
        </p:nvSpPr>
        <p:spPr>
          <a:xfrm>
            <a:off x="5039775" y="2624675"/>
            <a:ext cx="3905400" cy="2298600"/>
          </a:xfrm>
          <a:prstGeom prst="roundRect">
            <a:avLst>
              <a:gd fmla="val 2053" name="adj"/>
            </a:avLst>
          </a:prstGeom>
          <a:noFill/>
          <a:ln>
            <a:noFill/>
          </a:ln>
        </p:spPr>
      </p:sp>
      <p:sp>
        <p:nvSpPr>
          <p:cNvPr id="32" name="Google Shape;32;p4"/>
          <p:cNvSpPr txBox="1"/>
          <p:nvPr>
            <p:ph type="title"/>
          </p:nvPr>
        </p:nvSpPr>
        <p:spPr>
          <a:xfrm>
            <a:off x="452575" y="596800"/>
            <a:ext cx="4263600" cy="1339200"/>
          </a:xfrm>
          <a:prstGeom prst="rect">
            <a:avLst/>
          </a:prstGeom>
        </p:spPr>
        <p:txBody>
          <a:bodyPr anchorCtr="0" anchor="t" bIns="91425" lIns="91425" spcFirstLastPara="1" rIns="91425" wrap="square" tIns="91425">
            <a:noAutofit/>
          </a:bodyPr>
          <a:lstStyle>
            <a:lvl1pPr lvl="0">
              <a:lnSpc>
                <a:spcPct val="80000"/>
              </a:lnSpc>
              <a:spcBef>
                <a:spcPts val="0"/>
              </a:spcBef>
              <a:spcAft>
                <a:spcPts val="0"/>
              </a:spcAft>
              <a:buClr>
                <a:schemeClr val="dk2"/>
              </a:buClr>
              <a:buSzPts val="4200"/>
              <a:buFont typeface="Inter"/>
              <a:buNone/>
              <a:defRPr/>
            </a:lvl1pPr>
            <a:lvl2pPr lvl="1">
              <a:lnSpc>
                <a:spcPct val="80000"/>
              </a:lnSpc>
              <a:spcBef>
                <a:spcPts val="0"/>
              </a:spcBef>
              <a:spcAft>
                <a:spcPts val="0"/>
              </a:spcAft>
              <a:buClr>
                <a:schemeClr val="dk2"/>
              </a:buClr>
              <a:buSzPts val="4800"/>
              <a:buFont typeface="Inter"/>
              <a:buNone/>
              <a:defRPr b="1" sz="4800"/>
            </a:lvl2pPr>
            <a:lvl3pPr lvl="2">
              <a:lnSpc>
                <a:spcPct val="80000"/>
              </a:lnSpc>
              <a:spcBef>
                <a:spcPts val="0"/>
              </a:spcBef>
              <a:spcAft>
                <a:spcPts val="0"/>
              </a:spcAft>
              <a:buClr>
                <a:schemeClr val="dk2"/>
              </a:buClr>
              <a:buSzPts val="4800"/>
              <a:buFont typeface="Inter"/>
              <a:buNone/>
              <a:defRPr b="1" sz="4800"/>
            </a:lvl3pPr>
            <a:lvl4pPr lvl="3">
              <a:lnSpc>
                <a:spcPct val="80000"/>
              </a:lnSpc>
              <a:spcBef>
                <a:spcPts val="0"/>
              </a:spcBef>
              <a:spcAft>
                <a:spcPts val="0"/>
              </a:spcAft>
              <a:buClr>
                <a:schemeClr val="dk2"/>
              </a:buClr>
              <a:buSzPts val="4800"/>
              <a:buFont typeface="Inter"/>
              <a:buNone/>
              <a:defRPr b="1" sz="4800"/>
            </a:lvl4pPr>
            <a:lvl5pPr lvl="4">
              <a:lnSpc>
                <a:spcPct val="80000"/>
              </a:lnSpc>
              <a:spcBef>
                <a:spcPts val="0"/>
              </a:spcBef>
              <a:spcAft>
                <a:spcPts val="0"/>
              </a:spcAft>
              <a:buClr>
                <a:schemeClr val="dk2"/>
              </a:buClr>
              <a:buSzPts val="4800"/>
              <a:buFont typeface="Inter"/>
              <a:buNone/>
              <a:defRPr b="1" sz="4800"/>
            </a:lvl5pPr>
            <a:lvl6pPr lvl="5">
              <a:lnSpc>
                <a:spcPct val="80000"/>
              </a:lnSpc>
              <a:spcBef>
                <a:spcPts val="0"/>
              </a:spcBef>
              <a:spcAft>
                <a:spcPts val="0"/>
              </a:spcAft>
              <a:buClr>
                <a:schemeClr val="dk2"/>
              </a:buClr>
              <a:buSzPts val="4800"/>
              <a:buFont typeface="Inter"/>
              <a:buNone/>
              <a:defRPr b="1" sz="4800"/>
            </a:lvl6pPr>
            <a:lvl7pPr lvl="6">
              <a:lnSpc>
                <a:spcPct val="80000"/>
              </a:lnSpc>
              <a:spcBef>
                <a:spcPts val="0"/>
              </a:spcBef>
              <a:spcAft>
                <a:spcPts val="0"/>
              </a:spcAft>
              <a:buClr>
                <a:schemeClr val="dk2"/>
              </a:buClr>
              <a:buSzPts val="4800"/>
              <a:buFont typeface="Inter"/>
              <a:buNone/>
              <a:defRPr b="1" sz="4800"/>
            </a:lvl7pPr>
            <a:lvl8pPr lvl="7">
              <a:lnSpc>
                <a:spcPct val="80000"/>
              </a:lnSpc>
              <a:spcBef>
                <a:spcPts val="0"/>
              </a:spcBef>
              <a:spcAft>
                <a:spcPts val="0"/>
              </a:spcAft>
              <a:buClr>
                <a:schemeClr val="dk2"/>
              </a:buClr>
              <a:buSzPts val="4800"/>
              <a:buFont typeface="Inter"/>
              <a:buNone/>
              <a:defRPr b="1" sz="4800"/>
            </a:lvl8pPr>
            <a:lvl9pPr lvl="8">
              <a:lnSpc>
                <a:spcPct val="80000"/>
              </a:lnSpc>
              <a:spcBef>
                <a:spcPts val="0"/>
              </a:spcBef>
              <a:spcAft>
                <a:spcPts val="0"/>
              </a:spcAft>
              <a:buClr>
                <a:schemeClr val="dk2"/>
              </a:buClr>
              <a:buSzPts val="4800"/>
              <a:buFont typeface="Inter"/>
              <a:buNone/>
              <a:defRPr b="1" sz="4800"/>
            </a:lvl9pPr>
          </a:lstStyle>
          <a:p/>
        </p:txBody>
      </p:sp>
      <p:sp>
        <p:nvSpPr>
          <p:cNvPr id="33" name="Google Shape;33;p4"/>
          <p:cNvSpPr/>
          <p:nvPr/>
        </p:nvSpPr>
        <p:spPr>
          <a:xfrm>
            <a:off x="603475" y="4749800"/>
            <a:ext cx="768000" cy="1905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700">
                <a:solidFill>
                  <a:schemeClr val="dk1"/>
                </a:solidFill>
                <a:latin typeface="Inter"/>
                <a:ea typeface="Inter"/>
                <a:cs typeface="Inter"/>
                <a:sym typeface="Inter"/>
              </a:rPr>
              <a:t>Confidential</a:t>
            </a:r>
            <a:endParaRPr sz="700">
              <a:solidFill>
                <a:schemeClr val="dk1"/>
              </a:solidFill>
              <a:latin typeface="Inter"/>
              <a:ea typeface="Inter"/>
              <a:cs typeface="Inter"/>
              <a:sym typeface="Inter"/>
            </a:endParaRPr>
          </a:p>
        </p:txBody>
      </p:sp>
      <p:sp>
        <p:nvSpPr>
          <p:cNvPr id="34" name="Google Shape;34;p4"/>
          <p:cNvSpPr txBox="1"/>
          <p:nvPr>
            <p:ph idx="12" type="sldNum"/>
          </p:nvPr>
        </p:nvSpPr>
        <p:spPr>
          <a:xfrm>
            <a:off x="420872" y="203200"/>
            <a:ext cx="428700" cy="393600"/>
          </a:xfrm>
          <a:prstGeom prst="rect">
            <a:avLst/>
          </a:prstGeom>
        </p:spPr>
        <p:txBody>
          <a:bodyPr anchorCtr="0" anchor="ctr" bIns="91425" lIns="91425" spcFirstLastPara="1" rIns="91425" wrap="square" tIns="91425">
            <a:normAutofit/>
          </a:bodyPr>
          <a:lstStyle>
            <a:lvl1pPr lvl="0" rtl="0" algn="ctr">
              <a:buNone/>
              <a:defRPr sz="800">
                <a:solidFill>
                  <a:schemeClr val="dk1"/>
                </a:solidFill>
                <a:latin typeface="Inter Light"/>
                <a:ea typeface="Inter Light"/>
                <a:cs typeface="Inter Light"/>
                <a:sym typeface="Inter Light"/>
              </a:defRPr>
            </a:lvl1pPr>
            <a:lvl2pPr lvl="1" rtl="0" algn="ctr">
              <a:buNone/>
              <a:defRPr sz="800">
                <a:solidFill>
                  <a:schemeClr val="dk1"/>
                </a:solidFill>
                <a:latin typeface="Inter Light"/>
                <a:ea typeface="Inter Light"/>
                <a:cs typeface="Inter Light"/>
                <a:sym typeface="Inter Light"/>
              </a:defRPr>
            </a:lvl2pPr>
            <a:lvl3pPr lvl="2" rtl="0" algn="ctr">
              <a:buNone/>
              <a:defRPr sz="800">
                <a:solidFill>
                  <a:schemeClr val="dk1"/>
                </a:solidFill>
                <a:latin typeface="Inter Light"/>
                <a:ea typeface="Inter Light"/>
                <a:cs typeface="Inter Light"/>
                <a:sym typeface="Inter Light"/>
              </a:defRPr>
            </a:lvl3pPr>
            <a:lvl4pPr lvl="3" rtl="0" algn="ctr">
              <a:buNone/>
              <a:defRPr sz="800">
                <a:solidFill>
                  <a:schemeClr val="dk1"/>
                </a:solidFill>
                <a:latin typeface="Inter Light"/>
                <a:ea typeface="Inter Light"/>
                <a:cs typeface="Inter Light"/>
                <a:sym typeface="Inter Light"/>
              </a:defRPr>
            </a:lvl4pPr>
            <a:lvl5pPr lvl="4" rtl="0" algn="ctr">
              <a:buNone/>
              <a:defRPr sz="800">
                <a:solidFill>
                  <a:schemeClr val="dk1"/>
                </a:solidFill>
                <a:latin typeface="Inter Light"/>
                <a:ea typeface="Inter Light"/>
                <a:cs typeface="Inter Light"/>
                <a:sym typeface="Inter Light"/>
              </a:defRPr>
            </a:lvl5pPr>
            <a:lvl6pPr lvl="5" rtl="0" algn="ctr">
              <a:buNone/>
              <a:defRPr sz="800">
                <a:solidFill>
                  <a:schemeClr val="dk1"/>
                </a:solidFill>
                <a:latin typeface="Inter Light"/>
                <a:ea typeface="Inter Light"/>
                <a:cs typeface="Inter Light"/>
                <a:sym typeface="Inter Light"/>
              </a:defRPr>
            </a:lvl6pPr>
            <a:lvl7pPr lvl="6" rtl="0" algn="ctr">
              <a:buNone/>
              <a:defRPr sz="800">
                <a:solidFill>
                  <a:schemeClr val="dk1"/>
                </a:solidFill>
                <a:latin typeface="Inter Light"/>
                <a:ea typeface="Inter Light"/>
                <a:cs typeface="Inter Light"/>
                <a:sym typeface="Inter Light"/>
              </a:defRPr>
            </a:lvl7pPr>
            <a:lvl8pPr lvl="7" rtl="0" algn="ctr">
              <a:buNone/>
              <a:defRPr sz="800">
                <a:solidFill>
                  <a:schemeClr val="dk1"/>
                </a:solidFill>
                <a:latin typeface="Inter Light"/>
                <a:ea typeface="Inter Light"/>
                <a:cs typeface="Inter Light"/>
                <a:sym typeface="Inter Light"/>
              </a:defRPr>
            </a:lvl8pPr>
            <a:lvl9pPr lvl="8" rtl="0" algn="ctr">
              <a:buNone/>
              <a:defRPr sz="800">
                <a:solidFill>
                  <a:schemeClr val="dk1"/>
                </a:solidFill>
                <a:latin typeface="Inter Light"/>
                <a:ea typeface="Inter Light"/>
                <a:cs typeface="Inter Light"/>
                <a:sym typeface="Inter Light"/>
              </a:defRPr>
            </a:lvl9pPr>
          </a:lstStyle>
          <a:p>
            <a:pPr indent="0" lvl="0" marL="0" rtl="0" algn="ctr">
              <a:spcBef>
                <a:spcPts val="0"/>
              </a:spcBef>
              <a:spcAft>
                <a:spcPts val="0"/>
              </a:spcAft>
              <a:buNone/>
            </a:pPr>
            <a:fld id="{00000000-1234-1234-1234-123412341234}" type="slidenum">
              <a:rPr lang="en"/>
              <a:t>‹#›</a:t>
            </a:fld>
            <a:endParaRPr/>
          </a:p>
        </p:txBody>
      </p:sp>
      <p:sp>
        <p:nvSpPr>
          <p:cNvPr id="35" name="Google Shape;35;p4"/>
          <p:cNvSpPr/>
          <p:nvPr/>
        </p:nvSpPr>
        <p:spPr>
          <a:xfrm>
            <a:off x="1644650" y="4749800"/>
            <a:ext cx="768000" cy="1905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700">
                <a:solidFill>
                  <a:schemeClr val="dk1"/>
                </a:solidFill>
                <a:latin typeface="Inter"/>
                <a:ea typeface="Inter"/>
                <a:cs typeface="Inter"/>
                <a:sym typeface="Inter"/>
              </a:rPr>
              <a:t>Copyright ©</a:t>
            </a:r>
            <a:endParaRPr sz="700">
              <a:solidFill>
                <a:schemeClr val="dk1"/>
              </a:solidFill>
              <a:latin typeface="Inter"/>
              <a:ea typeface="Inter"/>
              <a:cs typeface="Inter"/>
              <a:sym typeface="Inter"/>
            </a:endParaRPr>
          </a:p>
        </p:txBody>
      </p:sp>
    </p:spTree>
  </p:cSld>
  <p:clrMapOvr>
    <a:masterClrMapping/>
  </p:clrMapOvr>
  <p:extLst>
    <p:ext uri="{DCECCB84-F9BA-43D5-87BE-67443E8EF086}">
      <p15:sldGuideLst>
        <p15:guide id="1" orient="horz" pos="432">
          <p15:clr>
            <a:srgbClr val="E46962"/>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CUSTOM_7_1">
    <p:spTree>
      <p:nvGrpSpPr>
        <p:cNvPr id="260" name="Shape 260"/>
        <p:cNvGrpSpPr/>
        <p:nvPr/>
      </p:nvGrpSpPr>
      <p:grpSpPr>
        <a:xfrm>
          <a:off x="0" y="0"/>
          <a:ext cx="0" cy="0"/>
          <a:chOff x="0" y="0"/>
          <a:chExt cx="0" cy="0"/>
        </a:xfrm>
      </p:grpSpPr>
      <p:sp>
        <p:nvSpPr>
          <p:cNvPr id="261" name="Google Shape;261;p31"/>
          <p:cNvSpPr txBox="1"/>
          <p:nvPr>
            <p:ph type="title"/>
          </p:nvPr>
        </p:nvSpPr>
        <p:spPr>
          <a:xfrm>
            <a:off x="677325" y="1832775"/>
            <a:ext cx="3217200" cy="1484100"/>
          </a:xfrm>
          <a:prstGeom prst="rect">
            <a:avLst/>
          </a:prstGeom>
        </p:spPr>
        <p:txBody>
          <a:bodyPr anchorCtr="0" anchor="ctr" bIns="91425" lIns="91425" spcFirstLastPara="1" rIns="91425" wrap="square" tIns="91425">
            <a:no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262" name="Google Shape;262;p3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63" name="Google Shape;263;p31"/>
          <p:cNvSpPr txBox="1"/>
          <p:nvPr>
            <p:ph idx="1" type="subTitle"/>
          </p:nvPr>
        </p:nvSpPr>
        <p:spPr>
          <a:xfrm>
            <a:off x="4406650" y="393750"/>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264" name="Google Shape;264;p31"/>
          <p:cNvSpPr txBox="1"/>
          <p:nvPr>
            <p:ph idx="2" type="subTitle"/>
          </p:nvPr>
        </p:nvSpPr>
        <p:spPr>
          <a:xfrm>
            <a:off x="4406650" y="1151705"/>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265" name="Google Shape;265;p31"/>
          <p:cNvSpPr txBox="1"/>
          <p:nvPr>
            <p:ph idx="3" type="subTitle"/>
          </p:nvPr>
        </p:nvSpPr>
        <p:spPr>
          <a:xfrm>
            <a:off x="4406650" y="3425570"/>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266" name="Google Shape;266;p31"/>
          <p:cNvSpPr txBox="1"/>
          <p:nvPr>
            <p:ph idx="4" type="subTitle"/>
          </p:nvPr>
        </p:nvSpPr>
        <p:spPr>
          <a:xfrm>
            <a:off x="4406650" y="1909660"/>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267" name="Google Shape;267;p31"/>
          <p:cNvSpPr txBox="1"/>
          <p:nvPr>
            <p:ph idx="5" type="subTitle"/>
          </p:nvPr>
        </p:nvSpPr>
        <p:spPr>
          <a:xfrm>
            <a:off x="4406650" y="4183525"/>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268" name="Google Shape;268;p31"/>
          <p:cNvSpPr txBox="1"/>
          <p:nvPr>
            <p:ph idx="6" type="subTitle"/>
          </p:nvPr>
        </p:nvSpPr>
        <p:spPr>
          <a:xfrm>
            <a:off x="4406650" y="2667615"/>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and image">
  <p:cSld name="CUSTOM_8_1">
    <p:spTree>
      <p:nvGrpSpPr>
        <p:cNvPr id="269" name="Shape 269"/>
        <p:cNvGrpSpPr/>
        <p:nvPr/>
      </p:nvGrpSpPr>
      <p:grpSpPr>
        <a:xfrm>
          <a:off x="0" y="0"/>
          <a:ext cx="0" cy="0"/>
          <a:chOff x="0" y="0"/>
          <a:chExt cx="0" cy="0"/>
        </a:xfrm>
      </p:grpSpPr>
      <p:sp>
        <p:nvSpPr>
          <p:cNvPr id="270" name="Google Shape;270;p3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271" name="Google Shape;271;p32"/>
          <p:cNvSpPr txBox="1"/>
          <p:nvPr>
            <p:ph idx="1" type="body"/>
          </p:nvPr>
        </p:nvSpPr>
        <p:spPr>
          <a:xfrm>
            <a:off x="311700" y="1152475"/>
            <a:ext cx="4473900" cy="3416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272" name="Google Shape;272;p32"/>
          <p:cNvSpPr/>
          <p:nvPr>
            <p:ph idx="2" type="pic"/>
          </p:nvPr>
        </p:nvSpPr>
        <p:spPr>
          <a:xfrm>
            <a:off x="4992024" y="1152775"/>
            <a:ext cx="3840300" cy="3416400"/>
          </a:xfrm>
          <a:prstGeom prst="rect">
            <a:avLst/>
          </a:prstGeom>
          <a:noFill/>
          <a:ln>
            <a:noFill/>
          </a:ln>
        </p:spPr>
      </p:sp>
      <p:sp>
        <p:nvSpPr>
          <p:cNvPr id="273" name="Google Shape;273;p3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big ideas">
  <p:cSld name="CUSTOM_1_2">
    <p:spTree>
      <p:nvGrpSpPr>
        <p:cNvPr id="274" name="Shape 274"/>
        <p:cNvGrpSpPr/>
        <p:nvPr/>
      </p:nvGrpSpPr>
      <p:grpSpPr>
        <a:xfrm>
          <a:off x="0" y="0"/>
          <a:ext cx="0" cy="0"/>
          <a:chOff x="0" y="0"/>
          <a:chExt cx="0" cy="0"/>
        </a:xfrm>
      </p:grpSpPr>
      <p:sp>
        <p:nvSpPr>
          <p:cNvPr id="275" name="Google Shape;275;p3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76" name="Google Shape;276;p33"/>
          <p:cNvSpPr txBox="1"/>
          <p:nvPr>
            <p:ph type="title"/>
          </p:nvPr>
        </p:nvSpPr>
        <p:spPr>
          <a:xfrm>
            <a:off x="483175" y="450025"/>
            <a:ext cx="8184600" cy="758100"/>
          </a:xfrm>
          <a:prstGeom prst="rect">
            <a:avLst/>
          </a:prstGeom>
        </p:spPr>
        <p:txBody>
          <a:bodyPr anchorCtr="0" anchor="ctr" bIns="91425" lIns="91425" spcFirstLastPara="1" rIns="91425" wrap="square" tIns="91425">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277" name="Google Shape;277;p33"/>
          <p:cNvSpPr txBox="1"/>
          <p:nvPr>
            <p:ph idx="1" type="body"/>
          </p:nvPr>
        </p:nvSpPr>
        <p:spPr>
          <a:xfrm>
            <a:off x="483150" y="2237788"/>
            <a:ext cx="3619800" cy="23736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278" name="Google Shape;278;p33"/>
          <p:cNvSpPr txBox="1"/>
          <p:nvPr>
            <p:ph idx="2" type="body"/>
          </p:nvPr>
        </p:nvSpPr>
        <p:spPr>
          <a:xfrm>
            <a:off x="5048000" y="2237788"/>
            <a:ext cx="3619800" cy="23736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279" name="Google Shape;279;p33"/>
          <p:cNvSpPr txBox="1"/>
          <p:nvPr>
            <p:ph idx="3" type="subTitle"/>
          </p:nvPr>
        </p:nvSpPr>
        <p:spPr>
          <a:xfrm>
            <a:off x="483150" y="1336161"/>
            <a:ext cx="36198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280" name="Google Shape;280;p33"/>
          <p:cNvSpPr txBox="1"/>
          <p:nvPr>
            <p:ph idx="4" type="subTitle"/>
          </p:nvPr>
        </p:nvSpPr>
        <p:spPr>
          <a:xfrm>
            <a:off x="5048000" y="1336161"/>
            <a:ext cx="36198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big ideas">
  <p:cSld name="CUSTOM_2_2">
    <p:spTree>
      <p:nvGrpSpPr>
        <p:cNvPr id="281" name="Shape 281"/>
        <p:cNvGrpSpPr/>
        <p:nvPr/>
      </p:nvGrpSpPr>
      <p:grpSpPr>
        <a:xfrm>
          <a:off x="0" y="0"/>
          <a:ext cx="0" cy="0"/>
          <a:chOff x="0" y="0"/>
          <a:chExt cx="0" cy="0"/>
        </a:xfrm>
      </p:grpSpPr>
      <p:sp>
        <p:nvSpPr>
          <p:cNvPr id="282" name="Google Shape;282;p3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83" name="Google Shape;283;p34"/>
          <p:cNvSpPr txBox="1"/>
          <p:nvPr>
            <p:ph idx="1" type="body"/>
          </p:nvPr>
        </p:nvSpPr>
        <p:spPr>
          <a:xfrm>
            <a:off x="483175" y="2417500"/>
            <a:ext cx="2455500" cy="23736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284" name="Google Shape;284;p34"/>
          <p:cNvSpPr txBox="1"/>
          <p:nvPr>
            <p:ph idx="2" type="body"/>
          </p:nvPr>
        </p:nvSpPr>
        <p:spPr>
          <a:xfrm>
            <a:off x="3347725" y="2417500"/>
            <a:ext cx="2455500" cy="23736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285" name="Google Shape;285;p34"/>
          <p:cNvSpPr txBox="1"/>
          <p:nvPr>
            <p:ph idx="3" type="body"/>
          </p:nvPr>
        </p:nvSpPr>
        <p:spPr>
          <a:xfrm>
            <a:off x="6212275" y="2417500"/>
            <a:ext cx="2455500" cy="23736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286" name="Google Shape;286;p34"/>
          <p:cNvSpPr txBox="1"/>
          <p:nvPr>
            <p:ph type="title"/>
          </p:nvPr>
        </p:nvSpPr>
        <p:spPr>
          <a:xfrm>
            <a:off x="483175" y="450025"/>
            <a:ext cx="8184600" cy="758100"/>
          </a:xfrm>
          <a:prstGeom prst="rect">
            <a:avLst/>
          </a:prstGeom>
        </p:spPr>
        <p:txBody>
          <a:bodyPr anchorCtr="0" anchor="ctr" bIns="91425" lIns="91425" spcFirstLastPara="1" rIns="91425" wrap="square" tIns="91425">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287" name="Google Shape;287;p34"/>
          <p:cNvSpPr txBox="1"/>
          <p:nvPr>
            <p:ph idx="4" type="subTitle"/>
          </p:nvPr>
        </p:nvSpPr>
        <p:spPr>
          <a:xfrm>
            <a:off x="483175" y="1336150"/>
            <a:ext cx="2455500" cy="7785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288" name="Google Shape;288;p34"/>
          <p:cNvSpPr txBox="1"/>
          <p:nvPr>
            <p:ph idx="5" type="subTitle"/>
          </p:nvPr>
        </p:nvSpPr>
        <p:spPr>
          <a:xfrm>
            <a:off x="3347725" y="1336150"/>
            <a:ext cx="2455500" cy="7785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289" name="Google Shape;289;p34"/>
          <p:cNvSpPr txBox="1"/>
          <p:nvPr>
            <p:ph idx="6" type="subTitle"/>
          </p:nvPr>
        </p:nvSpPr>
        <p:spPr>
          <a:xfrm>
            <a:off x="6212275" y="1336150"/>
            <a:ext cx="2455500" cy="7785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big ideas">
  <p:cSld name="CUSTOM_3_1">
    <p:spTree>
      <p:nvGrpSpPr>
        <p:cNvPr id="290" name="Shape 290"/>
        <p:cNvGrpSpPr/>
        <p:nvPr/>
      </p:nvGrpSpPr>
      <p:grpSpPr>
        <a:xfrm>
          <a:off x="0" y="0"/>
          <a:ext cx="0" cy="0"/>
          <a:chOff x="0" y="0"/>
          <a:chExt cx="0" cy="0"/>
        </a:xfrm>
      </p:grpSpPr>
      <p:sp>
        <p:nvSpPr>
          <p:cNvPr id="291" name="Google Shape;291;p3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92" name="Google Shape;292;p35"/>
          <p:cNvSpPr txBox="1"/>
          <p:nvPr>
            <p:ph idx="1" type="body"/>
          </p:nvPr>
        </p:nvSpPr>
        <p:spPr>
          <a:xfrm>
            <a:off x="366725" y="1759093"/>
            <a:ext cx="3838500" cy="113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293" name="Google Shape;293;p35"/>
          <p:cNvSpPr txBox="1"/>
          <p:nvPr>
            <p:ph idx="2" type="body"/>
          </p:nvPr>
        </p:nvSpPr>
        <p:spPr>
          <a:xfrm>
            <a:off x="4938725" y="1759093"/>
            <a:ext cx="3838500" cy="113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294" name="Google Shape;294;p35"/>
          <p:cNvSpPr txBox="1"/>
          <p:nvPr>
            <p:ph idx="3" type="body"/>
          </p:nvPr>
        </p:nvSpPr>
        <p:spPr>
          <a:xfrm>
            <a:off x="366750" y="3648575"/>
            <a:ext cx="3838500" cy="113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295" name="Google Shape;295;p35"/>
          <p:cNvSpPr txBox="1"/>
          <p:nvPr>
            <p:ph idx="4" type="body"/>
          </p:nvPr>
        </p:nvSpPr>
        <p:spPr>
          <a:xfrm>
            <a:off x="4938750" y="3648575"/>
            <a:ext cx="3838500" cy="113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296" name="Google Shape;296;p35"/>
          <p:cNvSpPr txBox="1"/>
          <p:nvPr>
            <p:ph type="title"/>
          </p:nvPr>
        </p:nvSpPr>
        <p:spPr>
          <a:xfrm>
            <a:off x="366750" y="450025"/>
            <a:ext cx="8184600" cy="758100"/>
          </a:xfrm>
          <a:prstGeom prst="rect">
            <a:avLst/>
          </a:prstGeom>
        </p:spPr>
        <p:txBody>
          <a:bodyPr anchorCtr="0" anchor="ctr" bIns="91425" lIns="91425" spcFirstLastPara="1" rIns="91425" wrap="square" tIns="91425">
            <a:no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297" name="Google Shape;297;p35"/>
          <p:cNvSpPr txBox="1"/>
          <p:nvPr>
            <p:ph idx="5" type="subTitle"/>
          </p:nvPr>
        </p:nvSpPr>
        <p:spPr>
          <a:xfrm>
            <a:off x="366763" y="1277907"/>
            <a:ext cx="3838500" cy="4812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298" name="Google Shape;298;p35"/>
          <p:cNvSpPr txBox="1"/>
          <p:nvPr>
            <p:ph idx="6" type="subTitle"/>
          </p:nvPr>
        </p:nvSpPr>
        <p:spPr>
          <a:xfrm>
            <a:off x="4938738" y="1277907"/>
            <a:ext cx="3838500" cy="4812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299" name="Google Shape;299;p35"/>
          <p:cNvSpPr txBox="1"/>
          <p:nvPr>
            <p:ph idx="7" type="subTitle"/>
          </p:nvPr>
        </p:nvSpPr>
        <p:spPr>
          <a:xfrm>
            <a:off x="4938761" y="3167363"/>
            <a:ext cx="3838500" cy="4812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300" name="Google Shape;300;p35"/>
          <p:cNvSpPr txBox="1"/>
          <p:nvPr>
            <p:ph idx="8" type="subTitle"/>
          </p:nvPr>
        </p:nvSpPr>
        <p:spPr>
          <a:xfrm>
            <a:off x="366750" y="3167363"/>
            <a:ext cx="3838500" cy="4812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image">
  <p:cSld name="TITLE_ONLY_1_1">
    <p:spTree>
      <p:nvGrpSpPr>
        <p:cNvPr id="301" name="Shape 301"/>
        <p:cNvGrpSpPr/>
        <p:nvPr/>
      </p:nvGrpSpPr>
      <p:grpSpPr>
        <a:xfrm>
          <a:off x="0" y="0"/>
          <a:ext cx="0" cy="0"/>
          <a:chOff x="0" y="0"/>
          <a:chExt cx="0" cy="0"/>
        </a:xfrm>
      </p:grpSpPr>
      <p:sp>
        <p:nvSpPr>
          <p:cNvPr id="302" name="Google Shape;302;p3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303" name="Google Shape;303;p3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04" name="Google Shape;304;p36"/>
          <p:cNvSpPr/>
          <p:nvPr>
            <p:ph idx="2" type="pic"/>
          </p:nvPr>
        </p:nvSpPr>
        <p:spPr>
          <a:xfrm>
            <a:off x="311700" y="1170425"/>
            <a:ext cx="8520600" cy="3492900"/>
          </a:xfrm>
          <a:prstGeom prst="rect">
            <a:avLst/>
          </a:prstGeom>
          <a:noFill/>
          <a:ln>
            <a:noFill/>
          </a:ln>
        </p:spPr>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storyboards">
  <p:cSld name="CUSTOM_4_1">
    <p:spTree>
      <p:nvGrpSpPr>
        <p:cNvPr id="305" name="Shape 305"/>
        <p:cNvGrpSpPr/>
        <p:nvPr/>
      </p:nvGrpSpPr>
      <p:grpSpPr>
        <a:xfrm>
          <a:off x="0" y="0"/>
          <a:ext cx="0" cy="0"/>
          <a:chOff x="0" y="0"/>
          <a:chExt cx="0" cy="0"/>
        </a:xfrm>
      </p:grpSpPr>
      <p:sp>
        <p:nvSpPr>
          <p:cNvPr id="306" name="Google Shape;306;p37"/>
          <p:cNvSpPr txBox="1"/>
          <p:nvPr>
            <p:ph idx="1" type="body"/>
          </p:nvPr>
        </p:nvSpPr>
        <p:spPr>
          <a:xfrm>
            <a:off x="311700" y="4080225"/>
            <a:ext cx="4027500" cy="9261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307" name="Google Shape;307;p37"/>
          <p:cNvSpPr/>
          <p:nvPr>
            <p:ph idx="2" type="pic"/>
          </p:nvPr>
        </p:nvSpPr>
        <p:spPr>
          <a:xfrm>
            <a:off x="4804825" y="1133300"/>
            <a:ext cx="4027500" cy="2392800"/>
          </a:xfrm>
          <a:prstGeom prst="rect">
            <a:avLst/>
          </a:prstGeom>
          <a:noFill/>
          <a:ln>
            <a:noFill/>
          </a:ln>
        </p:spPr>
      </p:sp>
      <p:sp>
        <p:nvSpPr>
          <p:cNvPr id="308" name="Google Shape;308;p37"/>
          <p:cNvSpPr/>
          <p:nvPr>
            <p:ph idx="3" type="pic"/>
          </p:nvPr>
        </p:nvSpPr>
        <p:spPr>
          <a:xfrm>
            <a:off x="311725" y="1133300"/>
            <a:ext cx="4027500" cy="2392800"/>
          </a:xfrm>
          <a:prstGeom prst="rect">
            <a:avLst/>
          </a:prstGeom>
          <a:noFill/>
          <a:ln>
            <a:noFill/>
          </a:ln>
        </p:spPr>
      </p:sp>
      <p:sp>
        <p:nvSpPr>
          <p:cNvPr id="309" name="Google Shape;309;p37"/>
          <p:cNvSpPr txBox="1"/>
          <p:nvPr>
            <p:ph idx="4" type="body"/>
          </p:nvPr>
        </p:nvSpPr>
        <p:spPr>
          <a:xfrm>
            <a:off x="4804825" y="4080225"/>
            <a:ext cx="4027500" cy="9261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310" name="Google Shape;310;p3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11" name="Google Shape;311;p3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312" name="Google Shape;312;p37"/>
          <p:cNvSpPr txBox="1"/>
          <p:nvPr>
            <p:ph idx="5" type="subTitle"/>
          </p:nvPr>
        </p:nvSpPr>
        <p:spPr>
          <a:xfrm>
            <a:off x="311725" y="3582900"/>
            <a:ext cx="4027500" cy="481200"/>
          </a:xfrm>
          <a:prstGeom prst="rect">
            <a:avLst/>
          </a:prstGeom>
        </p:spPr>
        <p:txBody>
          <a:bodyPr anchorCtr="0" anchor="t" bIns="91425" lIns="91425" spcFirstLastPara="1" rIns="91425" wrap="square" tIns="91425">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p:txBody>
      </p:sp>
      <p:sp>
        <p:nvSpPr>
          <p:cNvPr id="313" name="Google Shape;313;p37"/>
          <p:cNvSpPr txBox="1"/>
          <p:nvPr>
            <p:ph idx="6" type="subTitle"/>
          </p:nvPr>
        </p:nvSpPr>
        <p:spPr>
          <a:xfrm>
            <a:off x="4804825" y="3582900"/>
            <a:ext cx="4027500" cy="481200"/>
          </a:xfrm>
          <a:prstGeom prst="rect">
            <a:avLst/>
          </a:prstGeom>
        </p:spPr>
        <p:txBody>
          <a:bodyPr anchorCtr="0" anchor="t" bIns="91425" lIns="91425" spcFirstLastPara="1" rIns="91425" wrap="square" tIns="91425">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storyboards">
  <p:cSld name="CUSTOM_4_1_1">
    <p:spTree>
      <p:nvGrpSpPr>
        <p:cNvPr id="314" name="Shape 314"/>
        <p:cNvGrpSpPr/>
        <p:nvPr/>
      </p:nvGrpSpPr>
      <p:grpSpPr>
        <a:xfrm>
          <a:off x="0" y="0"/>
          <a:ext cx="0" cy="0"/>
          <a:chOff x="0" y="0"/>
          <a:chExt cx="0" cy="0"/>
        </a:xfrm>
      </p:grpSpPr>
      <p:sp>
        <p:nvSpPr>
          <p:cNvPr id="315" name="Google Shape;315;p38"/>
          <p:cNvSpPr txBox="1"/>
          <p:nvPr>
            <p:ph idx="1" type="body"/>
          </p:nvPr>
        </p:nvSpPr>
        <p:spPr>
          <a:xfrm>
            <a:off x="311700" y="3911700"/>
            <a:ext cx="2627100" cy="1018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316" name="Google Shape;316;p38"/>
          <p:cNvSpPr/>
          <p:nvPr>
            <p:ph idx="2" type="pic"/>
          </p:nvPr>
        </p:nvSpPr>
        <p:spPr>
          <a:xfrm>
            <a:off x="6205225" y="1128325"/>
            <a:ext cx="2627100" cy="2273100"/>
          </a:xfrm>
          <a:prstGeom prst="rect">
            <a:avLst/>
          </a:prstGeom>
          <a:noFill/>
          <a:ln>
            <a:noFill/>
          </a:ln>
        </p:spPr>
      </p:sp>
      <p:sp>
        <p:nvSpPr>
          <p:cNvPr id="317" name="Google Shape;317;p38"/>
          <p:cNvSpPr/>
          <p:nvPr>
            <p:ph idx="3" type="pic"/>
          </p:nvPr>
        </p:nvSpPr>
        <p:spPr>
          <a:xfrm>
            <a:off x="311725" y="1128325"/>
            <a:ext cx="2627100" cy="2273100"/>
          </a:xfrm>
          <a:prstGeom prst="rect">
            <a:avLst/>
          </a:prstGeom>
          <a:noFill/>
          <a:ln>
            <a:noFill/>
          </a:ln>
        </p:spPr>
      </p:sp>
      <p:sp>
        <p:nvSpPr>
          <p:cNvPr id="318" name="Google Shape;318;p38"/>
          <p:cNvSpPr txBox="1"/>
          <p:nvPr>
            <p:ph idx="4" type="body"/>
          </p:nvPr>
        </p:nvSpPr>
        <p:spPr>
          <a:xfrm>
            <a:off x="6205225" y="3911700"/>
            <a:ext cx="2627100" cy="1018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319" name="Google Shape;319;p38"/>
          <p:cNvSpPr/>
          <p:nvPr>
            <p:ph idx="5" type="pic"/>
          </p:nvPr>
        </p:nvSpPr>
        <p:spPr>
          <a:xfrm>
            <a:off x="3255250" y="1128325"/>
            <a:ext cx="2627100" cy="2273100"/>
          </a:xfrm>
          <a:prstGeom prst="rect">
            <a:avLst/>
          </a:prstGeom>
          <a:noFill/>
          <a:ln>
            <a:noFill/>
          </a:ln>
        </p:spPr>
      </p:sp>
      <p:sp>
        <p:nvSpPr>
          <p:cNvPr id="320" name="Google Shape;320;p38"/>
          <p:cNvSpPr txBox="1"/>
          <p:nvPr>
            <p:ph idx="6" type="body"/>
          </p:nvPr>
        </p:nvSpPr>
        <p:spPr>
          <a:xfrm>
            <a:off x="3255250" y="3911700"/>
            <a:ext cx="2627100" cy="1018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321" name="Google Shape;321;p3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22" name="Google Shape;322;p3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323" name="Google Shape;323;p38"/>
          <p:cNvSpPr txBox="1"/>
          <p:nvPr>
            <p:ph idx="7" type="subTitle"/>
          </p:nvPr>
        </p:nvSpPr>
        <p:spPr>
          <a:xfrm>
            <a:off x="311725" y="3430500"/>
            <a:ext cx="2627100" cy="481200"/>
          </a:xfrm>
          <a:prstGeom prst="rect">
            <a:avLst/>
          </a:prstGeom>
        </p:spPr>
        <p:txBody>
          <a:bodyPr anchorCtr="0" anchor="t" bIns="91425" lIns="91425" spcFirstLastPara="1" rIns="91425" wrap="square" tIns="91425">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p:txBody>
      </p:sp>
      <p:sp>
        <p:nvSpPr>
          <p:cNvPr id="324" name="Google Shape;324;p38"/>
          <p:cNvSpPr txBox="1"/>
          <p:nvPr>
            <p:ph idx="8" type="subTitle"/>
          </p:nvPr>
        </p:nvSpPr>
        <p:spPr>
          <a:xfrm>
            <a:off x="6205225" y="3430500"/>
            <a:ext cx="2627100" cy="481200"/>
          </a:xfrm>
          <a:prstGeom prst="rect">
            <a:avLst/>
          </a:prstGeom>
        </p:spPr>
        <p:txBody>
          <a:bodyPr anchorCtr="0" anchor="t" bIns="91425" lIns="91425" spcFirstLastPara="1" rIns="91425" wrap="square" tIns="91425">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p:txBody>
      </p:sp>
      <p:sp>
        <p:nvSpPr>
          <p:cNvPr id="325" name="Google Shape;325;p38"/>
          <p:cNvSpPr txBox="1"/>
          <p:nvPr>
            <p:ph idx="9" type="subTitle"/>
          </p:nvPr>
        </p:nvSpPr>
        <p:spPr>
          <a:xfrm>
            <a:off x="3255250" y="3430500"/>
            <a:ext cx="2627100" cy="481200"/>
          </a:xfrm>
          <a:prstGeom prst="rect">
            <a:avLst/>
          </a:prstGeom>
        </p:spPr>
        <p:txBody>
          <a:bodyPr anchorCtr="0" anchor="t" bIns="91425" lIns="91425" spcFirstLastPara="1" rIns="91425" wrap="square" tIns="91425">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only">
  <p:cSld name="CUSTOM_5_1">
    <p:spTree>
      <p:nvGrpSpPr>
        <p:cNvPr id="326" name="Shape 326"/>
        <p:cNvGrpSpPr/>
        <p:nvPr/>
      </p:nvGrpSpPr>
      <p:grpSpPr>
        <a:xfrm>
          <a:off x="0" y="0"/>
          <a:ext cx="0" cy="0"/>
          <a:chOff x="0" y="0"/>
          <a:chExt cx="0" cy="0"/>
        </a:xfrm>
      </p:grpSpPr>
      <p:sp>
        <p:nvSpPr>
          <p:cNvPr id="327" name="Google Shape;327;p39"/>
          <p:cNvSpPr/>
          <p:nvPr>
            <p:ph idx="2" type="pic"/>
          </p:nvPr>
        </p:nvSpPr>
        <p:spPr>
          <a:xfrm>
            <a:off x="311700" y="445025"/>
            <a:ext cx="8520600" cy="4218300"/>
          </a:xfrm>
          <a:prstGeom prst="rect">
            <a:avLst/>
          </a:prstGeom>
          <a:noFill/>
          <a:ln>
            <a:noFill/>
          </a:ln>
        </p:spPr>
      </p:sp>
      <p:sp>
        <p:nvSpPr>
          <p:cNvPr id="328" name="Google Shape;328;p3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grid">
  <p:cSld name="CUSTOM_6_1">
    <p:spTree>
      <p:nvGrpSpPr>
        <p:cNvPr id="329" name="Shape 329"/>
        <p:cNvGrpSpPr/>
        <p:nvPr/>
      </p:nvGrpSpPr>
      <p:grpSpPr>
        <a:xfrm>
          <a:off x="0" y="0"/>
          <a:ext cx="0" cy="0"/>
          <a:chOff x="0" y="0"/>
          <a:chExt cx="0" cy="0"/>
        </a:xfrm>
      </p:grpSpPr>
      <p:sp>
        <p:nvSpPr>
          <p:cNvPr id="330" name="Google Shape;330;p4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31" name="Google Shape;331;p40"/>
          <p:cNvSpPr/>
          <p:nvPr>
            <p:ph idx="2" type="pic"/>
          </p:nvPr>
        </p:nvSpPr>
        <p:spPr>
          <a:xfrm>
            <a:off x="3389600" y="118913"/>
            <a:ext cx="1643700" cy="1535100"/>
          </a:xfrm>
          <a:prstGeom prst="rect">
            <a:avLst/>
          </a:prstGeom>
          <a:noFill/>
          <a:ln>
            <a:noFill/>
          </a:ln>
        </p:spPr>
      </p:sp>
      <p:sp>
        <p:nvSpPr>
          <p:cNvPr id="332" name="Google Shape;332;p40"/>
          <p:cNvSpPr/>
          <p:nvPr>
            <p:ph idx="3" type="pic"/>
          </p:nvPr>
        </p:nvSpPr>
        <p:spPr>
          <a:xfrm>
            <a:off x="5195935" y="118913"/>
            <a:ext cx="1643700" cy="1535100"/>
          </a:xfrm>
          <a:prstGeom prst="rect">
            <a:avLst/>
          </a:prstGeom>
          <a:noFill/>
          <a:ln>
            <a:noFill/>
          </a:ln>
        </p:spPr>
      </p:sp>
      <p:sp>
        <p:nvSpPr>
          <p:cNvPr id="333" name="Google Shape;333;p40"/>
          <p:cNvSpPr/>
          <p:nvPr>
            <p:ph idx="4" type="pic"/>
          </p:nvPr>
        </p:nvSpPr>
        <p:spPr>
          <a:xfrm>
            <a:off x="7002270" y="118913"/>
            <a:ext cx="1643700" cy="1535100"/>
          </a:xfrm>
          <a:prstGeom prst="rect">
            <a:avLst/>
          </a:prstGeom>
          <a:noFill/>
          <a:ln>
            <a:noFill/>
          </a:ln>
        </p:spPr>
      </p:sp>
      <p:sp>
        <p:nvSpPr>
          <p:cNvPr id="334" name="Google Shape;334;p40"/>
          <p:cNvSpPr/>
          <p:nvPr>
            <p:ph idx="5" type="pic"/>
          </p:nvPr>
        </p:nvSpPr>
        <p:spPr>
          <a:xfrm>
            <a:off x="3389588" y="1804212"/>
            <a:ext cx="1643700" cy="1535100"/>
          </a:xfrm>
          <a:prstGeom prst="rect">
            <a:avLst/>
          </a:prstGeom>
          <a:noFill/>
          <a:ln>
            <a:noFill/>
          </a:ln>
        </p:spPr>
      </p:sp>
      <p:sp>
        <p:nvSpPr>
          <p:cNvPr id="335" name="Google Shape;335;p40"/>
          <p:cNvSpPr/>
          <p:nvPr>
            <p:ph idx="6" type="pic"/>
          </p:nvPr>
        </p:nvSpPr>
        <p:spPr>
          <a:xfrm>
            <a:off x="5195922" y="1804212"/>
            <a:ext cx="1643700" cy="1535100"/>
          </a:xfrm>
          <a:prstGeom prst="rect">
            <a:avLst/>
          </a:prstGeom>
          <a:noFill/>
          <a:ln>
            <a:noFill/>
          </a:ln>
        </p:spPr>
      </p:sp>
      <p:sp>
        <p:nvSpPr>
          <p:cNvPr id="336" name="Google Shape;336;p40"/>
          <p:cNvSpPr/>
          <p:nvPr>
            <p:ph idx="7" type="pic"/>
          </p:nvPr>
        </p:nvSpPr>
        <p:spPr>
          <a:xfrm>
            <a:off x="7002257" y="1804212"/>
            <a:ext cx="1643700" cy="1535100"/>
          </a:xfrm>
          <a:prstGeom prst="rect">
            <a:avLst/>
          </a:prstGeom>
          <a:noFill/>
          <a:ln>
            <a:noFill/>
          </a:ln>
        </p:spPr>
      </p:sp>
      <p:sp>
        <p:nvSpPr>
          <p:cNvPr id="337" name="Google Shape;337;p40"/>
          <p:cNvSpPr txBox="1"/>
          <p:nvPr>
            <p:ph type="title"/>
          </p:nvPr>
        </p:nvSpPr>
        <p:spPr>
          <a:xfrm>
            <a:off x="351550" y="445025"/>
            <a:ext cx="2596800" cy="1706400"/>
          </a:xfrm>
          <a:prstGeom prst="rect">
            <a:avLst/>
          </a:prstGeom>
        </p:spPr>
        <p:txBody>
          <a:bodyPr anchorCtr="0" anchor="t" bIns="91425" lIns="91425" spcFirstLastPara="1" rIns="91425" wrap="square" tIns="91425">
            <a:sp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338" name="Google Shape;338;p40"/>
          <p:cNvSpPr/>
          <p:nvPr>
            <p:ph idx="8" type="pic"/>
          </p:nvPr>
        </p:nvSpPr>
        <p:spPr>
          <a:xfrm>
            <a:off x="3389588" y="3489487"/>
            <a:ext cx="1643700" cy="1535100"/>
          </a:xfrm>
          <a:prstGeom prst="rect">
            <a:avLst/>
          </a:prstGeom>
          <a:noFill/>
          <a:ln>
            <a:noFill/>
          </a:ln>
        </p:spPr>
      </p:sp>
      <p:sp>
        <p:nvSpPr>
          <p:cNvPr id="339" name="Google Shape;339;p40"/>
          <p:cNvSpPr/>
          <p:nvPr>
            <p:ph idx="9" type="pic"/>
          </p:nvPr>
        </p:nvSpPr>
        <p:spPr>
          <a:xfrm>
            <a:off x="5195922" y="3489487"/>
            <a:ext cx="1643700" cy="1535100"/>
          </a:xfrm>
          <a:prstGeom prst="rect">
            <a:avLst/>
          </a:prstGeom>
          <a:noFill/>
          <a:ln>
            <a:noFill/>
          </a:ln>
        </p:spPr>
      </p:sp>
      <p:sp>
        <p:nvSpPr>
          <p:cNvPr id="340" name="Google Shape;340;p40"/>
          <p:cNvSpPr/>
          <p:nvPr>
            <p:ph idx="13" type="pic"/>
          </p:nvPr>
        </p:nvSpPr>
        <p:spPr>
          <a:xfrm>
            <a:off x="7002257" y="3489487"/>
            <a:ext cx="1643700" cy="1535100"/>
          </a:xfrm>
          <a:prstGeom prst="rect">
            <a:avLst/>
          </a:prstGeom>
          <a:noFill/>
          <a:ln>
            <a:noFill/>
          </a:ln>
        </p:spPr>
      </p:sp>
    </p:spTree>
  </p:cSld>
  <p:clrMapOvr>
    <a:masterClrMapping/>
  </p:clrMapOvr>
  <p:extLst>
    <p:ext uri="{DCECCB84-F9BA-43D5-87BE-67443E8EF086}">
      <p15:sldGuideLst>
        <p15:guide id="1" pos="5564">
          <p15:clr>
            <a:srgbClr val="E46962"/>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ivider" type="tx">
  <p:cSld name="TITLE_AND_BODY">
    <p:bg>
      <p:bgPr>
        <a:solidFill>
          <a:schemeClr val="dk2"/>
        </a:solidFill>
      </p:bgPr>
    </p:bg>
    <p:spTree>
      <p:nvGrpSpPr>
        <p:cNvPr id="36" name="Shape 36"/>
        <p:cNvGrpSpPr/>
        <p:nvPr/>
      </p:nvGrpSpPr>
      <p:grpSpPr>
        <a:xfrm>
          <a:off x="0" y="0"/>
          <a:ext cx="0" cy="0"/>
          <a:chOff x="0" y="0"/>
          <a:chExt cx="0" cy="0"/>
        </a:xfrm>
      </p:grpSpPr>
      <p:cxnSp>
        <p:nvCxnSpPr>
          <p:cNvPr id="37" name="Google Shape;37;p5"/>
          <p:cNvCxnSpPr/>
          <p:nvPr/>
        </p:nvCxnSpPr>
        <p:spPr>
          <a:xfrm rot="10800000">
            <a:off x="560525" y="279400"/>
            <a:ext cx="149400" cy="0"/>
          </a:xfrm>
          <a:prstGeom prst="straightConnector1">
            <a:avLst/>
          </a:prstGeom>
          <a:noFill/>
          <a:ln cap="flat" cmpd="sng" w="9525">
            <a:solidFill>
              <a:schemeClr val="lt2"/>
            </a:solidFill>
            <a:prstDash val="solid"/>
            <a:round/>
            <a:headEnd len="med" w="med" type="none"/>
            <a:tailEnd len="med" w="med" type="none"/>
          </a:ln>
        </p:spPr>
      </p:cxnSp>
      <p:sp>
        <p:nvSpPr>
          <p:cNvPr id="38" name="Google Shape;38;p5"/>
          <p:cNvSpPr txBox="1"/>
          <p:nvPr>
            <p:ph type="title"/>
          </p:nvPr>
        </p:nvSpPr>
        <p:spPr>
          <a:xfrm>
            <a:off x="420875" y="1552350"/>
            <a:ext cx="6231300" cy="1688700"/>
          </a:xfrm>
          <a:prstGeom prst="rect">
            <a:avLst/>
          </a:prstGeom>
        </p:spPr>
        <p:txBody>
          <a:bodyPr anchorCtr="0" anchor="t" bIns="91425" lIns="91425" spcFirstLastPara="1" rIns="91425" wrap="square" tIns="91425">
            <a:noAutofit/>
          </a:bodyPr>
          <a:lstStyle>
            <a:lvl1pPr lvl="0">
              <a:lnSpc>
                <a:spcPct val="80000"/>
              </a:lnSpc>
              <a:spcBef>
                <a:spcPts val="0"/>
              </a:spcBef>
              <a:spcAft>
                <a:spcPts val="0"/>
              </a:spcAft>
              <a:buClr>
                <a:schemeClr val="lt1"/>
              </a:buClr>
              <a:buSzPts val="6000"/>
              <a:buFont typeface="Inter"/>
              <a:buNone/>
              <a:defRPr sz="6000">
                <a:solidFill>
                  <a:schemeClr val="lt1"/>
                </a:solidFill>
              </a:defRPr>
            </a:lvl1pPr>
            <a:lvl2pPr lvl="1">
              <a:lnSpc>
                <a:spcPct val="80000"/>
              </a:lnSpc>
              <a:spcBef>
                <a:spcPts val="0"/>
              </a:spcBef>
              <a:spcAft>
                <a:spcPts val="0"/>
              </a:spcAft>
              <a:buClr>
                <a:schemeClr val="lt1"/>
              </a:buClr>
              <a:buSzPts val="6000"/>
              <a:buFont typeface="Inter"/>
              <a:buNone/>
              <a:defRPr b="1" sz="6000">
                <a:solidFill>
                  <a:schemeClr val="lt1"/>
                </a:solidFill>
              </a:defRPr>
            </a:lvl2pPr>
            <a:lvl3pPr lvl="2">
              <a:lnSpc>
                <a:spcPct val="80000"/>
              </a:lnSpc>
              <a:spcBef>
                <a:spcPts val="0"/>
              </a:spcBef>
              <a:spcAft>
                <a:spcPts val="0"/>
              </a:spcAft>
              <a:buClr>
                <a:schemeClr val="lt1"/>
              </a:buClr>
              <a:buSzPts val="6000"/>
              <a:buFont typeface="Inter"/>
              <a:buNone/>
              <a:defRPr b="1" sz="6000">
                <a:solidFill>
                  <a:schemeClr val="lt1"/>
                </a:solidFill>
              </a:defRPr>
            </a:lvl3pPr>
            <a:lvl4pPr lvl="3">
              <a:lnSpc>
                <a:spcPct val="80000"/>
              </a:lnSpc>
              <a:spcBef>
                <a:spcPts val="0"/>
              </a:spcBef>
              <a:spcAft>
                <a:spcPts val="0"/>
              </a:spcAft>
              <a:buClr>
                <a:schemeClr val="lt1"/>
              </a:buClr>
              <a:buSzPts val="6000"/>
              <a:buFont typeface="Inter"/>
              <a:buNone/>
              <a:defRPr b="1" sz="6000">
                <a:solidFill>
                  <a:schemeClr val="lt1"/>
                </a:solidFill>
              </a:defRPr>
            </a:lvl4pPr>
            <a:lvl5pPr lvl="4">
              <a:lnSpc>
                <a:spcPct val="80000"/>
              </a:lnSpc>
              <a:spcBef>
                <a:spcPts val="0"/>
              </a:spcBef>
              <a:spcAft>
                <a:spcPts val="0"/>
              </a:spcAft>
              <a:buClr>
                <a:schemeClr val="lt1"/>
              </a:buClr>
              <a:buSzPts val="6000"/>
              <a:buFont typeface="Inter"/>
              <a:buNone/>
              <a:defRPr b="1" sz="6000">
                <a:solidFill>
                  <a:schemeClr val="lt1"/>
                </a:solidFill>
              </a:defRPr>
            </a:lvl5pPr>
            <a:lvl6pPr lvl="5">
              <a:lnSpc>
                <a:spcPct val="80000"/>
              </a:lnSpc>
              <a:spcBef>
                <a:spcPts val="0"/>
              </a:spcBef>
              <a:spcAft>
                <a:spcPts val="0"/>
              </a:spcAft>
              <a:buClr>
                <a:schemeClr val="lt1"/>
              </a:buClr>
              <a:buSzPts val="6000"/>
              <a:buFont typeface="Inter"/>
              <a:buNone/>
              <a:defRPr b="1" sz="6000">
                <a:solidFill>
                  <a:schemeClr val="lt1"/>
                </a:solidFill>
              </a:defRPr>
            </a:lvl6pPr>
            <a:lvl7pPr lvl="6">
              <a:lnSpc>
                <a:spcPct val="80000"/>
              </a:lnSpc>
              <a:spcBef>
                <a:spcPts val="0"/>
              </a:spcBef>
              <a:spcAft>
                <a:spcPts val="0"/>
              </a:spcAft>
              <a:buClr>
                <a:schemeClr val="lt1"/>
              </a:buClr>
              <a:buSzPts val="6000"/>
              <a:buFont typeface="Inter"/>
              <a:buNone/>
              <a:defRPr b="1" sz="6000">
                <a:solidFill>
                  <a:schemeClr val="lt1"/>
                </a:solidFill>
              </a:defRPr>
            </a:lvl7pPr>
            <a:lvl8pPr lvl="7">
              <a:lnSpc>
                <a:spcPct val="80000"/>
              </a:lnSpc>
              <a:spcBef>
                <a:spcPts val="0"/>
              </a:spcBef>
              <a:spcAft>
                <a:spcPts val="0"/>
              </a:spcAft>
              <a:buClr>
                <a:schemeClr val="lt1"/>
              </a:buClr>
              <a:buSzPts val="6000"/>
              <a:buFont typeface="Inter"/>
              <a:buNone/>
              <a:defRPr b="1" sz="6000">
                <a:solidFill>
                  <a:schemeClr val="lt1"/>
                </a:solidFill>
              </a:defRPr>
            </a:lvl8pPr>
            <a:lvl9pPr lvl="8">
              <a:lnSpc>
                <a:spcPct val="80000"/>
              </a:lnSpc>
              <a:spcBef>
                <a:spcPts val="0"/>
              </a:spcBef>
              <a:spcAft>
                <a:spcPts val="0"/>
              </a:spcAft>
              <a:buClr>
                <a:schemeClr val="lt1"/>
              </a:buClr>
              <a:buSzPts val="6000"/>
              <a:buFont typeface="Inter"/>
              <a:buNone/>
              <a:defRPr b="1" sz="6000">
                <a:solidFill>
                  <a:schemeClr val="lt1"/>
                </a:solidFill>
              </a:defRPr>
            </a:lvl9pPr>
          </a:lstStyle>
          <a:p/>
        </p:txBody>
      </p:sp>
      <p:sp>
        <p:nvSpPr>
          <p:cNvPr id="39" name="Google Shape;39;p5"/>
          <p:cNvSpPr txBox="1"/>
          <p:nvPr>
            <p:ph idx="2" type="title"/>
          </p:nvPr>
        </p:nvSpPr>
        <p:spPr>
          <a:xfrm>
            <a:off x="472350" y="3144800"/>
            <a:ext cx="2965500" cy="1647600"/>
          </a:xfrm>
          <a:prstGeom prst="rect">
            <a:avLst/>
          </a:prstGeom>
        </p:spPr>
        <p:txBody>
          <a:bodyPr anchorCtr="0" anchor="t" bIns="91425" lIns="91425" spcFirstLastPara="1" rIns="91425" wrap="square" tIns="91425">
            <a:noAutofit/>
          </a:bodyPr>
          <a:lstStyle>
            <a:lvl1pPr lvl="0">
              <a:spcBef>
                <a:spcPts val="0"/>
              </a:spcBef>
              <a:spcAft>
                <a:spcPts val="0"/>
              </a:spcAft>
              <a:buClr>
                <a:schemeClr val="lt2"/>
              </a:buClr>
              <a:buSzPts val="1800"/>
              <a:buFont typeface="Inter SemiBold"/>
              <a:buNone/>
              <a:defRPr b="0" sz="1800">
                <a:solidFill>
                  <a:schemeClr val="lt2"/>
                </a:solidFill>
                <a:latin typeface="Inter SemiBold"/>
                <a:ea typeface="Inter SemiBold"/>
                <a:cs typeface="Inter SemiBold"/>
                <a:sym typeface="Inter SemiBold"/>
              </a:defRPr>
            </a:lvl1pPr>
            <a:lvl2pPr lvl="1">
              <a:spcBef>
                <a:spcPts val="0"/>
              </a:spcBef>
              <a:spcAft>
                <a:spcPts val="0"/>
              </a:spcAft>
              <a:buClr>
                <a:schemeClr val="lt2"/>
              </a:buClr>
              <a:buSzPts val="1800"/>
              <a:buFont typeface="Inter SemiBold"/>
              <a:buNone/>
              <a:defRPr sz="1800">
                <a:solidFill>
                  <a:schemeClr val="lt2"/>
                </a:solidFill>
                <a:latin typeface="Inter SemiBold"/>
                <a:ea typeface="Inter SemiBold"/>
                <a:cs typeface="Inter SemiBold"/>
                <a:sym typeface="Inter SemiBold"/>
              </a:defRPr>
            </a:lvl2pPr>
            <a:lvl3pPr lvl="2">
              <a:spcBef>
                <a:spcPts val="0"/>
              </a:spcBef>
              <a:spcAft>
                <a:spcPts val="0"/>
              </a:spcAft>
              <a:buClr>
                <a:schemeClr val="lt2"/>
              </a:buClr>
              <a:buSzPts val="1800"/>
              <a:buFont typeface="Inter SemiBold"/>
              <a:buNone/>
              <a:defRPr sz="1800">
                <a:solidFill>
                  <a:schemeClr val="lt2"/>
                </a:solidFill>
                <a:latin typeface="Inter SemiBold"/>
                <a:ea typeface="Inter SemiBold"/>
                <a:cs typeface="Inter SemiBold"/>
                <a:sym typeface="Inter SemiBold"/>
              </a:defRPr>
            </a:lvl3pPr>
            <a:lvl4pPr lvl="3">
              <a:spcBef>
                <a:spcPts val="0"/>
              </a:spcBef>
              <a:spcAft>
                <a:spcPts val="0"/>
              </a:spcAft>
              <a:buClr>
                <a:schemeClr val="lt2"/>
              </a:buClr>
              <a:buSzPts val="1800"/>
              <a:buFont typeface="Inter SemiBold"/>
              <a:buNone/>
              <a:defRPr sz="1800">
                <a:solidFill>
                  <a:schemeClr val="lt2"/>
                </a:solidFill>
                <a:latin typeface="Inter SemiBold"/>
                <a:ea typeface="Inter SemiBold"/>
                <a:cs typeface="Inter SemiBold"/>
                <a:sym typeface="Inter SemiBold"/>
              </a:defRPr>
            </a:lvl4pPr>
            <a:lvl5pPr lvl="4">
              <a:spcBef>
                <a:spcPts val="0"/>
              </a:spcBef>
              <a:spcAft>
                <a:spcPts val="0"/>
              </a:spcAft>
              <a:buClr>
                <a:schemeClr val="lt2"/>
              </a:buClr>
              <a:buSzPts val="1800"/>
              <a:buFont typeface="Inter SemiBold"/>
              <a:buNone/>
              <a:defRPr sz="1800">
                <a:solidFill>
                  <a:schemeClr val="lt2"/>
                </a:solidFill>
                <a:latin typeface="Inter SemiBold"/>
                <a:ea typeface="Inter SemiBold"/>
                <a:cs typeface="Inter SemiBold"/>
                <a:sym typeface="Inter SemiBold"/>
              </a:defRPr>
            </a:lvl5pPr>
            <a:lvl6pPr lvl="5">
              <a:spcBef>
                <a:spcPts val="0"/>
              </a:spcBef>
              <a:spcAft>
                <a:spcPts val="0"/>
              </a:spcAft>
              <a:buClr>
                <a:schemeClr val="lt2"/>
              </a:buClr>
              <a:buSzPts val="1800"/>
              <a:buFont typeface="Inter SemiBold"/>
              <a:buNone/>
              <a:defRPr sz="1800">
                <a:solidFill>
                  <a:schemeClr val="lt2"/>
                </a:solidFill>
                <a:latin typeface="Inter SemiBold"/>
                <a:ea typeface="Inter SemiBold"/>
                <a:cs typeface="Inter SemiBold"/>
                <a:sym typeface="Inter SemiBold"/>
              </a:defRPr>
            </a:lvl6pPr>
            <a:lvl7pPr lvl="6">
              <a:spcBef>
                <a:spcPts val="0"/>
              </a:spcBef>
              <a:spcAft>
                <a:spcPts val="0"/>
              </a:spcAft>
              <a:buClr>
                <a:schemeClr val="lt2"/>
              </a:buClr>
              <a:buSzPts val="1800"/>
              <a:buFont typeface="Inter SemiBold"/>
              <a:buNone/>
              <a:defRPr sz="1800">
                <a:solidFill>
                  <a:schemeClr val="lt2"/>
                </a:solidFill>
                <a:latin typeface="Inter SemiBold"/>
                <a:ea typeface="Inter SemiBold"/>
                <a:cs typeface="Inter SemiBold"/>
                <a:sym typeface="Inter SemiBold"/>
              </a:defRPr>
            </a:lvl7pPr>
            <a:lvl8pPr lvl="7">
              <a:spcBef>
                <a:spcPts val="0"/>
              </a:spcBef>
              <a:spcAft>
                <a:spcPts val="0"/>
              </a:spcAft>
              <a:buClr>
                <a:schemeClr val="lt2"/>
              </a:buClr>
              <a:buSzPts val="1800"/>
              <a:buFont typeface="Inter SemiBold"/>
              <a:buNone/>
              <a:defRPr sz="1800">
                <a:solidFill>
                  <a:schemeClr val="lt2"/>
                </a:solidFill>
                <a:latin typeface="Inter SemiBold"/>
                <a:ea typeface="Inter SemiBold"/>
                <a:cs typeface="Inter SemiBold"/>
                <a:sym typeface="Inter SemiBold"/>
              </a:defRPr>
            </a:lvl8pPr>
            <a:lvl9pPr lvl="8">
              <a:spcBef>
                <a:spcPts val="0"/>
              </a:spcBef>
              <a:spcAft>
                <a:spcPts val="0"/>
              </a:spcAft>
              <a:buClr>
                <a:schemeClr val="lt2"/>
              </a:buClr>
              <a:buSzPts val="1800"/>
              <a:buFont typeface="Inter SemiBold"/>
              <a:buNone/>
              <a:defRPr sz="1800">
                <a:solidFill>
                  <a:schemeClr val="lt2"/>
                </a:solidFill>
                <a:latin typeface="Inter SemiBold"/>
                <a:ea typeface="Inter SemiBold"/>
                <a:cs typeface="Inter SemiBold"/>
                <a:sym typeface="Inter SemiBold"/>
              </a:defRPr>
            </a:lvl9pPr>
          </a:lstStyle>
          <a:p/>
        </p:txBody>
      </p:sp>
      <p:sp>
        <p:nvSpPr>
          <p:cNvPr id="40" name="Google Shape;40;p5"/>
          <p:cNvSpPr/>
          <p:nvPr/>
        </p:nvSpPr>
        <p:spPr>
          <a:xfrm>
            <a:off x="603475" y="4749800"/>
            <a:ext cx="768000" cy="190500"/>
          </a:xfrm>
          <a:prstGeom prst="roundRect">
            <a:avLst>
              <a:gd fmla="val 5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700">
                <a:solidFill>
                  <a:schemeClr val="lt2"/>
                </a:solidFill>
                <a:latin typeface="Inter"/>
                <a:ea typeface="Inter"/>
                <a:cs typeface="Inter"/>
                <a:sym typeface="Inter"/>
              </a:rPr>
              <a:t>Confidential</a:t>
            </a:r>
            <a:endParaRPr sz="700">
              <a:solidFill>
                <a:schemeClr val="lt2"/>
              </a:solidFill>
              <a:latin typeface="Inter"/>
              <a:ea typeface="Inter"/>
              <a:cs typeface="Inter"/>
              <a:sym typeface="Inter"/>
            </a:endParaRPr>
          </a:p>
        </p:txBody>
      </p:sp>
      <p:sp>
        <p:nvSpPr>
          <p:cNvPr id="41" name="Google Shape;41;p5"/>
          <p:cNvSpPr txBox="1"/>
          <p:nvPr>
            <p:ph idx="12" type="sldNum"/>
          </p:nvPr>
        </p:nvSpPr>
        <p:spPr>
          <a:xfrm>
            <a:off x="420872" y="203200"/>
            <a:ext cx="428700" cy="393600"/>
          </a:xfrm>
          <a:prstGeom prst="rect">
            <a:avLst/>
          </a:prstGeom>
        </p:spPr>
        <p:txBody>
          <a:bodyPr anchorCtr="0" anchor="ctr" bIns="91425" lIns="91425" spcFirstLastPara="1" rIns="91425" wrap="square" tIns="91425">
            <a:normAutofit/>
          </a:bodyPr>
          <a:lstStyle>
            <a:lvl1pPr lvl="0" rtl="0" algn="ctr">
              <a:buNone/>
              <a:defRPr sz="800">
                <a:solidFill>
                  <a:schemeClr val="lt2"/>
                </a:solidFill>
                <a:latin typeface="Inter Light"/>
                <a:ea typeface="Inter Light"/>
                <a:cs typeface="Inter Light"/>
                <a:sym typeface="Inter Light"/>
              </a:defRPr>
            </a:lvl1pPr>
            <a:lvl2pPr lvl="1" rtl="0" algn="ctr">
              <a:buNone/>
              <a:defRPr sz="800">
                <a:solidFill>
                  <a:schemeClr val="lt2"/>
                </a:solidFill>
                <a:latin typeface="Inter Light"/>
                <a:ea typeface="Inter Light"/>
                <a:cs typeface="Inter Light"/>
                <a:sym typeface="Inter Light"/>
              </a:defRPr>
            </a:lvl2pPr>
            <a:lvl3pPr lvl="2" rtl="0" algn="ctr">
              <a:buNone/>
              <a:defRPr sz="800">
                <a:solidFill>
                  <a:schemeClr val="lt2"/>
                </a:solidFill>
                <a:latin typeface="Inter Light"/>
                <a:ea typeface="Inter Light"/>
                <a:cs typeface="Inter Light"/>
                <a:sym typeface="Inter Light"/>
              </a:defRPr>
            </a:lvl3pPr>
            <a:lvl4pPr lvl="3" rtl="0" algn="ctr">
              <a:buNone/>
              <a:defRPr sz="800">
                <a:solidFill>
                  <a:schemeClr val="lt2"/>
                </a:solidFill>
                <a:latin typeface="Inter Light"/>
                <a:ea typeface="Inter Light"/>
                <a:cs typeface="Inter Light"/>
                <a:sym typeface="Inter Light"/>
              </a:defRPr>
            </a:lvl4pPr>
            <a:lvl5pPr lvl="4" rtl="0" algn="ctr">
              <a:buNone/>
              <a:defRPr sz="800">
                <a:solidFill>
                  <a:schemeClr val="lt2"/>
                </a:solidFill>
                <a:latin typeface="Inter Light"/>
                <a:ea typeface="Inter Light"/>
                <a:cs typeface="Inter Light"/>
                <a:sym typeface="Inter Light"/>
              </a:defRPr>
            </a:lvl5pPr>
            <a:lvl6pPr lvl="5" rtl="0" algn="ctr">
              <a:buNone/>
              <a:defRPr sz="800">
                <a:solidFill>
                  <a:schemeClr val="lt2"/>
                </a:solidFill>
                <a:latin typeface="Inter Light"/>
                <a:ea typeface="Inter Light"/>
                <a:cs typeface="Inter Light"/>
                <a:sym typeface="Inter Light"/>
              </a:defRPr>
            </a:lvl6pPr>
            <a:lvl7pPr lvl="6" rtl="0" algn="ctr">
              <a:buNone/>
              <a:defRPr sz="800">
                <a:solidFill>
                  <a:schemeClr val="lt2"/>
                </a:solidFill>
                <a:latin typeface="Inter Light"/>
                <a:ea typeface="Inter Light"/>
                <a:cs typeface="Inter Light"/>
                <a:sym typeface="Inter Light"/>
              </a:defRPr>
            </a:lvl7pPr>
            <a:lvl8pPr lvl="7" rtl="0" algn="ctr">
              <a:buNone/>
              <a:defRPr sz="800">
                <a:solidFill>
                  <a:schemeClr val="lt2"/>
                </a:solidFill>
                <a:latin typeface="Inter Light"/>
                <a:ea typeface="Inter Light"/>
                <a:cs typeface="Inter Light"/>
                <a:sym typeface="Inter Light"/>
              </a:defRPr>
            </a:lvl8pPr>
            <a:lvl9pPr lvl="8" rtl="0" algn="ctr">
              <a:buNone/>
              <a:defRPr sz="800">
                <a:solidFill>
                  <a:schemeClr val="lt2"/>
                </a:solidFill>
                <a:latin typeface="Inter Light"/>
                <a:ea typeface="Inter Light"/>
                <a:cs typeface="Inter Light"/>
                <a:sym typeface="Inter Light"/>
              </a:defRPr>
            </a:lvl9pPr>
          </a:lstStyle>
          <a:p>
            <a:pPr indent="0" lvl="0" marL="0" rtl="0" algn="ctr">
              <a:spcBef>
                <a:spcPts val="0"/>
              </a:spcBef>
              <a:spcAft>
                <a:spcPts val="0"/>
              </a:spcAft>
              <a:buNone/>
            </a:pPr>
            <a:fld id="{00000000-1234-1234-1234-123412341234}" type="slidenum">
              <a:rPr lang="en"/>
              <a:t>‹#›</a:t>
            </a:fld>
            <a:endParaRPr/>
          </a:p>
        </p:txBody>
      </p:sp>
      <p:sp>
        <p:nvSpPr>
          <p:cNvPr id="42" name="Google Shape;42;p5"/>
          <p:cNvSpPr/>
          <p:nvPr/>
        </p:nvSpPr>
        <p:spPr>
          <a:xfrm>
            <a:off x="1644650" y="4749800"/>
            <a:ext cx="768000" cy="190500"/>
          </a:xfrm>
          <a:prstGeom prst="roundRect">
            <a:avLst>
              <a:gd fmla="val 5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700">
                <a:solidFill>
                  <a:schemeClr val="lt2"/>
                </a:solidFill>
                <a:latin typeface="Inter"/>
                <a:ea typeface="Inter"/>
                <a:cs typeface="Inter"/>
                <a:sym typeface="Inter"/>
              </a:rPr>
              <a:t>Copyright ©</a:t>
            </a:r>
            <a:endParaRPr sz="700">
              <a:solidFill>
                <a:schemeClr val="lt2"/>
              </a:solidFill>
              <a:latin typeface="Inter"/>
              <a:ea typeface="Inter"/>
              <a:cs typeface="Inter"/>
              <a:sym typeface="Inter"/>
            </a:endParaRPr>
          </a:p>
        </p:txBody>
      </p:sp>
    </p:spTree>
  </p:cSld>
  <p:clrMapOvr>
    <a:masterClrMapping/>
  </p:clrMapOvr>
  <p:extLst>
    <p:ext uri="{DCECCB84-F9BA-43D5-87BE-67443E8EF086}">
      <p15:sldGuideLst>
        <p15:guide id="1" pos="353">
          <p15:clr>
            <a:srgbClr val="E46962"/>
          </p15:clr>
        </p15:guide>
      </p15:sldGuideLst>
    </p:ext>
  </p:extLs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venue Model" type="twoColTx">
  <p:cSld name="TITLE_AND_TWO_COLUMNS">
    <p:bg>
      <p:bgPr>
        <a:solidFill>
          <a:schemeClr val="dk1"/>
        </a:solidFill>
      </p:bgPr>
    </p:bg>
    <p:spTree>
      <p:nvGrpSpPr>
        <p:cNvPr id="43" name="Shape 43"/>
        <p:cNvGrpSpPr/>
        <p:nvPr/>
      </p:nvGrpSpPr>
      <p:grpSpPr>
        <a:xfrm>
          <a:off x="0" y="0"/>
          <a:ext cx="0" cy="0"/>
          <a:chOff x="0" y="0"/>
          <a:chExt cx="0" cy="0"/>
        </a:xfrm>
      </p:grpSpPr>
      <p:sp>
        <p:nvSpPr>
          <p:cNvPr id="44" name="Google Shape;44;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cxnSp>
        <p:nvCxnSpPr>
          <p:cNvPr id="45" name="Google Shape;45;p6"/>
          <p:cNvCxnSpPr/>
          <p:nvPr/>
        </p:nvCxnSpPr>
        <p:spPr>
          <a:xfrm rot="10800000">
            <a:off x="560525" y="279400"/>
            <a:ext cx="149400" cy="0"/>
          </a:xfrm>
          <a:prstGeom prst="straightConnector1">
            <a:avLst/>
          </a:prstGeom>
          <a:noFill/>
          <a:ln cap="flat" cmpd="sng" w="9525">
            <a:solidFill>
              <a:schemeClr val="lt2"/>
            </a:solidFill>
            <a:prstDash val="solid"/>
            <a:round/>
            <a:headEnd len="med" w="med" type="none"/>
            <a:tailEnd len="med" w="med" type="none"/>
          </a:ln>
        </p:spPr>
      </p:cxnSp>
      <p:sp>
        <p:nvSpPr>
          <p:cNvPr id="46" name="Google Shape;46;p6"/>
          <p:cNvSpPr txBox="1"/>
          <p:nvPr>
            <p:ph type="title"/>
          </p:nvPr>
        </p:nvSpPr>
        <p:spPr>
          <a:xfrm>
            <a:off x="450850" y="596800"/>
            <a:ext cx="6767700" cy="1431900"/>
          </a:xfrm>
          <a:prstGeom prst="rect">
            <a:avLst/>
          </a:prstGeom>
        </p:spPr>
        <p:txBody>
          <a:bodyPr anchorCtr="0" anchor="t" bIns="91425" lIns="91425" spcFirstLastPara="1" rIns="91425" wrap="square" tIns="91425">
            <a:noAutofit/>
          </a:bodyPr>
          <a:lstStyle>
            <a:lvl1pPr lvl="0">
              <a:lnSpc>
                <a:spcPct val="80000"/>
              </a:lnSpc>
              <a:spcBef>
                <a:spcPts val="0"/>
              </a:spcBef>
              <a:spcAft>
                <a:spcPts val="0"/>
              </a:spcAft>
              <a:buClr>
                <a:schemeClr val="lt1"/>
              </a:buClr>
              <a:buSzPts val="4200"/>
              <a:buFont typeface="Inter"/>
              <a:buNone/>
              <a:defRPr>
                <a:solidFill>
                  <a:schemeClr val="lt1"/>
                </a:solidFill>
              </a:defRPr>
            </a:lvl1pPr>
            <a:lvl2pPr lvl="1">
              <a:lnSpc>
                <a:spcPct val="80000"/>
              </a:lnSpc>
              <a:spcBef>
                <a:spcPts val="0"/>
              </a:spcBef>
              <a:spcAft>
                <a:spcPts val="0"/>
              </a:spcAft>
              <a:buClr>
                <a:schemeClr val="lt1"/>
              </a:buClr>
              <a:buSzPts val="4800"/>
              <a:buNone/>
              <a:defRPr sz="4800">
                <a:solidFill>
                  <a:schemeClr val="lt1"/>
                </a:solidFill>
              </a:defRPr>
            </a:lvl2pPr>
            <a:lvl3pPr lvl="2">
              <a:lnSpc>
                <a:spcPct val="80000"/>
              </a:lnSpc>
              <a:spcBef>
                <a:spcPts val="0"/>
              </a:spcBef>
              <a:spcAft>
                <a:spcPts val="0"/>
              </a:spcAft>
              <a:buClr>
                <a:schemeClr val="lt1"/>
              </a:buClr>
              <a:buSzPts val="4800"/>
              <a:buNone/>
              <a:defRPr sz="4800">
                <a:solidFill>
                  <a:schemeClr val="lt1"/>
                </a:solidFill>
              </a:defRPr>
            </a:lvl3pPr>
            <a:lvl4pPr lvl="3">
              <a:lnSpc>
                <a:spcPct val="80000"/>
              </a:lnSpc>
              <a:spcBef>
                <a:spcPts val="0"/>
              </a:spcBef>
              <a:spcAft>
                <a:spcPts val="0"/>
              </a:spcAft>
              <a:buClr>
                <a:schemeClr val="lt1"/>
              </a:buClr>
              <a:buSzPts val="4800"/>
              <a:buNone/>
              <a:defRPr sz="4800">
                <a:solidFill>
                  <a:schemeClr val="lt1"/>
                </a:solidFill>
              </a:defRPr>
            </a:lvl4pPr>
            <a:lvl5pPr lvl="4">
              <a:lnSpc>
                <a:spcPct val="80000"/>
              </a:lnSpc>
              <a:spcBef>
                <a:spcPts val="0"/>
              </a:spcBef>
              <a:spcAft>
                <a:spcPts val="0"/>
              </a:spcAft>
              <a:buClr>
                <a:schemeClr val="lt1"/>
              </a:buClr>
              <a:buSzPts val="4800"/>
              <a:buNone/>
              <a:defRPr sz="4800">
                <a:solidFill>
                  <a:schemeClr val="lt1"/>
                </a:solidFill>
              </a:defRPr>
            </a:lvl5pPr>
            <a:lvl6pPr lvl="5">
              <a:lnSpc>
                <a:spcPct val="80000"/>
              </a:lnSpc>
              <a:spcBef>
                <a:spcPts val="0"/>
              </a:spcBef>
              <a:spcAft>
                <a:spcPts val="0"/>
              </a:spcAft>
              <a:buClr>
                <a:schemeClr val="lt1"/>
              </a:buClr>
              <a:buSzPts val="4800"/>
              <a:buNone/>
              <a:defRPr sz="4800">
                <a:solidFill>
                  <a:schemeClr val="lt1"/>
                </a:solidFill>
              </a:defRPr>
            </a:lvl6pPr>
            <a:lvl7pPr lvl="6">
              <a:lnSpc>
                <a:spcPct val="80000"/>
              </a:lnSpc>
              <a:spcBef>
                <a:spcPts val="0"/>
              </a:spcBef>
              <a:spcAft>
                <a:spcPts val="0"/>
              </a:spcAft>
              <a:buClr>
                <a:schemeClr val="lt1"/>
              </a:buClr>
              <a:buSzPts val="4800"/>
              <a:buNone/>
              <a:defRPr sz="4800">
                <a:solidFill>
                  <a:schemeClr val="lt1"/>
                </a:solidFill>
              </a:defRPr>
            </a:lvl7pPr>
            <a:lvl8pPr lvl="7">
              <a:lnSpc>
                <a:spcPct val="80000"/>
              </a:lnSpc>
              <a:spcBef>
                <a:spcPts val="0"/>
              </a:spcBef>
              <a:spcAft>
                <a:spcPts val="0"/>
              </a:spcAft>
              <a:buClr>
                <a:schemeClr val="lt1"/>
              </a:buClr>
              <a:buSzPts val="4800"/>
              <a:buNone/>
              <a:defRPr sz="4800">
                <a:solidFill>
                  <a:schemeClr val="lt1"/>
                </a:solidFill>
              </a:defRPr>
            </a:lvl8pPr>
            <a:lvl9pPr lvl="8">
              <a:lnSpc>
                <a:spcPct val="80000"/>
              </a:lnSpc>
              <a:spcBef>
                <a:spcPts val="0"/>
              </a:spcBef>
              <a:spcAft>
                <a:spcPts val="0"/>
              </a:spcAft>
              <a:buClr>
                <a:schemeClr val="lt1"/>
              </a:buClr>
              <a:buSzPts val="4800"/>
              <a:buNone/>
              <a:defRPr sz="4800">
                <a:solidFill>
                  <a:schemeClr val="lt1"/>
                </a:solidFill>
              </a:defRPr>
            </a:lvl9pPr>
          </a:lstStyle>
          <a:p/>
        </p:txBody>
      </p:sp>
      <p:sp>
        <p:nvSpPr>
          <p:cNvPr id="47" name="Google Shape;47;p6"/>
          <p:cNvSpPr txBox="1"/>
          <p:nvPr>
            <p:ph idx="1" type="body"/>
          </p:nvPr>
        </p:nvSpPr>
        <p:spPr>
          <a:xfrm>
            <a:off x="560525" y="3718900"/>
            <a:ext cx="3552600" cy="873600"/>
          </a:xfrm>
          <a:prstGeom prst="rect">
            <a:avLst/>
          </a:prstGeom>
        </p:spPr>
        <p:txBody>
          <a:bodyPr anchorCtr="0" anchor="t" bIns="91425" lIns="91425" spcFirstLastPara="1" rIns="91425" wrap="square" tIns="91425">
            <a:noAutofit/>
          </a:bodyPr>
          <a:lstStyle>
            <a:lvl1pPr indent="-304800" lvl="0" marL="457200">
              <a:lnSpc>
                <a:spcPct val="115000"/>
              </a:lnSpc>
              <a:spcBef>
                <a:spcPts val="0"/>
              </a:spcBef>
              <a:spcAft>
                <a:spcPts val="0"/>
              </a:spcAft>
              <a:buClr>
                <a:schemeClr val="lt2"/>
              </a:buClr>
              <a:buSzPts val="1200"/>
              <a:buFont typeface="Inter"/>
              <a:buChar char="●"/>
              <a:defRPr>
                <a:solidFill>
                  <a:schemeClr val="lt2"/>
                </a:solidFill>
              </a:defRPr>
            </a:lvl1pPr>
            <a:lvl2pPr indent="-304800" lvl="1" marL="914400">
              <a:lnSpc>
                <a:spcPct val="115000"/>
              </a:lnSpc>
              <a:spcBef>
                <a:spcPts val="0"/>
              </a:spcBef>
              <a:spcAft>
                <a:spcPts val="0"/>
              </a:spcAft>
              <a:buClr>
                <a:schemeClr val="lt2"/>
              </a:buClr>
              <a:buSzPts val="1200"/>
              <a:buFont typeface="Inter"/>
              <a:buChar char="○"/>
              <a:defRPr>
                <a:solidFill>
                  <a:schemeClr val="lt2"/>
                </a:solidFill>
              </a:defRPr>
            </a:lvl2pPr>
            <a:lvl3pPr indent="-304800" lvl="2" marL="1371600">
              <a:lnSpc>
                <a:spcPct val="115000"/>
              </a:lnSpc>
              <a:spcBef>
                <a:spcPts val="0"/>
              </a:spcBef>
              <a:spcAft>
                <a:spcPts val="0"/>
              </a:spcAft>
              <a:buClr>
                <a:schemeClr val="lt2"/>
              </a:buClr>
              <a:buSzPts val="1200"/>
              <a:buFont typeface="Inter"/>
              <a:buChar char="■"/>
              <a:defRPr>
                <a:solidFill>
                  <a:schemeClr val="lt2"/>
                </a:solidFill>
              </a:defRPr>
            </a:lvl3pPr>
            <a:lvl4pPr indent="-304800" lvl="3" marL="1828800">
              <a:lnSpc>
                <a:spcPct val="115000"/>
              </a:lnSpc>
              <a:spcBef>
                <a:spcPts val="0"/>
              </a:spcBef>
              <a:spcAft>
                <a:spcPts val="0"/>
              </a:spcAft>
              <a:buClr>
                <a:schemeClr val="lt2"/>
              </a:buClr>
              <a:buSzPts val="1200"/>
              <a:buFont typeface="Inter"/>
              <a:buChar char="●"/>
              <a:defRPr>
                <a:solidFill>
                  <a:schemeClr val="lt2"/>
                </a:solidFill>
              </a:defRPr>
            </a:lvl4pPr>
            <a:lvl5pPr indent="-304800" lvl="4" marL="2286000">
              <a:lnSpc>
                <a:spcPct val="115000"/>
              </a:lnSpc>
              <a:spcBef>
                <a:spcPts val="0"/>
              </a:spcBef>
              <a:spcAft>
                <a:spcPts val="0"/>
              </a:spcAft>
              <a:buClr>
                <a:schemeClr val="lt2"/>
              </a:buClr>
              <a:buSzPts val="1200"/>
              <a:buFont typeface="Inter"/>
              <a:buChar char="○"/>
              <a:defRPr>
                <a:solidFill>
                  <a:schemeClr val="lt2"/>
                </a:solidFill>
              </a:defRPr>
            </a:lvl5pPr>
            <a:lvl6pPr indent="-304800" lvl="5" marL="2743200">
              <a:lnSpc>
                <a:spcPct val="115000"/>
              </a:lnSpc>
              <a:spcBef>
                <a:spcPts val="0"/>
              </a:spcBef>
              <a:spcAft>
                <a:spcPts val="0"/>
              </a:spcAft>
              <a:buClr>
                <a:schemeClr val="lt2"/>
              </a:buClr>
              <a:buSzPts val="1200"/>
              <a:buFont typeface="Inter"/>
              <a:buChar char="■"/>
              <a:defRPr>
                <a:solidFill>
                  <a:schemeClr val="lt2"/>
                </a:solidFill>
              </a:defRPr>
            </a:lvl6pPr>
            <a:lvl7pPr indent="-304800" lvl="6" marL="3200400">
              <a:lnSpc>
                <a:spcPct val="115000"/>
              </a:lnSpc>
              <a:spcBef>
                <a:spcPts val="0"/>
              </a:spcBef>
              <a:spcAft>
                <a:spcPts val="0"/>
              </a:spcAft>
              <a:buClr>
                <a:schemeClr val="lt2"/>
              </a:buClr>
              <a:buSzPts val="1200"/>
              <a:buFont typeface="Inter"/>
              <a:buChar char="●"/>
              <a:defRPr>
                <a:solidFill>
                  <a:schemeClr val="lt2"/>
                </a:solidFill>
              </a:defRPr>
            </a:lvl7pPr>
            <a:lvl8pPr indent="-304800" lvl="7" marL="3657600">
              <a:lnSpc>
                <a:spcPct val="115000"/>
              </a:lnSpc>
              <a:spcBef>
                <a:spcPts val="0"/>
              </a:spcBef>
              <a:spcAft>
                <a:spcPts val="0"/>
              </a:spcAft>
              <a:buClr>
                <a:schemeClr val="lt2"/>
              </a:buClr>
              <a:buSzPts val="1200"/>
              <a:buFont typeface="Inter"/>
              <a:buChar char="○"/>
              <a:defRPr>
                <a:solidFill>
                  <a:schemeClr val="lt2"/>
                </a:solidFill>
              </a:defRPr>
            </a:lvl8pPr>
            <a:lvl9pPr indent="-304800" lvl="8" marL="4114800">
              <a:lnSpc>
                <a:spcPct val="115000"/>
              </a:lnSpc>
              <a:spcBef>
                <a:spcPts val="0"/>
              </a:spcBef>
              <a:spcAft>
                <a:spcPts val="0"/>
              </a:spcAft>
              <a:buClr>
                <a:schemeClr val="lt2"/>
              </a:buClr>
              <a:buSzPts val="1200"/>
              <a:buFont typeface="Inter"/>
              <a:buChar char="■"/>
              <a:defRPr>
                <a:solidFill>
                  <a:schemeClr val="lt2"/>
                </a:solidFill>
              </a:defRPr>
            </a:lvl9pPr>
          </a:lstStyle>
          <a:p/>
        </p:txBody>
      </p:sp>
      <p:sp>
        <p:nvSpPr>
          <p:cNvPr id="48" name="Google Shape;48;p6"/>
          <p:cNvSpPr txBox="1"/>
          <p:nvPr>
            <p:ph idx="2" type="body"/>
          </p:nvPr>
        </p:nvSpPr>
        <p:spPr>
          <a:xfrm>
            <a:off x="4113125" y="3718900"/>
            <a:ext cx="3552600" cy="873600"/>
          </a:xfrm>
          <a:prstGeom prst="rect">
            <a:avLst/>
          </a:prstGeom>
        </p:spPr>
        <p:txBody>
          <a:bodyPr anchorCtr="0" anchor="t" bIns="91425" lIns="91425" spcFirstLastPara="1" rIns="91425" wrap="square" tIns="91425">
            <a:noAutofit/>
          </a:bodyPr>
          <a:lstStyle>
            <a:lvl1pPr indent="-304800" lvl="0" marL="457200">
              <a:lnSpc>
                <a:spcPct val="115000"/>
              </a:lnSpc>
              <a:spcBef>
                <a:spcPts val="0"/>
              </a:spcBef>
              <a:spcAft>
                <a:spcPts val="0"/>
              </a:spcAft>
              <a:buClr>
                <a:schemeClr val="lt2"/>
              </a:buClr>
              <a:buSzPts val="1200"/>
              <a:buFont typeface="Inter"/>
              <a:buChar char="●"/>
              <a:defRPr>
                <a:solidFill>
                  <a:schemeClr val="lt2"/>
                </a:solidFill>
              </a:defRPr>
            </a:lvl1pPr>
            <a:lvl2pPr indent="-304800" lvl="1" marL="914400">
              <a:lnSpc>
                <a:spcPct val="115000"/>
              </a:lnSpc>
              <a:spcBef>
                <a:spcPts val="0"/>
              </a:spcBef>
              <a:spcAft>
                <a:spcPts val="0"/>
              </a:spcAft>
              <a:buClr>
                <a:schemeClr val="lt2"/>
              </a:buClr>
              <a:buSzPts val="1200"/>
              <a:buFont typeface="Inter"/>
              <a:buChar char="○"/>
              <a:defRPr>
                <a:solidFill>
                  <a:schemeClr val="lt2"/>
                </a:solidFill>
              </a:defRPr>
            </a:lvl2pPr>
            <a:lvl3pPr indent="-304800" lvl="2" marL="1371600">
              <a:lnSpc>
                <a:spcPct val="115000"/>
              </a:lnSpc>
              <a:spcBef>
                <a:spcPts val="0"/>
              </a:spcBef>
              <a:spcAft>
                <a:spcPts val="0"/>
              </a:spcAft>
              <a:buClr>
                <a:schemeClr val="lt2"/>
              </a:buClr>
              <a:buSzPts val="1200"/>
              <a:buFont typeface="Inter"/>
              <a:buChar char="■"/>
              <a:defRPr>
                <a:solidFill>
                  <a:schemeClr val="lt2"/>
                </a:solidFill>
              </a:defRPr>
            </a:lvl3pPr>
            <a:lvl4pPr indent="-304800" lvl="3" marL="1828800">
              <a:lnSpc>
                <a:spcPct val="115000"/>
              </a:lnSpc>
              <a:spcBef>
                <a:spcPts val="0"/>
              </a:spcBef>
              <a:spcAft>
                <a:spcPts val="0"/>
              </a:spcAft>
              <a:buClr>
                <a:schemeClr val="lt2"/>
              </a:buClr>
              <a:buSzPts val="1200"/>
              <a:buFont typeface="Inter"/>
              <a:buChar char="●"/>
              <a:defRPr>
                <a:solidFill>
                  <a:schemeClr val="lt2"/>
                </a:solidFill>
              </a:defRPr>
            </a:lvl4pPr>
            <a:lvl5pPr indent="-304800" lvl="4" marL="2286000">
              <a:lnSpc>
                <a:spcPct val="115000"/>
              </a:lnSpc>
              <a:spcBef>
                <a:spcPts val="0"/>
              </a:spcBef>
              <a:spcAft>
                <a:spcPts val="0"/>
              </a:spcAft>
              <a:buClr>
                <a:schemeClr val="lt2"/>
              </a:buClr>
              <a:buSzPts val="1200"/>
              <a:buFont typeface="Inter"/>
              <a:buChar char="○"/>
              <a:defRPr>
                <a:solidFill>
                  <a:schemeClr val="lt2"/>
                </a:solidFill>
              </a:defRPr>
            </a:lvl5pPr>
            <a:lvl6pPr indent="-304800" lvl="5" marL="2743200">
              <a:lnSpc>
                <a:spcPct val="115000"/>
              </a:lnSpc>
              <a:spcBef>
                <a:spcPts val="0"/>
              </a:spcBef>
              <a:spcAft>
                <a:spcPts val="0"/>
              </a:spcAft>
              <a:buClr>
                <a:schemeClr val="lt2"/>
              </a:buClr>
              <a:buSzPts val="1200"/>
              <a:buFont typeface="Inter"/>
              <a:buChar char="■"/>
              <a:defRPr>
                <a:solidFill>
                  <a:schemeClr val="lt2"/>
                </a:solidFill>
              </a:defRPr>
            </a:lvl6pPr>
            <a:lvl7pPr indent="-304800" lvl="6" marL="3200400">
              <a:lnSpc>
                <a:spcPct val="115000"/>
              </a:lnSpc>
              <a:spcBef>
                <a:spcPts val="0"/>
              </a:spcBef>
              <a:spcAft>
                <a:spcPts val="0"/>
              </a:spcAft>
              <a:buClr>
                <a:schemeClr val="lt2"/>
              </a:buClr>
              <a:buSzPts val="1200"/>
              <a:buFont typeface="Inter"/>
              <a:buChar char="●"/>
              <a:defRPr>
                <a:solidFill>
                  <a:schemeClr val="lt2"/>
                </a:solidFill>
              </a:defRPr>
            </a:lvl7pPr>
            <a:lvl8pPr indent="-304800" lvl="7" marL="3657600">
              <a:lnSpc>
                <a:spcPct val="115000"/>
              </a:lnSpc>
              <a:spcBef>
                <a:spcPts val="0"/>
              </a:spcBef>
              <a:spcAft>
                <a:spcPts val="0"/>
              </a:spcAft>
              <a:buClr>
                <a:schemeClr val="lt2"/>
              </a:buClr>
              <a:buSzPts val="1200"/>
              <a:buFont typeface="Inter"/>
              <a:buChar char="○"/>
              <a:defRPr>
                <a:solidFill>
                  <a:schemeClr val="lt2"/>
                </a:solidFill>
              </a:defRPr>
            </a:lvl8pPr>
            <a:lvl9pPr indent="-304800" lvl="8" marL="4114800">
              <a:lnSpc>
                <a:spcPct val="115000"/>
              </a:lnSpc>
              <a:spcBef>
                <a:spcPts val="0"/>
              </a:spcBef>
              <a:spcAft>
                <a:spcPts val="0"/>
              </a:spcAft>
              <a:buClr>
                <a:schemeClr val="lt2"/>
              </a:buClr>
              <a:buSzPts val="1200"/>
              <a:buFont typeface="Inter"/>
              <a:buChar char="■"/>
              <a:defRPr>
                <a:solidFill>
                  <a:schemeClr val="lt2"/>
                </a:solidFill>
              </a:defRPr>
            </a:lvl9pPr>
          </a:lstStyle>
          <a:p/>
        </p:txBody>
      </p:sp>
      <p:sp>
        <p:nvSpPr>
          <p:cNvPr id="49" name="Google Shape;49;p6"/>
          <p:cNvSpPr/>
          <p:nvPr/>
        </p:nvSpPr>
        <p:spPr>
          <a:xfrm>
            <a:off x="603475" y="4749800"/>
            <a:ext cx="768000" cy="190500"/>
          </a:xfrm>
          <a:prstGeom prst="roundRect">
            <a:avLst>
              <a:gd fmla="val 5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700">
                <a:solidFill>
                  <a:schemeClr val="lt2"/>
                </a:solidFill>
                <a:latin typeface="Inter"/>
                <a:ea typeface="Inter"/>
                <a:cs typeface="Inter"/>
                <a:sym typeface="Inter"/>
              </a:rPr>
              <a:t>Confidential</a:t>
            </a:r>
            <a:endParaRPr sz="700">
              <a:solidFill>
                <a:schemeClr val="lt2"/>
              </a:solidFill>
              <a:latin typeface="Inter"/>
              <a:ea typeface="Inter"/>
              <a:cs typeface="Inter"/>
              <a:sym typeface="Inter"/>
            </a:endParaRPr>
          </a:p>
        </p:txBody>
      </p:sp>
      <p:sp>
        <p:nvSpPr>
          <p:cNvPr id="50" name="Google Shape;50;p6"/>
          <p:cNvSpPr txBox="1"/>
          <p:nvPr>
            <p:ph idx="3" type="sldNum"/>
          </p:nvPr>
        </p:nvSpPr>
        <p:spPr>
          <a:xfrm>
            <a:off x="420872" y="203200"/>
            <a:ext cx="428700" cy="393600"/>
          </a:xfrm>
          <a:prstGeom prst="rect">
            <a:avLst/>
          </a:prstGeom>
        </p:spPr>
        <p:txBody>
          <a:bodyPr anchorCtr="0" anchor="ctr" bIns="91425" lIns="91425" spcFirstLastPara="1" rIns="91425" wrap="square" tIns="91425">
            <a:normAutofit/>
          </a:bodyPr>
          <a:lstStyle>
            <a:lvl1pPr lvl="0" rtl="0" algn="ctr">
              <a:buNone/>
              <a:defRPr sz="800">
                <a:solidFill>
                  <a:schemeClr val="lt2"/>
                </a:solidFill>
                <a:latin typeface="Inter Light"/>
                <a:ea typeface="Inter Light"/>
                <a:cs typeface="Inter Light"/>
                <a:sym typeface="Inter Light"/>
              </a:defRPr>
            </a:lvl1pPr>
            <a:lvl2pPr lvl="1" rtl="0" algn="ctr">
              <a:buNone/>
              <a:defRPr sz="800">
                <a:solidFill>
                  <a:schemeClr val="lt2"/>
                </a:solidFill>
                <a:latin typeface="Inter Light"/>
                <a:ea typeface="Inter Light"/>
                <a:cs typeface="Inter Light"/>
                <a:sym typeface="Inter Light"/>
              </a:defRPr>
            </a:lvl2pPr>
            <a:lvl3pPr lvl="2" rtl="0" algn="ctr">
              <a:buNone/>
              <a:defRPr sz="800">
                <a:solidFill>
                  <a:schemeClr val="lt2"/>
                </a:solidFill>
                <a:latin typeface="Inter Light"/>
                <a:ea typeface="Inter Light"/>
                <a:cs typeface="Inter Light"/>
                <a:sym typeface="Inter Light"/>
              </a:defRPr>
            </a:lvl3pPr>
            <a:lvl4pPr lvl="3" rtl="0" algn="ctr">
              <a:buNone/>
              <a:defRPr sz="800">
                <a:solidFill>
                  <a:schemeClr val="lt2"/>
                </a:solidFill>
                <a:latin typeface="Inter Light"/>
                <a:ea typeface="Inter Light"/>
                <a:cs typeface="Inter Light"/>
                <a:sym typeface="Inter Light"/>
              </a:defRPr>
            </a:lvl4pPr>
            <a:lvl5pPr lvl="4" rtl="0" algn="ctr">
              <a:buNone/>
              <a:defRPr sz="800">
                <a:solidFill>
                  <a:schemeClr val="lt2"/>
                </a:solidFill>
                <a:latin typeface="Inter Light"/>
                <a:ea typeface="Inter Light"/>
                <a:cs typeface="Inter Light"/>
                <a:sym typeface="Inter Light"/>
              </a:defRPr>
            </a:lvl5pPr>
            <a:lvl6pPr lvl="5" rtl="0" algn="ctr">
              <a:buNone/>
              <a:defRPr sz="800">
                <a:solidFill>
                  <a:schemeClr val="lt2"/>
                </a:solidFill>
                <a:latin typeface="Inter Light"/>
                <a:ea typeface="Inter Light"/>
                <a:cs typeface="Inter Light"/>
                <a:sym typeface="Inter Light"/>
              </a:defRPr>
            </a:lvl6pPr>
            <a:lvl7pPr lvl="6" rtl="0" algn="ctr">
              <a:buNone/>
              <a:defRPr sz="800">
                <a:solidFill>
                  <a:schemeClr val="lt2"/>
                </a:solidFill>
                <a:latin typeface="Inter Light"/>
                <a:ea typeface="Inter Light"/>
                <a:cs typeface="Inter Light"/>
                <a:sym typeface="Inter Light"/>
              </a:defRPr>
            </a:lvl7pPr>
            <a:lvl8pPr lvl="7" rtl="0" algn="ctr">
              <a:buNone/>
              <a:defRPr sz="800">
                <a:solidFill>
                  <a:schemeClr val="lt2"/>
                </a:solidFill>
                <a:latin typeface="Inter Light"/>
                <a:ea typeface="Inter Light"/>
                <a:cs typeface="Inter Light"/>
                <a:sym typeface="Inter Light"/>
              </a:defRPr>
            </a:lvl8pPr>
            <a:lvl9pPr lvl="8" rtl="0" algn="ctr">
              <a:buNone/>
              <a:defRPr sz="800">
                <a:solidFill>
                  <a:schemeClr val="lt2"/>
                </a:solidFill>
                <a:latin typeface="Inter Light"/>
                <a:ea typeface="Inter Light"/>
                <a:cs typeface="Inter Light"/>
                <a:sym typeface="Inter Light"/>
              </a:defRPr>
            </a:lvl9pPr>
          </a:lstStyle>
          <a:p>
            <a:pPr indent="0" lvl="0" marL="0" rtl="0" algn="ctr">
              <a:spcBef>
                <a:spcPts val="0"/>
              </a:spcBef>
              <a:spcAft>
                <a:spcPts val="0"/>
              </a:spcAft>
              <a:buNone/>
            </a:pPr>
            <a:fld id="{00000000-1234-1234-1234-123412341234}" type="slidenum">
              <a:rPr lang="en"/>
              <a:t>‹#›</a:t>
            </a:fld>
            <a:endParaRPr/>
          </a:p>
        </p:txBody>
      </p:sp>
      <p:sp>
        <p:nvSpPr>
          <p:cNvPr id="51" name="Google Shape;51;p6"/>
          <p:cNvSpPr/>
          <p:nvPr/>
        </p:nvSpPr>
        <p:spPr>
          <a:xfrm>
            <a:off x="1644650" y="4749800"/>
            <a:ext cx="768000" cy="190500"/>
          </a:xfrm>
          <a:prstGeom prst="roundRect">
            <a:avLst>
              <a:gd fmla="val 5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700">
                <a:solidFill>
                  <a:schemeClr val="lt2"/>
                </a:solidFill>
                <a:latin typeface="Inter"/>
                <a:ea typeface="Inter"/>
                <a:cs typeface="Inter"/>
                <a:sym typeface="Inter"/>
              </a:rPr>
              <a:t>Copyright ©</a:t>
            </a:r>
            <a:endParaRPr sz="700">
              <a:solidFill>
                <a:schemeClr val="lt2"/>
              </a:solidFill>
              <a:latin typeface="Inter"/>
              <a:ea typeface="Inter"/>
              <a:cs typeface="Inter"/>
              <a:sym typeface="Inte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roject Timeline" type="titleOnly">
  <p:cSld name="TITLE_ONLY">
    <p:bg>
      <p:bgPr>
        <a:solidFill>
          <a:schemeClr val="lt1"/>
        </a:solidFill>
      </p:bgPr>
    </p:bg>
    <p:spTree>
      <p:nvGrpSpPr>
        <p:cNvPr id="52" name="Shape 52"/>
        <p:cNvGrpSpPr/>
        <p:nvPr/>
      </p:nvGrpSpPr>
      <p:grpSpPr>
        <a:xfrm>
          <a:off x="0" y="0"/>
          <a:ext cx="0" cy="0"/>
          <a:chOff x="0" y="0"/>
          <a:chExt cx="0" cy="0"/>
        </a:xfrm>
      </p:grpSpPr>
      <p:sp>
        <p:nvSpPr>
          <p:cNvPr id="53" name="Google Shape;53;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cxnSp>
        <p:nvCxnSpPr>
          <p:cNvPr id="54" name="Google Shape;54;p7"/>
          <p:cNvCxnSpPr/>
          <p:nvPr/>
        </p:nvCxnSpPr>
        <p:spPr>
          <a:xfrm rot="10800000">
            <a:off x="560525" y="279400"/>
            <a:ext cx="149400" cy="0"/>
          </a:xfrm>
          <a:prstGeom prst="straightConnector1">
            <a:avLst/>
          </a:prstGeom>
          <a:noFill/>
          <a:ln cap="flat" cmpd="sng" w="9525">
            <a:solidFill>
              <a:schemeClr val="dk1"/>
            </a:solidFill>
            <a:prstDash val="solid"/>
            <a:round/>
            <a:headEnd len="med" w="med" type="none"/>
            <a:tailEnd len="med" w="med" type="none"/>
          </a:ln>
        </p:spPr>
      </p:cxnSp>
      <p:sp>
        <p:nvSpPr>
          <p:cNvPr id="55" name="Google Shape;55;p7"/>
          <p:cNvSpPr txBox="1"/>
          <p:nvPr>
            <p:ph type="title"/>
          </p:nvPr>
        </p:nvSpPr>
        <p:spPr>
          <a:xfrm>
            <a:off x="452575" y="596800"/>
            <a:ext cx="6868800" cy="1339200"/>
          </a:xfrm>
          <a:prstGeom prst="rect">
            <a:avLst/>
          </a:prstGeom>
        </p:spPr>
        <p:txBody>
          <a:bodyPr anchorCtr="0" anchor="t" bIns="91425" lIns="91425" spcFirstLastPara="1" rIns="91425" wrap="square" tIns="91425">
            <a:noAutofit/>
          </a:bodyPr>
          <a:lstStyle>
            <a:lvl1pPr lvl="0">
              <a:lnSpc>
                <a:spcPct val="80000"/>
              </a:lnSpc>
              <a:spcBef>
                <a:spcPts val="0"/>
              </a:spcBef>
              <a:spcAft>
                <a:spcPts val="0"/>
              </a:spcAft>
              <a:buClr>
                <a:schemeClr val="dk2"/>
              </a:buClr>
              <a:buSzPts val="4200"/>
              <a:buFont typeface="Inter"/>
              <a:buNone/>
              <a:defRPr/>
            </a:lvl1pPr>
            <a:lvl2pPr lvl="1">
              <a:lnSpc>
                <a:spcPct val="80000"/>
              </a:lnSpc>
              <a:spcBef>
                <a:spcPts val="0"/>
              </a:spcBef>
              <a:spcAft>
                <a:spcPts val="0"/>
              </a:spcAft>
              <a:buClr>
                <a:schemeClr val="dk2"/>
              </a:buClr>
              <a:buSzPts val="4800"/>
              <a:buFont typeface="Inter"/>
              <a:buNone/>
              <a:defRPr b="1" sz="4800"/>
            </a:lvl2pPr>
            <a:lvl3pPr lvl="2">
              <a:lnSpc>
                <a:spcPct val="80000"/>
              </a:lnSpc>
              <a:spcBef>
                <a:spcPts val="0"/>
              </a:spcBef>
              <a:spcAft>
                <a:spcPts val="0"/>
              </a:spcAft>
              <a:buClr>
                <a:schemeClr val="dk2"/>
              </a:buClr>
              <a:buSzPts val="4800"/>
              <a:buFont typeface="Inter"/>
              <a:buNone/>
              <a:defRPr b="1" sz="4800"/>
            </a:lvl3pPr>
            <a:lvl4pPr lvl="3">
              <a:lnSpc>
                <a:spcPct val="80000"/>
              </a:lnSpc>
              <a:spcBef>
                <a:spcPts val="0"/>
              </a:spcBef>
              <a:spcAft>
                <a:spcPts val="0"/>
              </a:spcAft>
              <a:buClr>
                <a:schemeClr val="dk2"/>
              </a:buClr>
              <a:buSzPts val="4800"/>
              <a:buFont typeface="Inter"/>
              <a:buNone/>
              <a:defRPr b="1" sz="4800"/>
            </a:lvl4pPr>
            <a:lvl5pPr lvl="4">
              <a:lnSpc>
                <a:spcPct val="80000"/>
              </a:lnSpc>
              <a:spcBef>
                <a:spcPts val="0"/>
              </a:spcBef>
              <a:spcAft>
                <a:spcPts val="0"/>
              </a:spcAft>
              <a:buClr>
                <a:schemeClr val="dk2"/>
              </a:buClr>
              <a:buSzPts val="4800"/>
              <a:buFont typeface="Inter"/>
              <a:buNone/>
              <a:defRPr b="1" sz="4800"/>
            </a:lvl5pPr>
            <a:lvl6pPr lvl="5">
              <a:lnSpc>
                <a:spcPct val="80000"/>
              </a:lnSpc>
              <a:spcBef>
                <a:spcPts val="0"/>
              </a:spcBef>
              <a:spcAft>
                <a:spcPts val="0"/>
              </a:spcAft>
              <a:buClr>
                <a:schemeClr val="dk2"/>
              </a:buClr>
              <a:buSzPts val="4800"/>
              <a:buFont typeface="Inter"/>
              <a:buNone/>
              <a:defRPr b="1" sz="4800"/>
            </a:lvl6pPr>
            <a:lvl7pPr lvl="6">
              <a:lnSpc>
                <a:spcPct val="80000"/>
              </a:lnSpc>
              <a:spcBef>
                <a:spcPts val="0"/>
              </a:spcBef>
              <a:spcAft>
                <a:spcPts val="0"/>
              </a:spcAft>
              <a:buClr>
                <a:schemeClr val="dk2"/>
              </a:buClr>
              <a:buSzPts val="4800"/>
              <a:buFont typeface="Inter"/>
              <a:buNone/>
              <a:defRPr b="1" sz="4800"/>
            </a:lvl7pPr>
            <a:lvl8pPr lvl="7">
              <a:lnSpc>
                <a:spcPct val="80000"/>
              </a:lnSpc>
              <a:spcBef>
                <a:spcPts val="0"/>
              </a:spcBef>
              <a:spcAft>
                <a:spcPts val="0"/>
              </a:spcAft>
              <a:buClr>
                <a:schemeClr val="dk2"/>
              </a:buClr>
              <a:buSzPts val="4800"/>
              <a:buFont typeface="Inter"/>
              <a:buNone/>
              <a:defRPr b="1" sz="4800"/>
            </a:lvl8pPr>
            <a:lvl9pPr lvl="8">
              <a:lnSpc>
                <a:spcPct val="80000"/>
              </a:lnSpc>
              <a:spcBef>
                <a:spcPts val="0"/>
              </a:spcBef>
              <a:spcAft>
                <a:spcPts val="0"/>
              </a:spcAft>
              <a:buClr>
                <a:schemeClr val="dk2"/>
              </a:buClr>
              <a:buSzPts val="4800"/>
              <a:buFont typeface="Inter"/>
              <a:buNone/>
              <a:defRPr b="1" sz="4800"/>
            </a:lvl9pPr>
          </a:lstStyle>
          <a:p/>
        </p:txBody>
      </p:sp>
      <p:sp>
        <p:nvSpPr>
          <p:cNvPr id="56" name="Google Shape;56;p7"/>
          <p:cNvSpPr txBox="1"/>
          <p:nvPr>
            <p:ph idx="1" type="body"/>
          </p:nvPr>
        </p:nvSpPr>
        <p:spPr>
          <a:xfrm>
            <a:off x="589475" y="2780825"/>
            <a:ext cx="1641300" cy="17190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Clr>
                <a:schemeClr val="dk2"/>
              </a:buClr>
              <a:buSzPts val="1000"/>
              <a:buFont typeface="Inter"/>
              <a:buChar char="●"/>
              <a:defRPr sz="1000"/>
            </a:lvl1pPr>
            <a:lvl2pPr indent="-292100" lvl="1" marL="914400">
              <a:spcBef>
                <a:spcPts val="0"/>
              </a:spcBef>
              <a:spcAft>
                <a:spcPts val="0"/>
              </a:spcAft>
              <a:buClr>
                <a:schemeClr val="dk2"/>
              </a:buClr>
              <a:buSzPts val="1000"/>
              <a:buFont typeface="Inter"/>
              <a:buChar char="○"/>
              <a:defRPr sz="1000"/>
            </a:lvl2pPr>
            <a:lvl3pPr indent="-292100" lvl="2" marL="1371600">
              <a:spcBef>
                <a:spcPts val="0"/>
              </a:spcBef>
              <a:spcAft>
                <a:spcPts val="0"/>
              </a:spcAft>
              <a:buClr>
                <a:schemeClr val="dk2"/>
              </a:buClr>
              <a:buSzPts val="1000"/>
              <a:buFont typeface="Inter"/>
              <a:buChar char="■"/>
              <a:defRPr sz="1000"/>
            </a:lvl3pPr>
            <a:lvl4pPr indent="-292100" lvl="3" marL="1828800">
              <a:spcBef>
                <a:spcPts val="0"/>
              </a:spcBef>
              <a:spcAft>
                <a:spcPts val="0"/>
              </a:spcAft>
              <a:buClr>
                <a:schemeClr val="dk2"/>
              </a:buClr>
              <a:buSzPts val="1000"/>
              <a:buFont typeface="Inter"/>
              <a:buChar char="●"/>
              <a:defRPr sz="1000"/>
            </a:lvl4pPr>
            <a:lvl5pPr indent="-292100" lvl="4" marL="2286000">
              <a:spcBef>
                <a:spcPts val="0"/>
              </a:spcBef>
              <a:spcAft>
                <a:spcPts val="0"/>
              </a:spcAft>
              <a:buClr>
                <a:schemeClr val="dk2"/>
              </a:buClr>
              <a:buSzPts val="1000"/>
              <a:buFont typeface="Inter"/>
              <a:buChar char="○"/>
              <a:defRPr sz="1000"/>
            </a:lvl5pPr>
            <a:lvl6pPr indent="-292100" lvl="5" marL="2743200">
              <a:spcBef>
                <a:spcPts val="0"/>
              </a:spcBef>
              <a:spcAft>
                <a:spcPts val="0"/>
              </a:spcAft>
              <a:buClr>
                <a:schemeClr val="dk2"/>
              </a:buClr>
              <a:buSzPts val="1000"/>
              <a:buFont typeface="Inter"/>
              <a:buChar char="■"/>
              <a:defRPr sz="1000"/>
            </a:lvl6pPr>
            <a:lvl7pPr indent="-292100" lvl="6" marL="3200400">
              <a:spcBef>
                <a:spcPts val="0"/>
              </a:spcBef>
              <a:spcAft>
                <a:spcPts val="0"/>
              </a:spcAft>
              <a:buClr>
                <a:schemeClr val="dk2"/>
              </a:buClr>
              <a:buSzPts val="1000"/>
              <a:buFont typeface="Inter"/>
              <a:buChar char="●"/>
              <a:defRPr sz="1000"/>
            </a:lvl7pPr>
            <a:lvl8pPr indent="-292100" lvl="7" marL="3657600">
              <a:spcBef>
                <a:spcPts val="0"/>
              </a:spcBef>
              <a:spcAft>
                <a:spcPts val="0"/>
              </a:spcAft>
              <a:buClr>
                <a:schemeClr val="dk2"/>
              </a:buClr>
              <a:buSzPts val="1000"/>
              <a:buFont typeface="Inter"/>
              <a:buChar char="○"/>
              <a:defRPr sz="1000"/>
            </a:lvl8pPr>
            <a:lvl9pPr indent="-292100" lvl="8" marL="4114800">
              <a:spcBef>
                <a:spcPts val="0"/>
              </a:spcBef>
              <a:spcAft>
                <a:spcPts val="0"/>
              </a:spcAft>
              <a:buClr>
                <a:schemeClr val="dk2"/>
              </a:buClr>
              <a:buSzPts val="1000"/>
              <a:buFont typeface="Inter"/>
              <a:buChar char="■"/>
              <a:defRPr sz="1000"/>
            </a:lvl9pPr>
          </a:lstStyle>
          <a:p/>
        </p:txBody>
      </p:sp>
      <p:sp>
        <p:nvSpPr>
          <p:cNvPr id="57" name="Google Shape;57;p7"/>
          <p:cNvSpPr txBox="1"/>
          <p:nvPr>
            <p:ph idx="2" type="body"/>
          </p:nvPr>
        </p:nvSpPr>
        <p:spPr>
          <a:xfrm>
            <a:off x="2601850" y="2780825"/>
            <a:ext cx="1641300" cy="17190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Clr>
                <a:schemeClr val="dk2"/>
              </a:buClr>
              <a:buSzPts val="1000"/>
              <a:buFont typeface="Inter"/>
              <a:buChar char="●"/>
              <a:defRPr sz="1000"/>
            </a:lvl1pPr>
            <a:lvl2pPr indent="-292100" lvl="1" marL="914400">
              <a:spcBef>
                <a:spcPts val="0"/>
              </a:spcBef>
              <a:spcAft>
                <a:spcPts val="0"/>
              </a:spcAft>
              <a:buClr>
                <a:schemeClr val="dk2"/>
              </a:buClr>
              <a:buSzPts val="1000"/>
              <a:buFont typeface="Inter"/>
              <a:buChar char="○"/>
              <a:defRPr sz="1000"/>
            </a:lvl2pPr>
            <a:lvl3pPr indent="-292100" lvl="2" marL="1371600">
              <a:spcBef>
                <a:spcPts val="0"/>
              </a:spcBef>
              <a:spcAft>
                <a:spcPts val="0"/>
              </a:spcAft>
              <a:buClr>
                <a:schemeClr val="dk2"/>
              </a:buClr>
              <a:buSzPts val="1000"/>
              <a:buFont typeface="Inter"/>
              <a:buChar char="■"/>
              <a:defRPr sz="1000"/>
            </a:lvl3pPr>
            <a:lvl4pPr indent="-292100" lvl="3" marL="1828800">
              <a:spcBef>
                <a:spcPts val="0"/>
              </a:spcBef>
              <a:spcAft>
                <a:spcPts val="0"/>
              </a:spcAft>
              <a:buClr>
                <a:schemeClr val="dk2"/>
              </a:buClr>
              <a:buSzPts val="1000"/>
              <a:buFont typeface="Inter"/>
              <a:buChar char="●"/>
              <a:defRPr sz="1000"/>
            </a:lvl4pPr>
            <a:lvl5pPr indent="-292100" lvl="4" marL="2286000">
              <a:spcBef>
                <a:spcPts val="0"/>
              </a:spcBef>
              <a:spcAft>
                <a:spcPts val="0"/>
              </a:spcAft>
              <a:buClr>
                <a:schemeClr val="dk2"/>
              </a:buClr>
              <a:buSzPts val="1000"/>
              <a:buFont typeface="Inter"/>
              <a:buChar char="○"/>
              <a:defRPr sz="1000"/>
            </a:lvl5pPr>
            <a:lvl6pPr indent="-292100" lvl="5" marL="2743200">
              <a:spcBef>
                <a:spcPts val="0"/>
              </a:spcBef>
              <a:spcAft>
                <a:spcPts val="0"/>
              </a:spcAft>
              <a:buClr>
                <a:schemeClr val="dk2"/>
              </a:buClr>
              <a:buSzPts val="1000"/>
              <a:buFont typeface="Inter"/>
              <a:buChar char="■"/>
              <a:defRPr sz="1000"/>
            </a:lvl6pPr>
            <a:lvl7pPr indent="-292100" lvl="6" marL="3200400">
              <a:spcBef>
                <a:spcPts val="0"/>
              </a:spcBef>
              <a:spcAft>
                <a:spcPts val="0"/>
              </a:spcAft>
              <a:buClr>
                <a:schemeClr val="dk2"/>
              </a:buClr>
              <a:buSzPts val="1000"/>
              <a:buFont typeface="Inter"/>
              <a:buChar char="●"/>
              <a:defRPr sz="1000"/>
            </a:lvl7pPr>
            <a:lvl8pPr indent="-292100" lvl="7" marL="3657600">
              <a:spcBef>
                <a:spcPts val="0"/>
              </a:spcBef>
              <a:spcAft>
                <a:spcPts val="0"/>
              </a:spcAft>
              <a:buClr>
                <a:schemeClr val="dk2"/>
              </a:buClr>
              <a:buSzPts val="1000"/>
              <a:buFont typeface="Inter"/>
              <a:buChar char="○"/>
              <a:defRPr sz="1000"/>
            </a:lvl8pPr>
            <a:lvl9pPr indent="-292100" lvl="8" marL="4114800">
              <a:spcBef>
                <a:spcPts val="0"/>
              </a:spcBef>
              <a:spcAft>
                <a:spcPts val="0"/>
              </a:spcAft>
              <a:buClr>
                <a:schemeClr val="dk2"/>
              </a:buClr>
              <a:buSzPts val="1000"/>
              <a:buFont typeface="Inter"/>
              <a:buChar char="■"/>
              <a:defRPr sz="1000"/>
            </a:lvl9pPr>
          </a:lstStyle>
          <a:p/>
        </p:txBody>
      </p:sp>
      <p:sp>
        <p:nvSpPr>
          <p:cNvPr id="58" name="Google Shape;58;p7"/>
          <p:cNvSpPr txBox="1"/>
          <p:nvPr>
            <p:ph idx="3" type="body"/>
          </p:nvPr>
        </p:nvSpPr>
        <p:spPr>
          <a:xfrm>
            <a:off x="4601450" y="2780825"/>
            <a:ext cx="1641300" cy="17190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Clr>
                <a:schemeClr val="dk2"/>
              </a:buClr>
              <a:buSzPts val="1000"/>
              <a:buFont typeface="Inter"/>
              <a:buChar char="●"/>
              <a:defRPr sz="1000"/>
            </a:lvl1pPr>
            <a:lvl2pPr indent="-292100" lvl="1" marL="914400">
              <a:spcBef>
                <a:spcPts val="0"/>
              </a:spcBef>
              <a:spcAft>
                <a:spcPts val="0"/>
              </a:spcAft>
              <a:buClr>
                <a:schemeClr val="dk2"/>
              </a:buClr>
              <a:buSzPts val="1000"/>
              <a:buFont typeface="Inter"/>
              <a:buChar char="○"/>
              <a:defRPr sz="1000"/>
            </a:lvl2pPr>
            <a:lvl3pPr indent="-292100" lvl="2" marL="1371600">
              <a:spcBef>
                <a:spcPts val="0"/>
              </a:spcBef>
              <a:spcAft>
                <a:spcPts val="0"/>
              </a:spcAft>
              <a:buClr>
                <a:schemeClr val="dk2"/>
              </a:buClr>
              <a:buSzPts val="1000"/>
              <a:buFont typeface="Inter"/>
              <a:buChar char="■"/>
              <a:defRPr sz="1000"/>
            </a:lvl3pPr>
            <a:lvl4pPr indent="-292100" lvl="3" marL="1828800">
              <a:spcBef>
                <a:spcPts val="0"/>
              </a:spcBef>
              <a:spcAft>
                <a:spcPts val="0"/>
              </a:spcAft>
              <a:buClr>
                <a:schemeClr val="dk2"/>
              </a:buClr>
              <a:buSzPts val="1000"/>
              <a:buFont typeface="Inter"/>
              <a:buChar char="●"/>
              <a:defRPr sz="1000"/>
            </a:lvl4pPr>
            <a:lvl5pPr indent="-292100" lvl="4" marL="2286000">
              <a:spcBef>
                <a:spcPts val="0"/>
              </a:spcBef>
              <a:spcAft>
                <a:spcPts val="0"/>
              </a:spcAft>
              <a:buClr>
                <a:schemeClr val="dk2"/>
              </a:buClr>
              <a:buSzPts val="1000"/>
              <a:buFont typeface="Inter"/>
              <a:buChar char="○"/>
              <a:defRPr sz="1000"/>
            </a:lvl5pPr>
            <a:lvl6pPr indent="-292100" lvl="5" marL="2743200">
              <a:spcBef>
                <a:spcPts val="0"/>
              </a:spcBef>
              <a:spcAft>
                <a:spcPts val="0"/>
              </a:spcAft>
              <a:buClr>
                <a:schemeClr val="dk2"/>
              </a:buClr>
              <a:buSzPts val="1000"/>
              <a:buFont typeface="Inter"/>
              <a:buChar char="■"/>
              <a:defRPr sz="1000"/>
            </a:lvl6pPr>
            <a:lvl7pPr indent="-292100" lvl="6" marL="3200400">
              <a:spcBef>
                <a:spcPts val="0"/>
              </a:spcBef>
              <a:spcAft>
                <a:spcPts val="0"/>
              </a:spcAft>
              <a:buClr>
                <a:schemeClr val="dk2"/>
              </a:buClr>
              <a:buSzPts val="1000"/>
              <a:buFont typeface="Inter"/>
              <a:buChar char="●"/>
              <a:defRPr sz="1000"/>
            </a:lvl7pPr>
            <a:lvl8pPr indent="-292100" lvl="7" marL="3657600">
              <a:spcBef>
                <a:spcPts val="0"/>
              </a:spcBef>
              <a:spcAft>
                <a:spcPts val="0"/>
              </a:spcAft>
              <a:buClr>
                <a:schemeClr val="dk2"/>
              </a:buClr>
              <a:buSzPts val="1000"/>
              <a:buFont typeface="Inter"/>
              <a:buChar char="○"/>
              <a:defRPr sz="1000"/>
            </a:lvl8pPr>
            <a:lvl9pPr indent="-292100" lvl="8" marL="4114800">
              <a:spcBef>
                <a:spcPts val="0"/>
              </a:spcBef>
              <a:spcAft>
                <a:spcPts val="0"/>
              </a:spcAft>
              <a:buClr>
                <a:schemeClr val="dk2"/>
              </a:buClr>
              <a:buSzPts val="1000"/>
              <a:buFont typeface="Inter"/>
              <a:buChar char="■"/>
              <a:defRPr sz="1000"/>
            </a:lvl9pPr>
          </a:lstStyle>
          <a:p/>
        </p:txBody>
      </p:sp>
      <p:sp>
        <p:nvSpPr>
          <p:cNvPr id="59" name="Google Shape;59;p7"/>
          <p:cNvSpPr txBox="1"/>
          <p:nvPr>
            <p:ph idx="4" type="body"/>
          </p:nvPr>
        </p:nvSpPr>
        <p:spPr>
          <a:xfrm>
            <a:off x="6602800" y="2780825"/>
            <a:ext cx="1641300" cy="17190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Clr>
                <a:schemeClr val="dk2"/>
              </a:buClr>
              <a:buSzPts val="1000"/>
              <a:buFont typeface="Inter"/>
              <a:buChar char="●"/>
              <a:defRPr sz="1000"/>
            </a:lvl1pPr>
            <a:lvl2pPr indent="-292100" lvl="1" marL="914400">
              <a:spcBef>
                <a:spcPts val="0"/>
              </a:spcBef>
              <a:spcAft>
                <a:spcPts val="0"/>
              </a:spcAft>
              <a:buClr>
                <a:schemeClr val="dk2"/>
              </a:buClr>
              <a:buSzPts val="1000"/>
              <a:buFont typeface="Inter"/>
              <a:buChar char="○"/>
              <a:defRPr sz="1000"/>
            </a:lvl2pPr>
            <a:lvl3pPr indent="-292100" lvl="2" marL="1371600">
              <a:spcBef>
                <a:spcPts val="0"/>
              </a:spcBef>
              <a:spcAft>
                <a:spcPts val="0"/>
              </a:spcAft>
              <a:buClr>
                <a:schemeClr val="dk2"/>
              </a:buClr>
              <a:buSzPts val="1000"/>
              <a:buFont typeface="Inter"/>
              <a:buChar char="■"/>
              <a:defRPr sz="1000"/>
            </a:lvl3pPr>
            <a:lvl4pPr indent="-292100" lvl="3" marL="1828800">
              <a:spcBef>
                <a:spcPts val="0"/>
              </a:spcBef>
              <a:spcAft>
                <a:spcPts val="0"/>
              </a:spcAft>
              <a:buClr>
                <a:schemeClr val="dk2"/>
              </a:buClr>
              <a:buSzPts val="1000"/>
              <a:buFont typeface="Inter"/>
              <a:buChar char="●"/>
              <a:defRPr sz="1000"/>
            </a:lvl4pPr>
            <a:lvl5pPr indent="-292100" lvl="4" marL="2286000">
              <a:spcBef>
                <a:spcPts val="0"/>
              </a:spcBef>
              <a:spcAft>
                <a:spcPts val="0"/>
              </a:spcAft>
              <a:buClr>
                <a:schemeClr val="dk2"/>
              </a:buClr>
              <a:buSzPts val="1000"/>
              <a:buFont typeface="Inter"/>
              <a:buChar char="○"/>
              <a:defRPr sz="1000"/>
            </a:lvl5pPr>
            <a:lvl6pPr indent="-292100" lvl="5" marL="2743200">
              <a:spcBef>
                <a:spcPts val="0"/>
              </a:spcBef>
              <a:spcAft>
                <a:spcPts val="0"/>
              </a:spcAft>
              <a:buClr>
                <a:schemeClr val="dk2"/>
              </a:buClr>
              <a:buSzPts val="1000"/>
              <a:buFont typeface="Inter"/>
              <a:buChar char="■"/>
              <a:defRPr sz="1000"/>
            </a:lvl6pPr>
            <a:lvl7pPr indent="-292100" lvl="6" marL="3200400">
              <a:spcBef>
                <a:spcPts val="0"/>
              </a:spcBef>
              <a:spcAft>
                <a:spcPts val="0"/>
              </a:spcAft>
              <a:buClr>
                <a:schemeClr val="dk2"/>
              </a:buClr>
              <a:buSzPts val="1000"/>
              <a:buFont typeface="Inter"/>
              <a:buChar char="●"/>
              <a:defRPr sz="1000"/>
            </a:lvl7pPr>
            <a:lvl8pPr indent="-292100" lvl="7" marL="3657600">
              <a:spcBef>
                <a:spcPts val="0"/>
              </a:spcBef>
              <a:spcAft>
                <a:spcPts val="0"/>
              </a:spcAft>
              <a:buClr>
                <a:schemeClr val="dk2"/>
              </a:buClr>
              <a:buSzPts val="1000"/>
              <a:buFont typeface="Inter"/>
              <a:buChar char="○"/>
              <a:defRPr sz="1000"/>
            </a:lvl8pPr>
            <a:lvl9pPr indent="-292100" lvl="8" marL="4114800">
              <a:spcBef>
                <a:spcPts val="0"/>
              </a:spcBef>
              <a:spcAft>
                <a:spcPts val="0"/>
              </a:spcAft>
              <a:buClr>
                <a:schemeClr val="dk2"/>
              </a:buClr>
              <a:buSzPts val="1000"/>
              <a:buFont typeface="Inter"/>
              <a:buChar char="■"/>
              <a:defRPr sz="1000"/>
            </a:lvl9pPr>
          </a:lstStyle>
          <a:p/>
        </p:txBody>
      </p:sp>
      <p:sp>
        <p:nvSpPr>
          <p:cNvPr id="60" name="Google Shape;60;p7"/>
          <p:cNvSpPr/>
          <p:nvPr/>
        </p:nvSpPr>
        <p:spPr>
          <a:xfrm>
            <a:off x="603475" y="4749800"/>
            <a:ext cx="768000" cy="1905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700">
                <a:solidFill>
                  <a:schemeClr val="dk1"/>
                </a:solidFill>
                <a:latin typeface="Inter"/>
                <a:ea typeface="Inter"/>
                <a:cs typeface="Inter"/>
                <a:sym typeface="Inter"/>
              </a:rPr>
              <a:t>Confidential</a:t>
            </a:r>
            <a:endParaRPr sz="700">
              <a:solidFill>
                <a:schemeClr val="dk1"/>
              </a:solidFill>
              <a:latin typeface="Inter"/>
              <a:ea typeface="Inter"/>
              <a:cs typeface="Inter"/>
              <a:sym typeface="Inter"/>
            </a:endParaRPr>
          </a:p>
        </p:txBody>
      </p:sp>
      <p:sp>
        <p:nvSpPr>
          <p:cNvPr id="61" name="Google Shape;61;p7"/>
          <p:cNvSpPr txBox="1"/>
          <p:nvPr>
            <p:ph idx="5" type="sldNum"/>
          </p:nvPr>
        </p:nvSpPr>
        <p:spPr>
          <a:xfrm>
            <a:off x="420872" y="203200"/>
            <a:ext cx="428700" cy="393600"/>
          </a:xfrm>
          <a:prstGeom prst="rect">
            <a:avLst/>
          </a:prstGeom>
        </p:spPr>
        <p:txBody>
          <a:bodyPr anchorCtr="0" anchor="ctr" bIns="91425" lIns="91425" spcFirstLastPara="1" rIns="91425" wrap="square" tIns="91425">
            <a:normAutofit/>
          </a:bodyPr>
          <a:lstStyle>
            <a:lvl1pPr lvl="0" rtl="0" algn="ctr">
              <a:buNone/>
              <a:defRPr sz="800">
                <a:solidFill>
                  <a:schemeClr val="dk1"/>
                </a:solidFill>
                <a:latin typeface="Inter Light"/>
                <a:ea typeface="Inter Light"/>
                <a:cs typeface="Inter Light"/>
                <a:sym typeface="Inter Light"/>
              </a:defRPr>
            </a:lvl1pPr>
            <a:lvl2pPr lvl="1" rtl="0" algn="ctr">
              <a:buNone/>
              <a:defRPr sz="800">
                <a:solidFill>
                  <a:schemeClr val="dk1"/>
                </a:solidFill>
                <a:latin typeface="Inter Light"/>
                <a:ea typeface="Inter Light"/>
                <a:cs typeface="Inter Light"/>
                <a:sym typeface="Inter Light"/>
              </a:defRPr>
            </a:lvl2pPr>
            <a:lvl3pPr lvl="2" rtl="0" algn="ctr">
              <a:buNone/>
              <a:defRPr sz="800">
                <a:solidFill>
                  <a:schemeClr val="dk1"/>
                </a:solidFill>
                <a:latin typeface="Inter Light"/>
                <a:ea typeface="Inter Light"/>
                <a:cs typeface="Inter Light"/>
                <a:sym typeface="Inter Light"/>
              </a:defRPr>
            </a:lvl3pPr>
            <a:lvl4pPr lvl="3" rtl="0" algn="ctr">
              <a:buNone/>
              <a:defRPr sz="800">
                <a:solidFill>
                  <a:schemeClr val="dk1"/>
                </a:solidFill>
                <a:latin typeface="Inter Light"/>
                <a:ea typeface="Inter Light"/>
                <a:cs typeface="Inter Light"/>
                <a:sym typeface="Inter Light"/>
              </a:defRPr>
            </a:lvl4pPr>
            <a:lvl5pPr lvl="4" rtl="0" algn="ctr">
              <a:buNone/>
              <a:defRPr sz="800">
                <a:solidFill>
                  <a:schemeClr val="dk1"/>
                </a:solidFill>
                <a:latin typeface="Inter Light"/>
                <a:ea typeface="Inter Light"/>
                <a:cs typeface="Inter Light"/>
                <a:sym typeface="Inter Light"/>
              </a:defRPr>
            </a:lvl5pPr>
            <a:lvl6pPr lvl="5" rtl="0" algn="ctr">
              <a:buNone/>
              <a:defRPr sz="800">
                <a:solidFill>
                  <a:schemeClr val="dk1"/>
                </a:solidFill>
                <a:latin typeface="Inter Light"/>
                <a:ea typeface="Inter Light"/>
                <a:cs typeface="Inter Light"/>
                <a:sym typeface="Inter Light"/>
              </a:defRPr>
            </a:lvl6pPr>
            <a:lvl7pPr lvl="6" rtl="0" algn="ctr">
              <a:buNone/>
              <a:defRPr sz="800">
                <a:solidFill>
                  <a:schemeClr val="dk1"/>
                </a:solidFill>
                <a:latin typeface="Inter Light"/>
                <a:ea typeface="Inter Light"/>
                <a:cs typeface="Inter Light"/>
                <a:sym typeface="Inter Light"/>
              </a:defRPr>
            </a:lvl7pPr>
            <a:lvl8pPr lvl="7" rtl="0" algn="ctr">
              <a:buNone/>
              <a:defRPr sz="800">
                <a:solidFill>
                  <a:schemeClr val="dk1"/>
                </a:solidFill>
                <a:latin typeface="Inter Light"/>
                <a:ea typeface="Inter Light"/>
                <a:cs typeface="Inter Light"/>
                <a:sym typeface="Inter Light"/>
              </a:defRPr>
            </a:lvl8pPr>
            <a:lvl9pPr lvl="8" rtl="0" algn="ctr">
              <a:buNone/>
              <a:defRPr sz="800">
                <a:solidFill>
                  <a:schemeClr val="dk1"/>
                </a:solidFill>
                <a:latin typeface="Inter Light"/>
                <a:ea typeface="Inter Light"/>
                <a:cs typeface="Inter Light"/>
                <a:sym typeface="Inter Light"/>
              </a:defRPr>
            </a:lvl9pPr>
          </a:lstStyle>
          <a:p>
            <a:pPr indent="0" lvl="0" marL="0" rtl="0" algn="ctr">
              <a:spcBef>
                <a:spcPts val="0"/>
              </a:spcBef>
              <a:spcAft>
                <a:spcPts val="0"/>
              </a:spcAft>
              <a:buNone/>
            </a:pPr>
            <a:fld id="{00000000-1234-1234-1234-123412341234}" type="slidenum">
              <a:rPr lang="en"/>
              <a:t>‹#›</a:t>
            </a:fld>
            <a:endParaRPr/>
          </a:p>
        </p:txBody>
      </p:sp>
      <p:sp>
        <p:nvSpPr>
          <p:cNvPr id="62" name="Google Shape;62;p7"/>
          <p:cNvSpPr/>
          <p:nvPr/>
        </p:nvSpPr>
        <p:spPr>
          <a:xfrm>
            <a:off x="1644650" y="4749800"/>
            <a:ext cx="768000" cy="1905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700">
                <a:solidFill>
                  <a:schemeClr val="dk1"/>
                </a:solidFill>
                <a:latin typeface="Inter"/>
                <a:ea typeface="Inter"/>
                <a:cs typeface="Inter"/>
                <a:sym typeface="Inter"/>
              </a:rPr>
              <a:t>Copyright ©</a:t>
            </a:r>
            <a:endParaRPr sz="700">
              <a:solidFill>
                <a:schemeClr val="dk1"/>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etitive Advantage">
  <p:cSld name="ONE_COLUMN_TEXT">
    <p:bg>
      <p:bgPr>
        <a:solidFill>
          <a:schemeClr val="lt1"/>
        </a:solidFill>
      </p:bgPr>
    </p:bg>
    <p:spTree>
      <p:nvGrpSpPr>
        <p:cNvPr id="63" name="Shape 63"/>
        <p:cNvGrpSpPr/>
        <p:nvPr/>
      </p:nvGrpSpPr>
      <p:grpSpPr>
        <a:xfrm>
          <a:off x="0" y="0"/>
          <a:ext cx="0" cy="0"/>
          <a:chOff x="0" y="0"/>
          <a:chExt cx="0" cy="0"/>
        </a:xfrm>
      </p:grpSpPr>
      <p:sp>
        <p:nvSpPr>
          <p:cNvPr id="64" name="Google Shape;6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cxnSp>
        <p:nvCxnSpPr>
          <p:cNvPr id="65" name="Google Shape;65;p8"/>
          <p:cNvCxnSpPr/>
          <p:nvPr/>
        </p:nvCxnSpPr>
        <p:spPr>
          <a:xfrm rot="10800000">
            <a:off x="560525" y="279400"/>
            <a:ext cx="149400" cy="0"/>
          </a:xfrm>
          <a:prstGeom prst="straightConnector1">
            <a:avLst/>
          </a:prstGeom>
          <a:noFill/>
          <a:ln cap="flat" cmpd="sng" w="9525">
            <a:solidFill>
              <a:schemeClr val="dk1"/>
            </a:solidFill>
            <a:prstDash val="solid"/>
            <a:round/>
            <a:headEnd len="med" w="med" type="none"/>
            <a:tailEnd len="med" w="med" type="none"/>
          </a:ln>
        </p:spPr>
      </p:cxnSp>
      <p:sp>
        <p:nvSpPr>
          <p:cNvPr id="66" name="Google Shape;66;p8"/>
          <p:cNvSpPr txBox="1"/>
          <p:nvPr>
            <p:ph type="title"/>
          </p:nvPr>
        </p:nvSpPr>
        <p:spPr>
          <a:xfrm>
            <a:off x="452575" y="596800"/>
            <a:ext cx="4418100" cy="2965500"/>
          </a:xfrm>
          <a:prstGeom prst="rect">
            <a:avLst/>
          </a:prstGeom>
        </p:spPr>
        <p:txBody>
          <a:bodyPr anchorCtr="0" anchor="t" bIns="91425" lIns="91425" spcFirstLastPara="1" rIns="91425" wrap="square" tIns="91425">
            <a:noAutofit/>
          </a:bodyPr>
          <a:lstStyle>
            <a:lvl1pPr lvl="0">
              <a:lnSpc>
                <a:spcPct val="80000"/>
              </a:lnSpc>
              <a:spcBef>
                <a:spcPts val="0"/>
              </a:spcBef>
              <a:spcAft>
                <a:spcPts val="0"/>
              </a:spcAft>
              <a:buSzPts val="4200"/>
              <a:buFont typeface="Inter"/>
              <a:buNone/>
              <a:defRPr/>
            </a:lvl1pPr>
            <a:lvl2pPr lvl="1">
              <a:lnSpc>
                <a:spcPct val="80000"/>
              </a:lnSpc>
              <a:spcBef>
                <a:spcPts val="0"/>
              </a:spcBef>
              <a:spcAft>
                <a:spcPts val="0"/>
              </a:spcAft>
              <a:buSzPts val="4800"/>
              <a:buFont typeface="Inter"/>
              <a:buNone/>
              <a:defRPr b="1" sz="4800"/>
            </a:lvl2pPr>
            <a:lvl3pPr lvl="2">
              <a:lnSpc>
                <a:spcPct val="80000"/>
              </a:lnSpc>
              <a:spcBef>
                <a:spcPts val="0"/>
              </a:spcBef>
              <a:spcAft>
                <a:spcPts val="0"/>
              </a:spcAft>
              <a:buSzPts val="4800"/>
              <a:buFont typeface="Inter"/>
              <a:buNone/>
              <a:defRPr b="1" sz="4800"/>
            </a:lvl3pPr>
            <a:lvl4pPr lvl="3">
              <a:lnSpc>
                <a:spcPct val="80000"/>
              </a:lnSpc>
              <a:spcBef>
                <a:spcPts val="0"/>
              </a:spcBef>
              <a:spcAft>
                <a:spcPts val="0"/>
              </a:spcAft>
              <a:buSzPts val="4800"/>
              <a:buFont typeface="Inter"/>
              <a:buNone/>
              <a:defRPr b="1" sz="4800"/>
            </a:lvl4pPr>
            <a:lvl5pPr lvl="4">
              <a:lnSpc>
                <a:spcPct val="80000"/>
              </a:lnSpc>
              <a:spcBef>
                <a:spcPts val="0"/>
              </a:spcBef>
              <a:spcAft>
                <a:spcPts val="0"/>
              </a:spcAft>
              <a:buSzPts val="4800"/>
              <a:buFont typeface="Inter"/>
              <a:buNone/>
              <a:defRPr b="1" sz="4800"/>
            </a:lvl5pPr>
            <a:lvl6pPr lvl="5">
              <a:lnSpc>
                <a:spcPct val="80000"/>
              </a:lnSpc>
              <a:spcBef>
                <a:spcPts val="0"/>
              </a:spcBef>
              <a:spcAft>
                <a:spcPts val="0"/>
              </a:spcAft>
              <a:buSzPts val="4800"/>
              <a:buFont typeface="Inter"/>
              <a:buNone/>
              <a:defRPr b="1" sz="4800"/>
            </a:lvl6pPr>
            <a:lvl7pPr lvl="6">
              <a:lnSpc>
                <a:spcPct val="80000"/>
              </a:lnSpc>
              <a:spcBef>
                <a:spcPts val="0"/>
              </a:spcBef>
              <a:spcAft>
                <a:spcPts val="0"/>
              </a:spcAft>
              <a:buSzPts val="4800"/>
              <a:buFont typeface="Inter"/>
              <a:buNone/>
              <a:defRPr b="1" sz="4800"/>
            </a:lvl7pPr>
            <a:lvl8pPr lvl="7">
              <a:lnSpc>
                <a:spcPct val="80000"/>
              </a:lnSpc>
              <a:spcBef>
                <a:spcPts val="0"/>
              </a:spcBef>
              <a:spcAft>
                <a:spcPts val="0"/>
              </a:spcAft>
              <a:buSzPts val="4800"/>
              <a:buFont typeface="Inter"/>
              <a:buNone/>
              <a:defRPr b="1" sz="4800"/>
            </a:lvl8pPr>
            <a:lvl9pPr lvl="8">
              <a:lnSpc>
                <a:spcPct val="80000"/>
              </a:lnSpc>
              <a:spcBef>
                <a:spcPts val="0"/>
              </a:spcBef>
              <a:spcAft>
                <a:spcPts val="0"/>
              </a:spcAft>
              <a:buSzPts val="4800"/>
              <a:buFont typeface="Inter"/>
              <a:buNone/>
              <a:defRPr b="1" sz="4800"/>
            </a:lvl9pPr>
          </a:lstStyle>
          <a:p/>
        </p:txBody>
      </p:sp>
      <p:sp>
        <p:nvSpPr>
          <p:cNvPr id="67" name="Google Shape;67;p8"/>
          <p:cNvSpPr/>
          <p:nvPr>
            <p:ph idx="2" type="pic"/>
          </p:nvPr>
        </p:nvSpPr>
        <p:spPr>
          <a:xfrm>
            <a:off x="5039775" y="196800"/>
            <a:ext cx="3905400" cy="4749900"/>
          </a:xfrm>
          <a:prstGeom prst="roundRect">
            <a:avLst>
              <a:gd fmla="val 2053" name="adj"/>
            </a:avLst>
          </a:prstGeom>
          <a:noFill/>
          <a:ln>
            <a:noFill/>
          </a:ln>
        </p:spPr>
      </p:sp>
      <p:sp>
        <p:nvSpPr>
          <p:cNvPr id="68" name="Google Shape;68;p8"/>
          <p:cNvSpPr txBox="1"/>
          <p:nvPr>
            <p:ph idx="1" type="body"/>
          </p:nvPr>
        </p:nvSpPr>
        <p:spPr>
          <a:xfrm>
            <a:off x="452575" y="1966775"/>
            <a:ext cx="3212700" cy="20802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Font typeface="Inter"/>
              <a:buChar char="●"/>
              <a:defRPr/>
            </a:lvl1pPr>
            <a:lvl2pPr indent="-304800" lvl="1" marL="914400">
              <a:spcBef>
                <a:spcPts val="0"/>
              </a:spcBef>
              <a:spcAft>
                <a:spcPts val="0"/>
              </a:spcAft>
              <a:buSzPts val="1200"/>
              <a:buFont typeface="Inter"/>
              <a:buChar char="○"/>
              <a:defRPr/>
            </a:lvl2pPr>
            <a:lvl3pPr indent="-304800" lvl="2" marL="1371600">
              <a:spcBef>
                <a:spcPts val="0"/>
              </a:spcBef>
              <a:spcAft>
                <a:spcPts val="0"/>
              </a:spcAft>
              <a:buSzPts val="1200"/>
              <a:buFont typeface="Inter"/>
              <a:buChar char="■"/>
              <a:defRPr/>
            </a:lvl3pPr>
            <a:lvl4pPr indent="-304800" lvl="3" marL="1828800">
              <a:spcBef>
                <a:spcPts val="0"/>
              </a:spcBef>
              <a:spcAft>
                <a:spcPts val="0"/>
              </a:spcAft>
              <a:buSzPts val="1200"/>
              <a:buFont typeface="Inter"/>
              <a:buChar char="●"/>
              <a:defRPr/>
            </a:lvl4pPr>
            <a:lvl5pPr indent="-304800" lvl="4" marL="2286000">
              <a:spcBef>
                <a:spcPts val="0"/>
              </a:spcBef>
              <a:spcAft>
                <a:spcPts val="0"/>
              </a:spcAft>
              <a:buSzPts val="1200"/>
              <a:buFont typeface="Inter"/>
              <a:buChar char="○"/>
              <a:defRPr/>
            </a:lvl5pPr>
            <a:lvl6pPr indent="-304800" lvl="5" marL="2743200">
              <a:spcBef>
                <a:spcPts val="0"/>
              </a:spcBef>
              <a:spcAft>
                <a:spcPts val="0"/>
              </a:spcAft>
              <a:buSzPts val="1200"/>
              <a:buFont typeface="Inter"/>
              <a:buChar char="■"/>
              <a:defRPr/>
            </a:lvl6pPr>
            <a:lvl7pPr indent="-304800" lvl="6" marL="3200400">
              <a:spcBef>
                <a:spcPts val="0"/>
              </a:spcBef>
              <a:spcAft>
                <a:spcPts val="0"/>
              </a:spcAft>
              <a:buSzPts val="1200"/>
              <a:buFont typeface="Inter"/>
              <a:buChar char="●"/>
              <a:defRPr/>
            </a:lvl7pPr>
            <a:lvl8pPr indent="-304800" lvl="7" marL="3657600">
              <a:spcBef>
                <a:spcPts val="0"/>
              </a:spcBef>
              <a:spcAft>
                <a:spcPts val="0"/>
              </a:spcAft>
              <a:buSzPts val="1200"/>
              <a:buFont typeface="Inter"/>
              <a:buChar char="○"/>
              <a:defRPr/>
            </a:lvl8pPr>
            <a:lvl9pPr indent="-304800" lvl="8" marL="4114800">
              <a:spcBef>
                <a:spcPts val="0"/>
              </a:spcBef>
              <a:spcAft>
                <a:spcPts val="0"/>
              </a:spcAft>
              <a:buSzPts val="1200"/>
              <a:buFont typeface="Inter"/>
              <a:buChar char="■"/>
              <a:defRPr/>
            </a:lvl9pPr>
          </a:lstStyle>
          <a:p/>
        </p:txBody>
      </p:sp>
      <p:sp>
        <p:nvSpPr>
          <p:cNvPr id="69" name="Google Shape;69;p8"/>
          <p:cNvSpPr/>
          <p:nvPr/>
        </p:nvSpPr>
        <p:spPr>
          <a:xfrm>
            <a:off x="603475" y="4749800"/>
            <a:ext cx="768000" cy="1905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700">
                <a:solidFill>
                  <a:schemeClr val="dk1"/>
                </a:solidFill>
                <a:latin typeface="Inter"/>
                <a:ea typeface="Inter"/>
                <a:cs typeface="Inter"/>
                <a:sym typeface="Inter"/>
              </a:rPr>
              <a:t>Confidential</a:t>
            </a:r>
            <a:endParaRPr sz="700">
              <a:solidFill>
                <a:schemeClr val="dk1"/>
              </a:solidFill>
              <a:latin typeface="Inter"/>
              <a:ea typeface="Inter"/>
              <a:cs typeface="Inter"/>
              <a:sym typeface="Inter"/>
            </a:endParaRPr>
          </a:p>
        </p:txBody>
      </p:sp>
      <p:sp>
        <p:nvSpPr>
          <p:cNvPr id="70" name="Google Shape;70;p8"/>
          <p:cNvSpPr txBox="1"/>
          <p:nvPr>
            <p:ph idx="3" type="sldNum"/>
          </p:nvPr>
        </p:nvSpPr>
        <p:spPr>
          <a:xfrm>
            <a:off x="420872" y="203200"/>
            <a:ext cx="428700" cy="393600"/>
          </a:xfrm>
          <a:prstGeom prst="rect">
            <a:avLst/>
          </a:prstGeom>
        </p:spPr>
        <p:txBody>
          <a:bodyPr anchorCtr="0" anchor="ctr" bIns="91425" lIns="91425" spcFirstLastPara="1" rIns="91425" wrap="square" tIns="91425">
            <a:normAutofit/>
          </a:bodyPr>
          <a:lstStyle>
            <a:lvl1pPr lvl="0" rtl="0" algn="ctr">
              <a:buNone/>
              <a:defRPr sz="800">
                <a:solidFill>
                  <a:schemeClr val="dk1"/>
                </a:solidFill>
                <a:latin typeface="Inter Light"/>
                <a:ea typeface="Inter Light"/>
                <a:cs typeface="Inter Light"/>
                <a:sym typeface="Inter Light"/>
              </a:defRPr>
            </a:lvl1pPr>
            <a:lvl2pPr lvl="1" rtl="0" algn="ctr">
              <a:buNone/>
              <a:defRPr sz="800">
                <a:solidFill>
                  <a:schemeClr val="dk1"/>
                </a:solidFill>
                <a:latin typeface="Inter Light"/>
                <a:ea typeface="Inter Light"/>
                <a:cs typeface="Inter Light"/>
                <a:sym typeface="Inter Light"/>
              </a:defRPr>
            </a:lvl2pPr>
            <a:lvl3pPr lvl="2" rtl="0" algn="ctr">
              <a:buNone/>
              <a:defRPr sz="800">
                <a:solidFill>
                  <a:schemeClr val="dk1"/>
                </a:solidFill>
                <a:latin typeface="Inter Light"/>
                <a:ea typeface="Inter Light"/>
                <a:cs typeface="Inter Light"/>
                <a:sym typeface="Inter Light"/>
              </a:defRPr>
            </a:lvl3pPr>
            <a:lvl4pPr lvl="3" rtl="0" algn="ctr">
              <a:buNone/>
              <a:defRPr sz="800">
                <a:solidFill>
                  <a:schemeClr val="dk1"/>
                </a:solidFill>
                <a:latin typeface="Inter Light"/>
                <a:ea typeface="Inter Light"/>
                <a:cs typeface="Inter Light"/>
                <a:sym typeface="Inter Light"/>
              </a:defRPr>
            </a:lvl4pPr>
            <a:lvl5pPr lvl="4" rtl="0" algn="ctr">
              <a:buNone/>
              <a:defRPr sz="800">
                <a:solidFill>
                  <a:schemeClr val="dk1"/>
                </a:solidFill>
                <a:latin typeface="Inter Light"/>
                <a:ea typeface="Inter Light"/>
                <a:cs typeface="Inter Light"/>
                <a:sym typeface="Inter Light"/>
              </a:defRPr>
            </a:lvl5pPr>
            <a:lvl6pPr lvl="5" rtl="0" algn="ctr">
              <a:buNone/>
              <a:defRPr sz="800">
                <a:solidFill>
                  <a:schemeClr val="dk1"/>
                </a:solidFill>
                <a:latin typeface="Inter Light"/>
                <a:ea typeface="Inter Light"/>
                <a:cs typeface="Inter Light"/>
                <a:sym typeface="Inter Light"/>
              </a:defRPr>
            </a:lvl6pPr>
            <a:lvl7pPr lvl="6" rtl="0" algn="ctr">
              <a:buNone/>
              <a:defRPr sz="800">
                <a:solidFill>
                  <a:schemeClr val="dk1"/>
                </a:solidFill>
                <a:latin typeface="Inter Light"/>
                <a:ea typeface="Inter Light"/>
                <a:cs typeface="Inter Light"/>
                <a:sym typeface="Inter Light"/>
              </a:defRPr>
            </a:lvl7pPr>
            <a:lvl8pPr lvl="7" rtl="0" algn="ctr">
              <a:buNone/>
              <a:defRPr sz="800">
                <a:solidFill>
                  <a:schemeClr val="dk1"/>
                </a:solidFill>
                <a:latin typeface="Inter Light"/>
                <a:ea typeface="Inter Light"/>
                <a:cs typeface="Inter Light"/>
                <a:sym typeface="Inter Light"/>
              </a:defRPr>
            </a:lvl8pPr>
            <a:lvl9pPr lvl="8" rtl="0" algn="ctr">
              <a:buNone/>
              <a:defRPr sz="800">
                <a:solidFill>
                  <a:schemeClr val="dk1"/>
                </a:solidFill>
                <a:latin typeface="Inter Light"/>
                <a:ea typeface="Inter Light"/>
                <a:cs typeface="Inter Light"/>
                <a:sym typeface="Inter Light"/>
              </a:defRPr>
            </a:lvl9pPr>
          </a:lstStyle>
          <a:p>
            <a:pPr indent="0" lvl="0" marL="0" rtl="0" algn="ctr">
              <a:spcBef>
                <a:spcPts val="0"/>
              </a:spcBef>
              <a:spcAft>
                <a:spcPts val="0"/>
              </a:spcAft>
              <a:buNone/>
            </a:pPr>
            <a:fld id="{00000000-1234-1234-1234-123412341234}" type="slidenum">
              <a:rPr lang="en"/>
              <a:t>‹#›</a:t>
            </a:fld>
            <a:endParaRPr/>
          </a:p>
        </p:txBody>
      </p:sp>
      <p:sp>
        <p:nvSpPr>
          <p:cNvPr id="71" name="Google Shape;71;p8"/>
          <p:cNvSpPr/>
          <p:nvPr/>
        </p:nvSpPr>
        <p:spPr>
          <a:xfrm>
            <a:off x="1644650" y="4749800"/>
            <a:ext cx="768000" cy="190500"/>
          </a:xfrm>
          <a:prstGeom prst="roundRect">
            <a:avLst>
              <a:gd fmla="val 50000"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700">
                <a:solidFill>
                  <a:schemeClr val="dk1"/>
                </a:solidFill>
                <a:latin typeface="Inter"/>
                <a:ea typeface="Inter"/>
                <a:cs typeface="Inter"/>
                <a:sym typeface="Inter"/>
              </a:rPr>
              <a:t>Copyright ©</a:t>
            </a:r>
            <a:endParaRPr sz="700">
              <a:solidFill>
                <a:schemeClr val="dk1"/>
              </a:solidFill>
              <a:latin typeface="Inter"/>
              <a:ea typeface="Inter"/>
              <a:cs typeface="Inter"/>
              <a:sym typeface="Inte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the Team">
  <p:cSld name="MAIN_POINT">
    <p:bg>
      <p:bgPr>
        <a:solidFill>
          <a:schemeClr val="dk1"/>
        </a:solidFill>
      </p:bgPr>
    </p:bg>
    <p:spTree>
      <p:nvGrpSpPr>
        <p:cNvPr id="72" name="Shape 72"/>
        <p:cNvGrpSpPr/>
        <p:nvPr/>
      </p:nvGrpSpPr>
      <p:grpSpPr>
        <a:xfrm>
          <a:off x="0" y="0"/>
          <a:ext cx="0" cy="0"/>
          <a:chOff x="0" y="0"/>
          <a:chExt cx="0" cy="0"/>
        </a:xfrm>
      </p:grpSpPr>
      <p:sp>
        <p:nvSpPr>
          <p:cNvPr id="73" name="Google Shape;73;p9"/>
          <p:cNvSpPr/>
          <p:nvPr>
            <p:ph idx="2" type="pic"/>
          </p:nvPr>
        </p:nvSpPr>
        <p:spPr>
          <a:xfrm>
            <a:off x="566350" y="1569300"/>
            <a:ext cx="1466400" cy="1570200"/>
          </a:xfrm>
          <a:prstGeom prst="roundRect">
            <a:avLst>
              <a:gd fmla="val 6320" name="adj"/>
            </a:avLst>
          </a:prstGeom>
          <a:noFill/>
          <a:ln>
            <a:noFill/>
          </a:ln>
        </p:spPr>
      </p:sp>
      <p:sp>
        <p:nvSpPr>
          <p:cNvPr id="74" name="Google Shape;74;p9"/>
          <p:cNvSpPr/>
          <p:nvPr>
            <p:ph idx="3" type="pic"/>
          </p:nvPr>
        </p:nvSpPr>
        <p:spPr>
          <a:xfrm>
            <a:off x="2588275" y="1569300"/>
            <a:ext cx="1466400" cy="1570200"/>
          </a:xfrm>
          <a:prstGeom prst="roundRect">
            <a:avLst>
              <a:gd fmla="val 6320" name="adj"/>
            </a:avLst>
          </a:prstGeom>
          <a:noFill/>
          <a:ln>
            <a:noFill/>
          </a:ln>
        </p:spPr>
      </p:sp>
      <p:sp>
        <p:nvSpPr>
          <p:cNvPr id="75" name="Google Shape;75;p9"/>
          <p:cNvSpPr/>
          <p:nvPr>
            <p:ph idx="4" type="pic"/>
          </p:nvPr>
        </p:nvSpPr>
        <p:spPr>
          <a:xfrm>
            <a:off x="4613113" y="1569300"/>
            <a:ext cx="1466400" cy="1570200"/>
          </a:xfrm>
          <a:prstGeom prst="roundRect">
            <a:avLst>
              <a:gd fmla="val 6320" name="adj"/>
            </a:avLst>
          </a:prstGeom>
          <a:noFill/>
          <a:ln>
            <a:noFill/>
          </a:ln>
        </p:spPr>
      </p:sp>
      <p:sp>
        <p:nvSpPr>
          <p:cNvPr id="76" name="Google Shape;76;p9"/>
          <p:cNvSpPr/>
          <p:nvPr>
            <p:ph idx="5" type="pic"/>
          </p:nvPr>
        </p:nvSpPr>
        <p:spPr>
          <a:xfrm>
            <a:off x="6637950" y="1569300"/>
            <a:ext cx="1466400" cy="1570200"/>
          </a:xfrm>
          <a:prstGeom prst="roundRect">
            <a:avLst>
              <a:gd fmla="val 6320" name="adj"/>
            </a:avLst>
          </a:prstGeom>
          <a:noFill/>
          <a:ln>
            <a:noFill/>
          </a:ln>
        </p:spPr>
      </p:sp>
      <p:cxnSp>
        <p:nvCxnSpPr>
          <p:cNvPr id="77" name="Google Shape;77;p9"/>
          <p:cNvCxnSpPr/>
          <p:nvPr/>
        </p:nvCxnSpPr>
        <p:spPr>
          <a:xfrm rot="10800000">
            <a:off x="560525" y="279400"/>
            <a:ext cx="149400" cy="0"/>
          </a:xfrm>
          <a:prstGeom prst="straightConnector1">
            <a:avLst/>
          </a:prstGeom>
          <a:noFill/>
          <a:ln cap="flat" cmpd="sng" w="9525">
            <a:solidFill>
              <a:schemeClr val="lt2"/>
            </a:solidFill>
            <a:prstDash val="solid"/>
            <a:round/>
            <a:headEnd len="med" w="med" type="none"/>
            <a:tailEnd len="med" w="med" type="none"/>
          </a:ln>
        </p:spPr>
      </p:cxnSp>
      <p:sp>
        <p:nvSpPr>
          <p:cNvPr id="78" name="Google Shape;78;p9"/>
          <p:cNvSpPr txBox="1"/>
          <p:nvPr>
            <p:ph type="title"/>
          </p:nvPr>
        </p:nvSpPr>
        <p:spPr>
          <a:xfrm>
            <a:off x="450850" y="596800"/>
            <a:ext cx="6767700" cy="1828800"/>
          </a:xfrm>
          <a:prstGeom prst="rect">
            <a:avLst/>
          </a:prstGeom>
        </p:spPr>
        <p:txBody>
          <a:bodyPr anchorCtr="0" anchor="t" bIns="91425" lIns="91425" spcFirstLastPara="1" rIns="91425" wrap="square" tIns="91425">
            <a:noAutofit/>
          </a:bodyPr>
          <a:lstStyle>
            <a:lvl1pPr lvl="0">
              <a:lnSpc>
                <a:spcPct val="80000"/>
              </a:lnSpc>
              <a:spcBef>
                <a:spcPts val="0"/>
              </a:spcBef>
              <a:spcAft>
                <a:spcPts val="0"/>
              </a:spcAft>
              <a:buClr>
                <a:schemeClr val="lt1"/>
              </a:buClr>
              <a:buSzPts val="4200"/>
              <a:buFont typeface="Inter"/>
              <a:buNone/>
              <a:defRPr>
                <a:solidFill>
                  <a:schemeClr val="lt1"/>
                </a:solidFill>
              </a:defRPr>
            </a:lvl1pPr>
            <a:lvl2pPr lvl="1">
              <a:lnSpc>
                <a:spcPct val="80000"/>
              </a:lnSpc>
              <a:spcBef>
                <a:spcPts val="0"/>
              </a:spcBef>
              <a:spcAft>
                <a:spcPts val="0"/>
              </a:spcAft>
              <a:buClr>
                <a:schemeClr val="lt1"/>
              </a:buClr>
              <a:buSzPts val="4800"/>
              <a:buNone/>
              <a:defRPr sz="4800">
                <a:solidFill>
                  <a:schemeClr val="lt1"/>
                </a:solidFill>
              </a:defRPr>
            </a:lvl2pPr>
            <a:lvl3pPr lvl="2">
              <a:lnSpc>
                <a:spcPct val="80000"/>
              </a:lnSpc>
              <a:spcBef>
                <a:spcPts val="0"/>
              </a:spcBef>
              <a:spcAft>
                <a:spcPts val="0"/>
              </a:spcAft>
              <a:buClr>
                <a:schemeClr val="lt1"/>
              </a:buClr>
              <a:buSzPts val="4800"/>
              <a:buNone/>
              <a:defRPr sz="4800">
                <a:solidFill>
                  <a:schemeClr val="lt1"/>
                </a:solidFill>
              </a:defRPr>
            </a:lvl3pPr>
            <a:lvl4pPr lvl="3">
              <a:lnSpc>
                <a:spcPct val="80000"/>
              </a:lnSpc>
              <a:spcBef>
                <a:spcPts val="0"/>
              </a:spcBef>
              <a:spcAft>
                <a:spcPts val="0"/>
              </a:spcAft>
              <a:buClr>
                <a:schemeClr val="lt1"/>
              </a:buClr>
              <a:buSzPts val="4800"/>
              <a:buNone/>
              <a:defRPr sz="4800">
                <a:solidFill>
                  <a:schemeClr val="lt1"/>
                </a:solidFill>
              </a:defRPr>
            </a:lvl4pPr>
            <a:lvl5pPr lvl="4">
              <a:lnSpc>
                <a:spcPct val="80000"/>
              </a:lnSpc>
              <a:spcBef>
                <a:spcPts val="0"/>
              </a:spcBef>
              <a:spcAft>
                <a:spcPts val="0"/>
              </a:spcAft>
              <a:buClr>
                <a:schemeClr val="lt1"/>
              </a:buClr>
              <a:buSzPts val="4800"/>
              <a:buNone/>
              <a:defRPr sz="4800">
                <a:solidFill>
                  <a:schemeClr val="lt1"/>
                </a:solidFill>
              </a:defRPr>
            </a:lvl5pPr>
            <a:lvl6pPr lvl="5">
              <a:lnSpc>
                <a:spcPct val="80000"/>
              </a:lnSpc>
              <a:spcBef>
                <a:spcPts val="0"/>
              </a:spcBef>
              <a:spcAft>
                <a:spcPts val="0"/>
              </a:spcAft>
              <a:buClr>
                <a:schemeClr val="lt1"/>
              </a:buClr>
              <a:buSzPts val="4800"/>
              <a:buNone/>
              <a:defRPr sz="4800">
                <a:solidFill>
                  <a:schemeClr val="lt1"/>
                </a:solidFill>
              </a:defRPr>
            </a:lvl6pPr>
            <a:lvl7pPr lvl="6">
              <a:lnSpc>
                <a:spcPct val="80000"/>
              </a:lnSpc>
              <a:spcBef>
                <a:spcPts val="0"/>
              </a:spcBef>
              <a:spcAft>
                <a:spcPts val="0"/>
              </a:spcAft>
              <a:buClr>
                <a:schemeClr val="lt1"/>
              </a:buClr>
              <a:buSzPts val="4800"/>
              <a:buNone/>
              <a:defRPr sz="4800">
                <a:solidFill>
                  <a:schemeClr val="lt1"/>
                </a:solidFill>
              </a:defRPr>
            </a:lvl7pPr>
            <a:lvl8pPr lvl="7">
              <a:lnSpc>
                <a:spcPct val="80000"/>
              </a:lnSpc>
              <a:spcBef>
                <a:spcPts val="0"/>
              </a:spcBef>
              <a:spcAft>
                <a:spcPts val="0"/>
              </a:spcAft>
              <a:buClr>
                <a:schemeClr val="lt1"/>
              </a:buClr>
              <a:buSzPts val="4800"/>
              <a:buNone/>
              <a:defRPr sz="4800">
                <a:solidFill>
                  <a:schemeClr val="lt1"/>
                </a:solidFill>
              </a:defRPr>
            </a:lvl8pPr>
            <a:lvl9pPr lvl="8">
              <a:lnSpc>
                <a:spcPct val="80000"/>
              </a:lnSpc>
              <a:spcBef>
                <a:spcPts val="0"/>
              </a:spcBef>
              <a:spcAft>
                <a:spcPts val="0"/>
              </a:spcAft>
              <a:buClr>
                <a:schemeClr val="lt1"/>
              </a:buClr>
              <a:buSzPts val="4800"/>
              <a:buNone/>
              <a:defRPr sz="4800">
                <a:solidFill>
                  <a:schemeClr val="lt1"/>
                </a:solidFill>
              </a:defRPr>
            </a:lvl9pPr>
          </a:lstStyle>
          <a:p/>
        </p:txBody>
      </p:sp>
      <p:sp>
        <p:nvSpPr>
          <p:cNvPr id="79" name="Google Shape;79;p9"/>
          <p:cNvSpPr txBox="1"/>
          <p:nvPr>
            <p:ph idx="1" type="subTitle"/>
          </p:nvPr>
        </p:nvSpPr>
        <p:spPr>
          <a:xfrm>
            <a:off x="566350" y="3190975"/>
            <a:ext cx="1466400" cy="7722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lt1"/>
              </a:buClr>
              <a:buSzPts val="1600"/>
              <a:buFont typeface="Inter SemiBold"/>
              <a:buNone/>
              <a:defRPr sz="1600">
                <a:solidFill>
                  <a:schemeClr val="lt1"/>
                </a:solidFill>
              </a:defRPr>
            </a:lvl1pPr>
            <a:lvl2pPr lvl="1" algn="ctr">
              <a:spcBef>
                <a:spcPts val="0"/>
              </a:spcBef>
              <a:spcAft>
                <a:spcPts val="0"/>
              </a:spcAft>
              <a:buClr>
                <a:schemeClr val="lt1"/>
              </a:buClr>
              <a:buSzPts val="1600"/>
              <a:buFont typeface="Inter SemiBold"/>
              <a:buNone/>
              <a:defRPr sz="1600">
                <a:solidFill>
                  <a:schemeClr val="lt1"/>
                </a:solidFill>
              </a:defRPr>
            </a:lvl2pPr>
            <a:lvl3pPr lvl="2" algn="ctr">
              <a:spcBef>
                <a:spcPts val="0"/>
              </a:spcBef>
              <a:spcAft>
                <a:spcPts val="0"/>
              </a:spcAft>
              <a:buClr>
                <a:schemeClr val="lt1"/>
              </a:buClr>
              <a:buSzPts val="1600"/>
              <a:buFont typeface="Inter SemiBold"/>
              <a:buNone/>
              <a:defRPr sz="1600">
                <a:solidFill>
                  <a:schemeClr val="lt1"/>
                </a:solidFill>
              </a:defRPr>
            </a:lvl3pPr>
            <a:lvl4pPr lvl="3" algn="ctr">
              <a:spcBef>
                <a:spcPts val="0"/>
              </a:spcBef>
              <a:spcAft>
                <a:spcPts val="0"/>
              </a:spcAft>
              <a:buClr>
                <a:schemeClr val="lt1"/>
              </a:buClr>
              <a:buSzPts val="1600"/>
              <a:buFont typeface="Inter SemiBold"/>
              <a:buNone/>
              <a:defRPr sz="1600">
                <a:solidFill>
                  <a:schemeClr val="lt1"/>
                </a:solidFill>
              </a:defRPr>
            </a:lvl4pPr>
            <a:lvl5pPr lvl="4" algn="ctr">
              <a:spcBef>
                <a:spcPts val="0"/>
              </a:spcBef>
              <a:spcAft>
                <a:spcPts val="0"/>
              </a:spcAft>
              <a:buClr>
                <a:schemeClr val="lt1"/>
              </a:buClr>
              <a:buSzPts val="1600"/>
              <a:buFont typeface="Inter SemiBold"/>
              <a:buNone/>
              <a:defRPr sz="1600">
                <a:solidFill>
                  <a:schemeClr val="lt1"/>
                </a:solidFill>
              </a:defRPr>
            </a:lvl5pPr>
            <a:lvl6pPr lvl="5" algn="ctr">
              <a:spcBef>
                <a:spcPts val="0"/>
              </a:spcBef>
              <a:spcAft>
                <a:spcPts val="0"/>
              </a:spcAft>
              <a:buClr>
                <a:schemeClr val="lt1"/>
              </a:buClr>
              <a:buSzPts val="1600"/>
              <a:buFont typeface="Inter SemiBold"/>
              <a:buNone/>
              <a:defRPr sz="1600">
                <a:solidFill>
                  <a:schemeClr val="lt1"/>
                </a:solidFill>
              </a:defRPr>
            </a:lvl6pPr>
            <a:lvl7pPr lvl="6" algn="ctr">
              <a:spcBef>
                <a:spcPts val="0"/>
              </a:spcBef>
              <a:spcAft>
                <a:spcPts val="0"/>
              </a:spcAft>
              <a:buClr>
                <a:schemeClr val="lt1"/>
              </a:buClr>
              <a:buSzPts val="1600"/>
              <a:buFont typeface="Inter SemiBold"/>
              <a:buNone/>
              <a:defRPr sz="1600">
                <a:solidFill>
                  <a:schemeClr val="lt1"/>
                </a:solidFill>
              </a:defRPr>
            </a:lvl7pPr>
            <a:lvl8pPr lvl="7" algn="ctr">
              <a:spcBef>
                <a:spcPts val="0"/>
              </a:spcBef>
              <a:spcAft>
                <a:spcPts val="0"/>
              </a:spcAft>
              <a:buClr>
                <a:schemeClr val="lt1"/>
              </a:buClr>
              <a:buSzPts val="1600"/>
              <a:buFont typeface="Inter SemiBold"/>
              <a:buNone/>
              <a:defRPr sz="1600">
                <a:solidFill>
                  <a:schemeClr val="lt1"/>
                </a:solidFill>
              </a:defRPr>
            </a:lvl8pPr>
            <a:lvl9pPr lvl="8" algn="ctr">
              <a:spcBef>
                <a:spcPts val="0"/>
              </a:spcBef>
              <a:spcAft>
                <a:spcPts val="0"/>
              </a:spcAft>
              <a:buClr>
                <a:schemeClr val="lt1"/>
              </a:buClr>
              <a:buSzPts val="1600"/>
              <a:buFont typeface="Inter SemiBold"/>
              <a:buNone/>
              <a:defRPr sz="1600">
                <a:solidFill>
                  <a:schemeClr val="lt1"/>
                </a:solidFill>
              </a:defRPr>
            </a:lvl9pPr>
          </a:lstStyle>
          <a:p/>
        </p:txBody>
      </p:sp>
      <p:sp>
        <p:nvSpPr>
          <p:cNvPr id="80" name="Google Shape;80;p9"/>
          <p:cNvSpPr txBox="1"/>
          <p:nvPr>
            <p:ph idx="6" type="subTitle"/>
          </p:nvPr>
        </p:nvSpPr>
        <p:spPr>
          <a:xfrm>
            <a:off x="2588275" y="3190975"/>
            <a:ext cx="1466400" cy="7722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lt1"/>
              </a:buClr>
              <a:buSzPts val="1600"/>
              <a:buFont typeface="Inter SemiBold"/>
              <a:buNone/>
              <a:defRPr sz="1600">
                <a:solidFill>
                  <a:schemeClr val="lt1"/>
                </a:solidFill>
              </a:defRPr>
            </a:lvl1pPr>
            <a:lvl2pPr lvl="1" algn="ctr">
              <a:spcBef>
                <a:spcPts val="0"/>
              </a:spcBef>
              <a:spcAft>
                <a:spcPts val="0"/>
              </a:spcAft>
              <a:buClr>
                <a:schemeClr val="lt1"/>
              </a:buClr>
              <a:buSzPts val="1600"/>
              <a:buFont typeface="Inter SemiBold"/>
              <a:buNone/>
              <a:defRPr sz="1600">
                <a:solidFill>
                  <a:schemeClr val="lt1"/>
                </a:solidFill>
              </a:defRPr>
            </a:lvl2pPr>
            <a:lvl3pPr lvl="2" algn="ctr">
              <a:spcBef>
                <a:spcPts val="0"/>
              </a:spcBef>
              <a:spcAft>
                <a:spcPts val="0"/>
              </a:spcAft>
              <a:buClr>
                <a:schemeClr val="lt1"/>
              </a:buClr>
              <a:buSzPts val="1600"/>
              <a:buFont typeface="Inter SemiBold"/>
              <a:buNone/>
              <a:defRPr sz="1600">
                <a:solidFill>
                  <a:schemeClr val="lt1"/>
                </a:solidFill>
              </a:defRPr>
            </a:lvl3pPr>
            <a:lvl4pPr lvl="3" algn="ctr">
              <a:spcBef>
                <a:spcPts val="0"/>
              </a:spcBef>
              <a:spcAft>
                <a:spcPts val="0"/>
              </a:spcAft>
              <a:buClr>
                <a:schemeClr val="lt1"/>
              </a:buClr>
              <a:buSzPts val="1600"/>
              <a:buFont typeface="Inter SemiBold"/>
              <a:buNone/>
              <a:defRPr sz="1600">
                <a:solidFill>
                  <a:schemeClr val="lt1"/>
                </a:solidFill>
              </a:defRPr>
            </a:lvl4pPr>
            <a:lvl5pPr lvl="4" algn="ctr">
              <a:spcBef>
                <a:spcPts val="0"/>
              </a:spcBef>
              <a:spcAft>
                <a:spcPts val="0"/>
              </a:spcAft>
              <a:buClr>
                <a:schemeClr val="lt1"/>
              </a:buClr>
              <a:buSzPts val="1600"/>
              <a:buFont typeface="Inter SemiBold"/>
              <a:buNone/>
              <a:defRPr sz="1600">
                <a:solidFill>
                  <a:schemeClr val="lt1"/>
                </a:solidFill>
              </a:defRPr>
            </a:lvl5pPr>
            <a:lvl6pPr lvl="5" algn="ctr">
              <a:spcBef>
                <a:spcPts val="0"/>
              </a:spcBef>
              <a:spcAft>
                <a:spcPts val="0"/>
              </a:spcAft>
              <a:buClr>
                <a:schemeClr val="lt1"/>
              </a:buClr>
              <a:buSzPts val="1600"/>
              <a:buFont typeface="Inter SemiBold"/>
              <a:buNone/>
              <a:defRPr sz="1600">
                <a:solidFill>
                  <a:schemeClr val="lt1"/>
                </a:solidFill>
              </a:defRPr>
            </a:lvl6pPr>
            <a:lvl7pPr lvl="6" algn="ctr">
              <a:spcBef>
                <a:spcPts val="0"/>
              </a:spcBef>
              <a:spcAft>
                <a:spcPts val="0"/>
              </a:spcAft>
              <a:buClr>
                <a:schemeClr val="lt1"/>
              </a:buClr>
              <a:buSzPts val="1600"/>
              <a:buFont typeface="Inter SemiBold"/>
              <a:buNone/>
              <a:defRPr sz="1600">
                <a:solidFill>
                  <a:schemeClr val="lt1"/>
                </a:solidFill>
              </a:defRPr>
            </a:lvl7pPr>
            <a:lvl8pPr lvl="7" algn="ctr">
              <a:spcBef>
                <a:spcPts val="0"/>
              </a:spcBef>
              <a:spcAft>
                <a:spcPts val="0"/>
              </a:spcAft>
              <a:buClr>
                <a:schemeClr val="lt1"/>
              </a:buClr>
              <a:buSzPts val="1600"/>
              <a:buFont typeface="Inter SemiBold"/>
              <a:buNone/>
              <a:defRPr sz="1600">
                <a:solidFill>
                  <a:schemeClr val="lt1"/>
                </a:solidFill>
              </a:defRPr>
            </a:lvl8pPr>
            <a:lvl9pPr lvl="8" algn="ctr">
              <a:spcBef>
                <a:spcPts val="0"/>
              </a:spcBef>
              <a:spcAft>
                <a:spcPts val="0"/>
              </a:spcAft>
              <a:buClr>
                <a:schemeClr val="lt1"/>
              </a:buClr>
              <a:buSzPts val="1600"/>
              <a:buFont typeface="Inter SemiBold"/>
              <a:buNone/>
              <a:defRPr sz="1600">
                <a:solidFill>
                  <a:schemeClr val="lt1"/>
                </a:solidFill>
              </a:defRPr>
            </a:lvl9pPr>
          </a:lstStyle>
          <a:p/>
        </p:txBody>
      </p:sp>
      <p:sp>
        <p:nvSpPr>
          <p:cNvPr id="81" name="Google Shape;81;p9"/>
          <p:cNvSpPr txBox="1"/>
          <p:nvPr>
            <p:ph idx="7" type="subTitle"/>
          </p:nvPr>
        </p:nvSpPr>
        <p:spPr>
          <a:xfrm>
            <a:off x="4613113" y="3190975"/>
            <a:ext cx="1466400" cy="7722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lt1"/>
              </a:buClr>
              <a:buSzPts val="1600"/>
              <a:buFont typeface="Inter SemiBold"/>
              <a:buNone/>
              <a:defRPr sz="1600">
                <a:solidFill>
                  <a:schemeClr val="lt1"/>
                </a:solidFill>
              </a:defRPr>
            </a:lvl1pPr>
            <a:lvl2pPr lvl="1" algn="ctr">
              <a:spcBef>
                <a:spcPts val="0"/>
              </a:spcBef>
              <a:spcAft>
                <a:spcPts val="0"/>
              </a:spcAft>
              <a:buClr>
                <a:schemeClr val="lt1"/>
              </a:buClr>
              <a:buSzPts val="1600"/>
              <a:buFont typeface="Inter SemiBold"/>
              <a:buNone/>
              <a:defRPr sz="1600">
                <a:solidFill>
                  <a:schemeClr val="lt1"/>
                </a:solidFill>
              </a:defRPr>
            </a:lvl2pPr>
            <a:lvl3pPr lvl="2" algn="ctr">
              <a:spcBef>
                <a:spcPts val="0"/>
              </a:spcBef>
              <a:spcAft>
                <a:spcPts val="0"/>
              </a:spcAft>
              <a:buClr>
                <a:schemeClr val="lt1"/>
              </a:buClr>
              <a:buSzPts val="1600"/>
              <a:buFont typeface="Inter SemiBold"/>
              <a:buNone/>
              <a:defRPr sz="1600">
                <a:solidFill>
                  <a:schemeClr val="lt1"/>
                </a:solidFill>
              </a:defRPr>
            </a:lvl3pPr>
            <a:lvl4pPr lvl="3" algn="ctr">
              <a:spcBef>
                <a:spcPts val="0"/>
              </a:spcBef>
              <a:spcAft>
                <a:spcPts val="0"/>
              </a:spcAft>
              <a:buClr>
                <a:schemeClr val="lt1"/>
              </a:buClr>
              <a:buSzPts val="1600"/>
              <a:buFont typeface="Inter SemiBold"/>
              <a:buNone/>
              <a:defRPr sz="1600">
                <a:solidFill>
                  <a:schemeClr val="lt1"/>
                </a:solidFill>
              </a:defRPr>
            </a:lvl4pPr>
            <a:lvl5pPr lvl="4" algn="ctr">
              <a:spcBef>
                <a:spcPts val="0"/>
              </a:spcBef>
              <a:spcAft>
                <a:spcPts val="0"/>
              </a:spcAft>
              <a:buClr>
                <a:schemeClr val="lt1"/>
              </a:buClr>
              <a:buSzPts val="1600"/>
              <a:buFont typeface="Inter SemiBold"/>
              <a:buNone/>
              <a:defRPr sz="1600">
                <a:solidFill>
                  <a:schemeClr val="lt1"/>
                </a:solidFill>
              </a:defRPr>
            </a:lvl5pPr>
            <a:lvl6pPr lvl="5" algn="ctr">
              <a:spcBef>
                <a:spcPts val="0"/>
              </a:spcBef>
              <a:spcAft>
                <a:spcPts val="0"/>
              </a:spcAft>
              <a:buClr>
                <a:schemeClr val="lt1"/>
              </a:buClr>
              <a:buSzPts val="1600"/>
              <a:buFont typeface="Inter SemiBold"/>
              <a:buNone/>
              <a:defRPr sz="1600">
                <a:solidFill>
                  <a:schemeClr val="lt1"/>
                </a:solidFill>
              </a:defRPr>
            </a:lvl6pPr>
            <a:lvl7pPr lvl="6" algn="ctr">
              <a:spcBef>
                <a:spcPts val="0"/>
              </a:spcBef>
              <a:spcAft>
                <a:spcPts val="0"/>
              </a:spcAft>
              <a:buClr>
                <a:schemeClr val="lt1"/>
              </a:buClr>
              <a:buSzPts val="1600"/>
              <a:buFont typeface="Inter SemiBold"/>
              <a:buNone/>
              <a:defRPr sz="1600">
                <a:solidFill>
                  <a:schemeClr val="lt1"/>
                </a:solidFill>
              </a:defRPr>
            </a:lvl7pPr>
            <a:lvl8pPr lvl="7" algn="ctr">
              <a:spcBef>
                <a:spcPts val="0"/>
              </a:spcBef>
              <a:spcAft>
                <a:spcPts val="0"/>
              </a:spcAft>
              <a:buClr>
                <a:schemeClr val="lt1"/>
              </a:buClr>
              <a:buSzPts val="1600"/>
              <a:buFont typeface="Inter SemiBold"/>
              <a:buNone/>
              <a:defRPr sz="1600">
                <a:solidFill>
                  <a:schemeClr val="lt1"/>
                </a:solidFill>
              </a:defRPr>
            </a:lvl8pPr>
            <a:lvl9pPr lvl="8" algn="ctr">
              <a:spcBef>
                <a:spcPts val="0"/>
              </a:spcBef>
              <a:spcAft>
                <a:spcPts val="0"/>
              </a:spcAft>
              <a:buClr>
                <a:schemeClr val="lt1"/>
              </a:buClr>
              <a:buSzPts val="1600"/>
              <a:buFont typeface="Inter SemiBold"/>
              <a:buNone/>
              <a:defRPr sz="1600">
                <a:solidFill>
                  <a:schemeClr val="lt1"/>
                </a:solidFill>
              </a:defRPr>
            </a:lvl9pPr>
          </a:lstStyle>
          <a:p/>
        </p:txBody>
      </p:sp>
      <p:sp>
        <p:nvSpPr>
          <p:cNvPr id="82" name="Google Shape;82;p9"/>
          <p:cNvSpPr txBox="1"/>
          <p:nvPr>
            <p:ph idx="8" type="subTitle"/>
          </p:nvPr>
        </p:nvSpPr>
        <p:spPr>
          <a:xfrm>
            <a:off x="6637950" y="3190975"/>
            <a:ext cx="1466400" cy="7722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lt1"/>
              </a:buClr>
              <a:buSzPts val="1600"/>
              <a:buFont typeface="Inter SemiBold"/>
              <a:buNone/>
              <a:defRPr sz="1600">
                <a:solidFill>
                  <a:schemeClr val="lt1"/>
                </a:solidFill>
              </a:defRPr>
            </a:lvl1pPr>
            <a:lvl2pPr lvl="1" algn="ctr">
              <a:spcBef>
                <a:spcPts val="0"/>
              </a:spcBef>
              <a:spcAft>
                <a:spcPts val="0"/>
              </a:spcAft>
              <a:buClr>
                <a:schemeClr val="lt1"/>
              </a:buClr>
              <a:buSzPts val="1600"/>
              <a:buFont typeface="Inter SemiBold"/>
              <a:buNone/>
              <a:defRPr sz="1600">
                <a:solidFill>
                  <a:schemeClr val="lt1"/>
                </a:solidFill>
              </a:defRPr>
            </a:lvl2pPr>
            <a:lvl3pPr lvl="2" algn="ctr">
              <a:spcBef>
                <a:spcPts val="0"/>
              </a:spcBef>
              <a:spcAft>
                <a:spcPts val="0"/>
              </a:spcAft>
              <a:buClr>
                <a:schemeClr val="lt1"/>
              </a:buClr>
              <a:buSzPts val="1600"/>
              <a:buFont typeface="Inter SemiBold"/>
              <a:buNone/>
              <a:defRPr sz="1600">
                <a:solidFill>
                  <a:schemeClr val="lt1"/>
                </a:solidFill>
              </a:defRPr>
            </a:lvl3pPr>
            <a:lvl4pPr lvl="3" algn="ctr">
              <a:spcBef>
                <a:spcPts val="0"/>
              </a:spcBef>
              <a:spcAft>
                <a:spcPts val="0"/>
              </a:spcAft>
              <a:buClr>
                <a:schemeClr val="lt1"/>
              </a:buClr>
              <a:buSzPts val="1600"/>
              <a:buFont typeface="Inter SemiBold"/>
              <a:buNone/>
              <a:defRPr sz="1600">
                <a:solidFill>
                  <a:schemeClr val="lt1"/>
                </a:solidFill>
              </a:defRPr>
            </a:lvl4pPr>
            <a:lvl5pPr lvl="4" algn="ctr">
              <a:spcBef>
                <a:spcPts val="0"/>
              </a:spcBef>
              <a:spcAft>
                <a:spcPts val="0"/>
              </a:spcAft>
              <a:buClr>
                <a:schemeClr val="lt1"/>
              </a:buClr>
              <a:buSzPts val="1600"/>
              <a:buFont typeface="Inter SemiBold"/>
              <a:buNone/>
              <a:defRPr sz="1600">
                <a:solidFill>
                  <a:schemeClr val="lt1"/>
                </a:solidFill>
              </a:defRPr>
            </a:lvl5pPr>
            <a:lvl6pPr lvl="5" algn="ctr">
              <a:spcBef>
                <a:spcPts val="0"/>
              </a:spcBef>
              <a:spcAft>
                <a:spcPts val="0"/>
              </a:spcAft>
              <a:buClr>
                <a:schemeClr val="lt1"/>
              </a:buClr>
              <a:buSzPts val="1600"/>
              <a:buFont typeface="Inter SemiBold"/>
              <a:buNone/>
              <a:defRPr sz="1600">
                <a:solidFill>
                  <a:schemeClr val="lt1"/>
                </a:solidFill>
              </a:defRPr>
            </a:lvl6pPr>
            <a:lvl7pPr lvl="6" algn="ctr">
              <a:spcBef>
                <a:spcPts val="0"/>
              </a:spcBef>
              <a:spcAft>
                <a:spcPts val="0"/>
              </a:spcAft>
              <a:buClr>
                <a:schemeClr val="lt1"/>
              </a:buClr>
              <a:buSzPts val="1600"/>
              <a:buFont typeface="Inter SemiBold"/>
              <a:buNone/>
              <a:defRPr sz="1600">
                <a:solidFill>
                  <a:schemeClr val="lt1"/>
                </a:solidFill>
              </a:defRPr>
            </a:lvl7pPr>
            <a:lvl8pPr lvl="7" algn="ctr">
              <a:spcBef>
                <a:spcPts val="0"/>
              </a:spcBef>
              <a:spcAft>
                <a:spcPts val="0"/>
              </a:spcAft>
              <a:buClr>
                <a:schemeClr val="lt1"/>
              </a:buClr>
              <a:buSzPts val="1600"/>
              <a:buFont typeface="Inter SemiBold"/>
              <a:buNone/>
              <a:defRPr sz="1600">
                <a:solidFill>
                  <a:schemeClr val="lt1"/>
                </a:solidFill>
              </a:defRPr>
            </a:lvl8pPr>
            <a:lvl9pPr lvl="8" algn="ctr">
              <a:spcBef>
                <a:spcPts val="0"/>
              </a:spcBef>
              <a:spcAft>
                <a:spcPts val="0"/>
              </a:spcAft>
              <a:buClr>
                <a:schemeClr val="lt1"/>
              </a:buClr>
              <a:buSzPts val="1600"/>
              <a:buFont typeface="Inter SemiBold"/>
              <a:buNone/>
              <a:defRPr sz="1600">
                <a:solidFill>
                  <a:schemeClr val="lt1"/>
                </a:solidFill>
              </a:defRPr>
            </a:lvl9pPr>
          </a:lstStyle>
          <a:p/>
        </p:txBody>
      </p:sp>
      <p:sp>
        <p:nvSpPr>
          <p:cNvPr id="83" name="Google Shape;83;p9"/>
          <p:cNvSpPr/>
          <p:nvPr/>
        </p:nvSpPr>
        <p:spPr>
          <a:xfrm>
            <a:off x="603475" y="4749800"/>
            <a:ext cx="768000" cy="190500"/>
          </a:xfrm>
          <a:prstGeom prst="roundRect">
            <a:avLst>
              <a:gd fmla="val 5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700">
                <a:solidFill>
                  <a:schemeClr val="lt2"/>
                </a:solidFill>
                <a:latin typeface="Inter"/>
                <a:ea typeface="Inter"/>
                <a:cs typeface="Inter"/>
                <a:sym typeface="Inter"/>
              </a:rPr>
              <a:t>Confidential</a:t>
            </a:r>
            <a:endParaRPr sz="700">
              <a:solidFill>
                <a:schemeClr val="lt2"/>
              </a:solidFill>
              <a:latin typeface="Inter"/>
              <a:ea typeface="Inter"/>
              <a:cs typeface="Inter"/>
              <a:sym typeface="Inter"/>
            </a:endParaRPr>
          </a:p>
        </p:txBody>
      </p:sp>
      <p:sp>
        <p:nvSpPr>
          <p:cNvPr id="84" name="Google Shape;84;p9"/>
          <p:cNvSpPr txBox="1"/>
          <p:nvPr>
            <p:ph idx="12" type="sldNum"/>
          </p:nvPr>
        </p:nvSpPr>
        <p:spPr>
          <a:xfrm>
            <a:off x="420872" y="203200"/>
            <a:ext cx="428700" cy="393600"/>
          </a:xfrm>
          <a:prstGeom prst="rect">
            <a:avLst/>
          </a:prstGeom>
        </p:spPr>
        <p:txBody>
          <a:bodyPr anchorCtr="0" anchor="ctr" bIns="91425" lIns="91425" spcFirstLastPara="1" rIns="91425" wrap="square" tIns="91425">
            <a:normAutofit/>
          </a:bodyPr>
          <a:lstStyle>
            <a:lvl1pPr lvl="0" rtl="0" algn="ctr">
              <a:buNone/>
              <a:defRPr sz="800">
                <a:solidFill>
                  <a:schemeClr val="lt2"/>
                </a:solidFill>
                <a:latin typeface="Inter Light"/>
                <a:ea typeface="Inter Light"/>
                <a:cs typeface="Inter Light"/>
                <a:sym typeface="Inter Light"/>
              </a:defRPr>
            </a:lvl1pPr>
            <a:lvl2pPr lvl="1" rtl="0" algn="ctr">
              <a:buNone/>
              <a:defRPr sz="800">
                <a:solidFill>
                  <a:schemeClr val="lt2"/>
                </a:solidFill>
                <a:latin typeface="Inter Light"/>
                <a:ea typeface="Inter Light"/>
                <a:cs typeface="Inter Light"/>
                <a:sym typeface="Inter Light"/>
              </a:defRPr>
            </a:lvl2pPr>
            <a:lvl3pPr lvl="2" rtl="0" algn="ctr">
              <a:buNone/>
              <a:defRPr sz="800">
                <a:solidFill>
                  <a:schemeClr val="lt2"/>
                </a:solidFill>
                <a:latin typeface="Inter Light"/>
                <a:ea typeface="Inter Light"/>
                <a:cs typeface="Inter Light"/>
                <a:sym typeface="Inter Light"/>
              </a:defRPr>
            </a:lvl3pPr>
            <a:lvl4pPr lvl="3" rtl="0" algn="ctr">
              <a:buNone/>
              <a:defRPr sz="800">
                <a:solidFill>
                  <a:schemeClr val="lt2"/>
                </a:solidFill>
                <a:latin typeface="Inter Light"/>
                <a:ea typeface="Inter Light"/>
                <a:cs typeface="Inter Light"/>
                <a:sym typeface="Inter Light"/>
              </a:defRPr>
            </a:lvl4pPr>
            <a:lvl5pPr lvl="4" rtl="0" algn="ctr">
              <a:buNone/>
              <a:defRPr sz="800">
                <a:solidFill>
                  <a:schemeClr val="lt2"/>
                </a:solidFill>
                <a:latin typeface="Inter Light"/>
                <a:ea typeface="Inter Light"/>
                <a:cs typeface="Inter Light"/>
                <a:sym typeface="Inter Light"/>
              </a:defRPr>
            </a:lvl5pPr>
            <a:lvl6pPr lvl="5" rtl="0" algn="ctr">
              <a:buNone/>
              <a:defRPr sz="800">
                <a:solidFill>
                  <a:schemeClr val="lt2"/>
                </a:solidFill>
                <a:latin typeface="Inter Light"/>
                <a:ea typeface="Inter Light"/>
                <a:cs typeface="Inter Light"/>
                <a:sym typeface="Inter Light"/>
              </a:defRPr>
            </a:lvl6pPr>
            <a:lvl7pPr lvl="6" rtl="0" algn="ctr">
              <a:buNone/>
              <a:defRPr sz="800">
                <a:solidFill>
                  <a:schemeClr val="lt2"/>
                </a:solidFill>
                <a:latin typeface="Inter Light"/>
                <a:ea typeface="Inter Light"/>
                <a:cs typeface="Inter Light"/>
                <a:sym typeface="Inter Light"/>
              </a:defRPr>
            </a:lvl7pPr>
            <a:lvl8pPr lvl="7" rtl="0" algn="ctr">
              <a:buNone/>
              <a:defRPr sz="800">
                <a:solidFill>
                  <a:schemeClr val="lt2"/>
                </a:solidFill>
                <a:latin typeface="Inter Light"/>
                <a:ea typeface="Inter Light"/>
                <a:cs typeface="Inter Light"/>
                <a:sym typeface="Inter Light"/>
              </a:defRPr>
            </a:lvl8pPr>
            <a:lvl9pPr lvl="8" rtl="0" algn="ctr">
              <a:buNone/>
              <a:defRPr sz="800">
                <a:solidFill>
                  <a:schemeClr val="lt2"/>
                </a:solidFill>
                <a:latin typeface="Inter Light"/>
                <a:ea typeface="Inter Light"/>
                <a:cs typeface="Inter Light"/>
                <a:sym typeface="Inter Light"/>
              </a:defRPr>
            </a:lvl9pPr>
          </a:lstStyle>
          <a:p>
            <a:pPr indent="0" lvl="0" marL="0" rtl="0" algn="ctr">
              <a:spcBef>
                <a:spcPts val="0"/>
              </a:spcBef>
              <a:spcAft>
                <a:spcPts val="0"/>
              </a:spcAft>
              <a:buNone/>
            </a:pPr>
            <a:fld id="{00000000-1234-1234-1234-123412341234}" type="slidenum">
              <a:rPr lang="en"/>
              <a:t>‹#›</a:t>
            </a:fld>
            <a:endParaRPr/>
          </a:p>
        </p:txBody>
      </p:sp>
      <p:sp>
        <p:nvSpPr>
          <p:cNvPr id="85" name="Google Shape;85;p9"/>
          <p:cNvSpPr/>
          <p:nvPr/>
        </p:nvSpPr>
        <p:spPr>
          <a:xfrm>
            <a:off x="1644650" y="4749800"/>
            <a:ext cx="768000" cy="190500"/>
          </a:xfrm>
          <a:prstGeom prst="roundRect">
            <a:avLst>
              <a:gd fmla="val 5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700">
                <a:solidFill>
                  <a:schemeClr val="lt2"/>
                </a:solidFill>
                <a:latin typeface="Inter"/>
                <a:ea typeface="Inter"/>
                <a:cs typeface="Inter"/>
                <a:sym typeface="Inter"/>
              </a:rPr>
              <a:t>Copyright ©</a:t>
            </a:r>
            <a:endParaRPr sz="700">
              <a:solidFill>
                <a:schemeClr val="lt2"/>
              </a:solidFill>
              <a:latin typeface="Inter"/>
              <a:ea typeface="Inter"/>
              <a:cs typeface="Inter"/>
              <a:sym typeface="Inte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rrent Market / Market Size">
  <p:cSld name="SECTION_TITLE_AND_DESCRIPTION">
    <p:bg>
      <p:bgPr>
        <a:solidFill>
          <a:schemeClr val="dk2"/>
        </a:solidFill>
      </p:bgPr>
    </p:bg>
    <p:spTree>
      <p:nvGrpSpPr>
        <p:cNvPr id="86" name="Shape 86"/>
        <p:cNvGrpSpPr/>
        <p:nvPr/>
      </p:nvGrpSpPr>
      <p:grpSpPr>
        <a:xfrm>
          <a:off x="0" y="0"/>
          <a:ext cx="0" cy="0"/>
          <a:chOff x="0" y="0"/>
          <a:chExt cx="0" cy="0"/>
        </a:xfrm>
      </p:grpSpPr>
      <p:sp>
        <p:nvSpPr>
          <p:cNvPr id="87" name="Google Shape;87;p10"/>
          <p:cNvSpPr txBox="1"/>
          <p:nvPr/>
        </p:nvSpPr>
        <p:spPr>
          <a:xfrm>
            <a:off x="420872" y="203200"/>
            <a:ext cx="428700" cy="393600"/>
          </a:xfrm>
          <a:prstGeom prst="rect">
            <a:avLst/>
          </a:prstGeom>
          <a:noFill/>
          <a:ln>
            <a:noFill/>
          </a:ln>
        </p:spPr>
        <p:txBody>
          <a:bodyPr anchorCtr="0" anchor="ctr" bIns="91425" lIns="91425" spcFirstLastPara="1" rIns="91425" wrap="square" tIns="91425">
            <a:normAutofit/>
          </a:bodyPr>
          <a:lstStyle/>
          <a:p>
            <a:pPr indent="0" lvl="0" marL="0" rtl="0" algn="ctr">
              <a:spcBef>
                <a:spcPts val="0"/>
              </a:spcBef>
              <a:spcAft>
                <a:spcPts val="0"/>
              </a:spcAft>
              <a:buNone/>
            </a:pPr>
            <a:fld id="{00000000-1234-1234-1234-123412341234}" type="slidenum">
              <a:rPr lang="en" sz="800">
                <a:solidFill>
                  <a:schemeClr val="lt2"/>
                </a:solidFill>
                <a:latin typeface="Inter Light"/>
                <a:ea typeface="Inter Light"/>
                <a:cs typeface="Inter Light"/>
                <a:sym typeface="Inter Light"/>
              </a:rPr>
              <a:t>‹#›</a:t>
            </a:fld>
            <a:endParaRPr sz="800">
              <a:solidFill>
                <a:schemeClr val="lt2"/>
              </a:solidFill>
              <a:latin typeface="Inter Light"/>
              <a:ea typeface="Inter Light"/>
              <a:cs typeface="Inter Light"/>
              <a:sym typeface="Inter Light"/>
            </a:endParaRPr>
          </a:p>
        </p:txBody>
      </p:sp>
      <p:cxnSp>
        <p:nvCxnSpPr>
          <p:cNvPr id="88" name="Google Shape;88;p10"/>
          <p:cNvCxnSpPr/>
          <p:nvPr/>
        </p:nvCxnSpPr>
        <p:spPr>
          <a:xfrm rot="10800000">
            <a:off x="560525" y="279400"/>
            <a:ext cx="149400" cy="0"/>
          </a:xfrm>
          <a:prstGeom prst="straightConnector1">
            <a:avLst/>
          </a:prstGeom>
          <a:noFill/>
          <a:ln cap="flat" cmpd="sng" w="9525">
            <a:solidFill>
              <a:schemeClr val="lt2"/>
            </a:solidFill>
            <a:prstDash val="solid"/>
            <a:round/>
            <a:headEnd len="med" w="med" type="none"/>
            <a:tailEnd len="med" w="med" type="none"/>
          </a:ln>
        </p:spPr>
      </p:cxnSp>
      <p:sp>
        <p:nvSpPr>
          <p:cNvPr id="89" name="Google Shape;89;p10"/>
          <p:cNvSpPr txBox="1"/>
          <p:nvPr>
            <p:ph idx="1" type="subTitle"/>
          </p:nvPr>
        </p:nvSpPr>
        <p:spPr>
          <a:xfrm>
            <a:off x="675475" y="3055900"/>
            <a:ext cx="1466400" cy="7722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lt1"/>
              </a:buClr>
              <a:buSzPts val="1800"/>
              <a:buFont typeface="Inter SemiBold"/>
              <a:buNone/>
              <a:defRPr>
                <a:solidFill>
                  <a:schemeClr val="lt1"/>
                </a:solidFill>
              </a:defRPr>
            </a:lvl1pPr>
            <a:lvl2pPr lvl="1" algn="ctr">
              <a:spcBef>
                <a:spcPts val="0"/>
              </a:spcBef>
              <a:spcAft>
                <a:spcPts val="0"/>
              </a:spcAft>
              <a:buClr>
                <a:schemeClr val="lt1"/>
              </a:buClr>
              <a:buSzPts val="1800"/>
              <a:buFont typeface="Inter SemiBold"/>
              <a:buNone/>
              <a:defRPr>
                <a:solidFill>
                  <a:schemeClr val="lt1"/>
                </a:solidFill>
              </a:defRPr>
            </a:lvl2pPr>
            <a:lvl3pPr lvl="2" algn="ctr">
              <a:spcBef>
                <a:spcPts val="0"/>
              </a:spcBef>
              <a:spcAft>
                <a:spcPts val="0"/>
              </a:spcAft>
              <a:buClr>
                <a:schemeClr val="lt1"/>
              </a:buClr>
              <a:buSzPts val="1800"/>
              <a:buFont typeface="Inter SemiBold"/>
              <a:buNone/>
              <a:defRPr>
                <a:solidFill>
                  <a:schemeClr val="lt1"/>
                </a:solidFill>
              </a:defRPr>
            </a:lvl3pPr>
            <a:lvl4pPr lvl="3" algn="ctr">
              <a:spcBef>
                <a:spcPts val="0"/>
              </a:spcBef>
              <a:spcAft>
                <a:spcPts val="0"/>
              </a:spcAft>
              <a:buClr>
                <a:schemeClr val="lt1"/>
              </a:buClr>
              <a:buSzPts val="1800"/>
              <a:buFont typeface="Inter SemiBold"/>
              <a:buNone/>
              <a:defRPr>
                <a:solidFill>
                  <a:schemeClr val="lt1"/>
                </a:solidFill>
              </a:defRPr>
            </a:lvl4pPr>
            <a:lvl5pPr lvl="4" algn="ctr">
              <a:spcBef>
                <a:spcPts val="0"/>
              </a:spcBef>
              <a:spcAft>
                <a:spcPts val="0"/>
              </a:spcAft>
              <a:buClr>
                <a:schemeClr val="lt1"/>
              </a:buClr>
              <a:buSzPts val="1800"/>
              <a:buFont typeface="Inter SemiBold"/>
              <a:buNone/>
              <a:defRPr>
                <a:solidFill>
                  <a:schemeClr val="lt1"/>
                </a:solidFill>
              </a:defRPr>
            </a:lvl5pPr>
            <a:lvl6pPr lvl="5" algn="ctr">
              <a:spcBef>
                <a:spcPts val="0"/>
              </a:spcBef>
              <a:spcAft>
                <a:spcPts val="0"/>
              </a:spcAft>
              <a:buClr>
                <a:schemeClr val="lt1"/>
              </a:buClr>
              <a:buSzPts val="1800"/>
              <a:buFont typeface="Inter SemiBold"/>
              <a:buNone/>
              <a:defRPr>
                <a:solidFill>
                  <a:schemeClr val="lt1"/>
                </a:solidFill>
              </a:defRPr>
            </a:lvl6pPr>
            <a:lvl7pPr lvl="6" algn="ctr">
              <a:spcBef>
                <a:spcPts val="0"/>
              </a:spcBef>
              <a:spcAft>
                <a:spcPts val="0"/>
              </a:spcAft>
              <a:buClr>
                <a:schemeClr val="lt1"/>
              </a:buClr>
              <a:buSzPts val="1800"/>
              <a:buFont typeface="Inter SemiBold"/>
              <a:buNone/>
              <a:defRPr>
                <a:solidFill>
                  <a:schemeClr val="lt1"/>
                </a:solidFill>
              </a:defRPr>
            </a:lvl7pPr>
            <a:lvl8pPr lvl="7" algn="ctr">
              <a:spcBef>
                <a:spcPts val="0"/>
              </a:spcBef>
              <a:spcAft>
                <a:spcPts val="0"/>
              </a:spcAft>
              <a:buClr>
                <a:schemeClr val="lt1"/>
              </a:buClr>
              <a:buSzPts val="1800"/>
              <a:buFont typeface="Inter SemiBold"/>
              <a:buNone/>
              <a:defRPr>
                <a:solidFill>
                  <a:schemeClr val="lt1"/>
                </a:solidFill>
              </a:defRPr>
            </a:lvl8pPr>
            <a:lvl9pPr lvl="8" algn="ctr">
              <a:spcBef>
                <a:spcPts val="0"/>
              </a:spcBef>
              <a:spcAft>
                <a:spcPts val="0"/>
              </a:spcAft>
              <a:buClr>
                <a:schemeClr val="lt1"/>
              </a:buClr>
              <a:buSzPts val="1800"/>
              <a:buFont typeface="Inter SemiBold"/>
              <a:buNone/>
              <a:defRPr>
                <a:solidFill>
                  <a:schemeClr val="lt1"/>
                </a:solidFill>
              </a:defRPr>
            </a:lvl9pPr>
          </a:lstStyle>
          <a:p/>
        </p:txBody>
      </p:sp>
      <p:sp>
        <p:nvSpPr>
          <p:cNvPr id="90" name="Google Shape;90;p10"/>
          <p:cNvSpPr txBox="1"/>
          <p:nvPr>
            <p:ph idx="2" type="body"/>
          </p:nvPr>
        </p:nvSpPr>
        <p:spPr>
          <a:xfrm>
            <a:off x="604925" y="3668125"/>
            <a:ext cx="1607400" cy="873600"/>
          </a:xfrm>
          <a:prstGeom prst="rect">
            <a:avLst/>
          </a:prstGeom>
        </p:spPr>
        <p:txBody>
          <a:bodyPr anchorCtr="0" anchor="t" bIns="91425" lIns="91425" spcFirstLastPara="1" rIns="91425" wrap="square" tIns="91425">
            <a:noAutofit/>
          </a:bodyPr>
          <a:lstStyle>
            <a:lvl1pPr indent="-304800" lvl="0" marL="457200" algn="ctr">
              <a:lnSpc>
                <a:spcPct val="115000"/>
              </a:lnSpc>
              <a:spcBef>
                <a:spcPts val="0"/>
              </a:spcBef>
              <a:spcAft>
                <a:spcPts val="0"/>
              </a:spcAft>
              <a:buClr>
                <a:schemeClr val="lt2"/>
              </a:buClr>
              <a:buSzPts val="1200"/>
              <a:buFont typeface="Inter"/>
              <a:buChar char="●"/>
              <a:defRPr>
                <a:solidFill>
                  <a:schemeClr val="lt2"/>
                </a:solidFill>
              </a:defRPr>
            </a:lvl1pPr>
            <a:lvl2pPr indent="-304800" lvl="1" marL="914400" algn="ctr">
              <a:lnSpc>
                <a:spcPct val="115000"/>
              </a:lnSpc>
              <a:spcBef>
                <a:spcPts val="0"/>
              </a:spcBef>
              <a:spcAft>
                <a:spcPts val="0"/>
              </a:spcAft>
              <a:buClr>
                <a:schemeClr val="lt2"/>
              </a:buClr>
              <a:buSzPts val="1200"/>
              <a:buFont typeface="Inter"/>
              <a:buChar char="○"/>
              <a:defRPr>
                <a:solidFill>
                  <a:schemeClr val="lt2"/>
                </a:solidFill>
              </a:defRPr>
            </a:lvl2pPr>
            <a:lvl3pPr indent="-304800" lvl="2" marL="1371600" algn="ctr">
              <a:lnSpc>
                <a:spcPct val="115000"/>
              </a:lnSpc>
              <a:spcBef>
                <a:spcPts val="0"/>
              </a:spcBef>
              <a:spcAft>
                <a:spcPts val="0"/>
              </a:spcAft>
              <a:buClr>
                <a:schemeClr val="lt2"/>
              </a:buClr>
              <a:buSzPts val="1200"/>
              <a:buFont typeface="Inter"/>
              <a:buChar char="■"/>
              <a:defRPr>
                <a:solidFill>
                  <a:schemeClr val="lt2"/>
                </a:solidFill>
              </a:defRPr>
            </a:lvl3pPr>
            <a:lvl4pPr indent="-304800" lvl="3" marL="1828800" algn="ctr">
              <a:lnSpc>
                <a:spcPct val="115000"/>
              </a:lnSpc>
              <a:spcBef>
                <a:spcPts val="0"/>
              </a:spcBef>
              <a:spcAft>
                <a:spcPts val="0"/>
              </a:spcAft>
              <a:buClr>
                <a:schemeClr val="lt2"/>
              </a:buClr>
              <a:buSzPts val="1200"/>
              <a:buFont typeface="Inter"/>
              <a:buChar char="●"/>
              <a:defRPr>
                <a:solidFill>
                  <a:schemeClr val="lt2"/>
                </a:solidFill>
              </a:defRPr>
            </a:lvl4pPr>
            <a:lvl5pPr indent="-304800" lvl="4" marL="2286000" algn="ctr">
              <a:lnSpc>
                <a:spcPct val="115000"/>
              </a:lnSpc>
              <a:spcBef>
                <a:spcPts val="0"/>
              </a:spcBef>
              <a:spcAft>
                <a:spcPts val="0"/>
              </a:spcAft>
              <a:buClr>
                <a:schemeClr val="lt2"/>
              </a:buClr>
              <a:buSzPts val="1200"/>
              <a:buFont typeface="Inter"/>
              <a:buChar char="○"/>
              <a:defRPr>
                <a:solidFill>
                  <a:schemeClr val="lt2"/>
                </a:solidFill>
              </a:defRPr>
            </a:lvl5pPr>
            <a:lvl6pPr indent="-304800" lvl="5" marL="2743200" algn="ctr">
              <a:lnSpc>
                <a:spcPct val="115000"/>
              </a:lnSpc>
              <a:spcBef>
                <a:spcPts val="0"/>
              </a:spcBef>
              <a:spcAft>
                <a:spcPts val="0"/>
              </a:spcAft>
              <a:buClr>
                <a:schemeClr val="lt2"/>
              </a:buClr>
              <a:buSzPts val="1200"/>
              <a:buFont typeface="Inter"/>
              <a:buChar char="■"/>
              <a:defRPr>
                <a:solidFill>
                  <a:schemeClr val="lt2"/>
                </a:solidFill>
              </a:defRPr>
            </a:lvl6pPr>
            <a:lvl7pPr indent="-304800" lvl="6" marL="3200400" algn="ctr">
              <a:lnSpc>
                <a:spcPct val="115000"/>
              </a:lnSpc>
              <a:spcBef>
                <a:spcPts val="0"/>
              </a:spcBef>
              <a:spcAft>
                <a:spcPts val="0"/>
              </a:spcAft>
              <a:buClr>
                <a:schemeClr val="lt2"/>
              </a:buClr>
              <a:buSzPts val="1200"/>
              <a:buFont typeface="Inter"/>
              <a:buChar char="●"/>
              <a:defRPr>
                <a:solidFill>
                  <a:schemeClr val="lt2"/>
                </a:solidFill>
              </a:defRPr>
            </a:lvl7pPr>
            <a:lvl8pPr indent="-304800" lvl="7" marL="3657600" algn="ctr">
              <a:lnSpc>
                <a:spcPct val="115000"/>
              </a:lnSpc>
              <a:spcBef>
                <a:spcPts val="0"/>
              </a:spcBef>
              <a:spcAft>
                <a:spcPts val="0"/>
              </a:spcAft>
              <a:buClr>
                <a:schemeClr val="lt2"/>
              </a:buClr>
              <a:buSzPts val="1200"/>
              <a:buFont typeface="Inter"/>
              <a:buChar char="○"/>
              <a:defRPr>
                <a:solidFill>
                  <a:schemeClr val="lt2"/>
                </a:solidFill>
              </a:defRPr>
            </a:lvl8pPr>
            <a:lvl9pPr indent="-304800" lvl="8" marL="4114800" algn="ctr">
              <a:lnSpc>
                <a:spcPct val="115000"/>
              </a:lnSpc>
              <a:spcBef>
                <a:spcPts val="0"/>
              </a:spcBef>
              <a:spcAft>
                <a:spcPts val="0"/>
              </a:spcAft>
              <a:buClr>
                <a:schemeClr val="lt2"/>
              </a:buClr>
              <a:buSzPts val="1200"/>
              <a:buFont typeface="Inter"/>
              <a:buChar char="■"/>
              <a:defRPr>
                <a:solidFill>
                  <a:schemeClr val="lt2"/>
                </a:solidFill>
              </a:defRPr>
            </a:lvl9pPr>
          </a:lstStyle>
          <a:p/>
        </p:txBody>
      </p:sp>
      <p:sp>
        <p:nvSpPr>
          <p:cNvPr id="91" name="Google Shape;91;p10"/>
          <p:cNvSpPr txBox="1"/>
          <p:nvPr>
            <p:ph idx="3" type="subTitle"/>
          </p:nvPr>
        </p:nvSpPr>
        <p:spPr>
          <a:xfrm>
            <a:off x="3885400" y="3055900"/>
            <a:ext cx="1466400" cy="7722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lt1"/>
              </a:buClr>
              <a:buSzPts val="1800"/>
              <a:buFont typeface="Inter SemiBold"/>
              <a:buNone/>
              <a:defRPr>
                <a:solidFill>
                  <a:schemeClr val="lt1"/>
                </a:solidFill>
              </a:defRPr>
            </a:lvl1pPr>
            <a:lvl2pPr lvl="1" algn="ctr">
              <a:spcBef>
                <a:spcPts val="0"/>
              </a:spcBef>
              <a:spcAft>
                <a:spcPts val="0"/>
              </a:spcAft>
              <a:buClr>
                <a:schemeClr val="lt1"/>
              </a:buClr>
              <a:buSzPts val="1800"/>
              <a:buFont typeface="Inter SemiBold"/>
              <a:buNone/>
              <a:defRPr>
                <a:solidFill>
                  <a:schemeClr val="lt1"/>
                </a:solidFill>
              </a:defRPr>
            </a:lvl2pPr>
            <a:lvl3pPr lvl="2" algn="ctr">
              <a:spcBef>
                <a:spcPts val="0"/>
              </a:spcBef>
              <a:spcAft>
                <a:spcPts val="0"/>
              </a:spcAft>
              <a:buClr>
                <a:schemeClr val="lt1"/>
              </a:buClr>
              <a:buSzPts val="1800"/>
              <a:buFont typeface="Inter SemiBold"/>
              <a:buNone/>
              <a:defRPr>
                <a:solidFill>
                  <a:schemeClr val="lt1"/>
                </a:solidFill>
              </a:defRPr>
            </a:lvl3pPr>
            <a:lvl4pPr lvl="3" algn="ctr">
              <a:spcBef>
                <a:spcPts val="0"/>
              </a:spcBef>
              <a:spcAft>
                <a:spcPts val="0"/>
              </a:spcAft>
              <a:buClr>
                <a:schemeClr val="lt1"/>
              </a:buClr>
              <a:buSzPts val="1800"/>
              <a:buFont typeface="Inter SemiBold"/>
              <a:buNone/>
              <a:defRPr>
                <a:solidFill>
                  <a:schemeClr val="lt1"/>
                </a:solidFill>
              </a:defRPr>
            </a:lvl4pPr>
            <a:lvl5pPr lvl="4" algn="ctr">
              <a:spcBef>
                <a:spcPts val="0"/>
              </a:spcBef>
              <a:spcAft>
                <a:spcPts val="0"/>
              </a:spcAft>
              <a:buClr>
                <a:schemeClr val="lt1"/>
              </a:buClr>
              <a:buSzPts val="1800"/>
              <a:buFont typeface="Inter SemiBold"/>
              <a:buNone/>
              <a:defRPr>
                <a:solidFill>
                  <a:schemeClr val="lt1"/>
                </a:solidFill>
              </a:defRPr>
            </a:lvl5pPr>
            <a:lvl6pPr lvl="5" algn="ctr">
              <a:spcBef>
                <a:spcPts val="0"/>
              </a:spcBef>
              <a:spcAft>
                <a:spcPts val="0"/>
              </a:spcAft>
              <a:buClr>
                <a:schemeClr val="lt1"/>
              </a:buClr>
              <a:buSzPts val="1800"/>
              <a:buFont typeface="Inter SemiBold"/>
              <a:buNone/>
              <a:defRPr>
                <a:solidFill>
                  <a:schemeClr val="lt1"/>
                </a:solidFill>
              </a:defRPr>
            </a:lvl6pPr>
            <a:lvl7pPr lvl="6" algn="ctr">
              <a:spcBef>
                <a:spcPts val="0"/>
              </a:spcBef>
              <a:spcAft>
                <a:spcPts val="0"/>
              </a:spcAft>
              <a:buClr>
                <a:schemeClr val="lt1"/>
              </a:buClr>
              <a:buSzPts val="1800"/>
              <a:buFont typeface="Inter SemiBold"/>
              <a:buNone/>
              <a:defRPr>
                <a:solidFill>
                  <a:schemeClr val="lt1"/>
                </a:solidFill>
              </a:defRPr>
            </a:lvl7pPr>
            <a:lvl8pPr lvl="7" algn="ctr">
              <a:spcBef>
                <a:spcPts val="0"/>
              </a:spcBef>
              <a:spcAft>
                <a:spcPts val="0"/>
              </a:spcAft>
              <a:buClr>
                <a:schemeClr val="lt1"/>
              </a:buClr>
              <a:buSzPts val="1800"/>
              <a:buFont typeface="Inter SemiBold"/>
              <a:buNone/>
              <a:defRPr>
                <a:solidFill>
                  <a:schemeClr val="lt1"/>
                </a:solidFill>
              </a:defRPr>
            </a:lvl8pPr>
            <a:lvl9pPr lvl="8" algn="ctr">
              <a:spcBef>
                <a:spcPts val="0"/>
              </a:spcBef>
              <a:spcAft>
                <a:spcPts val="0"/>
              </a:spcAft>
              <a:buClr>
                <a:schemeClr val="lt1"/>
              </a:buClr>
              <a:buSzPts val="1800"/>
              <a:buFont typeface="Inter SemiBold"/>
              <a:buNone/>
              <a:defRPr>
                <a:solidFill>
                  <a:schemeClr val="lt1"/>
                </a:solidFill>
              </a:defRPr>
            </a:lvl9pPr>
          </a:lstStyle>
          <a:p/>
        </p:txBody>
      </p:sp>
      <p:sp>
        <p:nvSpPr>
          <p:cNvPr id="92" name="Google Shape;92;p10"/>
          <p:cNvSpPr txBox="1"/>
          <p:nvPr>
            <p:ph idx="4" type="body"/>
          </p:nvPr>
        </p:nvSpPr>
        <p:spPr>
          <a:xfrm>
            <a:off x="3814850" y="3668125"/>
            <a:ext cx="1607400" cy="873600"/>
          </a:xfrm>
          <a:prstGeom prst="rect">
            <a:avLst/>
          </a:prstGeom>
        </p:spPr>
        <p:txBody>
          <a:bodyPr anchorCtr="0" anchor="t" bIns="91425" lIns="91425" spcFirstLastPara="1" rIns="91425" wrap="square" tIns="91425">
            <a:noAutofit/>
          </a:bodyPr>
          <a:lstStyle>
            <a:lvl1pPr indent="-304800" lvl="0" marL="457200" algn="ctr">
              <a:lnSpc>
                <a:spcPct val="115000"/>
              </a:lnSpc>
              <a:spcBef>
                <a:spcPts val="0"/>
              </a:spcBef>
              <a:spcAft>
                <a:spcPts val="0"/>
              </a:spcAft>
              <a:buClr>
                <a:schemeClr val="lt2"/>
              </a:buClr>
              <a:buSzPts val="1200"/>
              <a:buFont typeface="Inter"/>
              <a:buChar char="●"/>
              <a:defRPr>
                <a:solidFill>
                  <a:schemeClr val="lt2"/>
                </a:solidFill>
              </a:defRPr>
            </a:lvl1pPr>
            <a:lvl2pPr indent="-304800" lvl="1" marL="914400" algn="ctr">
              <a:lnSpc>
                <a:spcPct val="115000"/>
              </a:lnSpc>
              <a:spcBef>
                <a:spcPts val="0"/>
              </a:spcBef>
              <a:spcAft>
                <a:spcPts val="0"/>
              </a:spcAft>
              <a:buClr>
                <a:schemeClr val="lt2"/>
              </a:buClr>
              <a:buSzPts val="1200"/>
              <a:buFont typeface="Inter"/>
              <a:buChar char="○"/>
              <a:defRPr>
                <a:solidFill>
                  <a:schemeClr val="lt2"/>
                </a:solidFill>
              </a:defRPr>
            </a:lvl2pPr>
            <a:lvl3pPr indent="-304800" lvl="2" marL="1371600" algn="ctr">
              <a:lnSpc>
                <a:spcPct val="115000"/>
              </a:lnSpc>
              <a:spcBef>
                <a:spcPts val="0"/>
              </a:spcBef>
              <a:spcAft>
                <a:spcPts val="0"/>
              </a:spcAft>
              <a:buClr>
                <a:schemeClr val="lt2"/>
              </a:buClr>
              <a:buSzPts val="1200"/>
              <a:buFont typeface="Inter"/>
              <a:buChar char="■"/>
              <a:defRPr>
                <a:solidFill>
                  <a:schemeClr val="lt2"/>
                </a:solidFill>
              </a:defRPr>
            </a:lvl3pPr>
            <a:lvl4pPr indent="-304800" lvl="3" marL="1828800" algn="ctr">
              <a:lnSpc>
                <a:spcPct val="115000"/>
              </a:lnSpc>
              <a:spcBef>
                <a:spcPts val="0"/>
              </a:spcBef>
              <a:spcAft>
                <a:spcPts val="0"/>
              </a:spcAft>
              <a:buClr>
                <a:schemeClr val="lt2"/>
              </a:buClr>
              <a:buSzPts val="1200"/>
              <a:buFont typeface="Inter"/>
              <a:buChar char="●"/>
              <a:defRPr>
                <a:solidFill>
                  <a:schemeClr val="lt2"/>
                </a:solidFill>
              </a:defRPr>
            </a:lvl4pPr>
            <a:lvl5pPr indent="-304800" lvl="4" marL="2286000" algn="ctr">
              <a:lnSpc>
                <a:spcPct val="115000"/>
              </a:lnSpc>
              <a:spcBef>
                <a:spcPts val="0"/>
              </a:spcBef>
              <a:spcAft>
                <a:spcPts val="0"/>
              </a:spcAft>
              <a:buClr>
                <a:schemeClr val="lt2"/>
              </a:buClr>
              <a:buSzPts val="1200"/>
              <a:buFont typeface="Inter"/>
              <a:buChar char="○"/>
              <a:defRPr>
                <a:solidFill>
                  <a:schemeClr val="lt2"/>
                </a:solidFill>
              </a:defRPr>
            </a:lvl5pPr>
            <a:lvl6pPr indent="-304800" lvl="5" marL="2743200" algn="ctr">
              <a:lnSpc>
                <a:spcPct val="115000"/>
              </a:lnSpc>
              <a:spcBef>
                <a:spcPts val="0"/>
              </a:spcBef>
              <a:spcAft>
                <a:spcPts val="0"/>
              </a:spcAft>
              <a:buClr>
                <a:schemeClr val="lt2"/>
              </a:buClr>
              <a:buSzPts val="1200"/>
              <a:buFont typeface="Inter"/>
              <a:buChar char="■"/>
              <a:defRPr>
                <a:solidFill>
                  <a:schemeClr val="lt2"/>
                </a:solidFill>
              </a:defRPr>
            </a:lvl6pPr>
            <a:lvl7pPr indent="-304800" lvl="6" marL="3200400" algn="ctr">
              <a:lnSpc>
                <a:spcPct val="115000"/>
              </a:lnSpc>
              <a:spcBef>
                <a:spcPts val="0"/>
              </a:spcBef>
              <a:spcAft>
                <a:spcPts val="0"/>
              </a:spcAft>
              <a:buClr>
                <a:schemeClr val="lt2"/>
              </a:buClr>
              <a:buSzPts val="1200"/>
              <a:buFont typeface="Inter"/>
              <a:buChar char="●"/>
              <a:defRPr>
                <a:solidFill>
                  <a:schemeClr val="lt2"/>
                </a:solidFill>
              </a:defRPr>
            </a:lvl7pPr>
            <a:lvl8pPr indent="-304800" lvl="7" marL="3657600" algn="ctr">
              <a:lnSpc>
                <a:spcPct val="115000"/>
              </a:lnSpc>
              <a:spcBef>
                <a:spcPts val="0"/>
              </a:spcBef>
              <a:spcAft>
                <a:spcPts val="0"/>
              </a:spcAft>
              <a:buClr>
                <a:schemeClr val="lt2"/>
              </a:buClr>
              <a:buSzPts val="1200"/>
              <a:buFont typeface="Inter"/>
              <a:buChar char="○"/>
              <a:defRPr>
                <a:solidFill>
                  <a:schemeClr val="lt2"/>
                </a:solidFill>
              </a:defRPr>
            </a:lvl8pPr>
            <a:lvl9pPr indent="-304800" lvl="8" marL="4114800" algn="ctr">
              <a:lnSpc>
                <a:spcPct val="115000"/>
              </a:lnSpc>
              <a:spcBef>
                <a:spcPts val="0"/>
              </a:spcBef>
              <a:spcAft>
                <a:spcPts val="0"/>
              </a:spcAft>
              <a:buClr>
                <a:schemeClr val="lt2"/>
              </a:buClr>
              <a:buSzPts val="1200"/>
              <a:buFont typeface="Inter"/>
              <a:buChar char="■"/>
              <a:defRPr>
                <a:solidFill>
                  <a:schemeClr val="lt2"/>
                </a:solidFill>
              </a:defRPr>
            </a:lvl9pPr>
          </a:lstStyle>
          <a:p/>
        </p:txBody>
      </p:sp>
      <p:sp>
        <p:nvSpPr>
          <p:cNvPr id="93" name="Google Shape;93;p10"/>
          <p:cNvSpPr txBox="1"/>
          <p:nvPr>
            <p:ph idx="5" type="subTitle"/>
          </p:nvPr>
        </p:nvSpPr>
        <p:spPr>
          <a:xfrm>
            <a:off x="7024719" y="3055900"/>
            <a:ext cx="1466400" cy="7722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lt1"/>
              </a:buClr>
              <a:buSzPts val="1800"/>
              <a:buFont typeface="Inter SemiBold"/>
              <a:buNone/>
              <a:defRPr>
                <a:solidFill>
                  <a:schemeClr val="lt1"/>
                </a:solidFill>
              </a:defRPr>
            </a:lvl1pPr>
            <a:lvl2pPr lvl="1" algn="ctr">
              <a:spcBef>
                <a:spcPts val="0"/>
              </a:spcBef>
              <a:spcAft>
                <a:spcPts val="0"/>
              </a:spcAft>
              <a:buClr>
                <a:schemeClr val="lt1"/>
              </a:buClr>
              <a:buSzPts val="1800"/>
              <a:buFont typeface="Inter SemiBold"/>
              <a:buNone/>
              <a:defRPr>
                <a:solidFill>
                  <a:schemeClr val="lt1"/>
                </a:solidFill>
              </a:defRPr>
            </a:lvl2pPr>
            <a:lvl3pPr lvl="2" algn="ctr">
              <a:spcBef>
                <a:spcPts val="0"/>
              </a:spcBef>
              <a:spcAft>
                <a:spcPts val="0"/>
              </a:spcAft>
              <a:buClr>
                <a:schemeClr val="lt1"/>
              </a:buClr>
              <a:buSzPts val="1800"/>
              <a:buFont typeface="Inter SemiBold"/>
              <a:buNone/>
              <a:defRPr>
                <a:solidFill>
                  <a:schemeClr val="lt1"/>
                </a:solidFill>
              </a:defRPr>
            </a:lvl3pPr>
            <a:lvl4pPr lvl="3" algn="ctr">
              <a:spcBef>
                <a:spcPts val="0"/>
              </a:spcBef>
              <a:spcAft>
                <a:spcPts val="0"/>
              </a:spcAft>
              <a:buClr>
                <a:schemeClr val="lt1"/>
              </a:buClr>
              <a:buSzPts val="1800"/>
              <a:buFont typeface="Inter SemiBold"/>
              <a:buNone/>
              <a:defRPr>
                <a:solidFill>
                  <a:schemeClr val="lt1"/>
                </a:solidFill>
              </a:defRPr>
            </a:lvl4pPr>
            <a:lvl5pPr lvl="4" algn="ctr">
              <a:spcBef>
                <a:spcPts val="0"/>
              </a:spcBef>
              <a:spcAft>
                <a:spcPts val="0"/>
              </a:spcAft>
              <a:buClr>
                <a:schemeClr val="lt1"/>
              </a:buClr>
              <a:buSzPts val="1800"/>
              <a:buFont typeface="Inter SemiBold"/>
              <a:buNone/>
              <a:defRPr>
                <a:solidFill>
                  <a:schemeClr val="lt1"/>
                </a:solidFill>
              </a:defRPr>
            </a:lvl5pPr>
            <a:lvl6pPr lvl="5" algn="ctr">
              <a:spcBef>
                <a:spcPts val="0"/>
              </a:spcBef>
              <a:spcAft>
                <a:spcPts val="0"/>
              </a:spcAft>
              <a:buClr>
                <a:schemeClr val="lt1"/>
              </a:buClr>
              <a:buSzPts val="1800"/>
              <a:buFont typeface="Inter SemiBold"/>
              <a:buNone/>
              <a:defRPr>
                <a:solidFill>
                  <a:schemeClr val="lt1"/>
                </a:solidFill>
              </a:defRPr>
            </a:lvl6pPr>
            <a:lvl7pPr lvl="6" algn="ctr">
              <a:spcBef>
                <a:spcPts val="0"/>
              </a:spcBef>
              <a:spcAft>
                <a:spcPts val="0"/>
              </a:spcAft>
              <a:buClr>
                <a:schemeClr val="lt1"/>
              </a:buClr>
              <a:buSzPts val="1800"/>
              <a:buFont typeface="Inter SemiBold"/>
              <a:buNone/>
              <a:defRPr>
                <a:solidFill>
                  <a:schemeClr val="lt1"/>
                </a:solidFill>
              </a:defRPr>
            </a:lvl7pPr>
            <a:lvl8pPr lvl="7" algn="ctr">
              <a:spcBef>
                <a:spcPts val="0"/>
              </a:spcBef>
              <a:spcAft>
                <a:spcPts val="0"/>
              </a:spcAft>
              <a:buClr>
                <a:schemeClr val="lt1"/>
              </a:buClr>
              <a:buSzPts val="1800"/>
              <a:buFont typeface="Inter SemiBold"/>
              <a:buNone/>
              <a:defRPr>
                <a:solidFill>
                  <a:schemeClr val="lt1"/>
                </a:solidFill>
              </a:defRPr>
            </a:lvl8pPr>
            <a:lvl9pPr lvl="8" algn="ctr">
              <a:spcBef>
                <a:spcPts val="0"/>
              </a:spcBef>
              <a:spcAft>
                <a:spcPts val="0"/>
              </a:spcAft>
              <a:buClr>
                <a:schemeClr val="lt1"/>
              </a:buClr>
              <a:buSzPts val="1800"/>
              <a:buFont typeface="Inter SemiBold"/>
              <a:buNone/>
              <a:defRPr>
                <a:solidFill>
                  <a:schemeClr val="lt1"/>
                </a:solidFill>
              </a:defRPr>
            </a:lvl9pPr>
          </a:lstStyle>
          <a:p/>
        </p:txBody>
      </p:sp>
      <p:sp>
        <p:nvSpPr>
          <p:cNvPr id="94" name="Google Shape;94;p10"/>
          <p:cNvSpPr txBox="1"/>
          <p:nvPr>
            <p:ph idx="6" type="body"/>
          </p:nvPr>
        </p:nvSpPr>
        <p:spPr>
          <a:xfrm>
            <a:off x="6954219" y="3668125"/>
            <a:ext cx="1607400" cy="873600"/>
          </a:xfrm>
          <a:prstGeom prst="rect">
            <a:avLst/>
          </a:prstGeom>
        </p:spPr>
        <p:txBody>
          <a:bodyPr anchorCtr="0" anchor="t" bIns="91425" lIns="91425" spcFirstLastPara="1" rIns="91425" wrap="square" tIns="91425">
            <a:noAutofit/>
          </a:bodyPr>
          <a:lstStyle>
            <a:lvl1pPr indent="-304800" lvl="0" marL="457200" algn="ctr">
              <a:lnSpc>
                <a:spcPct val="115000"/>
              </a:lnSpc>
              <a:spcBef>
                <a:spcPts val="0"/>
              </a:spcBef>
              <a:spcAft>
                <a:spcPts val="0"/>
              </a:spcAft>
              <a:buClr>
                <a:schemeClr val="lt2"/>
              </a:buClr>
              <a:buSzPts val="1200"/>
              <a:buFont typeface="Inter"/>
              <a:buChar char="●"/>
              <a:defRPr>
                <a:solidFill>
                  <a:schemeClr val="lt2"/>
                </a:solidFill>
              </a:defRPr>
            </a:lvl1pPr>
            <a:lvl2pPr indent="-304800" lvl="1" marL="914400" algn="ctr">
              <a:lnSpc>
                <a:spcPct val="115000"/>
              </a:lnSpc>
              <a:spcBef>
                <a:spcPts val="0"/>
              </a:spcBef>
              <a:spcAft>
                <a:spcPts val="0"/>
              </a:spcAft>
              <a:buClr>
                <a:schemeClr val="lt2"/>
              </a:buClr>
              <a:buSzPts val="1200"/>
              <a:buFont typeface="Inter"/>
              <a:buChar char="○"/>
              <a:defRPr>
                <a:solidFill>
                  <a:schemeClr val="lt2"/>
                </a:solidFill>
              </a:defRPr>
            </a:lvl2pPr>
            <a:lvl3pPr indent="-304800" lvl="2" marL="1371600" algn="ctr">
              <a:lnSpc>
                <a:spcPct val="115000"/>
              </a:lnSpc>
              <a:spcBef>
                <a:spcPts val="0"/>
              </a:spcBef>
              <a:spcAft>
                <a:spcPts val="0"/>
              </a:spcAft>
              <a:buClr>
                <a:schemeClr val="lt2"/>
              </a:buClr>
              <a:buSzPts val="1200"/>
              <a:buFont typeface="Inter"/>
              <a:buChar char="■"/>
              <a:defRPr>
                <a:solidFill>
                  <a:schemeClr val="lt2"/>
                </a:solidFill>
              </a:defRPr>
            </a:lvl3pPr>
            <a:lvl4pPr indent="-304800" lvl="3" marL="1828800" algn="ctr">
              <a:lnSpc>
                <a:spcPct val="115000"/>
              </a:lnSpc>
              <a:spcBef>
                <a:spcPts val="0"/>
              </a:spcBef>
              <a:spcAft>
                <a:spcPts val="0"/>
              </a:spcAft>
              <a:buClr>
                <a:schemeClr val="lt2"/>
              </a:buClr>
              <a:buSzPts val="1200"/>
              <a:buFont typeface="Inter"/>
              <a:buChar char="●"/>
              <a:defRPr>
                <a:solidFill>
                  <a:schemeClr val="lt2"/>
                </a:solidFill>
              </a:defRPr>
            </a:lvl4pPr>
            <a:lvl5pPr indent="-304800" lvl="4" marL="2286000" algn="ctr">
              <a:lnSpc>
                <a:spcPct val="115000"/>
              </a:lnSpc>
              <a:spcBef>
                <a:spcPts val="0"/>
              </a:spcBef>
              <a:spcAft>
                <a:spcPts val="0"/>
              </a:spcAft>
              <a:buClr>
                <a:schemeClr val="lt2"/>
              </a:buClr>
              <a:buSzPts val="1200"/>
              <a:buFont typeface="Inter"/>
              <a:buChar char="○"/>
              <a:defRPr>
                <a:solidFill>
                  <a:schemeClr val="lt2"/>
                </a:solidFill>
              </a:defRPr>
            </a:lvl5pPr>
            <a:lvl6pPr indent="-304800" lvl="5" marL="2743200" algn="ctr">
              <a:lnSpc>
                <a:spcPct val="115000"/>
              </a:lnSpc>
              <a:spcBef>
                <a:spcPts val="0"/>
              </a:spcBef>
              <a:spcAft>
                <a:spcPts val="0"/>
              </a:spcAft>
              <a:buClr>
                <a:schemeClr val="lt2"/>
              </a:buClr>
              <a:buSzPts val="1200"/>
              <a:buFont typeface="Inter"/>
              <a:buChar char="■"/>
              <a:defRPr>
                <a:solidFill>
                  <a:schemeClr val="lt2"/>
                </a:solidFill>
              </a:defRPr>
            </a:lvl6pPr>
            <a:lvl7pPr indent="-304800" lvl="6" marL="3200400" algn="ctr">
              <a:lnSpc>
                <a:spcPct val="115000"/>
              </a:lnSpc>
              <a:spcBef>
                <a:spcPts val="0"/>
              </a:spcBef>
              <a:spcAft>
                <a:spcPts val="0"/>
              </a:spcAft>
              <a:buClr>
                <a:schemeClr val="lt2"/>
              </a:buClr>
              <a:buSzPts val="1200"/>
              <a:buFont typeface="Inter"/>
              <a:buChar char="●"/>
              <a:defRPr>
                <a:solidFill>
                  <a:schemeClr val="lt2"/>
                </a:solidFill>
              </a:defRPr>
            </a:lvl7pPr>
            <a:lvl8pPr indent="-304800" lvl="7" marL="3657600" algn="ctr">
              <a:lnSpc>
                <a:spcPct val="115000"/>
              </a:lnSpc>
              <a:spcBef>
                <a:spcPts val="0"/>
              </a:spcBef>
              <a:spcAft>
                <a:spcPts val="0"/>
              </a:spcAft>
              <a:buClr>
                <a:schemeClr val="lt2"/>
              </a:buClr>
              <a:buSzPts val="1200"/>
              <a:buFont typeface="Inter"/>
              <a:buChar char="○"/>
              <a:defRPr>
                <a:solidFill>
                  <a:schemeClr val="lt2"/>
                </a:solidFill>
              </a:defRPr>
            </a:lvl8pPr>
            <a:lvl9pPr indent="-304800" lvl="8" marL="4114800" algn="ctr">
              <a:lnSpc>
                <a:spcPct val="115000"/>
              </a:lnSpc>
              <a:spcBef>
                <a:spcPts val="0"/>
              </a:spcBef>
              <a:spcAft>
                <a:spcPts val="0"/>
              </a:spcAft>
              <a:buClr>
                <a:schemeClr val="lt2"/>
              </a:buClr>
              <a:buSzPts val="1200"/>
              <a:buFont typeface="Inter"/>
              <a:buChar char="■"/>
              <a:defRPr>
                <a:solidFill>
                  <a:schemeClr val="lt2"/>
                </a:solidFill>
              </a:defRPr>
            </a:lvl9pPr>
          </a:lstStyle>
          <a:p/>
        </p:txBody>
      </p:sp>
      <p:sp>
        <p:nvSpPr>
          <p:cNvPr id="95" name="Google Shape;95;p10"/>
          <p:cNvSpPr txBox="1"/>
          <p:nvPr>
            <p:ph type="title"/>
          </p:nvPr>
        </p:nvSpPr>
        <p:spPr>
          <a:xfrm>
            <a:off x="450850" y="596800"/>
            <a:ext cx="6767700" cy="1287600"/>
          </a:xfrm>
          <a:prstGeom prst="rect">
            <a:avLst/>
          </a:prstGeom>
        </p:spPr>
        <p:txBody>
          <a:bodyPr anchorCtr="0" anchor="t" bIns="91425" lIns="91425" spcFirstLastPara="1" rIns="91425" wrap="square" tIns="91425">
            <a:noAutofit/>
          </a:bodyPr>
          <a:lstStyle>
            <a:lvl1pPr lvl="0">
              <a:lnSpc>
                <a:spcPct val="80000"/>
              </a:lnSpc>
              <a:spcBef>
                <a:spcPts val="0"/>
              </a:spcBef>
              <a:spcAft>
                <a:spcPts val="0"/>
              </a:spcAft>
              <a:buClr>
                <a:schemeClr val="lt1"/>
              </a:buClr>
              <a:buSzPts val="4200"/>
              <a:buFont typeface="Inter"/>
              <a:buNone/>
              <a:defRPr>
                <a:solidFill>
                  <a:schemeClr val="lt1"/>
                </a:solidFill>
              </a:defRPr>
            </a:lvl1pPr>
            <a:lvl2pPr lvl="1">
              <a:lnSpc>
                <a:spcPct val="80000"/>
              </a:lnSpc>
              <a:spcBef>
                <a:spcPts val="0"/>
              </a:spcBef>
              <a:spcAft>
                <a:spcPts val="0"/>
              </a:spcAft>
              <a:buClr>
                <a:schemeClr val="lt1"/>
              </a:buClr>
              <a:buSzPts val="4800"/>
              <a:buNone/>
              <a:defRPr sz="4800">
                <a:solidFill>
                  <a:schemeClr val="lt1"/>
                </a:solidFill>
              </a:defRPr>
            </a:lvl2pPr>
            <a:lvl3pPr lvl="2">
              <a:lnSpc>
                <a:spcPct val="80000"/>
              </a:lnSpc>
              <a:spcBef>
                <a:spcPts val="0"/>
              </a:spcBef>
              <a:spcAft>
                <a:spcPts val="0"/>
              </a:spcAft>
              <a:buClr>
                <a:schemeClr val="lt1"/>
              </a:buClr>
              <a:buSzPts val="4800"/>
              <a:buNone/>
              <a:defRPr sz="4800">
                <a:solidFill>
                  <a:schemeClr val="lt1"/>
                </a:solidFill>
              </a:defRPr>
            </a:lvl3pPr>
            <a:lvl4pPr lvl="3">
              <a:lnSpc>
                <a:spcPct val="80000"/>
              </a:lnSpc>
              <a:spcBef>
                <a:spcPts val="0"/>
              </a:spcBef>
              <a:spcAft>
                <a:spcPts val="0"/>
              </a:spcAft>
              <a:buClr>
                <a:schemeClr val="lt1"/>
              </a:buClr>
              <a:buSzPts val="4800"/>
              <a:buNone/>
              <a:defRPr sz="4800">
                <a:solidFill>
                  <a:schemeClr val="lt1"/>
                </a:solidFill>
              </a:defRPr>
            </a:lvl4pPr>
            <a:lvl5pPr lvl="4">
              <a:lnSpc>
                <a:spcPct val="80000"/>
              </a:lnSpc>
              <a:spcBef>
                <a:spcPts val="0"/>
              </a:spcBef>
              <a:spcAft>
                <a:spcPts val="0"/>
              </a:spcAft>
              <a:buClr>
                <a:schemeClr val="lt1"/>
              </a:buClr>
              <a:buSzPts val="4800"/>
              <a:buNone/>
              <a:defRPr sz="4800">
                <a:solidFill>
                  <a:schemeClr val="lt1"/>
                </a:solidFill>
              </a:defRPr>
            </a:lvl5pPr>
            <a:lvl6pPr lvl="5">
              <a:lnSpc>
                <a:spcPct val="80000"/>
              </a:lnSpc>
              <a:spcBef>
                <a:spcPts val="0"/>
              </a:spcBef>
              <a:spcAft>
                <a:spcPts val="0"/>
              </a:spcAft>
              <a:buClr>
                <a:schemeClr val="lt1"/>
              </a:buClr>
              <a:buSzPts val="4800"/>
              <a:buNone/>
              <a:defRPr sz="4800">
                <a:solidFill>
                  <a:schemeClr val="lt1"/>
                </a:solidFill>
              </a:defRPr>
            </a:lvl6pPr>
            <a:lvl7pPr lvl="6">
              <a:lnSpc>
                <a:spcPct val="80000"/>
              </a:lnSpc>
              <a:spcBef>
                <a:spcPts val="0"/>
              </a:spcBef>
              <a:spcAft>
                <a:spcPts val="0"/>
              </a:spcAft>
              <a:buClr>
                <a:schemeClr val="lt1"/>
              </a:buClr>
              <a:buSzPts val="4800"/>
              <a:buNone/>
              <a:defRPr sz="4800">
                <a:solidFill>
                  <a:schemeClr val="lt1"/>
                </a:solidFill>
              </a:defRPr>
            </a:lvl7pPr>
            <a:lvl8pPr lvl="7">
              <a:lnSpc>
                <a:spcPct val="80000"/>
              </a:lnSpc>
              <a:spcBef>
                <a:spcPts val="0"/>
              </a:spcBef>
              <a:spcAft>
                <a:spcPts val="0"/>
              </a:spcAft>
              <a:buClr>
                <a:schemeClr val="lt1"/>
              </a:buClr>
              <a:buSzPts val="4800"/>
              <a:buNone/>
              <a:defRPr sz="4800">
                <a:solidFill>
                  <a:schemeClr val="lt1"/>
                </a:solidFill>
              </a:defRPr>
            </a:lvl8pPr>
            <a:lvl9pPr lvl="8">
              <a:lnSpc>
                <a:spcPct val="80000"/>
              </a:lnSpc>
              <a:spcBef>
                <a:spcPts val="0"/>
              </a:spcBef>
              <a:spcAft>
                <a:spcPts val="0"/>
              </a:spcAft>
              <a:buClr>
                <a:schemeClr val="lt1"/>
              </a:buClr>
              <a:buSzPts val="4800"/>
              <a:buNone/>
              <a:defRPr sz="4800">
                <a:solidFill>
                  <a:schemeClr val="lt1"/>
                </a:solidFill>
              </a:defRPr>
            </a:lvl9pPr>
          </a:lstStyle>
          <a:p/>
        </p:txBody>
      </p:sp>
      <p:sp>
        <p:nvSpPr>
          <p:cNvPr id="96" name="Google Shape;96;p10"/>
          <p:cNvSpPr/>
          <p:nvPr/>
        </p:nvSpPr>
        <p:spPr>
          <a:xfrm>
            <a:off x="603475" y="4749800"/>
            <a:ext cx="768000" cy="190500"/>
          </a:xfrm>
          <a:prstGeom prst="roundRect">
            <a:avLst>
              <a:gd fmla="val 5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700">
                <a:solidFill>
                  <a:schemeClr val="lt2"/>
                </a:solidFill>
                <a:latin typeface="Inter"/>
                <a:ea typeface="Inter"/>
                <a:cs typeface="Inter"/>
                <a:sym typeface="Inter"/>
              </a:rPr>
              <a:t>Confidential</a:t>
            </a:r>
            <a:endParaRPr sz="700">
              <a:solidFill>
                <a:schemeClr val="lt2"/>
              </a:solidFill>
              <a:latin typeface="Inter"/>
              <a:ea typeface="Inter"/>
              <a:cs typeface="Inter"/>
              <a:sym typeface="Inter"/>
            </a:endParaRPr>
          </a:p>
        </p:txBody>
      </p:sp>
      <p:sp>
        <p:nvSpPr>
          <p:cNvPr id="97" name="Google Shape;97;p10"/>
          <p:cNvSpPr/>
          <p:nvPr/>
        </p:nvSpPr>
        <p:spPr>
          <a:xfrm>
            <a:off x="1644650" y="4749800"/>
            <a:ext cx="768000" cy="190500"/>
          </a:xfrm>
          <a:prstGeom prst="roundRect">
            <a:avLst>
              <a:gd fmla="val 5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700">
                <a:solidFill>
                  <a:schemeClr val="lt2"/>
                </a:solidFill>
                <a:latin typeface="Inter"/>
                <a:ea typeface="Inter"/>
                <a:cs typeface="Inter"/>
                <a:sym typeface="Inter"/>
              </a:rPr>
              <a:t>Copyright ©</a:t>
            </a:r>
            <a:endParaRPr sz="700">
              <a:solidFill>
                <a:schemeClr val="lt2"/>
              </a:solidFill>
              <a:latin typeface="Inter"/>
              <a:ea typeface="Inter"/>
              <a:cs typeface="Inter"/>
              <a:sym typeface="Inter"/>
            </a:endParaRPr>
          </a:p>
        </p:txBody>
      </p:sp>
      <p:sp>
        <p:nvSpPr>
          <p:cNvPr id="98" name="Google Shape;98;p10"/>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a:buNone/>
              <a:defRPr sz="1300">
                <a:solidFill>
                  <a:schemeClr val="lt2"/>
                </a:solidFill>
                <a:latin typeface="Inter"/>
                <a:ea typeface="Inter"/>
                <a:cs typeface="Inter"/>
                <a:sym typeface="Inter"/>
              </a:defRPr>
            </a:lvl1pPr>
            <a:lvl2pPr lvl="1">
              <a:buNone/>
              <a:defRPr sz="1300">
                <a:solidFill>
                  <a:schemeClr val="lt2"/>
                </a:solidFill>
                <a:latin typeface="Inter"/>
                <a:ea typeface="Inter"/>
                <a:cs typeface="Inter"/>
                <a:sym typeface="Inter"/>
              </a:defRPr>
            </a:lvl2pPr>
            <a:lvl3pPr lvl="2">
              <a:buNone/>
              <a:defRPr sz="1300">
                <a:solidFill>
                  <a:schemeClr val="lt2"/>
                </a:solidFill>
                <a:latin typeface="Inter"/>
                <a:ea typeface="Inter"/>
                <a:cs typeface="Inter"/>
                <a:sym typeface="Inter"/>
              </a:defRPr>
            </a:lvl3pPr>
            <a:lvl4pPr lvl="3">
              <a:buNone/>
              <a:defRPr sz="1300">
                <a:solidFill>
                  <a:schemeClr val="lt2"/>
                </a:solidFill>
                <a:latin typeface="Inter"/>
                <a:ea typeface="Inter"/>
                <a:cs typeface="Inter"/>
                <a:sym typeface="Inter"/>
              </a:defRPr>
            </a:lvl4pPr>
            <a:lvl5pPr lvl="4">
              <a:buNone/>
              <a:defRPr sz="1300">
                <a:solidFill>
                  <a:schemeClr val="lt2"/>
                </a:solidFill>
                <a:latin typeface="Inter"/>
                <a:ea typeface="Inter"/>
                <a:cs typeface="Inter"/>
                <a:sym typeface="Inter"/>
              </a:defRPr>
            </a:lvl5pPr>
            <a:lvl6pPr lvl="5">
              <a:buNone/>
              <a:defRPr sz="1300">
                <a:solidFill>
                  <a:schemeClr val="lt2"/>
                </a:solidFill>
                <a:latin typeface="Inter"/>
                <a:ea typeface="Inter"/>
                <a:cs typeface="Inter"/>
                <a:sym typeface="Inter"/>
              </a:defRPr>
            </a:lvl6pPr>
            <a:lvl7pPr lvl="6">
              <a:buNone/>
              <a:defRPr sz="1300">
                <a:solidFill>
                  <a:schemeClr val="lt2"/>
                </a:solidFill>
                <a:latin typeface="Inter"/>
                <a:ea typeface="Inter"/>
                <a:cs typeface="Inter"/>
                <a:sym typeface="Inter"/>
              </a:defRPr>
            </a:lvl7pPr>
            <a:lvl8pPr lvl="7">
              <a:buNone/>
              <a:defRPr sz="1300">
                <a:solidFill>
                  <a:schemeClr val="lt2"/>
                </a:solidFill>
                <a:latin typeface="Inter"/>
                <a:ea typeface="Inter"/>
                <a:cs typeface="Inter"/>
                <a:sym typeface="Inter"/>
              </a:defRPr>
            </a:lvl8pPr>
            <a:lvl9pPr lvl="8">
              <a:buNone/>
              <a:defRPr sz="1300">
                <a:solidFill>
                  <a:schemeClr val="lt2"/>
                </a:solidFill>
                <a:latin typeface="Inter"/>
                <a:ea typeface="Inter"/>
                <a:cs typeface="Inter"/>
                <a:sym typeface="Inter"/>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theme" Target="../theme/theme1.xml"/><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33" Type="http://schemas.openxmlformats.org/officeDocument/2006/relationships/slideLayout" Target="../slideLayouts/slideLayout33.xml"/><Relationship Id="rId10" Type="http://schemas.openxmlformats.org/officeDocument/2006/relationships/slideLayout" Target="../slideLayouts/slideLayout10.xml"/><Relationship Id="rId32" Type="http://schemas.openxmlformats.org/officeDocument/2006/relationships/slideLayout" Target="../slideLayouts/slideLayout32.xml"/><Relationship Id="rId13" Type="http://schemas.openxmlformats.org/officeDocument/2006/relationships/slideLayout" Target="../slideLayouts/slideLayout13.xml"/><Relationship Id="rId35" Type="http://schemas.openxmlformats.org/officeDocument/2006/relationships/slideLayout" Target="../slideLayouts/slideLayout35.xml"/><Relationship Id="rId12" Type="http://schemas.openxmlformats.org/officeDocument/2006/relationships/slideLayout" Target="../slideLayouts/slideLayout12.xml"/><Relationship Id="rId34" Type="http://schemas.openxmlformats.org/officeDocument/2006/relationships/slideLayout" Target="../slideLayouts/slideLayout34.xml"/><Relationship Id="rId15" Type="http://schemas.openxmlformats.org/officeDocument/2006/relationships/slideLayout" Target="../slideLayouts/slideLayout15.xml"/><Relationship Id="rId37" Type="http://schemas.openxmlformats.org/officeDocument/2006/relationships/slideLayout" Target="../slideLayouts/slideLayout37.xml"/><Relationship Id="rId14" Type="http://schemas.openxmlformats.org/officeDocument/2006/relationships/slideLayout" Target="../slideLayouts/slideLayout14.xml"/><Relationship Id="rId36" Type="http://schemas.openxmlformats.org/officeDocument/2006/relationships/slideLayout" Target="../slideLayouts/slideLayout36.xml"/><Relationship Id="rId17" Type="http://schemas.openxmlformats.org/officeDocument/2006/relationships/slideLayout" Target="../slideLayouts/slideLayout17.xml"/><Relationship Id="rId39" Type="http://schemas.openxmlformats.org/officeDocument/2006/relationships/slideLayout" Target="../slideLayouts/slideLayout39.xml"/><Relationship Id="rId16" Type="http://schemas.openxmlformats.org/officeDocument/2006/relationships/slideLayout" Target="../slideLayouts/slideLayout16.xml"/><Relationship Id="rId38" Type="http://schemas.openxmlformats.org/officeDocument/2006/relationships/slideLayout" Target="../slideLayouts/slideLayout38.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
        <p:nvSpPr>
          <p:cNvPr id="7" name="Google Shape;7;p1"/>
          <p:cNvSpPr txBox="1"/>
          <p:nvPr>
            <p:ph type="title"/>
          </p:nvPr>
        </p:nvSpPr>
        <p:spPr>
          <a:xfrm>
            <a:off x="308925" y="278025"/>
            <a:ext cx="4448400" cy="29655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2"/>
              </a:buClr>
              <a:buSzPts val="4200"/>
              <a:buFont typeface="Inter"/>
              <a:buNone/>
              <a:defRPr b="1" sz="4200">
                <a:solidFill>
                  <a:schemeClr val="dk2"/>
                </a:solidFill>
                <a:latin typeface="Inter"/>
                <a:ea typeface="Inter"/>
                <a:cs typeface="Inter"/>
                <a:sym typeface="Inter"/>
              </a:defRPr>
            </a:lvl1pPr>
            <a:lvl2pPr lvl="1">
              <a:spcBef>
                <a:spcPts val="0"/>
              </a:spcBef>
              <a:spcAft>
                <a:spcPts val="0"/>
              </a:spcAft>
              <a:buClr>
                <a:schemeClr val="dk2"/>
              </a:buClr>
              <a:buSzPts val="4200"/>
              <a:buFont typeface="Inter"/>
              <a:buNone/>
              <a:defRPr sz="4200">
                <a:solidFill>
                  <a:schemeClr val="dk2"/>
                </a:solidFill>
                <a:latin typeface="Inter"/>
                <a:ea typeface="Inter"/>
                <a:cs typeface="Inter"/>
                <a:sym typeface="Inter"/>
              </a:defRPr>
            </a:lvl2pPr>
            <a:lvl3pPr lvl="2">
              <a:spcBef>
                <a:spcPts val="0"/>
              </a:spcBef>
              <a:spcAft>
                <a:spcPts val="0"/>
              </a:spcAft>
              <a:buClr>
                <a:schemeClr val="dk2"/>
              </a:buClr>
              <a:buSzPts val="4200"/>
              <a:buFont typeface="Inter"/>
              <a:buNone/>
              <a:defRPr sz="4200">
                <a:solidFill>
                  <a:schemeClr val="dk2"/>
                </a:solidFill>
                <a:latin typeface="Inter"/>
                <a:ea typeface="Inter"/>
                <a:cs typeface="Inter"/>
                <a:sym typeface="Inter"/>
              </a:defRPr>
            </a:lvl3pPr>
            <a:lvl4pPr lvl="3">
              <a:spcBef>
                <a:spcPts val="0"/>
              </a:spcBef>
              <a:spcAft>
                <a:spcPts val="0"/>
              </a:spcAft>
              <a:buClr>
                <a:schemeClr val="dk2"/>
              </a:buClr>
              <a:buSzPts val="4200"/>
              <a:buFont typeface="Inter"/>
              <a:buNone/>
              <a:defRPr sz="4200">
                <a:solidFill>
                  <a:schemeClr val="dk2"/>
                </a:solidFill>
                <a:latin typeface="Inter"/>
                <a:ea typeface="Inter"/>
                <a:cs typeface="Inter"/>
                <a:sym typeface="Inter"/>
              </a:defRPr>
            </a:lvl4pPr>
            <a:lvl5pPr lvl="4">
              <a:spcBef>
                <a:spcPts val="0"/>
              </a:spcBef>
              <a:spcAft>
                <a:spcPts val="0"/>
              </a:spcAft>
              <a:buClr>
                <a:schemeClr val="dk2"/>
              </a:buClr>
              <a:buSzPts val="4200"/>
              <a:buFont typeface="Inter"/>
              <a:buNone/>
              <a:defRPr sz="4200">
                <a:solidFill>
                  <a:schemeClr val="dk2"/>
                </a:solidFill>
                <a:latin typeface="Inter"/>
                <a:ea typeface="Inter"/>
                <a:cs typeface="Inter"/>
                <a:sym typeface="Inter"/>
              </a:defRPr>
            </a:lvl5pPr>
            <a:lvl6pPr lvl="5">
              <a:spcBef>
                <a:spcPts val="0"/>
              </a:spcBef>
              <a:spcAft>
                <a:spcPts val="0"/>
              </a:spcAft>
              <a:buClr>
                <a:schemeClr val="dk2"/>
              </a:buClr>
              <a:buSzPts val="4200"/>
              <a:buFont typeface="Inter"/>
              <a:buNone/>
              <a:defRPr sz="4200">
                <a:solidFill>
                  <a:schemeClr val="dk2"/>
                </a:solidFill>
                <a:latin typeface="Inter"/>
                <a:ea typeface="Inter"/>
                <a:cs typeface="Inter"/>
                <a:sym typeface="Inter"/>
              </a:defRPr>
            </a:lvl6pPr>
            <a:lvl7pPr lvl="6">
              <a:spcBef>
                <a:spcPts val="0"/>
              </a:spcBef>
              <a:spcAft>
                <a:spcPts val="0"/>
              </a:spcAft>
              <a:buClr>
                <a:schemeClr val="dk2"/>
              </a:buClr>
              <a:buSzPts val="4200"/>
              <a:buFont typeface="Inter"/>
              <a:buNone/>
              <a:defRPr sz="4200">
                <a:solidFill>
                  <a:schemeClr val="dk2"/>
                </a:solidFill>
                <a:latin typeface="Inter"/>
                <a:ea typeface="Inter"/>
                <a:cs typeface="Inter"/>
                <a:sym typeface="Inter"/>
              </a:defRPr>
            </a:lvl7pPr>
            <a:lvl8pPr lvl="7">
              <a:spcBef>
                <a:spcPts val="0"/>
              </a:spcBef>
              <a:spcAft>
                <a:spcPts val="0"/>
              </a:spcAft>
              <a:buClr>
                <a:schemeClr val="dk2"/>
              </a:buClr>
              <a:buSzPts val="4200"/>
              <a:buFont typeface="Inter"/>
              <a:buNone/>
              <a:defRPr sz="4200">
                <a:solidFill>
                  <a:schemeClr val="dk2"/>
                </a:solidFill>
                <a:latin typeface="Inter"/>
                <a:ea typeface="Inter"/>
                <a:cs typeface="Inter"/>
                <a:sym typeface="Inter"/>
              </a:defRPr>
            </a:lvl8pPr>
            <a:lvl9pPr lvl="8">
              <a:spcBef>
                <a:spcPts val="0"/>
              </a:spcBef>
              <a:spcAft>
                <a:spcPts val="0"/>
              </a:spcAft>
              <a:buClr>
                <a:schemeClr val="dk2"/>
              </a:buClr>
              <a:buSzPts val="4200"/>
              <a:buFont typeface="Inter"/>
              <a:buNone/>
              <a:defRPr sz="4200">
                <a:solidFill>
                  <a:schemeClr val="dk2"/>
                </a:solidFill>
                <a:latin typeface="Inter"/>
                <a:ea typeface="Inter"/>
                <a:cs typeface="Inter"/>
                <a:sym typeface="Inter"/>
              </a:defRPr>
            </a:lvl9pPr>
          </a:lstStyle>
          <a:p/>
        </p:txBody>
      </p:sp>
      <p:sp>
        <p:nvSpPr>
          <p:cNvPr id="8" name="Google Shape;8;p1"/>
          <p:cNvSpPr txBox="1"/>
          <p:nvPr>
            <p:ph idx="1" type="body"/>
          </p:nvPr>
        </p:nvSpPr>
        <p:spPr>
          <a:xfrm>
            <a:off x="4613175" y="278025"/>
            <a:ext cx="2965500" cy="2965500"/>
          </a:xfrm>
          <a:prstGeom prst="rect">
            <a:avLst/>
          </a:prstGeom>
          <a:noFill/>
          <a:ln>
            <a:noFill/>
          </a:ln>
        </p:spPr>
        <p:txBody>
          <a:bodyPr anchorCtr="0" anchor="t" bIns="91425" lIns="91425" spcFirstLastPara="1" rIns="91425" wrap="square" tIns="91425">
            <a:noAutofit/>
          </a:bodyPr>
          <a:lstStyle>
            <a:lvl1pPr indent="-304800" lvl="0" marL="457200">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1pPr>
            <a:lvl2pPr indent="-304800" lvl="1" marL="914400">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2pPr>
            <a:lvl3pPr indent="-304800" lvl="2" marL="1371600">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3pPr>
            <a:lvl4pPr indent="-304800" lvl="3" marL="1828800">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4pPr>
            <a:lvl5pPr indent="-304800" lvl="4" marL="2286000">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5pPr>
            <a:lvl6pPr indent="-304800" lvl="5" marL="2743200">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6pPr>
            <a:lvl7pPr indent="-304800" lvl="6" marL="3200400">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7pPr>
            <a:lvl8pPr indent="-304800" lvl="7" marL="3657600">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8pPr>
            <a:lvl9pPr indent="-304800" lvl="8" marL="4114800">
              <a:spcBef>
                <a:spcPts val="0"/>
              </a:spcBef>
              <a:spcAft>
                <a:spcPts val="0"/>
              </a:spcAft>
              <a:buClr>
                <a:schemeClr val="dk2"/>
              </a:buClr>
              <a:buSzPts val="1200"/>
              <a:buFont typeface="Inter"/>
              <a:buChar char="■"/>
              <a:defRPr sz="1200">
                <a:solidFill>
                  <a:schemeClr val="dk2"/>
                </a:solidFill>
                <a:latin typeface="Inter"/>
                <a:ea typeface="Inter"/>
                <a:cs typeface="Inter"/>
                <a:sym typeface="Inter"/>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3.xml"/><Relationship Id="rId3" Type="http://schemas.openxmlformats.org/officeDocument/2006/relationships/hyperlink" Target="https://docs.paloaltonetworks.com/iot/iot-security-admin/medical-iot-utilization/utilization-dashboard" TargetMode="External"/><Relationship Id="rId4" Type="http://schemas.openxmlformats.org/officeDocument/2006/relationships/hyperlink" Target="https://docs.paloaltonetworks.com/iot/iot-security-admin/medical-iot-utilization" TargetMode="External"/><Relationship Id="rId9" Type="http://schemas.openxmlformats.org/officeDocument/2006/relationships/hyperlink" Target="https://www.paloaltonetworks.com/apps/pan/public/downloadResource?pagePath=/content/pan/en_US/resources/techbriefs/healthcare-iot-solution-brief" TargetMode="External"/><Relationship Id="rId5" Type="http://schemas.openxmlformats.org/officeDocument/2006/relationships/hyperlink" Target="https://docs.paloaltonetworks.com/iot/iot-security-admin/medical-iot-utilization/biomed-dashboard#ide7158244-2e2f-4f39-9f1c-baaba72b70ee" TargetMode="External"/><Relationship Id="rId6" Type="http://schemas.openxmlformats.org/officeDocument/2006/relationships/hyperlink" Target="https://docs.paloaltonetworks.com/iot/iot-security-admin/medical-iot-utilization/utilization-information-panels#idd0826234-780e-488b-a095-2bb6ddd18d27" TargetMode="External"/><Relationship Id="rId7" Type="http://schemas.openxmlformats.org/officeDocument/2006/relationships/hyperlink" Target="https://docs.paloaltonetworks.com/iot/iot-security-admin/iot-security-overview/iot-security-portal" TargetMode="External"/><Relationship Id="rId8" Type="http://schemas.openxmlformats.org/officeDocument/2006/relationships/hyperlink" Target="https://www.paloaltonetworks.com/resources/techbriefs/healthcare-iot-solution-brief" TargetMode="External"/><Relationship Id="rId11" Type="http://schemas.openxmlformats.org/officeDocument/2006/relationships/hyperlink" Target="https://asimily.com/blog/iot-device-security-top-4-ways-to-secure-your-healthcare-iot-devices/" TargetMode="External"/><Relationship Id="rId10" Type="http://schemas.openxmlformats.org/officeDocument/2006/relationships/hyperlink" Target="https://www.youtube.com/watch?v=JgCwl7iBalo&amp;list=PLWGxHWZa19Z0vxG3eNuoSB3fT6kp5Q6A5" TargetMode="External"/><Relationship Id="rId13" Type="http://schemas.openxmlformats.org/officeDocument/2006/relationships/hyperlink" Target="https://www.cynerio.com/blog/cynerio-launches-data-security-and-protection-toolkit-dashboard-for-nhs-trusts" TargetMode="External"/><Relationship Id="rId12" Type="http://schemas.openxmlformats.org/officeDocument/2006/relationships/hyperlink" Target="https://cylera.com/" TargetMode="External"/><Relationship Id="rId15" Type="http://schemas.openxmlformats.org/officeDocument/2006/relationships/hyperlink" Target="https://claroty.com/blog/healthcare-iot-101-guide-to-the-internet-of-things" TargetMode="External"/><Relationship Id="rId14" Type="http://schemas.openxmlformats.org/officeDocument/2006/relationships/hyperlink" Target="https://www.nozominetworks.com/industries/healthcare-cybersecurity" TargetMode="External"/><Relationship Id="rId17" Type="http://schemas.openxmlformats.org/officeDocument/2006/relationships/hyperlink" Target="https://www.gartner.com/reviews/delay?nextpage=%2Freviews%2Fmarket%2Fmedical-device-security-solutions" TargetMode="External"/><Relationship Id="rId16" Type="http://schemas.openxmlformats.org/officeDocument/2006/relationships/hyperlink" Target="https://klasresearch.com/compare/healthcare-iot-security/374"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4.xml"/><Relationship Id="rId3" Type="http://schemas.openxmlformats.org/officeDocument/2006/relationships/hyperlink" Target="https://www.meditologyservices.com/medical-device-iot-security/" TargetMode="External"/><Relationship Id="rId4" Type="http://schemas.openxmlformats.org/officeDocument/2006/relationships/hyperlink" Target="https://www.paloaltonetworks.com/blog/network-security/medical-iot-enhancements/" TargetMode="External"/><Relationship Id="rId9" Type="http://schemas.openxmlformats.org/officeDocument/2006/relationships/hyperlink" Target="https://phosphorus.io/solutions/healthcare/" TargetMode="External"/><Relationship Id="rId5" Type="http://schemas.openxmlformats.org/officeDocument/2006/relationships/hyperlink" Target="https://www.criticalinsight.com/blog/top-6-hackable-medical-iot-devices" TargetMode="External"/><Relationship Id="rId6" Type="http://schemas.openxmlformats.org/officeDocument/2006/relationships/hyperlink" Target="https://www.archonsecure.com/blog/medical-device-iot-security-risk-solutions" TargetMode="External"/><Relationship Id="rId7" Type="http://schemas.openxmlformats.org/officeDocument/2006/relationships/hyperlink" Target="https://expertinsights.com/insights/the-top-iot-security-solutions-for-healthcare/" TargetMode="External"/><Relationship Id="rId8" Type="http://schemas.openxmlformats.org/officeDocument/2006/relationships/hyperlink" Target="https://ordr.net/article/iot-healthcare-examples" TargetMode="External"/><Relationship Id="rId11" Type="http://schemas.openxmlformats.org/officeDocument/2006/relationships/hyperlink" Target="https://lembergsolutions.com/blog/healthcare-iot-security-essentials-risks-and-practical-solutions" TargetMode="External"/><Relationship Id="rId10" Type="http://schemas.openxmlformats.org/officeDocument/2006/relationships/hyperlink" Target="https://www.thalesgroup.com/en/markets/digital-identity-and-security/iot/industries/healthcare" TargetMode="External"/><Relationship Id="rId13" Type="http://schemas.openxmlformats.org/officeDocument/2006/relationships/hyperlink" Target="https://comport.com/resources/security/medical-device-iot-security-launch-your-defense-with-palo-alto-and-comport-secure/" TargetMode="External"/><Relationship Id="rId12" Type="http://schemas.openxmlformats.org/officeDocument/2006/relationships/hyperlink" Target="https://www.allegrosoft.com/iot-medical-device-security/" TargetMode="External"/><Relationship Id="rId15" Type="http://schemas.openxmlformats.org/officeDocument/2006/relationships/hyperlink" Target="https://www.healthcareitnews.com/news/thousands-medical-devices-and-systems-pose-iot-security-risk" TargetMode="External"/><Relationship Id="rId14" Type="http://schemas.openxmlformats.org/officeDocument/2006/relationships/hyperlink" Target="https://www.sciencedirect.com/science/article/pii/S2666990022000222" TargetMode="External"/><Relationship Id="rId17" Type="http://schemas.openxmlformats.org/officeDocument/2006/relationships/hyperlink" Target="https://www.checkpoint.com/solutions/iot-security/" TargetMode="External"/><Relationship Id="rId16" Type="http://schemas.openxmlformats.org/officeDocument/2006/relationships/hyperlink" Target="https://www.elisity.com/blog/protecting-patients-ensuring-iot-medical-device-security" TargetMode="External"/><Relationship Id="rId19" Type="http://schemas.openxmlformats.org/officeDocument/2006/relationships/hyperlink" Target="https://www.armis.com/newsroom/press/armis-identifies-the-riskiest-medical-and-iot-devices-in-clinical-environments/" TargetMode="External"/><Relationship Id="rId18" Type="http://schemas.openxmlformats.org/officeDocument/2006/relationships/hyperlink" Target="https://www.idc.com/getdoc.jsp?containerId=US48580322"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 Id="rId3" Type="http://schemas.openxmlformats.org/officeDocument/2006/relationships/image" Target="../media/image9.png"/><Relationship Id="rId4" Type="http://schemas.openxmlformats.org/officeDocument/2006/relationships/image" Target="../media/image12.jpg"/><Relationship Id="rId5" Type="http://schemas.openxmlformats.org/officeDocument/2006/relationships/image" Target="../media/image14.jpg"/><Relationship Id="rId6" Type="http://schemas.openxmlformats.org/officeDocument/2006/relationships/image" Target="../media/image7.jpg"/><Relationship Id="rId7" Type="http://schemas.openxmlformats.org/officeDocument/2006/relationships/image" Target="../media/image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jpg"/><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5.jpg"/><Relationship Id="rId4" Type="http://schemas.openxmlformats.org/officeDocument/2006/relationships/image" Target="../media/image8.jpg"/><Relationship Id="rId5" Type="http://schemas.openxmlformats.org/officeDocument/2006/relationships/image" Target="../media/image6.png"/><Relationship Id="rId6"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41"/>
          <p:cNvSpPr txBox="1"/>
          <p:nvPr>
            <p:ph type="title"/>
          </p:nvPr>
        </p:nvSpPr>
        <p:spPr>
          <a:xfrm>
            <a:off x="420875" y="1705500"/>
            <a:ext cx="4973400" cy="1732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Medical IoT Security</a:t>
            </a:r>
            <a:endParaRPr/>
          </a:p>
        </p:txBody>
      </p:sp>
      <p:sp>
        <p:nvSpPr>
          <p:cNvPr id="346" name="Google Shape;346;p41"/>
          <p:cNvSpPr txBox="1"/>
          <p:nvPr>
            <p:ph idx="2" type="title"/>
          </p:nvPr>
        </p:nvSpPr>
        <p:spPr>
          <a:xfrm>
            <a:off x="420875" y="3318693"/>
            <a:ext cx="4036500" cy="1264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500"/>
              <a:t>Rebecca Devariste, Sherman Collins, Jarren Guinto, Yashasvini Kattelu, Ariel Echevarria</a:t>
            </a:r>
            <a:endParaRPr sz="1500"/>
          </a:p>
          <a:p>
            <a:pPr indent="0" lvl="0" marL="0" rtl="0" algn="l">
              <a:spcBef>
                <a:spcPts val="0"/>
              </a:spcBef>
              <a:spcAft>
                <a:spcPts val="0"/>
              </a:spcAft>
              <a:buNone/>
            </a:pPr>
            <a:r>
              <a:t/>
            </a:r>
            <a:endParaRPr sz="1500"/>
          </a:p>
          <a:p>
            <a:pPr indent="0" lvl="0" marL="0" rtl="0" algn="l">
              <a:spcBef>
                <a:spcPts val="0"/>
              </a:spcBef>
              <a:spcAft>
                <a:spcPts val="0"/>
              </a:spcAft>
              <a:buNone/>
            </a:pPr>
            <a:r>
              <a:rPr lang="en" sz="1500"/>
              <a:t>12/04/2024</a:t>
            </a:r>
            <a:endParaRPr sz="1500"/>
          </a:p>
        </p:txBody>
      </p:sp>
      <p:pic>
        <p:nvPicPr>
          <p:cNvPr descr="Abstract image of blue ribbons on a black background." id="347" name="Google Shape;347;p41"/>
          <p:cNvPicPr preferRelativeResize="0"/>
          <p:nvPr>
            <p:ph idx="3" type="pic"/>
          </p:nvPr>
        </p:nvPicPr>
        <p:blipFill rotWithShape="1">
          <a:blip r:embed="rId3">
            <a:alphaModFix/>
          </a:blip>
          <a:srcRect b="0" l="12943" r="32255" t="0"/>
          <a:stretch/>
        </p:blipFill>
        <p:spPr>
          <a:xfrm>
            <a:off x="5039775" y="196800"/>
            <a:ext cx="3905400" cy="4749900"/>
          </a:xfrm>
          <a:prstGeom prst="roundRect">
            <a:avLst>
              <a:gd fmla="val 16667" name="adj"/>
            </a:avLst>
          </a:prstGeom>
        </p:spPr>
      </p:pic>
      <p:sp>
        <p:nvSpPr>
          <p:cNvPr id="348" name="Google Shape;348;p41"/>
          <p:cNvSpPr/>
          <p:nvPr/>
        </p:nvSpPr>
        <p:spPr>
          <a:xfrm>
            <a:off x="560525" y="1083400"/>
            <a:ext cx="1962600" cy="410100"/>
          </a:xfrm>
          <a:prstGeom prst="roundRect">
            <a:avLst>
              <a:gd fmla="val 50000"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a:solidFill>
                  <a:schemeClr val="lt1"/>
                </a:solidFill>
                <a:latin typeface="Inter ExtraBold"/>
                <a:ea typeface="Inter ExtraBold"/>
                <a:cs typeface="Inter ExtraBold"/>
                <a:sym typeface="Inter ExtraBold"/>
              </a:rPr>
              <a:t>CAPSTONE 2</a:t>
            </a:r>
            <a:endParaRPr>
              <a:solidFill>
                <a:schemeClr val="lt1"/>
              </a:solidFill>
              <a:latin typeface="Inter ExtraBold"/>
              <a:ea typeface="Inter ExtraBold"/>
              <a:cs typeface="Inter ExtraBold"/>
              <a:sym typeface="Inter ExtraBold"/>
            </a:endParaRPr>
          </a:p>
        </p:txBody>
      </p:sp>
      <p:sp>
        <p:nvSpPr>
          <p:cNvPr id="349" name="Google Shape;349;p41"/>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50"/>
          <p:cNvSpPr txBox="1"/>
          <p:nvPr>
            <p:ph type="title"/>
          </p:nvPr>
        </p:nvSpPr>
        <p:spPr>
          <a:xfrm>
            <a:off x="587500" y="340325"/>
            <a:ext cx="8271000" cy="5310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000"/>
              <a:t>Demo Reference: Palo Alto Networks</a:t>
            </a:r>
            <a:endParaRPr sz="3000"/>
          </a:p>
        </p:txBody>
      </p:sp>
      <p:pic>
        <p:nvPicPr>
          <p:cNvPr id="465" name="Google Shape;465;p50"/>
          <p:cNvPicPr preferRelativeResize="0"/>
          <p:nvPr/>
        </p:nvPicPr>
        <p:blipFill>
          <a:blip r:embed="rId3">
            <a:alphaModFix/>
          </a:blip>
          <a:stretch>
            <a:fillRect/>
          </a:stretch>
        </p:blipFill>
        <p:spPr>
          <a:xfrm>
            <a:off x="1321588" y="871325"/>
            <a:ext cx="6802826" cy="4123899"/>
          </a:xfrm>
          <a:prstGeom prst="rect">
            <a:avLst/>
          </a:prstGeom>
          <a:noFill/>
          <a:ln>
            <a:noFill/>
          </a:ln>
        </p:spPr>
      </p:pic>
      <p:sp>
        <p:nvSpPr>
          <p:cNvPr id="466" name="Google Shape;466;p5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sp>
        <p:nvSpPr>
          <p:cNvPr id="471" name="Google Shape;471;p51"/>
          <p:cNvSpPr txBox="1"/>
          <p:nvPr>
            <p:ph type="title"/>
          </p:nvPr>
        </p:nvSpPr>
        <p:spPr>
          <a:xfrm>
            <a:off x="452575" y="364500"/>
            <a:ext cx="8375400" cy="525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000"/>
              <a:t>Demo Reference: Palo Alto Networks</a:t>
            </a:r>
            <a:endParaRPr/>
          </a:p>
        </p:txBody>
      </p:sp>
      <p:pic>
        <p:nvPicPr>
          <p:cNvPr id="472" name="Google Shape;472;p51"/>
          <p:cNvPicPr preferRelativeResize="0"/>
          <p:nvPr/>
        </p:nvPicPr>
        <p:blipFill>
          <a:blip r:embed="rId3">
            <a:alphaModFix/>
          </a:blip>
          <a:stretch>
            <a:fillRect/>
          </a:stretch>
        </p:blipFill>
        <p:spPr>
          <a:xfrm>
            <a:off x="1431013" y="843450"/>
            <a:ext cx="6418524" cy="4142499"/>
          </a:xfrm>
          <a:prstGeom prst="rect">
            <a:avLst/>
          </a:prstGeom>
          <a:noFill/>
          <a:ln>
            <a:noFill/>
          </a:ln>
        </p:spPr>
      </p:pic>
      <p:sp>
        <p:nvSpPr>
          <p:cNvPr id="473" name="Google Shape;473;p5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sp>
        <p:nvSpPr>
          <p:cNvPr id="478" name="Google Shape;478;p5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479" name="Google Shape;479;p52"/>
          <p:cNvSpPr txBox="1"/>
          <p:nvPr>
            <p:ph idx="1" type="body"/>
          </p:nvPr>
        </p:nvSpPr>
        <p:spPr>
          <a:xfrm>
            <a:off x="551250" y="1448350"/>
            <a:ext cx="7993500" cy="3083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 conclusion, our project went extremely well. Our team was able to develop our own website thanks to Sherman and Jarren who were experts in UX/UI. Thanks to Yashasvini we were able to successfully secure access to nurses, doctors, and medical staff that are working in the hospital. The access enabled them to log onto hospital devices when needed and get through hospital security clearances for specific </a:t>
            </a:r>
            <a:r>
              <a:rPr lang="en"/>
              <a:t>operations</a:t>
            </a:r>
            <a:r>
              <a:rPr lang="en"/>
              <a:t> rooms and medicinal rooms in the hospital. Ariel helped significantly with the UI and UX designs for our website and helped me with the Medical IoT Dashboard to detect the devices that were on and off in the network as well as their location in the hospital. (eg: radiology room). I couldn’t be more grateful for such an amazing team. This project was one that I suggested and I am so happy to have been able to work on it. It was inspired by the Cybersecurity Company that I will start my career at. I am thankful for this course and all of the work that we have put in as a group. </a:t>
            </a:r>
            <a:endParaRPr/>
          </a:p>
        </p:txBody>
      </p:sp>
      <p:sp>
        <p:nvSpPr>
          <p:cNvPr id="480" name="Google Shape;480;p52"/>
          <p:cNvSpPr txBox="1"/>
          <p:nvPr>
            <p:ph idx="3" type="sldNum"/>
          </p:nvPr>
        </p:nvSpPr>
        <p:spPr>
          <a:xfrm>
            <a:off x="420872" y="203200"/>
            <a:ext cx="428700" cy="3936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fld id="{00000000-1234-1234-1234-123412341234}" type="slidenum">
              <a:rPr lang="en">
                <a:solidFill>
                  <a:schemeClr val="lt2"/>
                </a:solidFill>
              </a:rPr>
              <a:t>‹#›</a:t>
            </a:fld>
            <a:endParaRPr>
              <a:solidFill>
                <a:schemeClr val="lt2"/>
              </a:solidFill>
            </a:endParaRPr>
          </a:p>
        </p:txBody>
      </p:sp>
      <p:sp>
        <p:nvSpPr>
          <p:cNvPr id="481" name="Google Shape;481;p52"/>
          <p:cNvSpPr txBox="1"/>
          <p:nvPr>
            <p:ph type="title"/>
          </p:nvPr>
        </p:nvSpPr>
        <p:spPr>
          <a:xfrm>
            <a:off x="450850" y="596800"/>
            <a:ext cx="6767700" cy="747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Conclusion</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5" name="Shape 485"/>
        <p:cNvGrpSpPr/>
        <p:nvPr/>
      </p:nvGrpSpPr>
      <p:grpSpPr>
        <a:xfrm>
          <a:off x="0" y="0"/>
          <a:ext cx="0" cy="0"/>
          <a:chOff x="0" y="0"/>
          <a:chExt cx="0" cy="0"/>
        </a:xfrm>
      </p:grpSpPr>
      <p:sp>
        <p:nvSpPr>
          <p:cNvPr id="486" name="Google Shape;486;p5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487" name="Google Shape;487;p5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References</a:t>
            </a:r>
            <a:endParaRPr/>
          </a:p>
        </p:txBody>
      </p:sp>
      <p:sp>
        <p:nvSpPr>
          <p:cNvPr id="488" name="Google Shape;488;p53"/>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SzPts val="1200"/>
              <a:buChar char="●"/>
            </a:pPr>
            <a:r>
              <a:rPr lang="en" u="sng">
                <a:solidFill>
                  <a:schemeClr val="hlink"/>
                </a:solidFill>
                <a:hlinkClick r:id="rId3"/>
              </a:rPr>
              <a:t>https://docs.paloaltonetworks.com/iot/iot-security-admin/medical-iot-utilization/utilization-dashboard</a:t>
            </a:r>
            <a:endParaRPr/>
          </a:p>
          <a:p>
            <a:pPr indent="-304800" lvl="0" marL="457200" rtl="0" algn="l">
              <a:spcBef>
                <a:spcPts val="0"/>
              </a:spcBef>
              <a:spcAft>
                <a:spcPts val="0"/>
              </a:spcAft>
              <a:buSzPts val="1200"/>
              <a:buChar char="●"/>
            </a:pPr>
            <a:r>
              <a:rPr lang="en" u="sng">
                <a:solidFill>
                  <a:schemeClr val="hlink"/>
                </a:solidFill>
                <a:hlinkClick r:id="rId4"/>
              </a:rPr>
              <a:t>https://docs.paloaltonetworks.com/iot/iot-security-admin/medical-iot-utilization</a:t>
            </a:r>
            <a:endParaRPr/>
          </a:p>
          <a:p>
            <a:pPr indent="-304800" lvl="0" marL="457200" rtl="0" algn="l">
              <a:spcBef>
                <a:spcPts val="0"/>
              </a:spcBef>
              <a:spcAft>
                <a:spcPts val="0"/>
              </a:spcAft>
              <a:buSzPts val="1200"/>
              <a:buChar char="●"/>
            </a:pPr>
            <a:r>
              <a:rPr lang="en" u="sng">
                <a:solidFill>
                  <a:schemeClr val="hlink"/>
                </a:solidFill>
                <a:hlinkClick r:id="rId5"/>
              </a:rPr>
              <a:t>https://docs.paloaltonetworks.com/iot/iot-security-admin/medical-iot-utilization/biomed-dashboard#ide7158244-2e2f-4f39-9f1c-baaba72b70ee</a:t>
            </a:r>
            <a:endParaRPr/>
          </a:p>
          <a:p>
            <a:pPr indent="-304800" lvl="0" marL="457200" rtl="0" algn="l">
              <a:spcBef>
                <a:spcPts val="0"/>
              </a:spcBef>
              <a:spcAft>
                <a:spcPts val="0"/>
              </a:spcAft>
              <a:buSzPts val="1200"/>
              <a:buChar char="●"/>
            </a:pPr>
            <a:r>
              <a:rPr lang="en" u="sng">
                <a:solidFill>
                  <a:schemeClr val="hlink"/>
                </a:solidFill>
                <a:hlinkClick r:id="rId6"/>
              </a:rPr>
              <a:t>https://docs.paloaltonetworks.com/iot/iot-security-admin/medical-iot-utilization/utilization-information-panels#idd0826234-780e-488b-a095-2bb6ddd18d27</a:t>
            </a:r>
            <a:endParaRPr/>
          </a:p>
          <a:p>
            <a:pPr indent="-304800" lvl="0" marL="457200" rtl="0" algn="l">
              <a:spcBef>
                <a:spcPts val="0"/>
              </a:spcBef>
              <a:spcAft>
                <a:spcPts val="0"/>
              </a:spcAft>
              <a:buSzPts val="1200"/>
              <a:buChar char="●"/>
            </a:pPr>
            <a:r>
              <a:rPr lang="en" u="sng">
                <a:solidFill>
                  <a:schemeClr val="hlink"/>
                </a:solidFill>
                <a:hlinkClick r:id="rId7"/>
              </a:rPr>
              <a:t>https://docs.paloaltonetworks.com/iot/iot-security-admin/iot-security-overview/iot-security-portal</a:t>
            </a:r>
            <a:endParaRPr/>
          </a:p>
          <a:p>
            <a:pPr indent="-304800" lvl="0" marL="457200" rtl="0" algn="l">
              <a:spcBef>
                <a:spcPts val="0"/>
              </a:spcBef>
              <a:spcAft>
                <a:spcPts val="0"/>
              </a:spcAft>
              <a:buSzPts val="1200"/>
              <a:buChar char="●"/>
            </a:pPr>
            <a:r>
              <a:rPr lang="en" u="sng">
                <a:solidFill>
                  <a:schemeClr val="hlink"/>
                </a:solidFill>
                <a:hlinkClick r:id="rId8"/>
              </a:rPr>
              <a:t>https://www.paloaltonetworks.com/resources/techbriefs/healthcare-iot-solution-brief</a:t>
            </a:r>
            <a:endParaRPr/>
          </a:p>
          <a:p>
            <a:pPr indent="-304800" lvl="0" marL="457200" rtl="0" algn="l">
              <a:spcBef>
                <a:spcPts val="0"/>
              </a:spcBef>
              <a:spcAft>
                <a:spcPts val="0"/>
              </a:spcAft>
              <a:buSzPts val="1200"/>
              <a:buChar char="●"/>
            </a:pPr>
            <a:r>
              <a:rPr lang="en" u="sng">
                <a:solidFill>
                  <a:schemeClr val="hlink"/>
                </a:solidFill>
                <a:hlinkClick r:id="rId9"/>
              </a:rPr>
              <a:t>https://www.paloaltonetworks.com/apps/pan/public/downloadResource?pagePath=/content/pan/en_US/resources/techbriefs/healthcare-iot-solution-brief</a:t>
            </a:r>
            <a:endParaRPr/>
          </a:p>
          <a:p>
            <a:pPr indent="-304800" lvl="0" marL="457200" rtl="0" algn="l">
              <a:spcBef>
                <a:spcPts val="0"/>
              </a:spcBef>
              <a:spcAft>
                <a:spcPts val="0"/>
              </a:spcAft>
              <a:buSzPts val="1200"/>
              <a:buChar char="●"/>
            </a:pPr>
            <a:r>
              <a:rPr lang="en" u="sng">
                <a:solidFill>
                  <a:schemeClr val="hlink"/>
                </a:solidFill>
                <a:hlinkClick r:id="rId10"/>
              </a:rPr>
              <a:t>https://www.youtube.com/watch?v=JgCwl7iBalo&amp;list=PLWGxHWZa19Z0vxG3eNuoSB3fT6kp5Q6A5</a:t>
            </a:r>
            <a:endParaRPr/>
          </a:p>
          <a:p>
            <a:pPr indent="-304800" lvl="0" marL="457200" rtl="0" algn="l">
              <a:spcBef>
                <a:spcPts val="0"/>
              </a:spcBef>
              <a:spcAft>
                <a:spcPts val="0"/>
              </a:spcAft>
              <a:buSzPts val="1200"/>
              <a:buChar char="●"/>
            </a:pPr>
            <a:r>
              <a:rPr lang="en" u="sng">
                <a:solidFill>
                  <a:schemeClr val="hlink"/>
                </a:solidFill>
                <a:hlinkClick r:id="rId11"/>
              </a:rPr>
              <a:t>https://asimily.com/blog/iot-device-security-top-4-ways-to-secure-your-healthcare-iot-devices/</a:t>
            </a:r>
            <a:endParaRPr/>
          </a:p>
          <a:p>
            <a:pPr indent="-304800" lvl="0" marL="457200" rtl="0" algn="l">
              <a:spcBef>
                <a:spcPts val="0"/>
              </a:spcBef>
              <a:spcAft>
                <a:spcPts val="0"/>
              </a:spcAft>
              <a:buSzPts val="1200"/>
              <a:buChar char="●"/>
            </a:pPr>
            <a:r>
              <a:rPr lang="en" u="sng">
                <a:solidFill>
                  <a:schemeClr val="hlink"/>
                </a:solidFill>
                <a:hlinkClick r:id="rId12"/>
              </a:rPr>
              <a:t>https://cylera.com/</a:t>
            </a:r>
            <a:endParaRPr/>
          </a:p>
          <a:p>
            <a:pPr indent="-304800" lvl="0" marL="457200" rtl="0" algn="l">
              <a:spcBef>
                <a:spcPts val="0"/>
              </a:spcBef>
              <a:spcAft>
                <a:spcPts val="0"/>
              </a:spcAft>
              <a:buSzPts val="1200"/>
              <a:buChar char="●"/>
            </a:pPr>
            <a:r>
              <a:rPr lang="en" u="sng">
                <a:solidFill>
                  <a:schemeClr val="hlink"/>
                </a:solidFill>
                <a:hlinkClick r:id="rId13"/>
              </a:rPr>
              <a:t>https://www.cynerio.com/blog/cynerio-launches-data-security-and-protection-toolkit-dashboard-for-nhs-trusts</a:t>
            </a:r>
            <a:endParaRPr/>
          </a:p>
          <a:p>
            <a:pPr indent="-304800" lvl="0" marL="457200" rtl="0" algn="l">
              <a:spcBef>
                <a:spcPts val="0"/>
              </a:spcBef>
              <a:spcAft>
                <a:spcPts val="0"/>
              </a:spcAft>
              <a:buSzPts val="1200"/>
              <a:buChar char="●"/>
            </a:pPr>
            <a:r>
              <a:rPr lang="en" u="sng">
                <a:solidFill>
                  <a:schemeClr val="hlink"/>
                </a:solidFill>
                <a:hlinkClick r:id="rId14"/>
              </a:rPr>
              <a:t>https://www.nozominetworks.com/industries/healthcare-cybersecurity</a:t>
            </a:r>
            <a:endParaRPr/>
          </a:p>
          <a:p>
            <a:pPr indent="-304800" lvl="0" marL="457200" rtl="0" algn="l">
              <a:spcBef>
                <a:spcPts val="0"/>
              </a:spcBef>
              <a:spcAft>
                <a:spcPts val="0"/>
              </a:spcAft>
              <a:buSzPts val="1200"/>
              <a:buChar char="●"/>
            </a:pPr>
            <a:r>
              <a:rPr lang="en" u="sng">
                <a:solidFill>
                  <a:schemeClr val="hlink"/>
                </a:solidFill>
                <a:hlinkClick r:id="rId15"/>
              </a:rPr>
              <a:t>https://claroty.com/blog/healthcare-iot-101-guide-to-the-internet-of-things</a:t>
            </a:r>
            <a:endParaRPr/>
          </a:p>
          <a:p>
            <a:pPr indent="-304800" lvl="0" marL="457200" rtl="0" algn="l">
              <a:spcBef>
                <a:spcPts val="0"/>
              </a:spcBef>
              <a:spcAft>
                <a:spcPts val="0"/>
              </a:spcAft>
              <a:buSzPts val="1200"/>
              <a:buChar char="●"/>
            </a:pPr>
            <a:r>
              <a:rPr lang="en" u="sng">
                <a:solidFill>
                  <a:schemeClr val="hlink"/>
                </a:solidFill>
                <a:hlinkClick r:id="rId16"/>
              </a:rPr>
              <a:t>https://klasresearch.com/compare/healthcare-iot-security/374</a:t>
            </a:r>
            <a:endParaRPr/>
          </a:p>
          <a:p>
            <a:pPr indent="-304800" lvl="0" marL="457200" rtl="0" algn="l">
              <a:spcBef>
                <a:spcPts val="0"/>
              </a:spcBef>
              <a:spcAft>
                <a:spcPts val="0"/>
              </a:spcAft>
              <a:buSzPts val="1200"/>
              <a:buChar char="●"/>
            </a:pPr>
            <a:r>
              <a:rPr lang="en" u="sng">
                <a:solidFill>
                  <a:schemeClr val="hlink"/>
                </a:solidFill>
                <a:hlinkClick r:id="rId17"/>
              </a:rPr>
              <a:t>https://www.gartner.com/reviews/delay?nextpage=%2Freviews%2Fmarket%2Fmedical-device-security-solutions</a:t>
            </a:r>
            <a:endParaRPr/>
          </a:p>
          <a:p>
            <a:pPr indent="0" lvl="0" marL="0" rtl="0" algn="l">
              <a:spcBef>
                <a:spcPts val="0"/>
              </a:spcBef>
              <a:spcAft>
                <a:spcPts val="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sp>
        <p:nvSpPr>
          <p:cNvPr id="493" name="Google Shape;493;p5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494" name="Google Shape;494;p5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References</a:t>
            </a:r>
            <a:endParaRPr/>
          </a:p>
        </p:txBody>
      </p:sp>
      <p:sp>
        <p:nvSpPr>
          <p:cNvPr id="495" name="Google Shape;495;p5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SzPts val="1200"/>
              <a:buChar char="●"/>
            </a:pPr>
            <a:r>
              <a:rPr lang="en" u="sng">
                <a:solidFill>
                  <a:schemeClr val="hlink"/>
                </a:solidFill>
                <a:hlinkClick r:id="rId3"/>
              </a:rPr>
              <a:t>https://www.meditologyservices.com/medical-device-iot-security/</a:t>
            </a:r>
            <a:endParaRPr/>
          </a:p>
          <a:p>
            <a:pPr indent="-304800" lvl="0" marL="457200" rtl="0" algn="l">
              <a:spcBef>
                <a:spcPts val="0"/>
              </a:spcBef>
              <a:spcAft>
                <a:spcPts val="0"/>
              </a:spcAft>
              <a:buSzPts val="1200"/>
              <a:buChar char="●"/>
            </a:pPr>
            <a:r>
              <a:rPr lang="en" u="sng">
                <a:solidFill>
                  <a:schemeClr val="hlink"/>
                </a:solidFill>
                <a:hlinkClick r:id="rId4"/>
              </a:rPr>
              <a:t>https://www.paloaltonetworks.com/blog/network-security/medical-iot-enhancements/</a:t>
            </a:r>
            <a:endParaRPr/>
          </a:p>
          <a:p>
            <a:pPr indent="-304800" lvl="0" marL="457200" rtl="0" algn="l">
              <a:spcBef>
                <a:spcPts val="0"/>
              </a:spcBef>
              <a:spcAft>
                <a:spcPts val="0"/>
              </a:spcAft>
              <a:buSzPts val="1200"/>
              <a:buChar char="●"/>
            </a:pPr>
            <a:r>
              <a:rPr lang="en" u="sng">
                <a:solidFill>
                  <a:schemeClr val="hlink"/>
                </a:solidFill>
                <a:hlinkClick r:id="rId5"/>
              </a:rPr>
              <a:t>https://www.criticalinsight.com/blog/top-6-hackable-medical-iot-devices</a:t>
            </a:r>
            <a:endParaRPr/>
          </a:p>
          <a:p>
            <a:pPr indent="-304800" lvl="0" marL="457200" rtl="0" algn="l">
              <a:spcBef>
                <a:spcPts val="0"/>
              </a:spcBef>
              <a:spcAft>
                <a:spcPts val="0"/>
              </a:spcAft>
              <a:buSzPts val="1200"/>
              <a:buChar char="●"/>
            </a:pPr>
            <a:r>
              <a:rPr lang="en" u="sng">
                <a:solidFill>
                  <a:schemeClr val="hlink"/>
                </a:solidFill>
                <a:hlinkClick r:id="rId6"/>
              </a:rPr>
              <a:t>https://www.archonsecure.com/blog/medical-device-iot-security-risk-solutions</a:t>
            </a:r>
            <a:endParaRPr/>
          </a:p>
          <a:p>
            <a:pPr indent="-304800" lvl="0" marL="457200" rtl="0" algn="l">
              <a:spcBef>
                <a:spcPts val="0"/>
              </a:spcBef>
              <a:spcAft>
                <a:spcPts val="0"/>
              </a:spcAft>
              <a:buSzPts val="1200"/>
              <a:buChar char="●"/>
            </a:pPr>
            <a:r>
              <a:rPr lang="en" u="sng">
                <a:solidFill>
                  <a:schemeClr val="hlink"/>
                </a:solidFill>
                <a:hlinkClick r:id="rId7"/>
              </a:rPr>
              <a:t>https://expertinsights.com/insights/the-top-iot-security-solutions-for-healthcare/</a:t>
            </a:r>
            <a:endParaRPr/>
          </a:p>
          <a:p>
            <a:pPr indent="-304800" lvl="0" marL="457200" rtl="0" algn="l">
              <a:spcBef>
                <a:spcPts val="0"/>
              </a:spcBef>
              <a:spcAft>
                <a:spcPts val="0"/>
              </a:spcAft>
              <a:buSzPts val="1200"/>
              <a:buChar char="●"/>
            </a:pPr>
            <a:r>
              <a:rPr lang="en" u="sng">
                <a:solidFill>
                  <a:schemeClr val="hlink"/>
                </a:solidFill>
                <a:hlinkClick r:id="rId8"/>
              </a:rPr>
              <a:t>https://ordr.net/article/iot-healthcare-examples</a:t>
            </a:r>
            <a:endParaRPr/>
          </a:p>
          <a:p>
            <a:pPr indent="-304800" lvl="0" marL="457200" rtl="0" algn="l">
              <a:spcBef>
                <a:spcPts val="0"/>
              </a:spcBef>
              <a:spcAft>
                <a:spcPts val="0"/>
              </a:spcAft>
              <a:buSzPts val="1200"/>
              <a:buChar char="●"/>
            </a:pPr>
            <a:r>
              <a:rPr lang="en" u="sng">
                <a:solidFill>
                  <a:schemeClr val="hlink"/>
                </a:solidFill>
                <a:hlinkClick r:id="rId9"/>
              </a:rPr>
              <a:t>https://phosphorus.io/solutions/healthcare/</a:t>
            </a:r>
            <a:endParaRPr/>
          </a:p>
          <a:p>
            <a:pPr indent="-304800" lvl="0" marL="457200" rtl="0" algn="l">
              <a:spcBef>
                <a:spcPts val="0"/>
              </a:spcBef>
              <a:spcAft>
                <a:spcPts val="0"/>
              </a:spcAft>
              <a:buSzPts val="1200"/>
              <a:buChar char="●"/>
            </a:pPr>
            <a:r>
              <a:rPr lang="en" u="sng">
                <a:solidFill>
                  <a:schemeClr val="hlink"/>
                </a:solidFill>
                <a:hlinkClick r:id="rId10"/>
              </a:rPr>
              <a:t>https://www.thalesgroup.com/en/markets/digital-identity-and-security/iot/industries/healthcare</a:t>
            </a:r>
            <a:endParaRPr/>
          </a:p>
          <a:p>
            <a:pPr indent="-304800" lvl="0" marL="457200" rtl="0" algn="l">
              <a:spcBef>
                <a:spcPts val="0"/>
              </a:spcBef>
              <a:spcAft>
                <a:spcPts val="0"/>
              </a:spcAft>
              <a:buSzPts val="1200"/>
              <a:buChar char="●"/>
            </a:pPr>
            <a:r>
              <a:rPr lang="en" u="sng">
                <a:solidFill>
                  <a:schemeClr val="hlink"/>
                </a:solidFill>
                <a:hlinkClick r:id="rId11"/>
              </a:rPr>
              <a:t>https://lembergsolutions.com/blog/healthcare-iot-security-essentials-risks-and-practical-solutions</a:t>
            </a:r>
            <a:endParaRPr/>
          </a:p>
          <a:p>
            <a:pPr indent="-304800" lvl="0" marL="457200" rtl="0" algn="l">
              <a:spcBef>
                <a:spcPts val="0"/>
              </a:spcBef>
              <a:spcAft>
                <a:spcPts val="0"/>
              </a:spcAft>
              <a:buSzPts val="1200"/>
              <a:buChar char="●"/>
            </a:pPr>
            <a:r>
              <a:rPr lang="en" u="sng">
                <a:solidFill>
                  <a:schemeClr val="hlink"/>
                </a:solidFill>
                <a:hlinkClick r:id="rId12"/>
              </a:rPr>
              <a:t>https://www.allegrosoft.com/iot-medical-device-security/</a:t>
            </a:r>
            <a:endParaRPr/>
          </a:p>
          <a:p>
            <a:pPr indent="-304800" lvl="0" marL="457200" rtl="0" algn="l">
              <a:spcBef>
                <a:spcPts val="0"/>
              </a:spcBef>
              <a:spcAft>
                <a:spcPts val="0"/>
              </a:spcAft>
              <a:buSzPts val="1200"/>
              <a:buChar char="●"/>
            </a:pPr>
            <a:r>
              <a:rPr lang="en" u="sng">
                <a:solidFill>
                  <a:schemeClr val="hlink"/>
                </a:solidFill>
                <a:hlinkClick r:id="rId13"/>
              </a:rPr>
              <a:t>https://comport.com/resources/security/medical-device-iot-security-launch-your-defense-with-palo-alto-and-comport-secure/</a:t>
            </a:r>
            <a:endParaRPr/>
          </a:p>
          <a:p>
            <a:pPr indent="-304800" lvl="0" marL="457200" rtl="0" algn="l">
              <a:spcBef>
                <a:spcPts val="0"/>
              </a:spcBef>
              <a:spcAft>
                <a:spcPts val="0"/>
              </a:spcAft>
              <a:buSzPts val="1200"/>
              <a:buChar char="●"/>
            </a:pPr>
            <a:r>
              <a:rPr lang="en" u="sng">
                <a:solidFill>
                  <a:schemeClr val="hlink"/>
                </a:solidFill>
                <a:hlinkClick r:id="rId14"/>
              </a:rPr>
              <a:t>https://www.sciencedirect.com/science/article/pii/S2666990022000222</a:t>
            </a:r>
            <a:endParaRPr/>
          </a:p>
          <a:p>
            <a:pPr indent="-304800" lvl="0" marL="457200" rtl="0" algn="l">
              <a:spcBef>
                <a:spcPts val="0"/>
              </a:spcBef>
              <a:spcAft>
                <a:spcPts val="0"/>
              </a:spcAft>
              <a:buSzPts val="1200"/>
              <a:buChar char="●"/>
            </a:pPr>
            <a:r>
              <a:rPr lang="en" u="sng">
                <a:solidFill>
                  <a:schemeClr val="hlink"/>
                </a:solidFill>
                <a:hlinkClick r:id="rId15"/>
              </a:rPr>
              <a:t>https://www.healthcareitnews.com/news/thousands-medical-devices-and-systems-pose-iot-security-risk</a:t>
            </a:r>
            <a:endParaRPr/>
          </a:p>
          <a:p>
            <a:pPr indent="-304800" lvl="0" marL="457200" rtl="0" algn="l">
              <a:spcBef>
                <a:spcPts val="0"/>
              </a:spcBef>
              <a:spcAft>
                <a:spcPts val="0"/>
              </a:spcAft>
              <a:buSzPts val="1200"/>
              <a:buChar char="●"/>
            </a:pPr>
            <a:r>
              <a:rPr lang="en" u="sng">
                <a:solidFill>
                  <a:schemeClr val="hlink"/>
                </a:solidFill>
                <a:hlinkClick r:id="rId16"/>
              </a:rPr>
              <a:t>https://www.elisity.com/blog/protecting-patients-ensuring-iot-medical-device-security</a:t>
            </a:r>
            <a:r>
              <a:rPr lang="en"/>
              <a:t>’</a:t>
            </a:r>
            <a:endParaRPr/>
          </a:p>
          <a:p>
            <a:pPr indent="-304800" lvl="0" marL="457200" rtl="0" algn="l">
              <a:spcBef>
                <a:spcPts val="0"/>
              </a:spcBef>
              <a:spcAft>
                <a:spcPts val="0"/>
              </a:spcAft>
              <a:buSzPts val="1200"/>
              <a:buChar char="●"/>
            </a:pPr>
            <a:r>
              <a:rPr lang="en" u="sng">
                <a:solidFill>
                  <a:schemeClr val="hlink"/>
                </a:solidFill>
                <a:hlinkClick r:id="rId17"/>
              </a:rPr>
              <a:t>https://www.checkpoint.com/solutions/iot-security/</a:t>
            </a:r>
            <a:endParaRPr/>
          </a:p>
          <a:p>
            <a:pPr indent="-304800" lvl="0" marL="457200" rtl="0" algn="l">
              <a:spcBef>
                <a:spcPts val="0"/>
              </a:spcBef>
              <a:spcAft>
                <a:spcPts val="0"/>
              </a:spcAft>
              <a:buSzPts val="1200"/>
              <a:buChar char="●"/>
            </a:pPr>
            <a:r>
              <a:rPr lang="en" u="sng">
                <a:solidFill>
                  <a:schemeClr val="hlink"/>
                </a:solidFill>
                <a:hlinkClick r:id="rId18"/>
              </a:rPr>
              <a:t>https://www.idc.com/getdoc.jsp?containerId=US48580322</a:t>
            </a:r>
            <a:endParaRPr/>
          </a:p>
          <a:p>
            <a:pPr indent="-304800" lvl="0" marL="457200" rtl="0" algn="l">
              <a:spcBef>
                <a:spcPts val="0"/>
              </a:spcBef>
              <a:spcAft>
                <a:spcPts val="0"/>
              </a:spcAft>
              <a:buSzPts val="1200"/>
              <a:buChar char="●"/>
            </a:pPr>
            <a:r>
              <a:rPr lang="en" u="sng">
                <a:solidFill>
                  <a:schemeClr val="hlink"/>
                </a:solidFill>
                <a:hlinkClick r:id="rId19"/>
              </a:rPr>
              <a:t>https://www.armis.com/newsroom/press/armis-identifies-the-riskiest-medical-and-iot-devices-in-clinical-environments/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pic>
        <p:nvPicPr>
          <p:cNvPr id="354" name="Google Shape;354;p42"/>
          <p:cNvPicPr preferRelativeResize="0"/>
          <p:nvPr>
            <p:ph idx="3" type="pic"/>
          </p:nvPr>
        </p:nvPicPr>
        <p:blipFill rotWithShape="1">
          <a:blip r:embed="rId3">
            <a:alphaModFix/>
          </a:blip>
          <a:srcRect b="2235" l="0" r="0" t="2226"/>
          <a:stretch/>
        </p:blipFill>
        <p:spPr>
          <a:xfrm>
            <a:off x="450850" y="1548876"/>
            <a:ext cx="1375500" cy="1473000"/>
          </a:xfrm>
          <a:prstGeom prst="roundRect">
            <a:avLst>
              <a:gd fmla="val 6794" name="adj"/>
            </a:avLst>
          </a:prstGeom>
          <a:noFill/>
        </p:spPr>
      </p:pic>
      <p:sp>
        <p:nvSpPr>
          <p:cNvPr id="355" name="Google Shape;355;p42"/>
          <p:cNvSpPr txBox="1"/>
          <p:nvPr>
            <p:ph type="title"/>
          </p:nvPr>
        </p:nvSpPr>
        <p:spPr>
          <a:xfrm>
            <a:off x="450850" y="596800"/>
            <a:ext cx="6767700" cy="92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Meet the Team</a:t>
            </a:r>
            <a:endParaRPr/>
          </a:p>
        </p:txBody>
      </p:sp>
      <p:sp>
        <p:nvSpPr>
          <p:cNvPr id="356" name="Google Shape;356;p42"/>
          <p:cNvSpPr txBox="1"/>
          <p:nvPr>
            <p:ph idx="1" type="subTitle"/>
          </p:nvPr>
        </p:nvSpPr>
        <p:spPr>
          <a:xfrm>
            <a:off x="405400" y="3132900"/>
            <a:ext cx="1466400" cy="979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Rebecca Devariste</a:t>
            </a:r>
            <a:endParaRPr/>
          </a:p>
          <a:p>
            <a:pPr indent="0" lvl="0" marL="0" rtl="0" algn="ctr">
              <a:spcBef>
                <a:spcPts val="0"/>
              </a:spcBef>
              <a:spcAft>
                <a:spcPts val="0"/>
              </a:spcAft>
              <a:buNone/>
            </a:pPr>
            <a:r>
              <a:rPr lang="en" sz="1400"/>
              <a:t>Team Lead</a:t>
            </a:r>
            <a:endParaRPr sz="1400"/>
          </a:p>
        </p:txBody>
      </p:sp>
      <p:sp>
        <p:nvSpPr>
          <p:cNvPr id="357" name="Google Shape;357;p42"/>
          <p:cNvSpPr txBox="1"/>
          <p:nvPr>
            <p:ph idx="12" type="sldNum"/>
          </p:nvPr>
        </p:nvSpPr>
        <p:spPr>
          <a:xfrm>
            <a:off x="420872" y="203200"/>
            <a:ext cx="428700" cy="3936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fld id="{00000000-1234-1234-1234-123412341234}" type="slidenum">
              <a:rPr lang="en"/>
              <a:t>‹#›</a:t>
            </a:fld>
            <a:endParaRPr/>
          </a:p>
        </p:txBody>
      </p:sp>
      <p:pic>
        <p:nvPicPr>
          <p:cNvPr id="358" name="Google Shape;358;p42"/>
          <p:cNvPicPr preferRelativeResize="0"/>
          <p:nvPr>
            <p:ph idx="3" type="pic"/>
          </p:nvPr>
        </p:nvPicPr>
        <p:blipFill rotWithShape="1">
          <a:blip r:embed="rId4">
            <a:alphaModFix/>
          </a:blip>
          <a:srcRect b="0" l="3566" r="3557" t="0"/>
          <a:stretch/>
        </p:blipFill>
        <p:spPr>
          <a:xfrm>
            <a:off x="2200438" y="1548876"/>
            <a:ext cx="1375500" cy="1473000"/>
          </a:xfrm>
          <a:prstGeom prst="roundRect">
            <a:avLst>
              <a:gd fmla="val 6794" name="adj"/>
            </a:avLst>
          </a:prstGeom>
          <a:noFill/>
        </p:spPr>
      </p:pic>
      <p:pic>
        <p:nvPicPr>
          <p:cNvPr id="359" name="Google Shape;359;p42"/>
          <p:cNvPicPr preferRelativeResize="0"/>
          <p:nvPr>
            <p:ph idx="3" type="pic"/>
          </p:nvPr>
        </p:nvPicPr>
        <p:blipFill rotWithShape="1">
          <a:blip r:embed="rId5">
            <a:alphaModFix/>
          </a:blip>
          <a:srcRect b="7235" l="0" r="0" t="7235"/>
          <a:stretch/>
        </p:blipFill>
        <p:spPr>
          <a:xfrm>
            <a:off x="3950013" y="1548876"/>
            <a:ext cx="1375500" cy="1473000"/>
          </a:xfrm>
          <a:prstGeom prst="roundRect">
            <a:avLst>
              <a:gd fmla="val 6794" name="adj"/>
            </a:avLst>
          </a:prstGeom>
          <a:noFill/>
        </p:spPr>
      </p:pic>
      <p:pic>
        <p:nvPicPr>
          <p:cNvPr id="360" name="Google Shape;360;p42"/>
          <p:cNvPicPr preferRelativeResize="0"/>
          <p:nvPr>
            <p:ph idx="3" type="pic"/>
          </p:nvPr>
        </p:nvPicPr>
        <p:blipFill rotWithShape="1">
          <a:blip r:embed="rId6">
            <a:alphaModFix/>
          </a:blip>
          <a:srcRect b="15404" l="0" r="0" t="4280"/>
          <a:stretch/>
        </p:blipFill>
        <p:spPr>
          <a:xfrm>
            <a:off x="5738725" y="1548876"/>
            <a:ext cx="1375500" cy="1473000"/>
          </a:xfrm>
          <a:prstGeom prst="roundRect">
            <a:avLst>
              <a:gd fmla="val 6794" name="adj"/>
            </a:avLst>
          </a:prstGeom>
          <a:noFill/>
        </p:spPr>
      </p:pic>
      <p:pic>
        <p:nvPicPr>
          <p:cNvPr id="361" name="Google Shape;361;p42"/>
          <p:cNvPicPr preferRelativeResize="0"/>
          <p:nvPr>
            <p:ph idx="3" type="pic"/>
          </p:nvPr>
        </p:nvPicPr>
        <p:blipFill rotWithShape="1">
          <a:blip r:embed="rId7">
            <a:alphaModFix/>
          </a:blip>
          <a:srcRect b="16922" l="0" r="0" t="2762"/>
          <a:stretch/>
        </p:blipFill>
        <p:spPr>
          <a:xfrm>
            <a:off x="7449175" y="1548876"/>
            <a:ext cx="1375500" cy="1473000"/>
          </a:xfrm>
          <a:prstGeom prst="roundRect">
            <a:avLst>
              <a:gd fmla="val 6794" name="adj"/>
            </a:avLst>
          </a:prstGeom>
          <a:noFill/>
        </p:spPr>
      </p:pic>
      <p:sp>
        <p:nvSpPr>
          <p:cNvPr id="362" name="Google Shape;362;p42"/>
          <p:cNvSpPr txBox="1"/>
          <p:nvPr>
            <p:ph idx="1" type="subTitle"/>
          </p:nvPr>
        </p:nvSpPr>
        <p:spPr>
          <a:xfrm>
            <a:off x="2122100" y="3132900"/>
            <a:ext cx="1466400" cy="979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Yashasvini</a:t>
            </a:r>
            <a:endParaRPr/>
          </a:p>
          <a:p>
            <a:pPr indent="0" lvl="0" marL="0" rtl="0" algn="ctr">
              <a:spcBef>
                <a:spcPts val="0"/>
              </a:spcBef>
              <a:spcAft>
                <a:spcPts val="0"/>
              </a:spcAft>
              <a:buNone/>
            </a:pPr>
            <a:r>
              <a:rPr lang="en"/>
              <a:t>Kattelu</a:t>
            </a:r>
            <a:endParaRPr/>
          </a:p>
          <a:p>
            <a:pPr indent="0" lvl="0" marL="0" rtl="0" algn="ctr">
              <a:spcBef>
                <a:spcPts val="0"/>
              </a:spcBef>
              <a:spcAft>
                <a:spcPts val="0"/>
              </a:spcAft>
              <a:buNone/>
            </a:pPr>
            <a:r>
              <a:rPr lang="en" sz="1400"/>
              <a:t>Developer</a:t>
            </a:r>
            <a:endParaRPr sz="1400"/>
          </a:p>
        </p:txBody>
      </p:sp>
      <p:sp>
        <p:nvSpPr>
          <p:cNvPr id="363" name="Google Shape;363;p42"/>
          <p:cNvSpPr txBox="1"/>
          <p:nvPr>
            <p:ph idx="1" type="subTitle"/>
          </p:nvPr>
        </p:nvSpPr>
        <p:spPr>
          <a:xfrm>
            <a:off x="3838800" y="3132900"/>
            <a:ext cx="1466400" cy="979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Sherman Collins</a:t>
            </a:r>
            <a:endParaRPr/>
          </a:p>
          <a:p>
            <a:pPr indent="0" lvl="0" marL="0" rtl="0" algn="ctr">
              <a:spcBef>
                <a:spcPts val="0"/>
              </a:spcBef>
              <a:spcAft>
                <a:spcPts val="0"/>
              </a:spcAft>
              <a:buNone/>
            </a:pPr>
            <a:r>
              <a:rPr lang="en" sz="1400"/>
              <a:t>Product Owner</a:t>
            </a:r>
            <a:endParaRPr sz="1400"/>
          </a:p>
        </p:txBody>
      </p:sp>
      <p:sp>
        <p:nvSpPr>
          <p:cNvPr id="364" name="Google Shape;364;p42"/>
          <p:cNvSpPr txBox="1"/>
          <p:nvPr>
            <p:ph idx="1" type="subTitle"/>
          </p:nvPr>
        </p:nvSpPr>
        <p:spPr>
          <a:xfrm>
            <a:off x="5693275" y="3132900"/>
            <a:ext cx="1466400" cy="979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Ariel Echevarria</a:t>
            </a:r>
            <a:endParaRPr/>
          </a:p>
          <a:p>
            <a:pPr indent="0" lvl="0" marL="0" rtl="0" algn="ctr">
              <a:spcBef>
                <a:spcPts val="0"/>
              </a:spcBef>
              <a:spcAft>
                <a:spcPts val="0"/>
              </a:spcAft>
              <a:buNone/>
            </a:pPr>
            <a:r>
              <a:rPr lang="en" sz="1400"/>
              <a:t>Developer</a:t>
            </a:r>
            <a:endParaRPr sz="1400"/>
          </a:p>
        </p:txBody>
      </p:sp>
      <p:sp>
        <p:nvSpPr>
          <p:cNvPr id="365" name="Google Shape;365;p42"/>
          <p:cNvSpPr txBox="1"/>
          <p:nvPr>
            <p:ph idx="1" type="subTitle"/>
          </p:nvPr>
        </p:nvSpPr>
        <p:spPr>
          <a:xfrm>
            <a:off x="7403725" y="3132900"/>
            <a:ext cx="1466400" cy="979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Jarren Guinto</a:t>
            </a:r>
            <a:endParaRPr/>
          </a:p>
          <a:p>
            <a:pPr indent="0" lvl="0" marL="0" rtl="0" algn="ctr">
              <a:spcBef>
                <a:spcPts val="0"/>
              </a:spcBef>
              <a:spcAft>
                <a:spcPts val="0"/>
              </a:spcAft>
              <a:buNone/>
            </a:pPr>
            <a:r>
              <a:rPr lang="en" sz="1400"/>
              <a:t>Developer</a:t>
            </a:r>
            <a:endParaRPr sz="14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43"/>
          <p:cNvSpPr txBox="1"/>
          <p:nvPr>
            <p:ph idx="1" type="body"/>
          </p:nvPr>
        </p:nvSpPr>
        <p:spPr>
          <a:xfrm>
            <a:off x="255125" y="1664650"/>
            <a:ext cx="4119300" cy="2784300"/>
          </a:xfrm>
          <a:prstGeom prst="rect">
            <a:avLst/>
          </a:prstGeom>
        </p:spPr>
        <p:txBody>
          <a:bodyPr anchorCtr="0" anchor="t" bIns="91425" lIns="91425" spcFirstLastPara="1" rIns="91425" wrap="square" tIns="91425">
            <a:noAutofit/>
          </a:bodyPr>
          <a:lstStyle/>
          <a:p>
            <a:pPr indent="-304800" lvl="0" marL="457200" rtl="0" algn="l">
              <a:lnSpc>
                <a:spcPct val="115000"/>
              </a:lnSpc>
              <a:spcBef>
                <a:spcPts val="0"/>
              </a:spcBef>
              <a:spcAft>
                <a:spcPts val="0"/>
              </a:spcAft>
              <a:buClr>
                <a:schemeClr val="dk2"/>
              </a:buClr>
              <a:buSzPts val="1200"/>
              <a:buFont typeface="Inter"/>
              <a:buChar char="●"/>
            </a:pPr>
            <a:r>
              <a:rPr lang="en"/>
              <a:t>IoMT is the network of Internet-connected medical devices and can include software applications and hardware infrastructures to connect to technology. </a:t>
            </a:r>
            <a:endParaRPr/>
          </a:p>
          <a:p>
            <a:pPr indent="0" lvl="0" marL="457200" rtl="0" algn="l">
              <a:lnSpc>
                <a:spcPct val="115000"/>
              </a:lnSpc>
              <a:spcBef>
                <a:spcPts val="0"/>
              </a:spcBef>
              <a:spcAft>
                <a:spcPts val="0"/>
              </a:spcAft>
              <a:buClr>
                <a:schemeClr val="dk1"/>
              </a:buClr>
              <a:buSzPts val="1100"/>
              <a:buNone/>
            </a:pPr>
            <a:r>
              <a:t/>
            </a:r>
            <a:endParaRPr/>
          </a:p>
          <a:p>
            <a:pPr indent="-304800" lvl="0" marL="457200" rtl="0" algn="l">
              <a:lnSpc>
                <a:spcPct val="115000"/>
              </a:lnSpc>
              <a:spcBef>
                <a:spcPts val="0"/>
              </a:spcBef>
              <a:spcAft>
                <a:spcPts val="0"/>
              </a:spcAft>
              <a:buClr>
                <a:schemeClr val="dk2"/>
              </a:buClr>
              <a:buSzPts val="1200"/>
              <a:buChar char="●"/>
            </a:pPr>
            <a:r>
              <a:rPr lang="en"/>
              <a:t>It describes medical devices like MRI, UKG, CT and regular IoT devices like a smart thermometer that are located in a </a:t>
            </a:r>
            <a:r>
              <a:rPr lang="en"/>
              <a:t>hospital that are connected to the internet. </a:t>
            </a:r>
            <a:endParaRPr/>
          </a:p>
          <a:p>
            <a:pPr indent="0" lvl="0" marL="457200" rtl="0" algn="l">
              <a:lnSpc>
                <a:spcPct val="115000"/>
              </a:lnSpc>
              <a:spcBef>
                <a:spcPts val="0"/>
              </a:spcBef>
              <a:spcAft>
                <a:spcPts val="0"/>
              </a:spcAft>
              <a:buClr>
                <a:schemeClr val="dk1"/>
              </a:buClr>
              <a:buSzPts val="1100"/>
              <a:buNone/>
            </a:pPr>
            <a:r>
              <a:t/>
            </a:r>
            <a:endParaRPr/>
          </a:p>
          <a:p>
            <a:pPr indent="-304800" lvl="0" marL="457200" rtl="0" algn="l">
              <a:lnSpc>
                <a:spcPct val="115000"/>
              </a:lnSpc>
              <a:spcBef>
                <a:spcPts val="0"/>
              </a:spcBef>
              <a:spcAft>
                <a:spcPts val="0"/>
              </a:spcAft>
              <a:buClr>
                <a:schemeClr val="dk2"/>
              </a:buClr>
              <a:buSzPts val="1200"/>
              <a:buChar char="●"/>
            </a:pPr>
            <a:r>
              <a:rPr lang="en"/>
              <a:t>It is the technology that enables communication between medical devices and the network and the communication between the devices themselves.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pic>
        <p:nvPicPr>
          <p:cNvPr descr="Person working on a laptop while holding a smartphone." id="371" name="Google Shape;371;p43"/>
          <p:cNvPicPr preferRelativeResize="0"/>
          <p:nvPr>
            <p:ph idx="2" type="pic"/>
          </p:nvPr>
        </p:nvPicPr>
        <p:blipFill rotWithShape="1">
          <a:blip r:embed="rId3">
            <a:alphaModFix/>
          </a:blip>
          <a:srcRect b="5877" l="0" r="0" t="5877"/>
          <a:stretch/>
        </p:blipFill>
        <p:spPr>
          <a:xfrm>
            <a:off x="5039775" y="203250"/>
            <a:ext cx="3905400" cy="2298600"/>
          </a:xfrm>
          <a:prstGeom prst="roundRect">
            <a:avLst>
              <a:gd fmla="val 16667" name="adj"/>
            </a:avLst>
          </a:prstGeom>
        </p:spPr>
      </p:pic>
      <p:pic>
        <p:nvPicPr>
          <p:cNvPr descr="Office workers collaborating around a computer." id="372" name="Google Shape;372;p43"/>
          <p:cNvPicPr preferRelativeResize="0"/>
          <p:nvPr>
            <p:ph idx="3" type="pic"/>
          </p:nvPr>
        </p:nvPicPr>
        <p:blipFill rotWithShape="1">
          <a:blip r:embed="rId4">
            <a:alphaModFix/>
          </a:blip>
          <a:srcRect b="3531" l="0" r="0" t="3531"/>
          <a:stretch/>
        </p:blipFill>
        <p:spPr>
          <a:xfrm>
            <a:off x="5039775" y="2624675"/>
            <a:ext cx="3905400" cy="2298600"/>
          </a:xfrm>
          <a:prstGeom prst="roundRect">
            <a:avLst>
              <a:gd fmla="val 16667" name="adj"/>
            </a:avLst>
          </a:prstGeom>
        </p:spPr>
      </p:pic>
      <p:sp>
        <p:nvSpPr>
          <p:cNvPr id="373" name="Google Shape;373;p43"/>
          <p:cNvSpPr txBox="1"/>
          <p:nvPr>
            <p:ph type="title"/>
          </p:nvPr>
        </p:nvSpPr>
        <p:spPr>
          <a:xfrm>
            <a:off x="420875" y="469025"/>
            <a:ext cx="4263600" cy="1339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What Is Medical IoT?</a:t>
            </a:r>
            <a:endParaRPr/>
          </a:p>
        </p:txBody>
      </p:sp>
      <p:sp>
        <p:nvSpPr>
          <p:cNvPr id="374" name="Google Shape;374;p43"/>
          <p:cNvSpPr txBox="1"/>
          <p:nvPr>
            <p:ph idx="12" type="sldNum"/>
          </p:nvPr>
        </p:nvSpPr>
        <p:spPr>
          <a:xfrm>
            <a:off x="420872" y="203200"/>
            <a:ext cx="428700" cy="3936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44"/>
          <p:cNvSpPr txBox="1"/>
          <p:nvPr>
            <p:ph type="title"/>
          </p:nvPr>
        </p:nvSpPr>
        <p:spPr>
          <a:xfrm>
            <a:off x="420875" y="485175"/>
            <a:ext cx="3398700" cy="1370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Research</a:t>
            </a:r>
            <a:endParaRPr/>
          </a:p>
          <a:p>
            <a:pPr indent="0" lvl="0" marL="0" rtl="0" algn="l">
              <a:spcBef>
                <a:spcPts val="0"/>
              </a:spcBef>
              <a:spcAft>
                <a:spcPts val="0"/>
              </a:spcAft>
              <a:buNone/>
            </a:pPr>
            <a:r>
              <a:rPr lang="en"/>
              <a:t>Data: 2024</a:t>
            </a:r>
            <a:endParaRPr/>
          </a:p>
        </p:txBody>
      </p:sp>
      <p:sp>
        <p:nvSpPr>
          <p:cNvPr id="380" name="Google Shape;380;p44"/>
          <p:cNvSpPr txBox="1"/>
          <p:nvPr>
            <p:ph idx="1" type="body"/>
          </p:nvPr>
        </p:nvSpPr>
        <p:spPr>
          <a:xfrm>
            <a:off x="420875" y="1420550"/>
            <a:ext cx="3212700" cy="32700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
              <a:t>Cybercriminals are increasingly targeting healthcare data.</a:t>
            </a:r>
            <a:endParaRPr/>
          </a:p>
          <a:p>
            <a:pPr indent="0" lvl="0" marL="0" rtl="0" algn="l">
              <a:lnSpc>
                <a:spcPct val="115000"/>
              </a:lnSpc>
              <a:spcBef>
                <a:spcPts val="1200"/>
              </a:spcBef>
              <a:spcAft>
                <a:spcPts val="0"/>
              </a:spcAft>
              <a:buNone/>
            </a:pPr>
            <a:r>
              <a:rPr lang="en"/>
              <a:t>Since 2022 the scale of individual data breaches has gotten bigger. In 2023, forty million people have been impacted by healthcare data breaches.</a:t>
            </a:r>
            <a:endParaRPr/>
          </a:p>
          <a:p>
            <a:pPr indent="0" lvl="0" marL="0" rtl="0" algn="l">
              <a:lnSpc>
                <a:spcPct val="115000"/>
              </a:lnSpc>
              <a:spcBef>
                <a:spcPts val="1200"/>
              </a:spcBef>
              <a:spcAft>
                <a:spcPts val="0"/>
              </a:spcAft>
              <a:buNone/>
            </a:pPr>
            <a:r>
              <a:rPr lang="en"/>
              <a:t>Breaches can lead to legal ramifications for healthcare organizations.</a:t>
            </a:r>
            <a:endParaRPr/>
          </a:p>
          <a:p>
            <a:pPr indent="0" lvl="0" marL="0" rtl="0" algn="l">
              <a:lnSpc>
                <a:spcPct val="115000"/>
              </a:lnSpc>
              <a:spcBef>
                <a:spcPts val="1200"/>
              </a:spcBef>
              <a:spcAft>
                <a:spcPts val="0"/>
              </a:spcAft>
              <a:buNone/>
            </a:pPr>
            <a:r>
              <a:rPr lang="en"/>
              <a:t>The average cost of a healthcare data breach is nearly eleven million dollars. This is up to fifty-three percent since 2020. (Covid-19.)</a:t>
            </a:r>
            <a:endParaRPr/>
          </a:p>
          <a:p>
            <a:pPr indent="0" lvl="0" marL="0" rtl="0" algn="l">
              <a:lnSpc>
                <a:spcPct val="115000"/>
              </a:lnSpc>
              <a:spcBef>
                <a:spcPts val="1200"/>
              </a:spcBef>
              <a:spcAft>
                <a:spcPts val="0"/>
              </a:spcAft>
              <a:buNone/>
            </a:pPr>
            <a:r>
              <a:t/>
            </a:r>
            <a:endParaRPr/>
          </a:p>
        </p:txBody>
      </p:sp>
      <p:sp>
        <p:nvSpPr>
          <p:cNvPr id="381" name="Google Shape;381;p44"/>
          <p:cNvSpPr txBox="1"/>
          <p:nvPr/>
        </p:nvSpPr>
        <p:spPr>
          <a:xfrm>
            <a:off x="4089825" y="1102175"/>
            <a:ext cx="699600" cy="5817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1200">
                <a:solidFill>
                  <a:schemeClr val="dk2"/>
                </a:solidFill>
                <a:latin typeface="Inter"/>
                <a:ea typeface="Inter"/>
                <a:cs typeface="Inter"/>
                <a:sym typeface="Inter"/>
              </a:rPr>
              <a:t>$11 Million</a:t>
            </a:r>
            <a:endParaRPr sz="1200">
              <a:solidFill>
                <a:schemeClr val="dk2"/>
              </a:solidFill>
              <a:latin typeface="Inter"/>
              <a:ea typeface="Inter"/>
              <a:cs typeface="Inter"/>
              <a:sym typeface="Inter"/>
            </a:endParaRPr>
          </a:p>
        </p:txBody>
      </p:sp>
      <p:sp>
        <p:nvSpPr>
          <p:cNvPr id="382" name="Google Shape;382;p44"/>
          <p:cNvSpPr txBox="1"/>
          <p:nvPr/>
        </p:nvSpPr>
        <p:spPr>
          <a:xfrm>
            <a:off x="4924101" y="3794680"/>
            <a:ext cx="725100" cy="3693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1200">
                <a:solidFill>
                  <a:schemeClr val="dk2"/>
                </a:solidFill>
                <a:latin typeface="Inter"/>
                <a:ea typeface="Inter"/>
                <a:cs typeface="Inter"/>
                <a:sym typeface="Inter"/>
              </a:rPr>
              <a:t>2020</a:t>
            </a:r>
            <a:endParaRPr sz="1200">
              <a:solidFill>
                <a:schemeClr val="dk2"/>
              </a:solidFill>
              <a:latin typeface="Inter"/>
              <a:ea typeface="Inter"/>
              <a:cs typeface="Inter"/>
              <a:sym typeface="Inter"/>
            </a:endParaRPr>
          </a:p>
        </p:txBody>
      </p:sp>
      <p:sp>
        <p:nvSpPr>
          <p:cNvPr id="383" name="Google Shape;383;p44"/>
          <p:cNvSpPr txBox="1"/>
          <p:nvPr/>
        </p:nvSpPr>
        <p:spPr>
          <a:xfrm>
            <a:off x="5847477" y="3794680"/>
            <a:ext cx="725100" cy="3693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1200">
                <a:solidFill>
                  <a:schemeClr val="dk2"/>
                </a:solidFill>
                <a:latin typeface="Inter"/>
                <a:ea typeface="Inter"/>
                <a:cs typeface="Inter"/>
                <a:sym typeface="Inter"/>
              </a:rPr>
              <a:t>2021</a:t>
            </a:r>
            <a:endParaRPr sz="1200">
              <a:solidFill>
                <a:schemeClr val="dk2"/>
              </a:solidFill>
              <a:latin typeface="Inter"/>
              <a:ea typeface="Inter"/>
              <a:cs typeface="Inter"/>
              <a:sym typeface="Inter"/>
            </a:endParaRPr>
          </a:p>
        </p:txBody>
      </p:sp>
      <p:sp>
        <p:nvSpPr>
          <p:cNvPr id="384" name="Google Shape;384;p44"/>
          <p:cNvSpPr txBox="1"/>
          <p:nvPr/>
        </p:nvSpPr>
        <p:spPr>
          <a:xfrm>
            <a:off x="6770852" y="3794680"/>
            <a:ext cx="725100" cy="3693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1200">
                <a:solidFill>
                  <a:schemeClr val="dk2"/>
                </a:solidFill>
                <a:latin typeface="Inter"/>
                <a:ea typeface="Inter"/>
                <a:cs typeface="Inter"/>
                <a:sym typeface="Inter"/>
              </a:rPr>
              <a:t>2022</a:t>
            </a:r>
            <a:endParaRPr sz="1200">
              <a:solidFill>
                <a:schemeClr val="dk2"/>
              </a:solidFill>
              <a:latin typeface="Inter"/>
              <a:ea typeface="Inter"/>
              <a:cs typeface="Inter"/>
              <a:sym typeface="Inter"/>
            </a:endParaRPr>
          </a:p>
        </p:txBody>
      </p:sp>
      <p:sp>
        <p:nvSpPr>
          <p:cNvPr id="385" name="Google Shape;385;p44"/>
          <p:cNvSpPr txBox="1"/>
          <p:nvPr/>
        </p:nvSpPr>
        <p:spPr>
          <a:xfrm>
            <a:off x="7694228" y="3794680"/>
            <a:ext cx="725100" cy="3693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1200">
                <a:solidFill>
                  <a:schemeClr val="dk2"/>
                </a:solidFill>
                <a:latin typeface="Inter"/>
                <a:ea typeface="Inter"/>
                <a:cs typeface="Inter"/>
                <a:sym typeface="Inter"/>
              </a:rPr>
              <a:t>2024</a:t>
            </a:r>
            <a:endParaRPr sz="1200">
              <a:solidFill>
                <a:schemeClr val="dk2"/>
              </a:solidFill>
              <a:latin typeface="Inter"/>
              <a:ea typeface="Inter"/>
              <a:cs typeface="Inter"/>
              <a:sym typeface="Inter"/>
            </a:endParaRPr>
          </a:p>
        </p:txBody>
      </p:sp>
      <p:sp>
        <p:nvSpPr>
          <p:cNvPr id="386" name="Google Shape;386;p44"/>
          <p:cNvSpPr txBox="1"/>
          <p:nvPr/>
        </p:nvSpPr>
        <p:spPr>
          <a:xfrm>
            <a:off x="4089825" y="1748017"/>
            <a:ext cx="699600" cy="5817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1200">
                <a:solidFill>
                  <a:schemeClr val="dk2"/>
                </a:solidFill>
                <a:latin typeface="Inter"/>
                <a:ea typeface="Inter"/>
                <a:cs typeface="Inter"/>
                <a:sym typeface="Inter"/>
              </a:rPr>
              <a:t>$10 Million</a:t>
            </a:r>
            <a:endParaRPr sz="1200">
              <a:solidFill>
                <a:schemeClr val="dk2"/>
              </a:solidFill>
              <a:latin typeface="Inter"/>
              <a:ea typeface="Inter"/>
              <a:cs typeface="Inter"/>
              <a:sym typeface="Inter"/>
            </a:endParaRPr>
          </a:p>
        </p:txBody>
      </p:sp>
      <p:sp>
        <p:nvSpPr>
          <p:cNvPr id="387" name="Google Shape;387;p44"/>
          <p:cNvSpPr txBox="1"/>
          <p:nvPr/>
        </p:nvSpPr>
        <p:spPr>
          <a:xfrm>
            <a:off x="4089825" y="2340950"/>
            <a:ext cx="699600" cy="5817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1200">
                <a:solidFill>
                  <a:schemeClr val="dk2"/>
                </a:solidFill>
                <a:latin typeface="Inter"/>
                <a:ea typeface="Inter"/>
                <a:cs typeface="Inter"/>
                <a:sym typeface="Inter"/>
              </a:rPr>
              <a:t>$9 Million</a:t>
            </a:r>
            <a:endParaRPr sz="1200">
              <a:solidFill>
                <a:schemeClr val="dk2"/>
              </a:solidFill>
              <a:latin typeface="Inter"/>
              <a:ea typeface="Inter"/>
              <a:cs typeface="Inter"/>
              <a:sym typeface="Inter"/>
            </a:endParaRPr>
          </a:p>
        </p:txBody>
      </p:sp>
      <p:sp>
        <p:nvSpPr>
          <p:cNvPr id="388" name="Google Shape;388;p44"/>
          <p:cNvSpPr txBox="1"/>
          <p:nvPr/>
        </p:nvSpPr>
        <p:spPr>
          <a:xfrm>
            <a:off x="4089825" y="2933883"/>
            <a:ext cx="699600" cy="5817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1200">
                <a:solidFill>
                  <a:schemeClr val="dk2"/>
                </a:solidFill>
                <a:latin typeface="Inter"/>
                <a:ea typeface="Inter"/>
                <a:cs typeface="Inter"/>
                <a:sym typeface="Inter"/>
              </a:rPr>
              <a:t>$8 Million</a:t>
            </a:r>
            <a:endParaRPr sz="1200">
              <a:solidFill>
                <a:schemeClr val="dk2"/>
              </a:solidFill>
              <a:latin typeface="Inter"/>
              <a:ea typeface="Inter"/>
              <a:cs typeface="Inter"/>
              <a:sym typeface="Inter"/>
            </a:endParaRPr>
          </a:p>
        </p:txBody>
      </p:sp>
      <p:sp>
        <p:nvSpPr>
          <p:cNvPr id="389" name="Google Shape;389;p44"/>
          <p:cNvSpPr txBox="1"/>
          <p:nvPr/>
        </p:nvSpPr>
        <p:spPr>
          <a:xfrm>
            <a:off x="4089825" y="3526816"/>
            <a:ext cx="699600" cy="5817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 sz="1200">
                <a:solidFill>
                  <a:schemeClr val="dk2"/>
                </a:solidFill>
                <a:latin typeface="Inter"/>
                <a:ea typeface="Inter"/>
                <a:cs typeface="Inter"/>
                <a:sym typeface="Inter"/>
              </a:rPr>
              <a:t>$7 Million</a:t>
            </a:r>
            <a:endParaRPr sz="1200">
              <a:solidFill>
                <a:schemeClr val="dk2"/>
              </a:solidFill>
              <a:latin typeface="Inter"/>
              <a:ea typeface="Inter"/>
              <a:cs typeface="Inter"/>
              <a:sym typeface="Inter"/>
            </a:endParaRPr>
          </a:p>
        </p:txBody>
      </p:sp>
      <p:sp>
        <p:nvSpPr>
          <p:cNvPr id="390" name="Google Shape;390;p44"/>
          <p:cNvSpPr txBox="1"/>
          <p:nvPr>
            <p:ph idx="12" type="sldNum"/>
          </p:nvPr>
        </p:nvSpPr>
        <p:spPr>
          <a:xfrm>
            <a:off x="420872" y="203200"/>
            <a:ext cx="428700" cy="3936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fld id="{00000000-1234-1234-1234-123412341234}" type="slidenum">
              <a:rPr lang="en"/>
              <a:t>‹#›</a:t>
            </a:fld>
            <a:endParaRPr/>
          </a:p>
        </p:txBody>
      </p:sp>
      <p:cxnSp>
        <p:nvCxnSpPr>
          <p:cNvPr id="391" name="Google Shape;391;p44"/>
          <p:cNvCxnSpPr/>
          <p:nvPr/>
        </p:nvCxnSpPr>
        <p:spPr>
          <a:xfrm>
            <a:off x="4852300" y="1296230"/>
            <a:ext cx="3793800" cy="0"/>
          </a:xfrm>
          <a:prstGeom prst="straightConnector1">
            <a:avLst/>
          </a:prstGeom>
          <a:noFill/>
          <a:ln cap="flat" cmpd="sng" w="9525">
            <a:solidFill>
              <a:schemeClr val="dk2"/>
            </a:solidFill>
            <a:prstDash val="solid"/>
            <a:round/>
            <a:headEnd len="med" w="med" type="none"/>
            <a:tailEnd len="med" w="med" type="none"/>
          </a:ln>
        </p:spPr>
      </p:cxnSp>
      <p:cxnSp>
        <p:nvCxnSpPr>
          <p:cNvPr id="392" name="Google Shape;392;p44"/>
          <p:cNvCxnSpPr/>
          <p:nvPr/>
        </p:nvCxnSpPr>
        <p:spPr>
          <a:xfrm>
            <a:off x="4849520" y="1901750"/>
            <a:ext cx="3793800" cy="0"/>
          </a:xfrm>
          <a:prstGeom prst="straightConnector1">
            <a:avLst/>
          </a:prstGeom>
          <a:noFill/>
          <a:ln cap="flat" cmpd="sng" w="9525">
            <a:solidFill>
              <a:schemeClr val="dk2"/>
            </a:solidFill>
            <a:prstDash val="solid"/>
            <a:round/>
            <a:headEnd len="med" w="med" type="none"/>
            <a:tailEnd len="med" w="med" type="none"/>
          </a:ln>
        </p:spPr>
      </p:cxnSp>
      <p:cxnSp>
        <p:nvCxnSpPr>
          <p:cNvPr id="393" name="Google Shape;393;p44"/>
          <p:cNvCxnSpPr/>
          <p:nvPr/>
        </p:nvCxnSpPr>
        <p:spPr>
          <a:xfrm>
            <a:off x="4849520" y="2511664"/>
            <a:ext cx="3793800" cy="0"/>
          </a:xfrm>
          <a:prstGeom prst="straightConnector1">
            <a:avLst/>
          </a:prstGeom>
          <a:noFill/>
          <a:ln cap="flat" cmpd="sng" w="9525">
            <a:solidFill>
              <a:schemeClr val="dk2"/>
            </a:solidFill>
            <a:prstDash val="solid"/>
            <a:round/>
            <a:headEnd len="med" w="med" type="none"/>
            <a:tailEnd len="med" w="med" type="none"/>
          </a:ln>
        </p:spPr>
      </p:cxnSp>
      <p:cxnSp>
        <p:nvCxnSpPr>
          <p:cNvPr id="394" name="Google Shape;394;p44"/>
          <p:cNvCxnSpPr/>
          <p:nvPr/>
        </p:nvCxnSpPr>
        <p:spPr>
          <a:xfrm>
            <a:off x="4849520" y="3116556"/>
            <a:ext cx="3793800" cy="0"/>
          </a:xfrm>
          <a:prstGeom prst="straightConnector1">
            <a:avLst/>
          </a:prstGeom>
          <a:noFill/>
          <a:ln cap="flat" cmpd="sng" w="9525">
            <a:solidFill>
              <a:schemeClr val="dk2"/>
            </a:solidFill>
            <a:prstDash val="solid"/>
            <a:round/>
            <a:headEnd len="med" w="med" type="none"/>
            <a:tailEnd len="med" w="med" type="none"/>
          </a:ln>
        </p:spPr>
      </p:cxnSp>
      <p:sp>
        <p:nvSpPr>
          <p:cNvPr id="395" name="Google Shape;395;p44"/>
          <p:cNvSpPr/>
          <p:nvPr/>
        </p:nvSpPr>
        <p:spPr>
          <a:xfrm>
            <a:off x="5152300" y="3589300"/>
            <a:ext cx="563700" cy="139200"/>
          </a:xfrm>
          <a:prstGeom prst="roundRect">
            <a:avLst>
              <a:gd fmla="val 2348" name="adj"/>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396" name="Google Shape;396;p44"/>
          <p:cNvSpPr/>
          <p:nvPr/>
        </p:nvSpPr>
        <p:spPr>
          <a:xfrm>
            <a:off x="6027500" y="2358450"/>
            <a:ext cx="563700" cy="1370100"/>
          </a:xfrm>
          <a:prstGeom prst="roundRect">
            <a:avLst>
              <a:gd fmla="val 2348"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397" name="Google Shape;397;p44"/>
          <p:cNvSpPr/>
          <p:nvPr/>
        </p:nvSpPr>
        <p:spPr>
          <a:xfrm>
            <a:off x="6903525" y="1748025"/>
            <a:ext cx="563700" cy="1980300"/>
          </a:xfrm>
          <a:prstGeom prst="roundRect">
            <a:avLst>
              <a:gd fmla="val 2348"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sp>
        <p:nvSpPr>
          <p:cNvPr id="398" name="Google Shape;398;p44"/>
          <p:cNvSpPr/>
          <p:nvPr/>
        </p:nvSpPr>
        <p:spPr>
          <a:xfrm>
            <a:off x="7770325" y="1102175"/>
            <a:ext cx="563700" cy="2626200"/>
          </a:xfrm>
          <a:prstGeom prst="roundRect">
            <a:avLst>
              <a:gd fmla="val 2348" name="adj"/>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a:ea typeface="Inter"/>
              <a:cs typeface="Inter"/>
              <a:sym typeface="Inter"/>
            </a:endParaRPr>
          </a:p>
        </p:txBody>
      </p:sp>
      <p:cxnSp>
        <p:nvCxnSpPr>
          <p:cNvPr id="399" name="Google Shape;399;p44"/>
          <p:cNvCxnSpPr/>
          <p:nvPr/>
        </p:nvCxnSpPr>
        <p:spPr>
          <a:xfrm>
            <a:off x="4849520" y="3724345"/>
            <a:ext cx="3793800" cy="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45"/>
          <p:cNvSpPr txBox="1"/>
          <p:nvPr>
            <p:ph type="title"/>
          </p:nvPr>
        </p:nvSpPr>
        <p:spPr>
          <a:xfrm>
            <a:off x="452575" y="596800"/>
            <a:ext cx="6868800" cy="1040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Project Timeline</a:t>
            </a:r>
            <a:endParaRPr/>
          </a:p>
        </p:txBody>
      </p:sp>
      <p:sp>
        <p:nvSpPr>
          <p:cNvPr id="405" name="Google Shape;405;p45"/>
          <p:cNvSpPr txBox="1"/>
          <p:nvPr>
            <p:ph idx="1" type="body"/>
          </p:nvPr>
        </p:nvSpPr>
        <p:spPr>
          <a:xfrm>
            <a:off x="589475" y="2780825"/>
            <a:ext cx="1641300" cy="17190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t>We researched what Medical IoT is and its impact in our world today. </a:t>
            </a:r>
            <a:endParaRPr/>
          </a:p>
          <a:p>
            <a:pPr indent="0" lvl="0" marL="0" rtl="0" algn="l">
              <a:spcBef>
                <a:spcPts val="0"/>
              </a:spcBef>
              <a:spcAft>
                <a:spcPts val="0"/>
              </a:spcAft>
              <a:buNone/>
            </a:pPr>
            <a:r>
              <a:t/>
            </a:r>
            <a:endParaRPr/>
          </a:p>
        </p:txBody>
      </p:sp>
      <p:sp>
        <p:nvSpPr>
          <p:cNvPr id="406" name="Google Shape;406;p45"/>
          <p:cNvSpPr txBox="1"/>
          <p:nvPr>
            <p:ph idx="2" type="body"/>
          </p:nvPr>
        </p:nvSpPr>
        <p:spPr>
          <a:xfrm>
            <a:off x="2601850" y="2780825"/>
            <a:ext cx="1641300" cy="17190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t>We began the developmental stages of our firewall, our medical devices, other IoT devices that would’ve been connected onto the network as well. </a:t>
            </a:r>
            <a:endParaRPr/>
          </a:p>
          <a:p>
            <a:pPr indent="0" lvl="0" marL="0" rtl="0" algn="l">
              <a:spcBef>
                <a:spcPts val="0"/>
              </a:spcBef>
              <a:spcAft>
                <a:spcPts val="0"/>
              </a:spcAft>
              <a:buClr>
                <a:schemeClr val="dk1"/>
              </a:buClr>
              <a:buSzPts val="1100"/>
              <a:buNone/>
            </a:pPr>
            <a:r>
              <a:t/>
            </a:r>
            <a:endParaRPr/>
          </a:p>
          <a:p>
            <a:pPr indent="0" lvl="0" marL="0" rtl="0" algn="l">
              <a:spcBef>
                <a:spcPts val="0"/>
              </a:spcBef>
              <a:spcAft>
                <a:spcPts val="0"/>
              </a:spcAft>
              <a:buNone/>
            </a:pPr>
            <a:r>
              <a:t/>
            </a:r>
            <a:endParaRPr/>
          </a:p>
        </p:txBody>
      </p:sp>
      <p:sp>
        <p:nvSpPr>
          <p:cNvPr id="407" name="Google Shape;407;p45"/>
          <p:cNvSpPr txBox="1"/>
          <p:nvPr>
            <p:ph idx="3" type="body"/>
          </p:nvPr>
        </p:nvSpPr>
        <p:spPr>
          <a:xfrm>
            <a:off x="4601450" y="2780825"/>
            <a:ext cx="1641300" cy="17190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t>We continued the </a:t>
            </a:r>
            <a:r>
              <a:rPr lang="en"/>
              <a:t>developmental</a:t>
            </a:r>
            <a:r>
              <a:rPr lang="en"/>
              <a:t> stages and created an interface for users to be able to see the medical devices that were connected onto the network, their status, their risk score, and many other key details. </a:t>
            </a:r>
            <a:endParaRPr/>
          </a:p>
          <a:p>
            <a:pPr indent="0" lvl="0" marL="0" rtl="0" algn="l">
              <a:spcBef>
                <a:spcPts val="0"/>
              </a:spcBef>
              <a:spcAft>
                <a:spcPts val="0"/>
              </a:spcAft>
              <a:buClr>
                <a:schemeClr val="dk1"/>
              </a:buClr>
              <a:buSzPts val="1100"/>
              <a:buNone/>
            </a:pPr>
            <a:r>
              <a:t/>
            </a:r>
            <a:endParaRPr/>
          </a:p>
          <a:p>
            <a:pPr indent="0" lvl="0" marL="0" rtl="0" algn="l">
              <a:spcBef>
                <a:spcPts val="0"/>
              </a:spcBef>
              <a:spcAft>
                <a:spcPts val="0"/>
              </a:spcAft>
              <a:buNone/>
            </a:pPr>
            <a:r>
              <a:t/>
            </a:r>
            <a:endParaRPr/>
          </a:p>
        </p:txBody>
      </p:sp>
      <p:sp>
        <p:nvSpPr>
          <p:cNvPr id="408" name="Google Shape;408;p45"/>
          <p:cNvSpPr txBox="1"/>
          <p:nvPr>
            <p:ph idx="4" type="body"/>
          </p:nvPr>
        </p:nvSpPr>
        <p:spPr>
          <a:xfrm>
            <a:off x="6602800" y="2780825"/>
            <a:ext cx="1641300" cy="17190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t>We collaborated all of our findings and work together in the end. </a:t>
            </a:r>
            <a:endParaRPr/>
          </a:p>
          <a:p>
            <a:pPr indent="0" lvl="0" marL="0" rtl="0" algn="l">
              <a:spcBef>
                <a:spcPts val="0"/>
              </a:spcBef>
              <a:spcAft>
                <a:spcPts val="0"/>
              </a:spcAft>
              <a:buClr>
                <a:schemeClr val="dk1"/>
              </a:buClr>
              <a:buSzPts val="1100"/>
              <a:buNone/>
            </a:pPr>
            <a:r>
              <a:t/>
            </a:r>
            <a:endParaRPr/>
          </a:p>
          <a:p>
            <a:pPr indent="0" lvl="0" marL="0" rtl="0" algn="l">
              <a:spcBef>
                <a:spcPts val="0"/>
              </a:spcBef>
              <a:spcAft>
                <a:spcPts val="0"/>
              </a:spcAft>
              <a:buNone/>
            </a:pPr>
            <a:r>
              <a:t/>
            </a:r>
            <a:endParaRPr/>
          </a:p>
        </p:txBody>
      </p:sp>
      <p:sp>
        <p:nvSpPr>
          <p:cNvPr id="409" name="Google Shape;409;p45"/>
          <p:cNvSpPr/>
          <p:nvPr/>
        </p:nvSpPr>
        <p:spPr>
          <a:xfrm>
            <a:off x="556250" y="1802450"/>
            <a:ext cx="1724700" cy="360300"/>
          </a:xfrm>
          <a:prstGeom prst="roundRect">
            <a:avLst>
              <a:gd fmla="val 50000" name="adj"/>
            </a:avLst>
          </a:prstGeom>
          <a:no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dk2"/>
                </a:solidFill>
                <a:latin typeface="Inter SemiBold"/>
                <a:ea typeface="Inter SemiBold"/>
                <a:cs typeface="Inter SemiBold"/>
                <a:sym typeface="Inter SemiBold"/>
              </a:rPr>
              <a:t>AUG—SEPT</a:t>
            </a:r>
            <a:endParaRPr>
              <a:solidFill>
                <a:schemeClr val="dk2"/>
              </a:solidFill>
              <a:latin typeface="Inter SemiBold"/>
              <a:ea typeface="Inter SemiBold"/>
              <a:cs typeface="Inter SemiBold"/>
              <a:sym typeface="Inter SemiBold"/>
            </a:endParaRPr>
          </a:p>
        </p:txBody>
      </p:sp>
      <p:sp>
        <p:nvSpPr>
          <p:cNvPr id="410" name="Google Shape;410;p45"/>
          <p:cNvSpPr/>
          <p:nvPr/>
        </p:nvSpPr>
        <p:spPr>
          <a:xfrm>
            <a:off x="556250" y="2291638"/>
            <a:ext cx="1724700" cy="3603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Inter SemiBold"/>
                <a:ea typeface="Inter SemiBold"/>
                <a:cs typeface="Inter SemiBold"/>
                <a:sym typeface="Inter SemiBold"/>
              </a:rPr>
              <a:t>Research + Planning</a:t>
            </a:r>
            <a:endParaRPr sz="1200">
              <a:solidFill>
                <a:schemeClr val="lt1"/>
              </a:solidFill>
              <a:latin typeface="Inter SemiBold"/>
              <a:ea typeface="Inter SemiBold"/>
              <a:cs typeface="Inter SemiBold"/>
              <a:sym typeface="Inter SemiBold"/>
            </a:endParaRPr>
          </a:p>
        </p:txBody>
      </p:sp>
      <p:sp>
        <p:nvSpPr>
          <p:cNvPr id="411" name="Google Shape;411;p45"/>
          <p:cNvSpPr/>
          <p:nvPr/>
        </p:nvSpPr>
        <p:spPr>
          <a:xfrm>
            <a:off x="2550692" y="1802450"/>
            <a:ext cx="1724700" cy="360300"/>
          </a:xfrm>
          <a:prstGeom prst="roundRect">
            <a:avLst>
              <a:gd fmla="val 50000" name="adj"/>
            </a:avLst>
          </a:prstGeom>
          <a:no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dk2"/>
                </a:solidFill>
                <a:latin typeface="Inter SemiBold"/>
                <a:ea typeface="Inter SemiBold"/>
                <a:cs typeface="Inter SemiBold"/>
                <a:sym typeface="Inter SemiBold"/>
              </a:rPr>
              <a:t>SEPT</a:t>
            </a:r>
            <a:r>
              <a:rPr lang="en">
                <a:solidFill>
                  <a:schemeClr val="dk2"/>
                </a:solidFill>
                <a:latin typeface="Inter SemiBold"/>
                <a:ea typeface="Inter SemiBold"/>
                <a:cs typeface="Inter SemiBold"/>
                <a:sym typeface="Inter SemiBold"/>
              </a:rPr>
              <a:t>—OCT</a:t>
            </a:r>
            <a:endParaRPr>
              <a:solidFill>
                <a:schemeClr val="dk2"/>
              </a:solidFill>
              <a:latin typeface="Inter SemiBold"/>
              <a:ea typeface="Inter SemiBold"/>
              <a:cs typeface="Inter SemiBold"/>
              <a:sym typeface="Inter SemiBold"/>
            </a:endParaRPr>
          </a:p>
        </p:txBody>
      </p:sp>
      <p:sp>
        <p:nvSpPr>
          <p:cNvPr id="412" name="Google Shape;412;p45"/>
          <p:cNvSpPr/>
          <p:nvPr/>
        </p:nvSpPr>
        <p:spPr>
          <a:xfrm>
            <a:off x="2572563" y="2291638"/>
            <a:ext cx="1724700" cy="3603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Inter SemiBold"/>
                <a:ea typeface="Inter SemiBold"/>
                <a:cs typeface="Inter SemiBold"/>
                <a:sym typeface="Inter SemiBold"/>
              </a:rPr>
              <a:t>Development Stage</a:t>
            </a:r>
            <a:endParaRPr sz="1200">
              <a:solidFill>
                <a:schemeClr val="lt1"/>
              </a:solidFill>
              <a:latin typeface="Inter SemiBold"/>
              <a:ea typeface="Inter SemiBold"/>
              <a:cs typeface="Inter SemiBold"/>
              <a:sym typeface="Inter SemiBold"/>
            </a:endParaRPr>
          </a:p>
        </p:txBody>
      </p:sp>
      <p:sp>
        <p:nvSpPr>
          <p:cNvPr id="413" name="Google Shape;413;p45"/>
          <p:cNvSpPr/>
          <p:nvPr/>
        </p:nvSpPr>
        <p:spPr>
          <a:xfrm>
            <a:off x="4545133" y="1802450"/>
            <a:ext cx="1724700" cy="360300"/>
          </a:xfrm>
          <a:prstGeom prst="roundRect">
            <a:avLst>
              <a:gd fmla="val 50000" name="adj"/>
            </a:avLst>
          </a:prstGeom>
          <a:no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dk2"/>
                </a:solidFill>
                <a:latin typeface="Inter SemiBold"/>
                <a:ea typeface="Inter SemiBold"/>
                <a:cs typeface="Inter SemiBold"/>
                <a:sym typeface="Inter SemiBold"/>
              </a:rPr>
              <a:t>OCT</a:t>
            </a:r>
            <a:r>
              <a:rPr lang="en">
                <a:solidFill>
                  <a:schemeClr val="dk2"/>
                </a:solidFill>
                <a:latin typeface="Inter SemiBold"/>
                <a:ea typeface="Inter SemiBold"/>
                <a:cs typeface="Inter SemiBold"/>
                <a:sym typeface="Inter SemiBold"/>
              </a:rPr>
              <a:t>—NOV</a:t>
            </a:r>
            <a:endParaRPr>
              <a:solidFill>
                <a:schemeClr val="dk2"/>
              </a:solidFill>
              <a:latin typeface="Inter SemiBold"/>
              <a:ea typeface="Inter SemiBold"/>
              <a:cs typeface="Inter SemiBold"/>
              <a:sym typeface="Inter SemiBold"/>
            </a:endParaRPr>
          </a:p>
        </p:txBody>
      </p:sp>
      <p:sp>
        <p:nvSpPr>
          <p:cNvPr id="414" name="Google Shape;414;p45"/>
          <p:cNvSpPr/>
          <p:nvPr/>
        </p:nvSpPr>
        <p:spPr>
          <a:xfrm>
            <a:off x="4572163" y="2291638"/>
            <a:ext cx="1724700" cy="3603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Inter SemiBold"/>
                <a:ea typeface="Inter SemiBold"/>
                <a:cs typeface="Inter SemiBold"/>
                <a:sym typeface="Inter SemiBold"/>
              </a:rPr>
              <a:t>Development Stage</a:t>
            </a:r>
            <a:endParaRPr sz="1200">
              <a:solidFill>
                <a:schemeClr val="lt1"/>
              </a:solidFill>
              <a:latin typeface="Inter SemiBold"/>
              <a:ea typeface="Inter SemiBold"/>
              <a:cs typeface="Inter SemiBold"/>
              <a:sym typeface="Inter SemiBold"/>
            </a:endParaRPr>
          </a:p>
        </p:txBody>
      </p:sp>
      <p:sp>
        <p:nvSpPr>
          <p:cNvPr id="415" name="Google Shape;415;p45"/>
          <p:cNvSpPr/>
          <p:nvPr/>
        </p:nvSpPr>
        <p:spPr>
          <a:xfrm>
            <a:off x="6539575" y="1802450"/>
            <a:ext cx="1724700" cy="360300"/>
          </a:xfrm>
          <a:prstGeom prst="roundRect">
            <a:avLst>
              <a:gd fmla="val 50000" name="adj"/>
            </a:avLst>
          </a:prstGeom>
          <a:no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dk2"/>
                </a:solidFill>
                <a:latin typeface="Inter SemiBold"/>
                <a:ea typeface="Inter SemiBold"/>
                <a:cs typeface="Inter SemiBold"/>
                <a:sym typeface="Inter SemiBold"/>
              </a:rPr>
              <a:t>NOV</a:t>
            </a:r>
            <a:r>
              <a:rPr lang="en">
                <a:solidFill>
                  <a:schemeClr val="dk2"/>
                </a:solidFill>
                <a:latin typeface="Inter SemiBold"/>
                <a:ea typeface="Inter SemiBold"/>
                <a:cs typeface="Inter SemiBold"/>
                <a:sym typeface="Inter SemiBold"/>
              </a:rPr>
              <a:t>—DEC</a:t>
            </a:r>
            <a:endParaRPr>
              <a:solidFill>
                <a:schemeClr val="dk2"/>
              </a:solidFill>
              <a:latin typeface="Inter SemiBold"/>
              <a:ea typeface="Inter SemiBold"/>
              <a:cs typeface="Inter SemiBold"/>
              <a:sym typeface="Inter SemiBold"/>
            </a:endParaRPr>
          </a:p>
        </p:txBody>
      </p:sp>
      <p:sp>
        <p:nvSpPr>
          <p:cNvPr id="416" name="Google Shape;416;p45"/>
          <p:cNvSpPr/>
          <p:nvPr/>
        </p:nvSpPr>
        <p:spPr>
          <a:xfrm>
            <a:off x="6548663" y="2291638"/>
            <a:ext cx="1724700" cy="3603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Inter SemiBold"/>
                <a:ea typeface="Inter SemiBold"/>
                <a:cs typeface="Inter SemiBold"/>
                <a:sym typeface="Inter SemiBold"/>
              </a:rPr>
              <a:t>Development Collaboration</a:t>
            </a:r>
            <a:endParaRPr sz="1200">
              <a:solidFill>
                <a:schemeClr val="lt1"/>
              </a:solidFill>
              <a:latin typeface="Inter SemiBold"/>
              <a:ea typeface="Inter SemiBold"/>
              <a:cs typeface="Inter SemiBold"/>
              <a:sym typeface="Inter SemiBold"/>
            </a:endParaRPr>
          </a:p>
        </p:txBody>
      </p:sp>
      <p:sp>
        <p:nvSpPr>
          <p:cNvPr id="417" name="Google Shape;417;p45"/>
          <p:cNvSpPr txBox="1"/>
          <p:nvPr>
            <p:ph idx="5" type="sldNum"/>
          </p:nvPr>
        </p:nvSpPr>
        <p:spPr>
          <a:xfrm>
            <a:off x="420872" y="203200"/>
            <a:ext cx="428700" cy="3936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fld id="{00000000-1234-1234-1234-123412341234}" type="slidenum">
              <a:rPr lang="en"/>
              <a:t>‹#›</a:t>
            </a:fld>
            <a:endParaRPr/>
          </a:p>
        </p:txBody>
      </p:sp>
      <p:cxnSp>
        <p:nvCxnSpPr>
          <p:cNvPr id="418" name="Google Shape;418;p45"/>
          <p:cNvCxnSpPr/>
          <p:nvPr/>
        </p:nvCxnSpPr>
        <p:spPr>
          <a:xfrm>
            <a:off x="2423550" y="1935988"/>
            <a:ext cx="0" cy="2608500"/>
          </a:xfrm>
          <a:prstGeom prst="straightConnector1">
            <a:avLst/>
          </a:prstGeom>
          <a:noFill/>
          <a:ln cap="flat" cmpd="sng" w="9525">
            <a:solidFill>
              <a:schemeClr val="accent6"/>
            </a:solidFill>
            <a:prstDash val="solid"/>
            <a:round/>
            <a:headEnd len="med" w="med" type="oval"/>
            <a:tailEnd len="med" w="med" type="none"/>
          </a:ln>
        </p:spPr>
      </p:cxnSp>
      <p:cxnSp>
        <p:nvCxnSpPr>
          <p:cNvPr id="419" name="Google Shape;419;p45"/>
          <p:cNvCxnSpPr/>
          <p:nvPr/>
        </p:nvCxnSpPr>
        <p:spPr>
          <a:xfrm>
            <a:off x="4421425" y="1935988"/>
            <a:ext cx="0" cy="2608500"/>
          </a:xfrm>
          <a:prstGeom prst="straightConnector1">
            <a:avLst/>
          </a:prstGeom>
          <a:noFill/>
          <a:ln cap="flat" cmpd="sng" w="9525">
            <a:solidFill>
              <a:schemeClr val="accent6"/>
            </a:solidFill>
            <a:prstDash val="solid"/>
            <a:round/>
            <a:headEnd len="med" w="med" type="oval"/>
            <a:tailEnd len="med" w="med" type="none"/>
          </a:ln>
        </p:spPr>
      </p:cxnSp>
      <p:cxnSp>
        <p:nvCxnSpPr>
          <p:cNvPr id="420" name="Google Shape;420;p45"/>
          <p:cNvCxnSpPr/>
          <p:nvPr/>
        </p:nvCxnSpPr>
        <p:spPr>
          <a:xfrm>
            <a:off x="6422775" y="1935988"/>
            <a:ext cx="0" cy="2608500"/>
          </a:xfrm>
          <a:prstGeom prst="straightConnector1">
            <a:avLst/>
          </a:prstGeom>
          <a:noFill/>
          <a:ln cap="flat" cmpd="sng" w="9525">
            <a:solidFill>
              <a:schemeClr val="accent6"/>
            </a:solidFill>
            <a:prstDash val="solid"/>
            <a:round/>
            <a:headEnd len="med" w="med" type="oval"/>
            <a:tailEnd len="med" w="med" type="non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46"/>
          <p:cNvSpPr txBox="1"/>
          <p:nvPr>
            <p:ph type="title"/>
          </p:nvPr>
        </p:nvSpPr>
        <p:spPr>
          <a:xfrm>
            <a:off x="165325" y="1867475"/>
            <a:ext cx="3261300" cy="2558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3500"/>
              <a:t>Deployment Diagram</a:t>
            </a:r>
            <a:endParaRPr sz="3500"/>
          </a:p>
        </p:txBody>
      </p:sp>
      <p:sp>
        <p:nvSpPr>
          <p:cNvPr id="426" name="Google Shape;426;p46"/>
          <p:cNvSpPr txBox="1"/>
          <p:nvPr>
            <p:ph idx="12" type="sldNum"/>
          </p:nvPr>
        </p:nvSpPr>
        <p:spPr>
          <a:xfrm>
            <a:off x="420872" y="203200"/>
            <a:ext cx="428700" cy="3936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fld id="{00000000-1234-1234-1234-123412341234}" type="slidenum">
              <a:rPr lang="en"/>
              <a:t>‹#›</a:t>
            </a:fld>
            <a:endParaRPr/>
          </a:p>
        </p:txBody>
      </p:sp>
      <p:pic>
        <p:nvPicPr>
          <p:cNvPr id="427" name="Google Shape;427;p46"/>
          <p:cNvPicPr preferRelativeResize="0"/>
          <p:nvPr/>
        </p:nvPicPr>
        <p:blipFill>
          <a:blip r:embed="rId3">
            <a:alphaModFix/>
          </a:blip>
          <a:stretch>
            <a:fillRect/>
          </a:stretch>
        </p:blipFill>
        <p:spPr>
          <a:xfrm>
            <a:off x="3218200" y="138125"/>
            <a:ext cx="5807299" cy="47511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p47"/>
          <p:cNvSpPr txBox="1"/>
          <p:nvPr>
            <p:ph type="title"/>
          </p:nvPr>
        </p:nvSpPr>
        <p:spPr>
          <a:xfrm>
            <a:off x="642500" y="251300"/>
            <a:ext cx="3217200" cy="1484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3800"/>
              <a:t>CI/CD Pipeline</a:t>
            </a:r>
            <a:endParaRPr sz="3800"/>
          </a:p>
        </p:txBody>
      </p:sp>
      <p:sp>
        <p:nvSpPr>
          <p:cNvPr id="433" name="Google Shape;433;p47"/>
          <p:cNvSpPr txBox="1"/>
          <p:nvPr>
            <p:ph idx="1" type="subTitle"/>
          </p:nvPr>
        </p:nvSpPr>
        <p:spPr>
          <a:xfrm>
            <a:off x="4406650" y="788675"/>
            <a:ext cx="4409700" cy="54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Inter"/>
                <a:ea typeface="Inter"/>
                <a:cs typeface="Inter"/>
                <a:sym typeface="Inter"/>
              </a:rPr>
              <a:t>Source Code Management (SCM)</a:t>
            </a:r>
            <a:endParaRPr b="1">
              <a:solidFill>
                <a:schemeClr val="dk1"/>
              </a:solidFill>
              <a:latin typeface="Inter"/>
              <a:ea typeface="Inter"/>
              <a:cs typeface="Inter"/>
              <a:sym typeface="Inter"/>
            </a:endParaRPr>
          </a:p>
        </p:txBody>
      </p:sp>
      <p:sp>
        <p:nvSpPr>
          <p:cNvPr id="434" name="Google Shape;434;p47"/>
          <p:cNvSpPr txBox="1"/>
          <p:nvPr>
            <p:ph idx="2" type="subTitle"/>
          </p:nvPr>
        </p:nvSpPr>
        <p:spPr>
          <a:xfrm>
            <a:off x="4406650" y="1581505"/>
            <a:ext cx="4409700" cy="54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Inter"/>
                <a:ea typeface="Inter"/>
                <a:cs typeface="Inter"/>
                <a:sym typeface="Inter"/>
              </a:rPr>
              <a:t>Build</a:t>
            </a:r>
            <a:endParaRPr b="1">
              <a:solidFill>
                <a:schemeClr val="dk1"/>
              </a:solidFill>
              <a:latin typeface="Inter"/>
              <a:ea typeface="Inter"/>
              <a:cs typeface="Inter"/>
              <a:sym typeface="Inter"/>
            </a:endParaRPr>
          </a:p>
        </p:txBody>
      </p:sp>
      <p:sp>
        <p:nvSpPr>
          <p:cNvPr id="435" name="Google Shape;435;p47"/>
          <p:cNvSpPr txBox="1"/>
          <p:nvPr>
            <p:ph idx="3" type="subTitle"/>
          </p:nvPr>
        </p:nvSpPr>
        <p:spPr>
          <a:xfrm>
            <a:off x="4406650" y="4261920"/>
            <a:ext cx="4409700" cy="54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Inter"/>
                <a:ea typeface="Inter"/>
                <a:cs typeface="Inter"/>
                <a:sym typeface="Inter"/>
              </a:rPr>
              <a:t>Monitor</a:t>
            </a:r>
            <a:endParaRPr b="1">
              <a:solidFill>
                <a:schemeClr val="dk1"/>
              </a:solidFill>
              <a:latin typeface="Inter"/>
              <a:ea typeface="Inter"/>
              <a:cs typeface="Inter"/>
              <a:sym typeface="Inter"/>
            </a:endParaRPr>
          </a:p>
        </p:txBody>
      </p:sp>
      <p:sp>
        <p:nvSpPr>
          <p:cNvPr id="436" name="Google Shape;436;p47"/>
          <p:cNvSpPr txBox="1"/>
          <p:nvPr>
            <p:ph idx="4" type="subTitle"/>
          </p:nvPr>
        </p:nvSpPr>
        <p:spPr>
          <a:xfrm>
            <a:off x="4406650" y="2473048"/>
            <a:ext cx="4409700" cy="54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Inter"/>
                <a:ea typeface="Inter"/>
                <a:cs typeface="Inter"/>
                <a:sym typeface="Inter"/>
              </a:rPr>
              <a:t>Test</a:t>
            </a:r>
            <a:endParaRPr b="1">
              <a:solidFill>
                <a:schemeClr val="dk1"/>
              </a:solidFill>
              <a:latin typeface="Inter"/>
              <a:ea typeface="Inter"/>
              <a:cs typeface="Inter"/>
              <a:sym typeface="Inter"/>
            </a:endParaRPr>
          </a:p>
        </p:txBody>
      </p:sp>
      <p:sp>
        <p:nvSpPr>
          <p:cNvPr id="437" name="Google Shape;437;p47"/>
          <p:cNvSpPr txBox="1"/>
          <p:nvPr>
            <p:ph idx="6" type="subTitle"/>
          </p:nvPr>
        </p:nvSpPr>
        <p:spPr>
          <a:xfrm>
            <a:off x="4406650" y="3364565"/>
            <a:ext cx="4409700" cy="54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Inter"/>
                <a:ea typeface="Inter"/>
                <a:cs typeface="Inter"/>
                <a:sym typeface="Inter"/>
              </a:rPr>
              <a:t>Deploy</a:t>
            </a:r>
            <a:endParaRPr b="1">
              <a:solidFill>
                <a:schemeClr val="dk1"/>
              </a:solidFill>
              <a:latin typeface="Inter"/>
              <a:ea typeface="Inter"/>
              <a:cs typeface="Inter"/>
              <a:sym typeface="Inter"/>
            </a:endParaRPr>
          </a:p>
        </p:txBody>
      </p:sp>
      <p:sp>
        <p:nvSpPr>
          <p:cNvPr id="438" name="Google Shape;438;p4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2" name="Shape 442"/>
        <p:cNvGrpSpPr/>
        <p:nvPr/>
      </p:nvGrpSpPr>
      <p:grpSpPr>
        <a:xfrm>
          <a:off x="0" y="0"/>
          <a:ext cx="0" cy="0"/>
          <a:chOff x="0" y="0"/>
          <a:chExt cx="0" cy="0"/>
        </a:xfrm>
      </p:grpSpPr>
      <p:sp>
        <p:nvSpPr>
          <p:cNvPr id="443" name="Google Shape;443;p48"/>
          <p:cNvSpPr txBox="1"/>
          <p:nvPr>
            <p:ph idx="1" type="body"/>
          </p:nvPr>
        </p:nvSpPr>
        <p:spPr>
          <a:xfrm>
            <a:off x="602250" y="1936000"/>
            <a:ext cx="1641300" cy="1719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chemeClr val="dk1"/>
                </a:solidFill>
              </a:rPr>
              <a:t>Medical IoT Devices</a:t>
            </a:r>
            <a:endParaRPr b="1" sz="1500">
              <a:solidFill>
                <a:schemeClr val="dk1"/>
              </a:solidFill>
            </a:endParaRPr>
          </a:p>
        </p:txBody>
      </p:sp>
      <p:sp>
        <p:nvSpPr>
          <p:cNvPr id="444" name="Google Shape;444;p48"/>
          <p:cNvSpPr txBox="1"/>
          <p:nvPr>
            <p:ph idx="2" type="body"/>
          </p:nvPr>
        </p:nvSpPr>
        <p:spPr>
          <a:xfrm>
            <a:off x="2601850" y="1936000"/>
            <a:ext cx="1641300" cy="1719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chemeClr val="dk1"/>
                </a:solidFill>
              </a:rPr>
              <a:t>Hospital Network</a:t>
            </a:r>
            <a:endParaRPr b="1" sz="1500">
              <a:solidFill>
                <a:schemeClr val="dk1"/>
              </a:solidFill>
            </a:endParaRPr>
          </a:p>
        </p:txBody>
      </p:sp>
      <p:sp>
        <p:nvSpPr>
          <p:cNvPr id="445" name="Google Shape;445;p48"/>
          <p:cNvSpPr txBox="1"/>
          <p:nvPr>
            <p:ph idx="3" type="body"/>
          </p:nvPr>
        </p:nvSpPr>
        <p:spPr>
          <a:xfrm>
            <a:off x="4601450" y="1936000"/>
            <a:ext cx="1641300" cy="1719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chemeClr val="dk1"/>
                </a:solidFill>
              </a:rPr>
              <a:t>Firewall</a:t>
            </a:r>
            <a:endParaRPr b="1" sz="1500">
              <a:solidFill>
                <a:schemeClr val="dk1"/>
              </a:solidFill>
            </a:endParaRPr>
          </a:p>
        </p:txBody>
      </p:sp>
      <p:sp>
        <p:nvSpPr>
          <p:cNvPr id="446" name="Google Shape;446;p48"/>
          <p:cNvSpPr txBox="1"/>
          <p:nvPr>
            <p:ph idx="4" type="body"/>
          </p:nvPr>
        </p:nvSpPr>
        <p:spPr>
          <a:xfrm>
            <a:off x="6380350" y="1936000"/>
            <a:ext cx="1641300" cy="1719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chemeClr val="dk1"/>
                </a:solidFill>
                <a:latin typeface="Arial"/>
                <a:ea typeface="Arial"/>
                <a:cs typeface="Arial"/>
                <a:sym typeface="Arial"/>
              </a:rPr>
              <a:t>Cloud Services</a:t>
            </a:r>
            <a:endParaRPr sz="1500">
              <a:solidFill>
                <a:schemeClr val="dk1"/>
              </a:solidFill>
            </a:endParaRPr>
          </a:p>
        </p:txBody>
      </p:sp>
      <p:sp>
        <p:nvSpPr>
          <p:cNvPr id="447" name="Google Shape;447;p48"/>
          <p:cNvSpPr txBox="1"/>
          <p:nvPr>
            <p:ph type="title"/>
          </p:nvPr>
        </p:nvSpPr>
        <p:spPr>
          <a:xfrm>
            <a:off x="452575" y="596800"/>
            <a:ext cx="6868800" cy="1339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CI/CD Integrations</a:t>
            </a:r>
            <a:endParaRPr/>
          </a:p>
        </p:txBody>
      </p:sp>
      <p:pic>
        <p:nvPicPr>
          <p:cNvPr descr="Free Images : technology, hospital, clinic, 2014365, service ..." id="448" name="Google Shape;448;p48"/>
          <p:cNvPicPr preferRelativeResize="0"/>
          <p:nvPr/>
        </p:nvPicPr>
        <p:blipFill>
          <a:blip r:embed="rId3">
            <a:alphaModFix/>
          </a:blip>
          <a:stretch>
            <a:fillRect/>
          </a:stretch>
        </p:blipFill>
        <p:spPr>
          <a:xfrm>
            <a:off x="452575" y="2764575"/>
            <a:ext cx="1483725" cy="1112801"/>
          </a:xfrm>
          <a:prstGeom prst="rect">
            <a:avLst/>
          </a:prstGeom>
          <a:noFill/>
          <a:ln>
            <a:noFill/>
          </a:ln>
        </p:spPr>
      </p:pic>
      <p:pic>
        <p:nvPicPr>
          <p:cNvPr descr="Free Images : darknet, dark net, dark web, ip address, hidden ..." id="449" name="Google Shape;449;p48"/>
          <p:cNvPicPr preferRelativeResize="0"/>
          <p:nvPr/>
        </p:nvPicPr>
        <p:blipFill rotWithShape="1">
          <a:blip r:embed="rId4">
            <a:alphaModFix/>
          </a:blip>
          <a:srcRect b="0" l="0" r="8391" t="0"/>
          <a:stretch/>
        </p:blipFill>
        <p:spPr>
          <a:xfrm>
            <a:off x="2448225" y="2816830"/>
            <a:ext cx="1641300" cy="1008282"/>
          </a:xfrm>
          <a:prstGeom prst="rect">
            <a:avLst/>
          </a:prstGeom>
          <a:noFill/>
          <a:ln>
            <a:noFill/>
          </a:ln>
        </p:spPr>
      </p:pic>
      <p:pic>
        <p:nvPicPr>
          <p:cNvPr descr="Firewall for computer networks vector image | Free SVG" id="450" name="Google Shape;450;p48"/>
          <p:cNvPicPr preferRelativeResize="0"/>
          <p:nvPr/>
        </p:nvPicPr>
        <p:blipFill>
          <a:blip r:embed="rId5">
            <a:alphaModFix/>
          </a:blip>
          <a:stretch>
            <a:fillRect/>
          </a:stretch>
        </p:blipFill>
        <p:spPr>
          <a:xfrm>
            <a:off x="4346650" y="2660025"/>
            <a:ext cx="1483725" cy="1483725"/>
          </a:xfrm>
          <a:prstGeom prst="rect">
            <a:avLst/>
          </a:prstGeom>
          <a:noFill/>
          <a:ln>
            <a:noFill/>
          </a:ln>
        </p:spPr>
      </p:pic>
      <p:pic>
        <p:nvPicPr>
          <p:cNvPr descr="Public Domain Clip Art Image | Cloud Computing | ID ..." id="451" name="Google Shape;451;p48"/>
          <p:cNvPicPr preferRelativeResize="0"/>
          <p:nvPr/>
        </p:nvPicPr>
        <p:blipFill rotWithShape="1">
          <a:blip r:embed="rId6">
            <a:alphaModFix/>
          </a:blip>
          <a:srcRect b="24998" l="0" r="0" t="0"/>
          <a:stretch/>
        </p:blipFill>
        <p:spPr>
          <a:xfrm>
            <a:off x="6459150" y="2660025"/>
            <a:ext cx="1483700" cy="1112801"/>
          </a:xfrm>
          <a:prstGeom prst="rect">
            <a:avLst/>
          </a:prstGeom>
          <a:noFill/>
          <a:ln>
            <a:noFill/>
          </a:ln>
        </p:spPr>
      </p:pic>
      <p:sp>
        <p:nvSpPr>
          <p:cNvPr id="452" name="Google Shape;452;p4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sp>
        <p:nvSpPr>
          <p:cNvPr id="457" name="Google Shape;457;p49"/>
          <p:cNvSpPr txBox="1"/>
          <p:nvPr>
            <p:ph type="title"/>
          </p:nvPr>
        </p:nvSpPr>
        <p:spPr>
          <a:xfrm>
            <a:off x="587500" y="340325"/>
            <a:ext cx="8271000" cy="5310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000"/>
              <a:t>Demo Reference: Palo Alto Networks</a:t>
            </a:r>
            <a:endParaRPr sz="3000"/>
          </a:p>
        </p:txBody>
      </p:sp>
      <p:pic>
        <p:nvPicPr>
          <p:cNvPr id="458" name="Google Shape;458;p49"/>
          <p:cNvPicPr preferRelativeResize="0"/>
          <p:nvPr/>
        </p:nvPicPr>
        <p:blipFill>
          <a:blip r:embed="rId3">
            <a:alphaModFix/>
          </a:blip>
          <a:stretch>
            <a:fillRect/>
          </a:stretch>
        </p:blipFill>
        <p:spPr>
          <a:xfrm>
            <a:off x="1068663" y="871325"/>
            <a:ext cx="7006674" cy="3824949"/>
          </a:xfrm>
          <a:prstGeom prst="rect">
            <a:avLst/>
          </a:prstGeom>
          <a:noFill/>
          <a:ln>
            <a:noFill/>
          </a:ln>
        </p:spPr>
      </p:pic>
      <p:sp>
        <p:nvSpPr>
          <p:cNvPr id="459" name="Google Shape;459;p4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Investor Pitch">
  <a:themeElements>
    <a:clrScheme name="Simple Light">
      <a:dk1>
        <a:srgbClr val="1A36B4"/>
      </a:dk1>
      <a:lt1>
        <a:srgbClr val="F6F5EC"/>
      </a:lt1>
      <a:dk2>
        <a:srgbClr val="1D1D1D"/>
      </a:dk2>
      <a:lt2>
        <a:srgbClr val="A4C2F4"/>
      </a:lt2>
      <a:accent1>
        <a:srgbClr val="FFFFFF"/>
      </a:accent1>
      <a:accent2>
        <a:srgbClr val="1A36B4"/>
      </a:accent2>
      <a:accent3>
        <a:srgbClr val="1D1D1D"/>
      </a:accent3>
      <a:accent4>
        <a:srgbClr val="F6F5EC"/>
      </a:accent4>
      <a:accent5>
        <a:srgbClr val="1A36B4"/>
      </a:accent5>
      <a:accent6>
        <a:srgbClr val="595959"/>
      </a:accent6>
      <a:hlink>
        <a:srgbClr val="A4C2F4"/>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