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ink/ink2.xml" ContentType="application/inkml+xml"/>
  <Override PartName="/ppt/ink/ink3.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3"/>
  </p:notesMasterIdLst>
  <p:handoutMasterIdLst>
    <p:handoutMasterId r:id="rId24"/>
  </p:handoutMasterIdLst>
  <p:sldIdLst>
    <p:sldId id="257" r:id="rId5"/>
    <p:sldId id="258" r:id="rId6"/>
    <p:sldId id="310" r:id="rId7"/>
    <p:sldId id="324" r:id="rId8"/>
    <p:sldId id="312" r:id="rId9"/>
    <p:sldId id="314" r:id="rId10"/>
    <p:sldId id="315" r:id="rId11"/>
    <p:sldId id="313" r:id="rId12"/>
    <p:sldId id="316" r:id="rId13"/>
    <p:sldId id="311" r:id="rId14"/>
    <p:sldId id="317" r:id="rId15"/>
    <p:sldId id="318" r:id="rId16"/>
    <p:sldId id="319" r:id="rId17"/>
    <p:sldId id="322" r:id="rId18"/>
    <p:sldId id="325" r:id="rId19"/>
    <p:sldId id="323" r:id="rId20"/>
    <p:sldId id="276" r:id="rId21"/>
    <p:sldId id="32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3DF99A-5A1F-49DA-BDAE-C77509AE25B5}" v="57" dt="2024-07-24T02:20:27.1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015"/>
    <p:restoredTop sz="96327"/>
  </p:normalViewPr>
  <p:slideViewPr>
    <p:cSldViewPr snapToGrid="0" snapToObjects="1">
      <p:cViewPr varScale="1">
        <p:scale>
          <a:sx n="102" d="100"/>
          <a:sy n="102" d="100"/>
        </p:scale>
        <p:origin x="444" y="96"/>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y Hamlin" userId="0b01135534cb3dd9" providerId="LiveId" clId="{753DF99A-5A1F-49DA-BDAE-C77509AE25B5}"/>
    <pc:docChg chg="undo custSel addSld delSld modSld sldOrd">
      <pc:chgData name="Kristy Hamlin" userId="0b01135534cb3dd9" providerId="LiveId" clId="{753DF99A-5A1F-49DA-BDAE-C77509AE25B5}" dt="2024-07-24T02:20:31.676" v="7428" actId="1076"/>
      <pc:docMkLst>
        <pc:docMk/>
      </pc:docMkLst>
      <pc:sldChg chg="modSp mod">
        <pc:chgData name="Kristy Hamlin" userId="0b01135534cb3dd9" providerId="LiveId" clId="{753DF99A-5A1F-49DA-BDAE-C77509AE25B5}" dt="2024-07-20T13:25:28.921" v="403" actId="20577"/>
        <pc:sldMkLst>
          <pc:docMk/>
          <pc:sldMk cId="2287128485" sldId="257"/>
        </pc:sldMkLst>
        <pc:spChg chg="mod">
          <ac:chgData name="Kristy Hamlin" userId="0b01135534cb3dd9" providerId="LiveId" clId="{753DF99A-5A1F-49DA-BDAE-C77509AE25B5}" dt="2024-07-20T13:25:28.921" v="403" actId="20577"/>
          <ac:spMkLst>
            <pc:docMk/>
            <pc:sldMk cId="2287128485" sldId="257"/>
            <ac:spMk id="2" creationId="{BED5EE7E-78DF-CB43-BB57-897A3D5D9CC0}"/>
          </ac:spMkLst>
        </pc:spChg>
        <pc:picChg chg="mod">
          <ac:chgData name="Kristy Hamlin" userId="0b01135534cb3dd9" providerId="LiveId" clId="{753DF99A-5A1F-49DA-BDAE-C77509AE25B5}" dt="2024-07-20T13:20:27.994" v="360" actId="1076"/>
          <ac:picMkLst>
            <pc:docMk/>
            <pc:sldMk cId="2287128485" sldId="257"/>
            <ac:picMk id="4" creationId="{3009D0D4-1336-7142-B403-8AA4F8F5F3F2}"/>
          </ac:picMkLst>
        </pc:picChg>
      </pc:sldChg>
      <pc:sldChg chg="addSp delSp modSp mod">
        <pc:chgData name="Kristy Hamlin" userId="0b01135534cb3dd9" providerId="LiveId" clId="{753DF99A-5A1F-49DA-BDAE-C77509AE25B5}" dt="2024-07-20T13:55:20.202" v="1821" actId="20577"/>
        <pc:sldMkLst>
          <pc:docMk/>
          <pc:sldMk cId="1444114905" sldId="258"/>
        </pc:sldMkLst>
        <pc:spChg chg="mod">
          <ac:chgData name="Kristy Hamlin" userId="0b01135534cb3dd9" providerId="LiveId" clId="{753DF99A-5A1F-49DA-BDAE-C77509AE25B5}" dt="2024-07-20T13:47:13.666" v="1285" actId="27636"/>
          <ac:spMkLst>
            <pc:docMk/>
            <pc:sldMk cId="1444114905" sldId="258"/>
            <ac:spMk id="2" creationId="{DF79C512-F028-824E-91F2-9E2FECA850AC}"/>
          </ac:spMkLst>
        </pc:spChg>
        <pc:spChg chg="mod">
          <ac:chgData name="Kristy Hamlin" userId="0b01135534cb3dd9" providerId="LiveId" clId="{753DF99A-5A1F-49DA-BDAE-C77509AE25B5}" dt="2024-07-20T13:47:19.245" v="1286" actId="14100"/>
          <ac:spMkLst>
            <pc:docMk/>
            <pc:sldMk cId="1444114905" sldId="258"/>
            <ac:spMk id="3" creationId="{25087496-8249-1841-8F34-D0D75CAF3127}"/>
          </ac:spMkLst>
        </pc:spChg>
        <pc:spChg chg="add mod">
          <ac:chgData name="Kristy Hamlin" userId="0b01135534cb3dd9" providerId="LiveId" clId="{753DF99A-5A1F-49DA-BDAE-C77509AE25B5}" dt="2024-07-20T13:55:20.202" v="1821" actId="20577"/>
          <ac:spMkLst>
            <pc:docMk/>
            <pc:sldMk cId="1444114905" sldId="258"/>
            <ac:spMk id="5" creationId="{CBF03E73-F314-116D-6113-7071D071A851}"/>
          </ac:spMkLst>
        </pc:spChg>
        <pc:picChg chg="add del mod">
          <ac:chgData name="Kristy Hamlin" userId="0b01135534cb3dd9" providerId="LiveId" clId="{753DF99A-5A1F-49DA-BDAE-C77509AE25B5}" dt="2024-07-20T13:50:04.675" v="1293" actId="478"/>
          <ac:picMkLst>
            <pc:docMk/>
            <pc:sldMk cId="1444114905" sldId="258"/>
            <ac:picMk id="4" creationId="{36D59980-4FD0-3CBE-1218-6A9416EBCC9C}"/>
          </ac:picMkLst>
        </pc:picChg>
        <pc:picChg chg="add mod">
          <ac:chgData name="Kristy Hamlin" userId="0b01135534cb3dd9" providerId="LiveId" clId="{753DF99A-5A1F-49DA-BDAE-C77509AE25B5}" dt="2024-07-20T13:54:42.558" v="1750" actId="1076"/>
          <ac:picMkLst>
            <pc:docMk/>
            <pc:sldMk cId="1444114905" sldId="258"/>
            <ac:picMk id="1026" creationId="{E9E4401D-F174-8611-9797-ACA622DF0E8E}"/>
          </ac:picMkLst>
        </pc:picChg>
      </pc:sldChg>
      <pc:sldChg chg="del">
        <pc:chgData name="Kristy Hamlin" userId="0b01135534cb3dd9" providerId="LiveId" clId="{753DF99A-5A1F-49DA-BDAE-C77509AE25B5}" dt="2024-07-24T01:38:47.001" v="6590" actId="2696"/>
        <pc:sldMkLst>
          <pc:docMk/>
          <pc:sldMk cId="1919458795" sldId="267"/>
        </pc:sldMkLst>
      </pc:sldChg>
      <pc:sldChg chg="modSp del mod">
        <pc:chgData name="Kristy Hamlin" userId="0b01135534cb3dd9" providerId="LiveId" clId="{753DF99A-5A1F-49DA-BDAE-C77509AE25B5}" dt="2024-07-24T01:38:48.799" v="6591" actId="2696"/>
        <pc:sldMkLst>
          <pc:docMk/>
          <pc:sldMk cId="2443547311" sldId="269"/>
        </pc:sldMkLst>
        <pc:spChg chg="mod">
          <ac:chgData name="Kristy Hamlin" userId="0b01135534cb3dd9" providerId="LiveId" clId="{753DF99A-5A1F-49DA-BDAE-C77509AE25B5}" dt="2024-07-20T13:23:03.232" v="375" actId="20577"/>
          <ac:spMkLst>
            <pc:docMk/>
            <pc:sldMk cId="2443547311" sldId="269"/>
            <ac:spMk id="3" creationId="{DF407E0F-7399-5E4E-98AF-6BEEC06CB51D}"/>
          </ac:spMkLst>
        </pc:spChg>
      </pc:sldChg>
      <pc:sldChg chg="del">
        <pc:chgData name="Kristy Hamlin" userId="0b01135534cb3dd9" providerId="LiveId" clId="{753DF99A-5A1F-49DA-BDAE-C77509AE25B5}" dt="2024-07-24T01:38:50.879" v="6592" actId="2696"/>
        <pc:sldMkLst>
          <pc:docMk/>
          <pc:sldMk cId="1817670316" sldId="271"/>
        </pc:sldMkLst>
      </pc:sldChg>
      <pc:sldChg chg="del">
        <pc:chgData name="Kristy Hamlin" userId="0b01135534cb3dd9" providerId="LiveId" clId="{753DF99A-5A1F-49DA-BDAE-C77509AE25B5}" dt="2024-07-24T01:38:53.050" v="6593" actId="2696"/>
        <pc:sldMkLst>
          <pc:docMk/>
          <pc:sldMk cId="2186722591" sldId="272"/>
        </pc:sldMkLst>
      </pc:sldChg>
      <pc:sldChg chg="del">
        <pc:chgData name="Kristy Hamlin" userId="0b01135534cb3dd9" providerId="LiveId" clId="{753DF99A-5A1F-49DA-BDAE-C77509AE25B5}" dt="2024-07-24T01:38:55.523" v="6594" actId="2696"/>
        <pc:sldMkLst>
          <pc:docMk/>
          <pc:sldMk cId="3657555467" sldId="273"/>
        </pc:sldMkLst>
      </pc:sldChg>
      <pc:sldChg chg="del">
        <pc:chgData name="Kristy Hamlin" userId="0b01135534cb3dd9" providerId="LiveId" clId="{753DF99A-5A1F-49DA-BDAE-C77509AE25B5}" dt="2024-07-24T01:38:58.469" v="6595" actId="2696"/>
        <pc:sldMkLst>
          <pc:docMk/>
          <pc:sldMk cId="2545088100" sldId="274"/>
        </pc:sldMkLst>
      </pc:sldChg>
      <pc:sldChg chg="delSp modSp mod ord">
        <pc:chgData name="Kristy Hamlin" userId="0b01135534cb3dd9" providerId="LiveId" clId="{753DF99A-5A1F-49DA-BDAE-C77509AE25B5}" dt="2024-07-20T13:36:30.425" v="1282" actId="12"/>
        <pc:sldMkLst>
          <pc:docMk/>
          <pc:sldMk cId="2319931905" sldId="276"/>
        </pc:sldMkLst>
        <pc:spChg chg="del">
          <ac:chgData name="Kristy Hamlin" userId="0b01135534cb3dd9" providerId="LiveId" clId="{753DF99A-5A1F-49DA-BDAE-C77509AE25B5}" dt="2024-07-20T13:35:49.756" v="1277" actId="478"/>
          <ac:spMkLst>
            <pc:docMk/>
            <pc:sldMk cId="2319931905" sldId="276"/>
            <ac:spMk id="2" creationId="{F3680A1A-2445-AD47-8319-324A977DBC44}"/>
          </ac:spMkLst>
        </pc:spChg>
        <pc:spChg chg="mod">
          <ac:chgData name="Kristy Hamlin" userId="0b01135534cb3dd9" providerId="LiveId" clId="{753DF99A-5A1F-49DA-BDAE-C77509AE25B5}" dt="2024-07-20T13:36:30.425" v="1282" actId="12"/>
          <ac:spMkLst>
            <pc:docMk/>
            <pc:sldMk cId="2319931905" sldId="276"/>
            <ac:spMk id="3" creationId="{14BDAA9B-BDDD-2347-9B38-CBD4AC32D793}"/>
          </ac:spMkLst>
        </pc:spChg>
        <pc:spChg chg="mod">
          <ac:chgData name="Kristy Hamlin" userId="0b01135534cb3dd9" providerId="LiveId" clId="{753DF99A-5A1F-49DA-BDAE-C77509AE25B5}" dt="2024-07-20T13:35:53.115" v="1278" actId="1076"/>
          <ac:spMkLst>
            <pc:docMk/>
            <pc:sldMk cId="2319931905" sldId="276"/>
            <ac:spMk id="4" creationId="{080D29F2-393C-C840-A1C7-30B80961A02C}"/>
          </ac:spMkLst>
        </pc:spChg>
      </pc:sldChg>
      <pc:sldChg chg="del">
        <pc:chgData name="Kristy Hamlin" userId="0b01135534cb3dd9" providerId="LiveId" clId="{753DF99A-5A1F-49DA-BDAE-C77509AE25B5}" dt="2024-07-24T01:38:42.342" v="6588" actId="2696"/>
        <pc:sldMkLst>
          <pc:docMk/>
          <pc:sldMk cId="4291701009" sldId="277"/>
        </pc:sldMkLst>
      </pc:sldChg>
      <pc:sldChg chg="del">
        <pc:chgData name="Kristy Hamlin" userId="0b01135534cb3dd9" providerId="LiveId" clId="{753DF99A-5A1F-49DA-BDAE-C77509AE25B5}" dt="2024-07-24T01:38:44.413" v="6589" actId="2696"/>
        <pc:sldMkLst>
          <pc:docMk/>
          <pc:sldMk cId="2309509625" sldId="309"/>
        </pc:sldMkLst>
      </pc:sldChg>
      <pc:sldChg chg="addSp delSp modSp add mod">
        <pc:chgData name="Kristy Hamlin" userId="0b01135534cb3dd9" providerId="LiveId" clId="{753DF99A-5A1F-49DA-BDAE-C77509AE25B5}" dt="2024-07-20T13:57:01.522" v="1878" actId="20577"/>
        <pc:sldMkLst>
          <pc:docMk/>
          <pc:sldMk cId="2690064079" sldId="310"/>
        </pc:sldMkLst>
        <pc:spChg chg="del">
          <ac:chgData name="Kristy Hamlin" userId="0b01135534cb3dd9" providerId="LiveId" clId="{753DF99A-5A1F-49DA-BDAE-C77509AE25B5}" dt="2024-07-20T13:48:09.066" v="1288" actId="478"/>
          <ac:spMkLst>
            <pc:docMk/>
            <pc:sldMk cId="2690064079" sldId="310"/>
            <ac:spMk id="2" creationId="{DF79C512-F028-824E-91F2-9E2FECA850AC}"/>
          </ac:spMkLst>
        </pc:spChg>
        <pc:spChg chg="mod">
          <ac:chgData name="Kristy Hamlin" userId="0b01135534cb3dd9" providerId="LiveId" clId="{753DF99A-5A1F-49DA-BDAE-C77509AE25B5}" dt="2024-07-20T13:48:34.359" v="1291" actId="1076"/>
          <ac:spMkLst>
            <pc:docMk/>
            <pc:sldMk cId="2690064079" sldId="310"/>
            <ac:spMk id="3" creationId="{25087496-8249-1841-8F34-D0D75CAF3127}"/>
          </ac:spMkLst>
        </pc:spChg>
        <pc:spChg chg="add mod">
          <ac:chgData name="Kristy Hamlin" userId="0b01135534cb3dd9" providerId="LiveId" clId="{753DF99A-5A1F-49DA-BDAE-C77509AE25B5}" dt="2024-07-20T13:57:01.522" v="1878" actId="20577"/>
          <ac:spMkLst>
            <pc:docMk/>
            <pc:sldMk cId="2690064079" sldId="310"/>
            <ac:spMk id="7" creationId="{4D07A84C-61BF-36C4-E78C-9A726A092903}"/>
          </ac:spMkLst>
        </pc:spChg>
      </pc:sldChg>
      <pc:sldChg chg="addSp delSp modSp add mod ord">
        <pc:chgData name="Kristy Hamlin" userId="0b01135534cb3dd9" providerId="LiveId" clId="{753DF99A-5A1F-49DA-BDAE-C77509AE25B5}" dt="2024-07-21T15:06:38.036" v="6163"/>
        <pc:sldMkLst>
          <pc:docMk/>
          <pc:sldMk cId="582820773" sldId="311"/>
        </pc:sldMkLst>
        <pc:spChg chg="mod">
          <ac:chgData name="Kristy Hamlin" userId="0b01135534cb3dd9" providerId="LiveId" clId="{753DF99A-5A1F-49DA-BDAE-C77509AE25B5}" dt="2024-07-21T13:56:44.943" v="5338" actId="27636"/>
          <ac:spMkLst>
            <pc:docMk/>
            <pc:sldMk cId="582820773" sldId="311"/>
            <ac:spMk id="3" creationId="{25087496-8249-1841-8F34-D0D75CAF3127}"/>
          </ac:spMkLst>
        </pc:spChg>
        <pc:spChg chg="del">
          <ac:chgData name="Kristy Hamlin" userId="0b01135534cb3dd9" providerId="LiveId" clId="{753DF99A-5A1F-49DA-BDAE-C77509AE25B5}" dt="2024-07-20T13:57:39.882" v="1901" actId="478"/>
          <ac:spMkLst>
            <pc:docMk/>
            <pc:sldMk cId="582820773" sldId="311"/>
            <ac:spMk id="5" creationId="{CBF03E73-F314-116D-6113-7071D071A851}"/>
          </ac:spMkLst>
        </pc:spChg>
        <pc:spChg chg="add del mod">
          <ac:chgData name="Kristy Hamlin" userId="0b01135534cb3dd9" providerId="LiveId" clId="{753DF99A-5A1F-49DA-BDAE-C77509AE25B5}" dt="2024-07-20T13:57:34.775" v="1899" actId="478"/>
          <ac:spMkLst>
            <pc:docMk/>
            <pc:sldMk cId="582820773" sldId="311"/>
            <ac:spMk id="6" creationId="{8A956995-2A3D-7FB8-EF1A-C6BF3CBAEFE5}"/>
          </ac:spMkLst>
        </pc:spChg>
        <pc:spChg chg="del">
          <ac:chgData name="Kristy Hamlin" userId="0b01135534cb3dd9" providerId="LiveId" clId="{753DF99A-5A1F-49DA-BDAE-C77509AE25B5}" dt="2024-07-20T13:57:31.920" v="1898" actId="478"/>
          <ac:spMkLst>
            <pc:docMk/>
            <pc:sldMk cId="582820773" sldId="311"/>
            <ac:spMk id="7" creationId="{4D07A84C-61BF-36C4-E78C-9A726A092903}"/>
          </ac:spMkLst>
        </pc:spChg>
        <pc:spChg chg="add mod">
          <ac:chgData name="Kristy Hamlin" userId="0b01135534cb3dd9" providerId="LiveId" clId="{753DF99A-5A1F-49DA-BDAE-C77509AE25B5}" dt="2024-07-21T13:31:45.526" v="3496" actId="14100"/>
          <ac:spMkLst>
            <pc:docMk/>
            <pc:sldMk cId="582820773" sldId="311"/>
            <ac:spMk id="12" creationId="{E0AE1886-9A9E-7A5D-A7D8-AC12286686E3}"/>
          </ac:spMkLst>
        </pc:spChg>
        <pc:spChg chg="add del mod">
          <ac:chgData name="Kristy Hamlin" userId="0b01135534cb3dd9" providerId="LiveId" clId="{753DF99A-5A1F-49DA-BDAE-C77509AE25B5}" dt="2024-07-20T17:02:29.755" v="2703" actId="478"/>
          <ac:spMkLst>
            <pc:docMk/>
            <pc:sldMk cId="582820773" sldId="311"/>
            <ac:spMk id="13" creationId="{1E60EE47-2EC7-5E0A-68E6-4070A711172C}"/>
          </ac:spMkLst>
        </pc:spChg>
        <pc:picChg chg="del">
          <ac:chgData name="Kristy Hamlin" userId="0b01135534cb3dd9" providerId="LiveId" clId="{753DF99A-5A1F-49DA-BDAE-C77509AE25B5}" dt="2024-07-20T13:57:36.433" v="1900" actId="478"/>
          <ac:picMkLst>
            <pc:docMk/>
            <pc:sldMk cId="582820773" sldId="311"/>
            <ac:picMk id="4" creationId="{36D59980-4FD0-3CBE-1218-6A9416EBCC9C}"/>
          </ac:picMkLst>
        </pc:picChg>
        <pc:picChg chg="add del mod">
          <ac:chgData name="Kristy Hamlin" userId="0b01135534cb3dd9" providerId="LiveId" clId="{753DF99A-5A1F-49DA-BDAE-C77509AE25B5}" dt="2024-07-20T14:55:40.992" v="1907" actId="478"/>
          <ac:picMkLst>
            <pc:docMk/>
            <pc:sldMk cId="582820773" sldId="311"/>
            <ac:picMk id="9" creationId="{7A42FD10-FC08-2976-84EA-AA8C24EDEB6C}"/>
          </ac:picMkLst>
        </pc:picChg>
        <pc:picChg chg="add del mod">
          <ac:chgData name="Kristy Hamlin" userId="0b01135534cb3dd9" providerId="LiveId" clId="{753DF99A-5A1F-49DA-BDAE-C77509AE25B5}" dt="2024-07-20T15:15:45.199" v="2573" actId="478"/>
          <ac:picMkLst>
            <pc:docMk/>
            <pc:sldMk cId="582820773" sldId="311"/>
            <ac:picMk id="11" creationId="{3C3FBB17-710F-53C0-50F0-DEB72733AD86}"/>
          </ac:picMkLst>
        </pc:picChg>
        <pc:picChg chg="add mod">
          <ac:chgData name="Kristy Hamlin" userId="0b01135534cb3dd9" providerId="LiveId" clId="{753DF99A-5A1F-49DA-BDAE-C77509AE25B5}" dt="2024-07-21T13:31:42.635" v="3495" actId="1076"/>
          <ac:picMkLst>
            <pc:docMk/>
            <pc:sldMk cId="582820773" sldId="311"/>
            <ac:picMk id="15" creationId="{A0ABC0D7-73C8-6BE3-3233-DA6B5F3D860D}"/>
          </ac:picMkLst>
        </pc:picChg>
      </pc:sldChg>
      <pc:sldChg chg="addSp delSp modSp add mod ord">
        <pc:chgData name="Kristy Hamlin" userId="0b01135534cb3dd9" providerId="LiveId" clId="{753DF99A-5A1F-49DA-BDAE-C77509AE25B5}" dt="2024-07-21T13:45:02.712" v="4613" actId="20577"/>
        <pc:sldMkLst>
          <pc:docMk/>
          <pc:sldMk cId="1638516701" sldId="312"/>
        </pc:sldMkLst>
        <pc:spChg chg="add mod">
          <ac:chgData name="Kristy Hamlin" userId="0b01135534cb3dd9" providerId="LiveId" clId="{753DF99A-5A1F-49DA-BDAE-C77509AE25B5}" dt="2024-07-21T13:45:02.712" v="4613" actId="20577"/>
          <ac:spMkLst>
            <pc:docMk/>
            <pc:sldMk cId="1638516701" sldId="312"/>
            <ac:spMk id="2" creationId="{7620CA26-B2DC-24AF-27B2-ED2E92223570}"/>
          </ac:spMkLst>
        </pc:spChg>
        <pc:spChg chg="mod">
          <ac:chgData name="Kristy Hamlin" userId="0b01135534cb3dd9" providerId="LiveId" clId="{753DF99A-5A1F-49DA-BDAE-C77509AE25B5}" dt="2024-07-21T13:32:56.385" v="3540" actId="20577"/>
          <ac:spMkLst>
            <pc:docMk/>
            <pc:sldMk cId="1638516701" sldId="312"/>
            <ac:spMk id="3" creationId="{25087496-8249-1841-8F34-D0D75CAF3127}"/>
          </ac:spMkLst>
        </pc:spChg>
        <pc:spChg chg="add mod">
          <ac:chgData name="Kristy Hamlin" userId="0b01135534cb3dd9" providerId="LiveId" clId="{753DF99A-5A1F-49DA-BDAE-C77509AE25B5}" dt="2024-07-21T13:43:04.246" v="4580" actId="14100"/>
          <ac:spMkLst>
            <pc:docMk/>
            <pc:sldMk cId="1638516701" sldId="312"/>
            <ac:spMk id="6" creationId="{CC318BCF-14D8-268A-8679-825990CD552B}"/>
          </ac:spMkLst>
        </pc:spChg>
        <pc:spChg chg="del">
          <ac:chgData name="Kristy Hamlin" userId="0b01135534cb3dd9" providerId="LiveId" clId="{753DF99A-5A1F-49DA-BDAE-C77509AE25B5}" dt="2024-07-20T15:04:34.112" v="2443" actId="478"/>
          <ac:spMkLst>
            <pc:docMk/>
            <pc:sldMk cId="1638516701" sldId="312"/>
            <ac:spMk id="12" creationId="{E0AE1886-9A9E-7A5D-A7D8-AC12286686E3}"/>
          </ac:spMkLst>
        </pc:spChg>
        <pc:spChg chg="del">
          <ac:chgData name="Kristy Hamlin" userId="0b01135534cb3dd9" providerId="LiveId" clId="{753DF99A-5A1F-49DA-BDAE-C77509AE25B5}" dt="2024-07-20T15:04:37.397" v="2444" actId="478"/>
          <ac:spMkLst>
            <pc:docMk/>
            <pc:sldMk cId="1638516701" sldId="312"/>
            <ac:spMk id="13" creationId="{1E60EE47-2EC7-5E0A-68E6-4070A711172C}"/>
          </ac:spMkLst>
        </pc:spChg>
        <pc:picChg chg="add mod">
          <ac:chgData name="Kristy Hamlin" userId="0b01135534cb3dd9" providerId="LiveId" clId="{753DF99A-5A1F-49DA-BDAE-C77509AE25B5}" dt="2024-07-21T13:36:29.636" v="4023" actId="1076"/>
          <ac:picMkLst>
            <pc:docMk/>
            <pc:sldMk cId="1638516701" sldId="312"/>
            <ac:picMk id="5" creationId="{9AF3BA9D-DC5D-B71F-CE04-8DDFF988B5EE}"/>
          </ac:picMkLst>
        </pc:picChg>
        <pc:picChg chg="del">
          <ac:chgData name="Kristy Hamlin" userId="0b01135534cb3dd9" providerId="LiveId" clId="{753DF99A-5A1F-49DA-BDAE-C77509AE25B5}" dt="2024-07-20T15:04:30.128" v="2442" actId="478"/>
          <ac:picMkLst>
            <pc:docMk/>
            <pc:sldMk cId="1638516701" sldId="312"/>
            <ac:picMk id="11" creationId="{3C3FBB17-710F-53C0-50F0-DEB72733AD86}"/>
          </ac:picMkLst>
        </pc:picChg>
      </pc:sldChg>
      <pc:sldChg chg="modSp add mod ord">
        <pc:chgData name="Kristy Hamlin" userId="0b01135534cb3dd9" providerId="LiveId" clId="{753DF99A-5A1F-49DA-BDAE-C77509AE25B5}" dt="2024-07-20T15:15:33.522" v="2572" actId="20577"/>
        <pc:sldMkLst>
          <pc:docMk/>
          <pc:sldMk cId="334943542" sldId="313"/>
        </pc:sldMkLst>
        <pc:spChg chg="mod">
          <ac:chgData name="Kristy Hamlin" userId="0b01135534cb3dd9" providerId="LiveId" clId="{753DF99A-5A1F-49DA-BDAE-C77509AE25B5}" dt="2024-07-20T15:15:33.522" v="2572" actId="20577"/>
          <ac:spMkLst>
            <pc:docMk/>
            <pc:sldMk cId="334943542" sldId="313"/>
            <ac:spMk id="3" creationId="{25087496-8249-1841-8F34-D0D75CAF3127}"/>
          </ac:spMkLst>
        </pc:spChg>
      </pc:sldChg>
      <pc:sldChg chg="addSp delSp modSp add mod">
        <pc:chgData name="Kristy Hamlin" userId="0b01135534cb3dd9" providerId="LiveId" clId="{753DF99A-5A1F-49DA-BDAE-C77509AE25B5}" dt="2024-07-21T15:02:14.539" v="6080" actId="14100"/>
        <pc:sldMkLst>
          <pc:docMk/>
          <pc:sldMk cId="1264898695" sldId="314"/>
        </pc:sldMkLst>
        <pc:spChg chg="mod">
          <ac:chgData name="Kristy Hamlin" userId="0b01135534cb3dd9" providerId="LiveId" clId="{753DF99A-5A1F-49DA-BDAE-C77509AE25B5}" dt="2024-07-21T15:00:52.004" v="6076" actId="20577"/>
          <ac:spMkLst>
            <pc:docMk/>
            <pc:sldMk cId="1264898695" sldId="314"/>
            <ac:spMk id="2" creationId="{7620CA26-B2DC-24AF-27B2-ED2E92223570}"/>
          </ac:spMkLst>
        </pc:spChg>
        <pc:spChg chg="add del mod">
          <ac:chgData name="Kristy Hamlin" userId="0b01135534cb3dd9" providerId="LiveId" clId="{753DF99A-5A1F-49DA-BDAE-C77509AE25B5}" dt="2024-07-21T14:13:09.129" v="5874"/>
          <ac:spMkLst>
            <pc:docMk/>
            <pc:sldMk cId="1264898695" sldId="314"/>
            <ac:spMk id="6" creationId="{0C513C88-E92E-28D3-F2E4-FCDC9A40EF98}"/>
          </ac:spMkLst>
        </pc:spChg>
        <pc:spChg chg="add mod">
          <ac:chgData name="Kristy Hamlin" userId="0b01135534cb3dd9" providerId="LiveId" clId="{753DF99A-5A1F-49DA-BDAE-C77509AE25B5}" dt="2024-07-21T15:02:14.539" v="6080" actId="14100"/>
          <ac:spMkLst>
            <pc:docMk/>
            <pc:sldMk cId="1264898695" sldId="314"/>
            <ac:spMk id="7" creationId="{6821CE27-E872-0DD5-40FD-C33F7F855C0E}"/>
          </ac:spMkLst>
        </pc:spChg>
        <pc:picChg chg="add mod">
          <ac:chgData name="Kristy Hamlin" userId="0b01135534cb3dd9" providerId="LiveId" clId="{753DF99A-5A1F-49DA-BDAE-C77509AE25B5}" dt="2024-07-21T15:02:11.362" v="6079" actId="1076"/>
          <ac:picMkLst>
            <pc:docMk/>
            <pc:sldMk cId="1264898695" sldId="314"/>
            <ac:picMk id="5" creationId="{18BB666C-E5E1-EA50-DFD9-D67D8CFFDF6C}"/>
          </ac:picMkLst>
        </pc:picChg>
      </pc:sldChg>
      <pc:sldChg chg="addSp delSp modSp add mod">
        <pc:chgData name="Kristy Hamlin" userId="0b01135534cb3dd9" providerId="LiveId" clId="{753DF99A-5A1F-49DA-BDAE-C77509AE25B5}" dt="2024-07-21T15:03:23.754" v="6095" actId="1076"/>
        <pc:sldMkLst>
          <pc:docMk/>
          <pc:sldMk cId="1718489046" sldId="315"/>
        </pc:sldMkLst>
        <pc:spChg chg="del">
          <ac:chgData name="Kristy Hamlin" userId="0b01135534cb3dd9" providerId="LiveId" clId="{753DF99A-5A1F-49DA-BDAE-C77509AE25B5}" dt="2024-07-21T14:16:01.404" v="6068" actId="478"/>
          <ac:spMkLst>
            <pc:docMk/>
            <pc:sldMk cId="1718489046" sldId="315"/>
            <ac:spMk id="2" creationId="{7620CA26-B2DC-24AF-27B2-ED2E92223570}"/>
          </ac:spMkLst>
        </pc:spChg>
        <pc:spChg chg="del">
          <ac:chgData name="Kristy Hamlin" userId="0b01135534cb3dd9" providerId="LiveId" clId="{753DF99A-5A1F-49DA-BDAE-C77509AE25B5}" dt="2024-07-21T15:03:12.505" v="6092" actId="478"/>
          <ac:spMkLst>
            <pc:docMk/>
            <pc:sldMk cId="1718489046" sldId="315"/>
            <ac:spMk id="3" creationId="{25087496-8249-1841-8F34-D0D75CAF3127}"/>
          </ac:spMkLst>
        </pc:spChg>
        <pc:spChg chg="del">
          <ac:chgData name="Kristy Hamlin" userId="0b01135534cb3dd9" providerId="LiveId" clId="{753DF99A-5A1F-49DA-BDAE-C77509AE25B5}" dt="2024-07-21T14:15:58.860" v="6067" actId="478"/>
          <ac:spMkLst>
            <pc:docMk/>
            <pc:sldMk cId="1718489046" sldId="315"/>
            <ac:spMk id="7" creationId="{6821CE27-E872-0DD5-40FD-C33F7F855C0E}"/>
          </ac:spMkLst>
        </pc:spChg>
        <pc:spChg chg="add del mod">
          <ac:chgData name="Kristy Hamlin" userId="0b01135534cb3dd9" providerId="LiveId" clId="{753DF99A-5A1F-49DA-BDAE-C77509AE25B5}" dt="2024-07-21T15:03:17.196" v="6093" actId="478"/>
          <ac:spMkLst>
            <pc:docMk/>
            <pc:sldMk cId="1718489046" sldId="315"/>
            <ac:spMk id="9" creationId="{12E13D74-5B6D-7719-CA57-B41136D71A00}"/>
          </ac:spMkLst>
        </pc:spChg>
        <pc:picChg chg="del">
          <ac:chgData name="Kristy Hamlin" userId="0b01135534cb3dd9" providerId="LiveId" clId="{753DF99A-5A1F-49DA-BDAE-C77509AE25B5}" dt="2024-07-21T14:16:02.146" v="6069" actId="478"/>
          <ac:picMkLst>
            <pc:docMk/>
            <pc:sldMk cId="1718489046" sldId="315"/>
            <ac:picMk id="5" creationId="{18BB666C-E5E1-EA50-DFD9-D67D8CFFDF6C}"/>
          </ac:picMkLst>
        </pc:picChg>
        <pc:picChg chg="add mod">
          <ac:chgData name="Kristy Hamlin" userId="0b01135534cb3dd9" providerId="LiveId" clId="{753DF99A-5A1F-49DA-BDAE-C77509AE25B5}" dt="2024-07-21T15:03:23.754" v="6095" actId="1076"/>
          <ac:picMkLst>
            <pc:docMk/>
            <pc:sldMk cId="1718489046" sldId="315"/>
            <ac:picMk id="6" creationId="{3CFAE0FA-CD3A-1F16-F2F4-E8AAE7DD2056}"/>
          </ac:picMkLst>
        </pc:picChg>
      </pc:sldChg>
      <pc:sldChg chg="addSp delSp modSp add mod">
        <pc:chgData name="Kristy Hamlin" userId="0b01135534cb3dd9" providerId="LiveId" clId="{753DF99A-5A1F-49DA-BDAE-C77509AE25B5}" dt="2024-07-24T01:43:47.197" v="6615" actId="1076"/>
        <pc:sldMkLst>
          <pc:docMk/>
          <pc:sldMk cId="3297225526" sldId="316"/>
        </pc:sldMkLst>
        <pc:spChg chg="add del mod">
          <ac:chgData name="Kristy Hamlin" userId="0b01135534cb3dd9" providerId="LiveId" clId="{753DF99A-5A1F-49DA-BDAE-C77509AE25B5}" dt="2024-07-24T01:40:53.385" v="6597" actId="478"/>
          <ac:spMkLst>
            <pc:docMk/>
            <pc:sldMk cId="3297225526" sldId="316"/>
            <ac:spMk id="2" creationId="{5471EC7E-356A-34A7-BD73-5FFB4EEBAC61}"/>
          </ac:spMkLst>
        </pc:spChg>
        <pc:spChg chg="mod">
          <ac:chgData name="Kristy Hamlin" userId="0b01135534cb3dd9" providerId="LiveId" clId="{753DF99A-5A1F-49DA-BDAE-C77509AE25B5}" dt="2024-07-21T15:05:21.920" v="6106" actId="20577"/>
          <ac:spMkLst>
            <pc:docMk/>
            <pc:sldMk cId="3297225526" sldId="316"/>
            <ac:spMk id="3" creationId="{25087496-8249-1841-8F34-D0D75CAF3127}"/>
          </ac:spMkLst>
        </pc:spChg>
        <pc:spChg chg="del mod">
          <ac:chgData name="Kristy Hamlin" userId="0b01135534cb3dd9" providerId="LiveId" clId="{753DF99A-5A1F-49DA-BDAE-C77509AE25B5}" dt="2024-07-24T01:40:54.950" v="6598" actId="478"/>
          <ac:spMkLst>
            <pc:docMk/>
            <pc:sldMk cId="3297225526" sldId="316"/>
            <ac:spMk id="12" creationId="{E0AE1886-9A9E-7A5D-A7D8-AC12286686E3}"/>
          </ac:spMkLst>
        </pc:spChg>
        <pc:spChg chg="del">
          <ac:chgData name="Kristy Hamlin" userId="0b01135534cb3dd9" providerId="LiveId" clId="{753DF99A-5A1F-49DA-BDAE-C77509AE25B5}" dt="2024-07-24T01:40:51.722" v="6596" actId="478"/>
          <ac:spMkLst>
            <pc:docMk/>
            <pc:sldMk cId="3297225526" sldId="316"/>
            <ac:spMk id="13" creationId="{1E60EE47-2EC7-5E0A-68E6-4070A711172C}"/>
          </ac:spMkLst>
        </pc:spChg>
        <pc:picChg chg="add del mod">
          <ac:chgData name="Kristy Hamlin" userId="0b01135534cb3dd9" providerId="LiveId" clId="{753DF99A-5A1F-49DA-BDAE-C77509AE25B5}" dt="2024-07-24T01:41:48.798" v="6606" actId="478"/>
          <ac:picMkLst>
            <pc:docMk/>
            <pc:sldMk cId="3297225526" sldId="316"/>
            <ac:picMk id="5" creationId="{1A773950-8BFE-4A37-0B4C-0B0BD612BA07}"/>
          </ac:picMkLst>
        </pc:picChg>
        <pc:picChg chg="add mod">
          <ac:chgData name="Kristy Hamlin" userId="0b01135534cb3dd9" providerId="LiveId" clId="{753DF99A-5A1F-49DA-BDAE-C77509AE25B5}" dt="2024-07-24T01:43:47.197" v="6615" actId="1076"/>
          <ac:picMkLst>
            <pc:docMk/>
            <pc:sldMk cId="3297225526" sldId="316"/>
            <ac:picMk id="7" creationId="{4055EF3E-E9A0-D08E-DF25-5A0EBD3CBFD2}"/>
          </ac:picMkLst>
        </pc:picChg>
        <pc:picChg chg="del">
          <ac:chgData name="Kristy Hamlin" userId="0b01135534cb3dd9" providerId="LiveId" clId="{753DF99A-5A1F-49DA-BDAE-C77509AE25B5}" dt="2024-07-21T15:05:16.244" v="6097" actId="478"/>
          <ac:picMkLst>
            <pc:docMk/>
            <pc:sldMk cId="3297225526" sldId="316"/>
            <ac:picMk id="11" creationId="{3C3FBB17-710F-53C0-50F0-DEB72733AD86}"/>
          </ac:picMkLst>
        </pc:picChg>
      </pc:sldChg>
      <pc:sldChg chg="addSp delSp modSp add mod ord">
        <pc:chgData name="Kristy Hamlin" userId="0b01135534cb3dd9" providerId="LiveId" clId="{753DF99A-5A1F-49DA-BDAE-C77509AE25B5}" dt="2024-07-24T01:46:19.329" v="6632" actId="1076"/>
        <pc:sldMkLst>
          <pc:docMk/>
          <pc:sldMk cId="4162187448" sldId="317"/>
        </pc:sldMkLst>
        <pc:spChg chg="del mod">
          <ac:chgData name="Kristy Hamlin" userId="0b01135534cb3dd9" providerId="LiveId" clId="{753DF99A-5A1F-49DA-BDAE-C77509AE25B5}" dt="2024-07-24T01:43:59.111" v="6617" actId="478"/>
          <ac:spMkLst>
            <pc:docMk/>
            <pc:sldMk cId="4162187448" sldId="317"/>
            <ac:spMk id="2" creationId="{5471EC7E-356A-34A7-BD73-5FFB4EEBAC61}"/>
          </ac:spMkLst>
        </pc:spChg>
        <pc:spChg chg="mod">
          <ac:chgData name="Kristy Hamlin" userId="0b01135534cb3dd9" providerId="LiveId" clId="{753DF99A-5A1F-49DA-BDAE-C77509AE25B5}" dt="2024-07-21T15:07:17.388" v="6191" actId="20577"/>
          <ac:spMkLst>
            <pc:docMk/>
            <pc:sldMk cId="4162187448" sldId="317"/>
            <ac:spMk id="3" creationId="{25087496-8249-1841-8F34-D0D75CAF3127}"/>
          </ac:spMkLst>
        </pc:spChg>
        <pc:spChg chg="del">
          <ac:chgData name="Kristy Hamlin" userId="0b01135534cb3dd9" providerId="LiveId" clId="{753DF99A-5A1F-49DA-BDAE-C77509AE25B5}" dt="2024-07-24T01:44:02.653" v="6618" actId="478"/>
          <ac:spMkLst>
            <pc:docMk/>
            <pc:sldMk cId="4162187448" sldId="317"/>
            <ac:spMk id="12" creationId="{E0AE1886-9A9E-7A5D-A7D8-AC12286686E3}"/>
          </ac:spMkLst>
        </pc:spChg>
        <pc:spChg chg="mod">
          <ac:chgData name="Kristy Hamlin" userId="0b01135534cb3dd9" providerId="LiveId" clId="{753DF99A-5A1F-49DA-BDAE-C77509AE25B5}" dt="2024-07-24T01:45:16.369" v="6622"/>
          <ac:spMkLst>
            <pc:docMk/>
            <pc:sldMk cId="4162187448" sldId="317"/>
            <ac:spMk id="13" creationId="{1E60EE47-2EC7-5E0A-68E6-4070A711172C}"/>
          </ac:spMkLst>
        </pc:spChg>
        <pc:picChg chg="add mod">
          <ac:chgData name="Kristy Hamlin" userId="0b01135534cb3dd9" providerId="LiveId" clId="{753DF99A-5A1F-49DA-BDAE-C77509AE25B5}" dt="2024-07-24T01:45:45.992" v="6624" actId="1076"/>
          <ac:picMkLst>
            <pc:docMk/>
            <pc:sldMk cId="4162187448" sldId="317"/>
            <ac:picMk id="4" creationId="{73DA6DC5-D61C-2D21-0D70-66ABB1E29E46}"/>
          </ac:picMkLst>
        </pc:picChg>
        <pc:picChg chg="add mod">
          <ac:chgData name="Kristy Hamlin" userId="0b01135534cb3dd9" providerId="LiveId" clId="{753DF99A-5A1F-49DA-BDAE-C77509AE25B5}" dt="2024-07-24T01:45:52.472" v="6626" actId="1076"/>
          <ac:picMkLst>
            <pc:docMk/>
            <pc:sldMk cId="4162187448" sldId="317"/>
            <ac:picMk id="5" creationId="{CD1C2ACE-3214-883B-05E6-E24575CBB1FE}"/>
          </ac:picMkLst>
        </pc:picChg>
        <pc:picChg chg="add mod">
          <ac:chgData name="Kristy Hamlin" userId="0b01135534cb3dd9" providerId="LiveId" clId="{753DF99A-5A1F-49DA-BDAE-C77509AE25B5}" dt="2024-07-24T01:46:02.960" v="6628" actId="1076"/>
          <ac:picMkLst>
            <pc:docMk/>
            <pc:sldMk cId="4162187448" sldId="317"/>
            <ac:picMk id="6" creationId="{1A8427FD-0BA6-9B90-80F7-7200D3AF5D4B}"/>
          </ac:picMkLst>
        </pc:picChg>
        <pc:picChg chg="add mod">
          <ac:chgData name="Kristy Hamlin" userId="0b01135534cb3dd9" providerId="LiveId" clId="{753DF99A-5A1F-49DA-BDAE-C77509AE25B5}" dt="2024-07-24T01:46:12.107" v="6630" actId="1076"/>
          <ac:picMkLst>
            <pc:docMk/>
            <pc:sldMk cId="4162187448" sldId="317"/>
            <ac:picMk id="7" creationId="{ECE1E420-48C1-A452-BB8C-5B2E0C950820}"/>
          </ac:picMkLst>
        </pc:picChg>
        <pc:picChg chg="add mod">
          <ac:chgData name="Kristy Hamlin" userId="0b01135534cb3dd9" providerId="LiveId" clId="{753DF99A-5A1F-49DA-BDAE-C77509AE25B5}" dt="2024-07-24T01:46:19.329" v="6632" actId="1076"/>
          <ac:picMkLst>
            <pc:docMk/>
            <pc:sldMk cId="4162187448" sldId="317"/>
            <ac:picMk id="8" creationId="{3734589F-D559-2524-F36A-DDF0F3093A31}"/>
          </ac:picMkLst>
        </pc:picChg>
      </pc:sldChg>
      <pc:sldChg chg="addSp delSp modSp add mod">
        <pc:chgData name="Kristy Hamlin" userId="0b01135534cb3dd9" providerId="LiveId" clId="{753DF99A-5A1F-49DA-BDAE-C77509AE25B5}" dt="2024-07-24T02:16:06.252" v="7374" actId="1076"/>
        <pc:sldMkLst>
          <pc:docMk/>
          <pc:sldMk cId="873773762" sldId="318"/>
        </pc:sldMkLst>
        <pc:spChg chg="del mod">
          <ac:chgData name="Kristy Hamlin" userId="0b01135534cb3dd9" providerId="LiveId" clId="{753DF99A-5A1F-49DA-BDAE-C77509AE25B5}" dt="2024-07-24T02:14:21.878" v="7358" actId="478"/>
          <ac:spMkLst>
            <pc:docMk/>
            <pc:sldMk cId="873773762" sldId="318"/>
            <ac:spMk id="2" creationId="{5471EC7E-356A-34A7-BD73-5FFB4EEBAC61}"/>
          </ac:spMkLst>
        </pc:spChg>
        <pc:spChg chg="mod">
          <ac:chgData name="Kristy Hamlin" userId="0b01135534cb3dd9" providerId="LiveId" clId="{753DF99A-5A1F-49DA-BDAE-C77509AE25B5}" dt="2024-07-21T15:07:55.322" v="6224" actId="20577"/>
          <ac:spMkLst>
            <pc:docMk/>
            <pc:sldMk cId="873773762" sldId="318"/>
            <ac:spMk id="3" creationId="{25087496-8249-1841-8F34-D0D75CAF3127}"/>
          </ac:spMkLst>
        </pc:spChg>
        <pc:spChg chg="del">
          <ac:chgData name="Kristy Hamlin" userId="0b01135534cb3dd9" providerId="LiveId" clId="{753DF99A-5A1F-49DA-BDAE-C77509AE25B5}" dt="2024-07-24T02:14:29.300" v="7360" actId="478"/>
          <ac:spMkLst>
            <pc:docMk/>
            <pc:sldMk cId="873773762" sldId="318"/>
            <ac:spMk id="12" creationId="{E0AE1886-9A9E-7A5D-A7D8-AC12286686E3}"/>
          </ac:spMkLst>
        </pc:spChg>
        <pc:spChg chg="del">
          <ac:chgData name="Kristy Hamlin" userId="0b01135534cb3dd9" providerId="LiveId" clId="{753DF99A-5A1F-49DA-BDAE-C77509AE25B5}" dt="2024-07-24T02:14:25.815" v="7359" actId="478"/>
          <ac:spMkLst>
            <pc:docMk/>
            <pc:sldMk cId="873773762" sldId="318"/>
            <ac:spMk id="13" creationId="{1E60EE47-2EC7-5E0A-68E6-4070A711172C}"/>
          </ac:spMkLst>
        </pc:spChg>
        <pc:picChg chg="add mod">
          <ac:chgData name="Kristy Hamlin" userId="0b01135534cb3dd9" providerId="LiveId" clId="{753DF99A-5A1F-49DA-BDAE-C77509AE25B5}" dt="2024-07-24T02:15:28.541" v="7366" actId="1076"/>
          <ac:picMkLst>
            <pc:docMk/>
            <pc:sldMk cId="873773762" sldId="318"/>
            <ac:picMk id="4" creationId="{6C0D0B35-BA34-1F71-7826-189A10191A28}"/>
          </ac:picMkLst>
        </pc:picChg>
        <pc:picChg chg="add mod">
          <ac:chgData name="Kristy Hamlin" userId="0b01135534cb3dd9" providerId="LiveId" clId="{753DF99A-5A1F-49DA-BDAE-C77509AE25B5}" dt="2024-07-24T02:15:32.373" v="7367" actId="1076"/>
          <ac:picMkLst>
            <pc:docMk/>
            <pc:sldMk cId="873773762" sldId="318"/>
            <ac:picMk id="5" creationId="{A7C15847-B1D7-2A9B-D4D4-E8986C9598ED}"/>
          </ac:picMkLst>
        </pc:picChg>
        <pc:picChg chg="add mod">
          <ac:chgData name="Kristy Hamlin" userId="0b01135534cb3dd9" providerId="LiveId" clId="{753DF99A-5A1F-49DA-BDAE-C77509AE25B5}" dt="2024-07-24T02:15:36.388" v="7368" actId="1076"/>
          <ac:picMkLst>
            <pc:docMk/>
            <pc:sldMk cId="873773762" sldId="318"/>
            <ac:picMk id="6" creationId="{5D13B511-CDEC-28AB-DE68-3F64177DDEE4}"/>
          </ac:picMkLst>
        </pc:picChg>
        <pc:picChg chg="add mod">
          <ac:chgData name="Kristy Hamlin" userId="0b01135534cb3dd9" providerId="LiveId" clId="{753DF99A-5A1F-49DA-BDAE-C77509AE25B5}" dt="2024-07-24T02:15:45.256" v="7370" actId="1076"/>
          <ac:picMkLst>
            <pc:docMk/>
            <pc:sldMk cId="873773762" sldId="318"/>
            <ac:picMk id="7" creationId="{4E30FD0B-71F2-D763-B8AA-2E5B2F7E209F}"/>
          </ac:picMkLst>
        </pc:picChg>
        <pc:picChg chg="add mod">
          <ac:chgData name="Kristy Hamlin" userId="0b01135534cb3dd9" providerId="LiveId" clId="{753DF99A-5A1F-49DA-BDAE-C77509AE25B5}" dt="2024-07-24T02:15:54.981" v="7372" actId="1076"/>
          <ac:picMkLst>
            <pc:docMk/>
            <pc:sldMk cId="873773762" sldId="318"/>
            <ac:picMk id="8" creationId="{BB270CA7-E5C3-F659-19A2-E5BBCB2FDAE5}"/>
          </ac:picMkLst>
        </pc:picChg>
        <pc:picChg chg="add mod">
          <ac:chgData name="Kristy Hamlin" userId="0b01135534cb3dd9" providerId="LiveId" clId="{753DF99A-5A1F-49DA-BDAE-C77509AE25B5}" dt="2024-07-24T02:16:06.252" v="7374" actId="1076"/>
          <ac:picMkLst>
            <pc:docMk/>
            <pc:sldMk cId="873773762" sldId="318"/>
            <ac:picMk id="9" creationId="{C1C57B7B-88A2-03D0-B050-DB792069A420}"/>
          </ac:picMkLst>
        </pc:picChg>
      </pc:sldChg>
      <pc:sldChg chg="addSp delSp modSp add mod">
        <pc:chgData name="Kristy Hamlin" userId="0b01135534cb3dd9" providerId="LiveId" clId="{753DF99A-5A1F-49DA-BDAE-C77509AE25B5}" dt="2024-07-24T02:20:31.676" v="7428" actId="1076"/>
        <pc:sldMkLst>
          <pc:docMk/>
          <pc:sldMk cId="1864211260" sldId="319"/>
        </pc:sldMkLst>
        <pc:spChg chg="del mod">
          <ac:chgData name="Kristy Hamlin" userId="0b01135534cb3dd9" providerId="LiveId" clId="{753DF99A-5A1F-49DA-BDAE-C77509AE25B5}" dt="2024-07-24T02:16:28.728" v="7404" actId="478"/>
          <ac:spMkLst>
            <pc:docMk/>
            <pc:sldMk cId="1864211260" sldId="319"/>
            <ac:spMk id="2" creationId="{5471EC7E-356A-34A7-BD73-5FFB4EEBAC61}"/>
          </ac:spMkLst>
        </pc:spChg>
        <pc:spChg chg="mod">
          <ac:chgData name="Kristy Hamlin" userId="0b01135534cb3dd9" providerId="LiveId" clId="{753DF99A-5A1F-49DA-BDAE-C77509AE25B5}" dt="2024-07-24T02:16:26.650" v="7403" actId="14100"/>
          <ac:spMkLst>
            <pc:docMk/>
            <pc:sldMk cId="1864211260" sldId="319"/>
            <ac:spMk id="3" creationId="{25087496-8249-1841-8F34-D0D75CAF3127}"/>
          </ac:spMkLst>
        </pc:spChg>
        <pc:spChg chg="del">
          <ac:chgData name="Kristy Hamlin" userId="0b01135534cb3dd9" providerId="LiveId" clId="{753DF99A-5A1F-49DA-BDAE-C77509AE25B5}" dt="2024-07-24T02:16:31.451" v="7405" actId="478"/>
          <ac:spMkLst>
            <pc:docMk/>
            <pc:sldMk cId="1864211260" sldId="319"/>
            <ac:spMk id="12" creationId="{E0AE1886-9A9E-7A5D-A7D8-AC12286686E3}"/>
          </ac:spMkLst>
        </pc:spChg>
        <pc:spChg chg="del">
          <ac:chgData name="Kristy Hamlin" userId="0b01135534cb3dd9" providerId="LiveId" clId="{753DF99A-5A1F-49DA-BDAE-C77509AE25B5}" dt="2024-07-24T02:16:35.280" v="7406" actId="478"/>
          <ac:spMkLst>
            <pc:docMk/>
            <pc:sldMk cId="1864211260" sldId="319"/>
            <ac:spMk id="13" creationId="{1E60EE47-2EC7-5E0A-68E6-4070A711172C}"/>
          </ac:spMkLst>
        </pc:spChg>
        <pc:spChg chg="add mod">
          <ac:chgData name="Kristy Hamlin" userId="0b01135534cb3dd9" providerId="LiveId" clId="{753DF99A-5A1F-49DA-BDAE-C77509AE25B5}" dt="2024-07-24T02:20:17.946" v="7423" actId="13822"/>
          <ac:spMkLst>
            <pc:docMk/>
            <pc:sldMk cId="1864211260" sldId="319"/>
            <ac:spMk id="14" creationId="{E2459EF2-6312-A779-4712-6532E81E1810}"/>
          </ac:spMkLst>
        </pc:spChg>
        <pc:spChg chg="add mod">
          <ac:chgData name="Kristy Hamlin" userId="0b01135534cb3dd9" providerId="LiveId" clId="{753DF99A-5A1F-49DA-BDAE-C77509AE25B5}" dt="2024-07-24T02:20:25.361" v="7425" actId="1076"/>
          <ac:spMkLst>
            <pc:docMk/>
            <pc:sldMk cId="1864211260" sldId="319"/>
            <ac:spMk id="15" creationId="{A17199C4-9472-A0E4-CD9A-E16F6C09C9D1}"/>
          </ac:spMkLst>
        </pc:spChg>
        <pc:spChg chg="add mod">
          <ac:chgData name="Kristy Hamlin" userId="0b01135534cb3dd9" providerId="LiveId" clId="{753DF99A-5A1F-49DA-BDAE-C77509AE25B5}" dt="2024-07-24T02:20:31.676" v="7428" actId="1076"/>
          <ac:spMkLst>
            <pc:docMk/>
            <pc:sldMk cId="1864211260" sldId="319"/>
            <ac:spMk id="16" creationId="{2D878EB3-D3D1-7A21-1DBD-16B230AA5130}"/>
          </ac:spMkLst>
        </pc:spChg>
        <pc:picChg chg="add mod">
          <ac:chgData name="Kristy Hamlin" userId="0b01135534cb3dd9" providerId="LiveId" clId="{753DF99A-5A1F-49DA-BDAE-C77509AE25B5}" dt="2024-07-24T02:19:54.952" v="7419" actId="1076"/>
          <ac:picMkLst>
            <pc:docMk/>
            <pc:sldMk cId="1864211260" sldId="319"/>
            <ac:picMk id="5" creationId="{B89FC06A-7427-B10A-72C5-EBDA086F8834}"/>
          </ac:picMkLst>
        </pc:picChg>
        <pc:picChg chg="add mod">
          <ac:chgData name="Kristy Hamlin" userId="0b01135534cb3dd9" providerId="LiveId" clId="{753DF99A-5A1F-49DA-BDAE-C77509AE25B5}" dt="2024-07-24T02:19:56.394" v="7420" actId="1076"/>
          <ac:picMkLst>
            <pc:docMk/>
            <pc:sldMk cId="1864211260" sldId="319"/>
            <ac:picMk id="7" creationId="{7A25FAEC-FAB1-9ADC-9FBE-FE653DE8B38F}"/>
          </ac:picMkLst>
        </pc:picChg>
        <pc:picChg chg="add mod">
          <ac:chgData name="Kristy Hamlin" userId="0b01135534cb3dd9" providerId="LiveId" clId="{753DF99A-5A1F-49DA-BDAE-C77509AE25B5}" dt="2024-07-24T02:19:58.017" v="7421" actId="1076"/>
          <ac:picMkLst>
            <pc:docMk/>
            <pc:sldMk cId="1864211260" sldId="319"/>
            <ac:picMk id="9" creationId="{BB9C4264-A3F8-7C9D-EBAD-F22AA77B239B}"/>
          </ac:picMkLst>
        </pc:picChg>
        <pc:picChg chg="add mod">
          <ac:chgData name="Kristy Hamlin" userId="0b01135534cb3dd9" providerId="LiveId" clId="{753DF99A-5A1F-49DA-BDAE-C77509AE25B5}" dt="2024-07-24T02:19:51.914" v="7418" actId="1076"/>
          <ac:picMkLst>
            <pc:docMk/>
            <pc:sldMk cId="1864211260" sldId="319"/>
            <ac:picMk id="11" creationId="{0199EC0A-10F3-EEDD-EEE7-EA9E81CA71BA}"/>
          </ac:picMkLst>
        </pc:picChg>
      </pc:sldChg>
      <pc:sldChg chg="modSp add del mod">
        <pc:chgData name="Kristy Hamlin" userId="0b01135534cb3dd9" providerId="LiveId" clId="{753DF99A-5A1F-49DA-BDAE-C77509AE25B5}" dt="2024-07-24T01:46:46.871" v="6633" actId="2696"/>
        <pc:sldMkLst>
          <pc:docMk/>
          <pc:sldMk cId="1213431608" sldId="320"/>
        </pc:sldMkLst>
        <pc:spChg chg="mod">
          <ac:chgData name="Kristy Hamlin" userId="0b01135534cb3dd9" providerId="LiveId" clId="{753DF99A-5A1F-49DA-BDAE-C77509AE25B5}" dt="2024-07-21T15:11:26.121" v="6394" actId="27636"/>
          <ac:spMkLst>
            <pc:docMk/>
            <pc:sldMk cId="1213431608" sldId="320"/>
            <ac:spMk id="2" creationId="{5471EC7E-356A-34A7-BD73-5FFB4EEBAC61}"/>
          </ac:spMkLst>
        </pc:spChg>
        <pc:spChg chg="mod">
          <ac:chgData name="Kristy Hamlin" userId="0b01135534cb3dd9" providerId="LiveId" clId="{753DF99A-5A1F-49DA-BDAE-C77509AE25B5}" dt="2024-07-21T15:10:58.719" v="6391" actId="20577"/>
          <ac:spMkLst>
            <pc:docMk/>
            <pc:sldMk cId="1213431608" sldId="320"/>
            <ac:spMk id="3" creationId="{25087496-8249-1841-8F34-D0D75CAF3127}"/>
          </ac:spMkLst>
        </pc:spChg>
      </pc:sldChg>
      <pc:sldChg chg="modSp add del mod">
        <pc:chgData name="Kristy Hamlin" userId="0b01135534cb3dd9" providerId="LiveId" clId="{753DF99A-5A1F-49DA-BDAE-C77509AE25B5}" dt="2024-07-24T02:13:55.902" v="7357" actId="2696"/>
        <pc:sldMkLst>
          <pc:docMk/>
          <pc:sldMk cId="3818540331" sldId="321"/>
        </pc:sldMkLst>
        <pc:spChg chg="mod">
          <ac:chgData name="Kristy Hamlin" userId="0b01135534cb3dd9" providerId="LiveId" clId="{753DF99A-5A1F-49DA-BDAE-C77509AE25B5}" dt="2024-07-21T15:12:17.402" v="6451" actId="20577"/>
          <ac:spMkLst>
            <pc:docMk/>
            <pc:sldMk cId="3818540331" sldId="321"/>
            <ac:spMk id="2" creationId="{5471EC7E-356A-34A7-BD73-5FFB4EEBAC61}"/>
          </ac:spMkLst>
        </pc:spChg>
        <pc:spChg chg="mod">
          <ac:chgData name="Kristy Hamlin" userId="0b01135534cb3dd9" providerId="LiveId" clId="{753DF99A-5A1F-49DA-BDAE-C77509AE25B5}" dt="2024-07-21T15:12:00.234" v="6419" actId="20577"/>
          <ac:spMkLst>
            <pc:docMk/>
            <pc:sldMk cId="3818540331" sldId="321"/>
            <ac:spMk id="3" creationId="{25087496-8249-1841-8F34-D0D75CAF3127}"/>
          </ac:spMkLst>
        </pc:spChg>
      </pc:sldChg>
      <pc:sldChg chg="addSp delSp modSp add mod">
        <pc:chgData name="Kristy Hamlin" userId="0b01135534cb3dd9" providerId="LiveId" clId="{753DF99A-5A1F-49DA-BDAE-C77509AE25B5}" dt="2024-07-24T01:51:01.286" v="6904" actId="1076"/>
        <pc:sldMkLst>
          <pc:docMk/>
          <pc:sldMk cId="2861844322" sldId="322"/>
        </pc:sldMkLst>
        <pc:spChg chg="del mod">
          <ac:chgData name="Kristy Hamlin" userId="0b01135534cb3dd9" providerId="LiveId" clId="{753DF99A-5A1F-49DA-BDAE-C77509AE25B5}" dt="2024-07-24T01:46:58.683" v="6634" actId="478"/>
          <ac:spMkLst>
            <pc:docMk/>
            <pc:sldMk cId="2861844322" sldId="322"/>
            <ac:spMk id="2" creationId="{5471EC7E-356A-34A7-BD73-5FFB4EEBAC61}"/>
          </ac:spMkLst>
        </pc:spChg>
        <pc:spChg chg="mod">
          <ac:chgData name="Kristy Hamlin" userId="0b01135534cb3dd9" providerId="LiveId" clId="{753DF99A-5A1F-49DA-BDAE-C77509AE25B5}" dt="2024-07-21T15:12:56.533" v="6478" actId="20577"/>
          <ac:spMkLst>
            <pc:docMk/>
            <pc:sldMk cId="2861844322" sldId="322"/>
            <ac:spMk id="3" creationId="{25087496-8249-1841-8F34-D0D75CAF3127}"/>
          </ac:spMkLst>
        </pc:spChg>
        <pc:spChg chg="add mod">
          <ac:chgData name="Kristy Hamlin" userId="0b01135534cb3dd9" providerId="LiveId" clId="{753DF99A-5A1F-49DA-BDAE-C77509AE25B5}" dt="2024-07-24T01:49:19.403" v="6895" actId="20577"/>
          <ac:spMkLst>
            <pc:docMk/>
            <pc:sldMk cId="2861844322" sldId="322"/>
            <ac:spMk id="4" creationId="{258754D1-58D4-0E21-B0E6-5A7A456C6BDD}"/>
          </ac:spMkLst>
        </pc:spChg>
        <pc:spChg chg="del">
          <ac:chgData name="Kristy Hamlin" userId="0b01135534cb3dd9" providerId="LiveId" clId="{753DF99A-5A1F-49DA-BDAE-C77509AE25B5}" dt="2024-07-24T01:47:04.222" v="6636" actId="478"/>
          <ac:spMkLst>
            <pc:docMk/>
            <pc:sldMk cId="2861844322" sldId="322"/>
            <ac:spMk id="12" creationId="{E0AE1886-9A9E-7A5D-A7D8-AC12286686E3}"/>
          </ac:spMkLst>
        </pc:spChg>
        <pc:spChg chg="del">
          <ac:chgData name="Kristy Hamlin" userId="0b01135534cb3dd9" providerId="LiveId" clId="{753DF99A-5A1F-49DA-BDAE-C77509AE25B5}" dt="2024-07-24T01:47:01.522" v="6635" actId="478"/>
          <ac:spMkLst>
            <pc:docMk/>
            <pc:sldMk cId="2861844322" sldId="322"/>
            <ac:spMk id="13" creationId="{1E60EE47-2EC7-5E0A-68E6-4070A711172C}"/>
          </ac:spMkLst>
        </pc:spChg>
        <pc:grpChg chg="mod">
          <ac:chgData name="Kristy Hamlin" userId="0b01135534cb3dd9" providerId="LiveId" clId="{753DF99A-5A1F-49DA-BDAE-C77509AE25B5}" dt="2024-07-24T01:50:35.772" v="6901"/>
          <ac:grpSpMkLst>
            <pc:docMk/>
            <pc:sldMk cId="2861844322" sldId="322"/>
            <ac:grpSpMk id="9" creationId="{DF7EB53E-4F3B-8C3B-81B1-7F91E94E23D9}"/>
          </ac:grpSpMkLst>
        </pc:grpChg>
        <pc:picChg chg="add mod">
          <ac:chgData name="Kristy Hamlin" userId="0b01135534cb3dd9" providerId="LiveId" clId="{753DF99A-5A1F-49DA-BDAE-C77509AE25B5}" dt="2024-07-24T01:50:26.740" v="6898" actId="1076"/>
          <ac:picMkLst>
            <pc:docMk/>
            <pc:sldMk cId="2861844322" sldId="322"/>
            <ac:picMk id="6" creationId="{F999E472-97CD-1D3F-E9FE-27B1A31F3226}"/>
          </ac:picMkLst>
        </pc:picChg>
        <pc:picChg chg="add mod">
          <ac:chgData name="Kristy Hamlin" userId="0b01135534cb3dd9" providerId="LiveId" clId="{753DF99A-5A1F-49DA-BDAE-C77509AE25B5}" dt="2024-07-24T01:51:01.286" v="6904" actId="1076"/>
          <ac:picMkLst>
            <pc:docMk/>
            <pc:sldMk cId="2861844322" sldId="322"/>
            <ac:picMk id="14" creationId="{112FB345-6F3B-0830-950B-B598A5C04EF3}"/>
          </ac:picMkLst>
        </pc:picChg>
        <pc:inkChg chg="add mod">
          <ac:chgData name="Kristy Hamlin" userId="0b01135534cb3dd9" providerId="LiveId" clId="{753DF99A-5A1F-49DA-BDAE-C77509AE25B5}" dt="2024-07-24T01:50:35.772" v="6901"/>
          <ac:inkMkLst>
            <pc:docMk/>
            <pc:sldMk cId="2861844322" sldId="322"/>
            <ac:inkMk id="7" creationId="{1DBE1DC5-105D-9A30-BD15-0D7770EA09AC}"/>
          </ac:inkMkLst>
        </pc:inkChg>
        <pc:inkChg chg="add mod">
          <ac:chgData name="Kristy Hamlin" userId="0b01135534cb3dd9" providerId="LiveId" clId="{753DF99A-5A1F-49DA-BDAE-C77509AE25B5}" dt="2024-07-24T01:50:35.772" v="6901"/>
          <ac:inkMkLst>
            <pc:docMk/>
            <pc:sldMk cId="2861844322" sldId="322"/>
            <ac:inkMk id="8" creationId="{5232B41D-830D-384A-1214-3169C1DAA924}"/>
          </ac:inkMkLst>
        </pc:inkChg>
        <pc:inkChg chg="add">
          <ac:chgData name="Kristy Hamlin" userId="0b01135534cb3dd9" providerId="LiveId" clId="{753DF99A-5A1F-49DA-BDAE-C77509AE25B5}" dt="2024-07-24T01:50:54.811" v="6902" actId="9405"/>
          <ac:inkMkLst>
            <pc:docMk/>
            <pc:sldMk cId="2861844322" sldId="322"/>
            <ac:inkMk id="10" creationId="{C3340AAD-706C-3D1B-1807-C59BD7D5A7EE}"/>
          </ac:inkMkLst>
        </pc:inkChg>
      </pc:sldChg>
      <pc:sldChg chg="addSp delSp modSp add mod">
        <pc:chgData name="Kristy Hamlin" userId="0b01135534cb3dd9" providerId="LiveId" clId="{753DF99A-5A1F-49DA-BDAE-C77509AE25B5}" dt="2024-07-24T02:13:46.134" v="7356" actId="207"/>
        <pc:sldMkLst>
          <pc:docMk/>
          <pc:sldMk cId="2005431549" sldId="323"/>
        </pc:sldMkLst>
        <pc:spChg chg="del mod">
          <ac:chgData name="Kristy Hamlin" userId="0b01135534cb3dd9" providerId="LiveId" clId="{753DF99A-5A1F-49DA-BDAE-C77509AE25B5}" dt="2024-07-24T02:08:12.408" v="7102" actId="478"/>
          <ac:spMkLst>
            <pc:docMk/>
            <pc:sldMk cId="2005431549" sldId="323"/>
            <ac:spMk id="2" creationId="{5471EC7E-356A-34A7-BD73-5FFB4EEBAC61}"/>
          </ac:spMkLst>
        </pc:spChg>
        <pc:spChg chg="mod">
          <ac:chgData name="Kristy Hamlin" userId="0b01135534cb3dd9" providerId="LiveId" clId="{753DF99A-5A1F-49DA-BDAE-C77509AE25B5}" dt="2024-07-21T15:14:57.021" v="6487" actId="20577"/>
          <ac:spMkLst>
            <pc:docMk/>
            <pc:sldMk cId="2005431549" sldId="323"/>
            <ac:spMk id="3" creationId="{25087496-8249-1841-8F34-D0D75CAF3127}"/>
          </ac:spMkLst>
        </pc:spChg>
        <pc:spChg chg="add mod">
          <ac:chgData name="Kristy Hamlin" userId="0b01135534cb3dd9" providerId="LiveId" clId="{753DF99A-5A1F-49DA-BDAE-C77509AE25B5}" dt="2024-07-24T02:09:01.798" v="7104"/>
          <ac:spMkLst>
            <pc:docMk/>
            <pc:sldMk cId="2005431549" sldId="323"/>
            <ac:spMk id="4" creationId="{4FCDD280-2988-7BFB-913F-F7D7CF9F716A}"/>
          </ac:spMkLst>
        </pc:spChg>
        <pc:spChg chg="add mod">
          <ac:chgData name="Kristy Hamlin" userId="0b01135534cb3dd9" providerId="LiveId" clId="{753DF99A-5A1F-49DA-BDAE-C77509AE25B5}" dt="2024-07-24T02:09:18.205" v="7107" actId="1076"/>
          <ac:spMkLst>
            <pc:docMk/>
            <pc:sldMk cId="2005431549" sldId="323"/>
            <ac:spMk id="5" creationId="{1B3139A7-8A5F-8CF8-456B-8CF60173E3F8}"/>
          </ac:spMkLst>
        </pc:spChg>
        <pc:spChg chg="add mod">
          <ac:chgData name="Kristy Hamlin" userId="0b01135534cb3dd9" providerId="LiveId" clId="{753DF99A-5A1F-49DA-BDAE-C77509AE25B5}" dt="2024-07-24T02:12:05.975" v="7344" actId="20577"/>
          <ac:spMkLst>
            <pc:docMk/>
            <pc:sldMk cId="2005431549" sldId="323"/>
            <ac:spMk id="6" creationId="{70C0446F-2F42-9ED9-4E50-8120E909B500}"/>
          </ac:spMkLst>
        </pc:spChg>
        <pc:spChg chg="add mod">
          <ac:chgData name="Kristy Hamlin" userId="0b01135534cb3dd9" providerId="LiveId" clId="{753DF99A-5A1F-49DA-BDAE-C77509AE25B5}" dt="2024-07-24T02:13:46.134" v="7356" actId="207"/>
          <ac:spMkLst>
            <pc:docMk/>
            <pc:sldMk cId="2005431549" sldId="323"/>
            <ac:spMk id="11" creationId="{44B9B211-1012-6B0F-CEA6-5BEADA06CD3A}"/>
          </ac:spMkLst>
        </pc:spChg>
        <pc:spChg chg="add del">
          <ac:chgData name="Kristy Hamlin" userId="0b01135534cb3dd9" providerId="LiveId" clId="{753DF99A-5A1F-49DA-BDAE-C77509AE25B5}" dt="2024-07-24T02:09:25.614" v="7109" actId="478"/>
          <ac:spMkLst>
            <pc:docMk/>
            <pc:sldMk cId="2005431549" sldId="323"/>
            <ac:spMk id="12" creationId="{E0AE1886-9A9E-7A5D-A7D8-AC12286686E3}"/>
          </ac:spMkLst>
        </pc:spChg>
        <pc:spChg chg="del">
          <ac:chgData name="Kristy Hamlin" userId="0b01135534cb3dd9" providerId="LiveId" clId="{753DF99A-5A1F-49DA-BDAE-C77509AE25B5}" dt="2024-07-24T02:07:16.912" v="7067" actId="478"/>
          <ac:spMkLst>
            <pc:docMk/>
            <pc:sldMk cId="2005431549" sldId="323"/>
            <ac:spMk id="13" creationId="{1E60EE47-2EC7-5E0A-68E6-4070A711172C}"/>
          </ac:spMkLst>
        </pc:spChg>
        <pc:picChg chg="add mod">
          <ac:chgData name="Kristy Hamlin" userId="0b01135534cb3dd9" providerId="LiveId" clId="{753DF99A-5A1F-49DA-BDAE-C77509AE25B5}" dt="2024-07-24T02:12:57.959" v="7349" actId="1076"/>
          <ac:picMkLst>
            <pc:docMk/>
            <pc:sldMk cId="2005431549" sldId="323"/>
            <ac:picMk id="8" creationId="{4E235273-325D-4771-767F-FE8DAFBA8B80}"/>
          </ac:picMkLst>
        </pc:picChg>
        <pc:picChg chg="add mod">
          <ac:chgData name="Kristy Hamlin" userId="0b01135534cb3dd9" providerId="LiveId" clId="{753DF99A-5A1F-49DA-BDAE-C77509AE25B5}" dt="2024-07-24T02:13:24.891" v="7354" actId="1076"/>
          <ac:picMkLst>
            <pc:docMk/>
            <pc:sldMk cId="2005431549" sldId="323"/>
            <ac:picMk id="10" creationId="{479C0A32-B824-6048-CB0D-861A9DB4424B}"/>
          </ac:picMkLst>
        </pc:picChg>
      </pc:sldChg>
      <pc:sldChg chg="addSp delSp modSp add mod">
        <pc:chgData name="Kristy Hamlin" userId="0b01135534cb3dd9" providerId="LiveId" clId="{753DF99A-5A1F-49DA-BDAE-C77509AE25B5}" dt="2024-07-21T15:45:41.956" v="6587" actId="1076"/>
        <pc:sldMkLst>
          <pc:docMk/>
          <pc:sldMk cId="1928410577" sldId="324"/>
        </pc:sldMkLst>
        <pc:spChg chg="mod">
          <ac:chgData name="Kristy Hamlin" userId="0b01135534cb3dd9" providerId="LiveId" clId="{753DF99A-5A1F-49DA-BDAE-C77509AE25B5}" dt="2024-07-21T15:15:52.032" v="6508" actId="20577"/>
          <ac:spMkLst>
            <pc:docMk/>
            <pc:sldMk cId="1928410577" sldId="324"/>
            <ac:spMk id="3" creationId="{25087496-8249-1841-8F34-D0D75CAF3127}"/>
          </ac:spMkLst>
        </pc:spChg>
        <pc:spChg chg="del">
          <ac:chgData name="Kristy Hamlin" userId="0b01135534cb3dd9" providerId="LiveId" clId="{753DF99A-5A1F-49DA-BDAE-C77509AE25B5}" dt="2024-07-21T15:15:58.466" v="6510" actId="478"/>
          <ac:spMkLst>
            <pc:docMk/>
            <pc:sldMk cId="1928410577" sldId="324"/>
            <ac:spMk id="5" creationId="{CBF03E73-F314-116D-6113-7071D071A851}"/>
          </ac:spMkLst>
        </pc:spChg>
        <pc:spChg chg="add del mod">
          <ac:chgData name="Kristy Hamlin" userId="0b01135534cb3dd9" providerId="LiveId" clId="{753DF99A-5A1F-49DA-BDAE-C77509AE25B5}" dt="2024-07-21T15:16:21.416" v="6514" actId="478"/>
          <ac:spMkLst>
            <pc:docMk/>
            <pc:sldMk cId="1928410577" sldId="324"/>
            <ac:spMk id="6" creationId="{6A7BCA40-BC8F-81E9-5FEB-6A675047132D}"/>
          </ac:spMkLst>
        </pc:spChg>
        <pc:spChg chg="del mod">
          <ac:chgData name="Kristy Hamlin" userId="0b01135534cb3dd9" providerId="LiveId" clId="{753DF99A-5A1F-49DA-BDAE-C77509AE25B5}" dt="2024-07-21T15:16:18.093" v="6513" actId="478"/>
          <ac:spMkLst>
            <pc:docMk/>
            <pc:sldMk cId="1928410577" sldId="324"/>
            <ac:spMk id="7" creationId="{4D07A84C-61BF-36C4-E78C-9A726A092903}"/>
          </ac:spMkLst>
        </pc:spChg>
        <pc:spChg chg="add del mod">
          <ac:chgData name="Kristy Hamlin" userId="0b01135534cb3dd9" providerId="LiveId" clId="{753DF99A-5A1F-49DA-BDAE-C77509AE25B5}" dt="2024-07-21T15:44:32.526" v="6580" actId="478"/>
          <ac:spMkLst>
            <pc:docMk/>
            <pc:sldMk cId="1928410577" sldId="324"/>
            <ac:spMk id="9" creationId="{25783ECE-C40B-BBD7-4C09-341744BDBD06}"/>
          </ac:spMkLst>
        </pc:spChg>
        <pc:picChg chg="del">
          <ac:chgData name="Kristy Hamlin" userId="0b01135534cb3dd9" providerId="LiveId" clId="{753DF99A-5A1F-49DA-BDAE-C77509AE25B5}" dt="2024-07-21T15:15:56.729" v="6509" actId="478"/>
          <ac:picMkLst>
            <pc:docMk/>
            <pc:sldMk cId="1928410577" sldId="324"/>
            <ac:picMk id="4" creationId="{36D59980-4FD0-3CBE-1218-6A9416EBCC9C}"/>
          </ac:picMkLst>
        </pc:picChg>
        <pc:picChg chg="add del mod">
          <ac:chgData name="Kristy Hamlin" userId="0b01135534cb3dd9" providerId="LiveId" clId="{753DF99A-5A1F-49DA-BDAE-C77509AE25B5}" dt="2024-07-21T15:17:21.169" v="6521" actId="478"/>
          <ac:picMkLst>
            <pc:docMk/>
            <pc:sldMk cId="1928410577" sldId="324"/>
            <ac:picMk id="8" creationId="{68774156-A7CE-1CC3-6B5B-0826755D29F9}"/>
          </ac:picMkLst>
        </pc:picChg>
        <pc:picChg chg="add mod">
          <ac:chgData name="Kristy Hamlin" userId="0b01135534cb3dd9" providerId="LiveId" clId="{753DF99A-5A1F-49DA-BDAE-C77509AE25B5}" dt="2024-07-21T15:45:41.956" v="6587" actId="1076"/>
          <ac:picMkLst>
            <pc:docMk/>
            <pc:sldMk cId="1928410577" sldId="324"/>
            <ac:picMk id="11" creationId="{1CE1F487-6B10-71C2-503F-7DEAE4960372}"/>
          </ac:picMkLst>
        </pc:picChg>
      </pc:sldChg>
      <pc:sldChg chg="addSp delSp modSp add mod">
        <pc:chgData name="Kristy Hamlin" userId="0b01135534cb3dd9" providerId="LiveId" clId="{753DF99A-5A1F-49DA-BDAE-C77509AE25B5}" dt="2024-07-24T01:52:36.794" v="7066" actId="1076"/>
        <pc:sldMkLst>
          <pc:docMk/>
          <pc:sldMk cId="3602842125" sldId="325"/>
        </pc:sldMkLst>
        <pc:spChg chg="mod">
          <ac:chgData name="Kristy Hamlin" userId="0b01135534cb3dd9" providerId="LiveId" clId="{753DF99A-5A1F-49DA-BDAE-C77509AE25B5}" dt="2024-07-24T01:52:32.027" v="7063" actId="14100"/>
          <ac:spMkLst>
            <pc:docMk/>
            <pc:sldMk cId="3602842125" sldId="325"/>
            <ac:spMk id="4" creationId="{258754D1-58D4-0E21-B0E6-5A7A456C6BDD}"/>
          </ac:spMkLst>
        </pc:spChg>
        <pc:grpChg chg="del">
          <ac:chgData name="Kristy Hamlin" userId="0b01135534cb3dd9" providerId="LiveId" clId="{753DF99A-5A1F-49DA-BDAE-C77509AE25B5}" dt="2024-07-24T01:51:46.737" v="7057" actId="478"/>
          <ac:grpSpMkLst>
            <pc:docMk/>
            <pc:sldMk cId="3602842125" sldId="325"/>
            <ac:grpSpMk id="9" creationId="{DF7EB53E-4F3B-8C3B-81B1-7F91E94E23D9}"/>
          </ac:grpSpMkLst>
        </pc:grpChg>
        <pc:picChg chg="add mod">
          <ac:chgData name="Kristy Hamlin" userId="0b01135534cb3dd9" providerId="LiveId" clId="{753DF99A-5A1F-49DA-BDAE-C77509AE25B5}" dt="2024-07-24T01:52:36.794" v="7066" actId="1076"/>
          <ac:picMkLst>
            <pc:docMk/>
            <pc:sldMk cId="3602842125" sldId="325"/>
            <ac:picMk id="5" creationId="{DEDAEDCF-9DFA-BD50-9468-9CFFE9D73B34}"/>
          </ac:picMkLst>
        </pc:picChg>
        <pc:picChg chg="del">
          <ac:chgData name="Kristy Hamlin" userId="0b01135534cb3dd9" providerId="LiveId" clId="{753DF99A-5A1F-49DA-BDAE-C77509AE25B5}" dt="2024-07-24T01:51:37.461" v="7055" actId="478"/>
          <ac:picMkLst>
            <pc:docMk/>
            <pc:sldMk cId="3602842125" sldId="325"/>
            <ac:picMk id="6" creationId="{F999E472-97CD-1D3F-E9FE-27B1A31F3226}"/>
          </ac:picMkLst>
        </pc:picChg>
        <pc:picChg chg="del">
          <ac:chgData name="Kristy Hamlin" userId="0b01135534cb3dd9" providerId="LiveId" clId="{753DF99A-5A1F-49DA-BDAE-C77509AE25B5}" dt="2024-07-24T01:51:39.123" v="7056" actId="478"/>
          <ac:picMkLst>
            <pc:docMk/>
            <pc:sldMk cId="3602842125" sldId="325"/>
            <ac:picMk id="14" creationId="{112FB345-6F3B-0830-950B-B598A5C04EF3}"/>
          </ac:picMkLst>
        </pc:picChg>
        <pc:inkChg chg="del">
          <ac:chgData name="Kristy Hamlin" userId="0b01135534cb3dd9" providerId="LiveId" clId="{753DF99A-5A1F-49DA-BDAE-C77509AE25B5}" dt="2024-07-24T01:51:46.737" v="7057" actId="478"/>
          <ac:inkMkLst>
            <pc:docMk/>
            <pc:sldMk cId="3602842125" sldId="325"/>
            <ac:inkMk id="10" creationId="{C3340AAD-706C-3D1B-1807-C59BD7D5A7EE}"/>
          </ac:inkMkLst>
        </pc:inkChg>
      </pc:sldChg>
      <pc:sldChg chg="delSp modSp add mod ord">
        <pc:chgData name="Kristy Hamlin" userId="0b01135534cb3dd9" providerId="LiveId" clId="{753DF99A-5A1F-49DA-BDAE-C77509AE25B5}" dt="2024-07-24T02:08:05.268" v="7100" actId="1076"/>
        <pc:sldMkLst>
          <pc:docMk/>
          <pc:sldMk cId="2212731472" sldId="326"/>
        </pc:sldMkLst>
        <pc:spChg chg="del">
          <ac:chgData name="Kristy Hamlin" userId="0b01135534cb3dd9" providerId="LiveId" clId="{753DF99A-5A1F-49DA-BDAE-C77509AE25B5}" dt="2024-07-24T02:07:55.436" v="7098" actId="478"/>
          <ac:spMkLst>
            <pc:docMk/>
            <pc:sldMk cId="2212731472" sldId="326"/>
            <ac:spMk id="2" creationId="{5471EC7E-356A-34A7-BD73-5FFB4EEBAC61}"/>
          </ac:spMkLst>
        </pc:spChg>
        <pc:spChg chg="mod">
          <ac:chgData name="Kristy Hamlin" userId="0b01135534cb3dd9" providerId="LiveId" clId="{753DF99A-5A1F-49DA-BDAE-C77509AE25B5}" dt="2024-07-24T02:08:05.268" v="7100" actId="1076"/>
          <ac:spMkLst>
            <pc:docMk/>
            <pc:sldMk cId="2212731472" sldId="326"/>
            <ac:spMk id="3" creationId="{25087496-8249-1841-8F34-D0D75CAF3127}"/>
          </ac:spMkLst>
        </pc:spChg>
        <pc:spChg chg="del">
          <ac:chgData name="Kristy Hamlin" userId="0b01135534cb3dd9" providerId="LiveId" clId="{753DF99A-5A1F-49DA-BDAE-C77509AE25B5}" dt="2024-07-24T02:07:58.671" v="7099" actId="478"/>
          <ac:spMkLst>
            <pc:docMk/>
            <pc:sldMk cId="2212731472" sldId="326"/>
            <ac:spMk id="12" creationId="{E0AE1886-9A9E-7A5D-A7D8-AC12286686E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7D74A2-3B4D-954C-BCE0-BA697DC5CE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4AF4C31-EF37-264F-8C4F-A3A07C139E0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CDE01-A1F3-2049-81BA-B7E4D3301AE3}" type="datetimeFigureOut">
              <a:rPr lang="en-US" smtClean="0"/>
              <a:t>7/23/2024</a:t>
            </a:fld>
            <a:endParaRPr lang="en-US"/>
          </a:p>
        </p:txBody>
      </p:sp>
      <p:sp>
        <p:nvSpPr>
          <p:cNvPr id="4" name="Footer Placeholder 3">
            <a:extLst>
              <a:ext uri="{FF2B5EF4-FFF2-40B4-BE49-F238E27FC236}">
                <a16:creationId xmlns:a16="http://schemas.microsoft.com/office/drawing/2014/main" id="{09743C93-A831-5544-9766-0D18935B52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58FBCD7-D303-7B4D-A718-8B6CB0EF84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0B6429-A076-9E48-9B7C-D88E10C098DC}" type="slidenum">
              <a:rPr lang="en-US" smtClean="0"/>
              <a:t>‹#›</a:t>
            </a:fld>
            <a:endParaRPr lang="en-US"/>
          </a:p>
        </p:txBody>
      </p:sp>
    </p:spTree>
    <p:extLst>
      <p:ext uri="{BB962C8B-B14F-4D97-AF65-F5344CB8AC3E}">
        <p14:creationId xmlns:p14="http://schemas.microsoft.com/office/powerpoint/2010/main" val="2595429803"/>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24T01:50:33.799"/>
    </inkml:context>
    <inkml:brush xml:id="br0">
      <inkml:brushProperty name="width" value="0.035" units="cm"/>
      <inkml:brushProperty name="height" value="0.035" units="cm"/>
      <inkml:brushProperty name="color" value="#E71224"/>
    </inkml:brush>
  </inkml:definitions>
  <inkml:trace contextRef="#ctx0" brushRef="#br0">1 0 24575,'23'21'0,"1"-1"0,38 23 0,-7-5 0,246 153 28,17-26-197,-151-81-580,358 195 571,-489-256 382,0 2 0,-2 1-1,-1 2 1,33 37 0,5 2-155,124 113-49,97 92 0,-200-205 0,-66-50 0,-1 2 0,0 0 0,34 36 0,-17-12 0,51 40 0,-61-57 0,-1 1 0,-2 2 0,0 1 0,36 51 0,-59-73-195,0 1 0,-1 0 0,0 0 0,0 0 0,-1 0 0,4 16 0,-4-6-6631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24T01:50:35.218"/>
    </inkml:context>
    <inkml:brush xml:id="br0">
      <inkml:brushProperty name="width" value="0.035" units="cm"/>
      <inkml:brushProperty name="height" value="0.035" units="cm"/>
      <inkml:brushProperty name="color" value="#E71224"/>
    </inkml:brush>
  </inkml:definitions>
  <inkml:trace contextRef="#ctx0" brushRef="#br0">602 0 24575,'0'7'0,"2"-1"0,-1 0 0,1 1 0,0-1 0,0 0 0,1 0 0,0 0 0,0 0 0,7 10 0,3 6 0,211 384 0,-215-392 0,-1 0 0,-1 1 0,0 0 0,-1 1 0,0-1 0,-2 1 0,0 0 0,0 0 0,-2 1 0,0-1 0,0 1 0,-2-1 0,0 1 0,-4 28 0,1-22 0,2-1 0,0 1 0,2 0 0,0 0 0,2-1 0,0 1 0,2-1 0,0 0 0,12 30 0,-15-50 0,-1 1 0,0 0 0,0-1 0,0 1 0,0 0 0,-1 0 0,1 0 0,-1 0 0,0 0 0,1 0 0,-2 0 0,1 0 0,0 0 0,0 0 0,-1 0 0,-1 5 0,0-6 0,0 0 0,-1 0 0,1 0 0,-1 0 0,1 0 0,-1-1 0,0 1 0,0-1 0,0 1 0,0-1 0,0 0 0,0 0 0,0-1 0,0 1 0,0-1 0,0 1 0,-5-1 0,-89 9 0,0-5 0,-107-8 0,67 0 0,-201 2-1365,308 2-5461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24T01:50:54.811"/>
    </inkml:context>
    <inkml:brush xml:id="br0">
      <inkml:brushProperty name="width" value="0.035" units="cm"/>
      <inkml:brushProperty name="height" value="0.035" units="cm"/>
      <inkml:brushProperty name="color" value="#E71224"/>
    </inkml:brush>
  </inkml:definitions>
  <inkml:trace contextRef="#ctx0" brushRef="#br0">98 0 24575,'-5'0'0,"-5"0"0,-7 0 0,-3 0 0,-4 5 0,3 1-8191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F6A9CC-D495-EF43-8C44-1644A9ED4984}" type="datetimeFigureOut">
              <a:rPr lang="en-US" smtClean="0"/>
              <a:t>7/23/2024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B882A-90D7-FB4D-B996-1F0AF3284E8B}" type="slidenum">
              <a:rPr lang="en-US" smtClean="0"/>
              <a:t>‹#›</a:t>
            </a:fld>
            <a:endParaRPr lang="en-US"/>
          </a:p>
        </p:txBody>
      </p:sp>
    </p:spTree>
    <p:extLst>
      <p:ext uri="{BB962C8B-B14F-4D97-AF65-F5344CB8AC3E}">
        <p14:creationId xmlns:p14="http://schemas.microsoft.com/office/powerpoint/2010/main" val="3237353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4E2D5E-E304-F744-92B4-C2614AA64448}"/>
              </a:ext>
            </a:extLst>
          </p:cNvPr>
          <p:cNvSpPr txBox="1"/>
          <p:nvPr userDrawn="1"/>
        </p:nvSpPr>
        <p:spPr>
          <a:xfrm>
            <a:off x="4064295" y="418470"/>
            <a:ext cx="4072935" cy="261610"/>
          </a:xfrm>
          <a:prstGeom prst="rect">
            <a:avLst/>
          </a:prstGeom>
          <a:noFill/>
        </p:spPr>
        <p:txBody>
          <a:bodyPr wrap="square" rtlCol="0">
            <a:spAutoFit/>
          </a:bodyPr>
          <a:lstStyle/>
          <a:p>
            <a:pPr algn="ctr"/>
            <a:r>
              <a:rPr lang="en-US" sz="1100" spc="300" dirty="0">
                <a:solidFill>
                  <a:schemeClr val="bg1">
                    <a:lumMod val="95000"/>
                  </a:schemeClr>
                </a:solidFill>
                <a:latin typeface="Arial" panose="020B0604020202020204" pitchFamily="34" charset="0"/>
                <a:cs typeface="Arial" panose="020B0604020202020204" pitchFamily="34" charset="0"/>
              </a:rPr>
              <a:t>FLORIDA INTERNATIONAL UNIVERSITY</a:t>
            </a:r>
          </a:p>
        </p:txBody>
      </p:sp>
      <p:sp>
        <p:nvSpPr>
          <p:cNvPr id="8" name="Title Placeholder 1">
            <a:extLst>
              <a:ext uri="{FF2B5EF4-FFF2-40B4-BE49-F238E27FC236}">
                <a16:creationId xmlns:a16="http://schemas.microsoft.com/office/drawing/2014/main" id="{88DEB929-9798-7B44-8E54-60948088B046}"/>
              </a:ext>
            </a:extLst>
          </p:cNvPr>
          <p:cNvSpPr>
            <a:spLocks noGrp="1"/>
          </p:cNvSpPr>
          <p:nvPr>
            <p:ph type="title"/>
          </p:nvPr>
        </p:nvSpPr>
        <p:spPr>
          <a:xfrm>
            <a:off x="1603727" y="3721808"/>
            <a:ext cx="8984543" cy="1325563"/>
          </a:xfrm>
          <a:prstGeom prst="rect">
            <a:avLst/>
          </a:prstGeom>
        </p:spPr>
        <p:txBody>
          <a:bodyPr vert="horz" lIns="91440" tIns="45720" rIns="91440" bIns="45720" rtlCol="0" anchor="ctr">
            <a:normAutofit/>
          </a:bodyPr>
          <a:lstStyle>
            <a:lvl1pPr algn="ctr">
              <a:defRPr sz="3600"/>
            </a:lvl1pPr>
          </a:lstStyle>
          <a:p>
            <a:endParaRPr lang="en-US" dirty="0"/>
          </a:p>
        </p:txBody>
      </p:sp>
    </p:spTree>
    <p:extLst>
      <p:ext uri="{BB962C8B-B14F-4D97-AF65-F5344CB8AC3E}">
        <p14:creationId xmlns:p14="http://schemas.microsoft.com/office/powerpoint/2010/main" val="2483665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Slide 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6564F3C-4E9C-A84A-915B-1971194754CE}"/>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close up of a sign&#10;&#10;Description automatically generated">
            <a:extLst>
              <a:ext uri="{FF2B5EF4-FFF2-40B4-BE49-F238E27FC236}">
                <a16:creationId xmlns:a16="http://schemas.microsoft.com/office/drawing/2014/main" id="{D10DF140-61C7-C94E-9347-6DD282A33E2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4" name="Title 1">
            <a:extLst>
              <a:ext uri="{FF2B5EF4-FFF2-40B4-BE49-F238E27FC236}">
                <a16:creationId xmlns:a16="http://schemas.microsoft.com/office/drawing/2014/main" id="{27A209E8-E5E1-5D41-92D2-2615A78E2694}"/>
              </a:ext>
            </a:extLst>
          </p:cNvPr>
          <p:cNvSpPr>
            <a:spLocks noGrp="1"/>
          </p:cNvSpPr>
          <p:nvPr>
            <p:ph type="title"/>
          </p:nvPr>
        </p:nvSpPr>
        <p:spPr>
          <a:xfrm>
            <a:off x="726040" y="544528"/>
            <a:ext cx="3358280" cy="563880"/>
          </a:xfrm>
          <a:prstGeom prst="rect">
            <a:avLst/>
          </a:prstGeom>
        </p:spPr>
        <p:txBody>
          <a:bodyPr anchor="ctr">
            <a:noAutofit/>
          </a:bodyPr>
          <a:lstStyle>
            <a:lvl1pPr>
              <a:defRPr sz="2400">
                <a:solidFill>
                  <a:srgbClr val="CC0066"/>
                </a:solidFill>
              </a:defRPr>
            </a:lvl1pPr>
          </a:lstStyle>
          <a:p>
            <a:endParaRPr lang="en-US" dirty="0"/>
          </a:p>
        </p:txBody>
      </p:sp>
      <p:sp>
        <p:nvSpPr>
          <p:cNvPr id="5" name="Text Placeholder 3">
            <a:extLst>
              <a:ext uri="{FF2B5EF4-FFF2-40B4-BE49-F238E27FC236}">
                <a16:creationId xmlns:a16="http://schemas.microsoft.com/office/drawing/2014/main" id="{BB3200B7-23B0-6542-AF46-FF8EFBF9FBA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Picture Placeholder 3">
            <a:extLst>
              <a:ext uri="{FF2B5EF4-FFF2-40B4-BE49-F238E27FC236}">
                <a16:creationId xmlns:a16="http://schemas.microsoft.com/office/drawing/2014/main" id="{0CB99F92-7B2D-DA41-8932-E06E340EA02C}"/>
              </a:ext>
            </a:extLst>
          </p:cNvPr>
          <p:cNvSpPr>
            <a:spLocks noGrp="1"/>
          </p:cNvSpPr>
          <p:nvPr>
            <p:ph type="pic" sz="quarter" idx="11"/>
          </p:nvPr>
        </p:nvSpPr>
        <p:spPr>
          <a:xfrm flipH="1">
            <a:off x="3632199" y="743802"/>
            <a:ext cx="7976031" cy="5370396"/>
          </a:xfrm>
          <a:prstGeom prst="corner">
            <a:avLst>
              <a:gd name="adj1" fmla="val 57567"/>
              <a:gd name="adj2" fmla="val 95877"/>
            </a:avLst>
          </a:prstGeom>
          <a:blipFill dpi="0" rotWithShape="0">
            <a:blip r:embed="rId3" cstate="email">
              <a:extLst>
                <a:ext uri="{28A0092B-C50C-407E-A947-70E740481C1C}">
                  <a14:useLocalDpi xmlns:a14="http://schemas.microsoft.com/office/drawing/2010/main"/>
                </a:ext>
              </a:extLst>
            </a:blip>
            <a:srcRect/>
            <a:stretch>
              <a:fillRect/>
            </a:stretch>
          </a:blipFill>
        </p:spPr>
        <p:txBody>
          <a:bodyPr/>
          <a:lstStyle/>
          <a:p>
            <a:endParaRPr lang="en-US"/>
          </a:p>
        </p:txBody>
      </p:sp>
      <p:grpSp>
        <p:nvGrpSpPr>
          <p:cNvPr id="7" name="Group 6">
            <a:extLst>
              <a:ext uri="{FF2B5EF4-FFF2-40B4-BE49-F238E27FC236}">
                <a16:creationId xmlns:a16="http://schemas.microsoft.com/office/drawing/2014/main" id="{3BDDF83C-8AC7-A941-A027-BAAF20DCA295}"/>
              </a:ext>
            </a:extLst>
          </p:cNvPr>
          <p:cNvGrpSpPr/>
          <p:nvPr userDrawn="1"/>
        </p:nvGrpSpPr>
        <p:grpSpPr>
          <a:xfrm>
            <a:off x="3632200" y="637953"/>
            <a:ext cx="7976031" cy="2393648"/>
            <a:chOff x="3683000" y="638356"/>
            <a:chExt cx="7976031" cy="2393648"/>
          </a:xfrm>
        </p:grpSpPr>
        <p:sp>
          <p:nvSpPr>
            <p:cNvPr id="8" name="Rectangle 7">
              <a:extLst>
                <a:ext uri="{FF2B5EF4-FFF2-40B4-BE49-F238E27FC236}">
                  <a16:creationId xmlns:a16="http://schemas.microsoft.com/office/drawing/2014/main" id="{5DA12D9A-A693-B545-A8F5-2A9593D2A685}"/>
                </a:ext>
              </a:extLst>
            </p:cNvPr>
            <p:cNvSpPr/>
            <p:nvPr/>
          </p:nvSpPr>
          <p:spPr>
            <a:xfrm>
              <a:off x="6417481" y="638356"/>
              <a:ext cx="5241550" cy="110074"/>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A635189E-CF3C-9646-86FF-9D061A9687AC}"/>
                </a:ext>
              </a:extLst>
            </p:cNvPr>
            <p:cNvSpPr/>
            <p:nvPr/>
          </p:nvSpPr>
          <p:spPr>
            <a:xfrm rot="16200000">
              <a:off x="5327064" y="1829604"/>
              <a:ext cx="2292822" cy="111977"/>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1F58982-B41E-8340-83CF-555551EE8C45}"/>
                </a:ext>
              </a:extLst>
            </p:cNvPr>
            <p:cNvSpPr/>
            <p:nvPr/>
          </p:nvSpPr>
          <p:spPr>
            <a:xfrm flipH="1">
              <a:off x="3683000" y="2924436"/>
              <a:ext cx="2754068" cy="10605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1E713DD1-BC1A-3248-8CC2-6E864ABAACD2}"/>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7366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rn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3A9093-3691-AA4C-A2F4-304998E299F0}"/>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9F342235-2539-9C42-9FFC-2583D8FF2508}"/>
              </a:ext>
            </a:extLst>
          </p:cNvPr>
          <p:cNvGrpSpPr/>
          <p:nvPr userDrawn="1"/>
        </p:nvGrpSpPr>
        <p:grpSpPr>
          <a:xfrm flipH="1" flipV="1">
            <a:off x="10644674" y="5408676"/>
            <a:ext cx="735606" cy="746592"/>
            <a:chOff x="897887" y="745236"/>
            <a:chExt cx="735606" cy="746592"/>
          </a:xfrm>
        </p:grpSpPr>
        <p:sp>
          <p:nvSpPr>
            <p:cNvPr id="5" name="Rectangle 4">
              <a:extLst>
                <a:ext uri="{FF2B5EF4-FFF2-40B4-BE49-F238E27FC236}">
                  <a16:creationId xmlns:a16="http://schemas.microsoft.com/office/drawing/2014/main" id="{7B082B33-8809-4D4E-892A-871B1D090AB4}"/>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5">
              <a:extLst>
                <a:ext uri="{FF2B5EF4-FFF2-40B4-BE49-F238E27FC236}">
                  <a16:creationId xmlns:a16="http://schemas.microsoft.com/office/drawing/2014/main" id="{6D9A3A04-48C2-9046-99D8-29E0696CC719}"/>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 name="Group 6">
            <a:extLst>
              <a:ext uri="{FF2B5EF4-FFF2-40B4-BE49-F238E27FC236}">
                <a16:creationId xmlns:a16="http://schemas.microsoft.com/office/drawing/2014/main" id="{7234CB5F-76F4-6745-89D4-C806CD69862C}"/>
              </a:ext>
            </a:extLst>
          </p:cNvPr>
          <p:cNvGrpSpPr/>
          <p:nvPr userDrawn="1"/>
        </p:nvGrpSpPr>
        <p:grpSpPr>
          <a:xfrm flipV="1">
            <a:off x="789474" y="5408676"/>
            <a:ext cx="735606" cy="746592"/>
            <a:chOff x="897887" y="745236"/>
            <a:chExt cx="735606" cy="746592"/>
          </a:xfrm>
        </p:grpSpPr>
        <p:sp>
          <p:nvSpPr>
            <p:cNvPr id="8" name="Rectangle 7">
              <a:extLst>
                <a:ext uri="{FF2B5EF4-FFF2-40B4-BE49-F238E27FC236}">
                  <a16:creationId xmlns:a16="http://schemas.microsoft.com/office/drawing/2014/main" id="{29A027F7-340B-AE49-A6E7-AF7808C4881B}"/>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008E556-02A5-F644-8527-1071C399CF8F}"/>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0" name="Group 9">
            <a:extLst>
              <a:ext uri="{FF2B5EF4-FFF2-40B4-BE49-F238E27FC236}">
                <a16:creationId xmlns:a16="http://schemas.microsoft.com/office/drawing/2014/main" id="{9F0C6396-694E-7E4D-99B5-1FFF7CB06E00}"/>
              </a:ext>
            </a:extLst>
          </p:cNvPr>
          <p:cNvGrpSpPr/>
          <p:nvPr userDrawn="1"/>
        </p:nvGrpSpPr>
        <p:grpSpPr>
          <a:xfrm flipH="1">
            <a:off x="10644674" y="745236"/>
            <a:ext cx="735606" cy="746592"/>
            <a:chOff x="897887" y="745236"/>
            <a:chExt cx="735606" cy="746592"/>
          </a:xfrm>
        </p:grpSpPr>
        <p:sp>
          <p:nvSpPr>
            <p:cNvPr id="11" name="Rectangle 10">
              <a:extLst>
                <a:ext uri="{FF2B5EF4-FFF2-40B4-BE49-F238E27FC236}">
                  <a16:creationId xmlns:a16="http://schemas.microsoft.com/office/drawing/2014/main" id="{CED90838-A6BF-0F4F-9EEF-F4EF18A3585C}"/>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B3FA1B5D-1100-BA4E-880C-425F37DC1986}"/>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3" name="Content Placeholder 15">
            <a:extLst>
              <a:ext uri="{FF2B5EF4-FFF2-40B4-BE49-F238E27FC236}">
                <a16:creationId xmlns:a16="http://schemas.microsoft.com/office/drawing/2014/main" id="{A9768829-BB27-E04C-AC08-35C2DCF43426}"/>
              </a:ext>
            </a:extLst>
          </p:cNvPr>
          <p:cNvSpPr>
            <a:spLocks noGrp="1"/>
          </p:cNvSpPr>
          <p:nvPr>
            <p:ph sz="quarter" idx="10"/>
          </p:nvPr>
        </p:nvSpPr>
        <p:spPr>
          <a:xfrm>
            <a:off x="2418591" y="2310784"/>
            <a:ext cx="7510717" cy="3394452"/>
          </a:xfrm>
        </p:spPr>
        <p:txBody>
          <a:bodyPr>
            <a:normAutofit/>
          </a:bodyPr>
          <a:lstStyle>
            <a:lvl1pPr marL="0" indent="0">
              <a:buNone/>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endParaRPr lang="en-US" dirty="0"/>
          </a:p>
        </p:txBody>
      </p:sp>
      <p:sp>
        <p:nvSpPr>
          <p:cNvPr id="14" name="Title Placeholder 1">
            <a:extLst>
              <a:ext uri="{FF2B5EF4-FFF2-40B4-BE49-F238E27FC236}">
                <a16:creationId xmlns:a16="http://schemas.microsoft.com/office/drawing/2014/main" id="{67577F2A-343B-0547-90B9-3107102671CE}"/>
              </a:ext>
            </a:extLst>
          </p:cNvPr>
          <p:cNvSpPr>
            <a:spLocks noGrp="1"/>
          </p:cNvSpPr>
          <p:nvPr>
            <p:ph type="title"/>
          </p:nvPr>
        </p:nvSpPr>
        <p:spPr>
          <a:xfrm>
            <a:off x="2418590" y="1198471"/>
            <a:ext cx="7510718" cy="845923"/>
          </a:xfrm>
          <a:prstGeom prst="rect">
            <a:avLst/>
          </a:prstGeom>
        </p:spPr>
        <p:txBody>
          <a:bodyPr vert="horz" lIns="91440" tIns="45720" rIns="91440" bIns="45720" rtlCol="0" anchor="ctr">
            <a:normAutofit/>
          </a:bodyPr>
          <a:lstStyle>
            <a:lvl1pPr>
              <a:defRPr sz="3600">
                <a:solidFill>
                  <a:schemeClr val="tx1">
                    <a:lumMod val="75000"/>
                    <a:lumOff val="25000"/>
                  </a:schemeClr>
                </a:solidFill>
              </a:defRPr>
            </a:lvl1pPr>
          </a:lstStyle>
          <a:p>
            <a:endParaRPr lang="en-US" dirty="0"/>
          </a:p>
        </p:txBody>
      </p:sp>
      <p:grpSp>
        <p:nvGrpSpPr>
          <p:cNvPr id="15" name="Group 14">
            <a:extLst>
              <a:ext uri="{FF2B5EF4-FFF2-40B4-BE49-F238E27FC236}">
                <a16:creationId xmlns:a16="http://schemas.microsoft.com/office/drawing/2014/main" id="{E6432753-6F7F-614E-852E-0E437C757C8A}"/>
              </a:ext>
            </a:extLst>
          </p:cNvPr>
          <p:cNvGrpSpPr/>
          <p:nvPr userDrawn="1"/>
        </p:nvGrpSpPr>
        <p:grpSpPr>
          <a:xfrm rot="16200000" flipH="1">
            <a:off x="786644" y="682484"/>
            <a:ext cx="731520" cy="747831"/>
            <a:chOff x="897887" y="745236"/>
            <a:chExt cx="731520" cy="747831"/>
          </a:xfrm>
        </p:grpSpPr>
        <p:sp>
          <p:nvSpPr>
            <p:cNvPr id="16" name="Rectangle 15">
              <a:extLst>
                <a:ext uri="{FF2B5EF4-FFF2-40B4-BE49-F238E27FC236}">
                  <a16:creationId xmlns:a16="http://schemas.microsoft.com/office/drawing/2014/main" id="{EC23CBF0-EBAD-5A48-BEB5-7F7ED127ED9A}"/>
                </a:ext>
              </a:extLst>
            </p:cNvPr>
            <p:cNvSpPr/>
            <p:nvPr/>
          </p:nvSpPr>
          <p:spPr>
            <a:xfrm rot="16200000" flipH="1">
              <a:off x="1184399" y="458724"/>
              <a:ext cx="158496" cy="731520"/>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6754997F-8EB7-5140-9E75-4B286C8C6FED}"/>
                </a:ext>
              </a:extLst>
            </p:cNvPr>
            <p:cNvSpPr/>
            <p:nvPr/>
          </p:nvSpPr>
          <p:spPr>
            <a:xfrm flipH="1">
              <a:off x="897887" y="898707"/>
              <a:ext cx="158496" cy="594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9" name="TextBox 18">
            <a:extLst>
              <a:ext uri="{FF2B5EF4-FFF2-40B4-BE49-F238E27FC236}">
                <a16:creationId xmlns:a16="http://schemas.microsoft.com/office/drawing/2014/main" id="{3FBA6A42-FE1F-9645-96ED-324FE44DC5BA}"/>
              </a:ext>
            </a:extLst>
          </p:cNvPr>
          <p:cNvSpPr txBox="1"/>
          <p:nvPr userDrawn="1"/>
        </p:nvSpPr>
        <p:spPr>
          <a:xfrm>
            <a:off x="3849624" y="222722"/>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1" name="TextBox 20">
            <a:extLst>
              <a:ext uri="{FF2B5EF4-FFF2-40B4-BE49-F238E27FC236}">
                <a16:creationId xmlns:a16="http://schemas.microsoft.com/office/drawing/2014/main" id="{BFE8F787-C129-6C49-8A83-661932E4AB9C}"/>
              </a:ext>
            </a:extLst>
          </p:cNvPr>
          <p:cNvSpPr txBox="1"/>
          <p:nvPr userDrawn="1"/>
        </p:nvSpPr>
        <p:spPr>
          <a:xfrm>
            <a:off x="3849623" y="6404446"/>
            <a:ext cx="4492751"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53642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enter Text Magenta Lines">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C5C2860B-6047-5A4C-A34C-2CE3559F5E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3" name="Title 1">
            <a:extLst>
              <a:ext uri="{FF2B5EF4-FFF2-40B4-BE49-F238E27FC236}">
                <a16:creationId xmlns:a16="http://schemas.microsoft.com/office/drawing/2014/main" id="{7F1827C6-B251-F84D-ADAF-23A63055EED5}"/>
              </a:ext>
            </a:extLst>
          </p:cNvPr>
          <p:cNvSpPr txBox="1">
            <a:spLocks/>
          </p:cNvSpPr>
          <p:nvPr userDrawn="1"/>
        </p:nvSpPr>
        <p:spPr>
          <a:xfrm>
            <a:off x="3244174" y="1626141"/>
            <a:ext cx="5791200" cy="9310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b="0" i="0" kern="1200">
                <a:solidFill>
                  <a:schemeClr val="bg1"/>
                </a:solidFill>
                <a:latin typeface="Arial" panose="020B0604020202020204" pitchFamily="34" charset="0"/>
                <a:ea typeface="+mj-ea"/>
                <a:cs typeface="Arial" panose="020B0604020202020204" pitchFamily="34" charset="0"/>
              </a:defRPr>
            </a:lvl1pPr>
          </a:lstStyle>
          <a:p>
            <a:pPr algn="ctr"/>
            <a:endParaRPr lang="en-US" sz="3600" spc="0" dirty="0">
              <a:solidFill>
                <a:schemeClr val="tx1">
                  <a:lumMod val="75000"/>
                  <a:lumOff val="25000"/>
                </a:schemeClr>
              </a:solidFill>
            </a:endParaRPr>
          </a:p>
        </p:txBody>
      </p:sp>
      <p:sp>
        <p:nvSpPr>
          <p:cNvPr id="5" name="Content Placeholder 15">
            <a:extLst>
              <a:ext uri="{FF2B5EF4-FFF2-40B4-BE49-F238E27FC236}">
                <a16:creationId xmlns:a16="http://schemas.microsoft.com/office/drawing/2014/main" id="{3FE4AA1A-321B-034B-A436-1489DB5063E7}"/>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8DD80675-BCCC-9D43-8C06-61A6E7547EE5}"/>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accent3"/>
                </a:solidFill>
              </a:defRPr>
            </a:lvl1pPr>
          </a:lstStyle>
          <a:p>
            <a:endParaRPr lang="en-US" dirty="0"/>
          </a:p>
        </p:txBody>
      </p:sp>
      <p:sp>
        <p:nvSpPr>
          <p:cNvPr id="8" name="TextBox 7">
            <a:extLst>
              <a:ext uri="{FF2B5EF4-FFF2-40B4-BE49-F238E27FC236}">
                <a16:creationId xmlns:a16="http://schemas.microsoft.com/office/drawing/2014/main" id="{0A0847C5-0827-A54F-A6C7-C9B067E223ED}"/>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561587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enter Text Cyan Lines">
    <p:spTree>
      <p:nvGrpSpPr>
        <p:cNvPr id="1" name=""/>
        <p:cNvGrpSpPr/>
        <p:nvPr/>
      </p:nvGrpSpPr>
      <p:grpSpPr>
        <a:xfrm>
          <a:off x="0" y="0"/>
          <a:ext cx="0" cy="0"/>
          <a:chOff x="0" y="0"/>
          <a:chExt cx="0" cy="0"/>
        </a:xfrm>
      </p:grpSpPr>
      <p:pic>
        <p:nvPicPr>
          <p:cNvPr id="6" name="Picture 5" descr="A picture containing screenshot&#10;&#10;Description automatically generated">
            <a:extLst>
              <a:ext uri="{FF2B5EF4-FFF2-40B4-BE49-F238E27FC236}">
                <a16:creationId xmlns:a16="http://schemas.microsoft.com/office/drawing/2014/main" id="{AD24B231-6806-6549-A9EB-CC858BE52B4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4" name="Content Placeholder 15">
            <a:extLst>
              <a:ext uri="{FF2B5EF4-FFF2-40B4-BE49-F238E27FC236}">
                <a16:creationId xmlns:a16="http://schemas.microsoft.com/office/drawing/2014/main" id="{853AFDF2-6FAF-3C45-BA79-69FE0FE7C59D}"/>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FE51A568-E78E-1345-A344-90658C4D4DA6}"/>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tx1">
                    <a:lumMod val="75000"/>
                    <a:lumOff val="25000"/>
                  </a:schemeClr>
                </a:solidFill>
              </a:defRPr>
            </a:lvl1pPr>
          </a:lstStyle>
          <a:p>
            <a:endParaRPr lang="en-US" dirty="0"/>
          </a:p>
        </p:txBody>
      </p:sp>
      <p:sp>
        <p:nvSpPr>
          <p:cNvPr id="7" name="TextBox 6">
            <a:extLst>
              <a:ext uri="{FF2B5EF4-FFF2-40B4-BE49-F238E27FC236}">
                <a16:creationId xmlns:a16="http://schemas.microsoft.com/office/drawing/2014/main" id="{4F930188-7E2F-2641-ACC0-DA6AE8E7DD3B}"/>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6285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6D844F3F-144D-EC46-9448-847C2C242B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Content Placeholder 15">
            <a:extLst>
              <a:ext uri="{FF2B5EF4-FFF2-40B4-BE49-F238E27FC236}">
                <a16:creationId xmlns:a16="http://schemas.microsoft.com/office/drawing/2014/main" id="{1D0C1A8D-A891-934D-BEDF-BCAF239DB67C}"/>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6161F8EC-ACD0-3544-9489-9E14A2C45F49}"/>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8" name="TextBox 7">
            <a:extLst>
              <a:ext uri="{FF2B5EF4-FFF2-40B4-BE49-F238E27FC236}">
                <a16:creationId xmlns:a16="http://schemas.microsoft.com/office/drawing/2014/main" id="{E032EC2A-C03A-5C4E-BD58-969F342CE503}"/>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9" name="TextBox 8">
            <a:extLst>
              <a:ext uri="{FF2B5EF4-FFF2-40B4-BE49-F238E27FC236}">
                <a16:creationId xmlns:a16="http://schemas.microsoft.com/office/drawing/2014/main" id="{9AF58DAC-98E0-154E-9F0F-8F24314D2DE6}"/>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400310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pic>
        <p:nvPicPr>
          <p:cNvPr id="3" name="Picture 2" descr="A picture containing holding, yellow, colorful, sign&#10;&#10;Description automatically generated">
            <a:extLst>
              <a:ext uri="{FF2B5EF4-FFF2-40B4-BE49-F238E27FC236}">
                <a16:creationId xmlns:a16="http://schemas.microsoft.com/office/drawing/2014/main" id="{74C3F4AC-284C-8648-B74F-734AD0C970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Content Placeholder 15">
            <a:extLst>
              <a:ext uri="{FF2B5EF4-FFF2-40B4-BE49-F238E27FC236}">
                <a16:creationId xmlns:a16="http://schemas.microsoft.com/office/drawing/2014/main" id="{DCC8F7BA-1E34-D442-AEF7-6604F2F72632}"/>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B5571367-FB83-B648-89F4-308268D2E101}"/>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6" name="TextBox 5">
            <a:extLst>
              <a:ext uri="{FF2B5EF4-FFF2-40B4-BE49-F238E27FC236}">
                <a16:creationId xmlns:a16="http://schemas.microsoft.com/office/drawing/2014/main" id="{FFD8B100-C385-674E-A4AE-603DC4A8231C}"/>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7" name="TextBox 6">
            <a:extLst>
              <a:ext uri="{FF2B5EF4-FFF2-40B4-BE49-F238E27FC236}">
                <a16:creationId xmlns:a16="http://schemas.microsoft.com/office/drawing/2014/main" id="{D93C050D-E4D0-A64C-B907-0F116DA9CB2E}"/>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4273636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ft Bar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B51B882C-C539-A944-97F2-FC0CDA5F0C74}"/>
              </a:ext>
            </a:extLst>
          </p:cNvPr>
          <p:cNvGrpSpPr/>
          <p:nvPr userDrawn="1"/>
        </p:nvGrpSpPr>
        <p:grpSpPr>
          <a:xfrm flipV="1">
            <a:off x="11185080" y="298640"/>
            <a:ext cx="735606" cy="746592"/>
            <a:chOff x="10666920" y="5421408"/>
            <a:chExt cx="735606" cy="746592"/>
          </a:xfrm>
        </p:grpSpPr>
        <p:sp>
          <p:nvSpPr>
            <p:cNvPr id="28" name="Rectangle 27">
              <a:extLst>
                <a:ext uri="{FF2B5EF4-FFF2-40B4-BE49-F238E27FC236}">
                  <a16:creationId xmlns:a16="http://schemas.microsoft.com/office/drawing/2014/main" id="{16B3CB66-C4EA-1D4A-AB31-F3B036627C35}"/>
                </a:ext>
              </a:extLst>
            </p:cNvPr>
            <p:cNvSpPr/>
            <p:nvPr/>
          </p:nvSpPr>
          <p:spPr>
            <a:xfrm rot="16200000" flipV="1">
              <a:off x="10955475" y="5720949"/>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Rectangle 28">
              <a:extLst>
                <a:ext uri="{FF2B5EF4-FFF2-40B4-BE49-F238E27FC236}">
                  <a16:creationId xmlns:a16="http://schemas.microsoft.com/office/drawing/2014/main" id="{2A919F03-190B-A144-89EE-F2C24C54E8DF}"/>
                </a:ext>
              </a:extLst>
            </p:cNvPr>
            <p:cNvSpPr/>
            <p:nvPr/>
          </p:nvSpPr>
          <p:spPr>
            <a:xfrm flipV="1">
              <a:off x="11244030" y="5421408"/>
              <a:ext cx="158496" cy="593121"/>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8"/>
            <a:ext cx="7902877" cy="424948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itle 18">
            <a:extLst>
              <a:ext uri="{FF2B5EF4-FFF2-40B4-BE49-F238E27FC236}">
                <a16:creationId xmlns:a16="http://schemas.microsoft.com/office/drawing/2014/main" id="{C716CB0E-F1FF-504E-9653-C73C2D7C4396}"/>
              </a:ext>
            </a:extLst>
          </p:cNvPr>
          <p:cNvSpPr txBox="1">
            <a:spLocks/>
          </p:cNvSpPr>
          <p:nvPr userDrawn="1"/>
        </p:nvSpPr>
        <p:spPr>
          <a:xfrm>
            <a:off x="3282203" y="894071"/>
            <a:ext cx="6105637" cy="7216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0" i="0" kern="1200" spc="300">
                <a:solidFill>
                  <a:srgbClr val="D92D8A"/>
                </a:solidFill>
                <a:latin typeface="Arial" panose="020B0604020202020204" pitchFamily="34" charset="0"/>
                <a:ea typeface="+mj-ea"/>
                <a:cs typeface="Arial" panose="020B0604020202020204" pitchFamily="34" charset="0"/>
              </a:defRPr>
            </a:lvl1pPr>
          </a:lstStyle>
          <a:p>
            <a:endParaRPr lang="en-US" sz="3200" spc="0" dirty="0"/>
          </a:p>
        </p:txBody>
      </p:sp>
      <p:sp>
        <p:nvSpPr>
          <p:cNvPr id="32" name="Title 1">
            <a:extLst>
              <a:ext uri="{FF2B5EF4-FFF2-40B4-BE49-F238E27FC236}">
                <a16:creationId xmlns:a16="http://schemas.microsoft.com/office/drawing/2014/main" id="{1AFD9C3E-7E7C-AB48-8364-4BE099796C05}"/>
              </a:ext>
            </a:extLst>
          </p:cNvPr>
          <p:cNvSpPr>
            <a:spLocks noGrp="1"/>
          </p:cNvSpPr>
          <p:nvPr>
            <p:ph type="title"/>
          </p:nvPr>
        </p:nvSpPr>
        <p:spPr>
          <a:xfrm>
            <a:off x="3282203" y="819848"/>
            <a:ext cx="7902877"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4" name="Picture 3" descr="A blue sky&#10;&#10;Description automatically generated">
            <a:extLst>
              <a:ext uri="{FF2B5EF4-FFF2-40B4-BE49-F238E27FC236}">
                <a16:creationId xmlns:a16="http://schemas.microsoft.com/office/drawing/2014/main" id="{F52B9004-D179-1A4A-80CE-4571C434E5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7999"/>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11" name="TextBox 10">
            <a:extLst>
              <a:ext uri="{FF2B5EF4-FFF2-40B4-BE49-F238E27FC236}">
                <a16:creationId xmlns:a16="http://schemas.microsoft.com/office/drawing/2014/main" id="{E06E9D32-A765-F043-8AF6-BD4FF2155B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2057369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ft Bar Slid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7"/>
            <a:ext cx="7929604" cy="4175261"/>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1">
            <a:extLst>
              <a:ext uri="{FF2B5EF4-FFF2-40B4-BE49-F238E27FC236}">
                <a16:creationId xmlns:a16="http://schemas.microsoft.com/office/drawing/2014/main" id="{A200CCED-6E70-9C4C-8D34-9653C97BC9AD}"/>
              </a:ext>
            </a:extLst>
          </p:cNvPr>
          <p:cNvSpPr>
            <a:spLocks noGrp="1"/>
          </p:cNvSpPr>
          <p:nvPr>
            <p:ph type="title"/>
          </p:nvPr>
        </p:nvSpPr>
        <p:spPr>
          <a:xfrm>
            <a:off x="3282203" y="819848"/>
            <a:ext cx="7929604"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19" name="Picture 18" descr="A blue sky&#10;&#10;Description automatically generated">
            <a:extLst>
              <a:ext uri="{FF2B5EF4-FFF2-40B4-BE49-F238E27FC236}">
                <a16:creationId xmlns:a16="http://schemas.microsoft.com/office/drawing/2014/main" id="{6B427909-11C3-2B4F-99E1-06647A8293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grpSp>
        <p:nvGrpSpPr>
          <p:cNvPr id="11" name="Group 10">
            <a:extLst>
              <a:ext uri="{FF2B5EF4-FFF2-40B4-BE49-F238E27FC236}">
                <a16:creationId xmlns:a16="http://schemas.microsoft.com/office/drawing/2014/main" id="{6C4F623B-6644-7B41-A514-8B0D97CB3BB5}"/>
              </a:ext>
            </a:extLst>
          </p:cNvPr>
          <p:cNvGrpSpPr/>
          <p:nvPr userDrawn="1"/>
        </p:nvGrpSpPr>
        <p:grpSpPr>
          <a:xfrm>
            <a:off x="2393879" y="0"/>
            <a:ext cx="9798121" cy="6889337"/>
            <a:chOff x="2421466" y="-1"/>
            <a:chExt cx="9810796" cy="6874007"/>
          </a:xfrm>
        </p:grpSpPr>
        <p:sp>
          <p:nvSpPr>
            <p:cNvPr id="12" name="Rectangle 11">
              <a:extLst>
                <a:ext uri="{FF2B5EF4-FFF2-40B4-BE49-F238E27FC236}">
                  <a16:creationId xmlns:a16="http://schemas.microsoft.com/office/drawing/2014/main" id="{E7E3BA29-D548-E14A-925A-6DDE5A185378}"/>
                </a:ext>
              </a:extLst>
            </p:cNvPr>
            <p:cNvSpPr/>
            <p:nvPr/>
          </p:nvSpPr>
          <p:spPr>
            <a:xfrm rot="16200000" flipH="1">
              <a:off x="-852862" y="3408870"/>
              <a:ext cx="6723461" cy="174801"/>
            </a:xfrm>
            <a:prstGeom prst="rect">
              <a:avLst/>
            </a:prstGeom>
            <a:gradFill>
              <a:gsLst>
                <a:gs pos="98000">
                  <a:srgbClr val="D92D8A"/>
                </a:gs>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166DB505-A3CE-D74D-92E0-CB719251EDDA}"/>
                </a:ext>
              </a:extLst>
            </p:cNvPr>
            <p:cNvSpPr/>
            <p:nvPr/>
          </p:nvSpPr>
          <p:spPr>
            <a:xfrm flipH="1">
              <a:off x="2421466" y="-1"/>
              <a:ext cx="9770533"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4" name="Rectangle 13">
              <a:extLst>
                <a:ext uri="{FF2B5EF4-FFF2-40B4-BE49-F238E27FC236}">
                  <a16:creationId xmlns:a16="http://schemas.microsoft.com/office/drawing/2014/main" id="{EB5620D0-8507-8C49-B78D-FCF723E33FB3}"/>
                </a:ext>
              </a:extLst>
            </p:cNvPr>
            <p:cNvSpPr/>
            <p:nvPr/>
          </p:nvSpPr>
          <p:spPr>
            <a:xfrm flipH="1">
              <a:off x="2421467" y="6739466"/>
              <a:ext cx="5266266"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40D88CDB-1D99-0741-8F0C-6B653BC890C1}"/>
                </a:ext>
              </a:extLst>
            </p:cNvPr>
            <p:cNvSpPr/>
            <p:nvPr/>
          </p:nvSpPr>
          <p:spPr>
            <a:xfrm rot="16200000" flipH="1">
              <a:off x="11018794" y="1038665"/>
              <a:ext cx="2252134" cy="174802"/>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TextBox 15">
            <a:extLst>
              <a:ext uri="{FF2B5EF4-FFF2-40B4-BE49-F238E27FC236}">
                <a16:creationId xmlns:a16="http://schemas.microsoft.com/office/drawing/2014/main" id="{300312A5-3945-8243-B728-D8550A1AD6B5}"/>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7848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xed Background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itle 1">
            <a:extLst>
              <a:ext uri="{FF2B5EF4-FFF2-40B4-BE49-F238E27FC236}">
                <a16:creationId xmlns:a16="http://schemas.microsoft.com/office/drawing/2014/main" id="{B112813B-6A84-0946-A634-0826DA95D627}"/>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pic>
        <p:nvPicPr>
          <p:cNvPr id="31" name="Picture 30" descr="A blue sky&#10;&#10;Description automatically generated">
            <a:extLst>
              <a:ext uri="{FF2B5EF4-FFF2-40B4-BE49-F238E27FC236}">
                <a16:creationId xmlns:a16="http://schemas.microsoft.com/office/drawing/2014/main" id="{7F8F79F9-053E-AC4E-A228-8BCFC40902F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sp>
        <p:nvSpPr>
          <p:cNvPr id="34" name="Content Placeholder 15">
            <a:extLst>
              <a:ext uri="{FF2B5EF4-FFF2-40B4-BE49-F238E27FC236}">
                <a16:creationId xmlns:a16="http://schemas.microsoft.com/office/drawing/2014/main" id="{FA4447E9-32AB-CE42-93AE-D7EC1B389EDC}"/>
              </a:ext>
            </a:extLst>
          </p:cNvPr>
          <p:cNvSpPr>
            <a:spLocks noGrp="1"/>
          </p:cNvSpPr>
          <p:nvPr>
            <p:ph sz="quarter" idx="12"/>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29651"/>
            <a:chOff x="5537621" y="745236"/>
            <a:chExt cx="522582" cy="529651"/>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0624"/>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TextBox 32">
            <a:extLst>
              <a:ext uri="{FF2B5EF4-FFF2-40B4-BE49-F238E27FC236}">
                <a16:creationId xmlns:a16="http://schemas.microsoft.com/office/drawing/2014/main" id="{AAF42ADD-11E9-0C4D-B772-CBE1FB52960C}"/>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0D97CE62-9048-574E-AA6E-594E72B1C971}"/>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6727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xed Background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blue sky&#10;&#10;Description automatically generated">
            <a:extLst>
              <a:ext uri="{FF2B5EF4-FFF2-40B4-BE49-F238E27FC236}">
                <a16:creationId xmlns:a16="http://schemas.microsoft.com/office/drawing/2014/main" id="{5941AC91-51E1-BD44-8333-8EC6B8C58C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Title 1">
            <a:extLst>
              <a:ext uri="{FF2B5EF4-FFF2-40B4-BE49-F238E27FC236}">
                <a16:creationId xmlns:a16="http://schemas.microsoft.com/office/drawing/2014/main" id="{B10E303A-0EE2-014D-982B-DD7765D17655}"/>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grpSp>
        <p:nvGrpSpPr>
          <p:cNvPr id="43" name="Group 42">
            <a:extLst>
              <a:ext uri="{FF2B5EF4-FFF2-40B4-BE49-F238E27FC236}">
                <a16:creationId xmlns:a16="http://schemas.microsoft.com/office/drawing/2014/main" id="{3BE6CB02-B2E4-FD48-BD48-A0CD3144A8D8}"/>
              </a:ext>
            </a:extLst>
          </p:cNvPr>
          <p:cNvGrpSpPr/>
          <p:nvPr userDrawn="1"/>
        </p:nvGrpSpPr>
        <p:grpSpPr>
          <a:xfrm flipH="1" flipV="1">
            <a:off x="11087460" y="5596087"/>
            <a:ext cx="522582" cy="530386"/>
            <a:chOff x="2645664" y="2011680"/>
            <a:chExt cx="735606" cy="746592"/>
          </a:xfrm>
        </p:grpSpPr>
        <p:sp>
          <p:nvSpPr>
            <p:cNvPr id="44" name="Rectangle 43">
              <a:extLst>
                <a:ext uri="{FF2B5EF4-FFF2-40B4-BE49-F238E27FC236}">
                  <a16:creationId xmlns:a16="http://schemas.microsoft.com/office/drawing/2014/main" id="{F87CEFF8-E1E9-8041-AC38-FEBE13C577B2}"/>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Rectangle 44">
              <a:extLst>
                <a:ext uri="{FF2B5EF4-FFF2-40B4-BE49-F238E27FC236}">
                  <a16:creationId xmlns:a16="http://schemas.microsoft.com/office/drawing/2014/main" id="{6E8AB8CF-68F3-2B43-811F-C129FA1BA13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40" name="Group 39">
            <a:extLst>
              <a:ext uri="{FF2B5EF4-FFF2-40B4-BE49-F238E27FC236}">
                <a16:creationId xmlns:a16="http://schemas.microsoft.com/office/drawing/2014/main" id="{8E541D45-E316-744F-BD0C-4BFACA731C29}"/>
              </a:ext>
            </a:extLst>
          </p:cNvPr>
          <p:cNvGrpSpPr/>
          <p:nvPr userDrawn="1"/>
        </p:nvGrpSpPr>
        <p:grpSpPr>
          <a:xfrm flipV="1">
            <a:off x="5539549" y="5593683"/>
            <a:ext cx="522582" cy="530386"/>
            <a:chOff x="2645664" y="2011680"/>
            <a:chExt cx="735606" cy="746592"/>
          </a:xfrm>
        </p:grpSpPr>
        <p:sp>
          <p:nvSpPr>
            <p:cNvPr id="41" name="Rectangle 40">
              <a:extLst>
                <a:ext uri="{FF2B5EF4-FFF2-40B4-BE49-F238E27FC236}">
                  <a16:creationId xmlns:a16="http://schemas.microsoft.com/office/drawing/2014/main" id="{17D29A71-357A-DD47-96D9-D8E4DEBA174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Rectangle 41">
              <a:extLst>
                <a:ext uri="{FF2B5EF4-FFF2-40B4-BE49-F238E27FC236}">
                  <a16:creationId xmlns:a16="http://schemas.microsoft.com/office/drawing/2014/main" id="{53E9CFD4-BC95-8047-BE3F-CA666B3459D8}"/>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4" name="Group 33">
            <a:extLst>
              <a:ext uri="{FF2B5EF4-FFF2-40B4-BE49-F238E27FC236}">
                <a16:creationId xmlns:a16="http://schemas.microsoft.com/office/drawing/2014/main" id="{F1632377-3A0F-C443-BA2C-398E882AC060}"/>
              </a:ext>
            </a:extLst>
          </p:cNvPr>
          <p:cNvGrpSpPr/>
          <p:nvPr userDrawn="1"/>
        </p:nvGrpSpPr>
        <p:grpSpPr>
          <a:xfrm>
            <a:off x="5540614" y="745361"/>
            <a:ext cx="522582" cy="530386"/>
            <a:chOff x="2645664" y="2011680"/>
            <a:chExt cx="735606" cy="746592"/>
          </a:xfrm>
        </p:grpSpPr>
        <p:sp>
          <p:nvSpPr>
            <p:cNvPr id="35" name="Rectangle 34">
              <a:extLst>
                <a:ext uri="{FF2B5EF4-FFF2-40B4-BE49-F238E27FC236}">
                  <a16:creationId xmlns:a16="http://schemas.microsoft.com/office/drawing/2014/main" id="{5689ABA4-7585-2A44-A2F2-E1D06AEEB21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Rectangle 35">
              <a:extLst>
                <a:ext uri="{FF2B5EF4-FFF2-40B4-BE49-F238E27FC236}">
                  <a16:creationId xmlns:a16="http://schemas.microsoft.com/office/drawing/2014/main" id="{F32732AD-65BD-0C4B-8F28-9B79B9820FC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7" name="Group 36">
            <a:extLst>
              <a:ext uri="{FF2B5EF4-FFF2-40B4-BE49-F238E27FC236}">
                <a16:creationId xmlns:a16="http://schemas.microsoft.com/office/drawing/2014/main" id="{CDB2452C-A655-8D47-A8D4-3493DDA1D602}"/>
              </a:ext>
            </a:extLst>
          </p:cNvPr>
          <p:cNvGrpSpPr/>
          <p:nvPr userDrawn="1"/>
        </p:nvGrpSpPr>
        <p:grpSpPr>
          <a:xfrm flipH="1">
            <a:off x="11087460" y="742129"/>
            <a:ext cx="522582" cy="530386"/>
            <a:chOff x="2645664" y="2011680"/>
            <a:chExt cx="735606" cy="746592"/>
          </a:xfrm>
        </p:grpSpPr>
        <p:sp>
          <p:nvSpPr>
            <p:cNvPr id="38" name="Rectangle 37">
              <a:extLst>
                <a:ext uri="{FF2B5EF4-FFF2-40B4-BE49-F238E27FC236}">
                  <a16:creationId xmlns:a16="http://schemas.microsoft.com/office/drawing/2014/main" id="{02C730C6-91C6-664D-9DC8-68F6D2CB25F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9" name="Rectangle 38">
              <a:extLst>
                <a:ext uri="{FF2B5EF4-FFF2-40B4-BE49-F238E27FC236}">
                  <a16:creationId xmlns:a16="http://schemas.microsoft.com/office/drawing/2014/main" id="{ABD38127-BA89-A54A-B41C-130C55941480}"/>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extBox 19">
            <a:extLst>
              <a:ext uri="{FF2B5EF4-FFF2-40B4-BE49-F238E27FC236}">
                <a16:creationId xmlns:a16="http://schemas.microsoft.com/office/drawing/2014/main" id="{3834FB87-CB2A-D646-B7BD-30BCD5E6FC4B}"/>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22" name="TextBox 21">
            <a:extLst>
              <a:ext uri="{FF2B5EF4-FFF2-40B4-BE49-F238E27FC236}">
                <a16:creationId xmlns:a16="http://schemas.microsoft.com/office/drawing/2014/main" id="{B92359A8-7512-DF4F-A76B-6A7EB216BE56}"/>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176022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98F8D55-B506-3449-B7ED-0C6B5D8C8EAB}"/>
              </a:ext>
            </a:extLst>
          </p:cNvPr>
          <p:cNvSpPr>
            <a:spLocks noGrp="1"/>
          </p:cNvSpPr>
          <p:nvPr>
            <p:ph type="body" sz="quarter" idx="14"/>
          </p:nvPr>
        </p:nvSpPr>
        <p:spPr>
          <a:xfrm>
            <a:off x="1590222" y="1939925"/>
            <a:ext cx="8984543" cy="4338956"/>
          </a:xfrm>
        </p:spPr>
        <p:txBody>
          <a:bodyPr/>
          <a:lstStyle>
            <a:lvl1pPr marL="0" indent="0">
              <a:buNone/>
              <a:defRPr/>
            </a:lvl1pPr>
          </a:lstStyle>
          <a:p>
            <a:endParaRPr lang="en-US" dirty="0"/>
          </a:p>
        </p:txBody>
      </p:sp>
      <p:sp>
        <p:nvSpPr>
          <p:cNvPr id="8" name="Title Placeholder 1">
            <a:extLst>
              <a:ext uri="{FF2B5EF4-FFF2-40B4-BE49-F238E27FC236}">
                <a16:creationId xmlns:a16="http://schemas.microsoft.com/office/drawing/2014/main" id="{DBEB633C-F7A2-6145-BF98-E1B7E0CDEEA5}"/>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pic>
        <p:nvPicPr>
          <p:cNvPr id="10" name="Picture 9" descr="A close up of a sign&#10;&#10;Description automatically generated">
            <a:extLst>
              <a:ext uri="{FF2B5EF4-FFF2-40B4-BE49-F238E27FC236}">
                <a16:creationId xmlns:a16="http://schemas.microsoft.com/office/drawing/2014/main" id="{02B47B7A-374F-F040-A985-8B40D325DE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11" name="TextBox 10">
            <a:extLst>
              <a:ext uri="{FF2B5EF4-FFF2-40B4-BE49-F238E27FC236}">
                <a16:creationId xmlns:a16="http://schemas.microsoft.com/office/drawing/2014/main" id="{C32868F4-779E-AA44-95BD-4CC72A6CA6F0}"/>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2" name="TextBox 11">
            <a:extLst>
              <a:ext uri="{FF2B5EF4-FFF2-40B4-BE49-F238E27FC236}">
                <a16:creationId xmlns:a16="http://schemas.microsoft.com/office/drawing/2014/main" id="{80B5ED8F-25D7-8A40-AA69-E1CAC8F5F0D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161544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xed Background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30387"/>
            <a:chOff x="5537621" y="745236"/>
            <a:chExt cx="522582" cy="530387"/>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5" name="Picture 34" descr="A blue sky&#10;&#10;Description automatically generated">
            <a:extLst>
              <a:ext uri="{FF2B5EF4-FFF2-40B4-BE49-F238E27FC236}">
                <a16:creationId xmlns:a16="http://schemas.microsoft.com/office/drawing/2014/main" id="{36B238F2-2857-544E-8AD3-AED1952A87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5065873"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itle 1">
            <a:extLst>
              <a:ext uri="{FF2B5EF4-FFF2-40B4-BE49-F238E27FC236}">
                <a16:creationId xmlns:a16="http://schemas.microsoft.com/office/drawing/2014/main" id="{CCFBBF3E-8312-B947-832D-CDD3E3286484}"/>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bg1"/>
                </a:solidFill>
              </a:defRPr>
            </a:lvl1pPr>
          </a:lstStyle>
          <a:p>
            <a:endParaRPr lang="en-US" dirty="0"/>
          </a:p>
        </p:txBody>
      </p:sp>
      <p:sp>
        <p:nvSpPr>
          <p:cNvPr id="31" name="TextBox 30">
            <a:extLst>
              <a:ext uri="{FF2B5EF4-FFF2-40B4-BE49-F238E27FC236}">
                <a16:creationId xmlns:a16="http://schemas.microsoft.com/office/drawing/2014/main" id="{34FAAA71-8596-3F49-BEF5-47CD4EB6EAE4}"/>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tx1">
                    <a:lumMod val="50000"/>
                    <a:lumOff val="50000"/>
                  </a:schemeClr>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DDE175FA-E49D-F14E-910A-C70CA2595DB4}"/>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92012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ll-out Slide">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476AA251-3835-8641-83B2-FAB7327B0A35}"/>
              </a:ext>
            </a:extLst>
          </p:cNvPr>
          <p:cNvSpPr>
            <a:spLocks noGrp="1"/>
          </p:cNvSpPr>
          <p:nvPr>
            <p:ph type="body" sz="half" idx="10"/>
          </p:nvPr>
        </p:nvSpPr>
        <p:spPr>
          <a:xfrm>
            <a:off x="2994074" y="2799440"/>
            <a:ext cx="6203852" cy="1259120"/>
          </a:xfrm>
        </p:spPr>
        <p:txBody>
          <a:bodyPr anchor="ctr">
            <a:normAutofit/>
          </a:bodyPr>
          <a:lstStyle>
            <a:lvl1pPr marL="0" indent="0" algn="ctr">
              <a:buNone/>
              <a:defRPr sz="3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extBox 4">
            <a:extLst>
              <a:ext uri="{FF2B5EF4-FFF2-40B4-BE49-F238E27FC236}">
                <a16:creationId xmlns:a16="http://schemas.microsoft.com/office/drawing/2014/main" id="{5C98D820-CA12-3348-9CE5-033338F534A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6" name="TextBox 5">
            <a:extLst>
              <a:ext uri="{FF2B5EF4-FFF2-40B4-BE49-F238E27FC236}">
                <a16:creationId xmlns:a16="http://schemas.microsoft.com/office/drawing/2014/main" id="{FFAAF04C-3797-0042-84B5-09E19421E19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079690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Backgroun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634E62-8BC6-A34F-8FFD-C562690FB714}"/>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3" name="TextBox 2">
            <a:extLst>
              <a:ext uri="{FF2B5EF4-FFF2-40B4-BE49-F238E27FC236}">
                <a16:creationId xmlns:a16="http://schemas.microsoft.com/office/drawing/2014/main" id="{8C51B2EA-0E7C-1D47-8BE2-0F6912069F58}"/>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marL="0" lvl="0" algn="l" defTabSz="914400" rtl="0" eaLnBrk="1" latinLnBrk="0" hangingPunct="1"/>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80768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column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60D855-4CD9-FC45-9379-29AA29186698}"/>
              </a:ext>
            </a:extLst>
          </p:cNvPr>
          <p:cNvSpPr>
            <a:spLocks noGrp="1"/>
          </p:cNvSpPr>
          <p:nvPr>
            <p:ph sz="half" idx="1"/>
          </p:nvPr>
        </p:nvSpPr>
        <p:spPr>
          <a:xfrm>
            <a:off x="1590222"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A close up of a sign&#10;&#10;Description automatically generated">
            <a:extLst>
              <a:ext uri="{FF2B5EF4-FFF2-40B4-BE49-F238E27FC236}">
                <a16:creationId xmlns:a16="http://schemas.microsoft.com/office/drawing/2014/main" id="{FF7AE448-EA8B-3741-9051-021832094D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5" name="Title Placeholder 1">
            <a:extLst>
              <a:ext uri="{FF2B5EF4-FFF2-40B4-BE49-F238E27FC236}">
                <a16:creationId xmlns:a16="http://schemas.microsoft.com/office/drawing/2014/main" id="{0EF1B571-98EE-5644-AF99-B840E3214441}"/>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sp>
        <p:nvSpPr>
          <p:cNvPr id="6" name="Content Placeholder 2">
            <a:extLst>
              <a:ext uri="{FF2B5EF4-FFF2-40B4-BE49-F238E27FC236}">
                <a16:creationId xmlns:a16="http://schemas.microsoft.com/office/drawing/2014/main" id="{39C10A61-C3FE-6D42-9D75-3E01190582E4}"/>
              </a:ext>
            </a:extLst>
          </p:cNvPr>
          <p:cNvSpPr>
            <a:spLocks noGrp="1"/>
          </p:cNvSpPr>
          <p:nvPr>
            <p:ph sz="half" idx="10"/>
          </p:nvPr>
        </p:nvSpPr>
        <p:spPr>
          <a:xfrm>
            <a:off x="6352016"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a:extLst>
              <a:ext uri="{FF2B5EF4-FFF2-40B4-BE49-F238E27FC236}">
                <a16:creationId xmlns:a16="http://schemas.microsoft.com/office/drawing/2014/main" id="{F1E19F95-A052-B345-B8CB-24664E9F155A}"/>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lvl="0"/>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10" name="TextBox 9">
            <a:extLst>
              <a:ext uri="{FF2B5EF4-FFF2-40B4-BE49-F238E27FC236}">
                <a16:creationId xmlns:a16="http://schemas.microsoft.com/office/drawing/2014/main" id="{52C5CFA7-7F30-664A-88A0-76774E0DD320}"/>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714295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Slide 1">
    <p:spTree>
      <p:nvGrpSpPr>
        <p:cNvPr id="1" name=""/>
        <p:cNvGrpSpPr/>
        <p:nvPr/>
      </p:nvGrpSpPr>
      <p:grpSpPr>
        <a:xfrm>
          <a:off x="0" y="0"/>
          <a:ext cx="0" cy="0"/>
          <a:chOff x="0" y="0"/>
          <a:chExt cx="0" cy="0"/>
        </a:xfrm>
      </p:grpSpPr>
      <p:sp>
        <p:nvSpPr>
          <p:cNvPr id="3" name="Picture Placeholder 40">
            <a:extLst>
              <a:ext uri="{FF2B5EF4-FFF2-40B4-BE49-F238E27FC236}">
                <a16:creationId xmlns:a16="http://schemas.microsoft.com/office/drawing/2014/main" id="{01F82B3F-9873-EF4E-94EC-057DD4B20E20}"/>
              </a:ext>
            </a:extLst>
          </p:cNvPr>
          <p:cNvSpPr>
            <a:spLocks noGrp="1"/>
          </p:cNvSpPr>
          <p:nvPr>
            <p:ph type="pic" sz="quarter" idx="10"/>
          </p:nvPr>
        </p:nvSpPr>
        <p:spPr>
          <a:xfrm flipH="1">
            <a:off x="3721834" y="880677"/>
            <a:ext cx="7988142" cy="5366010"/>
          </a:xfrm>
          <a:prstGeom prst="corner">
            <a:avLst>
              <a:gd name="adj1" fmla="val 57242"/>
              <a:gd name="adj2" fmla="val 95740"/>
            </a:avLst>
          </a:prstGeom>
          <a:blipFill dpi="0" rotWithShape="0">
            <a:blip r:embed="rId2" cstate="email">
              <a:alphaModFix amt="0"/>
              <a:extLst>
                <a:ext uri="{28A0092B-C50C-407E-A947-70E740481C1C}">
                  <a14:useLocalDpi xmlns:a14="http://schemas.microsoft.com/office/drawing/2010/main"/>
                </a:ext>
              </a:extLst>
            </a:blip>
            <a:srcRect/>
            <a:stretch>
              <a:fillRect/>
            </a:stretch>
          </a:blipFill>
        </p:spPr>
        <p:txBody>
          <a:bodyPr wrap="square">
            <a:normAutofit/>
          </a:bodyPr>
          <a:lstStyle/>
          <a:p>
            <a:endParaRPr lang="en-US" dirty="0"/>
          </a:p>
        </p:txBody>
      </p:sp>
      <p:sp>
        <p:nvSpPr>
          <p:cNvPr id="4" name="Text Placeholder 3">
            <a:extLst>
              <a:ext uri="{FF2B5EF4-FFF2-40B4-BE49-F238E27FC236}">
                <a16:creationId xmlns:a16="http://schemas.microsoft.com/office/drawing/2014/main" id="{54BEEB5A-8893-144A-91F5-C06A23DED126}"/>
              </a:ext>
            </a:extLst>
          </p:cNvPr>
          <p:cNvSpPr>
            <a:spLocks noGrp="1"/>
          </p:cNvSpPr>
          <p:nvPr>
            <p:ph type="body" sz="half" idx="2"/>
          </p:nvPr>
        </p:nvSpPr>
        <p:spPr>
          <a:xfrm>
            <a:off x="839788" y="2951929"/>
            <a:ext cx="2469469" cy="304136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itle 1">
            <a:extLst>
              <a:ext uri="{FF2B5EF4-FFF2-40B4-BE49-F238E27FC236}">
                <a16:creationId xmlns:a16="http://schemas.microsoft.com/office/drawing/2014/main" id="{91FA37C7-20CF-AC4A-BD08-C6142B1C51FC}"/>
              </a:ext>
            </a:extLst>
          </p:cNvPr>
          <p:cNvSpPr>
            <a:spLocks noGrp="1"/>
          </p:cNvSpPr>
          <p:nvPr>
            <p:ph type="title"/>
          </p:nvPr>
        </p:nvSpPr>
        <p:spPr>
          <a:xfrm>
            <a:off x="839788" y="748430"/>
            <a:ext cx="4720887" cy="1854093"/>
          </a:xfrm>
        </p:spPr>
        <p:txBody>
          <a:bodyPr/>
          <a:lstStyle/>
          <a:p>
            <a:endParaRPr lang="en-US" dirty="0"/>
          </a:p>
        </p:txBody>
      </p:sp>
      <p:pic>
        <p:nvPicPr>
          <p:cNvPr id="6" name="Picture 5" descr="A close up of a sign&#10;&#10;Description automatically generated">
            <a:extLst>
              <a:ext uri="{FF2B5EF4-FFF2-40B4-BE49-F238E27FC236}">
                <a16:creationId xmlns:a16="http://schemas.microsoft.com/office/drawing/2014/main" id="{024E5270-E663-6349-BFBE-6C5E5807A15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grpSp>
        <p:nvGrpSpPr>
          <p:cNvPr id="8" name="Group 7">
            <a:extLst>
              <a:ext uri="{FF2B5EF4-FFF2-40B4-BE49-F238E27FC236}">
                <a16:creationId xmlns:a16="http://schemas.microsoft.com/office/drawing/2014/main" id="{C1995F14-BCAF-A943-B330-BDBF466216E3}"/>
              </a:ext>
            </a:extLst>
          </p:cNvPr>
          <p:cNvGrpSpPr/>
          <p:nvPr userDrawn="1"/>
        </p:nvGrpSpPr>
        <p:grpSpPr>
          <a:xfrm>
            <a:off x="3721835" y="773552"/>
            <a:ext cx="7988141" cy="2408473"/>
            <a:chOff x="3673920" y="736031"/>
            <a:chExt cx="7988141" cy="2408473"/>
          </a:xfrm>
        </p:grpSpPr>
        <p:sp>
          <p:nvSpPr>
            <p:cNvPr id="9" name="Rectangle 8">
              <a:extLst>
                <a:ext uri="{FF2B5EF4-FFF2-40B4-BE49-F238E27FC236}">
                  <a16:creationId xmlns:a16="http://schemas.microsoft.com/office/drawing/2014/main" id="{32DC6E15-79FC-9B4E-8E6B-F01C12947347}"/>
                </a:ext>
              </a:extLst>
            </p:cNvPr>
            <p:cNvSpPr/>
            <p:nvPr/>
          </p:nvSpPr>
          <p:spPr>
            <a:xfrm>
              <a:off x="6426113" y="736031"/>
              <a:ext cx="5235948" cy="110300"/>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162493B4-9D15-5940-B5ED-66732B4B293A}"/>
                </a:ext>
              </a:extLst>
            </p:cNvPr>
            <p:cNvSpPr/>
            <p:nvPr/>
          </p:nvSpPr>
          <p:spPr>
            <a:xfrm rot="5400000">
              <a:off x="6048976" y="1212201"/>
              <a:ext cx="860965" cy="106691"/>
            </a:xfrm>
            <a:prstGeom prst="rect">
              <a:avLst/>
            </a:prstGeom>
            <a:gradFill>
              <a:gsLst>
                <a:gs pos="0">
                  <a:srgbClr val="D92D8A"/>
                </a:gs>
                <a:gs pos="56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F65F000-A2F0-714C-ADAA-960582B7C4AB}"/>
                </a:ext>
              </a:extLst>
            </p:cNvPr>
            <p:cNvSpPr/>
            <p:nvPr/>
          </p:nvSpPr>
          <p:spPr>
            <a:xfrm rot="16200000">
              <a:off x="5741965" y="2347501"/>
              <a:ext cx="1474993" cy="106693"/>
            </a:xfrm>
            <a:prstGeom prst="rect">
              <a:avLst/>
            </a:prstGeom>
            <a:gradFill>
              <a:gsLst>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Rectangle 11">
              <a:extLst>
                <a:ext uri="{FF2B5EF4-FFF2-40B4-BE49-F238E27FC236}">
                  <a16:creationId xmlns:a16="http://schemas.microsoft.com/office/drawing/2014/main" id="{486AD155-D0FF-8642-B412-219D327DA829}"/>
                </a:ext>
              </a:extLst>
            </p:cNvPr>
            <p:cNvSpPr/>
            <p:nvPr/>
          </p:nvSpPr>
          <p:spPr>
            <a:xfrm flipH="1">
              <a:off x="3673920" y="3034776"/>
              <a:ext cx="2858884"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3" name="TextBox 12">
            <a:extLst>
              <a:ext uri="{FF2B5EF4-FFF2-40B4-BE49-F238E27FC236}">
                <a16:creationId xmlns:a16="http://schemas.microsoft.com/office/drawing/2014/main" id="{1CC004EC-C3AC-0046-902C-40A3A5EE8F2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3881298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6525A8C-1EFB-6341-8B8C-79B7C59F703F}"/>
              </a:ext>
            </a:extLst>
          </p:cNvPr>
          <p:cNvSpPr>
            <a:spLocks noGrp="1"/>
          </p:cNvSpPr>
          <p:nvPr>
            <p:ph type="pic" sz="quarter" idx="11"/>
          </p:nvPr>
        </p:nvSpPr>
        <p:spPr>
          <a:xfrm>
            <a:off x="3843957" y="696340"/>
            <a:ext cx="7622001" cy="5015143"/>
          </a:xfrm>
          <a:prstGeom prst="corner">
            <a:avLst>
              <a:gd name="adj1" fmla="val 78408"/>
              <a:gd name="adj2" fmla="val 117748"/>
            </a:avLst>
          </a:prstGeom>
        </p:spPr>
        <p:txBody>
          <a:bodyPr/>
          <a:lstStyle/>
          <a:p>
            <a:endParaRPr lang="en-US" dirty="0"/>
          </a:p>
        </p:txBody>
      </p:sp>
      <p:pic>
        <p:nvPicPr>
          <p:cNvPr id="4" name="Picture 3" descr="A close up of a sign&#10;&#10;Description automatically generated">
            <a:extLst>
              <a:ext uri="{FF2B5EF4-FFF2-40B4-BE49-F238E27FC236}">
                <a16:creationId xmlns:a16="http://schemas.microsoft.com/office/drawing/2014/main" id="{31E7B94C-6884-7948-9EDC-3BED80DDDB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5" name="Text Placeholder 3">
            <a:extLst>
              <a:ext uri="{FF2B5EF4-FFF2-40B4-BE49-F238E27FC236}">
                <a16:creationId xmlns:a16="http://schemas.microsoft.com/office/drawing/2014/main" id="{821AA497-2E05-2249-9F34-D8D245642331}"/>
              </a:ext>
            </a:extLst>
          </p:cNvPr>
          <p:cNvSpPr>
            <a:spLocks noGrp="1"/>
          </p:cNvSpPr>
          <p:nvPr>
            <p:ph type="body" sz="half" idx="10"/>
          </p:nvPr>
        </p:nvSpPr>
        <p:spPr>
          <a:xfrm>
            <a:off x="726042" y="1371538"/>
            <a:ext cx="2583215" cy="3444301"/>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Title 1">
            <a:extLst>
              <a:ext uri="{FF2B5EF4-FFF2-40B4-BE49-F238E27FC236}">
                <a16:creationId xmlns:a16="http://schemas.microsoft.com/office/drawing/2014/main" id="{E6C8A8FC-C281-7540-A2F1-0C7261C1AFA7}"/>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bg1"/>
                </a:solidFill>
              </a:defRPr>
            </a:lvl1pPr>
          </a:lstStyle>
          <a:p>
            <a:endParaRPr lang="en-US" dirty="0"/>
          </a:p>
        </p:txBody>
      </p:sp>
      <p:grpSp>
        <p:nvGrpSpPr>
          <p:cNvPr id="7" name="Group 6">
            <a:extLst>
              <a:ext uri="{FF2B5EF4-FFF2-40B4-BE49-F238E27FC236}">
                <a16:creationId xmlns:a16="http://schemas.microsoft.com/office/drawing/2014/main" id="{B90C27EA-5D11-5546-8472-866F259E7BFC}"/>
              </a:ext>
            </a:extLst>
          </p:cNvPr>
          <p:cNvGrpSpPr/>
          <p:nvPr userDrawn="1"/>
        </p:nvGrpSpPr>
        <p:grpSpPr>
          <a:xfrm>
            <a:off x="3843957" y="582803"/>
            <a:ext cx="7628351" cy="1197932"/>
            <a:chOff x="3840781" y="580943"/>
            <a:chExt cx="7628351" cy="1197932"/>
          </a:xfrm>
        </p:grpSpPr>
        <p:sp>
          <p:nvSpPr>
            <p:cNvPr id="8" name="Rectangle 7">
              <a:extLst>
                <a:ext uri="{FF2B5EF4-FFF2-40B4-BE49-F238E27FC236}">
                  <a16:creationId xmlns:a16="http://schemas.microsoft.com/office/drawing/2014/main" id="{4215F3C6-7BE9-E34E-B778-A0FF431CC9C1}"/>
                </a:ext>
              </a:extLst>
            </p:cNvPr>
            <p:cNvSpPr/>
            <p:nvPr/>
          </p:nvSpPr>
          <p:spPr>
            <a:xfrm flipH="1">
              <a:off x="3840781" y="580944"/>
              <a:ext cx="5970185" cy="11353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9C83E426-A956-204B-922C-C9B114A51E89}"/>
                </a:ext>
              </a:extLst>
            </p:cNvPr>
            <p:cNvSpPr/>
            <p:nvPr/>
          </p:nvSpPr>
          <p:spPr>
            <a:xfrm>
              <a:off x="9757159" y="1669147"/>
              <a:ext cx="1711973" cy="109728"/>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744F2D43-E606-9E4C-B3E1-C3F4607A4260}"/>
                </a:ext>
              </a:extLst>
            </p:cNvPr>
            <p:cNvSpPr/>
            <p:nvPr/>
          </p:nvSpPr>
          <p:spPr>
            <a:xfrm rot="5400000" flipH="1">
              <a:off x="9201318" y="1125045"/>
              <a:ext cx="1197932" cy="109728"/>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46F0BFE3-62C4-4143-B7A4-34BE2F0631E2}"/>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3" name="TextBox 12">
            <a:extLst>
              <a:ext uri="{FF2B5EF4-FFF2-40B4-BE49-F238E27FC236}">
                <a16:creationId xmlns:a16="http://schemas.microsoft.com/office/drawing/2014/main" id="{645E0D03-2997-3848-9DA3-8A864CF76775}"/>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65980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pic>
        <p:nvPicPr>
          <p:cNvPr id="12" name="Picture 11" descr="A picture containing flying, plane, bird&#10;&#10;Description automatically generated">
            <a:extLst>
              <a:ext uri="{FF2B5EF4-FFF2-40B4-BE49-F238E27FC236}">
                <a16:creationId xmlns:a16="http://schemas.microsoft.com/office/drawing/2014/main" id="{64D9EE0F-6494-1A4B-AB72-3C7AE9F28F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Picture Placeholder 3">
            <a:extLst>
              <a:ext uri="{FF2B5EF4-FFF2-40B4-BE49-F238E27FC236}">
                <a16:creationId xmlns:a16="http://schemas.microsoft.com/office/drawing/2014/main" id="{2084FFD0-FE9F-7B4A-B7A3-7CE892EF9B99}"/>
              </a:ext>
            </a:extLst>
          </p:cNvPr>
          <p:cNvSpPr>
            <a:spLocks noGrp="1"/>
          </p:cNvSpPr>
          <p:nvPr>
            <p:ph type="pic" sz="quarter" idx="11"/>
          </p:nvPr>
        </p:nvSpPr>
        <p:spPr>
          <a:xfrm>
            <a:off x="3887648" y="546137"/>
            <a:ext cx="7578309" cy="5618863"/>
          </a:xfrm>
          <a:prstGeom prst="corner">
            <a:avLst>
              <a:gd name="adj1" fmla="val 80709"/>
              <a:gd name="adj2" fmla="val 104483"/>
            </a:avLst>
          </a:prstGeom>
        </p:spPr>
        <p:txBody>
          <a:bodyPr/>
          <a:lstStyle>
            <a:lvl1pPr>
              <a:defRPr>
                <a:solidFill>
                  <a:schemeClr val="tx1">
                    <a:lumMod val="65000"/>
                    <a:lumOff val="35000"/>
                  </a:schemeClr>
                </a:solidFill>
              </a:defRPr>
            </a:lvl1pPr>
          </a:lstStyle>
          <a:p>
            <a:endParaRPr lang="en-US" dirty="0"/>
          </a:p>
        </p:txBody>
      </p:sp>
      <p:pic>
        <p:nvPicPr>
          <p:cNvPr id="5" name="Picture 4" descr="A close up of a sign&#10;&#10;Description automatically generated">
            <a:extLst>
              <a:ext uri="{FF2B5EF4-FFF2-40B4-BE49-F238E27FC236}">
                <a16:creationId xmlns:a16="http://schemas.microsoft.com/office/drawing/2014/main" id="{BE8B4190-7A7B-3447-AACA-71ED88EA3D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6" name="Text Placeholder 3">
            <a:extLst>
              <a:ext uri="{FF2B5EF4-FFF2-40B4-BE49-F238E27FC236}">
                <a16:creationId xmlns:a16="http://schemas.microsoft.com/office/drawing/2014/main" id="{8BBA3D3B-F75B-7247-96EC-42A55EF769AE}"/>
              </a:ext>
            </a:extLst>
          </p:cNvPr>
          <p:cNvSpPr>
            <a:spLocks noGrp="1"/>
          </p:cNvSpPr>
          <p:nvPr>
            <p:ph type="body" sz="half" idx="10"/>
          </p:nvPr>
        </p:nvSpPr>
        <p:spPr>
          <a:xfrm>
            <a:off x="726042" y="1371538"/>
            <a:ext cx="2583215" cy="3444301"/>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7" name="Group 6">
            <a:extLst>
              <a:ext uri="{FF2B5EF4-FFF2-40B4-BE49-F238E27FC236}">
                <a16:creationId xmlns:a16="http://schemas.microsoft.com/office/drawing/2014/main" id="{DEA623E1-FED3-3B47-8817-14EF8A883FB7}"/>
              </a:ext>
            </a:extLst>
          </p:cNvPr>
          <p:cNvGrpSpPr/>
          <p:nvPr userDrawn="1"/>
        </p:nvGrpSpPr>
        <p:grpSpPr>
          <a:xfrm>
            <a:off x="3887648" y="438917"/>
            <a:ext cx="7578438" cy="1195570"/>
            <a:chOff x="3884346" y="453875"/>
            <a:chExt cx="7578438" cy="1195570"/>
          </a:xfrm>
        </p:grpSpPr>
        <p:sp>
          <p:nvSpPr>
            <p:cNvPr id="8" name="Rectangle 7">
              <a:extLst>
                <a:ext uri="{FF2B5EF4-FFF2-40B4-BE49-F238E27FC236}">
                  <a16:creationId xmlns:a16="http://schemas.microsoft.com/office/drawing/2014/main" id="{F090177E-9537-5F45-AFBE-4A490F8D6F92}"/>
                </a:ext>
              </a:extLst>
            </p:cNvPr>
            <p:cNvSpPr/>
            <p:nvPr/>
          </p:nvSpPr>
          <p:spPr>
            <a:xfrm flipH="1">
              <a:off x="3884346" y="453875"/>
              <a:ext cx="5975988" cy="108513"/>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169BA91-4DC2-7049-92BF-1B3EAE687357}"/>
                </a:ext>
              </a:extLst>
            </p:cNvPr>
            <p:cNvSpPr/>
            <p:nvPr/>
          </p:nvSpPr>
          <p:spPr>
            <a:xfrm rot="5400000" flipH="1">
              <a:off x="9264368" y="944309"/>
              <a:ext cx="1080817" cy="111114"/>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C211978C-319D-DE49-9152-FBF63531B669}"/>
                </a:ext>
              </a:extLst>
            </p:cNvPr>
            <p:cNvSpPr/>
            <p:nvPr/>
          </p:nvSpPr>
          <p:spPr>
            <a:xfrm>
              <a:off x="9750298" y="1538958"/>
              <a:ext cx="1712486" cy="110487"/>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1" name="Title 1">
            <a:extLst>
              <a:ext uri="{FF2B5EF4-FFF2-40B4-BE49-F238E27FC236}">
                <a16:creationId xmlns:a16="http://schemas.microsoft.com/office/drawing/2014/main" id="{DBB3F20F-B263-4446-8E1A-6206F56911E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tx1">
                    <a:lumMod val="75000"/>
                    <a:lumOff val="25000"/>
                  </a:schemeClr>
                </a:solidFill>
              </a:defRPr>
            </a:lvl1pPr>
          </a:lstStyle>
          <a:p>
            <a:endParaRPr lang="en-US" dirty="0"/>
          </a:p>
        </p:txBody>
      </p:sp>
      <p:sp>
        <p:nvSpPr>
          <p:cNvPr id="13" name="TextBox 12">
            <a:extLst>
              <a:ext uri="{FF2B5EF4-FFF2-40B4-BE49-F238E27FC236}">
                <a16:creationId xmlns:a16="http://schemas.microsoft.com/office/drawing/2014/main" id="{D29285CD-4628-A141-A01F-52CF4A6E0625}"/>
              </a:ext>
            </a:extLst>
          </p:cNvPr>
          <p:cNvSpPr txBox="1"/>
          <p:nvPr userDrawn="1"/>
        </p:nvSpPr>
        <p:spPr>
          <a:xfrm>
            <a:off x="245940" y="6483240"/>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FLORIDA INTERNATIONAL UNIVERSITY</a:t>
            </a:r>
          </a:p>
        </p:txBody>
      </p:sp>
      <p:sp>
        <p:nvSpPr>
          <p:cNvPr id="14" name="TextBox 13">
            <a:extLst>
              <a:ext uri="{FF2B5EF4-FFF2-40B4-BE49-F238E27FC236}">
                <a16:creationId xmlns:a16="http://schemas.microsoft.com/office/drawing/2014/main" id="{07CDB4C7-0A17-2A41-8CE6-D9D79E4938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60997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F743E-C74B-214B-B173-9EFE2CD82F0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a:extLst>
              <a:ext uri="{FF2B5EF4-FFF2-40B4-BE49-F238E27FC236}">
                <a16:creationId xmlns:a16="http://schemas.microsoft.com/office/drawing/2014/main" id="{457611A3-7DA6-4941-8266-CCDEC1D5B741}"/>
              </a:ext>
            </a:extLst>
          </p:cNvPr>
          <p:cNvSpPr>
            <a:spLocks noGrp="1"/>
          </p:cNvSpPr>
          <p:nvPr>
            <p:ph type="pic" sz="quarter" idx="11"/>
          </p:nvPr>
        </p:nvSpPr>
        <p:spPr>
          <a:xfrm>
            <a:off x="3893905" y="537158"/>
            <a:ext cx="7570949" cy="5799726"/>
          </a:xfrm>
          <a:prstGeom prst="corner">
            <a:avLst>
              <a:gd name="adj1" fmla="val 83572"/>
              <a:gd name="adj2" fmla="val 113968"/>
            </a:avLst>
          </a:prstGeom>
        </p:spPr>
        <p:txBody>
          <a:bodyPr/>
          <a:lstStyle/>
          <a:p>
            <a:endParaRPr lang="en-US"/>
          </a:p>
        </p:txBody>
      </p:sp>
      <p:pic>
        <p:nvPicPr>
          <p:cNvPr id="5" name="Picture 4" descr="A close up of a sign&#10;&#10;Description automatically generated">
            <a:extLst>
              <a:ext uri="{FF2B5EF4-FFF2-40B4-BE49-F238E27FC236}">
                <a16:creationId xmlns:a16="http://schemas.microsoft.com/office/drawing/2014/main" id="{CA158107-483F-AE4B-81A6-57EC0902E1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6" name="Title 1">
            <a:extLst>
              <a:ext uri="{FF2B5EF4-FFF2-40B4-BE49-F238E27FC236}">
                <a16:creationId xmlns:a16="http://schemas.microsoft.com/office/drawing/2014/main" id="{936ACA9C-A609-644F-AC2C-E59094058F2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accent3"/>
                </a:solidFill>
              </a:defRPr>
            </a:lvl1pPr>
          </a:lstStyle>
          <a:p>
            <a:endParaRPr lang="en-US" dirty="0"/>
          </a:p>
        </p:txBody>
      </p:sp>
      <p:sp>
        <p:nvSpPr>
          <p:cNvPr id="7" name="Text Placeholder 3">
            <a:extLst>
              <a:ext uri="{FF2B5EF4-FFF2-40B4-BE49-F238E27FC236}">
                <a16:creationId xmlns:a16="http://schemas.microsoft.com/office/drawing/2014/main" id="{8A3DAFB7-60E6-1441-B24D-9C1F734F58B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8" name="Group 7">
            <a:extLst>
              <a:ext uri="{FF2B5EF4-FFF2-40B4-BE49-F238E27FC236}">
                <a16:creationId xmlns:a16="http://schemas.microsoft.com/office/drawing/2014/main" id="{ED4E7D76-C3ED-8641-B474-65A69EB4CAD3}"/>
              </a:ext>
            </a:extLst>
          </p:cNvPr>
          <p:cNvGrpSpPr/>
          <p:nvPr userDrawn="1"/>
        </p:nvGrpSpPr>
        <p:grpSpPr>
          <a:xfrm>
            <a:off x="3893905" y="434340"/>
            <a:ext cx="7570949" cy="1059565"/>
            <a:chOff x="3893905" y="434339"/>
            <a:chExt cx="7570949" cy="1059565"/>
          </a:xfrm>
        </p:grpSpPr>
        <p:sp>
          <p:nvSpPr>
            <p:cNvPr id="9" name="Rectangle 8">
              <a:extLst>
                <a:ext uri="{FF2B5EF4-FFF2-40B4-BE49-F238E27FC236}">
                  <a16:creationId xmlns:a16="http://schemas.microsoft.com/office/drawing/2014/main" id="{ED80F71C-3C06-414A-B4F3-EA00E023389F}"/>
                </a:ext>
              </a:extLst>
            </p:cNvPr>
            <p:cNvSpPr/>
            <p:nvPr/>
          </p:nvSpPr>
          <p:spPr>
            <a:xfrm flipH="1">
              <a:off x="3893905" y="434339"/>
              <a:ext cx="6713955"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4091A517-7BE4-1947-9D32-E2AC4C6021B3}"/>
                </a:ext>
              </a:extLst>
            </p:cNvPr>
            <p:cNvSpPr/>
            <p:nvPr/>
          </p:nvSpPr>
          <p:spPr>
            <a:xfrm rot="5400000" flipH="1">
              <a:off x="10127459" y="906370"/>
              <a:ext cx="848793" cy="110368"/>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1B09379-08CB-F142-8445-073D64045AF1}"/>
                </a:ext>
              </a:extLst>
            </p:cNvPr>
            <p:cNvSpPr/>
            <p:nvPr/>
          </p:nvSpPr>
          <p:spPr>
            <a:xfrm>
              <a:off x="10497148" y="1381850"/>
              <a:ext cx="967706" cy="112054"/>
            </a:xfrm>
            <a:prstGeom prst="rect">
              <a:avLst/>
            </a:prstGeom>
            <a:gradFill>
              <a:gsLst>
                <a:gs pos="10000">
                  <a:srgbClr val="D92D8A"/>
                </a:gs>
                <a:gs pos="61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D18A989C-9180-2547-9BE6-F4182009A23C}"/>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8222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F1F921-75B0-9943-B1DF-025B2C48E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81FDCEF-2E0F-6748-B31C-B512291498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blue sky&#10;&#10;Description automatically generated">
            <a:extLst>
              <a:ext uri="{FF2B5EF4-FFF2-40B4-BE49-F238E27FC236}">
                <a16:creationId xmlns:a16="http://schemas.microsoft.com/office/drawing/2014/main" id="{E2B0E723-963E-D746-9C64-1044790CE17F}"/>
              </a:ext>
            </a:extLst>
          </p:cNvPr>
          <p:cNvPicPr>
            <a:picLocks noChangeAspect="1"/>
          </p:cNvPicPr>
          <p:nvPr userDrawn="1"/>
        </p:nvPicPr>
        <p:blipFill>
          <a:blip r:embed="rId22" cstate="email">
            <a:extLst>
              <a:ext uri="{28A0092B-C50C-407E-A947-70E740481C1C}">
                <a14:useLocalDpi xmlns:a14="http://schemas.microsoft.com/office/drawing/2010/main"/>
              </a:ext>
            </a:extLst>
          </a:blip>
          <a:stretch>
            <a:fillRect/>
          </a:stretch>
        </p:blipFill>
        <p:spPr>
          <a:xfrm>
            <a:off x="0" y="3060"/>
            <a:ext cx="12192000" cy="6854940"/>
          </a:xfrm>
          <a:prstGeom prst="rect">
            <a:avLst/>
          </a:prstGeom>
        </p:spPr>
      </p:pic>
    </p:spTree>
    <p:extLst>
      <p:ext uri="{BB962C8B-B14F-4D97-AF65-F5344CB8AC3E}">
        <p14:creationId xmlns:p14="http://schemas.microsoft.com/office/powerpoint/2010/main" val="2920888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0" r:id="rId3"/>
    <p:sldLayoutId id="2147483688" r:id="rId4"/>
    <p:sldLayoutId id="2147483671" r:id="rId5"/>
    <p:sldLayoutId id="2147483672" r:id="rId6"/>
    <p:sldLayoutId id="2147483673" r:id="rId7"/>
    <p:sldLayoutId id="2147483674" r:id="rId8"/>
    <p:sldLayoutId id="2147483675" r:id="rId9"/>
    <p:sldLayoutId id="2147483676"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7" r:id="rId19"/>
    <p:sldLayoutId id="2147483686" r:id="rId20"/>
  </p:sldLayoutIdLst>
  <p:txStyles>
    <p:title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customXml" Target="../ink/ink2.xml"/><Relationship Id="rId4" Type="http://schemas.openxmlformats.org/officeDocument/2006/relationships/image" Target="../media/image39.png"/><Relationship Id="rId9" Type="http://schemas.openxmlformats.org/officeDocument/2006/relationships/image" Target="../media/image42.png"/></Relationships>
</file>

<file path=ppt/slides/_rels/slide1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5EE7E-78DF-CB43-BB57-897A3D5D9CC0}"/>
              </a:ext>
            </a:extLst>
          </p:cNvPr>
          <p:cNvSpPr>
            <a:spLocks noGrp="1"/>
          </p:cNvSpPr>
          <p:nvPr>
            <p:ph type="title"/>
          </p:nvPr>
        </p:nvSpPr>
        <p:spPr>
          <a:xfrm>
            <a:off x="350729" y="933189"/>
            <a:ext cx="11423737" cy="5121568"/>
          </a:xfrm>
        </p:spPr>
        <p:txBody>
          <a:bodyPr>
            <a:normAutofit fontScale="90000"/>
          </a:bodyPr>
          <a:lstStyle/>
          <a:p>
            <a:r>
              <a:rPr lang="en-US" sz="3100" dirty="0"/>
              <a:t>Senior Project Final Presentation</a:t>
            </a:r>
            <a:br>
              <a:rPr lang="en-US" sz="3100" dirty="0"/>
            </a:br>
            <a:r>
              <a:rPr lang="en-US" sz="3100" dirty="0"/>
              <a:t>Summer 2024</a:t>
            </a:r>
            <a:br>
              <a:rPr lang="en-US" dirty="0"/>
            </a:br>
            <a:br>
              <a:rPr lang="en-US" dirty="0"/>
            </a:br>
            <a:r>
              <a:rPr lang="en-US" sz="4000" dirty="0">
                <a:solidFill>
                  <a:schemeClr val="accent3"/>
                </a:solidFill>
              </a:rPr>
              <a:t>Enhancing the STARS Online Assistants App for Automation and Data Analytics Education</a:t>
            </a:r>
            <a:br>
              <a:rPr lang="en-US" sz="4400" dirty="0"/>
            </a:br>
            <a:br>
              <a:rPr lang="en-US" dirty="0"/>
            </a:br>
            <a:r>
              <a:rPr lang="en-US" sz="2200" b="1" dirty="0">
                <a:solidFill>
                  <a:srgbClr val="CC0066"/>
                </a:solidFill>
              </a:rPr>
              <a:t>Team Members</a:t>
            </a:r>
            <a:r>
              <a:rPr lang="en-US" sz="2200" dirty="0"/>
              <a:t>: Bryan Arango Cruz, Frank </a:t>
            </a:r>
            <a:r>
              <a:rPr lang="en-US" sz="2200" dirty="0" err="1"/>
              <a:t>Rebola</a:t>
            </a:r>
            <a:r>
              <a:rPr lang="en-US" sz="2200" dirty="0"/>
              <a:t>, </a:t>
            </a:r>
            <a:br>
              <a:rPr lang="en-US" sz="2200" dirty="0"/>
            </a:br>
            <a:r>
              <a:rPr lang="en-US" sz="2200" dirty="0" err="1"/>
              <a:t>Furzaan</a:t>
            </a:r>
            <a:r>
              <a:rPr lang="en-US" sz="2200" dirty="0"/>
              <a:t> Khan, Roberto Vera Marrero, Kristy Hamlin</a:t>
            </a:r>
            <a:br>
              <a:rPr lang="en-US" sz="2200" dirty="0"/>
            </a:br>
            <a:r>
              <a:rPr lang="en-US" sz="2200" b="1" dirty="0">
                <a:solidFill>
                  <a:srgbClr val="CC0066"/>
                </a:solidFill>
              </a:rPr>
              <a:t>Product Owner</a:t>
            </a:r>
            <a:r>
              <a:rPr lang="en-US" sz="2200" dirty="0"/>
              <a:t>: Dr. Patricia McDermott-Wells</a:t>
            </a:r>
            <a:br>
              <a:rPr lang="en-US" sz="2200" dirty="0"/>
            </a:br>
            <a:r>
              <a:rPr lang="en-US" sz="2200" b="1" dirty="0">
                <a:solidFill>
                  <a:srgbClr val="CC0066"/>
                </a:solidFill>
              </a:rPr>
              <a:t>Professor</a:t>
            </a:r>
            <a:r>
              <a:rPr lang="en-US" sz="2200" dirty="0"/>
              <a:t>: Masoud </a:t>
            </a:r>
            <a:r>
              <a:rPr lang="en-US" sz="2200" dirty="0" err="1"/>
              <a:t>Sadjadi</a:t>
            </a:r>
            <a:r>
              <a:rPr lang="en-US" sz="2200" dirty="0"/>
              <a:t>, PhD</a:t>
            </a:r>
            <a:br>
              <a:rPr lang="en-US" sz="2200" dirty="0"/>
            </a:br>
            <a:br>
              <a:rPr lang="en-US" sz="2700" dirty="0"/>
            </a:br>
            <a:r>
              <a:rPr lang="en-US" sz="2700" dirty="0"/>
              <a:t>Knight School of Computing and Information Sciences</a:t>
            </a:r>
            <a:br>
              <a:rPr lang="en-US" dirty="0"/>
            </a:br>
            <a:endParaRPr lang="en-US" dirty="0"/>
          </a:p>
        </p:txBody>
      </p:sp>
      <p:pic>
        <p:nvPicPr>
          <p:cNvPr id="4" name="Picture 3" descr="A picture containing drawing&#10;&#10;Description automatically generated">
            <a:extLst>
              <a:ext uri="{FF2B5EF4-FFF2-40B4-BE49-F238E27FC236}">
                <a16:creationId xmlns:a16="http://schemas.microsoft.com/office/drawing/2014/main" id="{3009D0D4-1336-7142-B403-8AA4F8F5F3F2}"/>
              </a:ext>
            </a:extLst>
          </p:cNvPr>
          <p:cNvPicPr>
            <a:picLocks noChangeAspect="1"/>
          </p:cNvPicPr>
          <p:nvPr/>
        </p:nvPicPr>
        <p:blipFill>
          <a:blip r:embed="rId2"/>
          <a:stretch>
            <a:fillRect/>
          </a:stretch>
        </p:blipFill>
        <p:spPr>
          <a:xfrm>
            <a:off x="4784944" y="6054757"/>
            <a:ext cx="3110184" cy="598112"/>
          </a:xfrm>
          <a:prstGeom prst="rect">
            <a:avLst/>
          </a:prstGeom>
        </p:spPr>
      </p:pic>
    </p:spTree>
    <p:extLst>
      <p:ext uri="{BB962C8B-B14F-4D97-AF65-F5344CB8AC3E}">
        <p14:creationId xmlns:p14="http://schemas.microsoft.com/office/powerpoint/2010/main" val="2287128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2" y="197994"/>
            <a:ext cx="6388856" cy="698714"/>
          </a:xfrm>
        </p:spPr>
        <p:txBody>
          <a:bodyPr>
            <a:normAutofit/>
          </a:bodyPr>
          <a:lstStyle/>
          <a:p>
            <a:r>
              <a:rPr lang="en-US" dirty="0"/>
              <a:t>System Design: Architecture</a:t>
            </a:r>
          </a:p>
        </p:txBody>
      </p:sp>
      <p:sp>
        <p:nvSpPr>
          <p:cNvPr id="12" name="TextBox 11">
            <a:extLst>
              <a:ext uri="{FF2B5EF4-FFF2-40B4-BE49-F238E27FC236}">
                <a16:creationId xmlns:a16="http://schemas.microsoft.com/office/drawing/2014/main" id="{E0AE1886-9A9E-7A5D-A7D8-AC12286686E3}"/>
              </a:ext>
            </a:extLst>
          </p:cNvPr>
          <p:cNvSpPr txBox="1"/>
          <p:nvPr/>
        </p:nvSpPr>
        <p:spPr>
          <a:xfrm>
            <a:off x="8006820" y="1029922"/>
            <a:ext cx="4308690" cy="4524315"/>
          </a:xfrm>
          <a:prstGeom prst="rect">
            <a:avLst/>
          </a:prstGeom>
          <a:noFill/>
        </p:spPr>
        <p:txBody>
          <a:bodyPr wrap="square" rtlCol="0">
            <a:spAutoFit/>
          </a:bodyPr>
          <a:lstStyle/>
          <a:p>
            <a:r>
              <a:rPr lang="en-US" dirty="0">
                <a:solidFill>
                  <a:schemeClr val="accent5"/>
                </a:solidFill>
              </a:rPr>
              <a:t>Figure 2. Understanding the STARS Application and Microsoft 365 Components</a:t>
            </a:r>
          </a:p>
          <a:p>
            <a:endParaRPr lang="en-US" dirty="0">
              <a:solidFill>
                <a:schemeClr val="accent5"/>
              </a:solidFill>
            </a:endParaRPr>
          </a:p>
          <a:p>
            <a:r>
              <a:rPr lang="en-US" dirty="0">
                <a:solidFill>
                  <a:schemeClr val="accent5"/>
                </a:solidFill>
              </a:rPr>
              <a:t>At its center, the STARS App system contains the Admin App, which is the main GUI, and the Master Excel, which holds all the current data regarding the semester. </a:t>
            </a:r>
          </a:p>
          <a:p>
            <a:endParaRPr lang="en-US" dirty="0">
              <a:solidFill>
                <a:schemeClr val="accent5"/>
              </a:solidFill>
            </a:endParaRPr>
          </a:p>
          <a:p>
            <a:r>
              <a:rPr lang="en-US" dirty="0">
                <a:solidFill>
                  <a:schemeClr val="accent5"/>
                </a:solidFill>
              </a:rPr>
              <a:t>The STARS App has 3 main subsystems: </a:t>
            </a:r>
          </a:p>
          <a:p>
            <a:pPr marL="285750" indent="-285750">
              <a:buFont typeface="Arial" panose="020B0604020202020204" pitchFamily="34" charset="0"/>
              <a:buChar char="•"/>
            </a:pPr>
            <a:r>
              <a:rPr lang="en-US" dirty="0">
                <a:solidFill>
                  <a:schemeClr val="accent5"/>
                </a:solidFill>
              </a:rPr>
              <a:t>Start Semester (green, top left)</a:t>
            </a:r>
          </a:p>
          <a:p>
            <a:pPr marL="285750" indent="-285750">
              <a:buFont typeface="Arial" panose="020B0604020202020204" pitchFamily="34" charset="0"/>
              <a:buChar char="•"/>
            </a:pPr>
            <a:r>
              <a:rPr lang="en-US" dirty="0">
                <a:solidFill>
                  <a:schemeClr val="accent5"/>
                </a:solidFill>
              </a:rPr>
              <a:t>Student Registrations/approvals (purple, right half)</a:t>
            </a:r>
          </a:p>
          <a:p>
            <a:pPr marL="285750" indent="-285750">
              <a:buFont typeface="Arial" panose="020B0604020202020204" pitchFamily="34" charset="0"/>
              <a:buChar char="•"/>
            </a:pPr>
            <a:r>
              <a:rPr lang="en-US" dirty="0">
                <a:solidFill>
                  <a:schemeClr val="accent5"/>
                </a:solidFill>
              </a:rPr>
              <a:t>End Semester (pink, bottom left)</a:t>
            </a:r>
          </a:p>
          <a:p>
            <a:endParaRPr lang="en-US" dirty="0">
              <a:solidFill>
                <a:schemeClr val="accent5"/>
              </a:solidFill>
            </a:endParaRPr>
          </a:p>
          <a:p>
            <a:r>
              <a:rPr lang="en-US" dirty="0">
                <a:solidFill>
                  <a:schemeClr val="accent5"/>
                </a:solidFill>
              </a:rPr>
              <a:t>NOTE:  Use Case Diagram on slide 6, Use Case Slide. </a:t>
            </a:r>
          </a:p>
        </p:txBody>
      </p:sp>
      <p:pic>
        <p:nvPicPr>
          <p:cNvPr id="15" name="Picture 14" descr="A diagram of software application&#10;&#10;Description automatically generated">
            <a:extLst>
              <a:ext uri="{FF2B5EF4-FFF2-40B4-BE49-F238E27FC236}">
                <a16:creationId xmlns:a16="http://schemas.microsoft.com/office/drawing/2014/main" id="{A0ABC0D7-73C8-6BE3-3233-DA6B5F3D860D}"/>
              </a:ext>
            </a:extLst>
          </p:cNvPr>
          <p:cNvPicPr>
            <a:picLocks noChangeAspect="1"/>
          </p:cNvPicPr>
          <p:nvPr/>
        </p:nvPicPr>
        <p:blipFill>
          <a:blip r:embed="rId2"/>
          <a:stretch>
            <a:fillRect/>
          </a:stretch>
        </p:blipFill>
        <p:spPr>
          <a:xfrm>
            <a:off x="0" y="896708"/>
            <a:ext cx="8006820" cy="54446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5828207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2" y="32368"/>
            <a:ext cx="5470282" cy="1158074"/>
          </a:xfrm>
        </p:spPr>
        <p:txBody>
          <a:bodyPr/>
          <a:lstStyle/>
          <a:p>
            <a:r>
              <a:rPr lang="en-US" dirty="0"/>
              <a:t>System Design: Deployment</a:t>
            </a:r>
          </a:p>
        </p:txBody>
      </p:sp>
      <p:sp>
        <p:nvSpPr>
          <p:cNvPr id="13" name="TextBox 12">
            <a:extLst>
              <a:ext uri="{FF2B5EF4-FFF2-40B4-BE49-F238E27FC236}">
                <a16:creationId xmlns:a16="http://schemas.microsoft.com/office/drawing/2014/main" id="{1E60EE47-2EC7-5E0A-68E6-4070A711172C}"/>
              </a:ext>
            </a:extLst>
          </p:cNvPr>
          <p:cNvSpPr txBox="1"/>
          <p:nvPr/>
        </p:nvSpPr>
        <p:spPr>
          <a:xfrm>
            <a:off x="587001" y="4761274"/>
            <a:ext cx="11017998" cy="923330"/>
          </a:xfrm>
          <a:prstGeom prst="rect">
            <a:avLst/>
          </a:prstGeom>
          <a:noFill/>
        </p:spPr>
        <p:txBody>
          <a:bodyPr wrap="square" rtlCol="0">
            <a:spAutoFit/>
          </a:bodyPr>
          <a:lstStyle/>
          <a:p>
            <a:r>
              <a:rPr lang="en-US" dirty="0">
                <a:solidFill>
                  <a:schemeClr val="accent5"/>
                </a:solidFill>
              </a:rPr>
              <a:t>This system is completely hosted within the Microsoft 365 Suite. Using Microsoft Power App’s convenient platform for developing custom applications, it was not necessary for the development team to consider the physical layout of the STARS Application system. </a:t>
            </a:r>
          </a:p>
        </p:txBody>
      </p:sp>
      <p:pic>
        <p:nvPicPr>
          <p:cNvPr id="4" name="Picture 3" descr="Microsoft 365 | Circyl">
            <a:extLst>
              <a:ext uri="{FF2B5EF4-FFF2-40B4-BE49-F238E27FC236}">
                <a16:creationId xmlns:a16="http://schemas.microsoft.com/office/drawing/2014/main" id="{73DA6DC5-D61C-2D21-0D70-66ABB1E29E4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1158" y="2096726"/>
            <a:ext cx="2719070" cy="742950"/>
          </a:xfrm>
          <a:prstGeom prst="rect">
            <a:avLst/>
          </a:prstGeom>
          <a:noFill/>
          <a:ln>
            <a:noFill/>
          </a:ln>
        </p:spPr>
      </p:pic>
      <p:pic>
        <p:nvPicPr>
          <p:cNvPr id="5" name="Picture 4" descr="Simple Setup Checklist for Microsoft Teams">
            <a:extLst>
              <a:ext uri="{FF2B5EF4-FFF2-40B4-BE49-F238E27FC236}">
                <a16:creationId xmlns:a16="http://schemas.microsoft.com/office/drawing/2014/main" id="{CD1C2ACE-3214-883B-05E6-E24575CBB1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9819" b="25668"/>
          <a:stretch/>
        </p:blipFill>
        <p:spPr bwMode="auto">
          <a:xfrm>
            <a:off x="4413119" y="2143716"/>
            <a:ext cx="2781300" cy="695960"/>
          </a:xfrm>
          <a:prstGeom prst="rect">
            <a:avLst/>
          </a:prstGeom>
          <a:noFill/>
          <a:ln>
            <a:noFill/>
          </a:ln>
          <a:extLst>
            <a:ext uri="{53640926-AAD7-44D8-BBD7-CCE9431645EC}">
              <a14:shadowObscured xmlns:a14="http://schemas.microsoft.com/office/drawing/2010/main"/>
            </a:ext>
          </a:extLst>
        </p:spPr>
      </p:pic>
      <p:pic>
        <p:nvPicPr>
          <p:cNvPr id="6" name="Picture 5" descr="What is Microsoft Power Apps: Highlights and Value - Smartbridge">
            <a:extLst>
              <a:ext uri="{FF2B5EF4-FFF2-40B4-BE49-F238E27FC236}">
                <a16:creationId xmlns:a16="http://schemas.microsoft.com/office/drawing/2014/main" id="{1A8427FD-0BA6-9B90-80F7-7200D3AF5D4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7310" y="1911941"/>
            <a:ext cx="2609850" cy="1159510"/>
          </a:xfrm>
          <a:prstGeom prst="rect">
            <a:avLst/>
          </a:prstGeom>
          <a:noFill/>
          <a:ln>
            <a:noFill/>
          </a:ln>
        </p:spPr>
      </p:pic>
      <p:pic>
        <p:nvPicPr>
          <p:cNvPr id="7" name="Picture 6" descr="WHAT CAN MICROSOFT FORMS DO FOR YOUR BUSINESS? - Vootwerk">
            <a:extLst>
              <a:ext uri="{FF2B5EF4-FFF2-40B4-BE49-F238E27FC236}">
                <a16:creationId xmlns:a16="http://schemas.microsoft.com/office/drawing/2014/main" id="{ECE1E420-48C1-A452-BB8C-5B2E0C95082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51276" y="3257645"/>
            <a:ext cx="2790825" cy="976630"/>
          </a:xfrm>
          <a:prstGeom prst="rect">
            <a:avLst/>
          </a:prstGeom>
          <a:noFill/>
          <a:ln>
            <a:noFill/>
          </a:ln>
        </p:spPr>
      </p:pic>
      <p:pic>
        <p:nvPicPr>
          <p:cNvPr id="8" name="Picture 7" descr="Excel Logo, symbol, meaning, history, PNG, brand">
            <a:extLst>
              <a:ext uri="{FF2B5EF4-FFF2-40B4-BE49-F238E27FC236}">
                <a16:creationId xmlns:a16="http://schemas.microsoft.com/office/drawing/2014/main" id="{3734589F-D559-2524-F36A-DDF0F3093A3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4530" b="13390"/>
          <a:stretch/>
        </p:blipFill>
        <p:spPr bwMode="auto">
          <a:xfrm>
            <a:off x="6849901" y="3257645"/>
            <a:ext cx="2152650" cy="87249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62187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2" y="32368"/>
            <a:ext cx="5470282" cy="1158074"/>
          </a:xfrm>
        </p:spPr>
        <p:txBody>
          <a:bodyPr/>
          <a:lstStyle/>
          <a:p>
            <a:r>
              <a:rPr lang="en-US" dirty="0"/>
              <a:t>System Design</a:t>
            </a:r>
          </a:p>
        </p:txBody>
      </p:sp>
      <p:pic>
        <p:nvPicPr>
          <p:cNvPr id="4" name="Picture 3" descr="A screenshot of a computer&#10;&#10;Description automatically generated">
            <a:extLst>
              <a:ext uri="{FF2B5EF4-FFF2-40B4-BE49-F238E27FC236}">
                <a16:creationId xmlns:a16="http://schemas.microsoft.com/office/drawing/2014/main" id="{6C0D0B35-BA34-1F71-7826-189A10191A28}"/>
              </a:ext>
            </a:extLst>
          </p:cNvPr>
          <p:cNvPicPr>
            <a:picLocks noChangeAspect="1"/>
          </p:cNvPicPr>
          <p:nvPr/>
        </p:nvPicPr>
        <p:blipFill>
          <a:blip r:embed="rId2"/>
          <a:stretch>
            <a:fillRect/>
          </a:stretch>
        </p:blipFill>
        <p:spPr>
          <a:xfrm>
            <a:off x="412609" y="1030186"/>
            <a:ext cx="3399155" cy="1922145"/>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A7C15847-B1D7-2A9B-D4D4-E8986C9598ED}"/>
              </a:ext>
            </a:extLst>
          </p:cNvPr>
          <p:cNvPicPr>
            <a:picLocks noChangeAspect="1"/>
          </p:cNvPicPr>
          <p:nvPr/>
        </p:nvPicPr>
        <p:blipFill>
          <a:blip r:embed="rId3"/>
          <a:stretch>
            <a:fillRect/>
          </a:stretch>
        </p:blipFill>
        <p:spPr>
          <a:xfrm>
            <a:off x="4419435" y="1030185"/>
            <a:ext cx="3437255" cy="1922145"/>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D13B511-CDEC-28AB-DE68-3F64177DDEE4}"/>
              </a:ext>
            </a:extLst>
          </p:cNvPr>
          <p:cNvPicPr>
            <a:picLocks noChangeAspect="1"/>
          </p:cNvPicPr>
          <p:nvPr/>
        </p:nvPicPr>
        <p:blipFill>
          <a:blip r:embed="rId4"/>
          <a:stretch>
            <a:fillRect/>
          </a:stretch>
        </p:blipFill>
        <p:spPr>
          <a:xfrm>
            <a:off x="8294673" y="999549"/>
            <a:ext cx="3408045" cy="1905000"/>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4E30FD0B-71F2-D763-B8AA-2E5B2F7E209F}"/>
              </a:ext>
            </a:extLst>
          </p:cNvPr>
          <p:cNvPicPr>
            <a:picLocks noChangeAspect="1"/>
          </p:cNvPicPr>
          <p:nvPr/>
        </p:nvPicPr>
        <p:blipFill>
          <a:blip r:embed="rId5"/>
          <a:stretch>
            <a:fillRect/>
          </a:stretch>
        </p:blipFill>
        <p:spPr>
          <a:xfrm>
            <a:off x="374509" y="3429000"/>
            <a:ext cx="3437255" cy="1875155"/>
          </a:xfrm>
          <a:prstGeom prst="rect">
            <a:avLst/>
          </a:prstGeom>
        </p:spPr>
      </p:pic>
      <p:pic>
        <p:nvPicPr>
          <p:cNvPr id="8" name="Picture 7" descr="A screen shot of a computer&#10;&#10;Description automatically generated">
            <a:extLst>
              <a:ext uri="{FF2B5EF4-FFF2-40B4-BE49-F238E27FC236}">
                <a16:creationId xmlns:a16="http://schemas.microsoft.com/office/drawing/2014/main" id="{BB270CA7-E5C3-F659-19A2-E5BBCB2FDAE5}"/>
              </a:ext>
            </a:extLst>
          </p:cNvPr>
          <p:cNvPicPr>
            <a:picLocks noChangeAspect="1"/>
          </p:cNvPicPr>
          <p:nvPr/>
        </p:nvPicPr>
        <p:blipFill>
          <a:blip r:embed="rId6"/>
          <a:stretch>
            <a:fillRect/>
          </a:stretch>
        </p:blipFill>
        <p:spPr>
          <a:xfrm>
            <a:off x="4372927" y="3429000"/>
            <a:ext cx="3446145" cy="1905000"/>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C1C57B7B-88A2-03D0-B050-DB792069A420}"/>
              </a:ext>
            </a:extLst>
          </p:cNvPr>
          <p:cNvPicPr>
            <a:picLocks noChangeAspect="1"/>
          </p:cNvPicPr>
          <p:nvPr/>
        </p:nvPicPr>
        <p:blipFill>
          <a:blip r:embed="rId7"/>
          <a:stretch>
            <a:fillRect/>
          </a:stretch>
        </p:blipFill>
        <p:spPr>
          <a:xfrm>
            <a:off x="8380236" y="3428999"/>
            <a:ext cx="3437255" cy="1875155"/>
          </a:xfrm>
          <a:prstGeom prst="rect">
            <a:avLst/>
          </a:prstGeom>
        </p:spPr>
      </p:pic>
    </p:spTree>
    <p:extLst>
      <p:ext uri="{BB962C8B-B14F-4D97-AF65-F5344CB8AC3E}">
        <p14:creationId xmlns:p14="http://schemas.microsoft.com/office/powerpoint/2010/main" val="8737737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2" y="32368"/>
            <a:ext cx="6559314" cy="1158074"/>
          </a:xfrm>
        </p:spPr>
        <p:txBody>
          <a:bodyPr/>
          <a:lstStyle/>
          <a:p>
            <a:r>
              <a:rPr lang="en-US" dirty="0"/>
              <a:t>Understanding a Power Flow</a:t>
            </a:r>
          </a:p>
        </p:txBody>
      </p:sp>
      <p:pic>
        <p:nvPicPr>
          <p:cNvPr id="5" name="Picture 4">
            <a:extLst>
              <a:ext uri="{FF2B5EF4-FFF2-40B4-BE49-F238E27FC236}">
                <a16:creationId xmlns:a16="http://schemas.microsoft.com/office/drawing/2014/main" id="{B89FC06A-7427-B10A-72C5-EBDA086F8834}"/>
              </a:ext>
            </a:extLst>
          </p:cNvPr>
          <p:cNvPicPr>
            <a:picLocks noChangeAspect="1"/>
          </p:cNvPicPr>
          <p:nvPr/>
        </p:nvPicPr>
        <p:blipFill>
          <a:blip r:embed="rId2"/>
          <a:stretch>
            <a:fillRect/>
          </a:stretch>
        </p:blipFill>
        <p:spPr>
          <a:xfrm>
            <a:off x="570081" y="945345"/>
            <a:ext cx="2692160" cy="2821556"/>
          </a:xfrm>
          <a:prstGeom prst="rect">
            <a:avLst/>
          </a:prstGeom>
        </p:spPr>
      </p:pic>
      <p:pic>
        <p:nvPicPr>
          <p:cNvPr id="7" name="Picture 6">
            <a:extLst>
              <a:ext uri="{FF2B5EF4-FFF2-40B4-BE49-F238E27FC236}">
                <a16:creationId xmlns:a16="http://schemas.microsoft.com/office/drawing/2014/main" id="{7A25FAEC-FAB1-9ADC-9FBE-FE653DE8B38F}"/>
              </a:ext>
            </a:extLst>
          </p:cNvPr>
          <p:cNvPicPr>
            <a:picLocks noChangeAspect="1"/>
          </p:cNvPicPr>
          <p:nvPr/>
        </p:nvPicPr>
        <p:blipFill>
          <a:blip r:embed="rId3"/>
          <a:stretch>
            <a:fillRect/>
          </a:stretch>
        </p:blipFill>
        <p:spPr>
          <a:xfrm>
            <a:off x="4278198" y="983521"/>
            <a:ext cx="3209220" cy="2794308"/>
          </a:xfrm>
          <a:prstGeom prst="rect">
            <a:avLst/>
          </a:prstGeom>
        </p:spPr>
      </p:pic>
      <p:pic>
        <p:nvPicPr>
          <p:cNvPr id="9" name="Picture 8">
            <a:extLst>
              <a:ext uri="{FF2B5EF4-FFF2-40B4-BE49-F238E27FC236}">
                <a16:creationId xmlns:a16="http://schemas.microsoft.com/office/drawing/2014/main" id="{BB9C4264-A3F8-7C9D-EBAD-F22AA77B239B}"/>
              </a:ext>
            </a:extLst>
          </p:cNvPr>
          <p:cNvPicPr>
            <a:picLocks noChangeAspect="1"/>
          </p:cNvPicPr>
          <p:nvPr/>
        </p:nvPicPr>
        <p:blipFill>
          <a:blip r:embed="rId4"/>
          <a:stretch>
            <a:fillRect/>
          </a:stretch>
        </p:blipFill>
        <p:spPr>
          <a:xfrm>
            <a:off x="8185044" y="803693"/>
            <a:ext cx="3091732" cy="3104860"/>
          </a:xfrm>
          <a:prstGeom prst="rect">
            <a:avLst/>
          </a:prstGeom>
        </p:spPr>
      </p:pic>
      <p:pic>
        <p:nvPicPr>
          <p:cNvPr id="11" name="Picture 10">
            <a:extLst>
              <a:ext uri="{FF2B5EF4-FFF2-40B4-BE49-F238E27FC236}">
                <a16:creationId xmlns:a16="http://schemas.microsoft.com/office/drawing/2014/main" id="{0199EC0A-10F3-EEDD-EEE7-EA9E81CA71BA}"/>
              </a:ext>
            </a:extLst>
          </p:cNvPr>
          <p:cNvPicPr>
            <a:picLocks noChangeAspect="1"/>
          </p:cNvPicPr>
          <p:nvPr/>
        </p:nvPicPr>
        <p:blipFill>
          <a:blip r:embed="rId5"/>
          <a:stretch>
            <a:fillRect/>
          </a:stretch>
        </p:blipFill>
        <p:spPr>
          <a:xfrm>
            <a:off x="3892705" y="4477325"/>
            <a:ext cx="4537435" cy="2146320"/>
          </a:xfrm>
          <a:prstGeom prst="rect">
            <a:avLst/>
          </a:prstGeom>
        </p:spPr>
      </p:pic>
      <p:sp>
        <p:nvSpPr>
          <p:cNvPr id="14" name="Arrow: Right 13">
            <a:extLst>
              <a:ext uri="{FF2B5EF4-FFF2-40B4-BE49-F238E27FC236}">
                <a16:creationId xmlns:a16="http://schemas.microsoft.com/office/drawing/2014/main" id="{E2459EF2-6312-A779-4712-6532E81E1810}"/>
              </a:ext>
            </a:extLst>
          </p:cNvPr>
          <p:cNvSpPr/>
          <p:nvPr/>
        </p:nvSpPr>
        <p:spPr>
          <a:xfrm>
            <a:off x="3262241" y="2055043"/>
            <a:ext cx="1015957" cy="575035"/>
          </a:xfrm>
          <a:prstGeom prs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A17199C4-9472-A0E4-CD9A-E16F6C09C9D1}"/>
              </a:ext>
            </a:extLst>
          </p:cNvPr>
          <p:cNvSpPr/>
          <p:nvPr/>
        </p:nvSpPr>
        <p:spPr>
          <a:xfrm>
            <a:off x="7405365" y="2055043"/>
            <a:ext cx="1015957" cy="575035"/>
          </a:xfrm>
          <a:prstGeom prs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Arrow: Right 15">
            <a:extLst>
              <a:ext uri="{FF2B5EF4-FFF2-40B4-BE49-F238E27FC236}">
                <a16:creationId xmlns:a16="http://schemas.microsoft.com/office/drawing/2014/main" id="{2D878EB3-D3D1-7A21-1DBD-16B230AA5130}"/>
              </a:ext>
            </a:extLst>
          </p:cNvPr>
          <p:cNvSpPr/>
          <p:nvPr/>
        </p:nvSpPr>
        <p:spPr>
          <a:xfrm rot="8035319">
            <a:off x="7677065" y="3940405"/>
            <a:ext cx="1015957" cy="575035"/>
          </a:xfrm>
          <a:prstGeom prs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4211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2" y="32368"/>
            <a:ext cx="5470282" cy="1158074"/>
          </a:xfrm>
        </p:spPr>
        <p:txBody>
          <a:bodyPr/>
          <a:lstStyle/>
          <a:p>
            <a:r>
              <a:rPr lang="en-US" dirty="0"/>
              <a:t>Test Suites and Test Cases</a:t>
            </a:r>
          </a:p>
        </p:txBody>
      </p:sp>
      <p:sp>
        <p:nvSpPr>
          <p:cNvPr id="4" name="TextBox 3">
            <a:extLst>
              <a:ext uri="{FF2B5EF4-FFF2-40B4-BE49-F238E27FC236}">
                <a16:creationId xmlns:a16="http://schemas.microsoft.com/office/drawing/2014/main" id="{258754D1-58D4-0E21-B0E6-5A7A456C6BDD}"/>
              </a:ext>
            </a:extLst>
          </p:cNvPr>
          <p:cNvSpPr txBox="1"/>
          <p:nvPr/>
        </p:nvSpPr>
        <p:spPr>
          <a:xfrm>
            <a:off x="405352" y="1430220"/>
            <a:ext cx="10935093" cy="2031325"/>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Testing of the subsystems was performed by submitting test data to the system and comparing the effects versus the anticipated </a:t>
            </a:r>
          </a:p>
          <a:p>
            <a:pPr marL="285750" indent="-285750">
              <a:buFont typeface="Arial" panose="020B0604020202020204" pitchFamily="34" charset="0"/>
              <a:buChar char="•"/>
            </a:pPr>
            <a:r>
              <a:rPr lang="en-US" dirty="0">
                <a:solidFill>
                  <a:schemeClr val="bg1"/>
                </a:solidFill>
              </a:rPr>
              <a:t>For example, to test the flow </a:t>
            </a:r>
            <a:r>
              <a:rPr lang="en-US" dirty="0" err="1">
                <a:solidFill>
                  <a:schemeClr val="bg1"/>
                </a:solidFill>
              </a:rPr>
              <a:t>Create_Teams_Channels</a:t>
            </a:r>
            <a:r>
              <a:rPr lang="en-US" dirty="0">
                <a:solidFill>
                  <a:schemeClr val="bg1"/>
                </a:solidFill>
              </a:rPr>
              <a:t>, developers would provide the system with the source of the channel names in the Master Excel, trigger the flow from the Admin app, and go to Microsoft Teams to verify if the expected Teams Channels had been created. </a:t>
            </a:r>
          </a:p>
          <a:p>
            <a:pPr marL="285750" indent="-285750">
              <a:buFont typeface="Arial" panose="020B0604020202020204" pitchFamily="34" charset="0"/>
              <a:buChar char="•"/>
            </a:pPr>
            <a:r>
              <a:rPr lang="en-US" dirty="0">
                <a:solidFill>
                  <a:schemeClr val="bg1"/>
                </a:solidFill>
              </a:rPr>
              <a:t>Power Automate also allows you to view your flow, the run history, and whether it has executed successfully</a:t>
            </a:r>
          </a:p>
          <a:p>
            <a:pPr marL="285750" indent="-285750">
              <a:buFont typeface="Arial" panose="020B0604020202020204" pitchFamily="34" charset="0"/>
              <a:buChar char="•"/>
            </a:pPr>
            <a:endParaRPr lang="en-US" dirty="0">
              <a:solidFill>
                <a:schemeClr val="bg1"/>
              </a:solidFill>
            </a:endParaRPr>
          </a:p>
        </p:txBody>
      </p:sp>
      <p:pic>
        <p:nvPicPr>
          <p:cNvPr id="6" name="Picture 5">
            <a:extLst>
              <a:ext uri="{FF2B5EF4-FFF2-40B4-BE49-F238E27FC236}">
                <a16:creationId xmlns:a16="http://schemas.microsoft.com/office/drawing/2014/main" id="{F999E472-97CD-1D3F-E9FE-27B1A31F3226}"/>
              </a:ext>
            </a:extLst>
          </p:cNvPr>
          <p:cNvPicPr>
            <a:picLocks noChangeAspect="1"/>
          </p:cNvPicPr>
          <p:nvPr/>
        </p:nvPicPr>
        <p:blipFill>
          <a:blip r:embed="rId2"/>
          <a:stretch>
            <a:fillRect/>
          </a:stretch>
        </p:blipFill>
        <p:spPr>
          <a:xfrm>
            <a:off x="1118842" y="3162997"/>
            <a:ext cx="4178761" cy="3209220"/>
          </a:xfrm>
          <a:prstGeom prst="rect">
            <a:avLst/>
          </a:prstGeom>
        </p:spPr>
      </p:pic>
      <p:grpSp>
        <p:nvGrpSpPr>
          <p:cNvPr id="9" name="Group 8">
            <a:extLst>
              <a:ext uri="{FF2B5EF4-FFF2-40B4-BE49-F238E27FC236}">
                <a16:creationId xmlns:a16="http://schemas.microsoft.com/office/drawing/2014/main" id="{DF7EB53E-4F3B-8C3B-81B1-7F91E94E23D9}"/>
              </a:ext>
            </a:extLst>
          </p:cNvPr>
          <p:cNvGrpSpPr/>
          <p:nvPr/>
        </p:nvGrpSpPr>
        <p:grpSpPr>
          <a:xfrm>
            <a:off x="348216" y="4420971"/>
            <a:ext cx="1018800" cy="805680"/>
            <a:chOff x="348216" y="4420971"/>
            <a:chExt cx="1018800" cy="805680"/>
          </a:xfrm>
        </p:grpSpPr>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1DBE1DC5-105D-9A30-BD15-0D7770EA09AC}"/>
                    </a:ext>
                  </a:extLst>
                </p14:cNvPr>
                <p14:cNvContentPartPr/>
                <p14:nvPr/>
              </p14:nvContentPartPr>
              <p14:xfrm>
                <a:off x="348216" y="4420971"/>
                <a:ext cx="1018800" cy="763560"/>
              </p14:xfrm>
            </p:contentPart>
          </mc:Choice>
          <mc:Fallback>
            <p:pic>
              <p:nvPicPr>
                <p:cNvPr id="7" name="Ink 6">
                  <a:extLst>
                    <a:ext uri="{FF2B5EF4-FFF2-40B4-BE49-F238E27FC236}">
                      <a16:creationId xmlns:a16="http://schemas.microsoft.com/office/drawing/2014/main" id="{1DBE1DC5-105D-9A30-BD15-0D7770EA09AC}"/>
                    </a:ext>
                  </a:extLst>
                </p:cNvPr>
                <p:cNvPicPr/>
                <p:nvPr/>
              </p:nvPicPr>
              <p:blipFill>
                <a:blip r:embed="rId4"/>
                <a:stretch>
                  <a:fillRect/>
                </a:stretch>
              </p:blipFill>
              <p:spPr>
                <a:xfrm>
                  <a:off x="342096" y="4414851"/>
                  <a:ext cx="1031040" cy="7758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8" name="Ink 7">
                  <a:extLst>
                    <a:ext uri="{FF2B5EF4-FFF2-40B4-BE49-F238E27FC236}">
                      <a16:creationId xmlns:a16="http://schemas.microsoft.com/office/drawing/2014/main" id="{5232B41D-830D-384A-1214-3169C1DAA924}"/>
                    </a:ext>
                  </a:extLst>
                </p14:cNvPr>
                <p14:cNvContentPartPr/>
                <p14:nvPr/>
              </p14:nvContentPartPr>
              <p14:xfrm>
                <a:off x="990456" y="4826691"/>
                <a:ext cx="346680" cy="399960"/>
              </p14:xfrm>
            </p:contentPart>
          </mc:Choice>
          <mc:Fallback>
            <p:pic>
              <p:nvPicPr>
                <p:cNvPr id="8" name="Ink 7">
                  <a:extLst>
                    <a:ext uri="{FF2B5EF4-FFF2-40B4-BE49-F238E27FC236}">
                      <a16:creationId xmlns:a16="http://schemas.microsoft.com/office/drawing/2014/main" id="{5232B41D-830D-384A-1214-3169C1DAA924}"/>
                    </a:ext>
                  </a:extLst>
                </p:cNvPr>
                <p:cNvPicPr/>
                <p:nvPr/>
              </p:nvPicPr>
              <p:blipFill>
                <a:blip r:embed="rId6"/>
                <a:stretch>
                  <a:fillRect/>
                </a:stretch>
              </p:blipFill>
              <p:spPr>
                <a:xfrm>
                  <a:off x="984336" y="4820571"/>
                  <a:ext cx="358920" cy="412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
            <p14:nvContentPartPr>
              <p14:cNvPr id="10" name="Ink 9">
                <a:extLst>
                  <a:ext uri="{FF2B5EF4-FFF2-40B4-BE49-F238E27FC236}">
                    <a16:creationId xmlns:a16="http://schemas.microsoft.com/office/drawing/2014/main" id="{C3340AAD-706C-3D1B-1807-C59BD7D5A7EE}"/>
                  </a:ext>
                </a:extLst>
              </p14:cNvPr>
              <p14:cNvContentPartPr/>
              <p14:nvPr/>
            </p14:nvContentPartPr>
            <p14:xfrm>
              <a:off x="7506456" y="4628691"/>
              <a:ext cx="35280" cy="4320"/>
            </p14:xfrm>
          </p:contentPart>
        </mc:Choice>
        <mc:Fallback>
          <p:pic>
            <p:nvPicPr>
              <p:cNvPr id="10" name="Ink 9">
                <a:extLst>
                  <a:ext uri="{FF2B5EF4-FFF2-40B4-BE49-F238E27FC236}">
                    <a16:creationId xmlns:a16="http://schemas.microsoft.com/office/drawing/2014/main" id="{C3340AAD-706C-3D1B-1807-C59BD7D5A7EE}"/>
                  </a:ext>
                </a:extLst>
              </p:cNvPr>
              <p:cNvPicPr/>
              <p:nvPr/>
            </p:nvPicPr>
            <p:blipFill>
              <a:blip r:embed="rId8"/>
              <a:stretch>
                <a:fillRect/>
              </a:stretch>
            </p:blipFill>
            <p:spPr>
              <a:xfrm>
                <a:off x="7500336" y="4622571"/>
                <a:ext cx="47520" cy="16560"/>
              </a:xfrm>
              <a:prstGeom prst="rect">
                <a:avLst/>
              </a:prstGeom>
            </p:spPr>
          </p:pic>
        </mc:Fallback>
      </mc:AlternateContent>
      <p:pic>
        <p:nvPicPr>
          <p:cNvPr id="14" name="Picture 13">
            <a:extLst>
              <a:ext uri="{FF2B5EF4-FFF2-40B4-BE49-F238E27FC236}">
                <a16:creationId xmlns:a16="http://schemas.microsoft.com/office/drawing/2014/main" id="{112FB345-6F3B-0830-950B-B598A5C04EF3}"/>
              </a:ext>
            </a:extLst>
          </p:cNvPr>
          <p:cNvPicPr>
            <a:picLocks noChangeAspect="1"/>
          </p:cNvPicPr>
          <p:nvPr/>
        </p:nvPicPr>
        <p:blipFill>
          <a:blip r:embed="rId9"/>
          <a:stretch>
            <a:fillRect/>
          </a:stretch>
        </p:blipFill>
        <p:spPr>
          <a:xfrm>
            <a:off x="6375710" y="3162997"/>
            <a:ext cx="3886628" cy="3209220"/>
          </a:xfrm>
          <a:prstGeom prst="rect">
            <a:avLst/>
          </a:prstGeom>
        </p:spPr>
      </p:pic>
    </p:spTree>
    <p:extLst>
      <p:ext uri="{BB962C8B-B14F-4D97-AF65-F5344CB8AC3E}">
        <p14:creationId xmlns:p14="http://schemas.microsoft.com/office/powerpoint/2010/main" val="2861844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2" y="32368"/>
            <a:ext cx="5470282" cy="1158074"/>
          </a:xfrm>
        </p:spPr>
        <p:txBody>
          <a:bodyPr/>
          <a:lstStyle/>
          <a:p>
            <a:r>
              <a:rPr lang="en-US" dirty="0"/>
              <a:t>Test Suites and Test Cases</a:t>
            </a:r>
          </a:p>
        </p:txBody>
      </p:sp>
      <p:sp>
        <p:nvSpPr>
          <p:cNvPr id="4" name="TextBox 3">
            <a:extLst>
              <a:ext uri="{FF2B5EF4-FFF2-40B4-BE49-F238E27FC236}">
                <a16:creationId xmlns:a16="http://schemas.microsoft.com/office/drawing/2014/main" id="{258754D1-58D4-0E21-B0E6-5A7A456C6BDD}"/>
              </a:ext>
            </a:extLst>
          </p:cNvPr>
          <p:cNvSpPr txBox="1"/>
          <p:nvPr/>
        </p:nvSpPr>
        <p:spPr>
          <a:xfrm>
            <a:off x="405352" y="1430220"/>
            <a:ext cx="4021175" cy="1477328"/>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To understand the manual test process which the developers performed, we will examine the Student Registration subsystem:</a:t>
            </a:r>
          </a:p>
          <a:p>
            <a:pPr marL="285750" indent="-285750">
              <a:buFont typeface="Arial" panose="020B0604020202020204" pitchFamily="34" charset="0"/>
              <a:buChar char="•"/>
            </a:pPr>
            <a:endParaRPr lang="en-US" dirty="0">
              <a:solidFill>
                <a:schemeClr val="bg1"/>
              </a:solidFill>
            </a:endParaRPr>
          </a:p>
        </p:txBody>
      </p:sp>
      <p:pic>
        <p:nvPicPr>
          <p:cNvPr id="5" name="Picture 4" descr="A close-up of a screen&#10;&#10;Description automatically generated">
            <a:extLst>
              <a:ext uri="{FF2B5EF4-FFF2-40B4-BE49-F238E27FC236}">
                <a16:creationId xmlns:a16="http://schemas.microsoft.com/office/drawing/2014/main" id="{DEDAEDCF-9DFA-BD50-9468-9CFFE9D73B34}"/>
              </a:ext>
            </a:extLst>
          </p:cNvPr>
          <p:cNvPicPr>
            <a:picLocks noChangeAspect="1"/>
          </p:cNvPicPr>
          <p:nvPr/>
        </p:nvPicPr>
        <p:blipFill>
          <a:blip r:embed="rId2"/>
          <a:stretch>
            <a:fillRect/>
          </a:stretch>
        </p:blipFill>
        <p:spPr>
          <a:xfrm>
            <a:off x="5049981" y="304800"/>
            <a:ext cx="6244937" cy="6244937"/>
          </a:xfrm>
          <a:prstGeom prst="rect">
            <a:avLst/>
          </a:prstGeom>
        </p:spPr>
      </p:pic>
    </p:spTree>
    <p:extLst>
      <p:ext uri="{BB962C8B-B14F-4D97-AF65-F5344CB8AC3E}">
        <p14:creationId xmlns:p14="http://schemas.microsoft.com/office/powerpoint/2010/main" val="3602842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2" y="32368"/>
            <a:ext cx="5470282" cy="1158074"/>
          </a:xfrm>
        </p:spPr>
        <p:txBody>
          <a:bodyPr/>
          <a:lstStyle/>
          <a:p>
            <a:r>
              <a:rPr lang="en-US" dirty="0"/>
              <a:t>Summary</a:t>
            </a:r>
          </a:p>
        </p:txBody>
      </p:sp>
      <p:sp>
        <p:nvSpPr>
          <p:cNvPr id="6" name="TextBox 5">
            <a:extLst>
              <a:ext uri="{FF2B5EF4-FFF2-40B4-BE49-F238E27FC236}">
                <a16:creationId xmlns:a16="http://schemas.microsoft.com/office/drawing/2014/main" id="{70C0446F-2F42-9ED9-4E50-8120E909B500}"/>
              </a:ext>
            </a:extLst>
          </p:cNvPr>
          <p:cNvSpPr txBox="1"/>
          <p:nvPr/>
        </p:nvSpPr>
        <p:spPr>
          <a:xfrm>
            <a:off x="1715678" y="1171589"/>
            <a:ext cx="9115720" cy="2308324"/>
          </a:xfrm>
          <a:prstGeom prst="rect">
            <a:avLst/>
          </a:prstGeom>
          <a:noFill/>
        </p:spPr>
        <p:txBody>
          <a:bodyPr wrap="square" rtlCol="0">
            <a:spAutoFit/>
          </a:bodyPr>
          <a:lstStyle/>
          <a:p>
            <a:r>
              <a:rPr lang="en-US" dirty="0">
                <a:solidFill>
                  <a:schemeClr val="bg1"/>
                </a:solidFill>
              </a:rPr>
              <a:t>This semester, the development team of Capstone II students worked to make improvements to the STARS Application. This application is intended to automate the STARS tutoring service that is currently administered manually by Dr. Patricia McDermott-Wells. </a:t>
            </a:r>
          </a:p>
          <a:p>
            <a:endParaRPr lang="en-US" dirty="0">
              <a:solidFill>
                <a:schemeClr val="bg1"/>
              </a:solidFill>
            </a:endParaRPr>
          </a:p>
          <a:p>
            <a:r>
              <a:rPr lang="en-US" dirty="0">
                <a:solidFill>
                  <a:schemeClr val="bg1"/>
                </a:solidFill>
              </a:rPr>
              <a:t>The STARS App was created by a Capstone II group last semester using Microsoft Power Applications, a platform designed to allow users to quickly develop custom business applications hosted in Microsoft 365. This semester, we improved the data storage technique of the system, simplifying the backend, and adding new features and subsystems to the App.</a:t>
            </a:r>
          </a:p>
        </p:txBody>
      </p:sp>
      <p:pic>
        <p:nvPicPr>
          <p:cNvPr id="8" name="Picture 7" descr="A diagram of software application&#10;&#10;Description automatically generated">
            <a:extLst>
              <a:ext uri="{FF2B5EF4-FFF2-40B4-BE49-F238E27FC236}">
                <a16:creationId xmlns:a16="http://schemas.microsoft.com/office/drawing/2014/main" id="{4E235273-325D-4771-767F-FE8DAFBA8B80}"/>
              </a:ext>
            </a:extLst>
          </p:cNvPr>
          <p:cNvPicPr>
            <a:picLocks noChangeAspect="1"/>
          </p:cNvPicPr>
          <p:nvPr/>
        </p:nvPicPr>
        <p:blipFill>
          <a:blip r:embed="rId2"/>
          <a:stretch>
            <a:fillRect/>
          </a:stretch>
        </p:blipFill>
        <p:spPr>
          <a:xfrm>
            <a:off x="6740487" y="3572759"/>
            <a:ext cx="4567841" cy="3106132"/>
          </a:xfrm>
          <a:prstGeom prst="rect">
            <a:avLst/>
          </a:prstGeom>
        </p:spPr>
      </p:pic>
      <p:pic>
        <p:nvPicPr>
          <p:cNvPr id="10" name="Picture 9" descr="A diagram of a software application&#10;&#10;Description automatically generated">
            <a:extLst>
              <a:ext uri="{FF2B5EF4-FFF2-40B4-BE49-F238E27FC236}">
                <a16:creationId xmlns:a16="http://schemas.microsoft.com/office/drawing/2014/main" id="{479C0A32-B824-6048-CB0D-861A9DB4424B}"/>
              </a:ext>
            </a:extLst>
          </p:cNvPr>
          <p:cNvPicPr>
            <a:picLocks noChangeAspect="1"/>
          </p:cNvPicPr>
          <p:nvPr/>
        </p:nvPicPr>
        <p:blipFill>
          <a:blip r:embed="rId3"/>
          <a:stretch>
            <a:fillRect/>
          </a:stretch>
        </p:blipFill>
        <p:spPr>
          <a:xfrm>
            <a:off x="1894000" y="3930977"/>
            <a:ext cx="2389695" cy="2389695"/>
          </a:xfrm>
          <a:prstGeom prst="rect">
            <a:avLst/>
          </a:prstGeom>
        </p:spPr>
      </p:pic>
      <p:sp>
        <p:nvSpPr>
          <p:cNvPr id="11" name="Arrow: Right 10">
            <a:extLst>
              <a:ext uri="{FF2B5EF4-FFF2-40B4-BE49-F238E27FC236}">
                <a16:creationId xmlns:a16="http://schemas.microsoft.com/office/drawing/2014/main" id="{44B9B211-1012-6B0F-CEA6-5BEADA06CD3A}"/>
              </a:ext>
            </a:extLst>
          </p:cNvPr>
          <p:cNvSpPr/>
          <p:nvPr/>
        </p:nvSpPr>
        <p:spPr>
          <a:xfrm>
            <a:off x="4685122" y="4722829"/>
            <a:ext cx="1640264" cy="838985"/>
          </a:xfrm>
          <a:prstGeom prst="rightArrow">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54315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4BDAA9B-BDDD-2347-9B38-CBD4AC32D793}"/>
              </a:ext>
            </a:extLst>
          </p:cNvPr>
          <p:cNvSpPr>
            <a:spLocks noGrp="1"/>
          </p:cNvSpPr>
          <p:nvPr>
            <p:ph sz="quarter" idx="11"/>
          </p:nvPr>
        </p:nvSpPr>
        <p:spPr>
          <a:xfrm>
            <a:off x="5774499" y="914399"/>
            <a:ext cx="5611660" cy="5110619"/>
          </a:xfrm>
        </p:spPr>
        <p:txBody>
          <a:bodyPr/>
          <a:lstStyle/>
          <a:p>
            <a:pPr marL="342900" indent="-342900">
              <a:buFont typeface="+mj-lt"/>
              <a:buAutoNum type="arabicPeriod"/>
            </a:pPr>
            <a:r>
              <a:rPr lang="en-US" dirty="0">
                <a:solidFill>
                  <a:schemeClr val="bg1"/>
                </a:solidFill>
                <a:effectLst/>
              </a:rPr>
              <a:t>McDermott-Wells, P. </a:t>
            </a:r>
            <a:r>
              <a:rPr lang="en-US" dirty="0">
                <a:solidFill>
                  <a:schemeClr val="bg1"/>
                </a:solidFill>
              </a:rPr>
              <a:t> (2024). </a:t>
            </a:r>
            <a:r>
              <a:rPr lang="en-US" i="1" dirty="0">
                <a:solidFill>
                  <a:schemeClr val="bg1"/>
                </a:solidFill>
              </a:rPr>
              <a:t>Scope of the Administrative Work for STARS Tutoring </a:t>
            </a:r>
            <a:r>
              <a:rPr lang="en-US" dirty="0">
                <a:solidFill>
                  <a:schemeClr val="bg1"/>
                </a:solidFill>
              </a:rPr>
              <a:t>[Word File]. Florida International University, CIS 4951.</a:t>
            </a:r>
          </a:p>
          <a:p>
            <a:endParaRPr lang="en-US" dirty="0"/>
          </a:p>
        </p:txBody>
      </p:sp>
      <p:sp>
        <p:nvSpPr>
          <p:cNvPr id="4" name="Title 3">
            <a:extLst>
              <a:ext uri="{FF2B5EF4-FFF2-40B4-BE49-F238E27FC236}">
                <a16:creationId xmlns:a16="http://schemas.microsoft.com/office/drawing/2014/main" id="{080D29F2-393C-C840-A1C7-30B80961A02C}"/>
              </a:ext>
            </a:extLst>
          </p:cNvPr>
          <p:cNvSpPr>
            <a:spLocks noGrp="1"/>
          </p:cNvSpPr>
          <p:nvPr>
            <p:ph type="title"/>
          </p:nvPr>
        </p:nvSpPr>
        <p:spPr>
          <a:xfrm>
            <a:off x="445082" y="2730203"/>
            <a:ext cx="3802775" cy="563880"/>
          </a:xfrm>
        </p:spPr>
        <p:txBody>
          <a:bodyPr/>
          <a:lstStyle/>
          <a:p>
            <a:r>
              <a:rPr lang="en-US" dirty="0"/>
              <a:t>REFERENCES</a:t>
            </a:r>
          </a:p>
        </p:txBody>
      </p:sp>
    </p:spTree>
    <p:extLst>
      <p:ext uri="{BB962C8B-B14F-4D97-AF65-F5344CB8AC3E}">
        <p14:creationId xmlns:p14="http://schemas.microsoft.com/office/powerpoint/2010/main" val="2319931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4649156" y="1352121"/>
            <a:ext cx="5470282" cy="2965356"/>
          </a:xfrm>
        </p:spPr>
        <p:txBody>
          <a:bodyPr>
            <a:normAutofit/>
          </a:bodyPr>
          <a:lstStyle/>
          <a:p>
            <a:r>
              <a:rPr lang="en-US" dirty="0"/>
              <a:t>Questions?</a:t>
            </a:r>
            <a:br>
              <a:rPr lang="en-US" dirty="0"/>
            </a:br>
            <a:br>
              <a:rPr lang="en-US" dirty="0"/>
            </a:br>
            <a:br>
              <a:rPr lang="en-US" dirty="0"/>
            </a:br>
            <a:r>
              <a:rPr lang="en-US" dirty="0"/>
              <a:t>Thank you!</a:t>
            </a:r>
          </a:p>
        </p:txBody>
      </p:sp>
    </p:spTree>
    <p:extLst>
      <p:ext uri="{BB962C8B-B14F-4D97-AF65-F5344CB8AC3E}">
        <p14:creationId xmlns:p14="http://schemas.microsoft.com/office/powerpoint/2010/main" val="2212731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a:xfrm>
            <a:off x="400835" y="1457670"/>
            <a:ext cx="7189938" cy="4930020"/>
          </a:xfrm>
        </p:spPr>
        <p:txBody>
          <a:bodyPr>
            <a:normAutofit fontScale="92500" lnSpcReduction="10000"/>
          </a:bodyPr>
          <a:lstStyle/>
          <a:p>
            <a:r>
              <a:rPr lang="en-US" sz="2400" dirty="0"/>
              <a:t>Every semester, Dr. Patricia McDermott-Wells spends hundreds of hours manually administering a tutoring service called STARS. </a:t>
            </a:r>
          </a:p>
          <a:p>
            <a:r>
              <a:rPr lang="en-US" sz="2400" dirty="0"/>
              <a:t>Managing this service involves dedicating hundreds of hours to:</a:t>
            </a:r>
          </a:p>
          <a:p>
            <a:pPr marL="457200" indent="-457200">
              <a:buFont typeface="Arial" panose="020B0604020202020204" pitchFamily="34" charset="0"/>
              <a:buChar char="•"/>
            </a:pPr>
            <a:r>
              <a:rPr lang="en-US" sz="2000" dirty="0"/>
              <a:t>Manually approving and denying FIU students’ requests for tutoring</a:t>
            </a:r>
          </a:p>
          <a:p>
            <a:pPr marL="457200" indent="-457200">
              <a:buFont typeface="Arial" panose="020B0604020202020204" pitchFamily="34" charset="0"/>
              <a:buChar char="•"/>
            </a:pPr>
            <a:r>
              <a:rPr lang="en-US" sz="2000" dirty="0"/>
              <a:t>Identifying and recruiting students willing to volunteer as tutors</a:t>
            </a:r>
          </a:p>
          <a:p>
            <a:pPr marL="457200" indent="-457200">
              <a:buFont typeface="Arial" panose="020B0604020202020204" pitchFamily="34" charset="0"/>
              <a:buChar char="•"/>
            </a:pPr>
            <a:r>
              <a:rPr lang="en-US" sz="2000" dirty="0"/>
              <a:t>Coordinating the available tutors to create a tutoring availability schedule</a:t>
            </a:r>
          </a:p>
          <a:p>
            <a:pPr marL="457200" indent="-457200">
              <a:buFont typeface="Arial" panose="020B0604020202020204" pitchFamily="34" charset="0"/>
              <a:buChar char="•"/>
            </a:pPr>
            <a:r>
              <a:rPr lang="en-US" sz="2000" dirty="0"/>
              <a:t>Creating </a:t>
            </a:r>
            <a:r>
              <a:rPr lang="en-US" sz="2000" dirty="0" err="1"/>
              <a:t>Whatsapp</a:t>
            </a:r>
            <a:r>
              <a:rPr lang="en-US" sz="2000" dirty="0"/>
              <a:t> channels for each course and adding approved students to each channel</a:t>
            </a:r>
          </a:p>
          <a:p>
            <a:pPr marL="457200" indent="-457200">
              <a:buFont typeface="Arial" panose="020B0604020202020204" pitchFamily="34" charset="0"/>
              <a:buChar char="•"/>
            </a:pPr>
            <a:r>
              <a:rPr lang="en-US" sz="2000" dirty="0"/>
              <a:t>Creating documentation and gathering data recording the number of students and courses that STARS serves each semester</a:t>
            </a:r>
          </a:p>
          <a:p>
            <a:endParaRPr lang="en-US" sz="2000" dirty="0"/>
          </a:p>
          <a:p>
            <a:endParaRPr lang="en-US" sz="2000" dirty="0"/>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625719" y="132108"/>
            <a:ext cx="5470282" cy="1158074"/>
          </a:xfrm>
        </p:spPr>
        <p:txBody>
          <a:bodyPr/>
          <a:lstStyle/>
          <a:p>
            <a:r>
              <a:rPr lang="en-US" dirty="0"/>
              <a:t>Problem Definition</a:t>
            </a:r>
          </a:p>
        </p:txBody>
      </p:sp>
      <p:sp>
        <p:nvSpPr>
          <p:cNvPr id="5" name="TextBox 4">
            <a:extLst>
              <a:ext uri="{FF2B5EF4-FFF2-40B4-BE49-F238E27FC236}">
                <a16:creationId xmlns:a16="http://schemas.microsoft.com/office/drawing/2014/main" id="{CBF03E73-F314-116D-6113-7071D071A851}"/>
              </a:ext>
            </a:extLst>
          </p:cNvPr>
          <p:cNvSpPr txBox="1"/>
          <p:nvPr/>
        </p:nvSpPr>
        <p:spPr>
          <a:xfrm>
            <a:off x="7641494" y="5067733"/>
            <a:ext cx="3725956" cy="923330"/>
          </a:xfrm>
          <a:prstGeom prst="rect">
            <a:avLst/>
          </a:prstGeom>
          <a:noFill/>
        </p:spPr>
        <p:txBody>
          <a:bodyPr wrap="square" rtlCol="0">
            <a:spAutoFit/>
          </a:bodyPr>
          <a:lstStyle/>
          <a:p>
            <a:r>
              <a:rPr lang="en-US" dirty="0">
                <a:solidFill>
                  <a:schemeClr val="accent5"/>
                </a:solidFill>
              </a:rPr>
              <a:t>Dr. Patricia McDermott-Wells</a:t>
            </a:r>
          </a:p>
          <a:p>
            <a:r>
              <a:rPr lang="en-US" dirty="0">
                <a:solidFill>
                  <a:schemeClr val="accent5"/>
                </a:solidFill>
              </a:rPr>
              <a:t>Associate Teaching Professor</a:t>
            </a:r>
          </a:p>
          <a:p>
            <a:r>
              <a:rPr lang="en-US" dirty="0">
                <a:solidFill>
                  <a:schemeClr val="accent5"/>
                </a:solidFill>
              </a:rPr>
              <a:t>KFSCIS</a:t>
            </a:r>
          </a:p>
        </p:txBody>
      </p:sp>
      <p:pic>
        <p:nvPicPr>
          <p:cNvPr id="1026" name="Picture 2" descr="Patricia McDermotte Wells Portrait">
            <a:extLst>
              <a:ext uri="{FF2B5EF4-FFF2-40B4-BE49-F238E27FC236}">
                <a16:creationId xmlns:a16="http://schemas.microsoft.com/office/drawing/2014/main" id="{E9E4401D-F174-8611-9797-ACA622DF0E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8771" y="1080369"/>
            <a:ext cx="2571402" cy="3851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4114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2" y="32368"/>
            <a:ext cx="5470282" cy="1158074"/>
          </a:xfrm>
        </p:spPr>
        <p:txBody>
          <a:bodyPr/>
          <a:lstStyle/>
          <a:p>
            <a:r>
              <a:rPr lang="en-US" dirty="0"/>
              <a:t>Problem Definition</a:t>
            </a:r>
          </a:p>
        </p:txBody>
      </p:sp>
      <p:pic>
        <p:nvPicPr>
          <p:cNvPr id="4" name="Picture 2" descr="A white sheet with red and blue text&#10;&#10;Description automatically generated">
            <a:extLst>
              <a:ext uri="{FF2B5EF4-FFF2-40B4-BE49-F238E27FC236}">
                <a16:creationId xmlns:a16="http://schemas.microsoft.com/office/drawing/2014/main" id="{36D59980-4FD0-3CBE-1218-6A9416EBCC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0325" y="831988"/>
            <a:ext cx="3725956" cy="469741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BF03E73-F314-116D-6113-7071D071A851}"/>
              </a:ext>
            </a:extLst>
          </p:cNvPr>
          <p:cNvSpPr txBox="1"/>
          <p:nvPr/>
        </p:nvSpPr>
        <p:spPr>
          <a:xfrm>
            <a:off x="7840325" y="5529398"/>
            <a:ext cx="3725956" cy="923330"/>
          </a:xfrm>
          <a:prstGeom prst="rect">
            <a:avLst/>
          </a:prstGeom>
          <a:noFill/>
        </p:spPr>
        <p:txBody>
          <a:bodyPr wrap="square" rtlCol="0">
            <a:spAutoFit/>
          </a:bodyPr>
          <a:lstStyle/>
          <a:p>
            <a:r>
              <a:rPr lang="en-US" dirty="0">
                <a:solidFill>
                  <a:schemeClr val="accent5"/>
                </a:solidFill>
              </a:rPr>
              <a:t>Figure 1. A screenshot of the WhatsApp groups and invite links for tutoring groups from Spring 2024 [1]</a:t>
            </a:r>
          </a:p>
        </p:txBody>
      </p:sp>
      <p:sp>
        <p:nvSpPr>
          <p:cNvPr id="7" name="Text Placeholder 6">
            <a:extLst>
              <a:ext uri="{FF2B5EF4-FFF2-40B4-BE49-F238E27FC236}">
                <a16:creationId xmlns:a16="http://schemas.microsoft.com/office/drawing/2014/main" id="{4D07A84C-61BF-36C4-E78C-9A726A092903}"/>
              </a:ext>
            </a:extLst>
          </p:cNvPr>
          <p:cNvSpPr>
            <a:spLocks noGrp="1"/>
          </p:cNvSpPr>
          <p:nvPr>
            <p:ph type="body" sz="quarter" idx="14"/>
          </p:nvPr>
        </p:nvSpPr>
        <p:spPr>
          <a:xfrm>
            <a:off x="475406" y="1412048"/>
            <a:ext cx="6972221" cy="4338956"/>
          </a:xfrm>
        </p:spPr>
        <p:txBody>
          <a:bodyPr>
            <a:normAutofit fontScale="92500" lnSpcReduction="10000"/>
          </a:bodyPr>
          <a:lstStyle/>
          <a:p>
            <a:r>
              <a:rPr lang="en-US" dirty="0"/>
              <a:t>Many of these tasks contain repetitive steps and are good candidates for automation.</a:t>
            </a:r>
          </a:p>
          <a:p>
            <a:endParaRPr lang="en-US" dirty="0"/>
          </a:p>
          <a:p>
            <a:r>
              <a:rPr lang="en-US" dirty="0"/>
              <a:t>The purpose of the STARS Tutoring Management Capstone II project is to automate as much of the STARS administration as possible, and save Dr. Wells hundreds of hours each semester. </a:t>
            </a:r>
          </a:p>
          <a:p>
            <a:endParaRPr lang="en-US" dirty="0"/>
          </a:p>
          <a:p>
            <a:r>
              <a:rPr lang="en-US" dirty="0"/>
              <a:t>Automating repetitive tasks will also make the STARS tutoring service more scalable. </a:t>
            </a:r>
          </a:p>
        </p:txBody>
      </p:sp>
    </p:spTree>
    <p:extLst>
      <p:ext uri="{BB962C8B-B14F-4D97-AF65-F5344CB8AC3E}">
        <p14:creationId xmlns:p14="http://schemas.microsoft.com/office/powerpoint/2010/main" val="26900640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2" y="32368"/>
            <a:ext cx="5470282" cy="1158074"/>
          </a:xfrm>
        </p:spPr>
        <p:txBody>
          <a:bodyPr/>
          <a:lstStyle/>
          <a:p>
            <a:r>
              <a:rPr lang="en-US" dirty="0"/>
              <a:t>Project Management</a:t>
            </a:r>
          </a:p>
        </p:txBody>
      </p:sp>
      <p:pic>
        <p:nvPicPr>
          <p:cNvPr id="11" name="Picture 10" descr="A group of people in circle frames&#10;&#10;Description automatically generated">
            <a:extLst>
              <a:ext uri="{FF2B5EF4-FFF2-40B4-BE49-F238E27FC236}">
                <a16:creationId xmlns:a16="http://schemas.microsoft.com/office/drawing/2014/main" id="{1CE1F487-6B10-71C2-503F-7DEAE4960372}"/>
              </a:ext>
            </a:extLst>
          </p:cNvPr>
          <p:cNvPicPr>
            <a:picLocks noChangeAspect="1"/>
          </p:cNvPicPr>
          <p:nvPr/>
        </p:nvPicPr>
        <p:blipFill>
          <a:blip r:embed="rId2"/>
          <a:stretch>
            <a:fillRect/>
          </a:stretch>
        </p:blipFill>
        <p:spPr>
          <a:xfrm>
            <a:off x="1327758" y="-136408"/>
            <a:ext cx="9007209" cy="6124902"/>
          </a:xfrm>
          <a:prstGeom prst="rect">
            <a:avLst/>
          </a:prstGeom>
        </p:spPr>
      </p:pic>
    </p:spTree>
    <p:extLst>
      <p:ext uri="{BB962C8B-B14F-4D97-AF65-F5344CB8AC3E}">
        <p14:creationId xmlns:p14="http://schemas.microsoft.com/office/powerpoint/2010/main" val="1928410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1" y="32368"/>
            <a:ext cx="6626851" cy="1158074"/>
          </a:xfrm>
        </p:spPr>
        <p:txBody>
          <a:bodyPr/>
          <a:lstStyle/>
          <a:p>
            <a:r>
              <a:rPr lang="en-US" dirty="0"/>
              <a:t>Starting State – Summer 2024</a:t>
            </a:r>
          </a:p>
        </p:txBody>
      </p:sp>
      <p:sp>
        <p:nvSpPr>
          <p:cNvPr id="2" name="TextBox 1">
            <a:extLst>
              <a:ext uri="{FF2B5EF4-FFF2-40B4-BE49-F238E27FC236}">
                <a16:creationId xmlns:a16="http://schemas.microsoft.com/office/drawing/2014/main" id="{7620CA26-B2DC-24AF-27B2-ED2E92223570}"/>
              </a:ext>
            </a:extLst>
          </p:cNvPr>
          <p:cNvSpPr txBox="1"/>
          <p:nvPr/>
        </p:nvSpPr>
        <p:spPr>
          <a:xfrm>
            <a:off x="513567" y="1180671"/>
            <a:ext cx="10622071" cy="1323439"/>
          </a:xfrm>
          <a:prstGeom prst="rect">
            <a:avLst/>
          </a:prstGeom>
          <a:noFill/>
        </p:spPr>
        <p:txBody>
          <a:bodyPr wrap="square" rtlCol="0">
            <a:spAutoFit/>
          </a:bodyPr>
          <a:lstStyle/>
          <a:p>
            <a:r>
              <a:rPr lang="en-US" sz="2000" dirty="0">
                <a:solidFill>
                  <a:schemeClr val="accent5"/>
                </a:solidFill>
              </a:rPr>
              <a:t>There has been one previous Capstone group to work on creating this system, the Spring 2024 team. We will look at the starting state of the system to:</a:t>
            </a:r>
          </a:p>
          <a:p>
            <a:pPr marL="285750" indent="-285750">
              <a:buFont typeface="Arial" panose="020B0604020202020204" pitchFamily="34" charset="0"/>
              <a:buChar char="•"/>
            </a:pPr>
            <a:r>
              <a:rPr lang="en-US" sz="2000" dirty="0">
                <a:solidFill>
                  <a:schemeClr val="accent5"/>
                </a:solidFill>
              </a:rPr>
              <a:t>Acknowledge the work done by the previous semester</a:t>
            </a:r>
          </a:p>
          <a:p>
            <a:pPr marL="285750" indent="-285750">
              <a:buFont typeface="Arial" panose="020B0604020202020204" pitchFamily="34" charset="0"/>
              <a:buChar char="•"/>
            </a:pPr>
            <a:r>
              <a:rPr lang="en-US" sz="2000" dirty="0">
                <a:solidFill>
                  <a:schemeClr val="accent5"/>
                </a:solidFill>
              </a:rPr>
              <a:t>Understand the progress made this semester</a:t>
            </a:r>
          </a:p>
        </p:txBody>
      </p:sp>
      <p:pic>
        <p:nvPicPr>
          <p:cNvPr id="5" name="Picture 4" descr="A diagram of a software application&#10;&#10;Description automatically generated">
            <a:extLst>
              <a:ext uri="{FF2B5EF4-FFF2-40B4-BE49-F238E27FC236}">
                <a16:creationId xmlns:a16="http://schemas.microsoft.com/office/drawing/2014/main" id="{9AF3BA9D-DC5D-B71F-CE04-8DDFF988B5EE}"/>
              </a:ext>
            </a:extLst>
          </p:cNvPr>
          <p:cNvPicPr>
            <a:picLocks noChangeAspect="1"/>
          </p:cNvPicPr>
          <p:nvPr/>
        </p:nvPicPr>
        <p:blipFill>
          <a:blip r:embed="rId2"/>
          <a:stretch>
            <a:fillRect/>
          </a:stretch>
        </p:blipFill>
        <p:spPr>
          <a:xfrm>
            <a:off x="7124700" y="2044043"/>
            <a:ext cx="4147457" cy="41474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CC318BCF-14D8-268A-8679-825990CD552B}"/>
              </a:ext>
            </a:extLst>
          </p:cNvPr>
          <p:cNvSpPr txBox="1"/>
          <p:nvPr/>
        </p:nvSpPr>
        <p:spPr>
          <a:xfrm>
            <a:off x="513567" y="2848720"/>
            <a:ext cx="6350695" cy="3477875"/>
          </a:xfrm>
          <a:prstGeom prst="rect">
            <a:avLst/>
          </a:prstGeom>
          <a:noFill/>
        </p:spPr>
        <p:txBody>
          <a:bodyPr wrap="square" rtlCol="0">
            <a:spAutoFit/>
          </a:bodyPr>
          <a:lstStyle/>
          <a:p>
            <a:r>
              <a:rPr lang="en-US" sz="2000" dirty="0">
                <a:solidFill>
                  <a:schemeClr val="accent5"/>
                </a:solidFill>
              </a:rPr>
              <a:t>At the beginning of Summer 2024, the STARS App implementation consisted of:</a:t>
            </a:r>
          </a:p>
          <a:p>
            <a:pPr marL="342900" indent="-342900">
              <a:buFont typeface="Arial" panose="020B0604020202020204" pitchFamily="34" charset="0"/>
              <a:buChar char="•"/>
            </a:pPr>
            <a:r>
              <a:rPr lang="en-US" sz="2000" dirty="0">
                <a:solidFill>
                  <a:schemeClr val="accent5"/>
                </a:solidFill>
              </a:rPr>
              <a:t>A process by which students could register for tutoring and the request would be added to a semester Excel</a:t>
            </a:r>
          </a:p>
          <a:p>
            <a:pPr marL="342900" indent="-342900">
              <a:buFont typeface="Arial" panose="020B0604020202020204" pitchFamily="34" charset="0"/>
              <a:buChar char="•"/>
            </a:pPr>
            <a:r>
              <a:rPr lang="en-US" sz="2000" dirty="0">
                <a:solidFill>
                  <a:schemeClr val="accent5"/>
                </a:solidFill>
              </a:rPr>
              <a:t>A GUI that allowed the Admin to approve and deny requests</a:t>
            </a:r>
          </a:p>
          <a:p>
            <a:pPr marL="342900" indent="-342900">
              <a:buFont typeface="Arial" panose="020B0604020202020204" pitchFamily="34" charset="0"/>
              <a:buChar char="•"/>
            </a:pPr>
            <a:r>
              <a:rPr lang="en-US" sz="2000" dirty="0">
                <a:solidFill>
                  <a:schemeClr val="accent5"/>
                </a:solidFill>
              </a:rPr>
              <a:t>A partially implemented system for choosing active courses and starting the semester</a:t>
            </a:r>
          </a:p>
          <a:p>
            <a:pPr marL="342900" indent="-342900">
              <a:buFont typeface="Arial" panose="020B0604020202020204" pitchFamily="34" charset="0"/>
              <a:buChar char="•"/>
            </a:pPr>
            <a:endParaRPr lang="en-US" sz="2000" dirty="0">
              <a:solidFill>
                <a:schemeClr val="accent5"/>
              </a:solidFill>
            </a:endParaRPr>
          </a:p>
          <a:p>
            <a:r>
              <a:rPr lang="en-US" sz="2000" dirty="0">
                <a:solidFill>
                  <a:schemeClr val="accent5"/>
                </a:solidFill>
              </a:rPr>
              <a:t>Special thanks to Corey Slayton from the previous Cap II team, who attended several sessions to help us get started. </a:t>
            </a:r>
          </a:p>
        </p:txBody>
      </p:sp>
    </p:spTree>
    <p:extLst>
      <p:ext uri="{BB962C8B-B14F-4D97-AF65-F5344CB8AC3E}">
        <p14:creationId xmlns:p14="http://schemas.microsoft.com/office/powerpoint/2010/main" val="1638516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1" y="32368"/>
            <a:ext cx="6626851" cy="1158074"/>
          </a:xfrm>
        </p:spPr>
        <p:txBody>
          <a:bodyPr/>
          <a:lstStyle/>
          <a:p>
            <a:r>
              <a:rPr lang="en-US" dirty="0"/>
              <a:t>Requirements: User Stories</a:t>
            </a:r>
          </a:p>
        </p:txBody>
      </p:sp>
      <p:sp>
        <p:nvSpPr>
          <p:cNvPr id="2" name="TextBox 1">
            <a:extLst>
              <a:ext uri="{FF2B5EF4-FFF2-40B4-BE49-F238E27FC236}">
                <a16:creationId xmlns:a16="http://schemas.microsoft.com/office/drawing/2014/main" id="{7620CA26-B2DC-24AF-27B2-ED2E92223570}"/>
              </a:ext>
            </a:extLst>
          </p:cNvPr>
          <p:cNvSpPr txBox="1"/>
          <p:nvPr/>
        </p:nvSpPr>
        <p:spPr>
          <a:xfrm>
            <a:off x="237411" y="990495"/>
            <a:ext cx="11311586" cy="2308324"/>
          </a:xfrm>
          <a:prstGeom prst="rect">
            <a:avLst/>
          </a:prstGeom>
          <a:noFill/>
        </p:spPr>
        <p:txBody>
          <a:bodyPr wrap="square" rtlCol="0">
            <a:spAutoFit/>
          </a:bodyPr>
          <a:lstStyle/>
          <a:p>
            <a:r>
              <a:rPr lang="en-US" dirty="0">
                <a:solidFill>
                  <a:schemeClr val="accent5"/>
                </a:solidFill>
              </a:rPr>
              <a:t>“V1.0 STARS App” is designed to be the most basic deployable version of the app which automates as much of the STARS management as possible while balancing the need to create a maintainable app and meet current restrictions of Microsoft Power Apps. </a:t>
            </a:r>
          </a:p>
          <a:p>
            <a:endParaRPr lang="en-US" dirty="0">
              <a:solidFill>
                <a:schemeClr val="accent5"/>
              </a:solidFill>
            </a:endParaRPr>
          </a:p>
          <a:p>
            <a:r>
              <a:rPr lang="en-US" dirty="0">
                <a:solidFill>
                  <a:schemeClr val="accent5"/>
                </a:solidFill>
              </a:rPr>
              <a:t>In addition, our team made one fundamental change to the system design: instead of using pre-created Excel files and switch statements to control which semester the Admin is working with, the application works with one Excel file dubbed the “Master Excel” which is copied &amp; saved at the end of the semester before being cleared to be ready for a new semester. </a:t>
            </a:r>
          </a:p>
        </p:txBody>
      </p:sp>
      <p:pic>
        <p:nvPicPr>
          <p:cNvPr id="5" name="Picture 4" descr="A diagram of software update&#10;&#10;Description automatically generated">
            <a:extLst>
              <a:ext uri="{FF2B5EF4-FFF2-40B4-BE49-F238E27FC236}">
                <a16:creationId xmlns:a16="http://schemas.microsoft.com/office/drawing/2014/main" id="{18BB666C-E5E1-EA50-DFD9-D67D8CFFDF6C}"/>
              </a:ext>
            </a:extLst>
          </p:cNvPr>
          <p:cNvPicPr>
            <a:picLocks noChangeAspect="1"/>
          </p:cNvPicPr>
          <p:nvPr/>
        </p:nvPicPr>
        <p:blipFill>
          <a:blip r:embed="rId2"/>
          <a:stretch>
            <a:fillRect/>
          </a:stretch>
        </p:blipFill>
        <p:spPr>
          <a:xfrm>
            <a:off x="1715481" y="3266917"/>
            <a:ext cx="5858589" cy="3444851"/>
          </a:xfrm>
          <a:prstGeom prst="rect">
            <a:avLst/>
          </a:prstGeom>
        </p:spPr>
      </p:pic>
      <p:sp>
        <p:nvSpPr>
          <p:cNvPr id="7" name="TextBox 6">
            <a:extLst>
              <a:ext uri="{FF2B5EF4-FFF2-40B4-BE49-F238E27FC236}">
                <a16:creationId xmlns:a16="http://schemas.microsoft.com/office/drawing/2014/main" id="{6821CE27-E872-0DD5-40FD-C33F7F855C0E}"/>
              </a:ext>
            </a:extLst>
          </p:cNvPr>
          <p:cNvSpPr txBox="1"/>
          <p:nvPr/>
        </p:nvSpPr>
        <p:spPr>
          <a:xfrm>
            <a:off x="7574071" y="4038197"/>
            <a:ext cx="4193764" cy="1477328"/>
          </a:xfrm>
          <a:prstGeom prst="rect">
            <a:avLst/>
          </a:prstGeom>
          <a:noFill/>
        </p:spPr>
        <p:txBody>
          <a:bodyPr wrap="square" rtlCol="0">
            <a:spAutoFit/>
          </a:bodyPr>
          <a:lstStyle/>
          <a:p>
            <a:r>
              <a:rPr lang="en-US" dirty="0">
                <a:solidFill>
                  <a:schemeClr val="accent5"/>
                </a:solidFill>
              </a:rPr>
              <a:t>Figure 4. Having one Master Excel file greatly simplifies the system, creating a more maintainable application which will be much less prone to errors during development and updates.</a:t>
            </a:r>
          </a:p>
        </p:txBody>
      </p:sp>
    </p:spTree>
    <p:extLst>
      <p:ext uri="{BB962C8B-B14F-4D97-AF65-F5344CB8AC3E}">
        <p14:creationId xmlns:p14="http://schemas.microsoft.com/office/powerpoint/2010/main" val="1264898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omputer program&#10;&#10;Description automatically generated">
            <a:extLst>
              <a:ext uri="{FF2B5EF4-FFF2-40B4-BE49-F238E27FC236}">
                <a16:creationId xmlns:a16="http://schemas.microsoft.com/office/drawing/2014/main" id="{3CFAE0FA-CD3A-1F16-F2F4-E8AAE7DD2056}"/>
              </a:ext>
            </a:extLst>
          </p:cNvPr>
          <p:cNvPicPr>
            <a:picLocks noChangeAspect="1"/>
          </p:cNvPicPr>
          <p:nvPr/>
        </p:nvPicPr>
        <p:blipFill>
          <a:blip r:embed="rId2"/>
          <a:stretch>
            <a:fillRect/>
          </a:stretch>
        </p:blipFill>
        <p:spPr>
          <a:xfrm>
            <a:off x="1160745" y="73026"/>
            <a:ext cx="9870510" cy="6711948"/>
          </a:xfrm>
          <a:prstGeom prst="roundRect">
            <a:avLst>
              <a:gd name="adj" fmla="val 758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7184890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2" y="32368"/>
            <a:ext cx="5470282" cy="1158074"/>
          </a:xfrm>
        </p:spPr>
        <p:txBody>
          <a:bodyPr/>
          <a:lstStyle/>
          <a:p>
            <a:r>
              <a:rPr lang="en-US" dirty="0"/>
              <a:t>Use Case Diagram</a:t>
            </a:r>
          </a:p>
        </p:txBody>
      </p:sp>
      <p:pic>
        <p:nvPicPr>
          <p:cNvPr id="11" name="Picture 10">
            <a:extLst>
              <a:ext uri="{FF2B5EF4-FFF2-40B4-BE49-F238E27FC236}">
                <a16:creationId xmlns:a16="http://schemas.microsoft.com/office/drawing/2014/main" id="{3C3FBB17-710F-53C0-50F0-DEB72733AD86}"/>
              </a:ext>
            </a:extLst>
          </p:cNvPr>
          <p:cNvPicPr>
            <a:picLocks noChangeAspect="1"/>
          </p:cNvPicPr>
          <p:nvPr/>
        </p:nvPicPr>
        <p:blipFill>
          <a:blip r:embed="rId2"/>
          <a:stretch>
            <a:fillRect/>
          </a:stretch>
        </p:blipFill>
        <p:spPr>
          <a:xfrm>
            <a:off x="5018761" y="261600"/>
            <a:ext cx="6617918" cy="6334800"/>
          </a:xfrm>
          <a:prstGeom prst="rect">
            <a:avLst/>
          </a:prstGeom>
        </p:spPr>
      </p:pic>
      <p:sp>
        <p:nvSpPr>
          <p:cNvPr id="12" name="TextBox 11">
            <a:extLst>
              <a:ext uri="{FF2B5EF4-FFF2-40B4-BE49-F238E27FC236}">
                <a16:creationId xmlns:a16="http://schemas.microsoft.com/office/drawing/2014/main" id="{E0AE1886-9A9E-7A5D-A7D8-AC12286686E3}"/>
              </a:ext>
            </a:extLst>
          </p:cNvPr>
          <p:cNvSpPr txBox="1"/>
          <p:nvPr/>
        </p:nvSpPr>
        <p:spPr>
          <a:xfrm>
            <a:off x="350729" y="1190442"/>
            <a:ext cx="4371583" cy="646331"/>
          </a:xfrm>
          <a:prstGeom prst="rect">
            <a:avLst/>
          </a:prstGeom>
          <a:noFill/>
        </p:spPr>
        <p:txBody>
          <a:bodyPr wrap="square" rtlCol="0">
            <a:spAutoFit/>
          </a:bodyPr>
          <a:lstStyle/>
          <a:p>
            <a:r>
              <a:rPr lang="en-US" dirty="0">
                <a:solidFill>
                  <a:schemeClr val="accent5"/>
                </a:solidFill>
              </a:rPr>
              <a:t>Figure 2. Use Case Diagram of the STARS Application</a:t>
            </a:r>
          </a:p>
        </p:txBody>
      </p:sp>
      <p:sp>
        <p:nvSpPr>
          <p:cNvPr id="13" name="TextBox 12">
            <a:extLst>
              <a:ext uri="{FF2B5EF4-FFF2-40B4-BE49-F238E27FC236}">
                <a16:creationId xmlns:a16="http://schemas.microsoft.com/office/drawing/2014/main" id="{1E60EE47-2EC7-5E0A-68E6-4070A711172C}"/>
              </a:ext>
            </a:extLst>
          </p:cNvPr>
          <p:cNvSpPr txBox="1"/>
          <p:nvPr/>
        </p:nvSpPr>
        <p:spPr>
          <a:xfrm>
            <a:off x="350728" y="2857060"/>
            <a:ext cx="4371583" cy="3416320"/>
          </a:xfrm>
          <a:prstGeom prst="rect">
            <a:avLst/>
          </a:prstGeom>
          <a:noFill/>
        </p:spPr>
        <p:txBody>
          <a:bodyPr wrap="square" rtlCol="0">
            <a:spAutoFit/>
          </a:bodyPr>
          <a:lstStyle/>
          <a:p>
            <a:r>
              <a:rPr lang="en-US" dirty="0">
                <a:solidFill>
                  <a:schemeClr val="accent5"/>
                </a:solidFill>
              </a:rPr>
              <a:t>This Use Case Diagram shows the desired function of the STARS Application.</a:t>
            </a:r>
          </a:p>
          <a:p>
            <a:endParaRPr lang="en-US" dirty="0">
              <a:solidFill>
                <a:schemeClr val="accent5"/>
              </a:solidFill>
            </a:endParaRPr>
          </a:p>
          <a:p>
            <a:r>
              <a:rPr lang="en-US" dirty="0">
                <a:solidFill>
                  <a:schemeClr val="accent5"/>
                </a:solidFill>
              </a:rPr>
              <a:t>Some of the GUI and use cases were implemented by the previous Capstone II group.</a:t>
            </a:r>
          </a:p>
          <a:p>
            <a:endParaRPr lang="en-US" dirty="0">
              <a:solidFill>
                <a:schemeClr val="accent5"/>
              </a:solidFill>
            </a:endParaRPr>
          </a:p>
          <a:p>
            <a:r>
              <a:rPr lang="en-US" dirty="0">
                <a:solidFill>
                  <a:schemeClr val="accent5"/>
                </a:solidFill>
              </a:rPr>
              <a:t>Not all of the use cases are finished as of the end of our current semester (Summer 2024).</a:t>
            </a:r>
          </a:p>
          <a:p>
            <a:endParaRPr lang="en-US" dirty="0">
              <a:solidFill>
                <a:schemeClr val="accent5"/>
              </a:solidFill>
            </a:endParaRPr>
          </a:p>
          <a:p>
            <a:r>
              <a:rPr lang="en-US" dirty="0">
                <a:solidFill>
                  <a:schemeClr val="accent5"/>
                </a:solidFill>
              </a:rPr>
              <a:t>More details in following slides and in Project Documentation. </a:t>
            </a:r>
          </a:p>
        </p:txBody>
      </p:sp>
    </p:spTree>
    <p:extLst>
      <p:ext uri="{BB962C8B-B14F-4D97-AF65-F5344CB8AC3E}">
        <p14:creationId xmlns:p14="http://schemas.microsoft.com/office/powerpoint/2010/main" val="33494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37412" y="32368"/>
            <a:ext cx="5470282" cy="1158074"/>
          </a:xfrm>
        </p:spPr>
        <p:txBody>
          <a:bodyPr/>
          <a:lstStyle/>
          <a:p>
            <a:r>
              <a:rPr lang="en-US" dirty="0"/>
              <a:t>Sequence Diagram</a:t>
            </a:r>
          </a:p>
        </p:txBody>
      </p:sp>
      <p:pic>
        <p:nvPicPr>
          <p:cNvPr id="7" name="Picture 6">
            <a:extLst>
              <a:ext uri="{FF2B5EF4-FFF2-40B4-BE49-F238E27FC236}">
                <a16:creationId xmlns:a16="http://schemas.microsoft.com/office/drawing/2014/main" id="{4055EF3E-E9A0-D08E-DF25-5A0EBD3CBFD2}"/>
              </a:ext>
            </a:extLst>
          </p:cNvPr>
          <p:cNvPicPr>
            <a:picLocks noChangeAspect="1"/>
          </p:cNvPicPr>
          <p:nvPr/>
        </p:nvPicPr>
        <p:blipFill>
          <a:blip r:embed="rId2"/>
          <a:stretch>
            <a:fillRect/>
          </a:stretch>
        </p:blipFill>
        <p:spPr>
          <a:xfrm>
            <a:off x="4643833" y="303964"/>
            <a:ext cx="5141189" cy="6250071"/>
          </a:xfrm>
          <a:prstGeom prst="rect">
            <a:avLst/>
          </a:prstGeom>
        </p:spPr>
      </p:pic>
    </p:spTree>
    <p:extLst>
      <p:ext uri="{BB962C8B-B14F-4D97-AF65-F5344CB8AC3E}">
        <p14:creationId xmlns:p14="http://schemas.microsoft.com/office/powerpoint/2010/main" val="3297225526"/>
      </p:ext>
    </p:extLst>
  </p:cSld>
  <p:clrMapOvr>
    <a:masterClrMapping/>
  </p:clrMapOvr>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U Real Triumphs Template" id="{D6BF73C1-EEDE-AC48-AD9C-ADD1887087B1}" vid="{ED22C5F8-F212-AF47-9EA2-9B7F431F3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3667eae-7d59-4788-a91b-e087f53dc98a" xsi:nil="true"/>
    <lcf76f155ced4ddcb4097134ff3c332f xmlns="1be68596-e09d-4fe7-bfd0-1e98ac9cc93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DBC067E39157747A547244DDF202E96" ma:contentTypeVersion="12" ma:contentTypeDescription="Create a new document." ma:contentTypeScope="" ma:versionID="238e48bca1ac9936c244b4bbac364b07">
  <xsd:schema xmlns:xsd="http://www.w3.org/2001/XMLSchema" xmlns:xs="http://www.w3.org/2001/XMLSchema" xmlns:p="http://schemas.microsoft.com/office/2006/metadata/properties" xmlns:ns2="1be68596-e09d-4fe7-bfd0-1e98ac9cc935" xmlns:ns3="c3667eae-7d59-4788-a91b-e087f53dc98a" targetNamespace="http://schemas.microsoft.com/office/2006/metadata/properties" ma:root="true" ma:fieldsID="243b71ba26a4d81deb80408d6994e3e7" ns2:_="" ns3:_="">
    <xsd:import namespace="1be68596-e09d-4fe7-bfd0-1e98ac9cc935"/>
    <xsd:import namespace="c3667eae-7d59-4788-a91b-e087f53dc98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e68596-e09d-4fe7-bfd0-1e98ac9cc93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391af29b-e898-46cd-ad54-75745d14b334"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667eae-7d59-4788-a91b-e087f53dc98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cd98d078-c325-4bf9-91bf-794d54657104}" ma:internalName="TaxCatchAll" ma:showField="CatchAllData" ma:web="c3667eae-7d59-4788-a91b-e087f53dc9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7C3D29-A4F2-43AB-8FED-DD753DD8B873}">
  <ds:schemaRefs>
    <ds:schemaRef ds:uri="http://schemas.microsoft.com/office/2006/documentManagement/types"/>
    <ds:schemaRef ds:uri="http://schemas.microsoft.com/office/infopath/2007/PartnerControls"/>
    <ds:schemaRef ds:uri="f1f308d3-4c92-402a-ab04-f7497706f561"/>
    <ds:schemaRef ds:uri="http://purl.org/dc/terms/"/>
    <ds:schemaRef ds:uri="http://purl.org/dc/dcmitype/"/>
    <ds:schemaRef ds:uri="http://www.w3.org/XML/1998/namespace"/>
    <ds:schemaRef ds:uri="http://purl.org/dc/elements/1.1/"/>
    <ds:schemaRef ds:uri="1f55ec82-a505-4936-99e5-d41b25147da0"/>
    <ds:schemaRef ds:uri="http://schemas.openxmlformats.org/package/2006/metadata/core-properties"/>
    <ds:schemaRef ds:uri="http://schemas.microsoft.com/office/2006/metadata/properties"/>
    <ds:schemaRef ds:uri="8234652b-4e88-4c30-a994-e272914a045d"/>
  </ds:schemaRefs>
</ds:datastoreItem>
</file>

<file path=customXml/itemProps2.xml><?xml version="1.0" encoding="utf-8"?>
<ds:datastoreItem xmlns:ds="http://schemas.openxmlformats.org/officeDocument/2006/customXml" ds:itemID="{08AEC1B4-4216-423B-B0BB-82F5843B2351}">
  <ds:schemaRefs>
    <ds:schemaRef ds:uri="http://schemas.microsoft.com/sharepoint/v3/contenttype/forms"/>
  </ds:schemaRefs>
</ds:datastoreItem>
</file>

<file path=customXml/itemProps3.xml><?xml version="1.0" encoding="utf-8"?>
<ds:datastoreItem xmlns:ds="http://schemas.openxmlformats.org/officeDocument/2006/customXml" ds:itemID="{21E9A68E-0612-43E4-A1F1-274FC36E5630}"/>
</file>

<file path=docProps/app.xml><?xml version="1.0" encoding="utf-8"?>
<Properties xmlns="http://schemas.openxmlformats.org/officeDocument/2006/extended-properties" xmlns:vt="http://schemas.openxmlformats.org/officeDocument/2006/docPropsVTypes">
  <Template>FIU Real Triumphs Template</Template>
  <TotalTime>3053</TotalTime>
  <Words>1008</Words>
  <Application>Microsoft Office PowerPoint</Application>
  <PresentationFormat>Widescreen</PresentationFormat>
  <Paragraphs>73</Paragraphs>
  <Slides>18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FIU Real Triumphs Template</vt:lpstr>
      <vt:lpstr>Senior Project Final Presentation Summer 2024  Enhancing the STARS Online Assistants App for Automation and Data Analytics Education  Team Members: Bryan Arango Cruz, Frank Rebola,  Furzaan Khan, Roberto Vera Marrero, Kristy Hamlin Product Owner: Dr. Patricia McDermott-Wells Professor: Masoud Sadjadi, PhD  Knight School of Computing and Information Sciences </vt:lpstr>
      <vt:lpstr>Problem Definition</vt:lpstr>
      <vt:lpstr>Problem Definition</vt:lpstr>
      <vt:lpstr>Project Management</vt:lpstr>
      <vt:lpstr>Starting State – Summer 2024</vt:lpstr>
      <vt:lpstr>Requirements: User Stories</vt:lpstr>
      <vt:lpstr>PowerPoint Presentation</vt:lpstr>
      <vt:lpstr>Use Case Diagram</vt:lpstr>
      <vt:lpstr>Sequence Diagram</vt:lpstr>
      <vt:lpstr>System Design: Architecture</vt:lpstr>
      <vt:lpstr>System Design: Deployment</vt:lpstr>
      <vt:lpstr>System Design</vt:lpstr>
      <vt:lpstr>Understanding a Power Flow</vt:lpstr>
      <vt:lpstr>Test Suites and Test Cases</vt:lpstr>
      <vt:lpstr>Test Suites and Test Cases</vt:lpstr>
      <vt:lpstr>Summary</vt:lpstr>
      <vt:lpstr>REFERENCES</vt:lpstr>
      <vt:lpstr>Questions?   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Plasencia</dc:creator>
  <cp:lastModifiedBy>Kristy Hamlin</cp:lastModifiedBy>
  <cp:revision>67</cp:revision>
  <dcterms:created xsi:type="dcterms:W3CDTF">2020-08-12T18:54:24Z</dcterms:created>
  <dcterms:modified xsi:type="dcterms:W3CDTF">2024-07-24T02:20:34Z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0x0101000DBC067E39157747A547244DDF202E96</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