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6" roundtripDataSignature="AMtx7mgLjJPP5rHVRmxGhbfh5JRjgMMPc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" name="Google Shape;27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8" name="Google Shape;18;p1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3"/>
          <p:cNvSpPr/>
          <p:nvPr/>
        </p:nvSpPr>
        <p:spPr>
          <a:xfrm flipH="1" rot="5400000">
            <a:off x="-10621487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" name="Google Shape;20;p13"/>
          <p:cNvGrpSpPr/>
          <p:nvPr/>
        </p:nvGrpSpPr>
        <p:grpSpPr>
          <a:xfrm>
            <a:off x="41216983" y="1016364"/>
            <a:ext cx="1881299" cy="2545854"/>
            <a:chOff x="11140977" y="745237"/>
            <a:chExt cx="522582" cy="530387"/>
          </a:xfrm>
        </p:grpSpPr>
        <p:sp>
          <p:nvSpPr>
            <p:cNvPr id="21" name="Google Shape;21;p1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22;p1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close up of a sign&#10;&#10;Description automatically generated" id="23" name="Google Shape;2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3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3.jp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idx="11" type="ftr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10"/>
          <p:cNvSpPr txBox="1"/>
          <p:nvPr>
            <p:ph idx="12" type="sldNum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8" name="Google Shape;8;p10"/>
          <p:cNvPicPr preferRelativeResize="0"/>
          <p:nvPr/>
        </p:nvPicPr>
        <p:blipFill rotWithShape="1">
          <a:blip r:embed="rId1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10"/>
          <p:cNvSpPr txBox="1"/>
          <p:nvPr/>
        </p:nvSpPr>
        <p:spPr>
          <a:xfrm>
            <a:off x="6912862" y="2555688"/>
            <a:ext cx="34987151" cy="56839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;p10"/>
          <p:cNvSpPr txBox="1"/>
          <p:nvPr/>
        </p:nvSpPr>
        <p:spPr>
          <a:xfrm>
            <a:off x="6912864" y="8763002"/>
            <a:ext cx="34987147" cy="18985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0"/>
          <p:cNvSpPr/>
          <p:nvPr/>
        </p:nvSpPr>
        <p:spPr>
          <a:xfrm flipH="1" rot="5400000">
            <a:off x="-10621487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oogle Shape;12;p10"/>
          <p:cNvGrpSpPr/>
          <p:nvPr/>
        </p:nvGrpSpPr>
        <p:grpSpPr>
          <a:xfrm>
            <a:off x="41216983" y="1016364"/>
            <a:ext cx="1881299" cy="2545854"/>
            <a:chOff x="11140977" y="745237"/>
            <a:chExt cx="522582" cy="530387"/>
          </a:xfrm>
        </p:grpSpPr>
        <p:sp>
          <p:nvSpPr>
            <p:cNvPr id="13" name="Google Shape;13;p1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1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" name="Google Shape;15;p10"/>
          <p:cNvSpPr txBox="1"/>
          <p:nvPr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6" name="Google Shape;16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/>
          <p:nvPr/>
        </p:nvSpPr>
        <p:spPr>
          <a:xfrm>
            <a:off x="6816436" y="617630"/>
            <a:ext cx="306435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b="1" lang="en-US" sz="8800">
                <a:solidFill>
                  <a:schemeClr val="lt1"/>
                </a:solidFill>
              </a:rPr>
              <a:t>Knight Foundation School of Computing and Information Sciences</a:t>
            </a:r>
            <a:endParaRPr b="1" sz="8800">
              <a:solidFill>
                <a:schemeClr val="lt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1" lang="en-US" sz="5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Summer Semester 2024 Senior Design Project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5"/>
          <p:cNvSpPr txBox="1"/>
          <p:nvPr/>
        </p:nvSpPr>
        <p:spPr>
          <a:xfrm>
            <a:off x="8457100" y="8771552"/>
            <a:ext cx="41148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3275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1" i="0" sz="1600" u="none" cap="none" strike="noStrike">
              <a:solidFill>
                <a:srgbClr val="000000"/>
              </a:solidFill>
            </a:endParaRPr>
          </a:p>
        </p:txBody>
      </p:sp>
      <p:sp>
        <p:nvSpPr>
          <p:cNvPr id="31" name="Google Shape;31;p5"/>
          <p:cNvSpPr txBox="1"/>
          <p:nvPr/>
        </p:nvSpPr>
        <p:spPr>
          <a:xfrm>
            <a:off x="21757531" y="8771539"/>
            <a:ext cx="41148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3275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1" i="0" sz="1600" u="none" cap="none" strike="noStrike">
              <a:solidFill>
                <a:srgbClr val="000000"/>
              </a:solidFill>
            </a:endParaRPr>
          </a:p>
        </p:txBody>
      </p:sp>
      <p:sp>
        <p:nvSpPr>
          <p:cNvPr id="32" name="Google Shape;32;p5"/>
          <p:cNvSpPr txBox="1"/>
          <p:nvPr/>
        </p:nvSpPr>
        <p:spPr>
          <a:xfrm>
            <a:off x="33345095" y="8771552"/>
            <a:ext cx="41148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3275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1" i="0" sz="1600" u="none" cap="none" strike="noStrike">
              <a:solidFill>
                <a:srgbClr val="000000"/>
              </a:solidFill>
            </a:endParaRPr>
          </a:p>
        </p:txBody>
      </p:sp>
      <p:sp>
        <p:nvSpPr>
          <p:cNvPr id="33" name="Google Shape;33;p5"/>
          <p:cNvSpPr txBox="1"/>
          <p:nvPr/>
        </p:nvSpPr>
        <p:spPr>
          <a:xfrm>
            <a:off x="14930867" y="17868172"/>
            <a:ext cx="41148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3275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5"/>
          <p:cNvSpPr txBox="1"/>
          <p:nvPr/>
        </p:nvSpPr>
        <p:spPr>
          <a:xfrm>
            <a:off x="32889697" y="17868183"/>
            <a:ext cx="41148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3275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1" i="0" sz="1600" u="none" cap="none" strike="noStrike">
              <a:solidFill>
                <a:srgbClr val="000000"/>
              </a:solidFill>
            </a:endParaRPr>
          </a:p>
        </p:txBody>
      </p:sp>
      <p:sp>
        <p:nvSpPr>
          <p:cNvPr id="35" name="Google Shape;35;p5"/>
          <p:cNvSpPr txBox="1"/>
          <p:nvPr/>
        </p:nvSpPr>
        <p:spPr>
          <a:xfrm>
            <a:off x="6816436" y="4590662"/>
            <a:ext cx="35204400" cy="32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ts val="10000"/>
              <a:buFont typeface="Arial"/>
              <a:buNone/>
            </a:pPr>
            <a:r>
              <a:rPr b="1" i="0" lang="en-US" sz="100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Material Atlas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b="1" i="0" lang="en-US" sz="3500" u="none" cap="none" strike="noStrike">
                <a:solidFill>
                  <a:schemeClr val="lt1"/>
                </a:solidFill>
              </a:rPr>
              <a:t>Daniel Brizuela , Laura </a:t>
            </a:r>
            <a:r>
              <a:rPr b="1" lang="en-US" sz="3500">
                <a:solidFill>
                  <a:schemeClr val="lt1"/>
                </a:solidFill>
              </a:rPr>
              <a:t>Penza </a:t>
            </a:r>
            <a:r>
              <a:rPr b="1" i="0" lang="en-US" sz="3500" u="none" cap="none" strike="noStrike">
                <a:solidFill>
                  <a:schemeClr val="lt1"/>
                </a:solidFill>
              </a:rPr>
              <a:t>, Hansel Soberao , Thuong Nguyen </a:t>
            </a:r>
            <a:endParaRPr b="1" i="0" sz="1400" u="none" cap="none" strike="noStrike">
              <a:solidFill>
                <a:srgbClr val="00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3500" u="none" cap="none" strike="noStrike">
                <a:solidFill>
                  <a:schemeClr val="lt1"/>
                </a:solidFill>
              </a:rPr>
              <a:t>Layla Wu,</a:t>
            </a:r>
            <a:r>
              <a:rPr b="1" i="1" lang="en-US" sz="3500" u="none" cap="none" strike="noStrike">
                <a:solidFill>
                  <a:schemeClr val="lt1"/>
                </a:solidFill>
              </a:rPr>
              <a:t> </a:t>
            </a:r>
            <a:r>
              <a:rPr b="1" i="0" lang="en-US" sz="3500" u="none" cap="none" strike="noStrike">
                <a:solidFill>
                  <a:schemeClr val="lt1"/>
                </a:solidFill>
              </a:rPr>
              <a:t>FIU</a:t>
            </a:r>
            <a:r>
              <a:rPr b="0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1" lang="en-US" sz="3500" u="none" cap="none" strike="noStrike">
                <a:solidFill>
                  <a:schemeClr val="lt1"/>
                </a:solidFill>
              </a:rPr>
              <a:t>Dr.Masoud Sadjadi </a:t>
            </a:r>
            <a:r>
              <a:rPr b="1" i="0" lang="en-US" sz="3500" u="none" cap="none" strike="noStrike">
                <a:solidFill>
                  <a:schemeClr val="lt1"/>
                </a:solidFill>
              </a:rPr>
              <a:t>,</a:t>
            </a:r>
            <a:r>
              <a:rPr b="1" i="1" lang="en-US" sz="3500" u="none" cap="none" strike="noStrike">
                <a:solidFill>
                  <a:schemeClr val="lt1"/>
                </a:solidFill>
              </a:rPr>
              <a:t> </a:t>
            </a:r>
            <a:r>
              <a:rPr b="1" i="0" lang="en-US" sz="3500" u="none" cap="none" strike="noStrike">
                <a:solidFill>
                  <a:schemeClr val="lt1"/>
                </a:solidFill>
              </a:rPr>
              <a:t>Florida International University</a:t>
            </a:r>
            <a:endParaRPr b="1" i="0" sz="1400" u="none" cap="none" strike="noStrike">
              <a:solidFill>
                <a:srgbClr val="000000"/>
              </a:solidFill>
            </a:endParaRPr>
          </a:p>
        </p:txBody>
      </p:sp>
      <p:sp>
        <p:nvSpPr>
          <p:cNvPr id="36" name="Google Shape;36;p5"/>
          <p:cNvSpPr txBox="1"/>
          <p:nvPr/>
        </p:nvSpPr>
        <p:spPr>
          <a:xfrm>
            <a:off x="6655825" y="31146250"/>
            <a:ext cx="21987900" cy="10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3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Dr. Masoud Sadjadi. We thank Lyla Wu for her assistance and mentorship that I/we received throughout the senior design project.</a:t>
            </a:r>
            <a:endParaRPr b="0" i="0" sz="2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5"/>
          <p:cNvSpPr txBox="1"/>
          <p:nvPr/>
        </p:nvSpPr>
        <p:spPr>
          <a:xfrm>
            <a:off x="6655826" y="30598147"/>
            <a:ext cx="45783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3075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s | FIU Brand Style Guide" id="38" name="Google Shape;3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9703" y="617630"/>
            <a:ext cx="4164676" cy="5399429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/>
        </p:nvSpPr>
        <p:spPr>
          <a:xfrm>
            <a:off x="8457111" y="10037426"/>
            <a:ext cx="9063600" cy="52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Project lacked stable hosting and management of the database and website , while also missing critical functions needed to properly upload, display and categorize the uploaded data.</a:t>
            </a:r>
            <a:endParaRPr/>
          </a:p>
        </p:txBody>
      </p:sp>
      <p:sp>
        <p:nvSpPr>
          <p:cNvPr id="40" name="Google Shape;40;p5"/>
          <p:cNvSpPr txBox="1"/>
          <p:nvPr/>
        </p:nvSpPr>
        <p:spPr>
          <a:xfrm>
            <a:off x="18741538" y="10098877"/>
            <a:ext cx="10452900" cy="60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Project had an existing foundation from past teams. Our focus this term was to improve the functional capabilities of the project in the direction of user registration/login, security features and a more streamlined navigation throughout the website.  </a:t>
            </a:r>
            <a:endParaRPr/>
          </a:p>
        </p:txBody>
      </p:sp>
      <p:sp>
        <p:nvSpPr>
          <p:cNvPr id="41" name="Google Shape;41;p5"/>
          <p:cNvSpPr txBox="1"/>
          <p:nvPr/>
        </p:nvSpPr>
        <p:spPr>
          <a:xfrm>
            <a:off x="30415300" y="19603573"/>
            <a:ext cx="9063600" cy="82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Setting up server in Vercel for hosting and creating a Neo4j cloud database for storing website data. The purpose of the project is to create a platform for material scientists and engineers new to the field and more casual users to share information and resources to help develop coastal communities. </a:t>
            </a:r>
            <a:endParaRPr/>
          </a:p>
        </p:txBody>
      </p:sp>
      <p:sp>
        <p:nvSpPr>
          <p:cNvPr id="42" name="Google Shape;42;p5"/>
          <p:cNvSpPr txBox="1"/>
          <p:nvPr/>
        </p:nvSpPr>
        <p:spPr>
          <a:xfrm>
            <a:off x="30415300" y="10033651"/>
            <a:ext cx="9063600" cy="52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33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Char char="●"/>
            </a:pPr>
            <a:r>
              <a:rPr b="1" i="0" lang="en-US" sz="4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Stable hosted website and database.</a:t>
            </a:r>
            <a:endParaRPr b="1" i="0" sz="4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800">
              <a:solidFill>
                <a:schemeClr val="lt1"/>
              </a:solidFill>
            </a:endParaRPr>
          </a:p>
          <a:p>
            <a:pPr indent="-533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Char char="●"/>
            </a:pPr>
            <a:r>
              <a:rPr b="1" i="0" lang="en-US" sz="4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Improving website interface with better navigation features and user/admin interfaces.</a:t>
            </a:r>
            <a:endParaRPr/>
          </a:p>
        </p:txBody>
      </p:sp>
      <p:pic>
        <p:nvPicPr>
          <p:cNvPr id="43" name="Google Shape;43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84325" y="19603575"/>
            <a:ext cx="19530900" cy="865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