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Roboto"/>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ee3e6e2f0b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2ee3e6e2f0b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ee3e6e2f0b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ee3e6e2f0b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ee3e6e2f0b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ee3e6e2f0b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ee3e6e2f0b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ee3e6e2f0b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ee3e6e2f0b_0_3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ee3e6e2f0b_0_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ee3e6e2f0b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ee3e6e2f0b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ee3e6e2f0b_0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ee3e6e2f0b_0_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1775222"/>
            <a:ext cx="8222100" cy="838800"/>
          </a:xfrm>
          <a:prstGeom prst="rect">
            <a:avLst/>
          </a:prstGeom>
        </p:spPr>
        <p:txBody>
          <a:bodyPr anchorCtr="0" anchor="b" bIns="91425" lIns="91425" spcFirstLastPara="1" rIns="91425" wrap="square" tIns="91425">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2715913"/>
            <a:ext cx="8222100" cy="4329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lt1"/>
              </a:buClr>
              <a:buSzPts val="2100"/>
              <a:buNone/>
              <a:defRPr sz="2100">
                <a:solidFill>
                  <a:schemeClr val="lt1"/>
                </a:solidFill>
              </a:defRPr>
            </a:lvl1pPr>
            <a:lvl2pPr lvl="1" rtl="0">
              <a:lnSpc>
                <a:spcPct val="100000"/>
              </a:lnSpc>
              <a:spcBef>
                <a:spcPts val="0"/>
              </a:spcBef>
              <a:spcAft>
                <a:spcPts val="0"/>
              </a:spcAft>
              <a:buClr>
                <a:schemeClr val="lt1"/>
              </a:buClr>
              <a:buSzPts val="2100"/>
              <a:buNone/>
              <a:defRPr sz="2100">
                <a:solidFill>
                  <a:schemeClr val="lt1"/>
                </a:solidFill>
              </a:defRPr>
            </a:lvl2pPr>
            <a:lvl3pPr lvl="2" rtl="0">
              <a:lnSpc>
                <a:spcPct val="100000"/>
              </a:lnSpc>
              <a:spcBef>
                <a:spcPts val="0"/>
              </a:spcBef>
              <a:spcAft>
                <a:spcPts val="0"/>
              </a:spcAft>
              <a:buClr>
                <a:schemeClr val="lt1"/>
              </a:buClr>
              <a:buSzPts val="2100"/>
              <a:buNone/>
              <a:defRPr sz="2100">
                <a:solidFill>
                  <a:schemeClr val="lt1"/>
                </a:solidFill>
              </a:defRPr>
            </a:lvl3pPr>
            <a:lvl4pPr lvl="3" rtl="0">
              <a:lnSpc>
                <a:spcPct val="100000"/>
              </a:lnSpc>
              <a:spcBef>
                <a:spcPts val="0"/>
              </a:spcBef>
              <a:spcAft>
                <a:spcPts val="0"/>
              </a:spcAft>
              <a:buClr>
                <a:schemeClr val="lt1"/>
              </a:buClr>
              <a:buSzPts val="2100"/>
              <a:buNone/>
              <a:defRPr sz="2100">
                <a:solidFill>
                  <a:schemeClr val="lt1"/>
                </a:solidFill>
              </a:defRPr>
            </a:lvl4pPr>
            <a:lvl5pPr lvl="4" rtl="0">
              <a:lnSpc>
                <a:spcPct val="100000"/>
              </a:lnSpc>
              <a:spcBef>
                <a:spcPts val="0"/>
              </a:spcBef>
              <a:spcAft>
                <a:spcPts val="0"/>
              </a:spcAft>
              <a:buClr>
                <a:schemeClr val="lt1"/>
              </a:buClr>
              <a:buSzPts val="2100"/>
              <a:buNone/>
              <a:defRPr sz="2100">
                <a:solidFill>
                  <a:schemeClr val="lt1"/>
                </a:solidFill>
              </a:defRPr>
            </a:lvl5pPr>
            <a:lvl6pPr lvl="5" rtl="0">
              <a:lnSpc>
                <a:spcPct val="100000"/>
              </a:lnSpc>
              <a:spcBef>
                <a:spcPts val="0"/>
              </a:spcBef>
              <a:spcAft>
                <a:spcPts val="0"/>
              </a:spcAft>
              <a:buClr>
                <a:schemeClr val="lt1"/>
              </a:buClr>
              <a:buSzPts val="2100"/>
              <a:buNone/>
              <a:defRPr sz="2100">
                <a:solidFill>
                  <a:schemeClr val="lt1"/>
                </a:solidFill>
              </a:defRPr>
            </a:lvl6pPr>
            <a:lvl7pPr lvl="6" rtl="0">
              <a:lnSpc>
                <a:spcPct val="100000"/>
              </a:lnSpc>
              <a:spcBef>
                <a:spcPts val="0"/>
              </a:spcBef>
              <a:spcAft>
                <a:spcPts val="0"/>
              </a:spcAft>
              <a:buClr>
                <a:schemeClr val="lt1"/>
              </a:buClr>
              <a:buSzPts val="2100"/>
              <a:buNone/>
              <a:defRPr sz="2100">
                <a:solidFill>
                  <a:schemeClr val="lt1"/>
                </a:solidFill>
              </a:defRPr>
            </a:lvl7pPr>
            <a:lvl8pPr lvl="7" rtl="0">
              <a:lnSpc>
                <a:spcPct val="100000"/>
              </a:lnSpc>
              <a:spcBef>
                <a:spcPts val="0"/>
              </a:spcBef>
              <a:spcAft>
                <a:spcPts val="0"/>
              </a:spcAft>
              <a:buClr>
                <a:schemeClr val="lt1"/>
              </a:buClr>
              <a:buSzPts val="2100"/>
              <a:buNone/>
              <a:defRPr sz="2100">
                <a:solidFill>
                  <a:schemeClr val="lt1"/>
                </a:solidFill>
              </a:defRPr>
            </a:lvl8pPr>
            <a:lvl9pPr lvl="8" rtl="0">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normAutofit/>
          </a:bodyPr>
          <a:lstStyle>
            <a:lvl1pPr lvl="0" rtl="0" algn="ctr">
              <a:spcBef>
                <a:spcPts val="0"/>
              </a:spcBef>
              <a:spcAft>
                <a:spcPts val="0"/>
              </a:spcAft>
              <a:buClr>
                <a:schemeClr val="lt1"/>
              </a:buClr>
              <a:buSzPts val="12000"/>
              <a:buNone/>
              <a:defRPr sz="12000">
                <a:solidFill>
                  <a:schemeClr val="lt1"/>
                </a:solidFill>
              </a:defRPr>
            </a:lvl1pPr>
            <a:lvl2pPr lvl="1" rtl="0" algn="ctr">
              <a:spcBef>
                <a:spcPts val="0"/>
              </a:spcBef>
              <a:spcAft>
                <a:spcPts val="0"/>
              </a:spcAft>
              <a:buClr>
                <a:schemeClr val="lt1"/>
              </a:buClr>
              <a:buSzPts val="12000"/>
              <a:buNone/>
              <a:defRPr sz="12000">
                <a:solidFill>
                  <a:schemeClr val="lt1"/>
                </a:solidFill>
              </a:defRPr>
            </a:lvl2pPr>
            <a:lvl3pPr lvl="2" rtl="0" algn="ctr">
              <a:spcBef>
                <a:spcPts val="0"/>
              </a:spcBef>
              <a:spcAft>
                <a:spcPts val="0"/>
              </a:spcAft>
              <a:buClr>
                <a:schemeClr val="lt1"/>
              </a:buClr>
              <a:buSzPts val="12000"/>
              <a:buNone/>
              <a:defRPr sz="12000">
                <a:solidFill>
                  <a:schemeClr val="lt1"/>
                </a:solidFill>
              </a:defRPr>
            </a:lvl3pPr>
            <a:lvl4pPr lvl="3" rtl="0" algn="ctr">
              <a:spcBef>
                <a:spcPts val="0"/>
              </a:spcBef>
              <a:spcAft>
                <a:spcPts val="0"/>
              </a:spcAft>
              <a:buClr>
                <a:schemeClr val="lt1"/>
              </a:buClr>
              <a:buSzPts val="12000"/>
              <a:buNone/>
              <a:defRPr sz="12000">
                <a:solidFill>
                  <a:schemeClr val="lt1"/>
                </a:solidFill>
              </a:defRPr>
            </a:lvl4pPr>
            <a:lvl5pPr lvl="4" rtl="0" algn="ctr">
              <a:spcBef>
                <a:spcPts val="0"/>
              </a:spcBef>
              <a:spcAft>
                <a:spcPts val="0"/>
              </a:spcAft>
              <a:buClr>
                <a:schemeClr val="lt1"/>
              </a:buClr>
              <a:buSzPts val="12000"/>
              <a:buNone/>
              <a:defRPr sz="12000">
                <a:solidFill>
                  <a:schemeClr val="lt1"/>
                </a:solidFill>
              </a:defRPr>
            </a:lvl5pPr>
            <a:lvl6pPr lvl="5" rtl="0" algn="ctr">
              <a:spcBef>
                <a:spcPts val="0"/>
              </a:spcBef>
              <a:spcAft>
                <a:spcPts val="0"/>
              </a:spcAft>
              <a:buClr>
                <a:schemeClr val="lt1"/>
              </a:buClr>
              <a:buSzPts val="12000"/>
              <a:buNone/>
              <a:defRPr sz="12000">
                <a:solidFill>
                  <a:schemeClr val="lt1"/>
                </a:solidFill>
              </a:defRPr>
            </a:lvl6pPr>
            <a:lvl7pPr lvl="6" rtl="0" algn="ctr">
              <a:spcBef>
                <a:spcPts val="0"/>
              </a:spcBef>
              <a:spcAft>
                <a:spcPts val="0"/>
              </a:spcAft>
              <a:buClr>
                <a:schemeClr val="lt1"/>
              </a:buClr>
              <a:buSzPts val="12000"/>
              <a:buNone/>
              <a:defRPr sz="12000">
                <a:solidFill>
                  <a:schemeClr val="lt1"/>
                </a:solidFill>
              </a:defRPr>
            </a:lvl7pPr>
            <a:lvl8pPr lvl="7" rtl="0" algn="ctr">
              <a:spcBef>
                <a:spcPts val="0"/>
              </a:spcBef>
              <a:spcAft>
                <a:spcPts val="0"/>
              </a:spcAft>
              <a:buClr>
                <a:schemeClr val="lt1"/>
              </a:buClr>
              <a:buSzPts val="12000"/>
              <a:buNone/>
              <a:defRPr sz="12000">
                <a:solidFill>
                  <a:schemeClr val="lt1"/>
                </a:solidFill>
              </a:defRPr>
            </a:lvl8pPr>
            <a:lvl9pPr lvl="8" rtl="0"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3369225"/>
            <a:ext cx="8520600" cy="12819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Clr>
                <a:schemeClr val="lt1"/>
              </a:buClr>
              <a:buSzPts val="1800"/>
              <a:buChar char="●"/>
              <a:defRPr>
                <a:solidFill>
                  <a:schemeClr val="lt1"/>
                </a:solidFill>
              </a:defRPr>
            </a:lvl1pPr>
            <a:lvl2pPr indent="-317500" lvl="1" marL="914400" rtl="0" algn="ctr">
              <a:spcBef>
                <a:spcPts val="0"/>
              </a:spcBef>
              <a:spcAft>
                <a:spcPts val="0"/>
              </a:spcAft>
              <a:buClr>
                <a:schemeClr val="lt1"/>
              </a:buClr>
              <a:buSzPts val="1400"/>
              <a:buChar char="○"/>
              <a:defRPr>
                <a:solidFill>
                  <a:schemeClr val="lt1"/>
                </a:solidFill>
              </a:defRPr>
            </a:lvl2pPr>
            <a:lvl3pPr indent="-317500" lvl="2" marL="1371600" rtl="0" algn="ctr">
              <a:spcBef>
                <a:spcPts val="0"/>
              </a:spcBef>
              <a:spcAft>
                <a:spcPts val="0"/>
              </a:spcAft>
              <a:buClr>
                <a:schemeClr val="lt1"/>
              </a:buClr>
              <a:buSzPts val="1400"/>
              <a:buChar char="■"/>
              <a:defRPr>
                <a:solidFill>
                  <a:schemeClr val="lt1"/>
                </a:solidFill>
              </a:defRPr>
            </a:lvl3pPr>
            <a:lvl4pPr indent="-317500" lvl="3" marL="1828800" rtl="0" algn="ctr">
              <a:spcBef>
                <a:spcPts val="0"/>
              </a:spcBef>
              <a:spcAft>
                <a:spcPts val="0"/>
              </a:spcAft>
              <a:buClr>
                <a:schemeClr val="lt1"/>
              </a:buClr>
              <a:buSzPts val="1400"/>
              <a:buChar char="●"/>
              <a:defRPr>
                <a:solidFill>
                  <a:schemeClr val="lt1"/>
                </a:solidFill>
              </a:defRPr>
            </a:lvl4pPr>
            <a:lvl5pPr indent="-317500" lvl="4" marL="2286000" rtl="0" algn="ctr">
              <a:spcBef>
                <a:spcPts val="0"/>
              </a:spcBef>
              <a:spcAft>
                <a:spcPts val="0"/>
              </a:spcAft>
              <a:buClr>
                <a:schemeClr val="lt1"/>
              </a:buClr>
              <a:buSzPts val="1400"/>
              <a:buChar char="○"/>
              <a:defRPr>
                <a:solidFill>
                  <a:schemeClr val="lt1"/>
                </a:solidFill>
              </a:defRPr>
            </a:lvl5pPr>
            <a:lvl6pPr indent="-317500" lvl="5" marL="2743200" rtl="0" algn="ctr">
              <a:spcBef>
                <a:spcPts val="0"/>
              </a:spcBef>
              <a:spcAft>
                <a:spcPts val="0"/>
              </a:spcAft>
              <a:buClr>
                <a:schemeClr val="lt1"/>
              </a:buClr>
              <a:buSzPts val="1400"/>
              <a:buChar char="■"/>
              <a:defRPr>
                <a:solidFill>
                  <a:schemeClr val="lt1"/>
                </a:solidFill>
              </a:defRPr>
            </a:lvl6pPr>
            <a:lvl7pPr indent="-317500" lvl="6" marL="3200400" rtl="0" algn="ctr">
              <a:spcBef>
                <a:spcPts val="0"/>
              </a:spcBef>
              <a:spcAft>
                <a:spcPts val="0"/>
              </a:spcAft>
              <a:buClr>
                <a:schemeClr val="lt1"/>
              </a:buClr>
              <a:buSzPts val="1400"/>
              <a:buChar char="●"/>
              <a:defRPr>
                <a:solidFill>
                  <a:schemeClr val="lt1"/>
                </a:solidFill>
              </a:defRPr>
            </a:lvl7pPr>
            <a:lvl8pPr indent="-317500" lvl="7" marL="3657600" rtl="0" algn="ctr">
              <a:spcBef>
                <a:spcPts val="0"/>
              </a:spcBef>
              <a:spcAft>
                <a:spcPts val="0"/>
              </a:spcAft>
              <a:buClr>
                <a:schemeClr val="lt1"/>
              </a:buClr>
              <a:buSzPts val="1400"/>
              <a:buChar char="○"/>
              <a:defRPr>
                <a:solidFill>
                  <a:schemeClr val="lt1"/>
                </a:solidFill>
              </a:defRPr>
            </a:lvl8pPr>
            <a:lvl9pPr indent="-317500" lvl="8" marL="4114800" rtl="0" algn="ctr">
              <a:spcBef>
                <a:spcPts val="0"/>
              </a:spcBef>
              <a:spcAft>
                <a:spcPts val="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152347"/>
            <a:ext cx="8222100" cy="838800"/>
          </a:xfrm>
          <a:prstGeom prst="rect">
            <a:avLst/>
          </a:prstGeom>
        </p:spPr>
        <p:txBody>
          <a:bodyPr anchorCtr="0" anchor="ctr" bIns="91425" lIns="91425" spcFirstLastPara="1" rIns="91425" wrap="square" tIns="91425">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6" name="Google Shape;36;p4"/>
          <p:cNvSpPr txBox="1"/>
          <p:nvPr>
            <p:ph idx="1" type="body"/>
          </p:nvPr>
        </p:nvSpPr>
        <p:spPr>
          <a:xfrm>
            <a:off x="311700" y="1229875"/>
            <a:ext cx="8520600" cy="33390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37" name="Google Shape;37;p4"/>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0" name="Google Shape;40;p5"/>
          <p:cNvSpPr txBox="1"/>
          <p:nvPr>
            <p:ph idx="1" type="body"/>
          </p:nvPr>
        </p:nvSpPr>
        <p:spPr>
          <a:xfrm>
            <a:off x="311700" y="1229975"/>
            <a:ext cx="3999900" cy="33390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1" name="Google Shape;41;p5"/>
          <p:cNvSpPr txBox="1"/>
          <p:nvPr>
            <p:ph idx="2" type="body"/>
          </p:nvPr>
        </p:nvSpPr>
        <p:spPr>
          <a:xfrm>
            <a:off x="4832400" y="1229975"/>
            <a:ext cx="3999900" cy="33390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2" name="Google Shape;42;p5"/>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5" name="Google Shape;45;p6"/>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8" name="Google Shape;48;p7"/>
          <p:cNvSpPr txBox="1"/>
          <p:nvPr>
            <p:ph idx="1" type="body"/>
          </p:nvPr>
        </p:nvSpPr>
        <p:spPr>
          <a:xfrm>
            <a:off x="311700" y="1465804"/>
            <a:ext cx="2808000" cy="31032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49" name="Google Shape;49;p7"/>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151100"/>
            <a:ext cx="4045200" cy="1564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63" name="Google Shape;63;p9"/>
          <p:cNvSpPr txBox="1"/>
          <p:nvPr>
            <p:ph idx="1" type="subTitle"/>
          </p:nvPr>
        </p:nvSpPr>
        <p:spPr>
          <a:xfrm>
            <a:off x="265500" y="2769001"/>
            <a:ext cx="4045200" cy="12693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0"/>
              </a:spcBef>
              <a:spcAft>
                <a:spcPts val="0"/>
              </a:spcAft>
              <a:buClr>
                <a:schemeClr val="lt1"/>
              </a:buClr>
              <a:buSzPts val="1400"/>
              <a:buChar char="○"/>
              <a:defRPr>
                <a:solidFill>
                  <a:schemeClr val="lt1"/>
                </a:solidFill>
              </a:defRPr>
            </a:lvl2pPr>
            <a:lvl3pPr indent="-317500" lvl="2" marL="1371600" rtl="0">
              <a:spcBef>
                <a:spcPts val="0"/>
              </a:spcBef>
              <a:spcAft>
                <a:spcPts val="0"/>
              </a:spcAft>
              <a:buClr>
                <a:schemeClr val="lt1"/>
              </a:buClr>
              <a:buSzPts val="1400"/>
              <a:buChar char="■"/>
              <a:defRPr>
                <a:solidFill>
                  <a:schemeClr val="lt1"/>
                </a:solidFill>
              </a:defRPr>
            </a:lvl3pPr>
            <a:lvl4pPr indent="-317500" lvl="3" marL="1828800" rtl="0">
              <a:spcBef>
                <a:spcPts val="0"/>
              </a:spcBef>
              <a:spcAft>
                <a:spcPts val="0"/>
              </a:spcAft>
              <a:buClr>
                <a:schemeClr val="lt1"/>
              </a:buClr>
              <a:buSzPts val="1400"/>
              <a:buChar char="●"/>
              <a:defRPr>
                <a:solidFill>
                  <a:schemeClr val="lt1"/>
                </a:solidFill>
              </a:defRPr>
            </a:lvl4pPr>
            <a:lvl5pPr indent="-317500" lvl="4" marL="2286000" rtl="0">
              <a:spcBef>
                <a:spcPts val="0"/>
              </a:spcBef>
              <a:spcAft>
                <a:spcPts val="0"/>
              </a:spcAft>
              <a:buClr>
                <a:schemeClr val="lt1"/>
              </a:buClr>
              <a:buSzPts val="1400"/>
              <a:buChar char="○"/>
              <a:defRPr>
                <a:solidFill>
                  <a:schemeClr val="lt1"/>
                </a:solidFill>
              </a:defRPr>
            </a:lvl5pPr>
            <a:lvl6pPr indent="-317500" lvl="5" marL="2743200" rtl="0">
              <a:spcBef>
                <a:spcPts val="0"/>
              </a:spcBef>
              <a:spcAft>
                <a:spcPts val="0"/>
              </a:spcAft>
              <a:buClr>
                <a:schemeClr val="lt1"/>
              </a:buClr>
              <a:buSzPts val="1400"/>
              <a:buChar char="■"/>
              <a:defRPr>
                <a:solidFill>
                  <a:schemeClr val="lt1"/>
                </a:solidFill>
              </a:defRPr>
            </a:lvl6pPr>
            <a:lvl7pPr indent="-317500" lvl="6" marL="3200400" rtl="0">
              <a:spcBef>
                <a:spcPts val="0"/>
              </a:spcBef>
              <a:spcAft>
                <a:spcPts val="0"/>
              </a:spcAft>
              <a:buClr>
                <a:schemeClr val="lt1"/>
              </a:buClr>
              <a:buSzPts val="1400"/>
              <a:buChar char="●"/>
              <a:defRPr>
                <a:solidFill>
                  <a:schemeClr val="lt1"/>
                </a:solidFill>
              </a:defRPr>
            </a:lvl7pPr>
            <a:lvl8pPr indent="-317500" lvl="7" marL="3657600" rtl="0">
              <a:spcBef>
                <a:spcPts val="0"/>
              </a:spcBef>
              <a:spcAft>
                <a:spcPts val="0"/>
              </a:spcAft>
              <a:buClr>
                <a:schemeClr val="lt1"/>
              </a:buClr>
              <a:buSzPts val="1400"/>
              <a:buChar char="○"/>
              <a:defRPr>
                <a:solidFill>
                  <a:schemeClr val="lt1"/>
                </a:solidFill>
              </a:defRPr>
            </a:lvl8pPr>
            <a:lvl9pPr indent="-317500" lvl="8" marL="4114800" rtl="0">
              <a:spcBef>
                <a:spcPts val="0"/>
              </a:spcBef>
              <a:spcAft>
                <a:spcPts val="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4230575"/>
            <a:ext cx="5998800" cy="5988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rtl="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lt1"/>
                </a:solidFill>
                <a:latin typeface="Roboto"/>
                <a:ea typeface="Roboto"/>
                <a:cs typeface="Roboto"/>
                <a:sym typeface="Roboto"/>
              </a:defRPr>
            </a:lvl1pPr>
            <a:lvl2pPr lvl="1" rtl="0" algn="r">
              <a:buNone/>
              <a:defRPr sz="1000">
                <a:solidFill>
                  <a:schemeClr val="lt1"/>
                </a:solidFill>
                <a:latin typeface="Roboto"/>
                <a:ea typeface="Roboto"/>
                <a:cs typeface="Roboto"/>
                <a:sym typeface="Roboto"/>
              </a:defRPr>
            </a:lvl2pPr>
            <a:lvl3pPr lvl="2" rtl="0" algn="r">
              <a:buNone/>
              <a:defRPr sz="1000">
                <a:solidFill>
                  <a:schemeClr val="lt1"/>
                </a:solidFill>
                <a:latin typeface="Roboto"/>
                <a:ea typeface="Roboto"/>
                <a:cs typeface="Roboto"/>
                <a:sym typeface="Roboto"/>
              </a:defRPr>
            </a:lvl3pPr>
            <a:lvl4pPr lvl="3" rtl="0" algn="r">
              <a:buNone/>
              <a:defRPr sz="1000">
                <a:solidFill>
                  <a:schemeClr val="lt1"/>
                </a:solidFill>
                <a:latin typeface="Roboto"/>
                <a:ea typeface="Roboto"/>
                <a:cs typeface="Roboto"/>
                <a:sym typeface="Roboto"/>
              </a:defRPr>
            </a:lvl4pPr>
            <a:lvl5pPr lvl="4" rtl="0" algn="r">
              <a:buNone/>
              <a:defRPr sz="1000">
                <a:solidFill>
                  <a:schemeClr val="lt1"/>
                </a:solidFill>
                <a:latin typeface="Roboto"/>
                <a:ea typeface="Roboto"/>
                <a:cs typeface="Roboto"/>
                <a:sym typeface="Roboto"/>
              </a:defRPr>
            </a:lvl5pPr>
            <a:lvl6pPr lvl="5" rtl="0" algn="r">
              <a:buNone/>
              <a:defRPr sz="1000">
                <a:solidFill>
                  <a:schemeClr val="lt1"/>
                </a:solidFill>
                <a:latin typeface="Roboto"/>
                <a:ea typeface="Roboto"/>
                <a:cs typeface="Roboto"/>
                <a:sym typeface="Roboto"/>
              </a:defRPr>
            </a:lvl6pPr>
            <a:lvl7pPr lvl="6" rtl="0" algn="r">
              <a:buNone/>
              <a:defRPr sz="1000">
                <a:solidFill>
                  <a:schemeClr val="lt1"/>
                </a:solidFill>
                <a:latin typeface="Roboto"/>
                <a:ea typeface="Roboto"/>
                <a:cs typeface="Roboto"/>
                <a:sym typeface="Roboto"/>
              </a:defRPr>
            </a:lvl7pPr>
            <a:lvl8pPr lvl="7" rtl="0" algn="r">
              <a:buNone/>
              <a:defRPr sz="1000">
                <a:solidFill>
                  <a:schemeClr val="lt1"/>
                </a:solidFill>
                <a:latin typeface="Roboto"/>
                <a:ea typeface="Roboto"/>
                <a:cs typeface="Roboto"/>
                <a:sym typeface="Roboto"/>
              </a:defRPr>
            </a:lvl8pPr>
            <a:lvl9pPr lvl="8" rtl="0"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3"/>
          <p:cNvSpPr txBox="1"/>
          <p:nvPr>
            <p:ph type="ctrTitle"/>
          </p:nvPr>
        </p:nvSpPr>
        <p:spPr>
          <a:xfrm>
            <a:off x="598100" y="1775222"/>
            <a:ext cx="8222100" cy="8388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t>OTPGen: Two-Step Authentication Password Generator App</a:t>
            </a:r>
            <a:endParaRPr b="1"/>
          </a:p>
        </p:txBody>
      </p:sp>
      <p:sp>
        <p:nvSpPr>
          <p:cNvPr id="86" name="Google Shape;86;p13"/>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p>
            <a:pPr indent="0" lvl="0" marL="0" rtl="0" algn="ctr">
              <a:lnSpc>
                <a:spcPct val="80000"/>
              </a:lnSpc>
              <a:spcBef>
                <a:spcPts val="0"/>
              </a:spcBef>
              <a:spcAft>
                <a:spcPts val="0"/>
              </a:spcAft>
              <a:buSzPts val="358"/>
              <a:buNone/>
            </a:pPr>
            <a:r>
              <a:rPr lang="en" sz="982"/>
              <a:t>Dillan Bailey, Jonathan Francis, Edwin Villarroel, Thinh Nguyen, Noah Smith</a:t>
            </a:r>
            <a:endParaRPr sz="982"/>
          </a:p>
          <a:p>
            <a:pPr indent="0" lvl="0" marL="0" rtl="0" algn="ctr">
              <a:lnSpc>
                <a:spcPct val="80000"/>
              </a:lnSpc>
              <a:spcBef>
                <a:spcPts val="0"/>
              </a:spcBef>
              <a:spcAft>
                <a:spcPts val="0"/>
              </a:spcAft>
              <a:buSzPts val="358"/>
              <a:buNone/>
            </a:pPr>
            <a:r>
              <a:rPr lang="en" sz="982"/>
              <a:t>CIS 4951</a:t>
            </a:r>
            <a:br>
              <a:rPr lang="en" sz="982"/>
            </a:br>
            <a:r>
              <a:rPr lang="en" sz="982"/>
              <a:t>Professor Sadjadi</a:t>
            </a:r>
            <a:endParaRPr sz="982"/>
          </a:p>
          <a:p>
            <a:pPr indent="0" lvl="0" marL="0" rtl="0" algn="ctr">
              <a:lnSpc>
                <a:spcPct val="80000"/>
              </a:lnSpc>
              <a:spcBef>
                <a:spcPts val="0"/>
              </a:spcBef>
              <a:spcAft>
                <a:spcPts val="0"/>
              </a:spcAft>
              <a:buSzPts val="358"/>
              <a:buNone/>
            </a:pPr>
            <a:r>
              <a:rPr lang="en" sz="982"/>
              <a:t>July 24th, 2024</a:t>
            </a:r>
            <a:endParaRPr sz="982"/>
          </a:p>
          <a:p>
            <a:pPr indent="0" lvl="0" marL="0" rtl="0" algn="ctr">
              <a:lnSpc>
                <a:spcPct val="80000"/>
              </a:lnSpc>
              <a:spcBef>
                <a:spcPts val="0"/>
              </a:spcBef>
              <a:spcAft>
                <a:spcPts val="0"/>
              </a:spcAft>
              <a:buSzPts val="358"/>
              <a:buNone/>
            </a:pPr>
            <a:r>
              <a:t/>
            </a:r>
            <a:endParaRPr sz="982"/>
          </a:p>
          <a:p>
            <a:pPr indent="0" lvl="0" marL="0" rtl="0" algn="l">
              <a:lnSpc>
                <a:spcPct val="80000"/>
              </a:lnSpc>
              <a:spcBef>
                <a:spcPts val="0"/>
              </a:spcBef>
              <a:spcAft>
                <a:spcPts val="0"/>
              </a:spcAft>
              <a:buSzPts val="358"/>
              <a:buNone/>
            </a:pPr>
            <a:r>
              <a:t/>
            </a:r>
            <a:endParaRPr sz="682"/>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4"/>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Security Breach Issues in Society</a:t>
            </a:r>
            <a:endParaRPr b="1"/>
          </a:p>
        </p:txBody>
      </p:sp>
      <p:sp>
        <p:nvSpPr>
          <p:cNvPr id="92" name="Google Shape;92;p14"/>
          <p:cNvSpPr txBox="1"/>
          <p:nvPr>
            <p:ph idx="1" type="body"/>
          </p:nvPr>
        </p:nvSpPr>
        <p:spPr>
          <a:xfrm>
            <a:off x="311700" y="1229875"/>
            <a:ext cx="4583100" cy="33390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SzPts val="1800"/>
              <a:buChar char="●"/>
            </a:pPr>
            <a:r>
              <a:rPr lang="en"/>
              <a:t>One problem many people face in our modern society is the high risk of security breach when it comes to social media accounts.</a:t>
            </a:r>
            <a:endParaRPr/>
          </a:p>
          <a:p>
            <a:pPr indent="-342900" lvl="0" marL="457200" rtl="0" algn="l">
              <a:spcBef>
                <a:spcPts val="0"/>
              </a:spcBef>
              <a:spcAft>
                <a:spcPts val="0"/>
              </a:spcAft>
              <a:buSzPts val="1800"/>
              <a:buChar char="●"/>
            </a:pPr>
            <a:r>
              <a:rPr lang="en"/>
              <a:t>Many people don’t have the high-level technical skills needed to defend their accounts from data breaches and hacking on their own, which is why they need a simple solution to solve these issues. </a:t>
            </a:r>
            <a:endParaRPr/>
          </a:p>
          <a:p>
            <a:pPr indent="-342900" lvl="0" marL="457200" rtl="0" algn="l">
              <a:spcBef>
                <a:spcPts val="0"/>
              </a:spcBef>
              <a:spcAft>
                <a:spcPts val="0"/>
              </a:spcAft>
              <a:buSzPts val="1800"/>
              <a:buChar char="●"/>
            </a:pPr>
            <a:r>
              <a:rPr lang="en"/>
              <a:t>This is where OTPGen comes into play.</a:t>
            </a:r>
            <a:endParaRPr/>
          </a:p>
        </p:txBody>
      </p:sp>
      <p:pic>
        <p:nvPicPr>
          <p:cNvPr id="93" name="Google Shape;93;p14"/>
          <p:cNvPicPr preferRelativeResize="0"/>
          <p:nvPr/>
        </p:nvPicPr>
        <p:blipFill>
          <a:blip r:embed="rId3">
            <a:alphaModFix/>
          </a:blip>
          <a:stretch>
            <a:fillRect/>
          </a:stretch>
        </p:blipFill>
        <p:spPr>
          <a:xfrm>
            <a:off x="4950300" y="1390450"/>
            <a:ext cx="3882000" cy="2726550"/>
          </a:xfrm>
          <a:prstGeom prst="rect">
            <a:avLst/>
          </a:prstGeom>
          <a:noFill/>
          <a:ln cap="flat" cmpd="sng" w="76200">
            <a:solidFill>
              <a:srgbClr val="2A3990"/>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5"/>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What is the Purpose of OTPGen?</a:t>
            </a:r>
            <a:endParaRPr b="1"/>
          </a:p>
        </p:txBody>
      </p:sp>
      <p:sp>
        <p:nvSpPr>
          <p:cNvPr id="99" name="Google Shape;99;p15"/>
          <p:cNvSpPr txBox="1"/>
          <p:nvPr>
            <p:ph idx="1" type="body"/>
          </p:nvPr>
        </p:nvSpPr>
        <p:spPr>
          <a:xfrm>
            <a:off x="311700" y="1229875"/>
            <a:ext cx="5631900" cy="33390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en"/>
              <a:t>The OTPGen app adds an extra layer of security when it comes to the process of the user </a:t>
            </a:r>
            <a:r>
              <a:rPr lang="en"/>
              <a:t>logging into their account, by introducing a verification system to it.</a:t>
            </a:r>
            <a:endParaRPr/>
          </a:p>
          <a:p>
            <a:pPr indent="-342900" lvl="0" marL="457200" rtl="0" algn="l">
              <a:spcBef>
                <a:spcPts val="0"/>
              </a:spcBef>
              <a:spcAft>
                <a:spcPts val="0"/>
              </a:spcAft>
              <a:buSzPts val="1800"/>
              <a:buChar char="●"/>
            </a:pPr>
            <a:r>
              <a:rPr lang="en"/>
              <a:t>OTPGen will prove the user with a randomly generated 6-digit two factor authentication passcode associated with their account that they will need to enter if they want to login to that account. Only users with this code can access the account.</a:t>
            </a:r>
            <a:endParaRPr/>
          </a:p>
          <a:p>
            <a:pPr indent="-342900" lvl="0" marL="457200" rtl="0" algn="l">
              <a:spcBef>
                <a:spcPts val="0"/>
              </a:spcBef>
              <a:spcAft>
                <a:spcPts val="0"/>
              </a:spcAft>
              <a:buSzPts val="1800"/>
              <a:buChar char="●"/>
            </a:pPr>
            <a:r>
              <a:rPr lang="en"/>
              <a:t>To avoid the passcode being stolen, the set of passcodes reset every 30 seconds.</a:t>
            </a:r>
            <a:endParaRPr/>
          </a:p>
        </p:txBody>
      </p:sp>
      <p:pic>
        <p:nvPicPr>
          <p:cNvPr id="100" name="Google Shape;100;p15"/>
          <p:cNvPicPr preferRelativeResize="0"/>
          <p:nvPr/>
        </p:nvPicPr>
        <p:blipFill>
          <a:blip r:embed="rId3">
            <a:alphaModFix/>
          </a:blip>
          <a:stretch>
            <a:fillRect/>
          </a:stretch>
        </p:blipFill>
        <p:spPr>
          <a:xfrm>
            <a:off x="6426650" y="1171300"/>
            <a:ext cx="1869150" cy="3456175"/>
          </a:xfrm>
          <a:prstGeom prst="rect">
            <a:avLst/>
          </a:prstGeom>
          <a:noFill/>
          <a:ln cap="flat" cmpd="sng" w="76200">
            <a:solidFill>
              <a:srgbClr val="2A3990"/>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6"/>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OTPGen Accessibility</a:t>
            </a:r>
            <a:endParaRPr b="1"/>
          </a:p>
        </p:txBody>
      </p:sp>
      <p:sp>
        <p:nvSpPr>
          <p:cNvPr id="106" name="Google Shape;106;p16"/>
          <p:cNvSpPr txBox="1"/>
          <p:nvPr>
            <p:ph idx="1" type="body"/>
          </p:nvPr>
        </p:nvSpPr>
        <p:spPr>
          <a:xfrm>
            <a:off x="311700" y="1229875"/>
            <a:ext cx="4663200" cy="3339000"/>
          </a:xfrm>
          <a:prstGeom prst="rect">
            <a:avLst/>
          </a:prstGeom>
        </p:spPr>
        <p:txBody>
          <a:bodyPr anchorCtr="0" anchor="t" bIns="91425" lIns="91425" spcFirstLastPara="1" rIns="91425" wrap="square" tIns="91425">
            <a:normAutofit fontScale="92500" lnSpcReduction="10000"/>
          </a:bodyPr>
          <a:lstStyle/>
          <a:p>
            <a:pPr indent="-357822" lvl="0" marL="457200" rtl="0" algn="l">
              <a:spcBef>
                <a:spcPts val="0"/>
              </a:spcBef>
              <a:spcAft>
                <a:spcPts val="0"/>
              </a:spcAft>
              <a:buSzPct val="100000"/>
              <a:buChar char="●"/>
            </a:pPr>
            <a:r>
              <a:rPr lang="en" sz="2200"/>
              <a:t>The OTPGen Application can be utilized on multiple devices, including iOS, Mac, Android, and Windows.</a:t>
            </a:r>
            <a:endParaRPr sz="2200"/>
          </a:p>
          <a:p>
            <a:pPr indent="-357822" lvl="0" marL="457200" rtl="0" algn="l">
              <a:spcBef>
                <a:spcPts val="0"/>
              </a:spcBef>
              <a:spcAft>
                <a:spcPts val="0"/>
              </a:spcAft>
              <a:buSzPct val="100000"/>
              <a:buChar char="●"/>
            </a:pPr>
            <a:r>
              <a:rPr lang="en" sz="2200"/>
              <a:t>The simplicity of OTPGen’s UI Interface and features allows any user of any demographic to access and utilize the app with ease.</a:t>
            </a:r>
            <a:endParaRPr sz="2200"/>
          </a:p>
          <a:p>
            <a:pPr indent="0" lvl="0" marL="0" rtl="0" algn="l">
              <a:spcBef>
                <a:spcPts val="1200"/>
              </a:spcBef>
              <a:spcAft>
                <a:spcPts val="1200"/>
              </a:spcAft>
              <a:buNone/>
            </a:pPr>
            <a:r>
              <a:t/>
            </a:r>
            <a:endParaRPr/>
          </a:p>
        </p:txBody>
      </p:sp>
      <p:pic>
        <p:nvPicPr>
          <p:cNvPr id="107" name="Google Shape;107;p16"/>
          <p:cNvPicPr preferRelativeResize="0"/>
          <p:nvPr/>
        </p:nvPicPr>
        <p:blipFill>
          <a:blip r:embed="rId3">
            <a:alphaModFix/>
          </a:blip>
          <a:stretch>
            <a:fillRect/>
          </a:stretch>
        </p:blipFill>
        <p:spPr>
          <a:xfrm>
            <a:off x="6241800" y="1229875"/>
            <a:ext cx="2400749" cy="1758575"/>
          </a:xfrm>
          <a:prstGeom prst="rect">
            <a:avLst/>
          </a:prstGeom>
          <a:noFill/>
          <a:ln cap="flat" cmpd="sng" w="76200">
            <a:solidFill>
              <a:srgbClr val="2A3990"/>
            </a:solidFill>
            <a:prstDash val="solid"/>
            <a:round/>
            <a:headEnd len="sm" w="sm" type="none"/>
            <a:tailEnd len="sm" w="sm" type="none"/>
          </a:ln>
        </p:spPr>
      </p:pic>
      <p:pic>
        <p:nvPicPr>
          <p:cNvPr id="108" name="Google Shape;108;p16"/>
          <p:cNvPicPr preferRelativeResize="0"/>
          <p:nvPr/>
        </p:nvPicPr>
        <p:blipFill>
          <a:blip r:embed="rId4">
            <a:alphaModFix/>
          </a:blip>
          <a:stretch>
            <a:fillRect/>
          </a:stretch>
        </p:blipFill>
        <p:spPr>
          <a:xfrm>
            <a:off x="5034825" y="2808675"/>
            <a:ext cx="2484201" cy="1902775"/>
          </a:xfrm>
          <a:prstGeom prst="rect">
            <a:avLst/>
          </a:prstGeom>
          <a:noFill/>
          <a:ln cap="flat" cmpd="sng" w="76200">
            <a:solidFill>
              <a:srgbClr val="2A3990"/>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7"/>
          <p:cNvSpPr/>
          <p:nvPr/>
        </p:nvSpPr>
        <p:spPr>
          <a:xfrm>
            <a:off x="5983525" y="3507800"/>
            <a:ext cx="3220500" cy="1382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14" name="Google Shape;114;p17"/>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OTPGen Main Functionalities</a:t>
            </a:r>
            <a:endParaRPr b="1"/>
          </a:p>
        </p:txBody>
      </p:sp>
      <p:sp>
        <p:nvSpPr>
          <p:cNvPr id="115" name="Google Shape;115;p17"/>
          <p:cNvSpPr txBox="1"/>
          <p:nvPr>
            <p:ph idx="1" type="body"/>
          </p:nvPr>
        </p:nvSpPr>
        <p:spPr>
          <a:xfrm>
            <a:off x="2012050" y="1212725"/>
            <a:ext cx="4830300" cy="3339000"/>
          </a:xfrm>
          <a:prstGeom prst="rect">
            <a:avLst/>
          </a:prstGeom>
        </p:spPr>
        <p:txBody>
          <a:bodyPr anchorCtr="0" anchor="t" bIns="91425" lIns="91425" spcFirstLastPara="1" rIns="91425" wrap="square" tIns="91425">
            <a:normAutofit fontScale="92500" lnSpcReduction="20000"/>
          </a:bodyPr>
          <a:lstStyle/>
          <a:p>
            <a:pPr indent="-334327" lvl="0" marL="457200" rtl="0" algn="l">
              <a:spcBef>
                <a:spcPts val="0"/>
              </a:spcBef>
              <a:spcAft>
                <a:spcPts val="0"/>
              </a:spcAft>
              <a:buSzPct val="100000"/>
              <a:buChar char="●"/>
            </a:pPr>
            <a:r>
              <a:rPr lang="en"/>
              <a:t>Users can add accounts to the app by entering the account name and attaching a custom secret key to it, or scanning a QR code provided by the app.</a:t>
            </a:r>
            <a:endParaRPr/>
          </a:p>
          <a:p>
            <a:pPr indent="-334327" lvl="0" marL="457200" rtl="0" algn="l">
              <a:spcBef>
                <a:spcPts val="0"/>
              </a:spcBef>
              <a:spcAft>
                <a:spcPts val="0"/>
              </a:spcAft>
              <a:buSzPct val="100000"/>
              <a:buChar char="●"/>
            </a:pPr>
            <a:r>
              <a:rPr lang="en"/>
              <a:t>Once the user selects the generate option, the account gets added to the list of accounts and a passcode is generated under it.</a:t>
            </a:r>
            <a:endParaRPr/>
          </a:p>
          <a:p>
            <a:pPr indent="-334327" lvl="0" marL="457200" rtl="0" algn="l">
              <a:spcBef>
                <a:spcPts val="0"/>
              </a:spcBef>
              <a:spcAft>
                <a:spcPts val="0"/>
              </a:spcAft>
              <a:buSzPct val="100000"/>
              <a:buChar char="●"/>
            </a:pPr>
            <a:r>
              <a:rPr lang="en"/>
              <a:t>A reset timer counts down and whenever it reaches 0, all of the codes on the list reset and generate a new code.</a:t>
            </a:r>
            <a:endParaRPr/>
          </a:p>
          <a:p>
            <a:pPr indent="-334327" lvl="0" marL="457200" rtl="0" algn="l">
              <a:spcBef>
                <a:spcPts val="0"/>
              </a:spcBef>
              <a:spcAft>
                <a:spcPts val="0"/>
              </a:spcAft>
              <a:buSzPct val="100000"/>
              <a:buChar char="●"/>
            </a:pPr>
            <a:r>
              <a:rPr lang="en"/>
              <a:t>Users can freely delete any account listed on the list as well.</a:t>
            </a:r>
            <a:endParaRPr/>
          </a:p>
        </p:txBody>
      </p:sp>
      <p:pic>
        <p:nvPicPr>
          <p:cNvPr id="116" name="Google Shape;116;p17"/>
          <p:cNvPicPr preferRelativeResize="0"/>
          <p:nvPr/>
        </p:nvPicPr>
        <p:blipFill>
          <a:blip r:embed="rId3">
            <a:alphaModFix/>
          </a:blip>
          <a:stretch>
            <a:fillRect/>
          </a:stretch>
        </p:blipFill>
        <p:spPr>
          <a:xfrm>
            <a:off x="311700" y="1212725"/>
            <a:ext cx="1700350" cy="3533075"/>
          </a:xfrm>
          <a:prstGeom prst="rect">
            <a:avLst/>
          </a:prstGeom>
          <a:noFill/>
          <a:ln>
            <a:noFill/>
          </a:ln>
        </p:spPr>
      </p:pic>
      <p:pic>
        <p:nvPicPr>
          <p:cNvPr id="117" name="Google Shape;117;p17"/>
          <p:cNvPicPr preferRelativeResize="0"/>
          <p:nvPr/>
        </p:nvPicPr>
        <p:blipFill>
          <a:blip r:embed="rId4">
            <a:alphaModFix/>
          </a:blip>
          <a:stretch>
            <a:fillRect/>
          </a:stretch>
        </p:blipFill>
        <p:spPr>
          <a:xfrm>
            <a:off x="6989450" y="1212725"/>
            <a:ext cx="1700350" cy="363773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8"/>
          <p:cNvSpPr/>
          <p:nvPr/>
        </p:nvSpPr>
        <p:spPr>
          <a:xfrm>
            <a:off x="5983525" y="3507800"/>
            <a:ext cx="3220500" cy="1382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23" name="Google Shape;123;p18"/>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Additional Functionalities</a:t>
            </a:r>
            <a:endParaRPr b="1"/>
          </a:p>
        </p:txBody>
      </p:sp>
      <p:sp>
        <p:nvSpPr>
          <p:cNvPr id="124" name="Google Shape;124;p18"/>
          <p:cNvSpPr txBox="1"/>
          <p:nvPr>
            <p:ph idx="1" type="body"/>
          </p:nvPr>
        </p:nvSpPr>
        <p:spPr>
          <a:xfrm>
            <a:off x="2012050" y="1212725"/>
            <a:ext cx="4830300" cy="3339000"/>
          </a:xfrm>
          <a:prstGeom prst="rect">
            <a:avLst/>
          </a:prstGeom>
        </p:spPr>
        <p:txBody>
          <a:bodyPr anchorCtr="0" anchor="t" bIns="91425" lIns="91425" spcFirstLastPara="1" rIns="91425" wrap="square" tIns="91425">
            <a:normAutofit/>
          </a:bodyPr>
          <a:lstStyle/>
          <a:p>
            <a:pPr indent="-368300" lvl="0" marL="457200" rtl="0" algn="l">
              <a:spcBef>
                <a:spcPts val="0"/>
              </a:spcBef>
              <a:spcAft>
                <a:spcPts val="0"/>
              </a:spcAft>
              <a:buSzPts val="2200"/>
              <a:buChar char="●"/>
            </a:pPr>
            <a:r>
              <a:rPr lang="en" sz="2200"/>
              <a:t>Users also have the option to reset </a:t>
            </a:r>
            <a:r>
              <a:rPr lang="en" sz="2200"/>
              <a:t>their password if they feel the need too. All they must do is type in their current password and their new password, and reconfirm their new password in order to change the passwords on their account.</a:t>
            </a:r>
            <a:r>
              <a:rPr lang="en" sz="2200"/>
              <a:t> </a:t>
            </a:r>
            <a:endParaRPr sz="2200"/>
          </a:p>
        </p:txBody>
      </p:sp>
      <p:pic>
        <p:nvPicPr>
          <p:cNvPr id="125" name="Google Shape;125;p18"/>
          <p:cNvPicPr preferRelativeResize="0"/>
          <p:nvPr/>
        </p:nvPicPr>
        <p:blipFill>
          <a:blip r:embed="rId3">
            <a:alphaModFix/>
          </a:blip>
          <a:stretch>
            <a:fillRect/>
          </a:stretch>
        </p:blipFill>
        <p:spPr>
          <a:xfrm>
            <a:off x="311700" y="1011829"/>
            <a:ext cx="1700350" cy="3740808"/>
          </a:xfrm>
          <a:prstGeom prst="rect">
            <a:avLst/>
          </a:prstGeom>
          <a:noFill/>
          <a:ln>
            <a:noFill/>
          </a:ln>
        </p:spPr>
      </p:pic>
      <p:pic>
        <p:nvPicPr>
          <p:cNvPr id="126" name="Google Shape;126;p18"/>
          <p:cNvPicPr preferRelativeResize="0"/>
          <p:nvPr/>
        </p:nvPicPr>
        <p:blipFill>
          <a:blip r:embed="rId4">
            <a:alphaModFix/>
          </a:blip>
          <a:stretch>
            <a:fillRect/>
          </a:stretch>
        </p:blipFill>
        <p:spPr>
          <a:xfrm>
            <a:off x="6842346" y="1011825"/>
            <a:ext cx="1785379" cy="3740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9"/>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Potential </a:t>
            </a:r>
            <a:r>
              <a:rPr b="1" lang="en"/>
              <a:t>Future Updates &amp; Improvements</a:t>
            </a:r>
            <a:endParaRPr b="1"/>
          </a:p>
        </p:txBody>
      </p:sp>
      <p:sp>
        <p:nvSpPr>
          <p:cNvPr id="132" name="Google Shape;132;p19"/>
          <p:cNvSpPr txBox="1"/>
          <p:nvPr>
            <p:ph idx="1" type="body"/>
          </p:nvPr>
        </p:nvSpPr>
        <p:spPr>
          <a:xfrm>
            <a:off x="311700" y="1229875"/>
            <a:ext cx="8520600" cy="33390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If any additional features, or improvements, were added to the app, they include:</a:t>
            </a:r>
            <a:endParaRPr/>
          </a:p>
          <a:p>
            <a:pPr indent="-342900" lvl="1" marL="914400" rtl="0" algn="l">
              <a:spcBef>
                <a:spcPts val="0"/>
              </a:spcBef>
              <a:spcAft>
                <a:spcPts val="0"/>
              </a:spcAft>
              <a:buSzPts val="1800"/>
              <a:buChar char="○"/>
            </a:pPr>
            <a:r>
              <a:rPr lang="en" sz="1800"/>
              <a:t>Code customization for user specific needs.</a:t>
            </a:r>
            <a:endParaRPr sz="1800"/>
          </a:p>
          <a:p>
            <a:pPr indent="-342900" lvl="1" marL="914400" rtl="0" algn="l">
              <a:spcBef>
                <a:spcPts val="0"/>
              </a:spcBef>
              <a:spcAft>
                <a:spcPts val="0"/>
              </a:spcAft>
              <a:buSzPts val="1800"/>
              <a:buChar char="○"/>
            </a:pPr>
            <a:r>
              <a:rPr lang="en" sz="1800"/>
              <a:t>Server side options for easier access to generated codes across multiple devices.</a:t>
            </a:r>
            <a:endParaRPr sz="1800"/>
          </a:p>
          <a:p>
            <a:pPr indent="-342900" lvl="1" marL="914400" rtl="0" algn="l">
              <a:spcBef>
                <a:spcPts val="0"/>
              </a:spcBef>
              <a:spcAft>
                <a:spcPts val="0"/>
              </a:spcAft>
              <a:buSzPts val="1800"/>
              <a:buChar char="○"/>
            </a:pPr>
            <a:r>
              <a:rPr lang="en" sz="1800"/>
              <a:t>More methods for security for user data through encryption.</a:t>
            </a:r>
            <a:endParaRPr sz="1800"/>
          </a:p>
          <a:p>
            <a:pPr indent="-342900" lvl="1" marL="914400" rtl="0" algn="l">
              <a:spcBef>
                <a:spcPts val="0"/>
              </a:spcBef>
              <a:spcAft>
                <a:spcPts val="0"/>
              </a:spcAft>
              <a:buSzPts val="1800"/>
              <a:buChar char="○"/>
            </a:pPr>
            <a:r>
              <a:rPr lang="en" sz="1800"/>
              <a:t>More secure storage methods.</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0"/>
          <p:cNvSpPr txBox="1"/>
          <p:nvPr>
            <p:ph type="title"/>
          </p:nvPr>
        </p:nvSpPr>
        <p:spPr>
          <a:xfrm>
            <a:off x="311700" y="410000"/>
            <a:ext cx="8520600" cy="607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Photos Cited</a:t>
            </a:r>
            <a:endParaRPr b="1"/>
          </a:p>
        </p:txBody>
      </p:sp>
      <p:sp>
        <p:nvSpPr>
          <p:cNvPr id="138" name="Google Shape;138;p20"/>
          <p:cNvSpPr txBox="1"/>
          <p:nvPr>
            <p:ph idx="1" type="body"/>
          </p:nvPr>
        </p:nvSpPr>
        <p:spPr>
          <a:xfrm>
            <a:off x="311700" y="1229875"/>
            <a:ext cx="8520600" cy="3339000"/>
          </a:xfrm>
          <a:prstGeom prst="rect">
            <a:avLst/>
          </a:prstGeom>
        </p:spPr>
        <p:txBody>
          <a:bodyPr anchorCtr="0" anchor="t" bIns="91425" lIns="91425" spcFirstLastPara="1" rIns="91425" wrap="square" tIns="91425">
            <a:normAutofit/>
          </a:bodyPr>
          <a:lstStyle/>
          <a:p>
            <a:pPr indent="-349250" lvl="0" marL="457200" rtl="0" algn="l">
              <a:spcBef>
                <a:spcPts val="1200"/>
              </a:spcBef>
              <a:spcAft>
                <a:spcPts val="0"/>
              </a:spcAft>
              <a:buSzPts val="1900"/>
              <a:buChar char="●"/>
            </a:pPr>
            <a:r>
              <a:rPr lang="en" sz="1200">
                <a:solidFill>
                  <a:srgbClr val="000000"/>
                </a:solidFill>
                <a:latin typeface="Arial"/>
                <a:ea typeface="Arial"/>
                <a:cs typeface="Arial"/>
                <a:sym typeface="Arial"/>
              </a:rPr>
              <a:t>Dutton, L., Dolmatov, M., dem10, Filistimlyanin, Welcomia, Thinsandee, J., Butsaya, Traitov, Sukkasemsakorn, S., Vesalainen, T., Intpro, BrianAJackson, Maxkabakov, RainStar, D-Keine, Amtitus, erhui1979, NicoElNino, Kazakov, V., … Limeart. (n.d.). </a:t>
            </a:r>
            <a:r>
              <a:rPr i="1" lang="en" sz="1200">
                <a:solidFill>
                  <a:srgbClr val="000000"/>
                </a:solidFill>
                <a:latin typeface="Arial"/>
                <a:ea typeface="Arial"/>
                <a:cs typeface="Arial"/>
                <a:sym typeface="Arial"/>
              </a:rPr>
              <a:t>Hacked account pictures, images and stock photos</a:t>
            </a:r>
            <a:r>
              <a:rPr lang="en" sz="1200">
                <a:solidFill>
                  <a:srgbClr val="000000"/>
                </a:solidFill>
                <a:latin typeface="Arial"/>
                <a:ea typeface="Arial"/>
                <a:cs typeface="Arial"/>
                <a:sym typeface="Arial"/>
              </a:rPr>
              <a:t>. iStock. https://www.istockphoto.com/photos/hacked-account </a:t>
            </a:r>
            <a:endParaRPr sz="1200">
              <a:solidFill>
                <a:srgbClr val="000000"/>
              </a:solidFill>
              <a:latin typeface="Arial"/>
              <a:ea typeface="Arial"/>
              <a:cs typeface="Arial"/>
              <a:sym typeface="Arial"/>
            </a:endParaRPr>
          </a:p>
          <a:p>
            <a:pPr indent="-349250" lvl="0" marL="457200" rtl="0" algn="l">
              <a:spcBef>
                <a:spcPts val="0"/>
              </a:spcBef>
              <a:spcAft>
                <a:spcPts val="0"/>
              </a:spcAft>
              <a:buSzPts val="1900"/>
              <a:buChar char="●"/>
            </a:pPr>
            <a:r>
              <a:rPr i="1" lang="en" sz="1200">
                <a:solidFill>
                  <a:srgbClr val="000000"/>
                </a:solidFill>
                <a:latin typeface="Arial"/>
                <a:ea typeface="Arial"/>
                <a:cs typeface="Arial"/>
                <a:sym typeface="Arial"/>
              </a:rPr>
              <a:t>Stock photos, Pictures &amp; Royalty-free images by Dreamstime</a:t>
            </a:r>
            <a:r>
              <a:rPr lang="en" sz="1200">
                <a:solidFill>
                  <a:srgbClr val="000000"/>
                </a:solidFill>
                <a:latin typeface="Arial"/>
                <a:ea typeface="Arial"/>
                <a:cs typeface="Arial"/>
                <a:sym typeface="Arial"/>
              </a:rPr>
              <a:t>. Stock Photos, Pictures &amp; Royalty-Free Images by Dreamstime. (n.d.). https://www.dreamstime.com/ </a:t>
            </a:r>
            <a:endParaRPr sz="19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