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80" r:id="rId4"/>
    <p:sldMasterId id="214748368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21bd93d1e53_1_87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g21bd93d1e53_1_8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21bd93d1e53_1_13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21bd93d1e53_1_1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1bd93d1e53_1_12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21bd93d1e53_1_12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21bd93d1e53_1_1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21bd93d1e53_1_1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21bd93d1e53_1_1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21bd93d1e53_1_1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21bd93d1e53_1_13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21bd93d1e53_1_13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21bd93d1e53_1_9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21bd93d1e53_1_9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g21bd93d1e53_1_9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21bd93d1e53_1_12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21bd93d1e53_1_12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21bda599f1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21bda599f1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1bda599f1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21bda599f1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21bd93d1e53_1_1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21bd93d1e53_1_1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21bd93d1e53_1_9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g21bd93d1e53_1_9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21be1aa5dd7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21be1aa5dd7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21be1aa5dd7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21be1aa5dd7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2ef380e09a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2ef380e09a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21bd93d1e53_1_1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21bd93d1e53_1_1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1bd93d1e53_1_8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21bd93d1e53_1_88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21bd93d1e53_1_88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1bd93d1e53_1_8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21bd93d1e53_1_8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g21bd93d1e53_1_89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1bd93d1e53_1_9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21bd93d1e53_1_9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g21bd93d1e53_1_9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21bd93d1e53_1_12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21bd93d1e53_1_1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21bd93d1e53_1_13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21bd93d1e53_1_13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1bd93d1e53_1_12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21bd93d1e53_1_1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Relationship Id="rId3" Type="http://schemas.openxmlformats.org/officeDocument/2006/relationships/image" Target="../media/image8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8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Relationship Id="rId3" Type="http://schemas.openxmlformats.org/officeDocument/2006/relationships/image" Target="../media/image3.jp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Relationship Id="rId3" Type="http://schemas.openxmlformats.org/officeDocument/2006/relationships/image" Target="../media/image8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g"/><Relationship Id="rId3" Type="http://schemas.openxmlformats.org/officeDocument/2006/relationships/image" Target="../media/image8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Relationship Id="rId3" Type="http://schemas.openxmlformats.org/officeDocument/2006/relationships/image" Target="../media/image17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g"/><Relationship Id="rId3" Type="http://schemas.openxmlformats.org/officeDocument/2006/relationships/image" Target="../media/image8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jpg"/><Relationship Id="rId3" Type="http://schemas.openxmlformats.org/officeDocument/2006/relationships/image" Target="../media/image2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/>
        </p:nvSpPr>
        <p:spPr>
          <a:xfrm>
            <a:off x="3048221" y="313853"/>
            <a:ext cx="30546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56" name="Google Shape;56;p14"/>
          <p:cNvSpPr txBox="1"/>
          <p:nvPr>
            <p:ph type="title"/>
          </p:nvPr>
        </p:nvSpPr>
        <p:spPr>
          <a:xfrm>
            <a:off x="1202795" y="2791356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1192667" y="1454944"/>
            <a:ext cx="6738300" cy="3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60" name="Google Shape;60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6383" y="164495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5"/>
          <p:cNvSpPr txBox="1"/>
          <p:nvPr/>
        </p:nvSpPr>
        <p:spPr>
          <a:xfrm>
            <a:off x="5445164" y="4854976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62" name="Google Shape;62;p15"/>
          <p:cNvSpPr txBox="1"/>
          <p:nvPr/>
        </p:nvSpPr>
        <p:spPr>
          <a:xfrm>
            <a:off x="184456" y="4862430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2245556" y="2099580"/>
            <a:ext cx="4653000" cy="94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Google Shape;65;p16"/>
          <p:cNvSpPr txBox="1"/>
          <p:nvPr/>
        </p:nvSpPr>
        <p:spPr>
          <a:xfrm>
            <a:off x="5445167" y="4856659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66" name="Google Shape;66;p16"/>
          <p:cNvSpPr txBox="1"/>
          <p:nvPr/>
        </p:nvSpPr>
        <p:spPr>
          <a:xfrm>
            <a:off x="184456" y="4862430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7"/>
          <p:cNvPicPr preferRelativeResize="0"/>
          <p:nvPr>
            <p:ph idx="2" type="pic"/>
          </p:nvPr>
        </p:nvPicPr>
        <p:blipFill/>
        <p:spPr>
          <a:xfrm flipH="1">
            <a:off x="2791482" y="660508"/>
            <a:ext cx="5991000" cy="4024500"/>
          </a:xfrm>
          <a:prstGeom prst="corner">
            <a:avLst>
              <a:gd fmla="val 57242" name="adj1"/>
              <a:gd fmla="val 95740" name="adj2"/>
            </a:avLst>
          </a:prstGeom>
          <a:blipFill rotWithShape="1">
            <a:blip r:embed="rId2">
              <a:alphaModFix amt="0"/>
            </a:blip>
            <a:stretch>
              <a:fillRect b="0" l="100000" r="100000" t="0"/>
            </a:stretch>
          </a:blipFill>
          <a:ln>
            <a:noFill/>
          </a:ln>
        </p:spPr>
      </p:pic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29841" y="2213947"/>
            <a:ext cx="1852200" cy="22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70" name="Google Shape;70;p17"/>
          <p:cNvSpPr txBox="1"/>
          <p:nvPr>
            <p:ph type="title"/>
          </p:nvPr>
        </p:nvSpPr>
        <p:spPr>
          <a:xfrm>
            <a:off x="629841" y="561323"/>
            <a:ext cx="3540600" cy="13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71" name="Google Shape;7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740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17"/>
          <p:cNvGrpSpPr/>
          <p:nvPr/>
        </p:nvGrpSpPr>
        <p:grpSpPr>
          <a:xfrm>
            <a:off x="2791289" y="580164"/>
            <a:ext cx="5991157" cy="1806409"/>
            <a:chOff x="3673804" y="736031"/>
            <a:chExt cx="7988209" cy="2408545"/>
          </a:xfrm>
        </p:grpSpPr>
        <p:sp>
          <p:nvSpPr>
            <p:cNvPr id="73" name="Google Shape;73;p17"/>
            <p:cNvSpPr/>
            <p:nvPr/>
          </p:nvSpPr>
          <p:spPr>
            <a:xfrm>
              <a:off x="6426113" y="736031"/>
              <a:ext cx="5235900" cy="1104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17"/>
            <p:cNvSpPr/>
            <p:nvPr/>
          </p:nvSpPr>
          <p:spPr>
            <a:xfrm rot="5400000">
              <a:off x="6048904" y="1212164"/>
              <a:ext cx="861000" cy="106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17"/>
            <p:cNvSpPr/>
            <p:nvPr/>
          </p:nvSpPr>
          <p:spPr>
            <a:xfrm rot="-5400000">
              <a:off x="5741965" y="2347394"/>
              <a:ext cx="1475100" cy="106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17"/>
            <p:cNvSpPr/>
            <p:nvPr/>
          </p:nvSpPr>
          <p:spPr>
            <a:xfrm flipH="1">
              <a:off x="3673804" y="3034776"/>
              <a:ext cx="2859000" cy="109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" name="Google Shape;77;p17"/>
          <p:cNvSpPr txBox="1"/>
          <p:nvPr/>
        </p:nvSpPr>
        <p:spPr>
          <a:xfrm>
            <a:off x="5445167" y="4856659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0" name="Google Shape;80;p18"/>
          <p:cNvGrpSpPr/>
          <p:nvPr/>
        </p:nvGrpSpPr>
        <p:grpSpPr>
          <a:xfrm rot="10800000">
            <a:off x="7983510" y="4056523"/>
            <a:ext cx="551700" cy="559928"/>
            <a:chOff x="897887" y="745236"/>
            <a:chExt cx="735600" cy="746571"/>
          </a:xfrm>
        </p:grpSpPr>
        <p:sp>
          <p:nvSpPr>
            <p:cNvPr id="81" name="Google Shape;81;p18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18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" name="Google Shape;83;p18"/>
          <p:cNvGrpSpPr/>
          <p:nvPr/>
        </p:nvGrpSpPr>
        <p:grpSpPr>
          <a:xfrm flipH="1" rot="10800000">
            <a:off x="592106" y="4056523"/>
            <a:ext cx="551700" cy="559928"/>
            <a:chOff x="897887" y="745236"/>
            <a:chExt cx="735600" cy="746571"/>
          </a:xfrm>
        </p:grpSpPr>
        <p:sp>
          <p:nvSpPr>
            <p:cNvPr id="84" name="Google Shape;84;p18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18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" name="Google Shape;86;p18"/>
          <p:cNvGrpSpPr/>
          <p:nvPr/>
        </p:nvGrpSpPr>
        <p:grpSpPr>
          <a:xfrm flipH="1">
            <a:off x="7983510" y="558927"/>
            <a:ext cx="551700" cy="559928"/>
            <a:chOff x="897887" y="745236"/>
            <a:chExt cx="735600" cy="746571"/>
          </a:xfrm>
        </p:grpSpPr>
        <p:sp>
          <p:nvSpPr>
            <p:cNvPr id="87" name="Google Shape;87;p18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18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1813943" y="1733088"/>
            <a:ext cx="5633100" cy="25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 sz="1400">
                <a:solidFill>
                  <a:srgbClr val="3F3F3F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0" name="Google Shape;90;p18"/>
          <p:cNvSpPr txBox="1"/>
          <p:nvPr>
            <p:ph type="title"/>
          </p:nvPr>
        </p:nvSpPr>
        <p:spPr>
          <a:xfrm>
            <a:off x="1813943" y="898853"/>
            <a:ext cx="5633100" cy="63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 sz="27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91" name="Google Shape;91;p18"/>
          <p:cNvGrpSpPr/>
          <p:nvPr/>
        </p:nvGrpSpPr>
        <p:grpSpPr>
          <a:xfrm flipH="1" rot="-5400000">
            <a:off x="590006" y="511841"/>
            <a:ext cx="548550" cy="560828"/>
            <a:chOff x="897887" y="745236"/>
            <a:chExt cx="731400" cy="747771"/>
          </a:xfrm>
        </p:grpSpPr>
        <p:sp>
          <p:nvSpPr>
            <p:cNvPr id="92" name="Google Shape;92;p18"/>
            <p:cNvSpPr/>
            <p:nvPr/>
          </p:nvSpPr>
          <p:spPr>
            <a:xfrm flipH="1" rot="-5400000">
              <a:off x="1184387" y="458736"/>
              <a:ext cx="158400" cy="731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18"/>
            <p:cNvSpPr/>
            <p:nvPr/>
          </p:nvSpPr>
          <p:spPr>
            <a:xfrm flipH="1">
              <a:off x="897983" y="898707"/>
              <a:ext cx="158400" cy="5943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" name="Google Shape;94;p18"/>
          <p:cNvSpPr txBox="1"/>
          <p:nvPr/>
        </p:nvSpPr>
        <p:spPr>
          <a:xfrm>
            <a:off x="2887218" y="16704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95" name="Google Shape;95;p18"/>
          <p:cNvSpPr txBox="1"/>
          <p:nvPr/>
        </p:nvSpPr>
        <p:spPr>
          <a:xfrm>
            <a:off x="2887217" y="4803335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97" name="Google Shape;97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9"/>
          <p:cNvSpPr txBox="1"/>
          <p:nvPr/>
        </p:nvSpPr>
        <p:spPr>
          <a:xfrm>
            <a:off x="2433131" y="1219606"/>
            <a:ext cx="4343400" cy="69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9"/>
          <p:cNvSpPr txBox="1"/>
          <p:nvPr>
            <p:ph idx="1" type="body"/>
          </p:nvPr>
        </p:nvSpPr>
        <p:spPr>
          <a:xfrm>
            <a:off x="1671893" y="2053457"/>
            <a:ext cx="6110700" cy="22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0" name="Google Shape;100;p19"/>
          <p:cNvSpPr txBox="1"/>
          <p:nvPr>
            <p:ph type="title"/>
          </p:nvPr>
        </p:nvSpPr>
        <p:spPr>
          <a:xfrm>
            <a:off x="2970273" y="1357286"/>
            <a:ext cx="3269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19"/>
          <p:cNvSpPr txBox="1"/>
          <p:nvPr/>
        </p:nvSpPr>
        <p:spPr>
          <a:xfrm>
            <a:off x="184455" y="4829841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103" name="Google Shape;103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1671893" y="2053457"/>
            <a:ext cx="6110700" cy="22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5" name="Google Shape;105;p20"/>
          <p:cNvSpPr txBox="1"/>
          <p:nvPr>
            <p:ph type="title"/>
          </p:nvPr>
        </p:nvSpPr>
        <p:spPr>
          <a:xfrm>
            <a:off x="2970273" y="1357286"/>
            <a:ext cx="3269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6" name="Google Shape;106;p20"/>
          <p:cNvSpPr txBox="1"/>
          <p:nvPr/>
        </p:nvSpPr>
        <p:spPr>
          <a:xfrm>
            <a:off x="184456" y="4862430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07" name="Google Shape;107;p20"/>
          <p:cNvSpPr txBox="1"/>
          <p:nvPr/>
        </p:nvSpPr>
        <p:spPr>
          <a:xfrm>
            <a:off x="5445164" y="4854976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0" name="Google Shape;110;p21"/>
          <p:cNvGrpSpPr/>
          <p:nvPr/>
        </p:nvGrpSpPr>
        <p:grpSpPr>
          <a:xfrm flipH="1" rot="10800000">
            <a:off x="8388814" y="223980"/>
            <a:ext cx="551700" cy="559928"/>
            <a:chOff x="10666926" y="5421429"/>
            <a:chExt cx="735600" cy="746571"/>
          </a:xfrm>
        </p:grpSpPr>
        <p:sp>
          <p:nvSpPr>
            <p:cNvPr id="111" name="Google Shape;111;p21"/>
            <p:cNvSpPr/>
            <p:nvPr/>
          </p:nvSpPr>
          <p:spPr>
            <a:xfrm flipH="1" rot="5400000">
              <a:off x="10955526" y="5721000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21"/>
            <p:cNvSpPr/>
            <p:nvPr/>
          </p:nvSpPr>
          <p:spPr>
            <a:xfrm flipH="1" rot="10800000">
              <a:off x="11244030" y="5421429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" name="Google Shape;113;p21"/>
          <p:cNvSpPr txBox="1"/>
          <p:nvPr>
            <p:ph idx="1" type="body"/>
          </p:nvPr>
        </p:nvSpPr>
        <p:spPr>
          <a:xfrm>
            <a:off x="2461652" y="1341501"/>
            <a:ext cx="5927100" cy="31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4" name="Google Shape;114;p21"/>
          <p:cNvSpPr txBox="1"/>
          <p:nvPr/>
        </p:nvSpPr>
        <p:spPr>
          <a:xfrm>
            <a:off x="2461652" y="670553"/>
            <a:ext cx="45792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1"/>
          <p:cNvSpPr txBox="1"/>
          <p:nvPr>
            <p:ph type="title"/>
          </p:nvPr>
        </p:nvSpPr>
        <p:spPr>
          <a:xfrm>
            <a:off x="2461652" y="614886"/>
            <a:ext cx="5927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16" name="Google Shape;116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184934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17" name="Google Shape;11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1"/>
          <p:cNvSpPr txBox="1"/>
          <p:nvPr/>
        </p:nvSpPr>
        <p:spPr>
          <a:xfrm>
            <a:off x="4063621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2"/>
          <p:cNvSpPr txBox="1"/>
          <p:nvPr>
            <p:ph idx="1" type="body"/>
          </p:nvPr>
        </p:nvSpPr>
        <p:spPr>
          <a:xfrm>
            <a:off x="2461652" y="1341500"/>
            <a:ext cx="5947200" cy="31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2" name="Google Shape;122;p22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23" name="Google Shape;123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184934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24" name="Google Shape;12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5" name="Google Shape;125;p22"/>
          <p:cNvGrpSpPr/>
          <p:nvPr/>
        </p:nvGrpSpPr>
        <p:grpSpPr>
          <a:xfrm>
            <a:off x="1795336" y="0"/>
            <a:ext cx="7348358" cy="5166398"/>
            <a:chOff x="2421468" y="-1"/>
            <a:chExt cx="9810892" cy="6873867"/>
          </a:xfrm>
        </p:grpSpPr>
        <p:sp>
          <p:nvSpPr>
            <p:cNvPr id="126" name="Google Shape;126;p22"/>
            <p:cNvSpPr/>
            <p:nvPr/>
          </p:nvSpPr>
          <p:spPr>
            <a:xfrm flipH="1" rot="-5400000">
              <a:off x="-852882" y="3408890"/>
              <a:ext cx="6723600" cy="1749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22"/>
            <p:cNvSpPr/>
            <p:nvPr/>
          </p:nvSpPr>
          <p:spPr>
            <a:xfrm flipH="1">
              <a:off x="2421599" y="-1"/>
              <a:ext cx="9770400" cy="1344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2"/>
            <p:cNvSpPr/>
            <p:nvPr/>
          </p:nvSpPr>
          <p:spPr>
            <a:xfrm flipH="1">
              <a:off x="2421533" y="6739466"/>
              <a:ext cx="5266200" cy="1344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22"/>
            <p:cNvSpPr/>
            <p:nvPr/>
          </p:nvSpPr>
          <p:spPr>
            <a:xfrm flipH="1" rot="-5400000">
              <a:off x="11018860" y="1038599"/>
              <a:ext cx="2252100" cy="1749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" name="Google Shape;130;p22"/>
          <p:cNvSpPr txBox="1"/>
          <p:nvPr/>
        </p:nvSpPr>
        <p:spPr>
          <a:xfrm>
            <a:off x="4063621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33" name="Google Shape;133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3"/>
          <p:cNvSpPr txBox="1"/>
          <p:nvPr>
            <p:ph idx="1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5" name="Google Shape;135;p23"/>
          <p:cNvSpPr txBox="1"/>
          <p:nvPr>
            <p:ph type="title"/>
          </p:nvPr>
        </p:nvSpPr>
        <p:spPr>
          <a:xfrm>
            <a:off x="408967" y="779392"/>
            <a:ext cx="28521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  <a:defRPr sz="21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36" name="Google Shape;136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3176" y="0"/>
            <a:ext cx="541082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3"/>
          <p:cNvSpPr txBox="1"/>
          <p:nvPr>
            <p:ph idx="2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grpSp>
        <p:nvGrpSpPr>
          <p:cNvPr id="138" name="Google Shape;138;p23"/>
          <p:cNvGrpSpPr/>
          <p:nvPr/>
        </p:nvGrpSpPr>
        <p:grpSpPr>
          <a:xfrm flipH="1" rot="10800000">
            <a:off x="4154662" y="4195157"/>
            <a:ext cx="391950" cy="397895"/>
            <a:chOff x="5537621" y="745237"/>
            <a:chExt cx="522600" cy="530526"/>
          </a:xfrm>
        </p:grpSpPr>
        <p:sp>
          <p:nvSpPr>
            <p:cNvPr id="139" name="Google Shape;139;p23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23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1" name="Google Shape;141;p23"/>
          <p:cNvGrpSpPr/>
          <p:nvPr/>
        </p:nvGrpSpPr>
        <p:grpSpPr>
          <a:xfrm>
            <a:off x="4154662" y="558927"/>
            <a:ext cx="391950" cy="397220"/>
            <a:chOff x="5537621" y="745237"/>
            <a:chExt cx="522600" cy="529626"/>
          </a:xfrm>
        </p:grpSpPr>
        <p:sp>
          <p:nvSpPr>
            <p:cNvPr id="142" name="Google Shape;142;p23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23"/>
            <p:cNvSpPr/>
            <p:nvPr/>
          </p:nvSpPr>
          <p:spPr>
            <a:xfrm flipH="1">
              <a:off x="5537718" y="854263"/>
              <a:ext cx="112500" cy="420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4" name="Google Shape;144;p23"/>
          <p:cNvGrpSpPr/>
          <p:nvPr/>
        </p:nvGrpSpPr>
        <p:grpSpPr>
          <a:xfrm>
            <a:off x="8314942" y="558927"/>
            <a:ext cx="391950" cy="397895"/>
            <a:chOff x="11140959" y="745237"/>
            <a:chExt cx="522600" cy="530526"/>
          </a:xfrm>
        </p:grpSpPr>
        <p:sp>
          <p:nvSpPr>
            <p:cNvPr id="145" name="Google Shape;145;p23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3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" name="Google Shape;147;p23"/>
          <p:cNvGrpSpPr/>
          <p:nvPr/>
        </p:nvGrpSpPr>
        <p:grpSpPr>
          <a:xfrm flipH="1" rot="10800000">
            <a:off x="8314942" y="4195157"/>
            <a:ext cx="391950" cy="397895"/>
            <a:chOff x="11140959" y="745237"/>
            <a:chExt cx="522600" cy="530526"/>
          </a:xfrm>
        </p:grpSpPr>
        <p:sp>
          <p:nvSpPr>
            <p:cNvPr id="148" name="Google Shape;148;p23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23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" name="Google Shape;150;p23"/>
          <p:cNvSpPr txBox="1"/>
          <p:nvPr/>
        </p:nvSpPr>
        <p:spPr>
          <a:xfrm>
            <a:off x="4786921" y="16704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51" name="Google Shape;151;p23"/>
          <p:cNvSpPr txBox="1"/>
          <p:nvPr/>
        </p:nvSpPr>
        <p:spPr>
          <a:xfrm>
            <a:off x="4023740" y="4854976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54" name="Google Shape;154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33176" y="0"/>
            <a:ext cx="541082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55" name="Google Shape;15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4"/>
          <p:cNvSpPr txBox="1"/>
          <p:nvPr>
            <p:ph idx="1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7" name="Google Shape;157;p24"/>
          <p:cNvSpPr txBox="1"/>
          <p:nvPr>
            <p:ph type="title"/>
          </p:nvPr>
        </p:nvSpPr>
        <p:spPr>
          <a:xfrm>
            <a:off x="408967" y="779392"/>
            <a:ext cx="28521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  <a:defRPr sz="21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58" name="Google Shape;158;p24"/>
          <p:cNvGrpSpPr/>
          <p:nvPr/>
        </p:nvGrpSpPr>
        <p:grpSpPr>
          <a:xfrm rot="10800000">
            <a:off x="8315624" y="4197096"/>
            <a:ext cx="391928" cy="397773"/>
            <a:chOff x="2645664" y="2011680"/>
            <a:chExt cx="735600" cy="746571"/>
          </a:xfrm>
        </p:grpSpPr>
        <p:sp>
          <p:nvSpPr>
            <p:cNvPr id="159" name="Google Shape;159;p24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24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" name="Google Shape;161;p24"/>
          <p:cNvGrpSpPr/>
          <p:nvPr/>
        </p:nvGrpSpPr>
        <p:grpSpPr>
          <a:xfrm flipH="1" rot="10800000">
            <a:off x="4154642" y="4195293"/>
            <a:ext cx="391928" cy="397773"/>
            <a:chOff x="2645664" y="2011680"/>
            <a:chExt cx="735600" cy="746571"/>
          </a:xfrm>
        </p:grpSpPr>
        <p:sp>
          <p:nvSpPr>
            <p:cNvPr id="162" name="Google Shape;162;p24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24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" name="Google Shape;164;p24"/>
          <p:cNvGrpSpPr/>
          <p:nvPr/>
        </p:nvGrpSpPr>
        <p:grpSpPr>
          <a:xfrm>
            <a:off x="4155440" y="559007"/>
            <a:ext cx="391928" cy="397773"/>
            <a:chOff x="2645664" y="2011680"/>
            <a:chExt cx="735600" cy="746571"/>
          </a:xfrm>
        </p:grpSpPr>
        <p:sp>
          <p:nvSpPr>
            <p:cNvPr id="165" name="Google Shape;165;p24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24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7" name="Google Shape;167;p24"/>
          <p:cNvGrpSpPr/>
          <p:nvPr/>
        </p:nvGrpSpPr>
        <p:grpSpPr>
          <a:xfrm flipH="1">
            <a:off x="8315624" y="556583"/>
            <a:ext cx="391928" cy="397773"/>
            <a:chOff x="2645664" y="2011680"/>
            <a:chExt cx="735600" cy="746571"/>
          </a:xfrm>
        </p:grpSpPr>
        <p:sp>
          <p:nvSpPr>
            <p:cNvPr id="168" name="Google Shape;168;p24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24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0" name="Google Shape;170;p24"/>
          <p:cNvSpPr txBox="1"/>
          <p:nvPr>
            <p:ph idx="2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1" name="Google Shape;171;p24"/>
          <p:cNvSpPr txBox="1"/>
          <p:nvPr/>
        </p:nvSpPr>
        <p:spPr>
          <a:xfrm>
            <a:off x="4786921" y="16704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72" name="Google Shape;172;p24"/>
          <p:cNvSpPr txBox="1"/>
          <p:nvPr/>
        </p:nvSpPr>
        <p:spPr>
          <a:xfrm>
            <a:off x="4023740" y="4854976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5"/>
          <p:cNvSpPr txBox="1"/>
          <p:nvPr/>
        </p:nvSpPr>
        <p:spPr>
          <a:xfrm>
            <a:off x="5445167" y="4856659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175" name="Google Shape;175;p25"/>
          <p:cNvSpPr txBox="1"/>
          <p:nvPr/>
        </p:nvSpPr>
        <p:spPr>
          <a:xfrm>
            <a:off x="184455" y="4856659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/>
          <p:cNvSpPr txBox="1"/>
          <p:nvPr>
            <p:ph idx="1" type="body"/>
          </p:nvPr>
        </p:nvSpPr>
        <p:spPr>
          <a:xfrm>
            <a:off x="1192666" y="1463694"/>
            <a:ext cx="3167100" cy="3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78" name="Google Shape;178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6383" y="164495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6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0" name="Google Shape;180;p26"/>
          <p:cNvSpPr txBox="1"/>
          <p:nvPr>
            <p:ph idx="2" type="body"/>
          </p:nvPr>
        </p:nvSpPr>
        <p:spPr>
          <a:xfrm>
            <a:off x="4764012" y="1463694"/>
            <a:ext cx="3167100" cy="3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1" name="Google Shape;181;p26"/>
          <p:cNvSpPr txBox="1"/>
          <p:nvPr/>
        </p:nvSpPr>
        <p:spPr>
          <a:xfrm>
            <a:off x="184455" y="4856659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82" name="Google Shape;182;p26"/>
          <p:cNvSpPr txBox="1"/>
          <p:nvPr/>
        </p:nvSpPr>
        <p:spPr>
          <a:xfrm>
            <a:off x="5445167" y="4856659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/>
          <p:nvPr>
            <p:ph idx="2" type="pic"/>
          </p:nvPr>
        </p:nvSpPr>
        <p:spPr>
          <a:xfrm>
            <a:off x="2882968" y="522255"/>
            <a:ext cx="5716500" cy="3761400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85" name="Google Shape;185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597452" y="514593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7"/>
          <p:cNvSpPr txBox="1"/>
          <p:nvPr>
            <p:ph idx="1" type="body"/>
          </p:nvPr>
        </p:nvSpPr>
        <p:spPr>
          <a:xfrm>
            <a:off x="544531" y="1028653"/>
            <a:ext cx="1937400" cy="25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87" name="Google Shape;187;p27"/>
          <p:cNvSpPr txBox="1"/>
          <p:nvPr>
            <p:ph type="title"/>
          </p:nvPr>
        </p:nvSpPr>
        <p:spPr>
          <a:xfrm>
            <a:off x="544530" y="408396"/>
            <a:ext cx="19374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88" name="Google Shape;188;p27"/>
          <p:cNvGrpSpPr/>
          <p:nvPr/>
        </p:nvGrpSpPr>
        <p:grpSpPr>
          <a:xfrm>
            <a:off x="2882881" y="437103"/>
            <a:ext cx="5721445" cy="898502"/>
            <a:chOff x="3840666" y="580944"/>
            <a:chExt cx="7628593" cy="1198003"/>
          </a:xfrm>
        </p:grpSpPr>
        <p:sp>
          <p:nvSpPr>
            <p:cNvPr id="189" name="Google Shape;189;p27"/>
            <p:cNvSpPr/>
            <p:nvPr/>
          </p:nvSpPr>
          <p:spPr>
            <a:xfrm flipH="1">
              <a:off x="3840666" y="580944"/>
              <a:ext cx="5970300" cy="113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27"/>
            <p:cNvSpPr/>
            <p:nvPr/>
          </p:nvSpPr>
          <p:spPr>
            <a:xfrm>
              <a:off x="9757159" y="1669147"/>
              <a:ext cx="1712100" cy="1098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27"/>
            <p:cNvSpPr/>
            <p:nvPr/>
          </p:nvSpPr>
          <p:spPr>
            <a:xfrm flipH="1" rot="5400000">
              <a:off x="9201298" y="1125025"/>
              <a:ext cx="1197900" cy="10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2" name="Google Shape;192;p27"/>
          <p:cNvSpPr txBox="1"/>
          <p:nvPr/>
        </p:nvSpPr>
        <p:spPr>
          <a:xfrm>
            <a:off x="5445167" y="4856659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193" name="Google Shape;193;p27"/>
          <p:cNvSpPr txBox="1"/>
          <p:nvPr/>
        </p:nvSpPr>
        <p:spPr>
          <a:xfrm>
            <a:off x="184456" y="4862430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95" name="Google Shape;195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808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8"/>
          <p:cNvSpPr/>
          <p:nvPr>
            <p:ph idx="2" type="pic"/>
          </p:nvPr>
        </p:nvSpPr>
        <p:spPr>
          <a:xfrm>
            <a:off x="2915736" y="409603"/>
            <a:ext cx="5683800" cy="4214400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97" name="Google Shape;197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97452" y="514593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8"/>
          <p:cNvSpPr txBox="1"/>
          <p:nvPr>
            <p:ph idx="1" type="body"/>
          </p:nvPr>
        </p:nvSpPr>
        <p:spPr>
          <a:xfrm>
            <a:off x="544531" y="1028653"/>
            <a:ext cx="1937400" cy="25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grpSp>
        <p:nvGrpSpPr>
          <p:cNvPr id="199" name="Google Shape;199;p28"/>
          <p:cNvGrpSpPr/>
          <p:nvPr/>
        </p:nvGrpSpPr>
        <p:grpSpPr>
          <a:xfrm>
            <a:off x="2915727" y="329188"/>
            <a:ext cx="5683773" cy="896612"/>
            <a:chOff x="3884334" y="453875"/>
            <a:chExt cx="7578364" cy="1195483"/>
          </a:xfrm>
        </p:grpSpPr>
        <p:sp>
          <p:nvSpPr>
            <p:cNvPr id="200" name="Google Shape;200;p28"/>
            <p:cNvSpPr/>
            <p:nvPr/>
          </p:nvSpPr>
          <p:spPr>
            <a:xfrm flipH="1">
              <a:off x="3884334" y="453875"/>
              <a:ext cx="5976000" cy="108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28"/>
            <p:cNvSpPr/>
            <p:nvPr/>
          </p:nvSpPr>
          <p:spPr>
            <a:xfrm flipH="1" rot="5400000">
              <a:off x="9264384" y="944325"/>
              <a:ext cx="1080900" cy="1110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28"/>
            <p:cNvSpPr/>
            <p:nvPr/>
          </p:nvSpPr>
          <p:spPr>
            <a:xfrm>
              <a:off x="9750298" y="1538958"/>
              <a:ext cx="1712400" cy="110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3" name="Google Shape;203;p28"/>
          <p:cNvSpPr txBox="1"/>
          <p:nvPr>
            <p:ph type="title"/>
          </p:nvPr>
        </p:nvSpPr>
        <p:spPr>
          <a:xfrm>
            <a:off x="544530" y="408396"/>
            <a:ext cx="19374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4" name="Google Shape;204;p28"/>
          <p:cNvSpPr txBox="1"/>
          <p:nvPr/>
        </p:nvSpPr>
        <p:spPr>
          <a:xfrm>
            <a:off x="184455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205" name="Google Shape;205;p28"/>
          <p:cNvSpPr txBox="1"/>
          <p:nvPr/>
        </p:nvSpPr>
        <p:spPr>
          <a:xfrm>
            <a:off x="4063621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29"/>
          <p:cNvSpPr/>
          <p:nvPr>
            <p:ph idx="2" type="pic"/>
          </p:nvPr>
        </p:nvSpPr>
        <p:spPr>
          <a:xfrm>
            <a:off x="2920429" y="402869"/>
            <a:ext cx="5678100" cy="4349700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209" name="Google Shape;209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5740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9"/>
          <p:cNvSpPr txBox="1"/>
          <p:nvPr>
            <p:ph type="title"/>
          </p:nvPr>
        </p:nvSpPr>
        <p:spPr>
          <a:xfrm>
            <a:off x="544530" y="408396"/>
            <a:ext cx="19374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  <a:defRPr sz="18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1" name="Google Shape;211;p29"/>
          <p:cNvSpPr txBox="1"/>
          <p:nvPr>
            <p:ph idx="1" type="body"/>
          </p:nvPr>
        </p:nvSpPr>
        <p:spPr>
          <a:xfrm>
            <a:off x="544531" y="1028653"/>
            <a:ext cx="1937400" cy="25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grpSp>
        <p:nvGrpSpPr>
          <p:cNvPr id="212" name="Google Shape;212;p29"/>
          <p:cNvGrpSpPr/>
          <p:nvPr/>
        </p:nvGrpSpPr>
        <p:grpSpPr>
          <a:xfrm>
            <a:off x="2920395" y="325755"/>
            <a:ext cx="5678316" cy="794783"/>
            <a:chOff x="3893860" y="434339"/>
            <a:chExt cx="7571088" cy="1059711"/>
          </a:xfrm>
        </p:grpSpPr>
        <p:sp>
          <p:nvSpPr>
            <p:cNvPr id="213" name="Google Shape;213;p29"/>
            <p:cNvSpPr/>
            <p:nvPr/>
          </p:nvSpPr>
          <p:spPr>
            <a:xfrm flipH="1">
              <a:off x="3893860" y="434339"/>
              <a:ext cx="6714000" cy="109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29"/>
            <p:cNvSpPr/>
            <p:nvPr/>
          </p:nvSpPr>
          <p:spPr>
            <a:xfrm flipH="1" rot="5400000">
              <a:off x="10127490" y="906400"/>
              <a:ext cx="848700" cy="1104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29"/>
            <p:cNvSpPr/>
            <p:nvPr/>
          </p:nvSpPr>
          <p:spPr>
            <a:xfrm>
              <a:off x="10497148" y="1381850"/>
              <a:ext cx="967800" cy="1122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6" name="Google Shape;216;p29"/>
          <p:cNvSpPr txBox="1"/>
          <p:nvPr/>
        </p:nvSpPr>
        <p:spPr>
          <a:xfrm>
            <a:off x="4063621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219" name="Google Shape;219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5740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0"/>
          <p:cNvSpPr txBox="1"/>
          <p:nvPr>
            <p:ph type="title"/>
          </p:nvPr>
        </p:nvSpPr>
        <p:spPr>
          <a:xfrm>
            <a:off x="544530" y="408396"/>
            <a:ext cx="25188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1800"/>
              <a:buFont typeface="Arial"/>
              <a:buNone/>
              <a:defRPr sz="1800">
                <a:solidFill>
                  <a:srgbClr val="CC006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1" name="Google Shape;221;p30"/>
          <p:cNvSpPr txBox="1"/>
          <p:nvPr>
            <p:ph idx="1" type="body"/>
          </p:nvPr>
        </p:nvSpPr>
        <p:spPr>
          <a:xfrm>
            <a:off x="544531" y="1028653"/>
            <a:ext cx="1937400" cy="25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pic>
        <p:nvPicPr>
          <p:cNvPr id="222" name="Google Shape;222;p30"/>
          <p:cNvPicPr preferRelativeResize="0"/>
          <p:nvPr>
            <p:ph idx="2" type="pic"/>
          </p:nvPr>
        </p:nvPicPr>
        <p:blipFill/>
        <p:spPr>
          <a:xfrm flipH="1">
            <a:off x="2724173" y="557851"/>
            <a:ext cx="5982000" cy="4027800"/>
          </a:xfrm>
          <a:prstGeom prst="corner">
            <a:avLst>
              <a:gd fmla="val 57567" name="adj1"/>
              <a:gd fmla="val 95877" name="adj2"/>
            </a:avLst>
          </a:prstGeom>
          <a:blipFill rotWithShape="1">
            <a:blip r:embed="rId3">
              <a:alphaModFix/>
            </a:blip>
            <a:stretch>
              <a:fillRect b="0" l="100000" r="100000" t="0"/>
            </a:stretch>
          </a:blipFill>
          <a:ln>
            <a:noFill/>
          </a:ln>
        </p:spPr>
      </p:pic>
      <p:grpSp>
        <p:nvGrpSpPr>
          <p:cNvPr id="223" name="Google Shape;223;p30"/>
          <p:cNvGrpSpPr/>
          <p:nvPr/>
        </p:nvGrpSpPr>
        <p:grpSpPr>
          <a:xfrm>
            <a:off x="2724201" y="478465"/>
            <a:ext cx="5982010" cy="1795236"/>
            <a:chOff x="3683068" y="638356"/>
            <a:chExt cx="7976013" cy="2393648"/>
          </a:xfrm>
        </p:grpSpPr>
        <p:sp>
          <p:nvSpPr>
            <p:cNvPr id="224" name="Google Shape;224;p30"/>
            <p:cNvSpPr/>
            <p:nvPr/>
          </p:nvSpPr>
          <p:spPr>
            <a:xfrm>
              <a:off x="6417481" y="638356"/>
              <a:ext cx="5241600" cy="110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30"/>
            <p:cNvSpPr/>
            <p:nvPr/>
          </p:nvSpPr>
          <p:spPr>
            <a:xfrm rot="-5400000">
              <a:off x="5326987" y="1829604"/>
              <a:ext cx="2292900" cy="1119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30"/>
            <p:cNvSpPr/>
            <p:nvPr/>
          </p:nvSpPr>
          <p:spPr>
            <a:xfrm flipH="1">
              <a:off x="3683068" y="2924436"/>
              <a:ext cx="2754000" cy="1062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7" name="Google Shape;227;p30"/>
          <p:cNvSpPr txBox="1"/>
          <p:nvPr/>
        </p:nvSpPr>
        <p:spPr>
          <a:xfrm>
            <a:off x="4063621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229" name="Google Shape;229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31"/>
          <p:cNvSpPr txBox="1"/>
          <p:nvPr>
            <p:ph idx="1" type="body"/>
          </p:nvPr>
        </p:nvSpPr>
        <p:spPr>
          <a:xfrm>
            <a:off x="1671893" y="2053457"/>
            <a:ext cx="6110700" cy="22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31" name="Google Shape;231;p31"/>
          <p:cNvSpPr txBox="1"/>
          <p:nvPr>
            <p:ph type="title"/>
          </p:nvPr>
        </p:nvSpPr>
        <p:spPr>
          <a:xfrm>
            <a:off x="2970273" y="1357286"/>
            <a:ext cx="3269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2" name="Google Shape;232;p31"/>
          <p:cNvSpPr txBox="1"/>
          <p:nvPr/>
        </p:nvSpPr>
        <p:spPr>
          <a:xfrm>
            <a:off x="184455" y="4829841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234" name="Google Shape;234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808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2"/>
          <p:cNvSpPr txBox="1"/>
          <p:nvPr>
            <p:ph idx="1" type="body"/>
          </p:nvPr>
        </p:nvSpPr>
        <p:spPr>
          <a:xfrm>
            <a:off x="1671893" y="2053457"/>
            <a:ext cx="6110700" cy="22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36" name="Google Shape;236;p32"/>
          <p:cNvSpPr txBox="1"/>
          <p:nvPr>
            <p:ph type="title"/>
          </p:nvPr>
        </p:nvSpPr>
        <p:spPr>
          <a:xfrm>
            <a:off x="2970273" y="1357286"/>
            <a:ext cx="3269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7" name="Google Shape;237;p32"/>
          <p:cNvSpPr txBox="1"/>
          <p:nvPr/>
        </p:nvSpPr>
        <p:spPr>
          <a:xfrm>
            <a:off x="5445164" y="4854976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238" name="Google Shape;238;p32"/>
          <p:cNvSpPr txBox="1"/>
          <p:nvPr/>
        </p:nvSpPr>
        <p:spPr>
          <a:xfrm>
            <a:off x="184456" y="4862430"/>
            <a:ext cx="351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1" name="Google Shape;241;p33"/>
          <p:cNvGrpSpPr/>
          <p:nvPr/>
        </p:nvGrpSpPr>
        <p:grpSpPr>
          <a:xfrm>
            <a:off x="4154662" y="558927"/>
            <a:ext cx="391950" cy="397895"/>
            <a:chOff x="5537621" y="745237"/>
            <a:chExt cx="522600" cy="530526"/>
          </a:xfrm>
        </p:grpSpPr>
        <p:sp>
          <p:nvSpPr>
            <p:cNvPr id="242" name="Google Shape;242;p33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33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4" name="Google Shape;244;p33"/>
          <p:cNvGrpSpPr/>
          <p:nvPr/>
        </p:nvGrpSpPr>
        <p:grpSpPr>
          <a:xfrm flipH="1" rot="10800000">
            <a:off x="4154662" y="4195157"/>
            <a:ext cx="391950" cy="397895"/>
            <a:chOff x="5537621" y="745237"/>
            <a:chExt cx="522600" cy="530526"/>
          </a:xfrm>
        </p:grpSpPr>
        <p:sp>
          <p:nvSpPr>
            <p:cNvPr id="245" name="Google Shape;245;p33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33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7" name="Google Shape;247;p33"/>
          <p:cNvGrpSpPr/>
          <p:nvPr/>
        </p:nvGrpSpPr>
        <p:grpSpPr>
          <a:xfrm>
            <a:off x="8314942" y="558927"/>
            <a:ext cx="391950" cy="397895"/>
            <a:chOff x="11140959" y="745237"/>
            <a:chExt cx="522600" cy="530526"/>
          </a:xfrm>
        </p:grpSpPr>
        <p:sp>
          <p:nvSpPr>
            <p:cNvPr id="248" name="Google Shape;248;p33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33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0" name="Google Shape;250;p33"/>
          <p:cNvGrpSpPr/>
          <p:nvPr/>
        </p:nvGrpSpPr>
        <p:grpSpPr>
          <a:xfrm flipH="1" rot="10800000">
            <a:off x="8314942" y="4195157"/>
            <a:ext cx="391950" cy="397895"/>
            <a:chOff x="11140959" y="745237"/>
            <a:chExt cx="522600" cy="530526"/>
          </a:xfrm>
        </p:grpSpPr>
        <p:sp>
          <p:nvSpPr>
            <p:cNvPr id="251" name="Google Shape;251;p33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33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3" name="Google Shape;253;p33"/>
          <p:cNvSpPr txBox="1"/>
          <p:nvPr>
            <p:ph idx="1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54" name="Google Shape;254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379940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55" name="Google Shape;255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3"/>
          <p:cNvSpPr txBox="1"/>
          <p:nvPr>
            <p:ph idx="2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57" name="Google Shape;257;p33"/>
          <p:cNvSpPr txBox="1"/>
          <p:nvPr>
            <p:ph type="title"/>
          </p:nvPr>
        </p:nvSpPr>
        <p:spPr>
          <a:xfrm>
            <a:off x="408967" y="779392"/>
            <a:ext cx="28521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  <a:defRPr sz="21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8" name="Google Shape;258;p33"/>
          <p:cNvSpPr txBox="1"/>
          <p:nvPr/>
        </p:nvSpPr>
        <p:spPr>
          <a:xfrm>
            <a:off x="4786921" y="16704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259" name="Google Shape;259;p33"/>
          <p:cNvSpPr txBox="1"/>
          <p:nvPr/>
        </p:nvSpPr>
        <p:spPr>
          <a:xfrm>
            <a:off x="4023740" y="4854976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4"/>
          <p:cNvSpPr txBox="1"/>
          <p:nvPr/>
        </p:nvSpPr>
        <p:spPr>
          <a:xfrm>
            <a:off x="6018619" y="4969433"/>
            <a:ext cx="2918400" cy="1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250" lIns="20500" spcFirstLastPara="1" rIns="20500" wrap="square" tIns="102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34"/>
          <p:cNvSpPr/>
          <p:nvPr/>
        </p:nvSpPr>
        <p:spPr>
          <a:xfrm>
            <a:off x="0" y="4674955"/>
            <a:ext cx="9144000" cy="618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10250" lIns="20500" spcFirstLastPara="1" rIns="20500" wrap="square" tIns="102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drawing&#10;&#10;Description automatically generated" id="263" name="Google Shape;263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129" y="4836261"/>
            <a:ext cx="310174" cy="266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23" Type="http://schemas.openxmlformats.org/officeDocument/2006/relationships/theme" Target="../theme/theme3.xml"/><Relationship Id="rId1" Type="http://schemas.openxmlformats.org/officeDocument/2006/relationships/image" Target="../media/image7.jp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29.xml"/><Relationship Id="rId6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53" name="Google Shape;53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2295"/>
            <a:ext cx="9143999" cy="5141206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5"/>
          <p:cNvSpPr txBox="1"/>
          <p:nvPr>
            <p:ph type="title"/>
          </p:nvPr>
        </p:nvSpPr>
        <p:spPr>
          <a:xfrm>
            <a:off x="545750" y="2391300"/>
            <a:ext cx="8044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87096"/>
              <a:buFont typeface="Arial"/>
              <a:buNone/>
            </a:pPr>
            <a:r>
              <a:rPr b="1" lang="en" sz="3100"/>
              <a:t>Interactive 3D Form-Making Environment for Architectural Education </a:t>
            </a:r>
            <a:endParaRPr b="1" sz="3100"/>
          </a:p>
        </p:txBody>
      </p:sp>
      <p:pic>
        <p:nvPicPr>
          <p:cNvPr descr="A picture containing drawing&#10;&#10;Description automatically generated" id="269" name="Google Shape;269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24952" y="651503"/>
            <a:ext cx="3494095" cy="671941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5"/>
          <p:cNvSpPr txBox="1"/>
          <p:nvPr>
            <p:ph type="title"/>
          </p:nvPr>
        </p:nvSpPr>
        <p:spPr>
          <a:xfrm>
            <a:off x="1202852" y="1168431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</a:pPr>
            <a:r>
              <a:rPr lang="en" sz="2600"/>
              <a:t>Capstone II Final Presentation</a:t>
            </a:r>
            <a:endParaRPr sz="2600"/>
          </a:p>
        </p:txBody>
      </p:sp>
      <p:sp>
        <p:nvSpPr>
          <p:cNvPr id="271" name="Google Shape;271;p35"/>
          <p:cNvSpPr txBox="1"/>
          <p:nvPr>
            <p:ph type="title"/>
          </p:nvPr>
        </p:nvSpPr>
        <p:spPr>
          <a:xfrm>
            <a:off x="1202852" y="1566962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</a:pPr>
            <a:r>
              <a:rPr b="1" lang="en"/>
              <a:t>Summer 2024</a:t>
            </a:r>
            <a:endParaRPr b="1"/>
          </a:p>
        </p:txBody>
      </p:sp>
      <p:sp>
        <p:nvSpPr>
          <p:cNvPr id="272" name="Google Shape;272;p35"/>
          <p:cNvSpPr txBox="1"/>
          <p:nvPr>
            <p:ph type="title"/>
          </p:nvPr>
        </p:nvSpPr>
        <p:spPr>
          <a:xfrm>
            <a:off x="1502477" y="3722087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None/>
            </a:pPr>
            <a:r>
              <a:rPr lang="en" sz="1900"/>
              <a:t>Team Members: Livan Miranda, Emily Boyle, Allan Martinez, Luis Isaac</a:t>
            </a:r>
            <a:endParaRPr sz="19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None/>
            </a:pPr>
            <a:r>
              <a:rPr lang="en" sz="1900"/>
              <a:t>Product Owner: Sam Moshaver</a:t>
            </a:r>
            <a:endParaRPr sz="19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None/>
            </a:pPr>
            <a:r>
              <a:rPr lang="en" sz="1900"/>
              <a:t>Professor: Masoud Sadjadi</a:t>
            </a:r>
            <a:endParaRPr sz="19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5559" l="2121" r="33186" t="8763"/>
          <a:stretch/>
        </p:blipFill>
        <p:spPr>
          <a:xfrm>
            <a:off x="2882968" y="522255"/>
            <a:ext cx="5716500" cy="3761400"/>
          </a:xfrm>
          <a:prstGeom prst="corner">
            <a:avLst>
              <a:gd fmla="val 50000" name="adj1"/>
              <a:gd fmla="val 50000" name="adj2"/>
            </a:avLst>
          </a:prstGeom>
        </p:spPr>
      </p:pic>
      <p:sp>
        <p:nvSpPr>
          <p:cNvPr id="336" name="Google Shape;336;p44"/>
          <p:cNvSpPr txBox="1"/>
          <p:nvPr>
            <p:ph idx="1" type="body"/>
          </p:nvPr>
        </p:nvSpPr>
        <p:spPr>
          <a:xfrm>
            <a:off x="388750" y="1485850"/>
            <a:ext cx="2227800" cy="2425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800"/>
              <a:t>Unity was the software application we used, which rendered the virtual environment and processed user interactions</a:t>
            </a:r>
            <a:endParaRPr sz="1800"/>
          </a:p>
        </p:txBody>
      </p:sp>
      <p:sp>
        <p:nvSpPr>
          <p:cNvPr id="337" name="Google Shape;337;p44"/>
          <p:cNvSpPr txBox="1"/>
          <p:nvPr>
            <p:ph type="title"/>
          </p:nvPr>
        </p:nvSpPr>
        <p:spPr>
          <a:xfrm>
            <a:off x="544530" y="408396"/>
            <a:ext cx="1937400" cy="4230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Unity</a:t>
            </a:r>
            <a:endParaRPr sz="27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5"/>
          <p:cNvSpPr txBox="1"/>
          <p:nvPr>
            <p:ph idx="1" type="body"/>
          </p:nvPr>
        </p:nvSpPr>
        <p:spPr>
          <a:xfrm>
            <a:off x="1192675" y="1454949"/>
            <a:ext cx="6738300" cy="1042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42900" lvl="0" marL="457200" rtl="0" algn="l">
              <a:spcBef>
                <a:spcPts val="8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Our goal was to create a virtual environment in which users could spawn 3D objects onto a blank plane and manipulate them in order to create architectural compositions </a:t>
            </a:r>
            <a:endParaRPr sz="1800"/>
          </a:p>
        </p:txBody>
      </p:sp>
      <p:sp>
        <p:nvSpPr>
          <p:cNvPr id="343" name="Google Shape;343;p45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Object Design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9700" y="575650"/>
            <a:ext cx="8584601" cy="3917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4200" y="306525"/>
            <a:ext cx="8295600" cy="4306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" name="Google Shape;358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9975" y="456028"/>
            <a:ext cx="8463301" cy="4336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9"/>
          <p:cNvSpPr txBox="1"/>
          <p:nvPr>
            <p:ph type="title"/>
          </p:nvPr>
        </p:nvSpPr>
        <p:spPr>
          <a:xfrm>
            <a:off x="1202795" y="2791356"/>
            <a:ext cx="67383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5" name="Google Shape;365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50"/>
          <p:cNvSpPr txBox="1"/>
          <p:nvPr>
            <p:ph idx="1" type="body"/>
          </p:nvPr>
        </p:nvSpPr>
        <p:spPr>
          <a:xfrm>
            <a:off x="1192667" y="1454944"/>
            <a:ext cx="6738300" cy="32541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61950" lvl="0" marL="457200" rtl="0" algn="l">
              <a:spcBef>
                <a:spcPts val="800"/>
              </a:spcBef>
              <a:spcAft>
                <a:spcPts val="0"/>
              </a:spcAft>
              <a:buSzPts val="2100"/>
              <a:buChar char="●"/>
            </a:pPr>
            <a:r>
              <a:rPr lang="en"/>
              <a:t>Github was used to manage and restore the project whenever it ran into any issues</a:t>
            </a:r>
            <a:endParaRPr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/>
              <a:t>The software was tested by the team lead who had the zSpace device</a:t>
            </a:r>
            <a:endParaRPr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/>
              <a:t>Discord was </a:t>
            </a:r>
            <a:r>
              <a:rPr lang="en"/>
              <a:t>used</a:t>
            </a:r>
            <a:r>
              <a:rPr lang="en"/>
              <a:t> to document problems that needed to be solved and issues we ran into</a:t>
            </a:r>
            <a:endParaRPr/>
          </a:p>
        </p:txBody>
      </p:sp>
      <p:sp>
        <p:nvSpPr>
          <p:cNvPr id="371" name="Google Shape;371;p50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Verification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1"/>
          <p:cNvSpPr txBox="1"/>
          <p:nvPr>
            <p:ph idx="1" type="body"/>
          </p:nvPr>
        </p:nvSpPr>
        <p:spPr>
          <a:xfrm>
            <a:off x="1192667" y="1454944"/>
            <a:ext cx="6738300" cy="32541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61950" lvl="0" marL="457200" rtl="0" algn="l">
              <a:spcBef>
                <a:spcPts val="800"/>
              </a:spcBef>
              <a:spcAft>
                <a:spcPts val="0"/>
              </a:spcAft>
              <a:buSzPts val="2100"/>
              <a:buChar char="●"/>
            </a:pPr>
            <a:r>
              <a:rPr lang="en"/>
              <a:t>Learning unity</a:t>
            </a:r>
            <a:endParaRPr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/>
              <a:t>Learning github</a:t>
            </a:r>
            <a:endParaRPr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/>
              <a:t>Working with z-space documentation </a:t>
            </a:r>
            <a:endParaRPr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/>
              <a:t>Creating custom shapes and making them Interactable with the z-space device </a:t>
            </a:r>
            <a:endParaRPr/>
          </a:p>
        </p:txBody>
      </p:sp>
      <p:sp>
        <p:nvSpPr>
          <p:cNvPr id="377" name="Google Shape;377;p51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Challenges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52"/>
          <p:cNvSpPr txBox="1"/>
          <p:nvPr>
            <p:ph idx="1" type="body"/>
          </p:nvPr>
        </p:nvSpPr>
        <p:spPr>
          <a:xfrm>
            <a:off x="1192667" y="1454944"/>
            <a:ext cx="6738300" cy="32541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61950" lvl="0" marL="457200" rtl="0" algn="l">
              <a:spcBef>
                <a:spcPts val="800"/>
              </a:spcBef>
              <a:spcAft>
                <a:spcPts val="0"/>
              </a:spcAft>
              <a:buSzPts val="2100"/>
              <a:buChar char="●"/>
            </a:pPr>
            <a:r>
              <a:rPr lang="en"/>
              <a:t>In the future we plan to incorporate an AI component which grades the architectural compositions that </a:t>
            </a:r>
            <a:r>
              <a:rPr lang="en"/>
              <a:t>students</a:t>
            </a:r>
            <a:r>
              <a:rPr lang="en"/>
              <a:t> make based on predefined criteria, which would ultimately enhance the learning experience with real-time feedback</a:t>
            </a:r>
            <a:endParaRPr/>
          </a:p>
        </p:txBody>
      </p:sp>
      <p:sp>
        <p:nvSpPr>
          <p:cNvPr id="383" name="Google Shape;383;p52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Plans for the Future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53"/>
          <p:cNvSpPr txBox="1"/>
          <p:nvPr>
            <p:ph idx="1" type="body"/>
          </p:nvPr>
        </p:nvSpPr>
        <p:spPr>
          <a:xfrm>
            <a:off x="1192667" y="1454944"/>
            <a:ext cx="6738300" cy="32541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61950" lvl="0" marL="457200" rtl="0" algn="l">
              <a:spcBef>
                <a:spcPts val="800"/>
              </a:spcBef>
              <a:spcAft>
                <a:spcPts val="0"/>
              </a:spcAft>
              <a:buSzPts val="2100"/>
              <a:buChar char="●"/>
            </a:pPr>
            <a:r>
              <a:rPr lang="en"/>
              <a:t>Our capstone project aimed to create an interactive virtual learning environment for architecture students</a:t>
            </a:r>
            <a:endParaRPr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/>
              <a:t>This platform allows students to create architectural compositions using geometric 3D shapes (kit of parts)</a:t>
            </a:r>
            <a:endParaRPr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/>
              <a:t>We are currently in the process of refining our interface and in the future plan to incorporate an AI component that grades architectural compositions based on predefined criteria</a:t>
            </a:r>
            <a:endParaRPr/>
          </a:p>
        </p:txBody>
      </p:sp>
      <p:sp>
        <p:nvSpPr>
          <p:cNvPr id="389" name="Google Shape;389;p53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6"/>
          <p:cNvSpPr txBox="1"/>
          <p:nvPr>
            <p:ph idx="1" type="body"/>
          </p:nvPr>
        </p:nvSpPr>
        <p:spPr>
          <a:xfrm>
            <a:off x="1192667" y="1454944"/>
            <a:ext cx="6738300" cy="3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lnSpcReduction="10000"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 sz="1800">
                <a:solidFill>
                  <a:schemeClr val="lt1"/>
                </a:solidFill>
              </a:rPr>
              <a:t>Architecture is a discipline that has existed for thousands of years and forms the foundation of our built environment</a:t>
            </a:r>
            <a:endParaRPr sz="1800">
              <a:solidFill>
                <a:schemeClr val="lt1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 sz="1800">
                <a:solidFill>
                  <a:schemeClr val="lt1"/>
                </a:solidFill>
              </a:rPr>
              <a:t>We wanted to create a platform in which architecture students are able to immerse themselves in a virtual, interactive learning environment, enabling them to grasp essential architectural concepts without requiring physical resources</a:t>
            </a:r>
            <a:endParaRPr sz="1800">
              <a:solidFill>
                <a:schemeClr val="lt1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" sz="1800">
                <a:solidFill>
                  <a:schemeClr val="lt1"/>
                </a:solidFill>
              </a:rPr>
              <a:t>By offering a realistic and immersive experience, students can develop their skills and understanding of architecture without the need for traditional tools and materials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</a:pPr>
            <a:r>
              <a:t/>
            </a:r>
            <a:endParaRPr/>
          </a:p>
        </p:txBody>
      </p:sp>
      <p:sp>
        <p:nvSpPr>
          <p:cNvPr id="278" name="Google Shape;278;p36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</a:pPr>
            <a:r>
              <a:rPr lang="en"/>
              <a:t>Introduction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54"/>
          <p:cNvSpPr txBox="1"/>
          <p:nvPr>
            <p:ph idx="1" type="body"/>
          </p:nvPr>
        </p:nvSpPr>
        <p:spPr>
          <a:xfrm>
            <a:off x="1192667" y="1454944"/>
            <a:ext cx="6738300" cy="32541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p54"/>
          <p:cNvSpPr txBox="1"/>
          <p:nvPr>
            <p:ph type="title"/>
          </p:nvPr>
        </p:nvSpPr>
        <p:spPr>
          <a:xfrm>
            <a:off x="953425" y="53702"/>
            <a:ext cx="6738300" cy="7314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Structure in Unity </a:t>
            </a:r>
            <a:endParaRPr/>
          </a:p>
        </p:txBody>
      </p:sp>
      <p:pic>
        <p:nvPicPr>
          <p:cNvPr id="396" name="Google Shape;396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725" y="934500"/>
            <a:ext cx="8172599" cy="371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5"/>
          <p:cNvSpPr txBox="1"/>
          <p:nvPr>
            <p:ph idx="1" type="body"/>
          </p:nvPr>
        </p:nvSpPr>
        <p:spPr>
          <a:xfrm>
            <a:off x="1192667" y="1454944"/>
            <a:ext cx="6738300" cy="32541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55"/>
          <p:cNvSpPr txBox="1"/>
          <p:nvPr>
            <p:ph type="title"/>
          </p:nvPr>
        </p:nvSpPr>
        <p:spPr>
          <a:xfrm>
            <a:off x="1133475" y="123302"/>
            <a:ext cx="6738300" cy="733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Kit of Parts Replicated </a:t>
            </a:r>
            <a:endParaRPr/>
          </a:p>
        </p:txBody>
      </p:sp>
      <p:pic>
        <p:nvPicPr>
          <p:cNvPr id="403" name="Google Shape;403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5450" y="716950"/>
            <a:ext cx="8139252" cy="4110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56"/>
          <p:cNvSpPr txBox="1"/>
          <p:nvPr>
            <p:ph idx="1" type="body"/>
          </p:nvPr>
        </p:nvSpPr>
        <p:spPr>
          <a:xfrm>
            <a:off x="1117900" y="2149671"/>
            <a:ext cx="6738300" cy="11169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lang="en" sz="4000"/>
              <a:t>THANKS!</a:t>
            </a:r>
            <a:endParaRPr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7"/>
          <p:cNvSpPr txBox="1"/>
          <p:nvPr>
            <p:ph idx="1" type="body"/>
          </p:nvPr>
        </p:nvSpPr>
        <p:spPr>
          <a:xfrm>
            <a:off x="330875" y="1749375"/>
            <a:ext cx="2226000" cy="21978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800"/>
              <a:t>Most architectural compositions are created in person with traditional materials, employing a kit of parts made of wood </a:t>
            </a:r>
            <a:endParaRPr sz="1800"/>
          </a:p>
        </p:txBody>
      </p:sp>
      <p:sp>
        <p:nvSpPr>
          <p:cNvPr id="284" name="Google Shape;284;p37"/>
          <p:cNvSpPr txBox="1"/>
          <p:nvPr>
            <p:ph type="title"/>
          </p:nvPr>
        </p:nvSpPr>
        <p:spPr>
          <a:xfrm>
            <a:off x="291575" y="408400"/>
            <a:ext cx="1779300" cy="11766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Current System</a:t>
            </a:r>
            <a:endParaRPr sz="2700"/>
          </a:p>
        </p:txBody>
      </p:sp>
      <p:pic>
        <p:nvPicPr>
          <p:cNvPr id="285" name="Google Shape;285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257" r="7257" t="0"/>
          <a:stretch/>
        </p:blipFill>
        <p:spPr>
          <a:xfrm>
            <a:off x="2882968" y="522255"/>
            <a:ext cx="5716500" cy="3761400"/>
          </a:xfrm>
          <a:prstGeom prst="corner">
            <a:avLst>
              <a:gd fmla="val 50000" name="adj1"/>
              <a:gd fmla="val 50000" name="adj2"/>
            </a:avLst>
          </a:prstGeom>
        </p:spPr>
      </p:pic>
      <p:sp>
        <p:nvSpPr>
          <p:cNvPr id="286" name="Google Shape;286;p37"/>
          <p:cNvSpPr txBox="1"/>
          <p:nvPr/>
        </p:nvSpPr>
        <p:spPr>
          <a:xfrm>
            <a:off x="2009825" y="4336100"/>
            <a:ext cx="7080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</a:rPr>
              <a:t>iSTUDIO: An Interactive Form-making Environment for Architectural Studio Pedagogy </a:t>
            </a:r>
            <a:endParaRPr sz="90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</a:rPr>
              <a:t>Newton D’souza , Bimal Balakrishnan , Mohammad Dastmalchi, James Hopfenblatt, Matthew Kress </a:t>
            </a:r>
            <a:endParaRPr sz="9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8"/>
          <p:cNvSpPr txBox="1"/>
          <p:nvPr>
            <p:ph type="title"/>
          </p:nvPr>
        </p:nvSpPr>
        <p:spPr>
          <a:xfrm>
            <a:off x="1202795" y="2791356"/>
            <a:ext cx="67383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3" name="Google Shape;29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38"/>
          <p:cNvSpPr txBox="1"/>
          <p:nvPr/>
        </p:nvSpPr>
        <p:spPr>
          <a:xfrm>
            <a:off x="-228600" y="4485625"/>
            <a:ext cx="5487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</a:rPr>
              <a:t>iSTUDIO: An Interactive Form-making Environment for Architectural Studio Pedagogy </a:t>
            </a:r>
            <a:endParaRPr sz="90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</a:rPr>
              <a:t>Newton D’souza , Bimal Balakrishnan , Mohammad Dastmalchi, James Hopfenblatt, Matthew Kress </a:t>
            </a:r>
            <a:endParaRPr sz="9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9"/>
          <p:cNvSpPr txBox="1"/>
          <p:nvPr>
            <p:ph type="title"/>
          </p:nvPr>
        </p:nvSpPr>
        <p:spPr>
          <a:xfrm>
            <a:off x="1202795" y="2791356"/>
            <a:ext cx="67383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1" name="Google Shape;301;p39"/>
          <p:cNvPicPr preferRelativeResize="0"/>
          <p:nvPr/>
        </p:nvPicPr>
        <p:blipFill rotWithShape="1">
          <a:blip r:embed="rId3">
            <a:alphaModFix/>
          </a:blip>
          <a:srcRect b="49" l="0" r="0" t="39"/>
          <a:stretch/>
        </p:blipFill>
        <p:spPr>
          <a:xfrm>
            <a:off x="48731" y="29700"/>
            <a:ext cx="9046426" cy="5084101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39"/>
          <p:cNvSpPr txBox="1"/>
          <p:nvPr/>
        </p:nvSpPr>
        <p:spPr>
          <a:xfrm>
            <a:off x="1845350" y="4380950"/>
            <a:ext cx="5600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</a:rPr>
              <a:t>iSTUDIO: An Interactive Form-making Environment for Architectural Studio Pedagogy </a:t>
            </a:r>
            <a:endParaRPr sz="90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</a:rPr>
              <a:t>Newton D’souza , Bimal Balakrishnan , Mohammad Dastmalchi, James Hopfenblatt, Matthew Kress </a:t>
            </a:r>
            <a:endParaRPr sz="9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0"/>
          <p:cNvSpPr txBox="1"/>
          <p:nvPr>
            <p:ph type="title"/>
          </p:nvPr>
        </p:nvSpPr>
        <p:spPr>
          <a:xfrm>
            <a:off x="1202795" y="2791356"/>
            <a:ext cx="67383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9" name="Google Shape;30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1644"/>
            <a:ext cx="9100032" cy="5060212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40"/>
          <p:cNvSpPr txBox="1"/>
          <p:nvPr/>
        </p:nvSpPr>
        <p:spPr>
          <a:xfrm>
            <a:off x="51100" y="2153100"/>
            <a:ext cx="4008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</a:rPr>
              <a:t>iSTUDIO: An Interactive Form-making Environment for Architectural Studio Pedagogy </a:t>
            </a:r>
            <a:endParaRPr sz="9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</a:rPr>
              <a:t>Newton D’souza , Bimal Balakrishnan , Mohammad Dastmalchi, James Hopfenblatt, Matthew Kress </a:t>
            </a:r>
            <a:endParaRPr sz="9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1"/>
          <p:cNvSpPr txBox="1"/>
          <p:nvPr>
            <p:ph idx="1" type="body"/>
          </p:nvPr>
        </p:nvSpPr>
        <p:spPr>
          <a:xfrm>
            <a:off x="1192675" y="1454948"/>
            <a:ext cx="6738300" cy="23430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42900" lvl="0" marL="457200" rtl="0" algn="l">
              <a:spcBef>
                <a:spcPts val="8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In order to create this platform, we need a system that supports the following: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A variety of 3D geometric shapes (kit of parts)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Tools</a:t>
            </a:r>
            <a:r>
              <a:rPr lang="en"/>
              <a:t> for manipulating objects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User-friendly interface that is easy to navigate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Real-time rendering of 3D objects that allows for immediate visual feedback</a:t>
            </a:r>
            <a:endParaRPr/>
          </a:p>
          <a:p>
            <a:pPr indent="0" lvl="0" marL="45720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41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Requirements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2"/>
          <p:cNvSpPr txBox="1"/>
          <p:nvPr>
            <p:ph idx="1" type="body"/>
          </p:nvPr>
        </p:nvSpPr>
        <p:spPr>
          <a:xfrm>
            <a:off x="1192675" y="1454950"/>
            <a:ext cx="6738300" cy="30081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87350" lvl="0" marL="457200" rtl="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500"/>
              <a:buChar char="●"/>
            </a:pPr>
            <a:r>
              <a:rPr b="1" lang="en" sz="1800">
                <a:solidFill>
                  <a:schemeClr val="lt1"/>
                </a:solidFill>
              </a:rPr>
              <a:t>zSpace Hardware</a:t>
            </a:r>
            <a:r>
              <a:rPr lang="en" sz="1800">
                <a:solidFill>
                  <a:schemeClr val="lt1"/>
                </a:solidFill>
              </a:rPr>
              <a:t>: Utilizes </a:t>
            </a:r>
            <a:r>
              <a:rPr lang="en" sz="1800">
                <a:solidFill>
                  <a:schemeClr val="lt1"/>
                </a:solidFill>
              </a:rPr>
              <a:t>zSpace</a:t>
            </a:r>
            <a:r>
              <a:rPr lang="en" sz="1800">
                <a:solidFill>
                  <a:schemeClr val="lt1"/>
                </a:solidFill>
              </a:rPr>
              <a:t> 3D display and stylus for immersive interaction with 3D models. The hardware allows users to visualize and manipulate 3D objects in a spatial environment.</a:t>
            </a:r>
            <a:endParaRPr sz="1800">
              <a:solidFill>
                <a:schemeClr val="lt1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●"/>
            </a:pPr>
            <a:r>
              <a:rPr b="1" lang="en" sz="1800">
                <a:solidFill>
                  <a:schemeClr val="lt1"/>
                </a:solidFill>
              </a:rPr>
              <a:t>zSpace SDK for Unity</a:t>
            </a:r>
            <a:r>
              <a:rPr lang="en" sz="1800">
                <a:solidFill>
                  <a:schemeClr val="lt1"/>
                </a:solidFill>
              </a:rPr>
              <a:t>: Provides a comprehensive set of tools and pre-built functions for integrating zSpace input devices into Unity. This SDK simplifies the implementation of spatial interaction and object manipulation, allowing for precise control and feedback.</a:t>
            </a:r>
            <a:endParaRPr sz="2500">
              <a:solidFill>
                <a:schemeClr val="lt1"/>
              </a:solidFill>
            </a:endParaRPr>
          </a:p>
        </p:txBody>
      </p:sp>
      <p:sp>
        <p:nvSpPr>
          <p:cNvPr id="322" name="Google Shape;322;p42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Design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3"/>
          <p:cNvSpPr txBox="1"/>
          <p:nvPr>
            <p:ph idx="1" type="body"/>
          </p:nvPr>
        </p:nvSpPr>
        <p:spPr>
          <a:xfrm>
            <a:off x="418650" y="1333450"/>
            <a:ext cx="2362500" cy="2950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800"/>
              <a:t>Our program utilizes a zSpace laptop, which serves as the hardware platform, allowing users to experience an immersive 3D display and interaction capabilities</a:t>
            </a:r>
            <a:endParaRPr sz="1800"/>
          </a:p>
        </p:txBody>
      </p:sp>
      <p:sp>
        <p:nvSpPr>
          <p:cNvPr id="328" name="Google Shape;328;p43"/>
          <p:cNvSpPr txBox="1"/>
          <p:nvPr>
            <p:ph type="title"/>
          </p:nvPr>
        </p:nvSpPr>
        <p:spPr>
          <a:xfrm>
            <a:off x="544530" y="408396"/>
            <a:ext cx="1937400" cy="4230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zSpace</a:t>
            </a:r>
            <a:endParaRPr sz="2700"/>
          </a:p>
        </p:txBody>
      </p:sp>
      <p:pic>
        <p:nvPicPr>
          <p:cNvPr id="329" name="Google Shape;329;p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4643" t="0"/>
          <a:stretch/>
        </p:blipFill>
        <p:spPr>
          <a:xfrm>
            <a:off x="2882975" y="522250"/>
            <a:ext cx="5739900" cy="3761400"/>
          </a:xfrm>
          <a:prstGeom prst="corner">
            <a:avLst>
              <a:gd fmla="val 50000" name="adj1"/>
              <a:gd fmla="val 50000" name="adj2"/>
            </a:avLst>
          </a:prstGeom>
        </p:spPr>
      </p:pic>
      <p:sp>
        <p:nvSpPr>
          <p:cNvPr id="330" name="Google Shape;330;p43"/>
          <p:cNvSpPr txBox="1"/>
          <p:nvPr/>
        </p:nvSpPr>
        <p:spPr>
          <a:xfrm>
            <a:off x="2009825" y="4336100"/>
            <a:ext cx="7080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</a:rPr>
              <a:t>iSTUDIO: An Interactive Form-making Environment for Architectural Studio Pedagogy </a:t>
            </a:r>
            <a:endParaRPr sz="90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</a:rPr>
              <a:t>Newton D’souza , Bimal Balakrishnan , Mohammad Dastmalchi, James Hopfenblatt, Matthew Kress </a:t>
            </a:r>
            <a:endParaRPr sz="9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