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6"/>
  </p:notesMasterIdLst>
  <p:handoutMasterIdLst>
    <p:handoutMasterId r:id="rId17"/>
  </p:handoutMasterIdLst>
  <p:sldIdLst>
    <p:sldId id="257" r:id="rId5"/>
    <p:sldId id="258" r:id="rId6"/>
    <p:sldId id="310" r:id="rId7"/>
    <p:sldId id="269" r:id="rId8"/>
    <p:sldId id="267" r:id="rId9"/>
    <p:sldId id="309" r:id="rId10"/>
    <p:sldId id="277" r:id="rId11"/>
    <p:sldId id="317" r:id="rId12"/>
    <p:sldId id="318" r:id="rId13"/>
    <p:sldId id="319" r:id="rId14"/>
    <p:sldId id="32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045"/>
    <p:restoredTop sz="96327"/>
  </p:normalViewPr>
  <p:slideViewPr>
    <p:cSldViewPr snapToGrid="0" snapToObjects="1">
      <p:cViewPr>
        <p:scale>
          <a:sx n="102" d="100"/>
          <a:sy n="102" d="100"/>
        </p:scale>
        <p:origin x="712" y="808"/>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7D74A2-3B4D-954C-BCE0-BA697DC5CE4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4AF4C31-EF37-264F-8C4F-A3A07C139E0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4CDE01-A1F3-2049-81BA-B7E4D3301AE3}" type="datetimeFigureOut">
              <a:rPr lang="en-US" smtClean="0"/>
              <a:t>4/15/24</a:t>
            </a:fld>
            <a:endParaRPr lang="en-US"/>
          </a:p>
        </p:txBody>
      </p:sp>
      <p:sp>
        <p:nvSpPr>
          <p:cNvPr id="4" name="Footer Placeholder 3">
            <a:extLst>
              <a:ext uri="{FF2B5EF4-FFF2-40B4-BE49-F238E27FC236}">
                <a16:creationId xmlns:a16="http://schemas.microsoft.com/office/drawing/2014/main" id="{09743C93-A831-5544-9766-0D18935B52D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58FBCD7-D303-7B4D-A718-8B6CB0EF84C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0B6429-A076-9E48-9B7C-D88E10C098DC}" type="slidenum">
              <a:rPr lang="en-US" smtClean="0"/>
              <a:t>‹#›</a:t>
            </a:fld>
            <a:endParaRPr lang="en-US"/>
          </a:p>
        </p:txBody>
      </p:sp>
    </p:spTree>
    <p:extLst>
      <p:ext uri="{BB962C8B-B14F-4D97-AF65-F5344CB8AC3E}">
        <p14:creationId xmlns:p14="http://schemas.microsoft.com/office/powerpoint/2010/main" val="2595429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F6A9CC-D495-EF43-8C44-1644A9ED4984}" type="datetimeFigureOut">
              <a:rPr lang="en-US" smtClean="0"/>
              <a:t>4/15/24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AB882A-90D7-FB4D-B996-1F0AF3284E8B}" type="slidenum">
              <a:rPr lang="en-US" smtClean="0"/>
              <a:t>‹#›</a:t>
            </a:fld>
            <a:endParaRPr lang="en-US"/>
          </a:p>
        </p:txBody>
      </p:sp>
    </p:spTree>
    <p:extLst>
      <p:ext uri="{BB962C8B-B14F-4D97-AF65-F5344CB8AC3E}">
        <p14:creationId xmlns:p14="http://schemas.microsoft.com/office/powerpoint/2010/main" val="3237353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84E2D5E-E304-F744-92B4-C2614AA64448}"/>
              </a:ext>
            </a:extLst>
          </p:cNvPr>
          <p:cNvSpPr txBox="1"/>
          <p:nvPr userDrawn="1"/>
        </p:nvSpPr>
        <p:spPr>
          <a:xfrm>
            <a:off x="4064295" y="418470"/>
            <a:ext cx="4072935" cy="261610"/>
          </a:xfrm>
          <a:prstGeom prst="rect">
            <a:avLst/>
          </a:prstGeom>
          <a:noFill/>
        </p:spPr>
        <p:txBody>
          <a:bodyPr wrap="square" rtlCol="0">
            <a:spAutoFit/>
          </a:bodyPr>
          <a:lstStyle/>
          <a:p>
            <a:pPr algn="ctr"/>
            <a:r>
              <a:rPr lang="en-US" sz="1100" spc="300" dirty="0">
                <a:solidFill>
                  <a:schemeClr val="bg1">
                    <a:lumMod val="95000"/>
                  </a:schemeClr>
                </a:solidFill>
                <a:latin typeface="Arial" panose="020B0604020202020204" pitchFamily="34" charset="0"/>
                <a:cs typeface="Arial" panose="020B0604020202020204" pitchFamily="34" charset="0"/>
              </a:rPr>
              <a:t>FLORIDA INTERNATIONAL UNIVERSITY</a:t>
            </a:r>
          </a:p>
        </p:txBody>
      </p:sp>
      <p:sp>
        <p:nvSpPr>
          <p:cNvPr id="8" name="Title Placeholder 1">
            <a:extLst>
              <a:ext uri="{FF2B5EF4-FFF2-40B4-BE49-F238E27FC236}">
                <a16:creationId xmlns:a16="http://schemas.microsoft.com/office/drawing/2014/main" id="{88DEB929-9798-7B44-8E54-60948088B046}"/>
              </a:ext>
            </a:extLst>
          </p:cNvPr>
          <p:cNvSpPr>
            <a:spLocks noGrp="1"/>
          </p:cNvSpPr>
          <p:nvPr>
            <p:ph type="title"/>
          </p:nvPr>
        </p:nvSpPr>
        <p:spPr>
          <a:xfrm>
            <a:off x="1603727" y="3721808"/>
            <a:ext cx="8984543" cy="1325563"/>
          </a:xfrm>
          <a:prstGeom prst="rect">
            <a:avLst/>
          </a:prstGeom>
        </p:spPr>
        <p:txBody>
          <a:bodyPr vert="horz" lIns="91440" tIns="45720" rIns="91440" bIns="45720" rtlCol="0" anchor="ctr">
            <a:normAutofit/>
          </a:bodyPr>
          <a:lstStyle>
            <a:lvl1pPr algn="ctr">
              <a:defRPr sz="3600"/>
            </a:lvl1pPr>
          </a:lstStyle>
          <a:p>
            <a:endParaRPr lang="en-US" dirty="0"/>
          </a:p>
        </p:txBody>
      </p:sp>
    </p:spTree>
    <p:extLst>
      <p:ext uri="{BB962C8B-B14F-4D97-AF65-F5344CB8AC3E}">
        <p14:creationId xmlns:p14="http://schemas.microsoft.com/office/powerpoint/2010/main" val="2483665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Slide 5">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6564F3C-4E9C-A84A-915B-1971194754CE}"/>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close up of a sign&#10;&#10;Description automatically generated">
            <a:extLst>
              <a:ext uri="{FF2B5EF4-FFF2-40B4-BE49-F238E27FC236}">
                <a16:creationId xmlns:a16="http://schemas.microsoft.com/office/drawing/2014/main" id="{D10DF140-61C7-C94E-9347-6DD282A33E2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4" name="Title 1">
            <a:extLst>
              <a:ext uri="{FF2B5EF4-FFF2-40B4-BE49-F238E27FC236}">
                <a16:creationId xmlns:a16="http://schemas.microsoft.com/office/drawing/2014/main" id="{27A209E8-E5E1-5D41-92D2-2615A78E2694}"/>
              </a:ext>
            </a:extLst>
          </p:cNvPr>
          <p:cNvSpPr>
            <a:spLocks noGrp="1"/>
          </p:cNvSpPr>
          <p:nvPr>
            <p:ph type="title"/>
          </p:nvPr>
        </p:nvSpPr>
        <p:spPr>
          <a:xfrm>
            <a:off x="726040" y="544528"/>
            <a:ext cx="3358280" cy="563880"/>
          </a:xfrm>
          <a:prstGeom prst="rect">
            <a:avLst/>
          </a:prstGeom>
        </p:spPr>
        <p:txBody>
          <a:bodyPr anchor="ctr">
            <a:noAutofit/>
          </a:bodyPr>
          <a:lstStyle>
            <a:lvl1pPr>
              <a:defRPr sz="2400">
                <a:solidFill>
                  <a:srgbClr val="CC0066"/>
                </a:solidFill>
              </a:defRPr>
            </a:lvl1pPr>
          </a:lstStyle>
          <a:p>
            <a:endParaRPr lang="en-US" dirty="0"/>
          </a:p>
        </p:txBody>
      </p:sp>
      <p:sp>
        <p:nvSpPr>
          <p:cNvPr id="5" name="Text Placeholder 3">
            <a:extLst>
              <a:ext uri="{FF2B5EF4-FFF2-40B4-BE49-F238E27FC236}">
                <a16:creationId xmlns:a16="http://schemas.microsoft.com/office/drawing/2014/main" id="{BB3200B7-23B0-6542-AF46-FF8EFBF9FBA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6" name="Picture Placeholder 3">
            <a:extLst>
              <a:ext uri="{FF2B5EF4-FFF2-40B4-BE49-F238E27FC236}">
                <a16:creationId xmlns:a16="http://schemas.microsoft.com/office/drawing/2014/main" id="{0CB99F92-7B2D-DA41-8932-E06E340EA02C}"/>
              </a:ext>
            </a:extLst>
          </p:cNvPr>
          <p:cNvSpPr>
            <a:spLocks noGrp="1"/>
          </p:cNvSpPr>
          <p:nvPr>
            <p:ph type="pic" sz="quarter" idx="11"/>
          </p:nvPr>
        </p:nvSpPr>
        <p:spPr>
          <a:xfrm flipH="1">
            <a:off x="3632199" y="743802"/>
            <a:ext cx="7976031" cy="5370396"/>
          </a:xfrm>
          <a:prstGeom prst="corner">
            <a:avLst>
              <a:gd name="adj1" fmla="val 57567"/>
              <a:gd name="adj2" fmla="val 95877"/>
            </a:avLst>
          </a:prstGeom>
          <a:blipFill dpi="0" rotWithShape="0">
            <a:blip r:embed="rId3" cstate="email">
              <a:extLst>
                <a:ext uri="{28A0092B-C50C-407E-A947-70E740481C1C}">
                  <a14:useLocalDpi xmlns:a14="http://schemas.microsoft.com/office/drawing/2010/main"/>
                </a:ext>
              </a:extLst>
            </a:blip>
            <a:srcRect/>
            <a:stretch>
              <a:fillRect/>
            </a:stretch>
          </a:blipFill>
        </p:spPr>
        <p:txBody>
          <a:bodyPr/>
          <a:lstStyle/>
          <a:p>
            <a:endParaRPr lang="en-US"/>
          </a:p>
        </p:txBody>
      </p:sp>
      <p:grpSp>
        <p:nvGrpSpPr>
          <p:cNvPr id="7" name="Group 6">
            <a:extLst>
              <a:ext uri="{FF2B5EF4-FFF2-40B4-BE49-F238E27FC236}">
                <a16:creationId xmlns:a16="http://schemas.microsoft.com/office/drawing/2014/main" id="{3BDDF83C-8AC7-A941-A027-BAAF20DCA295}"/>
              </a:ext>
            </a:extLst>
          </p:cNvPr>
          <p:cNvGrpSpPr/>
          <p:nvPr userDrawn="1"/>
        </p:nvGrpSpPr>
        <p:grpSpPr>
          <a:xfrm>
            <a:off x="3632200" y="637953"/>
            <a:ext cx="7976031" cy="2393648"/>
            <a:chOff x="3683000" y="638356"/>
            <a:chExt cx="7976031" cy="2393648"/>
          </a:xfrm>
        </p:grpSpPr>
        <p:sp>
          <p:nvSpPr>
            <p:cNvPr id="8" name="Rectangle 7">
              <a:extLst>
                <a:ext uri="{FF2B5EF4-FFF2-40B4-BE49-F238E27FC236}">
                  <a16:creationId xmlns:a16="http://schemas.microsoft.com/office/drawing/2014/main" id="{5DA12D9A-A693-B545-A8F5-2A9593D2A685}"/>
                </a:ext>
              </a:extLst>
            </p:cNvPr>
            <p:cNvSpPr/>
            <p:nvPr/>
          </p:nvSpPr>
          <p:spPr>
            <a:xfrm>
              <a:off x="6417481" y="638356"/>
              <a:ext cx="5241550" cy="110074"/>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A635189E-CF3C-9646-86FF-9D061A9687AC}"/>
                </a:ext>
              </a:extLst>
            </p:cNvPr>
            <p:cNvSpPr/>
            <p:nvPr/>
          </p:nvSpPr>
          <p:spPr>
            <a:xfrm rot="16200000">
              <a:off x="5327064" y="1829604"/>
              <a:ext cx="2292822" cy="111977"/>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F1F58982-B41E-8340-83CF-555551EE8C45}"/>
                </a:ext>
              </a:extLst>
            </p:cNvPr>
            <p:cNvSpPr/>
            <p:nvPr/>
          </p:nvSpPr>
          <p:spPr>
            <a:xfrm flipH="1">
              <a:off x="3683000" y="2924436"/>
              <a:ext cx="2754068" cy="10605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1E713DD1-BC1A-3248-8CC2-6E864ABAACD2}"/>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7366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Corner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3A9093-3691-AA4C-A2F4-304998E299F0}"/>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9F342235-2539-9C42-9FFC-2583D8FF2508}"/>
              </a:ext>
            </a:extLst>
          </p:cNvPr>
          <p:cNvGrpSpPr/>
          <p:nvPr userDrawn="1"/>
        </p:nvGrpSpPr>
        <p:grpSpPr>
          <a:xfrm flipH="1" flipV="1">
            <a:off x="10644674" y="5408676"/>
            <a:ext cx="735606" cy="746592"/>
            <a:chOff x="897887" y="745236"/>
            <a:chExt cx="735606" cy="746592"/>
          </a:xfrm>
        </p:grpSpPr>
        <p:sp>
          <p:nvSpPr>
            <p:cNvPr id="5" name="Rectangle 4">
              <a:extLst>
                <a:ext uri="{FF2B5EF4-FFF2-40B4-BE49-F238E27FC236}">
                  <a16:creationId xmlns:a16="http://schemas.microsoft.com/office/drawing/2014/main" id="{7B082B33-8809-4D4E-892A-871B1D090AB4}"/>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5">
              <a:extLst>
                <a:ext uri="{FF2B5EF4-FFF2-40B4-BE49-F238E27FC236}">
                  <a16:creationId xmlns:a16="http://schemas.microsoft.com/office/drawing/2014/main" id="{6D9A3A04-48C2-9046-99D8-29E0696CC719}"/>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7" name="Group 6">
            <a:extLst>
              <a:ext uri="{FF2B5EF4-FFF2-40B4-BE49-F238E27FC236}">
                <a16:creationId xmlns:a16="http://schemas.microsoft.com/office/drawing/2014/main" id="{7234CB5F-76F4-6745-89D4-C806CD69862C}"/>
              </a:ext>
            </a:extLst>
          </p:cNvPr>
          <p:cNvGrpSpPr/>
          <p:nvPr userDrawn="1"/>
        </p:nvGrpSpPr>
        <p:grpSpPr>
          <a:xfrm flipV="1">
            <a:off x="789474" y="5408676"/>
            <a:ext cx="735606" cy="746592"/>
            <a:chOff x="897887" y="745236"/>
            <a:chExt cx="735606" cy="746592"/>
          </a:xfrm>
        </p:grpSpPr>
        <p:sp>
          <p:nvSpPr>
            <p:cNvPr id="8" name="Rectangle 7">
              <a:extLst>
                <a:ext uri="{FF2B5EF4-FFF2-40B4-BE49-F238E27FC236}">
                  <a16:creationId xmlns:a16="http://schemas.microsoft.com/office/drawing/2014/main" id="{29A027F7-340B-AE49-A6E7-AF7808C4881B}"/>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3008E556-02A5-F644-8527-1071C399CF8F}"/>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0" name="Group 9">
            <a:extLst>
              <a:ext uri="{FF2B5EF4-FFF2-40B4-BE49-F238E27FC236}">
                <a16:creationId xmlns:a16="http://schemas.microsoft.com/office/drawing/2014/main" id="{9F0C6396-694E-7E4D-99B5-1FFF7CB06E00}"/>
              </a:ext>
            </a:extLst>
          </p:cNvPr>
          <p:cNvGrpSpPr/>
          <p:nvPr userDrawn="1"/>
        </p:nvGrpSpPr>
        <p:grpSpPr>
          <a:xfrm flipH="1">
            <a:off x="10644674" y="745236"/>
            <a:ext cx="735606" cy="746592"/>
            <a:chOff x="897887" y="745236"/>
            <a:chExt cx="735606" cy="746592"/>
          </a:xfrm>
        </p:grpSpPr>
        <p:sp>
          <p:nvSpPr>
            <p:cNvPr id="11" name="Rectangle 10">
              <a:extLst>
                <a:ext uri="{FF2B5EF4-FFF2-40B4-BE49-F238E27FC236}">
                  <a16:creationId xmlns:a16="http://schemas.microsoft.com/office/drawing/2014/main" id="{CED90838-A6BF-0F4F-9EEF-F4EF18A3585C}"/>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1">
              <a:extLst>
                <a:ext uri="{FF2B5EF4-FFF2-40B4-BE49-F238E27FC236}">
                  <a16:creationId xmlns:a16="http://schemas.microsoft.com/office/drawing/2014/main" id="{B3FA1B5D-1100-BA4E-880C-425F37DC1986}"/>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3" name="Content Placeholder 15">
            <a:extLst>
              <a:ext uri="{FF2B5EF4-FFF2-40B4-BE49-F238E27FC236}">
                <a16:creationId xmlns:a16="http://schemas.microsoft.com/office/drawing/2014/main" id="{A9768829-BB27-E04C-AC08-35C2DCF43426}"/>
              </a:ext>
            </a:extLst>
          </p:cNvPr>
          <p:cNvSpPr>
            <a:spLocks noGrp="1"/>
          </p:cNvSpPr>
          <p:nvPr>
            <p:ph sz="quarter" idx="10"/>
          </p:nvPr>
        </p:nvSpPr>
        <p:spPr>
          <a:xfrm>
            <a:off x="2418591" y="2310784"/>
            <a:ext cx="7510717" cy="3394452"/>
          </a:xfrm>
        </p:spPr>
        <p:txBody>
          <a:bodyPr>
            <a:normAutofit/>
          </a:bodyPr>
          <a:lstStyle>
            <a:lvl1pPr marL="0" indent="0">
              <a:buNone/>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endParaRPr lang="en-US" dirty="0"/>
          </a:p>
        </p:txBody>
      </p:sp>
      <p:sp>
        <p:nvSpPr>
          <p:cNvPr id="14" name="Title Placeholder 1">
            <a:extLst>
              <a:ext uri="{FF2B5EF4-FFF2-40B4-BE49-F238E27FC236}">
                <a16:creationId xmlns:a16="http://schemas.microsoft.com/office/drawing/2014/main" id="{67577F2A-343B-0547-90B9-3107102671CE}"/>
              </a:ext>
            </a:extLst>
          </p:cNvPr>
          <p:cNvSpPr>
            <a:spLocks noGrp="1"/>
          </p:cNvSpPr>
          <p:nvPr>
            <p:ph type="title"/>
          </p:nvPr>
        </p:nvSpPr>
        <p:spPr>
          <a:xfrm>
            <a:off x="2418590" y="1198471"/>
            <a:ext cx="7510718" cy="845923"/>
          </a:xfrm>
          <a:prstGeom prst="rect">
            <a:avLst/>
          </a:prstGeom>
        </p:spPr>
        <p:txBody>
          <a:bodyPr vert="horz" lIns="91440" tIns="45720" rIns="91440" bIns="45720" rtlCol="0" anchor="ctr">
            <a:normAutofit/>
          </a:bodyPr>
          <a:lstStyle>
            <a:lvl1pPr>
              <a:defRPr sz="3600">
                <a:solidFill>
                  <a:schemeClr val="tx1">
                    <a:lumMod val="75000"/>
                    <a:lumOff val="25000"/>
                  </a:schemeClr>
                </a:solidFill>
              </a:defRPr>
            </a:lvl1pPr>
          </a:lstStyle>
          <a:p>
            <a:endParaRPr lang="en-US" dirty="0"/>
          </a:p>
        </p:txBody>
      </p:sp>
      <p:grpSp>
        <p:nvGrpSpPr>
          <p:cNvPr id="15" name="Group 14">
            <a:extLst>
              <a:ext uri="{FF2B5EF4-FFF2-40B4-BE49-F238E27FC236}">
                <a16:creationId xmlns:a16="http://schemas.microsoft.com/office/drawing/2014/main" id="{E6432753-6F7F-614E-852E-0E437C757C8A}"/>
              </a:ext>
            </a:extLst>
          </p:cNvPr>
          <p:cNvGrpSpPr/>
          <p:nvPr userDrawn="1"/>
        </p:nvGrpSpPr>
        <p:grpSpPr>
          <a:xfrm rot="16200000" flipH="1">
            <a:off x="786644" y="682484"/>
            <a:ext cx="731520" cy="747831"/>
            <a:chOff x="897887" y="745236"/>
            <a:chExt cx="731520" cy="747831"/>
          </a:xfrm>
        </p:grpSpPr>
        <p:sp>
          <p:nvSpPr>
            <p:cNvPr id="16" name="Rectangle 15">
              <a:extLst>
                <a:ext uri="{FF2B5EF4-FFF2-40B4-BE49-F238E27FC236}">
                  <a16:creationId xmlns:a16="http://schemas.microsoft.com/office/drawing/2014/main" id="{EC23CBF0-EBAD-5A48-BEB5-7F7ED127ED9A}"/>
                </a:ext>
              </a:extLst>
            </p:cNvPr>
            <p:cNvSpPr/>
            <p:nvPr/>
          </p:nvSpPr>
          <p:spPr>
            <a:xfrm rot="16200000" flipH="1">
              <a:off x="1184399" y="458724"/>
              <a:ext cx="158496" cy="731520"/>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6754997F-8EB7-5140-9E75-4B286C8C6FED}"/>
                </a:ext>
              </a:extLst>
            </p:cNvPr>
            <p:cNvSpPr/>
            <p:nvPr/>
          </p:nvSpPr>
          <p:spPr>
            <a:xfrm flipH="1">
              <a:off x="897887" y="898707"/>
              <a:ext cx="158496" cy="594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9" name="TextBox 18">
            <a:extLst>
              <a:ext uri="{FF2B5EF4-FFF2-40B4-BE49-F238E27FC236}">
                <a16:creationId xmlns:a16="http://schemas.microsoft.com/office/drawing/2014/main" id="{3FBA6A42-FE1F-9645-96ED-324FE44DC5BA}"/>
              </a:ext>
            </a:extLst>
          </p:cNvPr>
          <p:cNvSpPr txBox="1"/>
          <p:nvPr userDrawn="1"/>
        </p:nvSpPr>
        <p:spPr>
          <a:xfrm>
            <a:off x="3849624" y="222722"/>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1" name="TextBox 20">
            <a:extLst>
              <a:ext uri="{FF2B5EF4-FFF2-40B4-BE49-F238E27FC236}">
                <a16:creationId xmlns:a16="http://schemas.microsoft.com/office/drawing/2014/main" id="{BFE8F787-C129-6C49-8A83-661932E4AB9C}"/>
              </a:ext>
            </a:extLst>
          </p:cNvPr>
          <p:cNvSpPr txBox="1"/>
          <p:nvPr userDrawn="1"/>
        </p:nvSpPr>
        <p:spPr>
          <a:xfrm>
            <a:off x="3849623" y="6404446"/>
            <a:ext cx="4492751" cy="230832"/>
          </a:xfrm>
          <a:prstGeom prst="rect">
            <a:avLst/>
          </a:prstGeom>
          <a:noFill/>
        </p:spPr>
        <p:txBody>
          <a:bodyPr wrap="square" rtlCol="0">
            <a:spAutoFit/>
          </a:bodyPr>
          <a:lstStyle/>
          <a:p>
            <a:pPr algn="ct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53642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enter Text Magenta Lines">
    <p:spTree>
      <p:nvGrpSpPr>
        <p:cNvPr id="1" name=""/>
        <p:cNvGrpSpPr/>
        <p:nvPr/>
      </p:nvGrpSpPr>
      <p:grpSpPr>
        <a:xfrm>
          <a:off x="0" y="0"/>
          <a:ext cx="0" cy="0"/>
          <a:chOff x="0" y="0"/>
          <a:chExt cx="0" cy="0"/>
        </a:xfrm>
      </p:grpSpPr>
      <p:pic>
        <p:nvPicPr>
          <p:cNvPr id="7" name="Picture 6" descr="A screenshot of a cell phone&#10;&#10;Description automatically generated">
            <a:extLst>
              <a:ext uri="{FF2B5EF4-FFF2-40B4-BE49-F238E27FC236}">
                <a16:creationId xmlns:a16="http://schemas.microsoft.com/office/drawing/2014/main" id="{C5C2860B-6047-5A4C-A34C-2CE3559F5E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1" cy="6858000"/>
          </a:xfrm>
          <a:prstGeom prst="rect">
            <a:avLst/>
          </a:prstGeom>
        </p:spPr>
      </p:pic>
      <p:sp>
        <p:nvSpPr>
          <p:cNvPr id="3" name="Title 1">
            <a:extLst>
              <a:ext uri="{FF2B5EF4-FFF2-40B4-BE49-F238E27FC236}">
                <a16:creationId xmlns:a16="http://schemas.microsoft.com/office/drawing/2014/main" id="{7F1827C6-B251-F84D-ADAF-23A63055EED5}"/>
              </a:ext>
            </a:extLst>
          </p:cNvPr>
          <p:cNvSpPr txBox="1">
            <a:spLocks/>
          </p:cNvSpPr>
          <p:nvPr userDrawn="1"/>
        </p:nvSpPr>
        <p:spPr>
          <a:xfrm>
            <a:off x="3244174" y="1626141"/>
            <a:ext cx="5791200" cy="93103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b="0" i="0" kern="1200">
                <a:solidFill>
                  <a:schemeClr val="bg1"/>
                </a:solidFill>
                <a:latin typeface="Arial" panose="020B0604020202020204" pitchFamily="34" charset="0"/>
                <a:ea typeface="+mj-ea"/>
                <a:cs typeface="Arial" panose="020B0604020202020204" pitchFamily="34" charset="0"/>
              </a:defRPr>
            </a:lvl1pPr>
          </a:lstStyle>
          <a:p>
            <a:pPr algn="ctr"/>
            <a:endParaRPr lang="en-US" sz="3600" spc="0" dirty="0">
              <a:solidFill>
                <a:schemeClr val="tx1">
                  <a:lumMod val="75000"/>
                  <a:lumOff val="25000"/>
                </a:schemeClr>
              </a:solidFill>
            </a:endParaRPr>
          </a:p>
        </p:txBody>
      </p:sp>
      <p:sp>
        <p:nvSpPr>
          <p:cNvPr id="5" name="Content Placeholder 15">
            <a:extLst>
              <a:ext uri="{FF2B5EF4-FFF2-40B4-BE49-F238E27FC236}">
                <a16:creationId xmlns:a16="http://schemas.microsoft.com/office/drawing/2014/main" id="{3FE4AA1A-321B-034B-A436-1489DB5063E7}"/>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1">
            <a:extLst>
              <a:ext uri="{FF2B5EF4-FFF2-40B4-BE49-F238E27FC236}">
                <a16:creationId xmlns:a16="http://schemas.microsoft.com/office/drawing/2014/main" id="{8DD80675-BCCC-9D43-8C06-61A6E7547EE5}"/>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accent3"/>
                </a:solidFill>
              </a:defRPr>
            </a:lvl1pPr>
          </a:lstStyle>
          <a:p>
            <a:endParaRPr lang="en-US" dirty="0"/>
          </a:p>
        </p:txBody>
      </p:sp>
      <p:sp>
        <p:nvSpPr>
          <p:cNvPr id="8" name="TextBox 7">
            <a:extLst>
              <a:ext uri="{FF2B5EF4-FFF2-40B4-BE49-F238E27FC236}">
                <a16:creationId xmlns:a16="http://schemas.microsoft.com/office/drawing/2014/main" id="{0A0847C5-0827-A54F-A6C7-C9B067E223ED}"/>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561587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enter Text Cyan Lines">
    <p:spTree>
      <p:nvGrpSpPr>
        <p:cNvPr id="1" name=""/>
        <p:cNvGrpSpPr/>
        <p:nvPr/>
      </p:nvGrpSpPr>
      <p:grpSpPr>
        <a:xfrm>
          <a:off x="0" y="0"/>
          <a:ext cx="0" cy="0"/>
          <a:chOff x="0" y="0"/>
          <a:chExt cx="0" cy="0"/>
        </a:xfrm>
      </p:grpSpPr>
      <p:pic>
        <p:nvPicPr>
          <p:cNvPr id="6" name="Picture 5" descr="A picture containing screenshot&#10;&#10;Description automatically generated">
            <a:extLst>
              <a:ext uri="{FF2B5EF4-FFF2-40B4-BE49-F238E27FC236}">
                <a16:creationId xmlns:a16="http://schemas.microsoft.com/office/drawing/2014/main" id="{AD24B231-6806-6549-A9EB-CC858BE52B4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4" name="Content Placeholder 15">
            <a:extLst>
              <a:ext uri="{FF2B5EF4-FFF2-40B4-BE49-F238E27FC236}">
                <a16:creationId xmlns:a16="http://schemas.microsoft.com/office/drawing/2014/main" id="{853AFDF2-6FAF-3C45-BA79-69FE0FE7C59D}"/>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FE51A568-E78E-1345-A344-90658C4D4DA6}"/>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tx1">
                    <a:lumMod val="75000"/>
                    <a:lumOff val="25000"/>
                  </a:schemeClr>
                </a:solidFill>
              </a:defRPr>
            </a:lvl1pPr>
          </a:lstStyle>
          <a:p>
            <a:endParaRPr lang="en-US" dirty="0"/>
          </a:p>
        </p:txBody>
      </p:sp>
      <p:sp>
        <p:nvSpPr>
          <p:cNvPr id="7" name="TextBox 6">
            <a:extLst>
              <a:ext uri="{FF2B5EF4-FFF2-40B4-BE49-F238E27FC236}">
                <a16:creationId xmlns:a16="http://schemas.microsoft.com/office/drawing/2014/main" id="{4F930188-7E2F-2641-ACC0-DA6AE8E7DD3B}"/>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6285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pic>
        <p:nvPicPr>
          <p:cNvPr id="6" name="Picture 5" descr="A close up of a sign&#10;&#10;Description automatically generated">
            <a:extLst>
              <a:ext uri="{FF2B5EF4-FFF2-40B4-BE49-F238E27FC236}">
                <a16:creationId xmlns:a16="http://schemas.microsoft.com/office/drawing/2014/main" id="{6D844F3F-144D-EC46-9448-847C2C242B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Content Placeholder 15">
            <a:extLst>
              <a:ext uri="{FF2B5EF4-FFF2-40B4-BE49-F238E27FC236}">
                <a16:creationId xmlns:a16="http://schemas.microsoft.com/office/drawing/2014/main" id="{1D0C1A8D-A891-934D-BEDF-BCAF239DB67C}"/>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6161F8EC-ACD0-3544-9489-9E14A2C45F49}"/>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dirty="0"/>
          </a:p>
        </p:txBody>
      </p:sp>
      <p:sp>
        <p:nvSpPr>
          <p:cNvPr id="8" name="TextBox 7">
            <a:extLst>
              <a:ext uri="{FF2B5EF4-FFF2-40B4-BE49-F238E27FC236}">
                <a16:creationId xmlns:a16="http://schemas.microsoft.com/office/drawing/2014/main" id="{E032EC2A-C03A-5C4E-BD58-969F342CE503}"/>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9" name="TextBox 8">
            <a:extLst>
              <a:ext uri="{FF2B5EF4-FFF2-40B4-BE49-F238E27FC236}">
                <a16:creationId xmlns:a16="http://schemas.microsoft.com/office/drawing/2014/main" id="{9AF58DAC-98E0-154E-9F0F-8F24314D2DE6}"/>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400310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pic>
        <p:nvPicPr>
          <p:cNvPr id="3" name="Picture 2" descr="A picture containing holding, yellow, colorful, sign&#10;&#10;Description automatically generated">
            <a:extLst>
              <a:ext uri="{FF2B5EF4-FFF2-40B4-BE49-F238E27FC236}">
                <a16:creationId xmlns:a16="http://schemas.microsoft.com/office/drawing/2014/main" id="{74C3F4AC-284C-8648-B74F-734AD0C970A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Content Placeholder 15">
            <a:extLst>
              <a:ext uri="{FF2B5EF4-FFF2-40B4-BE49-F238E27FC236}">
                <a16:creationId xmlns:a16="http://schemas.microsoft.com/office/drawing/2014/main" id="{DCC8F7BA-1E34-D442-AEF7-6604F2F72632}"/>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B5571367-FB83-B648-89F4-308268D2E101}"/>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dirty="0"/>
          </a:p>
        </p:txBody>
      </p:sp>
      <p:sp>
        <p:nvSpPr>
          <p:cNvPr id="6" name="TextBox 5">
            <a:extLst>
              <a:ext uri="{FF2B5EF4-FFF2-40B4-BE49-F238E27FC236}">
                <a16:creationId xmlns:a16="http://schemas.microsoft.com/office/drawing/2014/main" id="{FFD8B100-C385-674E-A4AE-603DC4A8231C}"/>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7" name="TextBox 6">
            <a:extLst>
              <a:ext uri="{FF2B5EF4-FFF2-40B4-BE49-F238E27FC236}">
                <a16:creationId xmlns:a16="http://schemas.microsoft.com/office/drawing/2014/main" id="{D93C050D-E4D0-A64C-B907-0F116DA9CB2E}"/>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42736368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ft Bar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B51B882C-C539-A944-97F2-FC0CDA5F0C74}"/>
              </a:ext>
            </a:extLst>
          </p:cNvPr>
          <p:cNvGrpSpPr/>
          <p:nvPr userDrawn="1"/>
        </p:nvGrpSpPr>
        <p:grpSpPr>
          <a:xfrm flipV="1">
            <a:off x="11185080" y="298640"/>
            <a:ext cx="735606" cy="746592"/>
            <a:chOff x="10666920" y="5421408"/>
            <a:chExt cx="735606" cy="746592"/>
          </a:xfrm>
        </p:grpSpPr>
        <p:sp>
          <p:nvSpPr>
            <p:cNvPr id="28" name="Rectangle 27">
              <a:extLst>
                <a:ext uri="{FF2B5EF4-FFF2-40B4-BE49-F238E27FC236}">
                  <a16:creationId xmlns:a16="http://schemas.microsoft.com/office/drawing/2014/main" id="{16B3CB66-C4EA-1D4A-AB31-F3B036627C35}"/>
                </a:ext>
              </a:extLst>
            </p:cNvPr>
            <p:cNvSpPr/>
            <p:nvPr/>
          </p:nvSpPr>
          <p:spPr>
            <a:xfrm rot="16200000" flipV="1">
              <a:off x="10955475" y="5720949"/>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9" name="Rectangle 28">
              <a:extLst>
                <a:ext uri="{FF2B5EF4-FFF2-40B4-BE49-F238E27FC236}">
                  <a16:creationId xmlns:a16="http://schemas.microsoft.com/office/drawing/2014/main" id="{2A919F03-190B-A144-89EE-F2C24C54E8DF}"/>
                </a:ext>
              </a:extLst>
            </p:cNvPr>
            <p:cNvSpPr/>
            <p:nvPr/>
          </p:nvSpPr>
          <p:spPr>
            <a:xfrm flipV="1">
              <a:off x="11244030" y="5421408"/>
              <a:ext cx="158496" cy="593121"/>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8"/>
            <a:ext cx="7902877" cy="424948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1" name="Title 18">
            <a:extLst>
              <a:ext uri="{FF2B5EF4-FFF2-40B4-BE49-F238E27FC236}">
                <a16:creationId xmlns:a16="http://schemas.microsoft.com/office/drawing/2014/main" id="{C716CB0E-F1FF-504E-9653-C73C2D7C4396}"/>
              </a:ext>
            </a:extLst>
          </p:cNvPr>
          <p:cNvSpPr txBox="1">
            <a:spLocks/>
          </p:cNvSpPr>
          <p:nvPr userDrawn="1"/>
        </p:nvSpPr>
        <p:spPr>
          <a:xfrm>
            <a:off x="3282203" y="894071"/>
            <a:ext cx="6105637" cy="7216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0" i="0" kern="1200" spc="300">
                <a:solidFill>
                  <a:srgbClr val="D92D8A"/>
                </a:solidFill>
                <a:latin typeface="Arial" panose="020B0604020202020204" pitchFamily="34" charset="0"/>
                <a:ea typeface="+mj-ea"/>
                <a:cs typeface="Arial" panose="020B0604020202020204" pitchFamily="34" charset="0"/>
              </a:defRPr>
            </a:lvl1pPr>
          </a:lstStyle>
          <a:p>
            <a:endParaRPr lang="en-US" sz="3200" spc="0" dirty="0"/>
          </a:p>
        </p:txBody>
      </p:sp>
      <p:sp>
        <p:nvSpPr>
          <p:cNvPr id="32" name="Title 1">
            <a:extLst>
              <a:ext uri="{FF2B5EF4-FFF2-40B4-BE49-F238E27FC236}">
                <a16:creationId xmlns:a16="http://schemas.microsoft.com/office/drawing/2014/main" id="{1AFD9C3E-7E7C-AB48-8364-4BE099796C05}"/>
              </a:ext>
            </a:extLst>
          </p:cNvPr>
          <p:cNvSpPr>
            <a:spLocks noGrp="1"/>
          </p:cNvSpPr>
          <p:nvPr>
            <p:ph type="title"/>
          </p:nvPr>
        </p:nvSpPr>
        <p:spPr>
          <a:xfrm>
            <a:off x="3282203" y="819848"/>
            <a:ext cx="7902877" cy="747456"/>
          </a:xfrm>
          <a:prstGeom prst="rect">
            <a:avLst/>
          </a:prstGeom>
        </p:spPr>
        <p:txBody>
          <a:bodyPr anchor="ctr">
            <a:noAutofit/>
          </a:bodyPr>
          <a:lstStyle>
            <a:lvl1pPr algn="l">
              <a:defRPr sz="3200">
                <a:solidFill>
                  <a:schemeClr val="accent3"/>
                </a:solidFill>
              </a:defRPr>
            </a:lvl1pPr>
          </a:lstStyle>
          <a:p>
            <a:endParaRPr lang="en-US" dirty="0"/>
          </a:p>
        </p:txBody>
      </p:sp>
      <p:pic>
        <p:nvPicPr>
          <p:cNvPr id="4" name="Picture 3" descr="A blue sky&#10;&#10;Description automatically generated">
            <a:extLst>
              <a:ext uri="{FF2B5EF4-FFF2-40B4-BE49-F238E27FC236}">
                <a16:creationId xmlns:a16="http://schemas.microsoft.com/office/drawing/2014/main" id="{F52B9004-D179-1A4A-80CE-4571C434E5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7999"/>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11" name="TextBox 10">
            <a:extLst>
              <a:ext uri="{FF2B5EF4-FFF2-40B4-BE49-F238E27FC236}">
                <a16:creationId xmlns:a16="http://schemas.microsoft.com/office/drawing/2014/main" id="{E06E9D32-A765-F043-8AF6-BD4FF2155B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20573696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ft Bar Slide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7"/>
            <a:ext cx="7929604" cy="4175261"/>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itle 1">
            <a:extLst>
              <a:ext uri="{FF2B5EF4-FFF2-40B4-BE49-F238E27FC236}">
                <a16:creationId xmlns:a16="http://schemas.microsoft.com/office/drawing/2014/main" id="{A200CCED-6E70-9C4C-8D34-9653C97BC9AD}"/>
              </a:ext>
            </a:extLst>
          </p:cNvPr>
          <p:cNvSpPr>
            <a:spLocks noGrp="1"/>
          </p:cNvSpPr>
          <p:nvPr>
            <p:ph type="title"/>
          </p:nvPr>
        </p:nvSpPr>
        <p:spPr>
          <a:xfrm>
            <a:off x="3282203" y="819848"/>
            <a:ext cx="7929604" cy="747456"/>
          </a:xfrm>
          <a:prstGeom prst="rect">
            <a:avLst/>
          </a:prstGeom>
        </p:spPr>
        <p:txBody>
          <a:bodyPr anchor="ctr">
            <a:noAutofit/>
          </a:bodyPr>
          <a:lstStyle>
            <a:lvl1pPr algn="l">
              <a:defRPr sz="3200">
                <a:solidFill>
                  <a:schemeClr val="accent3"/>
                </a:solidFill>
              </a:defRPr>
            </a:lvl1pPr>
          </a:lstStyle>
          <a:p>
            <a:endParaRPr lang="en-US" dirty="0"/>
          </a:p>
        </p:txBody>
      </p:sp>
      <p:pic>
        <p:nvPicPr>
          <p:cNvPr id="19" name="Picture 18" descr="A blue sky&#10;&#10;Description automatically generated">
            <a:extLst>
              <a:ext uri="{FF2B5EF4-FFF2-40B4-BE49-F238E27FC236}">
                <a16:creationId xmlns:a16="http://schemas.microsoft.com/office/drawing/2014/main" id="{6B427909-11C3-2B4F-99E1-06647A82931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grpSp>
        <p:nvGrpSpPr>
          <p:cNvPr id="11" name="Group 10">
            <a:extLst>
              <a:ext uri="{FF2B5EF4-FFF2-40B4-BE49-F238E27FC236}">
                <a16:creationId xmlns:a16="http://schemas.microsoft.com/office/drawing/2014/main" id="{6C4F623B-6644-7B41-A514-8B0D97CB3BB5}"/>
              </a:ext>
            </a:extLst>
          </p:cNvPr>
          <p:cNvGrpSpPr/>
          <p:nvPr userDrawn="1"/>
        </p:nvGrpSpPr>
        <p:grpSpPr>
          <a:xfrm>
            <a:off x="2393879" y="0"/>
            <a:ext cx="9798121" cy="6889337"/>
            <a:chOff x="2421466" y="-1"/>
            <a:chExt cx="9810796" cy="6874007"/>
          </a:xfrm>
        </p:grpSpPr>
        <p:sp>
          <p:nvSpPr>
            <p:cNvPr id="12" name="Rectangle 11">
              <a:extLst>
                <a:ext uri="{FF2B5EF4-FFF2-40B4-BE49-F238E27FC236}">
                  <a16:creationId xmlns:a16="http://schemas.microsoft.com/office/drawing/2014/main" id="{E7E3BA29-D548-E14A-925A-6DDE5A185378}"/>
                </a:ext>
              </a:extLst>
            </p:cNvPr>
            <p:cNvSpPr/>
            <p:nvPr/>
          </p:nvSpPr>
          <p:spPr>
            <a:xfrm rot="16200000" flipH="1">
              <a:off x="-852862" y="3408870"/>
              <a:ext cx="6723461" cy="174801"/>
            </a:xfrm>
            <a:prstGeom prst="rect">
              <a:avLst/>
            </a:prstGeom>
            <a:gradFill>
              <a:gsLst>
                <a:gs pos="98000">
                  <a:srgbClr val="D92D8A"/>
                </a:gs>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166DB505-A3CE-D74D-92E0-CB719251EDDA}"/>
                </a:ext>
              </a:extLst>
            </p:cNvPr>
            <p:cNvSpPr/>
            <p:nvPr/>
          </p:nvSpPr>
          <p:spPr>
            <a:xfrm flipH="1">
              <a:off x="2421466" y="-1"/>
              <a:ext cx="9770533"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4" name="Rectangle 13">
              <a:extLst>
                <a:ext uri="{FF2B5EF4-FFF2-40B4-BE49-F238E27FC236}">
                  <a16:creationId xmlns:a16="http://schemas.microsoft.com/office/drawing/2014/main" id="{EB5620D0-8507-8C49-B78D-FCF723E33FB3}"/>
                </a:ext>
              </a:extLst>
            </p:cNvPr>
            <p:cNvSpPr/>
            <p:nvPr/>
          </p:nvSpPr>
          <p:spPr>
            <a:xfrm flipH="1">
              <a:off x="2421467" y="6739466"/>
              <a:ext cx="5266266"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14">
              <a:extLst>
                <a:ext uri="{FF2B5EF4-FFF2-40B4-BE49-F238E27FC236}">
                  <a16:creationId xmlns:a16="http://schemas.microsoft.com/office/drawing/2014/main" id="{40D88CDB-1D99-0741-8F0C-6B653BC890C1}"/>
                </a:ext>
              </a:extLst>
            </p:cNvPr>
            <p:cNvSpPr/>
            <p:nvPr/>
          </p:nvSpPr>
          <p:spPr>
            <a:xfrm rot="16200000" flipH="1">
              <a:off x="11018794" y="1038665"/>
              <a:ext cx="2252134" cy="174802"/>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TextBox 15">
            <a:extLst>
              <a:ext uri="{FF2B5EF4-FFF2-40B4-BE49-F238E27FC236}">
                <a16:creationId xmlns:a16="http://schemas.microsoft.com/office/drawing/2014/main" id="{300312A5-3945-8243-B728-D8550A1AD6B5}"/>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78485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xed Background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itle 1">
            <a:extLst>
              <a:ext uri="{FF2B5EF4-FFF2-40B4-BE49-F238E27FC236}">
                <a16:creationId xmlns:a16="http://schemas.microsoft.com/office/drawing/2014/main" id="{B112813B-6A84-0946-A634-0826DA95D627}"/>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dirty="0"/>
          </a:p>
        </p:txBody>
      </p:sp>
      <p:pic>
        <p:nvPicPr>
          <p:cNvPr id="31" name="Picture 30" descr="A blue sky&#10;&#10;Description automatically generated">
            <a:extLst>
              <a:ext uri="{FF2B5EF4-FFF2-40B4-BE49-F238E27FC236}">
                <a16:creationId xmlns:a16="http://schemas.microsoft.com/office/drawing/2014/main" id="{7F8F79F9-053E-AC4E-A228-8BCFC40902F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sp>
        <p:nvSpPr>
          <p:cNvPr id="34" name="Content Placeholder 15">
            <a:extLst>
              <a:ext uri="{FF2B5EF4-FFF2-40B4-BE49-F238E27FC236}">
                <a16:creationId xmlns:a16="http://schemas.microsoft.com/office/drawing/2014/main" id="{FA4447E9-32AB-CE42-93AE-D7EC1B389EDC}"/>
              </a:ext>
            </a:extLst>
          </p:cNvPr>
          <p:cNvSpPr>
            <a:spLocks noGrp="1"/>
          </p:cNvSpPr>
          <p:nvPr>
            <p:ph sz="quarter" idx="12"/>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29651"/>
            <a:chOff x="5537621" y="745236"/>
            <a:chExt cx="522582" cy="529651"/>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0624"/>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TextBox 32">
            <a:extLst>
              <a:ext uri="{FF2B5EF4-FFF2-40B4-BE49-F238E27FC236}">
                <a16:creationId xmlns:a16="http://schemas.microsoft.com/office/drawing/2014/main" id="{AAF42ADD-11E9-0C4D-B772-CBE1FB52960C}"/>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bg1"/>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0D97CE62-9048-574E-AA6E-594E72B1C971}"/>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67274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ixed Background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A blue sky&#10;&#10;Description automatically generated">
            <a:extLst>
              <a:ext uri="{FF2B5EF4-FFF2-40B4-BE49-F238E27FC236}">
                <a16:creationId xmlns:a16="http://schemas.microsoft.com/office/drawing/2014/main" id="{5941AC91-51E1-BD44-8333-8EC6B8C58C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6" name="Title 1">
            <a:extLst>
              <a:ext uri="{FF2B5EF4-FFF2-40B4-BE49-F238E27FC236}">
                <a16:creationId xmlns:a16="http://schemas.microsoft.com/office/drawing/2014/main" id="{B10E303A-0EE2-014D-982B-DD7765D17655}"/>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dirty="0"/>
          </a:p>
        </p:txBody>
      </p:sp>
      <p:grpSp>
        <p:nvGrpSpPr>
          <p:cNvPr id="43" name="Group 42">
            <a:extLst>
              <a:ext uri="{FF2B5EF4-FFF2-40B4-BE49-F238E27FC236}">
                <a16:creationId xmlns:a16="http://schemas.microsoft.com/office/drawing/2014/main" id="{3BE6CB02-B2E4-FD48-BD48-A0CD3144A8D8}"/>
              </a:ext>
            </a:extLst>
          </p:cNvPr>
          <p:cNvGrpSpPr/>
          <p:nvPr userDrawn="1"/>
        </p:nvGrpSpPr>
        <p:grpSpPr>
          <a:xfrm flipH="1" flipV="1">
            <a:off x="11087460" y="5596087"/>
            <a:ext cx="522582" cy="530386"/>
            <a:chOff x="2645664" y="2011680"/>
            <a:chExt cx="735606" cy="746592"/>
          </a:xfrm>
        </p:grpSpPr>
        <p:sp>
          <p:nvSpPr>
            <p:cNvPr id="44" name="Rectangle 43">
              <a:extLst>
                <a:ext uri="{FF2B5EF4-FFF2-40B4-BE49-F238E27FC236}">
                  <a16:creationId xmlns:a16="http://schemas.microsoft.com/office/drawing/2014/main" id="{F87CEFF8-E1E9-8041-AC38-FEBE13C577B2}"/>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5" name="Rectangle 44">
              <a:extLst>
                <a:ext uri="{FF2B5EF4-FFF2-40B4-BE49-F238E27FC236}">
                  <a16:creationId xmlns:a16="http://schemas.microsoft.com/office/drawing/2014/main" id="{6E8AB8CF-68F3-2B43-811F-C129FA1BA13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40" name="Group 39">
            <a:extLst>
              <a:ext uri="{FF2B5EF4-FFF2-40B4-BE49-F238E27FC236}">
                <a16:creationId xmlns:a16="http://schemas.microsoft.com/office/drawing/2014/main" id="{8E541D45-E316-744F-BD0C-4BFACA731C29}"/>
              </a:ext>
            </a:extLst>
          </p:cNvPr>
          <p:cNvGrpSpPr/>
          <p:nvPr userDrawn="1"/>
        </p:nvGrpSpPr>
        <p:grpSpPr>
          <a:xfrm flipV="1">
            <a:off x="5539549" y="5593683"/>
            <a:ext cx="522582" cy="530386"/>
            <a:chOff x="2645664" y="2011680"/>
            <a:chExt cx="735606" cy="746592"/>
          </a:xfrm>
        </p:grpSpPr>
        <p:sp>
          <p:nvSpPr>
            <p:cNvPr id="41" name="Rectangle 40">
              <a:extLst>
                <a:ext uri="{FF2B5EF4-FFF2-40B4-BE49-F238E27FC236}">
                  <a16:creationId xmlns:a16="http://schemas.microsoft.com/office/drawing/2014/main" id="{17D29A71-357A-DD47-96D9-D8E4DEBA174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2" name="Rectangle 41">
              <a:extLst>
                <a:ext uri="{FF2B5EF4-FFF2-40B4-BE49-F238E27FC236}">
                  <a16:creationId xmlns:a16="http://schemas.microsoft.com/office/drawing/2014/main" id="{53E9CFD4-BC95-8047-BE3F-CA666B3459D8}"/>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4" name="Group 33">
            <a:extLst>
              <a:ext uri="{FF2B5EF4-FFF2-40B4-BE49-F238E27FC236}">
                <a16:creationId xmlns:a16="http://schemas.microsoft.com/office/drawing/2014/main" id="{F1632377-3A0F-C443-BA2C-398E882AC060}"/>
              </a:ext>
            </a:extLst>
          </p:cNvPr>
          <p:cNvGrpSpPr/>
          <p:nvPr userDrawn="1"/>
        </p:nvGrpSpPr>
        <p:grpSpPr>
          <a:xfrm>
            <a:off x="5540614" y="745361"/>
            <a:ext cx="522582" cy="530386"/>
            <a:chOff x="2645664" y="2011680"/>
            <a:chExt cx="735606" cy="746592"/>
          </a:xfrm>
        </p:grpSpPr>
        <p:sp>
          <p:nvSpPr>
            <p:cNvPr id="35" name="Rectangle 34">
              <a:extLst>
                <a:ext uri="{FF2B5EF4-FFF2-40B4-BE49-F238E27FC236}">
                  <a16:creationId xmlns:a16="http://schemas.microsoft.com/office/drawing/2014/main" id="{5689ABA4-7585-2A44-A2F2-E1D06AEEB21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6" name="Rectangle 35">
              <a:extLst>
                <a:ext uri="{FF2B5EF4-FFF2-40B4-BE49-F238E27FC236}">
                  <a16:creationId xmlns:a16="http://schemas.microsoft.com/office/drawing/2014/main" id="{F32732AD-65BD-0C4B-8F28-9B79B9820FC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7" name="Group 36">
            <a:extLst>
              <a:ext uri="{FF2B5EF4-FFF2-40B4-BE49-F238E27FC236}">
                <a16:creationId xmlns:a16="http://schemas.microsoft.com/office/drawing/2014/main" id="{CDB2452C-A655-8D47-A8D4-3493DDA1D602}"/>
              </a:ext>
            </a:extLst>
          </p:cNvPr>
          <p:cNvGrpSpPr/>
          <p:nvPr userDrawn="1"/>
        </p:nvGrpSpPr>
        <p:grpSpPr>
          <a:xfrm flipH="1">
            <a:off x="11087460" y="742129"/>
            <a:ext cx="522582" cy="530386"/>
            <a:chOff x="2645664" y="2011680"/>
            <a:chExt cx="735606" cy="746592"/>
          </a:xfrm>
        </p:grpSpPr>
        <p:sp>
          <p:nvSpPr>
            <p:cNvPr id="38" name="Rectangle 37">
              <a:extLst>
                <a:ext uri="{FF2B5EF4-FFF2-40B4-BE49-F238E27FC236}">
                  <a16:creationId xmlns:a16="http://schemas.microsoft.com/office/drawing/2014/main" id="{02C730C6-91C6-664D-9DC8-68F6D2CB25F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9" name="Rectangle 38">
              <a:extLst>
                <a:ext uri="{FF2B5EF4-FFF2-40B4-BE49-F238E27FC236}">
                  <a16:creationId xmlns:a16="http://schemas.microsoft.com/office/drawing/2014/main" id="{ABD38127-BA89-A54A-B41C-130C55941480}"/>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extBox 19">
            <a:extLst>
              <a:ext uri="{FF2B5EF4-FFF2-40B4-BE49-F238E27FC236}">
                <a16:creationId xmlns:a16="http://schemas.microsoft.com/office/drawing/2014/main" id="{3834FB87-CB2A-D646-B7BD-30BCD5E6FC4B}"/>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bg1"/>
                </a:solidFill>
                <a:latin typeface="Arial" panose="020B0604020202020204" pitchFamily="34" charset="0"/>
                <a:ea typeface="+mn-ea"/>
                <a:cs typeface="Arial" panose="020B0604020202020204" pitchFamily="34" charset="0"/>
              </a:rPr>
              <a:t>FLORIDA INTERNATIONAL UNIVERSITY</a:t>
            </a:r>
          </a:p>
        </p:txBody>
      </p:sp>
      <p:sp>
        <p:nvSpPr>
          <p:cNvPr id="22" name="TextBox 21">
            <a:extLst>
              <a:ext uri="{FF2B5EF4-FFF2-40B4-BE49-F238E27FC236}">
                <a16:creationId xmlns:a16="http://schemas.microsoft.com/office/drawing/2014/main" id="{B92359A8-7512-DF4F-A76B-6A7EB216BE56}"/>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176022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98F8D55-B506-3449-B7ED-0C6B5D8C8EAB}"/>
              </a:ext>
            </a:extLst>
          </p:cNvPr>
          <p:cNvSpPr>
            <a:spLocks noGrp="1"/>
          </p:cNvSpPr>
          <p:nvPr>
            <p:ph type="body" sz="quarter" idx="14"/>
          </p:nvPr>
        </p:nvSpPr>
        <p:spPr>
          <a:xfrm>
            <a:off x="1590222" y="1939925"/>
            <a:ext cx="8984543" cy="4338956"/>
          </a:xfrm>
        </p:spPr>
        <p:txBody>
          <a:bodyPr/>
          <a:lstStyle>
            <a:lvl1pPr marL="0" indent="0">
              <a:buNone/>
              <a:defRPr/>
            </a:lvl1pPr>
          </a:lstStyle>
          <a:p>
            <a:endParaRPr lang="en-US" dirty="0"/>
          </a:p>
        </p:txBody>
      </p:sp>
      <p:sp>
        <p:nvSpPr>
          <p:cNvPr id="8" name="Title Placeholder 1">
            <a:extLst>
              <a:ext uri="{FF2B5EF4-FFF2-40B4-BE49-F238E27FC236}">
                <a16:creationId xmlns:a16="http://schemas.microsoft.com/office/drawing/2014/main" id="{DBEB633C-F7A2-6145-BF98-E1B7E0CDEEA5}"/>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dirty="0"/>
          </a:p>
        </p:txBody>
      </p:sp>
      <p:pic>
        <p:nvPicPr>
          <p:cNvPr id="10" name="Picture 9" descr="A close up of a sign&#10;&#10;Description automatically generated">
            <a:extLst>
              <a:ext uri="{FF2B5EF4-FFF2-40B4-BE49-F238E27FC236}">
                <a16:creationId xmlns:a16="http://schemas.microsoft.com/office/drawing/2014/main" id="{02B47B7A-374F-F040-A985-8B40D325DE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11" name="TextBox 10">
            <a:extLst>
              <a:ext uri="{FF2B5EF4-FFF2-40B4-BE49-F238E27FC236}">
                <a16:creationId xmlns:a16="http://schemas.microsoft.com/office/drawing/2014/main" id="{C32868F4-779E-AA44-95BD-4CC72A6CA6F0}"/>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2" name="TextBox 11">
            <a:extLst>
              <a:ext uri="{FF2B5EF4-FFF2-40B4-BE49-F238E27FC236}">
                <a16:creationId xmlns:a16="http://schemas.microsoft.com/office/drawing/2014/main" id="{80B5ED8F-25D7-8A40-AA69-E1CAC8F5F0D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1615444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xed Background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30387"/>
            <a:chOff x="5537621" y="745236"/>
            <a:chExt cx="522582" cy="530387"/>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5" name="Picture 34" descr="A blue sky&#10;&#10;Description automatically generated">
            <a:extLst>
              <a:ext uri="{FF2B5EF4-FFF2-40B4-BE49-F238E27FC236}">
                <a16:creationId xmlns:a16="http://schemas.microsoft.com/office/drawing/2014/main" id="{36B238F2-2857-544E-8AD3-AED1952A87F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5065873"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itle 1">
            <a:extLst>
              <a:ext uri="{FF2B5EF4-FFF2-40B4-BE49-F238E27FC236}">
                <a16:creationId xmlns:a16="http://schemas.microsoft.com/office/drawing/2014/main" id="{CCFBBF3E-8312-B947-832D-CDD3E3286484}"/>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bg1"/>
                </a:solidFill>
              </a:defRPr>
            </a:lvl1pPr>
          </a:lstStyle>
          <a:p>
            <a:endParaRPr lang="en-US" dirty="0"/>
          </a:p>
        </p:txBody>
      </p:sp>
      <p:sp>
        <p:nvSpPr>
          <p:cNvPr id="31" name="TextBox 30">
            <a:extLst>
              <a:ext uri="{FF2B5EF4-FFF2-40B4-BE49-F238E27FC236}">
                <a16:creationId xmlns:a16="http://schemas.microsoft.com/office/drawing/2014/main" id="{34FAAA71-8596-3F49-BEF5-47CD4EB6EAE4}"/>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tx1">
                    <a:lumMod val="50000"/>
                    <a:lumOff val="50000"/>
                  </a:schemeClr>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DDE175FA-E49D-F14E-910A-C70CA2595DB4}"/>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92012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ll-out Slide">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476AA251-3835-8641-83B2-FAB7327B0A35}"/>
              </a:ext>
            </a:extLst>
          </p:cNvPr>
          <p:cNvSpPr>
            <a:spLocks noGrp="1"/>
          </p:cNvSpPr>
          <p:nvPr>
            <p:ph type="body" sz="half" idx="10"/>
          </p:nvPr>
        </p:nvSpPr>
        <p:spPr>
          <a:xfrm>
            <a:off x="2994074" y="2799440"/>
            <a:ext cx="6203852" cy="1259120"/>
          </a:xfrm>
        </p:spPr>
        <p:txBody>
          <a:bodyPr anchor="ctr">
            <a:normAutofit/>
          </a:bodyPr>
          <a:lstStyle>
            <a:lvl1pPr marL="0" indent="0" algn="ctr">
              <a:buNone/>
              <a:defRPr sz="3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5" name="TextBox 4">
            <a:extLst>
              <a:ext uri="{FF2B5EF4-FFF2-40B4-BE49-F238E27FC236}">
                <a16:creationId xmlns:a16="http://schemas.microsoft.com/office/drawing/2014/main" id="{5C98D820-CA12-3348-9CE5-033338F534A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6" name="TextBox 5">
            <a:extLst>
              <a:ext uri="{FF2B5EF4-FFF2-40B4-BE49-F238E27FC236}">
                <a16:creationId xmlns:a16="http://schemas.microsoft.com/office/drawing/2014/main" id="{FFAAF04C-3797-0042-84B5-09E19421E19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079690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ly Backgroun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A634E62-8BC6-A34F-8FFD-C562690FB714}"/>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3" name="TextBox 2">
            <a:extLst>
              <a:ext uri="{FF2B5EF4-FFF2-40B4-BE49-F238E27FC236}">
                <a16:creationId xmlns:a16="http://schemas.microsoft.com/office/drawing/2014/main" id="{8C51B2EA-0E7C-1D47-8BE2-0F6912069F58}"/>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marL="0" lvl="0" algn="l" defTabSz="914400" rtl="0" eaLnBrk="1" latinLnBrk="0" hangingPunct="1"/>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80768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column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60D855-4CD9-FC45-9379-29AA29186698}"/>
              </a:ext>
            </a:extLst>
          </p:cNvPr>
          <p:cNvSpPr>
            <a:spLocks noGrp="1"/>
          </p:cNvSpPr>
          <p:nvPr>
            <p:ph sz="half" idx="1"/>
          </p:nvPr>
        </p:nvSpPr>
        <p:spPr>
          <a:xfrm>
            <a:off x="1590222" y="1951592"/>
            <a:ext cx="4222749" cy="43389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A close up of a sign&#10;&#10;Description automatically generated">
            <a:extLst>
              <a:ext uri="{FF2B5EF4-FFF2-40B4-BE49-F238E27FC236}">
                <a16:creationId xmlns:a16="http://schemas.microsoft.com/office/drawing/2014/main" id="{FF7AE448-EA8B-3741-9051-021832094D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5" name="Title Placeholder 1">
            <a:extLst>
              <a:ext uri="{FF2B5EF4-FFF2-40B4-BE49-F238E27FC236}">
                <a16:creationId xmlns:a16="http://schemas.microsoft.com/office/drawing/2014/main" id="{0EF1B571-98EE-5644-AF99-B840E3214441}"/>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dirty="0"/>
          </a:p>
        </p:txBody>
      </p:sp>
      <p:sp>
        <p:nvSpPr>
          <p:cNvPr id="6" name="Content Placeholder 2">
            <a:extLst>
              <a:ext uri="{FF2B5EF4-FFF2-40B4-BE49-F238E27FC236}">
                <a16:creationId xmlns:a16="http://schemas.microsoft.com/office/drawing/2014/main" id="{39C10A61-C3FE-6D42-9D75-3E01190582E4}"/>
              </a:ext>
            </a:extLst>
          </p:cNvPr>
          <p:cNvSpPr>
            <a:spLocks noGrp="1"/>
          </p:cNvSpPr>
          <p:nvPr>
            <p:ph sz="half" idx="10"/>
          </p:nvPr>
        </p:nvSpPr>
        <p:spPr>
          <a:xfrm>
            <a:off x="6352016" y="1951592"/>
            <a:ext cx="4222749" cy="43389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Box 6">
            <a:extLst>
              <a:ext uri="{FF2B5EF4-FFF2-40B4-BE49-F238E27FC236}">
                <a16:creationId xmlns:a16="http://schemas.microsoft.com/office/drawing/2014/main" id="{F1E19F95-A052-B345-B8CB-24664E9F155A}"/>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lvl="0"/>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10" name="TextBox 9">
            <a:extLst>
              <a:ext uri="{FF2B5EF4-FFF2-40B4-BE49-F238E27FC236}">
                <a16:creationId xmlns:a16="http://schemas.microsoft.com/office/drawing/2014/main" id="{52C5CFA7-7F30-664A-88A0-76774E0DD320}"/>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714295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to Slide 1">
    <p:spTree>
      <p:nvGrpSpPr>
        <p:cNvPr id="1" name=""/>
        <p:cNvGrpSpPr/>
        <p:nvPr/>
      </p:nvGrpSpPr>
      <p:grpSpPr>
        <a:xfrm>
          <a:off x="0" y="0"/>
          <a:ext cx="0" cy="0"/>
          <a:chOff x="0" y="0"/>
          <a:chExt cx="0" cy="0"/>
        </a:xfrm>
      </p:grpSpPr>
      <p:sp>
        <p:nvSpPr>
          <p:cNvPr id="3" name="Picture Placeholder 40">
            <a:extLst>
              <a:ext uri="{FF2B5EF4-FFF2-40B4-BE49-F238E27FC236}">
                <a16:creationId xmlns:a16="http://schemas.microsoft.com/office/drawing/2014/main" id="{01F82B3F-9873-EF4E-94EC-057DD4B20E20}"/>
              </a:ext>
            </a:extLst>
          </p:cNvPr>
          <p:cNvSpPr>
            <a:spLocks noGrp="1"/>
          </p:cNvSpPr>
          <p:nvPr>
            <p:ph type="pic" sz="quarter" idx="10"/>
          </p:nvPr>
        </p:nvSpPr>
        <p:spPr>
          <a:xfrm flipH="1">
            <a:off x="3721834" y="880677"/>
            <a:ext cx="7988142" cy="5366010"/>
          </a:xfrm>
          <a:prstGeom prst="corner">
            <a:avLst>
              <a:gd name="adj1" fmla="val 57242"/>
              <a:gd name="adj2" fmla="val 95740"/>
            </a:avLst>
          </a:prstGeom>
          <a:blipFill dpi="0" rotWithShape="0">
            <a:blip r:embed="rId2" cstate="email">
              <a:alphaModFix amt="0"/>
              <a:extLst>
                <a:ext uri="{28A0092B-C50C-407E-A947-70E740481C1C}">
                  <a14:useLocalDpi xmlns:a14="http://schemas.microsoft.com/office/drawing/2010/main"/>
                </a:ext>
              </a:extLst>
            </a:blip>
            <a:srcRect/>
            <a:stretch>
              <a:fillRect/>
            </a:stretch>
          </a:blipFill>
        </p:spPr>
        <p:txBody>
          <a:bodyPr wrap="square">
            <a:normAutofit/>
          </a:bodyPr>
          <a:lstStyle/>
          <a:p>
            <a:endParaRPr lang="en-US" dirty="0"/>
          </a:p>
        </p:txBody>
      </p:sp>
      <p:sp>
        <p:nvSpPr>
          <p:cNvPr id="4" name="Text Placeholder 3">
            <a:extLst>
              <a:ext uri="{FF2B5EF4-FFF2-40B4-BE49-F238E27FC236}">
                <a16:creationId xmlns:a16="http://schemas.microsoft.com/office/drawing/2014/main" id="{54BEEB5A-8893-144A-91F5-C06A23DED126}"/>
              </a:ext>
            </a:extLst>
          </p:cNvPr>
          <p:cNvSpPr>
            <a:spLocks noGrp="1"/>
          </p:cNvSpPr>
          <p:nvPr>
            <p:ph type="body" sz="half" idx="2"/>
          </p:nvPr>
        </p:nvSpPr>
        <p:spPr>
          <a:xfrm>
            <a:off x="839788" y="2951929"/>
            <a:ext cx="2469469" cy="304136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5" name="Title 1">
            <a:extLst>
              <a:ext uri="{FF2B5EF4-FFF2-40B4-BE49-F238E27FC236}">
                <a16:creationId xmlns:a16="http://schemas.microsoft.com/office/drawing/2014/main" id="{91FA37C7-20CF-AC4A-BD08-C6142B1C51FC}"/>
              </a:ext>
            </a:extLst>
          </p:cNvPr>
          <p:cNvSpPr>
            <a:spLocks noGrp="1"/>
          </p:cNvSpPr>
          <p:nvPr>
            <p:ph type="title"/>
          </p:nvPr>
        </p:nvSpPr>
        <p:spPr>
          <a:xfrm>
            <a:off x="839788" y="748430"/>
            <a:ext cx="4720887" cy="1854093"/>
          </a:xfrm>
        </p:spPr>
        <p:txBody>
          <a:bodyPr/>
          <a:lstStyle/>
          <a:p>
            <a:endParaRPr lang="en-US" dirty="0"/>
          </a:p>
        </p:txBody>
      </p:sp>
      <p:pic>
        <p:nvPicPr>
          <p:cNvPr id="6" name="Picture 5" descr="A close up of a sign&#10;&#10;Description automatically generated">
            <a:extLst>
              <a:ext uri="{FF2B5EF4-FFF2-40B4-BE49-F238E27FC236}">
                <a16:creationId xmlns:a16="http://schemas.microsoft.com/office/drawing/2014/main" id="{024E5270-E663-6349-BFBE-6C5E5807A15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grpSp>
        <p:nvGrpSpPr>
          <p:cNvPr id="8" name="Group 7">
            <a:extLst>
              <a:ext uri="{FF2B5EF4-FFF2-40B4-BE49-F238E27FC236}">
                <a16:creationId xmlns:a16="http://schemas.microsoft.com/office/drawing/2014/main" id="{C1995F14-BCAF-A943-B330-BDBF466216E3}"/>
              </a:ext>
            </a:extLst>
          </p:cNvPr>
          <p:cNvGrpSpPr/>
          <p:nvPr userDrawn="1"/>
        </p:nvGrpSpPr>
        <p:grpSpPr>
          <a:xfrm>
            <a:off x="3721835" y="773552"/>
            <a:ext cx="7988141" cy="2408473"/>
            <a:chOff x="3673920" y="736031"/>
            <a:chExt cx="7988141" cy="2408473"/>
          </a:xfrm>
        </p:grpSpPr>
        <p:sp>
          <p:nvSpPr>
            <p:cNvPr id="9" name="Rectangle 8">
              <a:extLst>
                <a:ext uri="{FF2B5EF4-FFF2-40B4-BE49-F238E27FC236}">
                  <a16:creationId xmlns:a16="http://schemas.microsoft.com/office/drawing/2014/main" id="{32DC6E15-79FC-9B4E-8E6B-F01C12947347}"/>
                </a:ext>
              </a:extLst>
            </p:cNvPr>
            <p:cNvSpPr/>
            <p:nvPr/>
          </p:nvSpPr>
          <p:spPr>
            <a:xfrm>
              <a:off x="6426113" y="736031"/>
              <a:ext cx="5235948" cy="110300"/>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162493B4-9D15-5940-B5ED-66732B4B293A}"/>
                </a:ext>
              </a:extLst>
            </p:cNvPr>
            <p:cNvSpPr/>
            <p:nvPr/>
          </p:nvSpPr>
          <p:spPr>
            <a:xfrm rot="5400000">
              <a:off x="6048976" y="1212201"/>
              <a:ext cx="860965" cy="106691"/>
            </a:xfrm>
            <a:prstGeom prst="rect">
              <a:avLst/>
            </a:prstGeom>
            <a:gradFill>
              <a:gsLst>
                <a:gs pos="0">
                  <a:srgbClr val="D92D8A"/>
                </a:gs>
                <a:gs pos="56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0">
              <a:extLst>
                <a:ext uri="{FF2B5EF4-FFF2-40B4-BE49-F238E27FC236}">
                  <a16:creationId xmlns:a16="http://schemas.microsoft.com/office/drawing/2014/main" id="{7F65F000-A2F0-714C-ADAA-960582B7C4AB}"/>
                </a:ext>
              </a:extLst>
            </p:cNvPr>
            <p:cNvSpPr/>
            <p:nvPr/>
          </p:nvSpPr>
          <p:spPr>
            <a:xfrm rot="16200000">
              <a:off x="5741965" y="2347501"/>
              <a:ext cx="1474993" cy="106693"/>
            </a:xfrm>
            <a:prstGeom prst="rect">
              <a:avLst/>
            </a:prstGeom>
            <a:gradFill>
              <a:gsLst>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2" name="Rectangle 11">
              <a:extLst>
                <a:ext uri="{FF2B5EF4-FFF2-40B4-BE49-F238E27FC236}">
                  <a16:creationId xmlns:a16="http://schemas.microsoft.com/office/drawing/2014/main" id="{486AD155-D0FF-8642-B412-219D327DA829}"/>
                </a:ext>
              </a:extLst>
            </p:cNvPr>
            <p:cNvSpPr/>
            <p:nvPr/>
          </p:nvSpPr>
          <p:spPr>
            <a:xfrm flipH="1">
              <a:off x="3673920" y="3034776"/>
              <a:ext cx="2858884"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3" name="TextBox 12">
            <a:extLst>
              <a:ext uri="{FF2B5EF4-FFF2-40B4-BE49-F238E27FC236}">
                <a16:creationId xmlns:a16="http://schemas.microsoft.com/office/drawing/2014/main" id="{1CC004EC-C3AC-0046-902C-40A3A5EE8F2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3881298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6525A8C-1EFB-6341-8B8C-79B7C59F703F}"/>
              </a:ext>
            </a:extLst>
          </p:cNvPr>
          <p:cNvSpPr>
            <a:spLocks noGrp="1"/>
          </p:cNvSpPr>
          <p:nvPr>
            <p:ph type="pic" sz="quarter" idx="11"/>
          </p:nvPr>
        </p:nvSpPr>
        <p:spPr>
          <a:xfrm>
            <a:off x="3843957" y="696340"/>
            <a:ext cx="7622001" cy="5015143"/>
          </a:xfrm>
          <a:prstGeom prst="corner">
            <a:avLst>
              <a:gd name="adj1" fmla="val 78408"/>
              <a:gd name="adj2" fmla="val 117748"/>
            </a:avLst>
          </a:prstGeom>
        </p:spPr>
        <p:txBody>
          <a:bodyPr/>
          <a:lstStyle/>
          <a:p>
            <a:endParaRPr lang="en-US" dirty="0"/>
          </a:p>
        </p:txBody>
      </p:sp>
      <p:pic>
        <p:nvPicPr>
          <p:cNvPr id="4" name="Picture 3" descr="A close up of a sign&#10;&#10;Description automatically generated">
            <a:extLst>
              <a:ext uri="{FF2B5EF4-FFF2-40B4-BE49-F238E27FC236}">
                <a16:creationId xmlns:a16="http://schemas.microsoft.com/office/drawing/2014/main" id="{31E7B94C-6884-7948-9EDC-3BED80DDDB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5" name="Text Placeholder 3">
            <a:extLst>
              <a:ext uri="{FF2B5EF4-FFF2-40B4-BE49-F238E27FC236}">
                <a16:creationId xmlns:a16="http://schemas.microsoft.com/office/drawing/2014/main" id="{821AA497-2E05-2249-9F34-D8D245642331}"/>
              </a:ext>
            </a:extLst>
          </p:cNvPr>
          <p:cNvSpPr>
            <a:spLocks noGrp="1"/>
          </p:cNvSpPr>
          <p:nvPr>
            <p:ph type="body" sz="half" idx="10"/>
          </p:nvPr>
        </p:nvSpPr>
        <p:spPr>
          <a:xfrm>
            <a:off x="726042" y="1371538"/>
            <a:ext cx="2583215" cy="3444301"/>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6" name="Title 1">
            <a:extLst>
              <a:ext uri="{FF2B5EF4-FFF2-40B4-BE49-F238E27FC236}">
                <a16:creationId xmlns:a16="http://schemas.microsoft.com/office/drawing/2014/main" id="{E6C8A8FC-C281-7540-A2F1-0C7261C1AFA7}"/>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bg1"/>
                </a:solidFill>
              </a:defRPr>
            </a:lvl1pPr>
          </a:lstStyle>
          <a:p>
            <a:endParaRPr lang="en-US" dirty="0"/>
          </a:p>
        </p:txBody>
      </p:sp>
      <p:grpSp>
        <p:nvGrpSpPr>
          <p:cNvPr id="7" name="Group 6">
            <a:extLst>
              <a:ext uri="{FF2B5EF4-FFF2-40B4-BE49-F238E27FC236}">
                <a16:creationId xmlns:a16="http://schemas.microsoft.com/office/drawing/2014/main" id="{B90C27EA-5D11-5546-8472-866F259E7BFC}"/>
              </a:ext>
            </a:extLst>
          </p:cNvPr>
          <p:cNvGrpSpPr/>
          <p:nvPr userDrawn="1"/>
        </p:nvGrpSpPr>
        <p:grpSpPr>
          <a:xfrm>
            <a:off x="3843957" y="582803"/>
            <a:ext cx="7628351" cy="1197932"/>
            <a:chOff x="3840781" y="580943"/>
            <a:chExt cx="7628351" cy="1197932"/>
          </a:xfrm>
        </p:grpSpPr>
        <p:sp>
          <p:nvSpPr>
            <p:cNvPr id="8" name="Rectangle 7">
              <a:extLst>
                <a:ext uri="{FF2B5EF4-FFF2-40B4-BE49-F238E27FC236}">
                  <a16:creationId xmlns:a16="http://schemas.microsoft.com/office/drawing/2014/main" id="{4215F3C6-7BE9-E34E-B778-A0FF431CC9C1}"/>
                </a:ext>
              </a:extLst>
            </p:cNvPr>
            <p:cNvSpPr/>
            <p:nvPr/>
          </p:nvSpPr>
          <p:spPr>
            <a:xfrm flipH="1">
              <a:off x="3840781" y="580944"/>
              <a:ext cx="5970185" cy="11353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9C83E426-A956-204B-922C-C9B114A51E89}"/>
                </a:ext>
              </a:extLst>
            </p:cNvPr>
            <p:cNvSpPr/>
            <p:nvPr/>
          </p:nvSpPr>
          <p:spPr>
            <a:xfrm>
              <a:off x="9757159" y="1669147"/>
              <a:ext cx="1711973" cy="109728"/>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744F2D43-E606-9E4C-B3E1-C3F4607A4260}"/>
                </a:ext>
              </a:extLst>
            </p:cNvPr>
            <p:cNvSpPr/>
            <p:nvPr/>
          </p:nvSpPr>
          <p:spPr>
            <a:xfrm rot="5400000" flipH="1">
              <a:off x="9201318" y="1125045"/>
              <a:ext cx="1197932" cy="109728"/>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46F0BFE3-62C4-4143-B7A4-34BE2F0631E2}"/>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3" name="TextBox 12">
            <a:extLst>
              <a:ext uri="{FF2B5EF4-FFF2-40B4-BE49-F238E27FC236}">
                <a16:creationId xmlns:a16="http://schemas.microsoft.com/office/drawing/2014/main" id="{645E0D03-2997-3848-9DA3-8A864CF76775}"/>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659809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pic>
        <p:nvPicPr>
          <p:cNvPr id="12" name="Picture 11" descr="A picture containing flying, plane, bird&#10;&#10;Description automatically generated">
            <a:extLst>
              <a:ext uri="{FF2B5EF4-FFF2-40B4-BE49-F238E27FC236}">
                <a16:creationId xmlns:a16="http://schemas.microsoft.com/office/drawing/2014/main" id="{64D9EE0F-6494-1A4B-AB72-3C7AE9F28F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Picture Placeholder 3">
            <a:extLst>
              <a:ext uri="{FF2B5EF4-FFF2-40B4-BE49-F238E27FC236}">
                <a16:creationId xmlns:a16="http://schemas.microsoft.com/office/drawing/2014/main" id="{2084FFD0-FE9F-7B4A-B7A3-7CE892EF9B99}"/>
              </a:ext>
            </a:extLst>
          </p:cNvPr>
          <p:cNvSpPr>
            <a:spLocks noGrp="1"/>
          </p:cNvSpPr>
          <p:nvPr>
            <p:ph type="pic" sz="quarter" idx="11"/>
          </p:nvPr>
        </p:nvSpPr>
        <p:spPr>
          <a:xfrm>
            <a:off x="3887648" y="546137"/>
            <a:ext cx="7578309" cy="5618863"/>
          </a:xfrm>
          <a:prstGeom prst="corner">
            <a:avLst>
              <a:gd name="adj1" fmla="val 80709"/>
              <a:gd name="adj2" fmla="val 104483"/>
            </a:avLst>
          </a:prstGeom>
        </p:spPr>
        <p:txBody>
          <a:bodyPr/>
          <a:lstStyle>
            <a:lvl1pPr>
              <a:defRPr>
                <a:solidFill>
                  <a:schemeClr val="tx1">
                    <a:lumMod val="65000"/>
                    <a:lumOff val="35000"/>
                  </a:schemeClr>
                </a:solidFill>
              </a:defRPr>
            </a:lvl1pPr>
          </a:lstStyle>
          <a:p>
            <a:endParaRPr lang="en-US" dirty="0"/>
          </a:p>
        </p:txBody>
      </p:sp>
      <p:pic>
        <p:nvPicPr>
          <p:cNvPr id="5" name="Picture 4" descr="A close up of a sign&#10;&#10;Description automatically generated">
            <a:extLst>
              <a:ext uri="{FF2B5EF4-FFF2-40B4-BE49-F238E27FC236}">
                <a16:creationId xmlns:a16="http://schemas.microsoft.com/office/drawing/2014/main" id="{BE8B4190-7A7B-3447-AACA-71ED88EA3DC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6" name="Text Placeholder 3">
            <a:extLst>
              <a:ext uri="{FF2B5EF4-FFF2-40B4-BE49-F238E27FC236}">
                <a16:creationId xmlns:a16="http://schemas.microsoft.com/office/drawing/2014/main" id="{8BBA3D3B-F75B-7247-96EC-42A55EF769AE}"/>
              </a:ext>
            </a:extLst>
          </p:cNvPr>
          <p:cNvSpPr>
            <a:spLocks noGrp="1"/>
          </p:cNvSpPr>
          <p:nvPr>
            <p:ph type="body" sz="half" idx="10"/>
          </p:nvPr>
        </p:nvSpPr>
        <p:spPr>
          <a:xfrm>
            <a:off x="726042" y="1371538"/>
            <a:ext cx="2583215" cy="3444301"/>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grpSp>
        <p:nvGrpSpPr>
          <p:cNvPr id="7" name="Group 6">
            <a:extLst>
              <a:ext uri="{FF2B5EF4-FFF2-40B4-BE49-F238E27FC236}">
                <a16:creationId xmlns:a16="http://schemas.microsoft.com/office/drawing/2014/main" id="{DEA623E1-FED3-3B47-8817-14EF8A883FB7}"/>
              </a:ext>
            </a:extLst>
          </p:cNvPr>
          <p:cNvGrpSpPr/>
          <p:nvPr userDrawn="1"/>
        </p:nvGrpSpPr>
        <p:grpSpPr>
          <a:xfrm>
            <a:off x="3887648" y="438917"/>
            <a:ext cx="7578438" cy="1195570"/>
            <a:chOff x="3884346" y="453875"/>
            <a:chExt cx="7578438" cy="1195570"/>
          </a:xfrm>
        </p:grpSpPr>
        <p:sp>
          <p:nvSpPr>
            <p:cNvPr id="8" name="Rectangle 7">
              <a:extLst>
                <a:ext uri="{FF2B5EF4-FFF2-40B4-BE49-F238E27FC236}">
                  <a16:creationId xmlns:a16="http://schemas.microsoft.com/office/drawing/2014/main" id="{F090177E-9537-5F45-AFBE-4A490F8D6F92}"/>
                </a:ext>
              </a:extLst>
            </p:cNvPr>
            <p:cNvSpPr/>
            <p:nvPr/>
          </p:nvSpPr>
          <p:spPr>
            <a:xfrm flipH="1">
              <a:off x="3884346" y="453875"/>
              <a:ext cx="5975988" cy="108513"/>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3169BA91-4DC2-7049-92BF-1B3EAE687357}"/>
                </a:ext>
              </a:extLst>
            </p:cNvPr>
            <p:cNvSpPr/>
            <p:nvPr/>
          </p:nvSpPr>
          <p:spPr>
            <a:xfrm rot="5400000" flipH="1">
              <a:off x="9264368" y="944309"/>
              <a:ext cx="1080817" cy="111114"/>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C211978C-319D-DE49-9152-FBF63531B669}"/>
                </a:ext>
              </a:extLst>
            </p:cNvPr>
            <p:cNvSpPr/>
            <p:nvPr/>
          </p:nvSpPr>
          <p:spPr>
            <a:xfrm>
              <a:off x="9750298" y="1538958"/>
              <a:ext cx="1712486" cy="110487"/>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1" name="Title 1">
            <a:extLst>
              <a:ext uri="{FF2B5EF4-FFF2-40B4-BE49-F238E27FC236}">
                <a16:creationId xmlns:a16="http://schemas.microsoft.com/office/drawing/2014/main" id="{DBB3F20F-B263-4446-8E1A-6206F56911E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tx1">
                    <a:lumMod val="75000"/>
                    <a:lumOff val="25000"/>
                  </a:schemeClr>
                </a:solidFill>
              </a:defRPr>
            </a:lvl1pPr>
          </a:lstStyle>
          <a:p>
            <a:endParaRPr lang="en-US" dirty="0"/>
          </a:p>
        </p:txBody>
      </p:sp>
      <p:sp>
        <p:nvSpPr>
          <p:cNvPr id="13" name="TextBox 12">
            <a:extLst>
              <a:ext uri="{FF2B5EF4-FFF2-40B4-BE49-F238E27FC236}">
                <a16:creationId xmlns:a16="http://schemas.microsoft.com/office/drawing/2014/main" id="{D29285CD-4628-A141-A01F-52CF4A6E0625}"/>
              </a:ext>
            </a:extLst>
          </p:cNvPr>
          <p:cNvSpPr txBox="1"/>
          <p:nvPr userDrawn="1"/>
        </p:nvSpPr>
        <p:spPr>
          <a:xfrm>
            <a:off x="245940" y="6483240"/>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FLORIDA INTERNATIONAL UNIVERSITY</a:t>
            </a:r>
          </a:p>
        </p:txBody>
      </p:sp>
      <p:sp>
        <p:nvSpPr>
          <p:cNvPr id="14" name="TextBox 13">
            <a:extLst>
              <a:ext uri="{FF2B5EF4-FFF2-40B4-BE49-F238E27FC236}">
                <a16:creationId xmlns:a16="http://schemas.microsoft.com/office/drawing/2014/main" id="{07CDB4C7-0A17-2A41-8CE6-D9D79E4938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60997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Slide 4">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F743E-C74B-214B-B173-9EFE2CD82F0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3">
            <a:extLst>
              <a:ext uri="{FF2B5EF4-FFF2-40B4-BE49-F238E27FC236}">
                <a16:creationId xmlns:a16="http://schemas.microsoft.com/office/drawing/2014/main" id="{457611A3-7DA6-4941-8266-CCDEC1D5B741}"/>
              </a:ext>
            </a:extLst>
          </p:cNvPr>
          <p:cNvSpPr>
            <a:spLocks noGrp="1"/>
          </p:cNvSpPr>
          <p:nvPr>
            <p:ph type="pic" sz="quarter" idx="11"/>
          </p:nvPr>
        </p:nvSpPr>
        <p:spPr>
          <a:xfrm>
            <a:off x="3893905" y="537158"/>
            <a:ext cx="7570949" cy="5799726"/>
          </a:xfrm>
          <a:prstGeom prst="corner">
            <a:avLst>
              <a:gd name="adj1" fmla="val 83572"/>
              <a:gd name="adj2" fmla="val 113968"/>
            </a:avLst>
          </a:prstGeom>
        </p:spPr>
        <p:txBody>
          <a:bodyPr/>
          <a:lstStyle/>
          <a:p>
            <a:endParaRPr lang="en-US"/>
          </a:p>
        </p:txBody>
      </p:sp>
      <p:pic>
        <p:nvPicPr>
          <p:cNvPr id="5" name="Picture 4" descr="A close up of a sign&#10;&#10;Description automatically generated">
            <a:extLst>
              <a:ext uri="{FF2B5EF4-FFF2-40B4-BE49-F238E27FC236}">
                <a16:creationId xmlns:a16="http://schemas.microsoft.com/office/drawing/2014/main" id="{CA158107-483F-AE4B-81A6-57EC0902E15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6" name="Title 1">
            <a:extLst>
              <a:ext uri="{FF2B5EF4-FFF2-40B4-BE49-F238E27FC236}">
                <a16:creationId xmlns:a16="http://schemas.microsoft.com/office/drawing/2014/main" id="{936ACA9C-A609-644F-AC2C-E59094058F2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accent3"/>
                </a:solidFill>
              </a:defRPr>
            </a:lvl1pPr>
          </a:lstStyle>
          <a:p>
            <a:endParaRPr lang="en-US" dirty="0"/>
          </a:p>
        </p:txBody>
      </p:sp>
      <p:sp>
        <p:nvSpPr>
          <p:cNvPr id="7" name="Text Placeholder 3">
            <a:extLst>
              <a:ext uri="{FF2B5EF4-FFF2-40B4-BE49-F238E27FC236}">
                <a16:creationId xmlns:a16="http://schemas.microsoft.com/office/drawing/2014/main" id="{8A3DAFB7-60E6-1441-B24D-9C1F734F58B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grpSp>
        <p:nvGrpSpPr>
          <p:cNvPr id="8" name="Group 7">
            <a:extLst>
              <a:ext uri="{FF2B5EF4-FFF2-40B4-BE49-F238E27FC236}">
                <a16:creationId xmlns:a16="http://schemas.microsoft.com/office/drawing/2014/main" id="{ED4E7D76-C3ED-8641-B474-65A69EB4CAD3}"/>
              </a:ext>
            </a:extLst>
          </p:cNvPr>
          <p:cNvGrpSpPr/>
          <p:nvPr userDrawn="1"/>
        </p:nvGrpSpPr>
        <p:grpSpPr>
          <a:xfrm>
            <a:off x="3893905" y="434340"/>
            <a:ext cx="7570949" cy="1059565"/>
            <a:chOff x="3893905" y="434339"/>
            <a:chExt cx="7570949" cy="1059565"/>
          </a:xfrm>
        </p:grpSpPr>
        <p:sp>
          <p:nvSpPr>
            <p:cNvPr id="9" name="Rectangle 8">
              <a:extLst>
                <a:ext uri="{FF2B5EF4-FFF2-40B4-BE49-F238E27FC236}">
                  <a16:creationId xmlns:a16="http://schemas.microsoft.com/office/drawing/2014/main" id="{ED80F71C-3C06-414A-B4F3-EA00E023389F}"/>
                </a:ext>
              </a:extLst>
            </p:cNvPr>
            <p:cNvSpPr/>
            <p:nvPr/>
          </p:nvSpPr>
          <p:spPr>
            <a:xfrm flipH="1">
              <a:off x="3893905" y="434339"/>
              <a:ext cx="6713955"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4091A517-7BE4-1947-9D32-E2AC4C6021B3}"/>
                </a:ext>
              </a:extLst>
            </p:cNvPr>
            <p:cNvSpPr/>
            <p:nvPr/>
          </p:nvSpPr>
          <p:spPr>
            <a:xfrm rot="5400000" flipH="1">
              <a:off x="10127459" y="906370"/>
              <a:ext cx="848793" cy="110368"/>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0">
              <a:extLst>
                <a:ext uri="{FF2B5EF4-FFF2-40B4-BE49-F238E27FC236}">
                  <a16:creationId xmlns:a16="http://schemas.microsoft.com/office/drawing/2014/main" id="{71B09379-08CB-F142-8445-073D64045AF1}"/>
                </a:ext>
              </a:extLst>
            </p:cNvPr>
            <p:cNvSpPr/>
            <p:nvPr/>
          </p:nvSpPr>
          <p:spPr>
            <a:xfrm>
              <a:off x="10497148" y="1381850"/>
              <a:ext cx="967706" cy="112054"/>
            </a:xfrm>
            <a:prstGeom prst="rect">
              <a:avLst/>
            </a:prstGeom>
            <a:gradFill>
              <a:gsLst>
                <a:gs pos="10000">
                  <a:srgbClr val="D92D8A"/>
                </a:gs>
                <a:gs pos="61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D18A989C-9180-2547-9BE6-F4182009A23C}"/>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82222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F1F921-75B0-9943-B1DF-025B2C48E6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81FDCEF-2E0F-6748-B31C-B512291498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blue sky&#10;&#10;Description automatically generated">
            <a:extLst>
              <a:ext uri="{FF2B5EF4-FFF2-40B4-BE49-F238E27FC236}">
                <a16:creationId xmlns:a16="http://schemas.microsoft.com/office/drawing/2014/main" id="{E2B0E723-963E-D746-9C64-1044790CE17F}"/>
              </a:ext>
            </a:extLst>
          </p:cNvPr>
          <p:cNvPicPr>
            <a:picLocks noChangeAspect="1"/>
          </p:cNvPicPr>
          <p:nvPr userDrawn="1"/>
        </p:nvPicPr>
        <p:blipFill>
          <a:blip r:embed="rId22" cstate="email">
            <a:extLst>
              <a:ext uri="{28A0092B-C50C-407E-A947-70E740481C1C}">
                <a14:useLocalDpi xmlns:a14="http://schemas.microsoft.com/office/drawing/2010/main"/>
              </a:ext>
            </a:extLst>
          </a:blip>
          <a:stretch>
            <a:fillRect/>
          </a:stretch>
        </p:blipFill>
        <p:spPr>
          <a:xfrm>
            <a:off x="0" y="3060"/>
            <a:ext cx="12192000" cy="6854940"/>
          </a:xfrm>
          <a:prstGeom prst="rect">
            <a:avLst/>
          </a:prstGeom>
        </p:spPr>
      </p:pic>
    </p:spTree>
    <p:extLst>
      <p:ext uri="{BB962C8B-B14F-4D97-AF65-F5344CB8AC3E}">
        <p14:creationId xmlns:p14="http://schemas.microsoft.com/office/powerpoint/2010/main" val="29208880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0" r:id="rId3"/>
    <p:sldLayoutId id="2147483688" r:id="rId4"/>
    <p:sldLayoutId id="2147483671" r:id="rId5"/>
    <p:sldLayoutId id="2147483672" r:id="rId6"/>
    <p:sldLayoutId id="2147483673" r:id="rId7"/>
    <p:sldLayoutId id="2147483674" r:id="rId8"/>
    <p:sldLayoutId id="2147483675" r:id="rId9"/>
    <p:sldLayoutId id="2147483676"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7" r:id="rId19"/>
    <p:sldLayoutId id="2147483686" r:id="rId20"/>
  </p:sldLayoutIdLst>
  <p:txStyles>
    <p:title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5EE7E-78DF-CB43-BB57-897A3D5D9CC0}"/>
              </a:ext>
            </a:extLst>
          </p:cNvPr>
          <p:cNvSpPr>
            <a:spLocks noGrp="1"/>
          </p:cNvSpPr>
          <p:nvPr>
            <p:ph type="title"/>
          </p:nvPr>
        </p:nvSpPr>
        <p:spPr>
          <a:xfrm>
            <a:off x="647604" y="941328"/>
            <a:ext cx="10896789" cy="1325563"/>
          </a:xfrm>
        </p:spPr>
        <p:txBody>
          <a:bodyPr>
            <a:normAutofit/>
          </a:bodyPr>
          <a:lstStyle/>
          <a:p>
            <a:r>
              <a:rPr lang="en-US" sz="4400" b="1" dirty="0" err="1">
                <a:latin typeface="Times New Roman" panose="02020603050405020304" pitchFamily="18" charset="0"/>
                <a:cs typeface="Times New Roman" panose="02020603050405020304" pitchFamily="18" charset="0"/>
              </a:rPr>
              <a:t>CourseCompanion</a:t>
            </a:r>
            <a:r>
              <a:rPr lang="en-US" sz="4400" b="1" dirty="0">
                <a:latin typeface="Times New Roman" panose="02020603050405020304" pitchFamily="18" charset="0"/>
                <a:cs typeface="Times New Roman" panose="02020603050405020304" pitchFamily="18" charset="0"/>
              </a:rPr>
              <a:t>: </a:t>
            </a:r>
            <a:br>
              <a:rPr lang="en-US" sz="4400" b="1" dirty="0">
                <a:latin typeface="Times New Roman" panose="02020603050405020304" pitchFamily="18" charset="0"/>
                <a:cs typeface="Times New Roman" panose="02020603050405020304" pitchFamily="18" charset="0"/>
              </a:rPr>
            </a:br>
            <a:r>
              <a:rPr lang="en-US" sz="4400" i="1" dirty="0">
                <a:latin typeface="Times New Roman" panose="02020603050405020304" pitchFamily="18" charset="0"/>
                <a:cs typeface="Times New Roman" panose="02020603050405020304" pitchFamily="18" charset="0"/>
              </a:rPr>
              <a:t>AI Powered Support for Students &amp; Instructors</a:t>
            </a:r>
          </a:p>
        </p:txBody>
      </p:sp>
      <p:pic>
        <p:nvPicPr>
          <p:cNvPr id="4" name="Picture 3" descr="A picture containing drawing&#10;&#10;Description automatically generated">
            <a:extLst>
              <a:ext uri="{FF2B5EF4-FFF2-40B4-BE49-F238E27FC236}">
                <a16:creationId xmlns:a16="http://schemas.microsoft.com/office/drawing/2014/main" id="{3009D0D4-1336-7142-B403-8AA4F8F5F3F2}"/>
              </a:ext>
            </a:extLst>
          </p:cNvPr>
          <p:cNvPicPr>
            <a:picLocks noChangeAspect="1"/>
          </p:cNvPicPr>
          <p:nvPr/>
        </p:nvPicPr>
        <p:blipFill>
          <a:blip r:embed="rId2"/>
          <a:stretch>
            <a:fillRect/>
          </a:stretch>
        </p:blipFill>
        <p:spPr>
          <a:xfrm>
            <a:off x="365482" y="5745578"/>
            <a:ext cx="3938890" cy="757479"/>
          </a:xfrm>
          <a:prstGeom prst="rect">
            <a:avLst/>
          </a:prstGeom>
        </p:spPr>
      </p:pic>
      <p:sp>
        <p:nvSpPr>
          <p:cNvPr id="5" name="Subtitle 2">
            <a:extLst>
              <a:ext uri="{FF2B5EF4-FFF2-40B4-BE49-F238E27FC236}">
                <a16:creationId xmlns:a16="http://schemas.microsoft.com/office/drawing/2014/main" id="{35ECB8D4-0B5E-6306-9375-0CA67F9E2A36}"/>
              </a:ext>
            </a:extLst>
          </p:cNvPr>
          <p:cNvSpPr txBox="1">
            <a:spLocks/>
          </p:cNvSpPr>
          <p:nvPr/>
        </p:nvSpPr>
        <p:spPr>
          <a:xfrm>
            <a:off x="1559558" y="2594685"/>
            <a:ext cx="9072880" cy="28230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5000"/>
              </a:lnSpc>
              <a:spcBef>
                <a:spcPts val="0"/>
              </a:spcBef>
              <a:buFont typeface="Arial" panose="020B0604020202020204" pitchFamily="34" charset="0"/>
              <a:buNone/>
            </a:pPr>
            <a:r>
              <a:rPr lang="en-US" sz="2400" b="1" dirty="0">
                <a:solidFill>
                  <a:schemeClr val="lt1"/>
                </a:solidFill>
                <a:latin typeface="Times New Roman"/>
                <a:ea typeface="Times New Roman"/>
                <a:cs typeface="Times New Roman"/>
                <a:sym typeface="Times New Roman"/>
              </a:rPr>
              <a:t>Team Members:</a:t>
            </a:r>
            <a:r>
              <a:rPr lang="en-US" sz="2400" dirty="0">
                <a:solidFill>
                  <a:schemeClr val="lt1"/>
                </a:solidFill>
                <a:latin typeface="Times New Roman"/>
                <a:ea typeface="Times New Roman"/>
                <a:cs typeface="Times New Roman"/>
                <a:sym typeface="Times New Roman"/>
              </a:rPr>
              <a:t> Hermes Bonilla, </a:t>
            </a:r>
            <a:r>
              <a:rPr lang="en-US" sz="2400" dirty="0" err="1">
                <a:solidFill>
                  <a:schemeClr val="lt1"/>
                </a:solidFill>
                <a:latin typeface="Times New Roman"/>
                <a:ea typeface="Times New Roman"/>
                <a:cs typeface="Times New Roman"/>
                <a:sym typeface="Times New Roman"/>
              </a:rPr>
              <a:t>Jinming</a:t>
            </a:r>
            <a:r>
              <a:rPr lang="en-US" sz="2400" dirty="0">
                <a:solidFill>
                  <a:schemeClr val="lt1"/>
                </a:solidFill>
                <a:latin typeface="Times New Roman"/>
                <a:ea typeface="Times New Roman"/>
                <a:cs typeface="Times New Roman"/>
                <a:sym typeface="Times New Roman"/>
              </a:rPr>
              <a:t> Liu, Elaria Ghobrial</a:t>
            </a:r>
          </a:p>
          <a:p>
            <a:pPr marL="0" indent="0">
              <a:lnSpc>
                <a:spcPct val="115000"/>
              </a:lnSpc>
              <a:spcBef>
                <a:spcPts val="0"/>
              </a:spcBef>
              <a:buFont typeface="Arial" panose="020B0604020202020204" pitchFamily="34" charset="0"/>
              <a:buNone/>
            </a:pPr>
            <a:endParaRPr lang="en-US" sz="2400" dirty="0">
              <a:solidFill>
                <a:schemeClr val="lt1"/>
              </a:solidFill>
              <a:latin typeface="Times New Roman"/>
              <a:ea typeface="Times New Roman"/>
              <a:cs typeface="Times New Roman"/>
              <a:sym typeface="Times New Roman"/>
            </a:endParaRPr>
          </a:p>
          <a:p>
            <a:pPr marL="0" indent="0">
              <a:lnSpc>
                <a:spcPct val="115000"/>
              </a:lnSpc>
              <a:spcBef>
                <a:spcPts val="0"/>
              </a:spcBef>
              <a:buFont typeface="Arial" panose="020B0604020202020204" pitchFamily="34" charset="0"/>
              <a:buNone/>
            </a:pPr>
            <a:r>
              <a:rPr lang="en-US" sz="2400" b="1" dirty="0">
                <a:solidFill>
                  <a:schemeClr val="lt1"/>
                </a:solidFill>
                <a:latin typeface="Times New Roman"/>
                <a:ea typeface="Times New Roman"/>
                <a:cs typeface="Times New Roman"/>
                <a:sym typeface="Times New Roman"/>
              </a:rPr>
              <a:t>Product Owner(s): </a:t>
            </a:r>
            <a:r>
              <a:rPr lang="en-US" sz="2400" dirty="0">
                <a:solidFill>
                  <a:schemeClr val="lt1"/>
                </a:solidFill>
                <a:latin typeface="Times New Roman"/>
                <a:ea typeface="Times New Roman"/>
                <a:cs typeface="Times New Roman"/>
                <a:sym typeface="Times New Roman"/>
              </a:rPr>
              <a:t>Elaria Ghobrial</a:t>
            </a:r>
          </a:p>
          <a:p>
            <a:pPr marL="0" indent="0">
              <a:lnSpc>
                <a:spcPct val="115000"/>
              </a:lnSpc>
              <a:spcBef>
                <a:spcPts val="0"/>
              </a:spcBef>
              <a:buFont typeface="Arial" panose="020B0604020202020204" pitchFamily="34" charset="0"/>
              <a:buNone/>
            </a:pPr>
            <a:endParaRPr lang="en-US" sz="2400" dirty="0">
              <a:solidFill>
                <a:schemeClr val="lt1"/>
              </a:solidFill>
              <a:latin typeface="Times New Roman"/>
              <a:ea typeface="Times New Roman"/>
              <a:cs typeface="Times New Roman"/>
              <a:sym typeface="Times New Roman"/>
            </a:endParaRPr>
          </a:p>
          <a:p>
            <a:pPr marL="0" indent="0">
              <a:lnSpc>
                <a:spcPct val="115000"/>
              </a:lnSpc>
              <a:spcBef>
                <a:spcPts val="0"/>
              </a:spcBef>
              <a:buFont typeface="Arial" panose="020B0604020202020204" pitchFamily="34" charset="0"/>
              <a:buNone/>
            </a:pPr>
            <a:r>
              <a:rPr lang="en-US" sz="2400" b="1" dirty="0">
                <a:solidFill>
                  <a:schemeClr val="lt1"/>
                </a:solidFill>
                <a:latin typeface="Times New Roman"/>
                <a:ea typeface="Times New Roman"/>
                <a:cs typeface="Times New Roman"/>
                <a:sym typeface="Times New Roman"/>
              </a:rPr>
              <a:t>Instructor:</a:t>
            </a:r>
            <a:r>
              <a:rPr lang="en-US" sz="2400" dirty="0">
                <a:solidFill>
                  <a:schemeClr val="lt1"/>
                </a:solidFill>
                <a:latin typeface="Times New Roman"/>
                <a:ea typeface="Times New Roman"/>
                <a:cs typeface="Times New Roman"/>
                <a:sym typeface="Times New Roman"/>
              </a:rPr>
              <a:t> Masoud </a:t>
            </a:r>
            <a:r>
              <a:rPr lang="en-US" sz="2400" dirty="0" err="1">
                <a:solidFill>
                  <a:schemeClr val="lt1"/>
                </a:solidFill>
                <a:latin typeface="Times New Roman"/>
                <a:ea typeface="Times New Roman"/>
                <a:cs typeface="Times New Roman"/>
                <a:sym typeface="Times New Roman"/>
              </a:rPr>
              <a:t>Sadjadi</a:t>
            </a:r>
            <a:r>
              <a:rPr lang="en-US" sz="2400" dirty="0">
                <a:solidFill>
                  <a:schemeClr val="lt1"/>
                </a:solidFill>
                <a:latin typeface="Times New Roman"/>
                <a:ea typeface="Times New Roman"/>
                <a:cs typeface="Times New Roman"/>
                <a:sym typeface="Times New Roman"/>
              </a:rPr>
              <a:t> </a:t>
            </a:r>
            <a:endParaRPr lang="en-US" b="1" dirty="0">
              <a:solidFill>
                <a:schemeClr val="lt1"/>
              </a:solidFill>
              <a:latin typeface="Times New Roman"/>
              <a:ea typeface="Times New Roman"/>
              <a:cs typeface="Times New Roman"/>
              <a:sym typeface="Times New Roman"/>
            </a:endParaRPr>
          </a:p>
          <a:p>
            <a:endParaRPr lang="en-US" dirty="0"/>
          </a:p>
        </p:txBody>
      </p:sp>
    </p:spTree>
    <p:extLst>
      <p:ext uri="{BB962C8B-B14F-4D97-AF65-F5344CB8AC3E}">
        <p14:creationId xmlns:p14="http://schemas.microsoft.com/office/powerpoint/2010/main" val="2287128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A screenshot of a computer screen&#10;&#10;Description automatically generated">
            <a:extLst>
              <a:ext uri="{FF2B5EF4-FFF2-40B4-BE49-F238E27FC236}">
                <a16:creationId xmlns:a16="http://schemas.microsoft.com/office/drawing/2014/main" id="{72C1E720-B0D1-C660-B841-4B272EF1FA7E}"/>
              </a:ext>
            </a:extLst>
          </p:cNvPr>
          <p:cNvPicPr>
            <a:picLocks noGrp="1" noChangeAspect="1"/>
          </p:cNvPicPr>
          <p:nvPr>
            <p:ph sz="quarter" idx="10"/>
          </p:nvPr>
        </p:nvPicPr>
        <p:blipFill>
          <a:blip r:embed="rId2"/>
          <a:stretch>
            <a:fillRect/>
          </a:stretch>
        </p:blipFill>
        <p:spPr>
          <a:xfrm>
            <a:off x="3282203" y="1819148"/>
            <a:ext cx="7902877" cy="4188523"/>
          </a:xfrm>
          <a:noFill/>
        </p:spPr>
      </p:pic>
      <p:sp>
        <p:nvSpPr>
          <p:cNvPr id="11" name="Title 2">
            <a:extLst>
              <a:ext uri="{FF2B5EF4-FFF2-40B4-BE49-F238E27FC236}">
                <a16:creationId xmlns:a16="http://schemas.microsoft.com/office/drawing/2014/main" id="{61FF8166-9887-A699-FAB1-DC8DA8B6E3DE}"/>
              </a:ext>
            </a:extLst>
          </p:cNvPr>
          <p:cNvSpPr>
            <a:spLocks noGrp="1"/>
          </p:cNvSpPr>
          <p:nvPr>
            <p:ph type="title"/>
          </p:nvPr>
        </p:nvSpPr>
        <p:spPr>
          <a:xfrm>
            <a:off x="3282203" y="819848"/>
            <a:ext cx="7902877" cy="747456"/>
          </a:xfrm>
        </p:spPr>
        <p:txBody>
          <a:bodyPr/>
          <a:lstStyle/>
          <a:p>
            <a:r>
              <a:rPr lang="en-US" sz="4400" b="1" dirty="0">
                <a:latin typeface="Times New Roman" panose="02020603050405020304" pitchFamily="18" charset="0"/>
                <a:cs typeface="Times New Roman" panose="02020603050405020304" pitchFamily="18" charset="0"/>
              </a:rPr>
              <a:t>Course Prompts</a:t>
            </a:r>
          </a:p>
        </p:txBody>
      </p:sp>
    </p:spTree>
    <p:extLst>
      <p:ext uri="{BB962C8B-B14F-4D97-AF65-F5344CB8AC3E}">
        <p14:creationId xmlns:p14="http://schemas.microsoft.com/office/powerpoint/2010/main" val="24675419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1D729F-2530-F34E-977B-FA99013BAA3F}"/>
              </a:ext>
            </a:extLst>
          </p:cNvPr>
          <p:cNvSpPr>
            <a:spLocks noGrp="1"/>
          </p:cNvSpPr>
          <p:nvPr>
            <p:ph sz="quarter" idx="10"/>
          </p:nvPr>
        </p:nvSpPr>
        <p:spPr/>
        <p:txBody>
          <a:bodyPr>
            <a:normAutofit/>
          </a:bodyPr>
          <a:lstStyle/>
          <a:p>
            <a:r>
              <a:rPr lang="en-US" sz="2800" dirty="0">
                <a:latin typeface="Times New Roman" panose="02020603050405020304" pitchFamily="18" charset="0"/>
                <a:cs typeface="Times New Roman" panose="02020603050405020304" pitchFamily="18" charset="0"/>
              </a:rPr>
              <a:t>We wanted to leverage the new AI wave to help students succeed when the new semester starts. This application will be able to guide the students through the syllabus. Where they can ask personalized syllabus questions. Which also reduces noise for the professors, so they don't get swamped with syllabus questions.</a:t>
            </a:r>
          </a:p>
          <a:p>
            <a:endParaRPr lang="en-US" sz="2800" dirty="0">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a16="http://schemas.microsoft.com/office/drawing/2014/main" id="{92A78F3D-91CE-1C45-ABC8-6FFDB89FEFD9}"/>
              </a:ext>
            </a:extLst>
          </p:cNvPr>
          <p:cNvSpPr>
            <a:spLocks noGrp="1"/>
          </p:cNvSpPr>
          <p:nvPr>
            <p:ph type="title"/>
          </p:nvPr>
        </p:nvSpPr>
        <p:spPr/>
        <p:txBody>
          <a:bodyPr/>
          <a:lstStyle/>
          <a:p>
            <a:r>
              <a:rPr lang="en-US" sz="4400" b="1" dirty="0">
                <a:latin typeface="Times New Roman" panose="02020603050405020304" pitchFamily="18" charset="0"/>
                <a:cs typeface="Times New Roman" panose="02020603050405020304" pitchFamily="18" charset="0"/>
              </a:rPr>
              <a:t>Summary</a:t>
            </a:r>
          </a:p>
        </p:txBody>
      </p:sp>
    </p:spTree>
    <p:extLst>
      <p:ext uri="{BB962C8B-B14F-4D97-AF65-F5344CB8AC3E}">
        <p14:creationId xmlns:p14="http://schemas.microsoft.com/office/powerpoint/2010/main" val="7704338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type="body" sz="quarter" idx="14"/>
          </p:nvPr>
        </p:nvSpPr>
        <p:spPr/>
        <p:txBody>
          <a:bodyPr/>
          <a:lstStyle/>
          <a:p>
            <a:pPr marL="457200" indent="-457200">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Provide personalized course assistance for students who want to get information on the class.</a:t>
            </a:r>
          </a:p>
          <a:p>
            <a:pPr marL="457200" indent="-457200">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Create a dynamic interaction between the user and the AI chatbot.</a:t>
            </a:r>
          </a:p>
          <a:p>
            <a:pPr marL="457200" indent="-457200">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Establish an accurate guide based the syllabus provided by the class instructor.</a:t>
            </a:r>
          </a:p>
          <a:p>
            <a:endParaRPr lang="en-US" dirty="0"/>
          </a:p>
        </p:txBody>
      </p:sp>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p:txBody>
          <a:bodyPr>
            <a:normAutofit/>
          </a:bodyPr>
          <a:lstStyle/>
          <a:p>
            <a:r>
              <a:rPr lang="en-US" sz="4400" b="1" dirty="0">
                <a:latin typeface="Times New Roman" panose="02020603050405020304" pitchFamily="18" charset="0"/>
                <a:cs typeface="Times New Roman" panose="02020603050405020304" pitchFamily="18" charset="0"/>
              </a:rPr>
              <a:t>Our Main Focus</a:t>
            </a:r>
            <a:endParaRPr lang="en-US" sz="4400" dirty="0"/>
          </a:p>
        </p:txBody>
      </p:sp>
    </p:spTree>
    <p:extLst>
      <p:ext uri="{BB962C8B-B14F-4D97-AF65-F5344CB8AC3E}">
        <p14:creationId xmlns:p14="http://schemas.microsoft.com/office/powerpoint/2010/main" val="1444114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E227AA-F7A6-F241-9F54-43218234CEBF}"/>
              </a:ext>
            </a:extLst>
          </p:cNvPr>
          <p:cNvSpPr>
            <a:spLocks noGrp="1"/>
          </p:cNvSpPr>
          <p:nvPr>
            <p:ph sz="quarter" idx="10"/>
          </p:nvPr>
        </p:nvSpPr>
        <p:spPr/>
        <p:txBody>
          <a:bodyPr/>
          <a:lstStyle/>
          <a:p>
            <a:r>
              <a:rPr lang="en-US" sz="2800" dirty="0">
                <a:latin typeface="Times New Roman" panose="02020603050405020304" pitchFamily="18" charset="0"/>
                <a:cs typeface="Times New Roman" panose="02020603050405020304" pitchFamily="18" charset="0"/>
              </a:rPr>
              <a:t>Created software dependencies</a:t>
            </a:r>
          </a:p>
          <a:p>
            <a:r>
              <a:rPr lang="en-US" sz="2800" dirty="0">
                <a:latin typeface="Times New Roman" panose="02020603050405020304" pitchFamily="18" charset="0"/>
                <a:cs typeface="Times New Roman" panose="02020603050405020304" pitchFamily="18" charset="0"/>
              </a:rPr>
              <a:t>Connected server to </a:t>
            </a:r>
            <a:r>
              <a:rPr lang="en-US" sz="2800" dirty="0" err="1">
                <a:latin typeface="Times New Roman" panose="02020603050405020304" pitchFamily="18" charset="0"/>
                <a:cs typeface="Times New Roman" panose="02020603050405020304" pitchFamily="18" charset="0"/>
              </a:rPr>
              <a:t>ChatGPT</a:t>
            </a:r>
            <a:r>
              <a:rPr lang="en-US" sz="2800" dirty="0">
                <a:latin typeface="Times New Roman" panose="02020603050405020304" pitchFamily="18" charset="0"/>
                <a:cs typeface="Times New Roman" panose="02020603050405020304" pitchFamily="18" charset="0"/>
              </a:rPr>
              <a:t> API</a:t>
            </a:r>
          </a:p>
          <a:p>
            <a:r>
              <a:rPr lang="en-US" sz="2800" dirty="0">
                <a:latin typeface="Times New Roman" panose="02020603050405020304" pitchFamily="18" charset="0"/>
                <a:cs typeface="Times New Roman" panose="02020603050405020304" pitchFamily="18" charset="0"/>
              </a:rPr>
              <a:t>Created prompts using different syllabi</a:t>
            </a:r>
          </a:p>
          <a:p>
            <a:r>
              <a:rPr lang="en-US" sz="2800" dirty="0">
                <a:latin typeface="Times New Roman" panose="02020603050405020304" pitchFamily="18" charset="0"/>
                <a:cs typeface="Times New Roman" panose="02020603050405020304" pitchFamily="18" charset="0"/>
              </a:rPr>
              <a:t>Design and develop web page UI</a:t>
            </a:r>
          </a:p>
          <a:p>
            <a:r>
              <a:rPr lang="en-US" sz="2800" dirty="0">
                <a:latin typeface="Times New Roman" panose="02020603050405020304" pitchFamily="18" charset="0"/>
                <a:cs typeface="Times New Roman" panose="02020603050405020304" pitchFamily="18" charset="0"/>
              </a:rPr>
              <a:t>Created client and server</a:t>
            </a:r>
          </a:p>
          <a:p>
            <a:pPr marL="0" indent="0">
              <a:buNone/>
            </a:pPr>
            <a:endParaRPr lang="en-US" dirty="0"/>
          </a:p>
        </p:txBody>
      </p:sp>
      <p:sp>
        <p:nvSpPr>
          <p:cNvPr id="3" name="Title 2">
            <a:extLst>
              <a:ext uri="{FF2B5EF4-FFF2-40B4-BE49-F238E27FC236}">
                <a16:creationId xmlns:a16="http://schemas.microsoft.com/office/drawing/2014/main" id="{FE307A2D-3A47-3C4E-8009-5AD9095DA28D}"/>
              </a:ext>
            </a:extLst>
          </p:cNvPr>
          <p:cNvSpPr>
            <a:spLocks noGrp="1"/>
          </p:cNvSpPr>
          <p:nvPr>
            <p:ph type="title"/>
          </p:nvPr>
        </p:nvSpPr>
        <p:spPr/>
        <p:txBody>
          <a:bodyPr/>
          <a:lstStyle/>
          <a:p>
            <a:r>
              <a:rPr lang="en-US" sz="4400" b="1" dirty="0">
                <a:latin typeface="Times New Roman" panose="02020603050405020304" pitchFamily="18" charset="0"/>
                <a:cs typeface="Times New Roman" panose="02020603050405020304" pitchFamily="18" charset="0"/>
              </a:rPr>
              <a:t>User Stories</a:t>
            </a:r>
          </a:p>
        </p:txBody>
      </p:sp>
    </p:spTree>
    <p:extLst>
      <p:ext uri="{BB962C8B-B14F-4D97-AF65-F5344CB8AC3E}">
        <p14:creationId xmlns:p14="http://schemas.microsoft.com/office/powerpoint/2010/main" val="4171953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0B6334-6A21-E54C-A1C4-1D307CE0C504}"/>
              </a:ext>
            </a:extLst>
          </p:cNvPr>
          <p:cNvSpPr>
            <a:spLocks noGrp="1"/>
          </p:cNvSpPr>
          <p:nvPr>
            <p:ph sz="quarter" idx="10"/>
          </p:nvPr>
        </p:nvSpPr>
        <p:spPr>
          <a:xfrm>
            <a:off x="568529" y="2798903"/>
            <a:ext cx="2250871" cy="2967038"/>
          </a:xfrm>
        </p:spPr>
        <p:txBody>
          <a:bodyPr>
            <a:noAutofit/>
          </a:bodyPr>
          <a:lstStyle/>
          <a:p>
            <a:r>
              <a:rPr lang="en-US" sz="2400" dirty="0">
                <a:latin typeface="Times New Roman" panose="02020603050405020304" pitchFamily="18" charset="0"/>
                <a:cs typeface="Times New Roman" panose="02020603050405020304" pitchFamily="18" charset="0"/>
              </a:rPr>
              <a:t>Our object design is based on our user, which is a student, and goes into detail on the user’s capabilities.</a:t>
            </a:r>
          </a:p>
        </p:txBody>
      </p:sp>
      <p:sp>
        <p:nvSpPr>
          <p:cNvPr id="3" name="Title 2">
            <a:extLst>
              <a:ext uri="{FF2B5EF4-FFF2-40B4-BE49-F238E27FC236}">
                <a16:creationId xmlns:a16="http://schemas.microsoft.com/office/drawing/2014/main" id="{DF407E0F-7399-5E4E-98AF-6BEEC06CB51D}"/>
              </a:ext>
            </a:extLst>
          </p:cNvPr>
          <p:cNvSpPr>
            <a:spLocks noGrp="1"/>
          </p:cNvSpPr>
          <p:nvPr>
            <p:ph type="title"/>
          </p:nvPr>
        </p:nvSpPr>
        <p:spPr>
          <a:xfrm>
            <a:off x="3928473" y="1553237"/>
            <a:ext cx="4748738" cy="747456"/>
          </a:xfrm>
        </p:spPr>
        <p:txBody>
          <a:bodyPr/>
          <a:lstStyle/>
          <a:p>
            <a:r>
              <a:rPr lang="en-US" sz="4400" b="1" dirty="0">
                <a:latin typeface="Times New Roman" panose="02020603050405020304" pitchFamily="18" charset="0"/>
                <a:cs typeface="Times New Roman" panose="02020603050405020304" pitchFamily="18" charset="0"/>
              </a:rPr>
              <a:t>Use Case Diagram</a:t>
            </a:r>
            <a:endParaRPr lang="en-US" sz="4400" dirty="0"/>
          </a:p>
        </p:txBody>
      </p:sp>
      <p:pic>
        <p:nvPicPr>
          <p:cNvPr id="5" name="Picture 4">
            <a:extLst>
              <a:ext uri="{FF2B5EF4-FFF2-40B4-BE49-F238E27FC236}">
                <a16:creationId xmlns:a16="http://schemas.microsoft.com/office/drawing/2014/main" id="{833BDE85-54ED-AE35-5FBF-6E2D372C7EB5}"/>
              </a:ext>
            </a:extLst>
          </p:cNvPr>
          <p:cNvPicPr>
            <a:picLocks noChangeAspect="1"/>
          </p:cNvPicPr>
          <p:nvPr/>
        </p:nvPicPr>
        <p:blipFill rotWithShape="1">
          <a:blip r:embed="rId2"/>
          <a:srcRect r="13529"/>
          <a:stretch/>
        </p:blipFill>
        <p:spPr>
          <a:xfrm>
            <a:off x="2819400" y="2655518"/>
            <a:ext cx="9343355" cy="3110423"/>
          </a:xfrm>
          <a:prstGeom prst="rect">
            <a:avLst/>
          </a:prstGeom>
        </p:spPr>
      </p:pic>
    </p:spTree>
    <p:extLst>
      <p:ext uri="{BB962C8B-B14F-4D97-AF65-F5344CB8AC3E}">
        <p14:creationId xmlns:p14="http://schemas.microsoft.com/office/powerpoint/2010/main" val="24435473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7EA38C3-6571-7647-891D-21432808BDC7}"/>
              </a:ext>
            </a:extLst>
          </p:cNvPr>
          <p:cNvSpPr>
            <a:spLocks noGrp="1"/>
          </p:cNvSpPr>
          <p:nvPr>
            <p:ph sz="quarter" idx="10"/>
          </p:nvPr>
        </p:nvSpPr>
        <p:spPr>
          <a:xfrm>
            <a:off x="2418591" y="2310784"/>
            <a:ext cx="7510717" cy="845923"/>
          </a:xfrm>
        </p:spPr>
        <p:txBody>
          <a:bodyPr>
            <a:normAutofit/>
          </a:bodyPr>
          <a:lstStyle/>
          <a:p>
            <a:pPr algn="ctr"/>
            <a:r>
              <a:rPr lang="en-US" sz="2400" kern="1200" dirty="0">
                <a:solidFill>
                  <a:schemeClr val="tx1"/>
                </a:solidFill>
                <a:latin typeface="Times New Roman" panose="02020603050405020304" pitchFamily="18" charset="0"/>
                <a:cs typeface="Times New Roman" panose="02020603050405020304" pitchFamily="18" charset="0"/>
              </a:rPr>
              <a:t>Our design mainly </a:t>
            </a:r>
            <a:r>
              <a:rPr lang="en-US" sz="2400" dirty="0">
                <a:solidFill>
                  <a:schemeClr val="tx1"/>
                </a:solidFill>
                <a:latin typeface="Times New Roman" panose="02020603050405020304" pitchFamily="18" charset="0"/>
                <a:cs typeface="Times New Roman" panose="02020603050405020304" pitchFamily="18" charset="0"/>
              </a:rPr>
              <a:t>focuses on gathering user input and providing responses tailored to that input.</a:t>
            </a:r>
          </a:p>
        </p:txBody>
      </p:sp>
      <p:sp>
        <p:nvSpPr>
          <p:cNvPr id="3" name="Title 2">
            <a:extLst>
              <a:ext uri="{FF2B5EF4-FFF2-40B4-BE49-F238E27FC236}">
                <a16:creationId xmlns:a16="http://schemas.microsoft.com/office/drawing/2014/main" id="{59B55C04-3450-F74D-9307-74A4671A7C24}"/>
              </a:ext>
            </a:extLst>
          </p:cNvPr>
          <p:cNvSpPr>
            <a:spLocks noGrp="1"/>
          </p:cNvSpPr>
          <p:nvPr>
            <p:ph type="title"/>
          </p:nvPr>
        </p:nvSpPr>
        <p:spPr/>
        <p:txBody>
          <a:bodyPr>
            <a:normAutofit/>
          </a:bodyPr>
          <a:lstStyle/>
          <a:p>
            <a:pPr algn="ctr"/>
            <a:r>
              <a:rPr lang="en-US" sz="4400" b="1" dirty="0">
                <a:latin typeface="Times New Roman" panose="02020603050405020304" pitchFamily="18" charset="0"/>
                <a:cs typeface="Times New Roman" panose="02020603050405020304" pitchFamily="18" charset="0"/>
              </a:rPr>
              <a:t>Architecture Diagram</a:t>
            </a:r>
          </a:p>
        </p:txBody>
      </p:sp>
      <p:pic>
        <p:nvPicPr>
          <p:cNvPr id="4" name="Picture 3">
            <a:extLst>
              <a:ext uri="{FF2B5EF4-FFF2-40B4-BE49-F238E27FC236}">
                <a16:creationId xmlns:a16="http://schemas.microsoft.com/office/drawing/2014/main" id="{C312F53E-DBC5-4532-CEA0-0E74C1F826ED}"/>
              </a:ext>
            </a:extLst>
          </p:cNvPr>
          <p:cNvPicPr>
            <a:picLocks noChangeAspect="1"/>
          </p:cNvPicPr>
          <p:nvPr/>
        </p:nvPicPr>
        <p:blipFill>
          <a:blip r:embed="rId2"/>
          <a:stretch>
            <a:fillRect/>
          </a:stretch>
        </p:blipFill>
        <p:spPr>
          <a:xfrm>
            <a:off x="1629283" y="3198373"/>
            <a:ext cx="8933433" cy="2461156"/>
          </a:xfrm>
          <a:prstGeom prst="rect">
            <a:avLst/>
          </a:prstGeom>
        </p:spPr>
      </p:pic>
    </p:spTree>
    <p:extLst>
      <p:ext uri="{BB962C8B-B14F-4D97-AF65-F5344CB8AC3E}">
        <p14:creationId xmlns:p14="http://schemas.microsoft.com/office/powerpoint/2010/main" val="1919458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36DEB8A-1754-A44C-8BA6-10F30B03C73C}"/>
              </a:ext>
            </a:extLst>
          </p:cNvPr>
          <p:cNvSpPr>
            <a:spLocks noGrp="1"/>
          </p:cNvSpPr>
          <p:nvPr>
            <p:ph type="title"/>
          </p:nvPr>
        </p:nvSpPr>
        <p:spPr/>
        <p:txBody>
          <a:bodyPr>
            <a:normAutofit/>
          </a:bodyPr>
          <a:lstStyle/>
          <a:p>
            <a:r>
              <a:rPr lang="en-US" sz="4400" b="1" dirty="0">
                <a:latin typeface="Times New Roman" panose="02020603050405020304" pitchFamily="18" charset="0"/>
                <a:cs typeface="Times New Roman" panose="02020603050405020304" pitchFamily="18" charset="0"/>
              </a:rPr>
              <a:t>Implementation</a:t>
            </a:r>
          </a:p>
        </p:txBody>
      </p:sp>
      <p:pic>
        <p:nvPicPr>
          <p:cNvPr id="2" name="Picture 1" descr="Node.js&quot; Icon - Download for free – Iconduck">
            <a:extLst>
              <a:ext uri="{FF2B5EF4-FFF2-40B4-BE49-F238E27FC236}">
                <a16:creationId xmlns:a16="http://schemas.microsoft.com/office/drawing/2014/main" id="{C0DD514D-39EA-45C5-8000-7929715A5738}"/>
              </a:ext>
            </a:extLst>
          </p:cNvPr>
          <p:cNvPicPr>
            <a:picLocks/>
          </p:cNvPicPr>
          <p:nvPr/>
        </p:nvPicPr>
        <p:blipFill>
          <a:blip r:embed="rId2"/>
          <a:stretch>
            <a:fillRect/>
          </a:stretch>
        </p:blipFill>
        <p:spPr>
          <a:xfrm>
            <a:off x="7218120" y="1282277"/>
            <a:ext cx="1420400" cy="1638807"/>
          </a:xfrm>
          <a:prstGeom prst="rect">
            <a:avLst/>
          </a:prstGeom>
          <a:effectLst>
            <a:outerShdw blurRad="50800" dist="50800" dir="5400000" sx="106000" sy="106000">
              <a:srgbClr val="FFFFFF">
                <a:alpha val="95000"/>
              </a:srgbClr>
            </a:outerShdw>
          </a:effectLst>
        </p:spPr>
      </p:pic>
      <p:pic>
        <p:nvPicPr>
          <p:cNvPr id="5" name="Picture 4" descr="JavaScript | Techversity Wiki | Fandom">
            <a:extLst>
              <a:ext uri="{FF2B5EF4-FFF2-40B4-BE49-F238E27FC236}">
                <a16:creationId xmlns:a16="http://schemas.microsoft.com/office/drawing/2014/main" id="{8AEBA480-E0FB-690E-8003-01BD6683E7B6}"/>
              </a:ext>
            </a:extLst>
          </p:cNvPr>
          <p:cNvPicPr>
            <a:picLocks noChangeAspect="1"/>
          </p:cNvPicPr>
          <p:nvPr/>
        </p:nvPicPr>
        <p:blipFill rotWithShape="1">
          <a:blip r:embed="rId3"/>
          <a:srcRect t="92" r="-161" b="20066"/>
          <a:stretch/>
        </p:blipFill>
        <p:spPr>
          <a:xfrm>
            <a:off x="9779576" y="3809426"/>
            <a:ext cx="1956589" cy="1613866"/>
          </a:xfrm>
          <a:prstGeom prst="rect">
            <a:avLst/>
          </a:prstGeom>
          <a:effectLst>
            <a:outerShdw blurRad="50800" dist="50800" dir="5400000" sx="106000" sy="106000">
              <a:srgbClr val="FFFFFF">
                <a:alpha val="74000"/>
              </a:srgbClr>
            </a:outerShdw>
          </a:effectLst>
        </p:spPr>
      </p:pic>
      <p:pic>
        <p:nvPicPr>
          <p:cNvPr id="6" name="Picture 5" descr="HTML vs HTML5: Learn the Crucial Differences Between Them">
            <a:extLst>
              <a:ext uri="{FF2B5EF4-FFF2-40B4-BE49-F238E27FC236}">
                <a16:creationId xmlns:a16="http://schemas.microsoft.com/office/drawing/2014/main" id="{514B272B-5581-747A-AEAA-B8E76214CAB4}"/>
              </a:ext>
            </a:extLst>
          </p:cNvPr>
          <p:cNvPicPr>
            <a:picLocks noChangeAspect="1"/>
          </p:cNvPicPr>
          <p:nvPr/>
        </p:nvPicPr>
        <p:blipFill>
          <a:blip r:embed="rId4"/>
          <a:stretch>
            <a:fillRect/>
          </a:stretch>
        </p:blipFill>
        <p:spPr>
          <a:xfrm>
            <a:off x="5220252" y="3809426"/>
            <a:ext cx="2861515" cy="1649959"/>
          </a:xfrm>
          <a:prstGeom prst="rect">
            <a:avLst/>
          </a:prstGeom>
          <a:effectLst>
            <a:outerShdw blurRad="50800" dist="50800" dir="5400000" sx="106000" sy="106000">
              <a:srgbClr val="FFFFFF">
                <a:alpha val="40000"/>
              </a:srgbClr>
            </a:outerShdw>
          </a:effectLst>
        </p:spPr>
      </p:pic>
      <p:pic>
        <p:nvPicPr>
          <p:cNvPr id="7" name="Picture 6" descr="CSS - Wikipedia">
            <a:extLst>
              <a:ext uri="{FF2B5EF4-FFF2-40B4-BE49-F238E27FC236}">
                <a16:creationId xmlns:a16="http://schemas.microsoft.com/office/drawing/2014/main" id="{B231BAF0-B66E-5D8B-1846-CBCFB6EF4DA2}"/>
              </a:ext>
            </a:extLst>
          </p:cNvPr>
          <p:cNvPicPr>
            <a:picLocks noChangeAspect="1"/>
          </p:cNvPicPr>
          <p:nvPr/>
        </p:nvPicPr>
        <p:blipFill rotWithShape="1">
          <a:blip r:embed="rId5"/>
          <a:srcRect t="13904" r="-752"/>
          <a:stretch/>
        </p:blipFill>
        <p:spPr>
          <a:xfrm>
            <a:off x="8081767" y="3744506"/>
            <a:ext cx="1420400" cy="1663124"/>
          </a:xfrm>
          <a:prstGeom prst="rect">
            <a:avLst/>
          </a:prstGeom>
          <a:effectLst>
            <a:outerShdw blurRad="50800" dist="50800" dir="5400000" sx="106000" sy="106000">
              <a:srgbClr val="FFFFFF">
                <a:alpha val="40000"/>
              </a:srgbClr>
            </a:outerShdw>
          </a:effectLst>
        </p:spPr>
      </p:pic>
      <p:pic>
        <p:nvPicPr>
          <p:cNvPr id="9" name="Picture 8" descr="A blue ribbon with a cross&#10;&#10;Description automatically generated">
            <a:extLst>
              <a:ext uri="{FF2B5EF4-FFF2-40B4-BE49-F238E27FC236}">
                <a16:creationId xmlns:a16="http://schemas.microsoft.com/office/drawing/2014/main" id="{9F838361-1EF6-0BE1-86CB-EF43D26FF308}"/>
              </a:ext>
            </a:extLst>
          </p:cNvPr>
          <p:cNvPicPr>
            <a:picLocks noChangeAspect="1"/>
          </p:cNvPicPr>
          <p:nvPr/>
        </p:nvPicPr>
        <p:blipFill>
          <a:blip r:embed="rId6"/>
          <a:stretch>
            <a:fillRect/>
          </a:stretch>
        </p:blipFill>
        <p:spPr>
          <a:xfrm>
            <a:off x="9561512" y="1329689"/>
            <a:ext cx="1790700" cy="1703784"/>
          </a:xfrm>
          <a:prstGeom prst="rect">
            <a:avLst/>
          </a:prstGeom>
          <a:effectLst>
            <a:outerShdw blurRad="50800" dist="50800" dir="5400000" sx="106000" sy="106000">
              <a:srgbClr val="FFFFFF">
                <a:alpha val="71000"/>
              </a:srgbClr>
            </a:outerShdw>
          </a:effectLst>
        </p:spPr>
      </p:pic>
      <p:pic>
        <p:nvPicPr>
          <p:cNvPr id="10" name="Picture 9" descr="File:ChatGPT-Logo.png - Wikipedia">
            <a:extLst>
              <a:ext uri="{FF2B5EF4-FFF2-40B4-BE49-F238E27FC236}">
                <a16:creationId xmlns:a16="http://schemas.microsoft.com/office/drawing/2014/main" id="{74ED08AC-5A00-5CA7-B63C-E6C8EB50FB30}"/>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bright="100000"/>
                    </a14:imgEffect>
                  </a14:imgLayer>
                </a14:imgProps>
              </a:ext>
            </a:extLst>
          </a:blip>
          <a:stretch>
            <a:fillRect/>
          </a:stretch>
        </p:blipFill>
        <p:spPr>
          <a:xfrm>
            <a:off x="3106455" y="3620365"/>
            <a:ext cx="3086963" cy="1736417"/>
          </a:xfrm>
          <a:prstGeom prst="rect">
            <a:avLst/>
          </a:prstGeom>
          <a:effectLst>
            <a:outerShdw blurRad="1270000" dist="50800" dir="5400000" sx="106000" sy="106000">
              <a:srgbClr val="FFFFFF">
                <a:alpha val="71000"/>
              </a:srgbClr>
            </a:outerShdw>
          </a:effectLst>
        </p:spPr>
      </p:pic>
      <p:sp>
        <p:nvSpPr>
          <p:cNvPr id="12" name="Text Placeholder 11">
            <a:extLst>
              <a:ext uri="{FF2B5EF4-FFF2-40B4-BE49-F238E27FC236}">
                <a16:creationId xmlns:a16="http://schemas.microsoft.com/office/drawing/2014/main" id="{D1B3051A-EBF6-CDBD-9286-B3B125DEF714}"/>
              </a:ext>
            </a:extLst>
          </p:cNvPr>
          <p:cNvSpPr>
            <a:spLocks noGrp="1"/>
          </p:cNvSpPr>
          <p:nvPr>
            <p:ph type="body" sz="half" idx="2"/>
          </p:nvPr>
        </p:nvSpPr>
        <p:spPr/>
        <p:txBody>
          <a:bodyPr>
            <a:noAutofit/>
          </a:bodyPr>
          <a:lstStyle/>
          <a:p>
            <a:r>
              <a:rPr lang="en-US" sz="1800" b="1" dirty="0">
                <a:latin typeface="Times New Roman" panose="02020603050405020304" pitchFamily="18" charset="0"/>
                <a:cs typeface="Times New Roman" panose="02020603050405020304" pitchFamily="18" charset="0"/>
              </a:rPr>
              <a:t>Installed Software:</a:t>
            </a:r>
          </a:p>
          <a:p>
            <a:pPr marL="742950" lvl="1" indent="-285750">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VS Code</a:t>
            </a:r>
          </a:p>
          <a:p>
            <a:pPr marL="742950" lvl="1" indent="-285750">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Node.js</a:t>
            </a:r>
          </a:p>
          <a:p>
            <a:r>
              <a:rPr lang="en-US" sz="1800" b="1" dirty="0">
                <a:latin typeface="Times New Roman" panose="02020603050405020304" pitchFamily="18" charset="0"/>
                <a:cs typeface="Times New Roman" panose="02020603050405020304" pitchFamily="18" charset="0"/>
              </a:rPr>
              <a:t>Project Backbone:</a:t>
            </a:r>
          </a:p>
          <a:p>
            <a:pPr marL="742950" lvl="1" indent="-285750">
              <a:buFont typeface="Arial" panose="020B0604020202020204" pitchFamily="34" charset="0"/>
              <a:buChar char="•"/>
            </a:pPr>
            <a:r>
              <a:rPr lang="en-US" sz="1800" dirty="0" err="1">
                <a:latin typeface="Times New Roman" panose="02020603050405020304" pitchFamily="18" charset="0"/>
                <a:cs typeface="Times New Roman" panose="02020603050405020304" pitchFamily="18" charset="0"/>
              </a:rPr>
              <a:t>ChatGPT</a:t>
            </a:r>
            <a:r>
              <a:rPr lang="en-US" sz="1800" dirty="0">
                <a:latin typeface="Times New Roman" panose="02020603050405020304" pitchFamily="18" charset="0"/>
                <a:cs typeface="Times New Roman" panose="02020603050405020304" pitchFamily="18" charset="0"/>
              </a:rPr>
              <a:t> API</a:t>
            </a:r>
          </a:p>
          <a:p>
            <a:pPr marL="742950" lvl="1" indent="-285750">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JavaScript</a:t>
            </a:r>
          </a:p>
          <a:p>
            <a:pPr marL="742950" lvl="1" indent="-285750">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HTML</a:t>
            </a:r>
          </a:p>
          <a:p>
            <a:pPr marL="742950" lvl="1" indent="-285750">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CSS</a:t>
            </a:r>
          </a:p>
        </p:txBody>
      </p:sp>
    </p:spTree>
    <p:extLst>
      <p:ext uri="{BB962C8B-B14F-4D97-AF65-F5344CB8AC3E}">
        <p14:creationId xmlns:p14="http://schemas.microsoft.com/office/powerpoint/2010/main" val="2309509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0044592-2717-5544-BDA2-337795D66E7B}"/>
              </a:ext>
            </a:extLst>
          </p:cNvPr>
          <p:cNvSpPr>
            <a:spLocks noGrp="1"/>
          </p:cNvSpPr>
          <p:nvPr>
            <p:ph type="body" sz="half" idx="10"/>
          </p:nvPr>
        </p:nvSpPr>
        <p:spPr>
          <a:xfrm>
            <a:off x="2994074" y="2799440"/>
            <a:ext cx="6203852" cy="1259120"/>
          </a:xfrm>
        </p:spPr>
        <p:txBody>
          <a:bodyPr>
            <a:noAutofit/>
          </a:bodyPr>
          <a:lstStyle/>
          <a:p>
            <a:r>
              <a:rPr lang="en-US" sz="4400" b="1" dirty="0" err="1">
                <a:latin typeface="Times New Roman" panose="02020603050405020304" pitchFamily="18" charset="0"/>
                <a:cs typeface="Times New Roman" panose="02020603050405020304" pitchFamily="18" charset="0"/>
              </a:rPr>
              <a:t>CourseCompanion</a:t>
            </a:r>
            <a:r>
              <a:rPr lang="en-US" sz="4400" b="1" dirty="0">
                <a:latin typeface="Times New Roman" panose="02020603050405020304" pitchFamily="18" charset="0"/>
                <a:cs typeface="Times New Roman" panose="02020603050405020304" pitchFamily="18" charset="0"/>
              </a:rPr>
              <a:t> Features</a:t>
            </a:r>
          </a:p>
        </p:txBody>
      </p:sp>
      <p:grpSp>
        <p:nvGrpSpPr>
          <p:cNvPr id="4" name="Group 3">
            <a:extLst>
              <a:ext uri="{FF2B5EF4-FFF2-40B4-BE49-F238E27FC236}">
                <a16:creationId xmlns:a16="http://schemas.microsoft.com/office/drawing/2014/main" id="{C64FB039-E8CD-B54C-85C3-533C2258CD7A}"/>
              </a:ext>
            </a:extLst>
          </p:cNvPr>
          <p:cNvGrpSpPr/>
          <p:nvPr/>
        </p:nvGrpSpPr>
        <p:grpSpPr>
          <a:xfrm>
            <a:off x="2555362" y="2291874"/>
            <a:ext cx="487681" cy="2279905"/>
            <a:chOff x="1975104" y="2011680"/>
            <a:chExt cx="487681" cy="2779777"/>
          </a:xfrm>
          <a:solidFill>
            <a:srgbClr val="00FFFF"/>
          </a:solidFill>
        </p:grpSpPr>
        <p:sp>
          <p:nvSpPr>
            <p:cNvPr id="5" name="Rectangle 4">
              <a:extLst>
                <a:ext uri="{FF2B5EF4-FFF2-40B4-BE49-F238E27FC236}">
                  <a16:creationId xmlns:a16="http://schemas.microsoft.com/office/drawing/2014/main" id="{0D4EF17E-E4E0-2649-B9F8-6459BA016D44}"/>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00FFFF"/>
                </a:solidFill>
              </a:endParaRPr>
            </a:p>
          </p:txBody>
        </p:sp>
        <p:sp>
          <p:nvSpPr>
            <p:cNvPr id="6" name="Rectangle 5">
              <a:extLst>
                <a:ext uri="{FF2B5EF4-FFF2-40B4-BE49-F238E27FC236}">
                  <a16:creationId xmlns:a16="http://schemas.microsoft.com/office/drawing/2014/main" id="{4360EEAC-9137-8D4D-B2EB-C75754EEF60D}"/>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sp>
          <p:nvSpPr>
            <p:cNvPr id="7" name="Rectangle 6">
              <a:extLst>
                <a:ext uri="{FF2B5EF4-FFF2-40B4-BE49-F238E27FC236}">
                  <a16:creationId xmlns:a16="http://schemas.microsoft.com/office/drawing/2014/main" id="{265F3118-4393-8343-A772-A38E8ED51B2C}"/>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grpSp>
      <p:grpSp>
        <p:nvGrpSpPr>
          <p:cNvPr id="8" name="Group 7">
            <a:extLst>
              <a:ext uri="{FF2B5EF4-FFF2-40B4-BE49-F238E27FC236}">
                <a16:creationId xmlns:a16="http://schemas.microsoft.com/office/drawing/2014/main" id="{6DA493BD-0AB3-1C41-A451-D157D2ADF004}"/>
              </a:ext>
            </a:extLst>
          </p:cNvPr>
          <p:cNvGrpSpPr/>
          <p:nvPr/>
        </p:nvGrpSpPr>
        <p:grpSpPr>
          <a:xfrm rot="10800000">
            <a:off x="9148955" y="2291874"/>
            <a:ext cx="487681" cy="2279905"/>
            <a:chOff x="1975104" y="2011680"/>
            <a:chExt cx="487681" cy="2779777"/>
          </a:xfrm>
          <a:solidFill>
            <a:srgbClr val="00FFFF"/>
          </a:solidFill>
        </p:grpSpPr>
        <p:sp>
          <p:nvSpPr>
            <p:cNvPr id="9" name="Rectangle 8">
              <a:extLst>
                <a:ext uri="{FF2B5EF4-FFF2-40B4-BE49-F238E27FC236}">
                  <a16:creationId xmlns:a16="http://schemas.microsoft.com/office/drawing/2014/main" id="{8625A470-A4B5-8142-8CA5-CE6C459AFD53}"/>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83DDE266-7F14-904C-A042-2E4181E8F2EA}"/>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Rectangle 10">
              <a:extLst>
                <a:ext uri="{FF2B5EF4-FFF2-40B4-BE49-F238E27FC236}">
                  <a16:creationId xmlns:a16="http://schemas.microsoft.com/office/drawing/2014/main" id="{8CBF656C-551E-4E49-83CD-E761771E6CC7}"/>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Tree>
    <p:extLst>
      <p:ext uri="{BB962C8B-B14F-4D97-AF65-F5344CB8AC3E}">
        <p14:creationId xmlns:p14="http://schemas.microsoft.com/office/powerpoint/2010/main" val="42917010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computer&#10;&#10;Description automatically generated">
            <a:extLst>
              <a:ext uri="{FF2B5EF4-FFF2-40B4-BE49-F238E27FC236}">
                <a16:creationId xmlns:a16="http://schemas.microsoft.com/office/drawing/2014/main" id="{72F88CC8-4669-0BE9-57C2-FD0F520AF684}"/>
              </a:ext>
            </a:extLst>
          </p:cNvPr>
          <p:cNvPicPr>
            <a:picLocks noChangeAspect="1"/>
          </p:cNvPicPr>
          <p:nvPr/>
        </p:nvPicPr>
        <p:blipFill>
          <a:blip r:embed="rId2"/>
          <a:stretch>
            <a:fillRect/>
          </a:stretch>
        </p:blipFill>
        <p:spPr>
          <a:xfrm>
            <a:off x="5813941" y="1540650"/>
            <a:ext cx="5582269" cy="3712208"/>
          </a:xfrm>
          <a:prstGeom prst="rect">
            <a:avLst/>
          </a:prstGeom>
          <a:noFill/>
        </p:spPr>
      </p:pic>
      <p:sp>
        <p:nvSpPr>
          <p:cNvPr id="2" name="Content Placeholder 1">
            <a:extLst>
              <a:ext uri="{FF2B5EF4-FFF2-40B4-BE49-F238E27FC236}">
                <a16:creationId xmlns:a16="http://schemas.microsoft.com/office/drawing/2014/main" id="{A00B6334-6A21-E54C-A1C4-1D307CE0C504}"/>
              </a:ext>
            </a:extLst>
          </p:cNvPr>
          <p:cNvSpPr>
            <a:spLocks noGrp="1"/>
          </p:cNvSpPr>
          <p:nvPr>
            <p:ph sz="quarter" idx="10"/>
          </p:nvPr>
        </p:nvSpPr>
        <p:spPr>
          <a:xfrm>
            <a:off x="545290" y="1852474"/>
            <a:ext cx="3802775" cy="3280664"/>
          </a:xfrm>
        </p:spPr>
        <p:txBody>
          <a:bodyPr>
            <a:normAutofit/>
          </a:bodyPr>
          <a:lstStyle/>
          <a:p>
            <a:r>
              <a:rPr lang="en-US" sz="2400" dirty="0">
                <a:latin typeface="Times New Roman" panose="02020603050405020304" pitchFamily="18" charset="0"/>
                <a:cs typeface="Times New Roman" panose="02020603050405020304" pitchFamily="18" charset="0"/>
              </a:rPr>
              <a:t>This is our webpage design, which includes the header, chat box, and input containers.</a:t>
            </a:r>
          </a:p>
        </p:txBody>
      </p:sp>
      <p:sp>
        <p:nvSpPr>
          <p:cNvPr id="3" name="Title 2">
            <a:extLst>
              <a:ext uri="{FF2B5EF4-FFF2-40B4-BE49-F238E27FC236}">
                <a16:creationId xmlns:a16="http://schemas.microsoft.com/office/drawing/2014/main" id="{DF407E0F-7399-5E4E-98AF-6BEEC06CB51D}"/>
              </a:ext>
            </a:extLst>
          </p:cNvPr>
          <p:cNvSpPr>
            <a:spLocks noGrp="1"/>
          </p:cNvSpPr>
          <p:nvPr>
            <p:ph type="title"/>
          </p:nvPr>
        </p:nvSpPr>
        <p:spPr>
          <a:xfrm>
            <a:off x="545290" y="1039190"/>
            <a:ext cx="3802775" cy="563880"/>
          </a:xfrm>
        </p:spPr>
        <p:txBody>
          <a:bodyPr anchor="ctr">
            <a:noAutofit/>
          </a:bodyPr>
          <a:lstStyle/>
          <a:p>
            <a:r>
              <a:rPr lang="en-US" sz="4400" b="1" dirty="0">
                <a:latin typeface="Times New Roman" panose="02020603050405020304" pitchFamily="18" charset="0"/>
                <a:cs typeface="Times New Roman" panose="02020603050405020304" pitchFamily="18" charset="0"/>
              </a:rPr>
              <a:t>Our Webpage</a:t>
            </a:r>
            <a:endParaRPr lang="en-US" sz="4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6067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A computer screen shot of a program code&#10;&#10;Description automatically generated">
            <a:extLst>
              <a:ext uri="{FF2B5EF4-FFF2-40B4-BE49-F238E27FC236}">
                <a16:creationId xmlns:a16="http://schemas.microsoft.com/office/drawing/2014/main" id="{9CC36437-7E38-81A2-FA74-B8F183A80758}"/>
              </a:ext>
            </a:extLst>
          </p:cNvPr>
          <p:cNvPicPr>
            <a:picLocks noGrp="1" noChangeAspect="1"/>
          </p:cNvPicPr>
          <p:nvPr>
            <p:ph sz="quarter" idx="10"/>
          </p:nvPr>
        </p:nvPicPr>
        <p:blipFill>
          <a:blip r:embed="rId2"/>
          <a:stretch>
            <a:fillRect/>
          </a:stretch>
        </p:blipFill>
        <p:spPr>
          <a:xfrm>
            <a:off x="2317825" y="1923900"/>
            <a:ext cx="7712248" cy="3856123"/>
          </a:xfrm>
          <a:noFill/>
        </p:spPr>
      </p:pic>
      <p:sp>
        <p:nvSpPr>
          <p:cNvPr id="11" name="Title 2">
            <a:extLst>
              <a:ext uri="{FF2B5EF4-FFF2-40B4-BE49-F238E27FC236}">
                <a16:creationId xmlns:a16="http://schemas.microsoft.com/office/drawing/2014/main" id="{F9CCB08A-F28F-F02E-8457-9B3907DABC49}"/>
              </a:ext>
            </a:extLst>
          </p:cNvPr>
          <p:cNvSpPr>
            <a:spLocks noGrp="1"/>
          </p:cNvSpPr>
          <p:nvPr>
            <p:ph type="title"/>
          </p:nvPr>
        </p:nvSpPr>
        <p:spPr>
          <a:xfrm>
            <a:off x="2418590" y="1077977"/>
            <a:ext cx="7510718" cy="845923"/>
          </a:xfrm>
        </p:spPr>
        <p:txBody>
          <a:bodyPr>
            <a:normAutofit/>
          </a:bodyPr>
          <a:lstStyle/>
          <a:p>
            <a:pPr algn="ctr"/>
            <a:r>
              <a:rPr lang="en-US" sz="4400" b="1" dirty="0">
                <a:latin typeface="Times New Roman" panose="02020603050405020304" pitchFamily="18" charset="0"/>
                <a:cs typeface="Times New Roman" panose="02020603050405020304" pitchFamily="18" charset="0"/>
              </a:rPr>
              <a:t>Connection to </a:t>
            </a:r>
            <a:r>
              <a:rPr lang="en-US" sz="4400" b="1" dirty="0" err="1">
                <a:latin typeface="Times New Roman" panose="02020603050405020304" pitchFamily="18" charset="0"/>
                <a:cs typeface="Times New Roman" panose="02020603050405020304" pitchFamily="18" charset="0"/>
              </a:rPr>
              <a:t>ChatGPT’s</a:t>
            </a:r>
            <a:r>
              <a:rPr lang="en-US" sz="4400" b="1" dirty="0">
                <a:latin typeface="Times New Roman" panose="02020603050405020304" pitchFamily="18" charset="0"/>
                <a:cs typeface="Times New Roman" panose="02020603050405020304" pitchFamily="18" charset="0"/>
              </a:rPr>
              <a:t> API</a:t>
            </a:r>
          </a:p>
        </p:txBody>
      </p:sp>
    </p:spTree>
    <p:extLst>
      <p:ext uri="{BB962C8B-B14F-4D97-AF65-F5344CB8AC3E}">
        <p14:creationId xmlns:p14="http://schemas.microsoft.com/office/powerpoint/2010/main" val="3814225753"/>
      </p:ext>
    </p:extLst>
  </p:cSld>
  <p:clrMapOvr>
    <a:masterClrMapping/>
  </p:clrMapOvr>
</p:sld>
</file>

<file path=ppt/theme/theme1.xml><?xml version="1.0" encoding="utf-8"?>
<a:theme xmlns:a="http://schemas.openxmlformats.org/drawingml/2006/main"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IU Real Triumphs Template" id="{D6BF73C1-EEDE-AC48-AD9C-ADD1887087B1}" vid="{ED22C5F8-F212-AF47-9EA2-9B7F431F38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3" ma:contentTypeDescription="Create a new document." ma:contentTypeScope="" ma:versionID="2d7e13b4c1f9c742a1b729716686fa70">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d72dc9f5930d74132881e2ed6f9d74a"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Cristhofer Lugo</DisplayName>
        <AccountId>561</AccountId>
        <AccountType/>
      </UserInfo>
    </SharedWithUsers>
  </documentManagement>
</p:properties>
</file>

<file path=customXml/itemProps1.xml><?xml version="1.0" encoding="utf-8"?>
<ds:datastoreItem xmlns:ds="http://schemas.openxmlformats.org/officeDocument/2006/customXml" ds:itemID="{08AEC1B4-4216-423B-B0BB-82F5843B2351}">
  <ds:schemaRefs>
    <ds:schemaRef ds:uri="http://schemas.microsoft.com/sharepoint/v3/contenttype/forms"/>
  </ds:schemaRefs>
</ds:datastoreItem>
</file>

<file path=customXml/itemProps2.xml><?xml version="1.0" encoding="utf-8"?>
<ds:datastoreItem xmlns:ds="http://schemas.openxmlformats.org/officeDocument/2006/customXml" ds:itemID="{43AE049B-7866-452B-AF23-151EE74073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C7C3D29-A4F2-43AB-8FED-DD753DD8B873}">
  <ds:schemaRefs>
    <ds:schemaRef ds:uri="http://schemas.microsoft.com/office/2006/metadata/properties"/>
    <ds:schemaRef ds:uri="http://schemas.microsoft.com/office/2006/documentManagement/types"/>
    <ds:schemaRef ds:uri="http://purl.org/dc/elements/1.1/"/>
    <ds:schemaRef ds:uri="8234652b-4e88-4c30-a994-e272914a045d"/>
    <ds:schemaRef ds:uri="http://schemas.microsoft.com/office/infopath/2007/PartnerControls"/>
    <ds:schemaRef ds:uri="http://schemas.openxmlformats.org/package/2006/metadata/core-properties"/>
    <ds:schemaRef ds:uri="http://www.w3.org/XML/1998/namespace"/>
    <ds:schemaRef ds:uri="59a830c1-7073-48e7-a623-528add45a120"/>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FIU Real Triumphs Template</Template>
  <TotalTime>2296</TotalTime>
  <Words>246</Words>
  <Application>Microsoft Macintosh PowerPoint</Application>
  <PresentationFormat>Widescreen</PresentationFormat>
  <Paragraphs>36</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Times New Roman</vt:lpstr>
      <vt:lpstr>FIU Real Triumphs Template</vt:lpstr>
      <vt:lpstr>CourseCompanion:  AI Powered Support for Students &amp; Instructors</vt:lpstr>
      <vt:lpstr>Our Main Focus</vt:lpstr>
      <vt:lpstr>User Stories</vt:lpstr>
      <vt:lpstr>Use Case Diagram</vt:lpstr>
      <vt:lpstr>Architecture Diagram</vt:lpstr>
      <vt:lpstr>Implementation</vt:lpstr>
      <vt:lpstr>PowerPoint Presentation</vt:lpstr>
      <vt:lpstr>Our Webpage</vt:lpstr>
      <vt:lpstr>Connection to ChatGPT’s API</vt:lpstr>
      <vt:lpstr>Course Prompts</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Plasencia</dc:creator>
  <cp:lastModifiedBy>Elaria Ghobrial</cp:lastModifiedBy>
  <cp:revision>68</cp:revision>
  <dcterms:created xsi:type="dcterms:W3CDTF">2020-08-12T18:54:24Z</dcterms:created>
  <dcterms:modified xsi:type="dcterms:W3CDTF">2024-04-16T15:07:26Z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